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8" r:id="rId4"/>
  </p:sldMasterIdLst>
  <p:notesMasterIdLst>
    <p:notesMasterId r:id="rId45"/>
  </p:notesMasterIdLst>
  <p:sldIdLst>
    <p:sldId id="256" r:id="rId5"/>
    <p:sldId id="257" r:id="rId6"/>
    <p:sldId id="1079" r:id="rId7"/>
    <p:sldId id="655" r:id="rId8"/>
    <p:sldId id="294" r:id="rId9"/>
    <p:sldId id="1074" r:id="rId10"/>
    <p:sldId id="1077" r:id="rId11"/>
    <p:sldId id="1078" r:id="rId12"/>
    <p:sldId id="662" r:id="rId13"/>
    <p:sldId id="661" r:id="rId14"/>
    <p:sldId id="660" r:id="rId15"/>
    <p:sldId id="296" r:id="rId16"/>
    <p:sldId id="288" r:id="rId17"/>
    <p:sldId id="289" r:id="rId18"/>
    <p:sldId id="1080" r:id="rId19"/>
    <p:sldId id="645" r:id="rId20"/>
    <p:sldId id="1075" r:id="rId21"/>
    <p:sldId id="1076" r:id="rId22"/>
    <p:sldId id="264" r:id="rId23"/>
    <p:sldId id="266" r:id="rId24"/>
    <p:sldId id="657" r:id="rId25"/>
    <p:sldId id="1082" r:id="rId26"/>
    <p:sldId id="1083" r:id="rId27"/>
    <p:sldId id="1084" r:id="rId28"/>
    <p:sldId id="638" r:id="rId29"/>
    <p:sldId id="1073" r:id="rId30"/>
    <p:sldId id="258" r:id="rId31"/>
    <p:sldId id="663" r:id="rId32"/>
    <p:sldId id="1072" r:id="rId33"/>
    <p:sldId id="292" r:id="rId34"/>
    <p:sldId id="654" r:id="rId35"/>
    <p:sldId id="650" r:id="rId36"/>
    <p:sldId id="644" r:id="rId37"/>
    <p:sldId id="652" r:id="rId38"/>
    <p:sldId id="651" r:id="rId39"/>
    <p:sldId id="295" r:id="rId40"/>
    <p:sldId id="649" r:id="rId41"/>
    <p:sldId id="653" r:id="rId42"/>
    <p:sldId id="658" r:id="rId43"/>
    <p:sldId id="269"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711332-FA26-C868-9A16-5A512A198649}" name="Moore, Kiah" initials="MK" userId="S::kimoore@lwsd.org::a27a1350-3c19-4e90-add7-a83bb37b00f2" providerId="AD"/>
  <p188:author id="{8909DF94-AA33-93A5-28A3-F5153688EABA}" name="Ryan, Celina" initials="RC" userId="S::cryan@lwsd.org::ed837123-71f5-4436-b9ec-23877694d0d5" providerId="AD"/>
  <p188:author id="{04C24BAE-5146-1ACA-EA95-AA6692EF2877}" name="Shiels, Alyson" initials="AS" userId="S::ashiels@lwsd.org::040a4990-52bd-402a-a792-27c141887c5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F26ABF-D184-1E6F-A713-0F86A3ED5044}" v="242" dt="2024-09-18T22:15:18.631"/>
    <p1510:client id="{9C6ECDBA-5097-2086-0E89-DE831521BF98}" v="4" dt="2024-09-18T22:17:23.556"/>
    <p1510:client id="{AB175318-E056-4512-BF3F-A360456BFDA5}" v="2" dt="2024-09-18T22:33:52.462"/>
    <p1510:client id="{C81AAA2E-42E8-4254-ADFF-D4B0D95A5F7C}" v="938" dt="2024-09-19T15:03:09.8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978" y="5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yson Shiels" userId="S::ashiels@lwsd.org::040a4990-52bd-402a-a792-27c141887c5a" providerId="AD" clId="Web-{B09951BD-D74E-8C5B-C6E0-9A9C5680D0D3}"/>
    <pc:docChg chg="modSld">
      <pc:chgData name="Alyson Shiels" userId="S::ashiels@lwsd.org::040a4990-52bd-402a-a792-27c141887c5a" providerId="AD" clId="Web-{B09951BD-D74E-8C5B-C6E0-9A9C5680D0D3}" dt="2024-09-17T20:32:50.144" v="4" actId="20577"/>
      <pc:docMkLst>
        <pc:docMk/>
      </pc:docMkLst>
      <pc:sldChg chg="modSp">
        <pc:chgData name="Alyson Shiels" userId="S::ashiels@lwsd.org::040a4990-52bd-402a-a792-27c141887c5a" providerId="AD" clId="Web-{B09951BD-D74E-8C5B-C6E0-9A9C5680D0D3}" dt="2024-09-17T20:32:50.144" v="4" actId="20577"/>
        <pc:sldMkLst>
          <pc:docMk/>
          <pc:sldMk cId="1419346349" sldId="651"/>
        </pc:sldMkLst>
        <pc:graphicFrameChg chg="modGraphic">
          <ac:chgData name="Alyson Shiels" userId="S::ashiels@lwsd.org::040a4990-52bd-402a-a792-27c141887c5a" providerId="AD" clId="Web-{B09951BD-D74E-8C5B-C6E0-9A9C5680D0D3}" dt="2024-09-17T20:32:50.144" v="4" actId="20577"/>
          <ac:graphicFrameMkLst>
            <pc:docMk/>
            <pc:sldMk cId="1419346349" sldId="651"/>
            <ac:graphicFrameMk id="5" creationId="{8431EFAA-A66C-3700-EFEF-B2A10E0A6281}"/>
          </ac:graphicFrameMkLst>
        </pc:graphicFrameChg>
      </pc:sldChg>
    </pc:docChg>
  </pc:docChgLst>
  <pc:docChgLst>
    <pc:chgData name="Alyson Shiels" userId="S::ashiels@lwsd.org::040a4990-52bd-402a-a792-27c141887c5a" providerId="AD" clId="Web-{F6626FB3-D2F7-778D-0212-443999B257DE}"/>
    <pc:docChg chg="modSld">
      <pc:chgData name="Alyson Shiels" userId="S::ashiels@lwsd.org::040a4990-52bd-402a-a792-27c141887c5a" providerId="AD" clId="Web-{F6626FB3-D2F7-778D-0212-443999B257DE}" dt="2024-09-14T01:42:00.876" v="3"/>
      <pc:docMkLst>
        <pc:docMk/>
      </pc:docMkLst>
      <pc:sldChg chg="modSp modMedia">
        <pc:chgData name="Alyson Shiels" userId="S::ashiels@lwsd.org::040a4990-52bd-402a-a792-27c141887c5a" providerId="AD" clId="Web-{F6626FB3-D2F7-778D-0212-443999B257DE}" dt="2024-09-14T01:42:00.876" v="3"/>
        <pc:sldMkLst>
          <pc:docMk/>
          <pc:sldMk cId="519987506" sldId="257"/>
        </pc:sldMkLst>
        <pc:picChg chg="mod">
          <ac:chgData name="Alyson Shiels" userId="S::ashiels@lwsd.org::040a4990-52bd-402a-a792-27c141887c5a" providerId="AD" clId="Web-{F6626FB3-D2F7-778D-0212-443999B257DE}" dt="2024-09-14T01:42:00.876" v="3"/>
          <ac:picMkLst>
            <pc:docMk/>
            <pc:sldMk cId="519987506" sldId="257"/>
            <ac:picMk id="6" creationId="{7C4C0547-2346-A82E-C744-602F052D2B99}"/>
          </ac:picMkLst>
        </pc:picChg>
      </pc:sldChg>
    </pc:docChg>
  </pc:docChgLst>
  <pc:docChgLst>
    <pc:chgData name="Melissa Cayabyab" userId="S::mcayabyab@lwsd.org::d4d922fb-bf5b-4a6b-aaad-559dde808270" providerId="AD" clId="Web-{05F939CC-A724-2B38-1C40-48258C573FB3}"/>
    <pc:docChg chg="modSld">
      <pc:chgData name="Melissa Cayabyab" userId="S::mcayabyab@lwsd.org::d4d922fb-bf5b-4a6b-aaad-559dde808270" providerId="AD" clId="Web-{05F939CC-A724-2B38-1C40-48258C573FB3}" dt="2024-09-17T22:53:51.055" v="20" actId="1076"/>
      <pc:docMkLst>
        <pc:docMk/>
      </pc:docMkLst>
      <pc:sldChg chg="addSp modSp">
        <pc:chgData name="Melissa Cayabyab" userId="S::mcayabyab@lwsd.org::d4d922fb-bf5b-4a6b-aaad-559dde808270" providerId="AD" clId="Web-{05F939CC-A724-2B38-1C40-48258C573FB3}" dt="2024-09-17T20:32:57.089" v="11" actId="1076"/>
        <pc:sldMkLst>
          <pc:docMk/>
          <pc:sldMk cId="2717176581" sldId="1074"/>
        </pc:sldMkLst>
        <pc:spChg chg="mod">
          <ac:chgData name="Melissa Cayabyab" userId="S::mcayabyab@lwsd.org::d4d922fb-bf5b-4a6b-aaad-559dde808270" providerId="AD" clId="Web-{05F939CC-A724-2B38-1C40-48258C573FB3}" dt="2024-09-17T20:32:45.323" v="7" actId="20577"/>
          <ac:spMkLst>
            <pc:docMk/>
            <pc:sldMk cId="2717176581" sldId="1074"/>
            <ac:spMk id="10" creationId="{C7AA695F-A72C-D5AD-5C2B-04AD27CF0604}"/>
          </ac:spMkLst>
        </pc:spChg>
        <pc:picChg chg="add mod">
          <ac:chgData name="Melissa Cayabyab" userId="S::mcayabyab@lwsd.org::d4d922fb-bf5b-4a6b-aaad-559dde808270" providerId="AD" clId="Web-{05F939CC-A724-2B38-1C40-48258C573FB3}" dt="2024-09-17T20:32:57.089" v="11" actId="1076"/>
          <ac:picMkLst>
            <pc:docMk/>
            <pc:sldMk cId="2717176581" sldId="1074"/>
            <ac:picMk id="2" creationId="{B54FB614-B09E-EF6D-B4AB-66B998B40B93}"/>
          </ac:picMkLst>
        </pc:picChg>
      </pc:sldChg>
      <pc:sldChg chg="modSp">
        <pc:chgData name="Melissa Cayabyab" userId="S::mcayabyab@lwsd.org::d4d922fb-bf5b-4a6b-aaad-559dde808270" providerId="AD" clId="Web-{05F939CC-A724-2B38-1C40-48258C573FB3}" dt="2024-09-17T22:53:51.055" v="20" actId="1076"/>
        <pc:sldMkLst>
          <pc:docMk/>
          <pc:sldMk cId="2875745703" sldId="1079"/>
        </pc:sldMkLst>
        <pc:picChg chg="mod modCrop">
          <ac:chgData name="Melissa Cayabyab" userId="S::mcayabyab@lwsd.org::d4d922fb-bf5b-4a6b-aaad-559dde808270" providerId="AD" clId="Web-{05F939CC-A724-2B38-1C40-48258C573FB3}" dt="2024-09-17T22:53:51.055" v="20" actId="1076"/>
          <ac:picMkLst>
            <pc:docMk/>
            <pc:sldMk cId="2875745703" sldId="1079"/>
            <ac:picMk id="6" creationId="{CAB637AF-555A-0579-30C0-582349CEE743}"/>
          </ac:picMkLst>
        </pc:picChg>
      </pc:sldChg>
    </pc:docChg>
  </pc:docChgLst>
  <pc:docChgLst>
    <pc:chgData name="Celina Ryan" userId="ed837123-71f5-4436-b9ec-23877694d0d5" providerId="ADAL" clId="{36813B2D-691A-154E-9103-4FFEB94FA2C4}"/>
    <pc:docChg chg="undo custSel addSld delSld modSld sldOrd">
      <pc:chgData name="Celina Ryan" userId="ed837123-71f5-4436-b9ec-23877694d0d5" providerId="ADAL" clId="{36813B2D-691A-154E-9103-4FFEB94FA2C4}" dt="2024-09-14T21:29:16.202" v="36" actId="478"/>
      <pc:docMkLst>
        <pc:docMk/>
      </pc:docMkLst>
      <pc:sldChg chg="delSp modSp delAnim">
        <pc:chgData name="Celina Ryan" userId="ed837123-71f5-4436-b9ec-23877694d0d5" providerId="ADAL" clId="{36813B2D-691A-154E-9103-4FFEB94FA2C4}" dt="2024-09-14T21:29:16.202" v="36" actId="478"/>
        <pc:sldMkLst>
          <pc:docMk/>
          <pc:sldMk cId="739956903" sldId="655"/>
        </pc:sldMkLst>
        <pc:spChg chg="mod">
          <ac:chgData name="Celina Ryan" userId="ed837123-71f5-4436-b9ec-23877694d0d5" providerId="ADAL" clId="{36813B2D-691A-154E-9103-4FFEB94FA2C4}" dt="2024-09-14T21:27:49.283" v="31" actId="1076"/>
          <ac:spMkLst>
            <pc:docMk/>
            <pc:sldMk cId="739956903" sldId="655"/>
            <ac:spMk id="7" creationId="{E160855E-0598-488B-9C29-FCE79110C210}"/>
          </ac:spMkLst>
        </pc:spChg>
        <pc:spChg chg="mod">
          <ac:chgData name="Celina Ryan" userId="ed837123-71f5-4436-b9ec-23877694d0d5" providerId="ADAL" clId="{36813B2D-691A-154E-9103-4FFEB94FA2C4}" dt="2024-09-14T21:27:44.151" v="27" actId="14100"/>
          <ac:spMkLst>
            <pc:docMk/>
            <pc:sldMk cId="739956903" sldId="655"/>
            <ac:spMk id="10" creationId="{F0CD92D0-8808-4AFA-A762-5A0313DC927E}"/>
          </ac:spMkLst>
        </pc:spChg>
        <pc:spChg chg="mod">
          <ac:chgData name="Celina Ryan" userId="ed837123-71f5-4436-b9ec-23877694d0d5" providerId="ADAL" clId="{36813B2D-691A-154E-9103-4FFEB94FA2C4}" dt="2024-09-14T21:27:44.899" v="28" actId="1076"/>
          <ac:spMkLst>
            <pc:docMk/>
            <pc:sldMk cId="739956903" sldId="655"/>
            <ac:spMk id="13" creationId="{055909EF-8A66-4FBB-B065-222BD911A2CE}"/>
          </ac:spMkLst>
        </pc:spChg>
        <pc:picChg chg="mod">
          <ac:chgData name="Celina Ryan" userId="ed837123-71f5-4436-b9ec-23877694d0d5" providerId="ADAL" clId="{36813B2D-691A-154E-9103-4FFEB94FA2C4}" dt="2024-09-14T21:29:08.491" v="34" actId="1076"/>
          <ac:picMkLst>
            <pc:docMk/>
            <pc:sldMk cId="739956903" sldId="655"/>
            <ac:picMk id="3" creationId="{4A5A9AD9-CEBC-442E-56A2-E3A966E0F952}"/>
          </ac:picMkLst>
        </pc:picChg>
        <pc:picChg chg="mod">
          <ac:chgData name="Celina Ryan" userId="ed837123-71f5-4436-b9ec-23877694d0d5" providerId="ADAL" clId="{36813B2D-691A-154E-9103-4FFEB94FA2C4}" dt="2024-09-14T21:29:11.800" v="35" actId="1076"/>
          <ac:picMkLst>
            <pc:docMk/>
            <pc:sldMk cId="739956903" sldId="655"/>
            <ac:picMk id="4" creationId="{FC5EEB27-BD0E-BACE-57C6-23D2D9F14E4B}"/>
          </ac:picMkLst>
        </pc:picChg>
        <pc:picChg chg="mod">
          <ac:chgData name="Celina Ryan" userId="ed837123-71f5-4436-b9ec-23877694d0d5" providerId="ADAL" clId="{36813B2D-691A-154E-9103-4FFEB94FA2C4}" dt="2024-09-14T21:26:35.226" v="13" actId="1076"/>
          <ac:picMkLst>
            <pc:docMk/>
            <pc:sldMk cId="739956903" sldId="655"/>
            <ac:picMk id="5" creationId="{1C255E4F-8DF4-F4D6-65C3-C710EF571B18}"/>
          </ac:picMkLst>
        </pc:picChg>
        <pc:picChg chg="del">
          <ac:chgData name="Celina Ryan" userId="ed837123-71f5-4436-b9ec-23877694d0d5" providerId="ADAL" clId="{36813B2D-691A-154E-9103-4FFEB94FA2C4}" dt="2024-09-14T21:29:16.202" v="36" actId="478"/>
          <ac:picMkLst>
            <pc:docMk/>
            <pc:sldMk cId="739956903" sldId="655"/>
            <ac:picMk id="8" creationId="{B2965A3E-A2F6-5C83-4982-519A8967531E}"/>
          </ac:picMkLst>
        </pc:picChg>
      </pc:sldChg>
      <pc:sldChg chg="new del">
        <pc:chgData name="Celina Ryan" userId="ed837123-71f5-4436-b9ec-23877694d0d5" providerId="ADAL" clId="{36813B2D-691A-154E-9103-4FFEB94FA2C4}" dt="2024-09-14T21:22:16.764" v="1" actId="2696"/>
        <pc:sldMkLst>
          <pc:docMk/>
          <pc:sldMk cId="1837491136" sldId="1079"/>
        </pc:sldMkLst>
      </pc:sldChg>
      <pc:sldChg chg="addSp delSp modSp add ord delAnim">
        <pc:chgData name="Celina Ryan" userId="ed837123-71f5-4436-b9ec-23877694d0d5" providerId="ADAL" clId="{36813B2D-691A-154E-9103-4FFEB94FA2C4}" dt="2024-09-14T21:23:26.490" v="12" actId="1076"/>
        <pc:sldMkLst>
          <pc:docMk/>
          <pc:sldMk cId="2875745703" sldId="1079"/>
        </pc:sldMkLst>
        <pc:spChg chg="mod">
          <ac:chgData name="Celina Ryan" userId="ed837123-71f5-4436-b9ec-23877694d0d5" providerId="ADAL" clId="{36813B2D-691A-154E-9103-4FFEB94FA2C4}" dt="2024-09-14T21:23:13.019" v="11" actId="26606"/>
          <ac:spMkLst>
            <pc:docMk/>
            <pc:sldMk cId="2875745703" sldId="1079"/>
            <ac:spMk id="2" creationId="{221DE945-FA74-4E42-B25D-5A4B8DF0D485}"/>
          </ac:spMkLst>
        </pc:spChg>
        <pc:spChg chg="del">
          <ac:chgData name="Celina Ryan" userId="ed837123-71f5-4436-b9ec-23877694d0d5" providerId="ADAL" clId="{36813B2D-691A-154E-9103-4FFEB94FA2C4}" dt="2024-09-14T21:22:40.863" v="6" actId="478"/>
          <ac:spMkLst>
            <pc:docMk/>
            <pc:sldMk cId="2875745703" sldId="1079"/>
            <ac:spMk id="7" creationId="{E160855E-0598-488B-9C29-FCE79110C210}"/>
          </ac:spMkLst>
        </pc:spChg>
        <pc:spChg chg="del">
          <ac:chgData name="Celina Ryan" userId="ed837123-71f5-4436-b9ec-23877694d0d5" providerId="ADAL" clId="{36813B2D-691A-154E-9103-4FFEB94FA2C4}" dt="2024-09-14T21:22:44.510" v="7" actId="478"/>
          <ac:spMkLst>
            <pc:docMk/>
            <pc:sldMk cId="2875745703" sldId="1079"/>
            <ac:spMk id="10" creationId="{F0CD92D0-8808-4AFA-A762-5A0313DC927E}"/>
          </ac:spMkLst>
        </pc:spChg>
        <pc:spChg chg="del">
          <ac:chgData name="Celina Ryan" userId="ed837123-71f5-4436-b9ec-23877694d0d5" providerId="ADAL" clId="{36813B2D-691A-154E-9103-4FFEB94FA2C4}" dt="2024-09-14T21:22:46.478" v="8" actId="478"/>
          <ac:spMkLst>
            <pc:docMk/>
            <pc:sldMk cId="2875745703" sldId="1079"/>
            <ac:spMk id="13" creationId="{055909EF-8A66-4FBB-B065-222BD911A2CE}"/>
          </ac:spMkLst>
        </pc:spChg>
        <pc:spChg chg="del">
          <ac:chgData name="Celina Ryan" userId="ed837123-71f5-4436-b9ec-23877694d0d5" providerId="ADAL" clId="{36813B2D-691A-154E-9103-4FFEB94FA2C4}" dt="2024-09-14T21:23:13.019" v="11" actId="26606"/>
          <ac:spMkLst>
            <pc:docMk/>
            <pc:sldMk cId="2875745703" sldId="1079"/>
            <ac:spMk id="28" creationId="{9C5EC292-991E-4C8F-9F55-D72971A4BB9C}"/>
          </ac:spMkLst>
        </pc:spChg>
        <pc:spChg chg="del">
          <ac:chgData name="Celina Ryan" userId="ed837123-71f5-4436-b9ec-23877694d0d5" providerId="ADAL" clId="{36813B2D-691A-154E-9103-4FFEB94FA2C4}" dt="2024-09-14T21:23:13.019" v="11" actId="26606"/>
          <ac:spMkLst>
            <pc:docMk/>
            <pc:sldMk cId="2875745703" sldId="1079"/>
            <ac:spMk id="29" creationId="{F90B7573-D2CD-4589-B099-E8254726ACC0}"/>
          </ac:spMkLst>
        </pc:spChg>
        <pc:spChg chg="del">
          <ac:chgData name="Celina Ryan" userId="ed837123-71f5-4436-b9ec-23877694d0d5" providerId="ADAL" clId="{36813B2D-691A-154E-9103-4FFEB94FA2C4}" dt="2024-09-14T21:23:13.019" v="11" actId="26606"/>
          <ac:spMkLst>
            <pc:docMk/>
            <pc:sldMk cId="2875745703" sldId="1079"/>
            <ac:spMk id="30" creationId="{C26A041F-C32D-4E9C-AD9A-6F8F9710D957}"/>
          </ac:spMkLst>
        </pc:spChg>
        <pc:spChg chg="add">
          <ac:chgData name="Celina Ryan" userId="ed837123-71f5-4436-b9ec-23877694d0d5" providerId="ADAL" clId="{36813B2D-691A-154E-9103-4FFEB94FA2C4}" dt="2024-09-14T21:23:13.019" v="11" actId="26606"/>
          <ac:spMkLst>
            <pc:docMk/>
            <pc:sldMk cId="2875745703" sldId="1079"/>
            <ac:spMk id="35" creationId="{5CCCD99C-7D8E-4797-981B-A22148DEBAD1}"/>
          </ac:spMkLst>
        </pc:spChg>
        <pc:spChg chg="add">
          <ac:chgData name="Celina Ryan" userId="ed837123-71f5-4436-b9ec-23877694d0d5" providerId="ADAL" clId="{36813B2D-691A-154E-9103-4FFEB94FA2C4}" dt="2024-09-14T21:23:13.019" v="11" actId="26606"/>
          <ac:spMkLst>
            <pc:docMk/>
            <pc:sldMk cId="2875745703" sldId="1079"/>
            <ac:spMk id="37" creationId="{090C743A-8661-482F-9A41-8A7025172C5C}"/>
          </ac:spMkLst>
        </pc:spChg>
        <pc:spChg chg="add">
          <ac:chgData name="Celina Ryan" userId="ed837123-71f5-4436-b9ec-23877694d0d5" providerId="ADAL" clId="{36813B2D-691A-154E-9103-4FFEB94FA2C4}" dt="2024-09-14T21:23:13.019" v="11" actId="26606"/>
          <ac:spMkLst>
            <pc:docMk/>
            <pc:sldMk cId="2875745703" sldId="1079"/>
            <ac:spMk id="39" creationId="{594477E0-CE85-4388-9987-2E6C9BFECBE2}"/>
          </ac:spMkLst>
        </pc:spChg>
        <pc:spChg chg="add">
          <ac:chgData name="Celina Ryan" userId="ed837123-71f5-4436-b9ec-23877694d0d5" providerId="ADAL" clId="{36813B2D-691A-154E-9103-4FFEB94FA2C4}" dt="2024-09-14T21:23:13.019" v="11" actId="26606"/>
          <ac:spMkLst>
            <pc:docMk/>
            <pc:sldMk cId="2875745703" sldId="1079"/>
            <ac:spMk id="45" creationId="{F06EAF46-2058-42AE-9B15-4A796F215CB3}"/>
          </ac:spMkLst>
        </pc:spChg>
        <pc:spChg chg="add">
          <ac:chgData name="Celina Ryan" userId="ed837123-71f5-4436-b9ec-23877694d0d5" providerId="ADAL" clId="{36813B2D-691A-154E-9103-4FFEB94FA2C4}" dt="2024-09-14T21:23:13.019" v="11" actId="26606"/>
          <ac:spMkLst>
            <pc:docMk/>
            <pc:sldMk cId="2875745703" sldId="1079"/>
            <ac:spMk id="47" creationId="{C6FF3930-8C31-4336-B80A-42642AFA8064}"/>
          </ac:spMkLst>
        </pc:spChg>
        <pc:spChg chg="add">
          <ac:chgData name="Celina Ryan" userId="ed837123-71f5-4436-b9ec-23877694d0d5" providerId="ADAL" clId="{36813B2D-691A-154E-9103-4FFEB94FA2C4}" dt="2024-09-14T21:23:13.019" v="11" actId="26606"/>
          <ac:spMkLst>
            <pc:docMk/>
            <pc:sldMk cId="2875745703" sldId="1079"/>
            <ac:spMk id="49" creationId="{51449F38-16C4-44F9-88AF-8A6F8A47C3CA}"/>
          </ac:spMkLst>
        </pc:spChg>
        <pc:spChg chg="add">
          <ac:chgData name="Celina Ryan" userId="ed837123-71f5-4436-b9ec-23877694d0d5" providerId="ADAL" clId="{36813B2D-691A-154E-9103-4FFEB94FA2C4}" dt="2024-09-14T21:23:13.019" v="11" actId="26606"/>
          <ac:spMkLst>
            <pc:docMk/>
            <pc:sldMk cId="2875745703" sldId="1079"/>
            <ac:spMk id="51" creationId="{6EF2B872-B9D7-4C0A-A63F-60629F15DBD6}"/>
          </ac:spMkLst>
        </pc:spChg>
        <pc:grpChg chg="del">
          <ac:chgData name="Celina Ryan" userId="ed837123-71f5-4436-b9ec-23877694d0d5" providerId="ADAL" clId="{36813B2D-691A-154E-9103-4FFEB94FA2C4}" dt="2024-09-14T21:23:13.019" v="11" actId="26606"/>
          <ac:grpSpMkLst>
            <pc:docMk/>
            <pc:sldMk cId="2875745703" sldId="1079"/>
            <ac:grpSpMk id="16" creationId="{2A313B03-D361-4EC9-AF52-0B3C1C92C26D}"/>
          </ac:grpSpMkLst>
        </pc:grpChg>
        <pc:grpChg chg="add">
          <ac:chgData name="Celina Ryan" userId="ed837123-71f5-4436-b9ec-23877694d0d5" providerId="ADAL" clId="{36813B2D-691A-154E-9103-4FFEB94FA2C4}" dt="2024-09-14T21:23:13.019" v="11" actId="26606"/>
          <ac:grpSpMkLst>
            <pc:docMk/>
            <pc:sldMk cId="2875745703" sldId="1079"/>
            <ac:grpSpMk id="41" creationId="{1D10CA79-B03E-42D2-AD45-46B9BA89E128}"/>
          </ac:grpSpMkLst>
        </pc:grpChg>
        <pc:grpChg chg="add">
          <ac:chgData name="Celina Ryan" userId="ed837123-71f5-4436-b9ec-23877694d0d5" providerId="ADAL" clId="{36813B2D-691A-154E-9103-4FFEB94FA2C4}" dt="2024-09-14T21:23:13.019" v="11" actId="26606"/>
          <ac:grpSpMkLst>
            <pc:docMk/>
            <pc:sldMk cId="2875745703" sldId="1079"/>
            <ac:grpSpMk id="53" creationId="{A7420396-5761-4EC6-AF03-978EE2077019}"/>
          </ac:grpSpMkLst>
        </pc:grpChg>
        <pc:picChg chg="del">
          <ac:chgData name="Celina Ryan" userId="ed837123-71f5-4436-b9ec-23877694d0d5" providerId="ADAL" clId="{36813B2D-691A-154E-9103-4FFEB94FA2C4}" dt="2024-09-14T21:22:35.587" v="5" actId="478"/>
          <ac:picMkLst>
            <pc:docMk/>
            <pc:sldMk cId="2875745703" sldId="1079"/>
            <ac:picMk id="3" creationId="{4A5A9AD9-CEBC-442E-56A2-E3A966E0F952}"/>
          </ac:picMkLst>
        </pc:picChg>
        <pc:picChg chg="del">
          <ac:chgData name="Celina Ryan" userId="ed837123-71f5-4436-b9ec-23877694d0d5" providerId="ADAL" clId="{36813B2D-691A-154E-9103-4FFEB94FA2C4}" dt="2024-09-14T21:22:33.571" v="4" actId="478"/>
          <ac:picMkLst>
            <pc:docMk/>
            <pc:sldMk cId="2875745703" sldId="1079"/>
            <ac:picMk id="4" creationId="{FC5EEB27-BD0E-BACE-57C6-23D2D9F14E4B}"/>
          </ac:picMkLst>
        </pc:picChg>
        <pc:picChg chg="del">
          <ac:chgData name="Celina Ryan" userId="ed837123-71f5-4436-b9ec-23877694d0d5" providerId="ADAL" clId="{36813B2D-691A-154E-9103-4FFEB94FA2C4}" dt="2024-09-14T21:22:31.427" v="3" actId="478"/>
          <ac:picMkLst>
            <pc:docMk/>
            <pc:sldMk cId="2875745703" sldId="1079"/>
            <ac:picMk id="5" creationId="{1C255E4F-8DF4-F4D6-65C3-C710EF571B18}"/>
          </ac:picMkLst>
        </pc:picChg>
        <pc:picChg chg="add mod">
          <ac:chgData name="Celina Ryan" userId="ed837123-71f5-4436-b9ec-23877694d0d5" providerId="ADAL" clId="{36813B2D-691A-154E-9103-4FFEB94FA2C4}" dt="2024-09-14T21:23:13.019" v="11" actId="26606"/>
          <ac:picMkLst>
            <pc:docMk/>
            <pc:sldMk cId="2875745703" sldId="1079"/>
            <ac:picMk id="6" creationId="{CAB637AF-555A-0579-30C0-582349CEE743}"/>
          </ac:picMkLst>
        </pc:picChg>
        <pc:picChg chg="del">
          <ac:chgData name="Celina Ryan" userId="ed837123-71f5-4436-b9ec-23877694d0d5" providerId="ADAL" clId="{36813B2D-691A-154E-9103-4FFEB94FA2C4}" dt="2024-09-14T21:22:48.128" v="9" actId="478"/>
          <ac:picMkLst>
            <pc:docMk/>
            <pc:sldMk cId="2875745703" sldId="1079"/>
            <ac:picMk id="8" creationId="{B2965A3E-A2F6-5C83-4982-519A8967531E}"/>
          </ac:picMkLst>
        </pc:picChg>
      </pc:sldChg>
    </pc:docChg>
  </pc:docChgLst>
  <pc:docChgLst>
    <pc:chgData name="Melissa Cayabyab" userId="d4d922fb-bf5b-4a6b-aaad-559dde808270" providerId="ADAL" clId="{AB175318-E056-4512-BF3F-A360456BFDA5}"/>
    <pc:docChg chg="modSld">
      <pc:chgData name="Melissa Cayabyab" userId="d4d922fb-bf5b-4a6b-aaad-559dde808270" providerId="ADAL" clId="{AB175318-E056-4512-BF3F-A360456BFDA5}" dt="2024-09-18T22:33:52.463" v="1" actId="1076"/>
      <pc:docMkLst>
        <pc:docMk/>
      </pc:docMkLst>
      <pc:sldChg chg="modSp mod">
        <pc:chgData name="Melissa Cayabyab" userId="d4d922fb-bf5b-4a6b-aaad-559dde808270" providerId="ADAL" clId="{AB175318-E056-4512-BF3F-A360456BFDA5}" dt="2024-09-18T22:33:52.463" v="1" actId="1076"/>
        <pc:sldMkLst>
          <pc:docMk/>
          <pc:sldMk cId="1949635489" sldId="269"/>
        </pc:sldMkLst>
        <pc:spChg chg="mod">
          <ac:chgData name="Melissa Cayabyab" userId="d4d922fb-bf5b-4a6b-aaad-559dde808270" providerId="ADAL" clId="{AB175318-E056-4512-BF3F-A360456BFDA5}" dt="2024-09-18T22:33:52.463" v="1" actId="1076"/>
          <ac:spMkLst>
            <pc:docMk/>
            <pc:sldMk cId="1949635489" sldId="269"/>
            <ac:spMk id="2" creationId="{00000000-0000-0000-0000-000000000000}"/>
          </ac:spMkLst>
        </pc:spChg>
        <pc:picChg chg="mod">
          <ac:chgData name="Melissa Cayabyab" userId="d4d922fb-bf5b-4a6b-aaad-559dde808270" providerId="ADAL" clId="{AB175318-E056-4512-BF3F-A360456BFDA5}" dt="2024-09-18T22:33:47.999" v="0" actId="1076"/>
          <ac:picMkLst>
            <pc:docMk/>
            <pc:sldMk cId="1949635489" sldId="269"/>
            <ac:picMk id="6148" creationId="{4446181A-F875-4E72-9320-3A2F98A3E457}"/>
          </ac:picMkLst>
        </pc:picChg>
      </pc:sldChg>
    </pc:docChg>
  </pc:docChgLst>
  <pc:docChgLst>
    <pc:chgData name="Celina Ryan" userId="ed837123-71f5-4436-b9ec-23877694d0d5" providerId="ADAL" clId="{C81AAA2E-42E8-4254-ADFF-D4B0D95A5F7C}"/>
    <pc:docChg chg="undo custSel addSld delSld modSld delMainMaster">
      <pc:chgData name="Celina Ryan" userId="ed837123-71f5-4436-b9ec-23877694d0d5" providerId="ADAL" clId="{C81AAA2E-42E8-4254-ADFF-D4B0D95A5F7C}" dt="2024-09-19T15:03:17.667" v="1771" actId="1076"/>
      <pc:docMkLst>
        <pc:docMk/>
      </pc:docMkLst>
      <pc:sldChg chg="addSp delSp modSp mod addAnim delAnim">
        <pc:chgData name="Celina Ryan" userId="ed837123-71f5-4436-b9ec-23877694d0d5" providerId="ADAL" clId="{C81AAA2E-42E8-4254-ADFF-D4B0D95A5F7C}" dt="2024-09-18T22:15:10.241" v="1518" actId="208"/>
        <pc:sldMkLst>
          <pc:docMk/>
          <pc:sldMk cId="728655822" sldId="256"/>
        </pc:sldMkLst>
        <pc:spChg chg="mod">
          <ac:chgData name="Celina Ryan" userId="ed837123-71f5-4436-b9ec-23877694d0d5" providerId="ADAL" clId="{C81AAA2E-42E8-4254-ADFF-D4B0D95A5F7C}" dt="2024-09-14T01:36:04.779" v="18" actId="20577"/>
          <ac:spMkLst>
            <pc:docMk/>
            <pc:sldMk cId="728655822" sldId="256"/>
            <ac:spMk id="3" creationId="{00000000-0000-0000-0000-000000000000}"/>
          </ac:spMkLst>
        </pc:spChg>
        <pc:spChg chg="add mod">
          <ac:chgData name="Celina Ryan" userId="ed837123-71f5-4436-b9ec-23877694d0d5" providerId="ADAL" clId="{C81AAA2E-42E8-4254-ADFF-D4B0D95A5F7C}" dt="2024-09-18T22:15:10.241" v="1518" actId="208"/>
          <ac:spMkLst>
            <pc:docMk/>
            <pc:sldMk cId="728655822" sldId="256"/>
            <ac:spMk id="5" creationId="{D63140FD-9E56-45F7-F589-A9D08DF58706}"/>
          </ac:spMkLst>
        </pc:spChg>
        <pc:picChg chg="add del mod">
          <ac:chgData name="Celina Ryan" userId="ed837123-71f5-4436-b9ec-23877694d0d5" providerId="ADAL" clId="{C81AAA2E-42E8-4254-ADFF-D4B0D95A5F7C}" dt="2024-09-18T22:02:56.878" v="1448" actId="1076"/>
          <ac:picMkLst>
            <pc:docMk/>
            <pc:sldMk cId="728655822" sldId="256"/>
            <ac:picMk id="4" creationId="{20459657-4E54-BC54-C8E7-7CF022241253}"/>
          </ac:picMkLst>
        </pc:picChg>
      </pc:sldChg>
      <pc:sldChg chg="addSp modSp mod">
        <pc:chgData name="Celina Ryan" userId="ed837123-71f5-4436-b9ec-23877694d0d5" providerId="ADAL" clId="{C81AAA2E-42E8-4254-ADFF-D4B0D95A5F7C}" dt="2024-09-18T22:15:16.064" v="1519" actId="208"/>
        <pc:sldMkLst>
          <pc:docMk/>
          <pc:sldMk cId="519987506" sldId="257"/>
        </pc:sldMkLst>
        <pc:spChg chg="mod">
          <ac:chgData name="Celina Ryan" userId="ed837123-71f5-4436-b9ec-23877694d0d5" providerId="ADAL" clId="{C81AAA2E-42E8-4254-ADFF-D4B0D95A5F7C}" dt="2024-09-14T04:41:41.418" v="394" actId="20577"/>
          <ac:spMkLst>
            <pc:docMk/>
            <pc:sldMk cId="519987506" sldId="257"/>
            <ac:spMk id="3" creationId="{00000000-0000-0000-0000-000000000000}"/>
          </ac:spMkLst>
        </pc:spChg>
        <pc:spChg chg="add mod">
          <ac:chgData name="Celina Ryan" userId="ed837123-71f5-4436-b9ec-23877694d0d5" providerId="ADAL" clId="{C81AAA2E-42E8-4254-ADFF-D4B0D95A5F7C}" dt="2024-09-18T22:15:16.064" v="1519" actId="208"/>
          <ac:spMkLst>
            <pc:docMk/>
            <pc:sldMk cId="519987506" sldId="257"/>
            <ac:spMk id="7" creationId="{10BA118E-3AE3-C62A-0C32-58387EF29D5E}"/>
          </ac:spMkLst>
        </pc:spChg>
        <pc:picChg chg="mod">
          <ac:chgData name="Celina Ryan" userId="ed837123-71f5-4436-b9ec-23877694d0d5" providerId="ADAL" clId="{C81AAA2E-42E8-4254-ADFF-D4B0D95A5F7C}" dt="2024-09-18T22:03:10.373" v="1451" actId="1076"/>
          <ac:picMkLst>
            <pc:docMk/>
            <pc:sldMk cId="519987506" sldId="257"/>
            <ac:picMk id="6" creationId="{7C4C0547-2346-A82E-C744-602F052D2B99}"/>
          </ac:picMkLst>
        </pc:picChg>
      </pc:sldChg>
      <pc:sldChg chg="addSp modSp mod">
        <pc:chgData name="Celina Ryan" userId="ed837123-71f5-4436-b9ec-23877694d0d5" providerId="ADAL" clId="{C81AAA2E-42E8-4254-ADFF-D4B0D95A5F7C}" dt="2024-09-18T22:17:21.836" v="1543" actId="208"/>
        <pc:sldMkLst>
          <pc:docMk/>
          <pc:sldMk cId="1194760054" sldId="258"/>
        </pc:sldMkLst>
        <pc:spChg chg="add mod">
          <ac:chgData name="Celina Ryan" userId="ed837123-71f5-4436-b9ec-23877694d0d5" providerId="ADAL" clId="{C81AAA2E-42E8-4254-ADFF-D4B0D95A5F7C}" dt="2024-09-18T22:17:21.836" v="1543" actId="208"/>
          <ac:spMkLst>
            <pc:docMk/>
            <pc:sldMk cId="1194760054" sldId="258"/>
            <ac:spMk id="5" creationId="{937338F3-232F-E29E-897B-6BBCE4ED6AE8}"/>
          </ac:spMkLst>
        </pc:spChg>
      </pc:sldChg>
      <pc:sldChg chg="addSp modSp mod">
        <pc:chgData name="Celina Ryan" userId="ed837123-71f5-4436-b9ec-23877694d0d5" providerId="ADAL" clId="{C81AAA2E-42E8-4254-ADFF-D4B0D95A5F7C}" dt="2024-09-18T22:16:46.814" v="1536" actId="1076"/>
        <pc:sldMkLst>
          <pc:docMk/>
          <pc:sldMk cId="3797782738" sldId="264"/>
        </pc:sldMkLst>
        <pc:spChg chg="add mod">
          <ac:chgData name="Celina Ryan" userId="ed837123-71f5-4436-b9ec-23877694d0d5" providerId="ADAL" clId="{C81AAA2E-42E8-4254-ADFF-D4B0D95A5F7C}" dt="2024-09-18T22:16:46.814" v="1536" actId="1076"/>
          <ac:spMkLst>
            <pc:docMk/>
            <pc:sldMk cId="3797782738" sldId="264"/>
            <ac:spMk id="5" creationId="{71E6C4E0-E594-6F40-DC2A-614A4925F1F6}"/>
          </ac:spMkLst>
        </pc:spChg>
        <pc:picChg chg="mod">
          <ac:chgData name="Celina Ryan" userId="ed837123-71f5-4436-b9ec-23877694d0d5" providerId="ADAL" clId="{C81AAA2E-42E8-4254-ADFF-D4B0D95A5F7C}" dt="2024-09-18T21:56:54.360" v="1391" actId="1076"/>
          <ac:picMkLst>
            <pc:docMk/>
            <pc:sldMk cId="3797782738" sldId="264"/>
            <ac:picMk id="4" creationId="{13770352-7ED2-6EA4-B1EF-E95D11773555}"/>
          </ac:picMkLst>
        </pc:picChg>
      </pc:sldChg>
      <pc:sldChg chg="addSp modSp mod">
        <pc:chgData name="Celina Ryan" userId="ed837123-71f5-4436-b9ec-23877694d0d5" providerId="ADAL" clId="{C81AAA2E-42E8-4254-ADFF-D4B0D95A5F7C}" dt="2024-09-18T22:16:54.858" v="1538" actId="208"/>
        <pc:sldMkLst>
          <pc:docMk/>
          <pc:sldMk cId="2375906991" sldId="266"/>
        </pc:sldMkLst>
        <pc:spChg chg="add mod">
          <ac:chgData name="Celina Ryan" userId="ed837123-71f5-4436-b9ec-23877694d0d5" providerId="ADAL" clId="{C81AAA2E-42E8-4254-ADFF-D4B0D95A5F7C}" dt="2024-09-18T22:16:54.858" v="1538" actId="208"/>
          <ac:spMkLst>
            <pc:docMk/>
            <pc:sldMk cId="2375906991" sldId="266"/>
            <ac:spMk id="6" creationId="{32E1DF5C-BC0B-92A2-8915-5043D760F389}"/>
          </ac:spMkLst>
        </pc:spChg>
        <pc:picChg chg="mod">
          <ac:chgData name="Celina Ryan" userId="ed837123-71f5-4436-b9ec-23877694d0d5" providerId="ADAL" clId="{C81AAA2E-42E8-4254-ADFF-D4B0D95A5F7C}" dt="2024-09-18T21:57:05.387" v="1395" actId="1076"/>
          <ac:picMkLst>
            <pc:docMk/>
            <pc:sldMk cId="2375906991" sldId="266"/>
            <ac:picMk id="4" creationId="{024CB6E6-F210-E604-5C4D-DFB71F26EB67}"/>
          </ac:picMkLst>
        </pc:picChg>
      </pc:sldChg>
      <pc:sldChg chg="addSp delSp modSp add del mod delAnim">
        <pc:chgData name="Celina Ryan" userId="ed837123-71f5-4436-b9ec-23877694d0d5" providerId="ADAL" clId="{C81AAA2E-42E8-4254-ADFF-D4B0D95A5F7C}" dt="2024-09-18T22:41:03.934" v="1616" actId="1076"/>
        <pc:sldMkLst>
          <pc:docMk/>
          <pc:sldMk cId="1949635489" sldId="269"/>
        </pc:sldMkLst>
        <pc:spChg chg="mod">
          <ac:chgData name="Celina Ryan" userId="ed837123-71f5-4436-b9ec-23877694d0d5" providerId="ADAL" clId="{C81AAA2E-42E8-4254-ADFF-D4B0D95A5F7C}" dt="2024-09-18T22:38:45.903" v="1592" actId="21"/>
          <ac:spMkLst>
            <pc:docMk/>
            <pc:sldMk cId="1949635489" sldId="269"/>
            <ac:spMk id="2" creationId="{00000000-0000-0000-0000-000000000000}"/>
          </ac:spMkLst>
        </pc:spChg>
        <pc:spChg chg="add mod">
          <ac:chgData name="Celina Ryan" userId="ed837123-71f5-4436-b9ec-23877694d0d5" providerId="ADAL" clId="{C81AAA2E-42E8-4254-ADFF-D4B0D95A5F7C}" dt="2024-09-18T22:41:03.934" v="1616" actId="1076"/>
          <ac:spMkLst>
            <pc:docMk/>
            <pc:sldMk cId="1949635489" sldId="269"/>
            <ac:spMk id="5" creationId="{77F67CF1-0F8B-2CCD-5962-612E5ED6C1A5}"/>
          </ac:spMkLst>
        </pc:spChg>
        <pc:picChg chg="del">
          <ac:chgData name="Celina Ryan" userId="ed837123-71f5-4436-b9ec-23877694d0d5" providerId="ADAL" clId="{C81AAA2E-42E8-4254-ADFF-D4B0D95A5F7C}" dt="2024-09-18T22:25:49.366" v="1582" actId="478"/>
          <ac:picMkLst>
            <pc:docMk/>
            <pc:sldMk cId="1949635489" sldId="269"/>
            <ac:picMk id="3" creationId="{80B5A607-EFAB-A933-72EA-B73F370167B5}"/>
          </ac:picMkLst>
        </pc:picChg>
        <pc:picChg chg="mod">
          <ac:chgData name="Celina Ryan" userId="ed837123-71f5-4436-b9ec-23877694d0d5" providerId="ADAL" clId="{C81AAA2E-42E8-4254-ADFF-D4B0D95A5F7C}" dt="2024-09-18T22:40:43.125" v="1612" actId="1076"/>
          <ac:picMkLst>
            <pc:docMk/>
            <pc:sldMk cId="1949635489" sldId="269"/>
            <ac:picMk id="4" creationId="{A24265E8-E768-7ED0-59EC-F831D6A636A0}"/>
          </ac:picMkLst>
        </pc:picChg>
        <pc:picChg chg="add del mod">
          <ac:chgData name="Celina Ryan" userId="ed837123-71f5-4436-b9ec-23877694d0d5" providerId="ADAL" clId="{C81AAA2E-42E8-4254-ADFF-D4B0D95A5F7C}" dt="2024-09-18T22:40:50.342" v="1614" actId="34135"/>
          <ac:picMkLst>
            <pc:docMk/>
            <pc:sldMk cId="1949635489" sldId="269"/>
            <ac:picMk id="6148" creationId="{4446181A-F875-4E72-9320-3A2F98A3E457}"/>
          </ac:picMkLst>
        </pc:picChg>
      </pc:sldChg>
      <pc:sldChg chg="addSp delSp modSp mod">
        <pc:chgData name="Celina Ryan" userId="ed837123-71f5-4436-b9ec-23877694d0d5" providerId="ADAL" clId="{C81AAA2E-42E8-4254-ADFF-D4B0D95A5F7C}" dt="2024-09-18T22:16:24.969" v="1531" actId="208"/>
        <pc:sldMkLst>
          <pc:docMk/>
          <pc:sldMk cId="2287533286" sldId="288"/>
        </pc:sldMkLst>
        <pc:spChg chg="add mod">
          <ac:chgData name="Celina Ryan" userId="ed837123-71f5-4436-b9ec-23877694d0d5" providerId="ADAL" clId="{C81AAA2E-42E8-4254-ADFF-D4B0D95A5F7C}" dt="2024-09-18T22:16:24.969" v="1531" actId="208"/>
          <ac:spMkLst>
            <pc:docMk/>
            <pc:sldMk cId="2287533286" sldId="288"/>
            <ac:spMk id="2" creationId="{4705ACDB-75A4-7EA9-9FCF-8E0C3E7BB59C}"/>
          </ac:spMkLst>
        </pc:spChg>
        <pc:spChg chg="mod">
          <ac:chgData name="Celina Ryan" userId="ed837123-71f5-4436-b9ec-23877694d0d5" providerId="ADAL" clId="{C81AAA2E-42E8-4254-ADFF-D4B0D95A5F7C}" dt="2024-09-14T01:40:48.789" v="36" actId="1076"/>
          <ac:spMkLst>
            <pc:docMk/>
            <pc:sldMk cId="2287533286" sldId="288"/>
            <ac:spMk id="16" creationId="{2DD0DAB1-CF50-412D-A134-3487110E8C2C}"/>
          </ac:spMkLst>
        </pc:spChg>
        <pc:spChg chg="del mod">
          <ac:chgData name="Celina Ryan" userId="ed837123-71f5-4436-b9ec-23877694d0d5" providerId="ADAL" clId="{C81AAA2E-42E8-4254-ADFF-D4B0D95A5F7C}" dt="2024-09-14T01:40:30.999" v="32" actId="478"/>
          <ac:spMkLst>
            <pc:docMk/>
            <pc:sldMk cId="2287533286" sldId="288"/>
            <ac:spMk id="17" creationId="{4E286419-6FB3-4516-B0B0-858EEA2C6D6D}"/>
          </ac:spMkLst>
        </pc:spChg>
        <pc:spChg chg="mod">
          <ac:chgData name="Celina Ryan" userId="ed837123-71f5-4436-b9ec-23877694d0d5" providerId="ADAL" clId="{C81AAA2E-42E8-4254-ADFF-D4B0D95A5F7C}" dt="2024-09-14T01:40:41.997" v="34" actId="1076"/>
          <ac:spMkLst>
            <pc:docMk/>
            <pc:sldMk cId="2287533286" sldId="288"/>
            <ac:spMk id="18" creationId="{1E3A1C7E-8447-4187-B8CD-798F7A29E398}"/>
          </ac:spMkLst>
        </pc:spChg>
        <pc:spChg chg="mod">
          <ac:chgData name="Celina Ryan" userId="ed837123-71f5-4436-b9ec-23877694d0d5" providerId="ADAL" clId="{C81AAA2E-42E8-4254-ADFF-D4B0D95A5F7C}" dt="2024-09-14T01:41:26.680" v="67" actId="1076"/>
          <ac:spMkLst>
            <pc:docMk/>
            <pc:sldMk cId="2287533286" sldId="288"/>
            <ac:spMk id="19" creationId="{4D857883-8A9D-42EB-BED2-15A69B2D3BEB}"/>
          </ac:spMkLst>
        </pc:spChg>
        <pc:picChg chg="del">
          <ac:chgData name="Celina Ryan" userId="ed837123-71f5-4436-b9ec-23877694d0d5" providerId="ADAL" clId="{C81AAA2E-42E8-4254-ADFF-D4B0D95A5F7C}" dt="2024-09-14T01:40:27.310" v="30" actId="478"/>
          <ac:picMkLst>
            <pc:docMk/>
            <pc:sldMk cId="2287533286" sldId="288"/>
            <ac:picMk id="2" creationId="{E65EFBA5-EBD9-F930-9111-70823147FB84}"/>
          </ac:picMkLst>
        </pc:picChg>
        <pc:picChg chg="mod">
          <ac:chgData name="Celina Ryan" userId="ed837123-71f5-4436-b9ec-23877694d0d5" providerId="ADAL" clId="{C81AAA2E-42E8-4254-ADFF-D4B0D95A5F7C}" dt="2024-09-14T01:40:59.849" v="39" actId="1076"/>
          <ac:picMkLst>
            <pc:docMk/>
            <pc:sldMk cId="2287533286" sldId="288"/>
            <ac:picMk id="3" creationId="{0832E3CF-43BA-06C6-3EAE-4F830612690F}"/>
          </ac:picMkLst>
        </pc:picChg>
        <pc:picChg chg="mod">
          <ac:chgData name="Celina Ryan" userId="ed837123-71f5-4436-b9ec-23877694d0d5" providerId="ADAL" clId="{C81AAA2E-42E8-4254-ADFF-D4B0D95A5F7C}" dt="2024-09-18T21:53:52.737" v="1264" actId="1076"/>
          <ac:picMkLst>
            <pc:docMk/>
            <pc:sldMk cId="2287533286" sldId="288"/>
            <ac:picMk id="6" creationId="{41CC8BF8-5889-6510-F9BD-F0D11545801C}"/>
          </ac:picMkLst>
        </pc:picChg>
        <pc:picChg chg="mod">
          <ac:chgData name="Celina Ryan" userId="ed837123-71f5-4436-b9ec-23877694d0d5" providerId="ADAL" clId="{C81AAA2E-42E8-4254-ADFF-D4B0D95A5F7C}" dt="2024-09-14T01:40:45.091" v="35" actId="1076"/>
          <ac:picMkLst>
            <pc:docMk/>
            <pc:sldMk cId="2287533286" sldId="288"/>
            <ac:picMk id="10" creationId="{2DC02D60-F4F0-4E62-9991-F47285CC6F60}"/>
          </ac:picMkLst>
        </pc:picChg>
        <pc:picChg chg="mod">
          <ac:chgData name="Celina Ryan" userId="ed837123-71f5-4436-b9ec-23877694d0d5" providerId="ADAL" clId="{C81AAA2E-42E8-4254-ADFF-D4B0D95A5F7C}" dt="2024-09-14T01:40:36.347" v="33" actId="1076"/>
          <ac:picMkLst>
            <pc:docMk/>
            <pc:sldMk cId="2287533286" sldId="288"/>
            <ac:picMk id="24" creationId="{940643A5-3387-47F6-9072-5AB15C38D091}"/>
          </ac:picMkLst>
        </pc:picChg>
      </pc:sldChg>
      <pc:sldChg chg="addSp modSp mod">
        <pc:chgData name="Celina Ryan" userId="ed837123-71f5-4436-b9ec-23877694d0d5" providerId="ADAL" clId="{C81AAA2E-42E8-4254-ADFF-D4B0D95A5F7C}" dt="2024-09-18T22:16:30.468" v="1532" actId="208"/>
        <pc:sldMkLst>
          <pc:docMk/>
          <pc:sldMk cId="2221785261" sldId="289"/>
        </pc:sldMkLst>
        <pc:spChg chg="add mod">
          <ac:chgData name="Celina Ryan" userId="ed837123-71f5-4436-b9ec-23877694d0d5" providerId="ADAL" clId="{C81AAA2E-42E8-4254-ADFF-D4B0D95A5F7C}" dt="2024-09-18T22:16:30.468" v="1532" actId="208"/>
          <ac:spMkLst>
            <pc:docMk/>
            <pc:sldMk cId="2221785261" sldId="289"/>
            <ac:spMk id="4" creationId="{57EA5079-2DAD-7F4C-1F53-27777F43359E}"/>
          </ac:spMkLst>
        </pc:spChg>
        <pc:picChg chg="mod">
          <ac:chgData name="Celina Ryan" userId="ed837123-71f5-4436-b9ec-23877694d0d5" providerId="ADAL" clId="{C81AAA2E-42E8-4254-ADFF-D4B0D95A5F7C}" dt="2024-09-18T21:54:16.136" v="1271" actId="1076"/>
          <ac:picMkLst>
            <pc:docMk/>
            <pc:sldMk cId="2221785261" sldId="289"/>
            <ac:picMk id="3" creationId="{6C8233ED-FDC4-DFA3-402E-4E65332E283D}"/>
          </ac:picMkLst>
        </pc:picChg>
      </pc:sldChg>
      <pc:sldChg chg="addSp modSp mod">
        <pc:chgData name="Celina Ryan" userId="ed837123-71f5-4436-b9ec-23877694d0d5" providerId="ADAL" clId="{C81AAA2E-42E8-4254-ADFF-D4B0D95A5F7C}" dt="2024-09-18T22:17:32.435" v="1546" actId="208"/>
        <pc:sldMkLst>
          <pc:docMk/>
          <pc:sldMk cId="2983012323" sldId="292"/>
        </pc:sldMkLst>
        <pc:spChg chg="add mod">
          <ac:chgData name="Celina Ryan" userId="ed837123-71f5-4436-b9ec-23877694d0d5" providerId="ADAL" clId="{C81AAA2E-42E8-4254-ADFF-D4B0D95A5F7C}" dt="2024-09-18T22:17:32.435" v="1546" actId="208"/>
          <ac:spMkLst>
            <pc:docMk/>
            <pc:sldMk cId="2983012323" sldId="292"/>
            <ac:spMk id="5" creationId="{7A061BFA-F61C-D251-C206-8F4BF81699F2}"/>
          </ac:spMkLst>
        </pc:spChg>
        <pc:picChg chg="mod">
          <ac:chgData name="Celina Ryan" userId="ed837123-71f5-4436-b9ec-23877694d0d5" providerId="ADAL" clId="{C81AAA2E-42E8-4254-ADFF-D4B0D95A5F7C}" dt="2024-09-18T21:57:53.082" v="1407" actId="1076"/>
          <ac:picMkLst>
            <pc:docMk/>
            <pc:sldMk cId="2983012323" sldId="292"/>
            <ac:picMk id="4" creationId="{38BE6021-22F6-CE85-12D2-8723F7F5831A}"/>
          </ac:picMkLst>
        </pc:picChg>
        <pc:picChg chg="mod">
          <ac:chgData name="Celina Ryan" userId="ed837123-71f5-4436-b9ec-23877694d0d5" providerId="ADAL" clId="{C81AAA2E-42E8-4254-ADFF-D4B0D95A5F7C}" dt="2024-09-18T22:14:32.539" v="1514" actId="1076"/>
          <ac:picMkLst>
            <pc:docMk/>
            <pc:sldMk cId="2983012323" sldId="292"/>
            <ac:picMk id="5124" creationId="{CDA22D90-E6C3-4AFC-849A-612A40A43524}"/>
          </ac:picMkLst>
        </pc:picChg>
      </pc:sldChg>
      <pc:sldChg chg="addSp modSp mod">
        <pc:chgData name="Celina Ryan" userId="ed837123-71f5-4436-b9ec-23877694d0d5" providerId="ADAL" clId="{C81AAA2E-42E8-4254-ADFF-D4B0D95A5F7C}" dt="2024-09-18T22:15:36.264" v="1522" actId="208"/>
        <pc:sldMkLst>
          <pc:docMk/>
          <pc:sldMk cId="3836032548" sldId="294"/>
        </pc:sldMkLst>
        <pc:spChg chg="add mod">
          <ac:chgData name="Celina Ryan" userId="ed837123-71f5-4436-b9ec-23877694d0d5" providerId="ADAL" clId="{C81AAA2E-42E8-4254-ADFF-D4B0D95A5F7C}" dt="2024-09-18T22:15:36.264" v="1522" actId="208"/>
          <ac:spMkLst>
            <pc:docMk/>
            <pc:sldMk cId="3836032548" sldId="294"/>
            <ac:spMk id="8" creationId="{617E0806-844A-EDBE-F69C-428A42C533AE}"/>
          </ac:spMkLst>
        </pc:spChg>
        <pc:picChg chg="mod">
          <ac:chgData name="Celina Ryan" userId="ed837123-71f5-4436-b9ec-23877694d0d5" providerId="ADAL" clId="{C81AAA2E-42E8-4254-ADFF-D4B0D95A5F7C}" dt="2024-09-18T22:09:04.991" v="1463" actId="1076"/>
          <ac:picMkLst>
            <pc:docMk/>
            <pc:sldMk cId="3836032548" sldId="294"/>
            <ac:picMk id="18" creationId="{98FDBA22-01DC-E59F-376F-9A7E5CF46CDE}"/>
          </ac:picMkLst>
        </pc:picChg>
      </pc:sldChg>
      <pc:sldChg chg="addSp modSp mod">
        <pc:chgData name="Celina Ryan" userId="ed837123-71f5-4436-b9ec-23877694d0d5" providerId="ADAL" clId="{C81AAA2E-42E8-4254-ADFF-D4B0D95A5F7C}" dt="2024-09-18T22:18:06.294" v="1552" actId="208"/>
        <pc:sldMkLst>
          <pc:docMk/>
          <pc:sldMk cId="4089586318" sldId="295"/>
        </pc:sldMkLst>
        <pc:spChg chg="add mod">
          <ac:chgData name="Celina Ryan" userId="ed837123-71f5-4436-b9ec-23877694d0d5" providerId="ADAL" clId="{C81AAA2E-42E8-4254-ADFF-D4B0D95A5F7C}" dt="2024-09-18T22:18:06.294" v="1552" actId="208"/>
          <ac:spMkLst>
            <pc:docMk/>
            <pc:sldMk cId="4089586318" sldId="295"/>
            <ac:spMk id="5" creationId="{25116C9E-FB90-00E5-9C97-87DD1FC46425}"/>
          </ac:spMkLst>
        </pc:spChg>
        <pc:picChg chg="mod">
          <ac:chgData name="Celina Ryan" userId="ed837123-71f5-4436-b9ec-23877694d0d5" providerId="ADAL" clId="{C81AAA2E-42E8-4254-ADFF-D4B0D95A5F7C}" dt="2024-09-18T22:01:40.376" v="1432" actId="1076"/>
          <ac:picMkLst>
            <pc:docMk/>
            <pc:sldMk cId="4089586318" sldId="295"/>
            <ac:picMk id="4" creationId="{625F8D08-08CE-15E9-DA19-12408B354480}"/>
          </ac:picMkLst>
        </pc:picChg>
      </pc:sldChg>
      <pc:sldChg chg="addSp modSp mod">
        <pc:chgData name="Celina Ryan" userId="ed837123-71f5-4436-b9ec-23877694d0d5" providerId="ADAL" clId="{C81AAA2E-42E8-4254-ADFF-D4B0D95A5F7C}" dt="2024-09-18T22:16:21.471" v="1530" actId="208"/>
        <pc:sldMkLst>
          <pc:docMk/>
          <pc:sldMk cId="2937805306" sldId="296"/>
        </pc:sldMkLst>
        <pc:spChg chg="add mod">
          <ac:chgData name="Celina Ryan" userId="ed837123-71f5-4436-b9ec-23877694d0d5" providerId="ADAL" clId="{C81AAA2E-42E8-4254-ADFF-D4B0D95A5F7C}" dt="2024-09-18T22:16:21.471" v="1530" actId="208"/>
          <ac:spMkLst>
            <pc:docMk/>
            <pc:sldMk cId="2937805306" sldId="296"/>
            <ac:spMk id="3" creationId="{7FE3CF94-261E-FB5C-A99B-CB1AF1E67264}"/>
          </ac:spMkLst>
        </pc:spChg>
        <pc:picChg chg="mod">
          <ac:chgData name="Celina Ryan" userId="ed837123-71f5-4436-b9ec-23877694d0d5" providerId="ADAL" clId="{C81AAA2E-42E8-4254-ADFF-D4B0D95A5F7C}" dt="2024-09-18T21:33:42.920" v="805" actId="1076"/>
          <ac:picMkLst>
            <pc:docMk/>
            <pc:sldMk cId="2937805306" sldId="296"/>
            <ac:picMk id="6" creationId="{DE257925-F540-BA0A-3886-854AC1DC954C}"/>
          </ac:picMkLst>
        </pc:picChg>
      </pc:sldChg>
      <pc:sldChg chg="addSp modSp mod">
        <pc:chgData name="Celina Ryan" userId="ed837123-71f5-4436-b9ec-23877694d0d5" providerId="ADAL" clId="{C81AAA2E-42E8-4254-ADFF-D4B0D95A5F7C}" dt="2024-09-18T22:17:12.190" v="1541" actId="208"/>
        <pc:sldMkLst>
          <pc:docMk/>
          <pc:sldMk cId="4153629835" sldId="638"/>
        </pc:sldMkLst>
        <pc:spChg chg="add mod">
          <ac:chgData name="Celina Ryan" userId="ed837123-71f5-4436-b9ec-23877694d0d5" providerId="ADAL" clId="{C81AAA2E-42E8-4254-ADFF-D4B0D95A5F7C}" dt="2024-09-18T22:17:12.190" v="1541" actId="208"/>
          <ac:spMkLst>
            <pc:docMk/>
            <pc:sldMk cId="4153629835" sldId="638"/>
            <ac:spMk id="7" creationId="{D3FCB045-68F4-5B41-317A-CBE728E745A0}"/>
          </ac:spMkLst>
        </pc:spChg>
        <pc:picChg chg="mod">
          <ac:chgData name="Celina Ryan" userId="ed837123-71f5-4436-b9ec-23877694d0d5" providerId="ADAL" clId="{C81AAA2E-42E8-4254-ADFF-D4B0D95A5F7C}" dt="2024-09-18T21:53:29.334" v="1258" actId="1076"/>
          <ac:picMkLst>
            <pc:docMk/>
            <pc:sldMk cId="4153629835" sldId="638"/>
            <ac:picMk id="4" creationId="{91DFFCB2-67D3-E49B-2228-D717449C4627}"/>
          </ac:picMkLst>
        </pc:picChg>
      </pc:sldChg>
      <pc:sldChg chg="addSp modSp mod">
        <pc:chgData name="Celina Ryan" userId="ed837123-71f5-4436-b9ec-23877694d0d5" providerId="ADAL" clId="{C81AAA2E-42E8-4254-ADFF-D4B0D95A5F7C}" dt="2024-09-18T22:17:52.869" v="1549" actId="208"/>
        <pc:sldMkLst>
          <pc:docMk/>
          <pc:sldMk cId="2881401985" sldId="644"/>
        </pc:sldMkLst>
        <pc:spChg chg="add mod">
          <ac:chgData name="Celina Ryan" userId="ed837123-71f5-4436-b9ec-23877694d0d5" providerId="ADAL" clId="{C81AAA2E-42E8-4254-ADFF-D4B0D95A5F7C}" dt="2024-09-18T22:17:52.869" v="1549" actId="208"/>
          <ac:spMkLst>
            <pc:docMk/>
            <pc:sldMk cId="2881401985" sldId="644"/>
            <ac:spMk id="4" creationId="{E006395E-7656-3A92-A648-72ED1B2E01F7}"/>
          </ac:spMkLst>
        </pc:spChg>
        <pc:picChg chg="mod">
          <ac:chgData name="Celina Ryan" userId="ed837123-71f5-4436-b9ec-23877694d0d5" providerId="ADAL" clId="{C81AAA2E-42E8-4254-ADFF-D4B0D95A5F7C}" dt="2024-09-18T22:00:09.047" v="1417" actId="1076"/>
          <ac:picMkLst>
            <pc:docMk/>
            <pc:sldMk cId="2881401985" sldId="644"/>
            <ac:picMk id="3" creationId="{B2481588-D5AA-479E-E94E-1F050DF91C53}"/>
          </ac:picMkLst>
        </pc:picChg>
      </pc:sldChg>
      <pc:sldChg chg="addSp delSp modSp mod">
        <pc:chgData name="Celina Ryan" userId="ed837123-71f5-4436-b9ec-23877694d0d5" providerId="ADAL" clId="{C81AAA2E-42E8-4254-ADFF-D4B0D95A5F7C}" dt="2024-09-18T22:16:37.704" v="1534" actId="208"/>
        <pc:sldMkLst>
          <pc:docMk/>
          <pc:sldMk cId="2991712056" sldId="645"/>
        </pc:sldMkLst>
        <pc:spChg chg="mod">
          <ac:chgData name="Celina Ryan" userId="ed837123-71f5-4436-b9ec-23877694d0d5" providerId="ADAL" clId="{C81AAA2E-42E8-4254-ADFF-D4B0D95A5F7C}" dt="2024-09-14T01:46:27.938" v="151" actId="20577"/>
          <ac:spMkLst>
            <pc:docMk/>
            <pc:sldMk cId="2991712056" sldId="645"/>
            <ac:spMk id="2" creationId="{54D5E61E-C291-4A2F-9EBF-75039BEAF322}"/>
          </ac:spMkLst>
        </pc:spChg>
        <pc:spChg chg="add mod">
          <ac:chgData name="Celina Ryan" userId="ed837123-71f5-4436-b9ec-23877694d0d5" providerId="ADAL" clId="{C81AAA2E-42E8-4254-ADFF-D4B0D95A5F7C}" dt="2024-09-18T22:16:37.704" v="1534" actId="208"/>
          <ac:spMkLst>
            <pc:docMk/>
            <pc:sldMk cId="2991712056" sldId="645"/>
            <ac:spMk id="4" creationId="{395E4303-EF16-B183-DFD1-52BCE27BD092}"/>
          </ac:spMkLst>
        </pc:spChg>
        <pc:spChg chg="add del mod">
          <ac:chgData name="Celina Ryan" userId="ed837123-71f5-4436-b9ec-23877694d0d5" providerId="ADAL" clId="{C81AAA2E-42E8-4254-ADFF-D4B0D95A5F7C}" dt="2024-09-14T01:45:58.108" v="128" actId="478"/>
          <ac:spMkLst>
            <pc:docMk/>
            <pc:sldMk cId="2991712056" sldId="645"/>
            <ac:spMk id="7" creationId="{29DF5642-341F-9851-35A2-3206A77610B0}"/>
          </ac:spMkLst>
        </pc:spChg>
        <pc:graphicFrameChg chg="del">
          <ac:chgData name="Celina Ryan" userId="ed837123-71f5-4436-b9ec-23877694d0d5" providerId="ADAL" clId="{C81AAA2E-42E8-4254-ADFF-D4B0D95A5F7C}" dt="2024-09-14T01:45:56.182" v="127" actId="478"/>
          <ac:graphicFrameMkLst>
            <pc:docMk/>
            <pc:sldMk cId="2991712056" sldId="645"/>
            <ac:graphicFrameMk id="4" creationId="{F227968F-18FD-41AD-A27F-679E6289BF9A}"/>
          </ac:graphicFrameMkLst>
        </pc:graphicFrameChg>
        <pc:picChg chg="mod">
          <ac:chgData name="Celina Ryan" userId="ed837123-71f5-4436-b9ec-23877694d0d5" providerId="ADAL" clId="{C81AAA2E-42E8-4254-ADFF-D4B0D95A5F7C}" dt="2024-09-18T21:56:35.969" v="1387" actId="1076"/>
          <ac:picMkLst>
            <pc:docMk/>
            <pc:sldMk cId="2991712056" sldId="645"/>
            <ac:picMk id="3" creationId="{A969DBFE-C112-C169-1867-AED325B3FF03}"/>
          </ac:picMkLst>
        </pc:picChg>
        <pc:picChg chg="add del mod">
          <ac:chgData name="Celina Ryan" userId="ed837123-71f5-4436-b9ec-23877694d0d5" providerId="ADAL" clId="{C81AAA2E-42E8-4254-ADFF-D4B0D95A5F7C}" dt="2024-09-14T01:47:24.631" v="154" actId="478"/>
          <ac:picMkLst>
            <pc:docMk/>
            <pc:sldMk cId="2991712056" sldId="645"/>
            <ac:picMk id="9" creationId="{7AFBD369-34EB-7088-51D7-BB3A72BE4222}"/>
          </ac:picMkLst>
        </pc:picChg>
        <pc:picChg chg="add mod">
          <ac:chgData name="Celina Ryan" userId="ed837123-71f5-4436-b9ec-23877694d0d5" providerId="ADAL" clId="{C81AAA2E-42E8-4254-ADFF-D4B0D95A5F7C}" dt="2024-09-14T01:49:57.256" v="174" actId="1076"/>
          <ac:picMkLst>
            <pc:docMk/>
            <pc:sldMk cId="2991712056" sldId="645"/>
            <ac:picMk id="12" creationId="{282A1846-59E9-9988-F8ED-4FE12B5BE2FE}"/>
          </ac:picMkLst>
        </pc:picChg>
      </pc:sldChg>
      <pc:sldChg chg="delSp modSp del mod delAnim">
        <pc:chgData name="Celina Ryan" userId="ed837123-71f5-4436-b9ec-23877694d0d5" providerId="ADAL" clId="{C81AAA2E-42E8-4254-ADFF-D4B0D95A5F7C}" dt="2024-09-18T21:31:15.230" v="800" actId="47"/>
        <pc:sldMkLst>
          <pc:docMk/>
          <pc:sldMk cId="2680312408" sldId="646"/>
        </pc:sldMkLst>
        <pc:spChg chg="mod">
          <ac:chgData name="Celina Ryan" userId="ed837123-71f5-4436-b9ec-23877694d0d5" providerId="ADAL" clId="{C81AAA2E-42E8-4254-ADFF-D4B0D95A5F7C}" dt="2024-09-14T01:43:30.653" v="120" actId="404"/>
          <ac:spMkLst>
            <pc:docMk/>
            <pc:sldMk cId="2680312408" sldId="646"/>
            <ac:spMk id="2" creationId="{213FEADC-251F-44A3-8FBA-FCF6CE5CE0FB}"/>
          </ac:spMkLst>
        </pc:spChg>
        <pc:spChg chg="mod">
          <ac:chgData name="Celina Ryan" userId="ed837123-71f5-4436-b9ec-23877694d0d5" providerId="ADAL" clId="{C81AAA2E-42E8-4254-ADFF-D4B0D95A5F7C}" dt="2024-09-14T01:41:46.804" v="76" actId="1076"/>
          <ac:spMkLst>
            <pc:docMk/>
            <pc:sldMk cId="2680312408" sldId="646"/>
            <ac:spMk id="3" creationId="{E6569CDE-9677-5E50-4247-8D3D4BDE2372}"/>
          </ac:spMkLst>
        </pc:spChg>
        <pc:spChg chg="mod">
          <ac:chgData name="Celina Ryan" userId="ed837123-71f5-4436-b9ec-23877694d0d5" providerId="ADAL" clId="{C81AAA2E-42E8-4254-ADFF-D4B0D95A5F7C}" dt="2024-09-14T01:42:30.496" v="93" actId="1076"/>
          <ac:spMkLst>
            <pc:docMk/>
            <pc:sldMk cId="2680312408" sldId="646"/>
            <ac:spMk id="5" creationId="{1B7C5B61-F572-CE13-645F-D5D542C4659B}"/>
          </ac:spMkLst>
        </pc:spChg>
        <pc:spChg chg="mod">
          <ac:chgData name="Celina Ryan" userId="ed837123-71f5-4436-b9ec-23877694d0d5" providerId="ADAL" clId="{C81AAA2E-42E8-4254-ADFF-D4B0D95A5F7C}" dt="2024-09-14T01:42:20.056" v="90" actId="1076"/>
          <ac:spMkLst>
            <pc:docMk/>
            <pc:sldMk cId="2680312408" sldId="646"/>
            <ac:spMk id="6" creationId="{C5C27FF4-CA9F-E195-4AD4-EA38A3A6BD75}"/>
          </ac:spMkLst>
        </pc:spChg>
        <pc:spChg chg="del">
          <ac:chgData name="Celina Ryan" userId="ed837123-71f5-4436-b9ec-23877694d0d5" providerId="ADAL" clId="{C81AAA2E-42E8-4254-ADFF-D4B0D95A5F7C}" dt="2024-09-14T01:42:00.022" v="78" actId="478"/>
          <ac:spMkLst>
            <pc:docMk/>
            <pc:sldMk cId="2680312408" sldId="646"/>
            <ac:spMk id="7" creationId="{783AEEFA-33E2-4A71-9AC9-C9E1DD2C4275}"/>
          </ac:spMkLst>
        </pc:spChg>
        <pc:spChg chg="mod">
          <ac:chgData name="Celina Ryan" userId="ed837123-71f5-4436-b9ec-23877694d0d5" providerId="ADAL" clId="{C81AAA2E-42E8-4254-ADFF-D4B0D95A5F7C}" dt="2024-09-14T01:43:03.428" v="107" actId="1076"/>
          <ac:spMkLst>
            <pc:docMk/>
            <pc:sldMk cId="2680312408" sldId="646"/>
            <ac:spMk id="9" creationId="{F3280AB1-8018-492B-B349-1C11E667128C}"/>
          </ac:spMkLst>
        </pc:spChg>
        <pc:picChg chg="mod">
          <ac:chgData name="Celina Ryan" userId="ed837123-71f5-4436-b9ec-23877694d0d5" providerId="ADAL" clId="{C81AAA2E-42E8-4254-ADFF-D4B0D95A5F7C}" dt="2024-09-14T01:42:25.674" v="92" actId="1076"/>
          <ac:picMkLst>
            <pc:docMk/>
            <pc:sldMk cId="2680312408" sldId="646"/>
            <ac:picMk id="4" creationId="{EA6CD3A8-B7D8-E0E7-12A9-FC87A79E23F6}"/>
          </ac:picMkLst>
        </pc:picChg>
        <pc:picChg chg="mod">
          <ac:chgData name="Celina Ryan" userId="ed837123-71f5-4436-b9ec-23877694d0d5" providerId="ADAL" clId="{C81AAA2E-42E8-4254-ADFF-D4B0D95A5F7C}" dt="2024-09-14T01:42:36.979" v="96" actId="1076"/>
          <ac:picMkLst>
            <pc:docMk/>
            <pc:sldMk cId="2680312408" sldId="646"/>
            <ac:picMk id="8" creationId="{AD0CA57E-0D9B-F5AC-F0BF-59BF28B29AF0}"/>
          </ac:picMkLst>
        </pc:picChg>
        <pc:picChg chg="del">
          <ac:chgData name="Celina Ryan" userId="ed837123-71f5-4436-b9ec-23877694d0d5" providerId="ADAL" clId="{C81AAA2E-42E8-4254-ADFF-D4B0D95A5F7C}" dt="2024-09-18T21:31:12.388" v="799" actId="478"/>
          <ac:picMkLst>
            <pc:docMk/>
            <pc:sldMk cId="2680312408" sldId="646"/>
            <ac:picMk id="10" creationId="{12B6A012-9D8A-39EE-CFF3-F1C0700B61DD}"/>
          </ac:picMkLst>
        </pc:picChg>
      </pc:sldChg>
      <pc:sldChg chg="addSp modSp mod">
        <pc:chgData name="Celina Ryan" userId="ed837123-71f5-4436-b9ec-23877694d0d5" providerId="ADAL" clId="{C81AAA2E-42E8-4254-ADFF-D4B0D95A5F7C}" dt="2024-09-18T22:43:12.782" v="1619" actId="1076"/>
        <pc:sldMkLst>
          <pc:docMk/>
          <pc:sldMk cId="1648260650" sldId="649"/>
        </pc:sldMkLst>
        <pc:spChg chg="add mod">
          <ac:chgData name="Celina Ryan" userId="ed837123-71f5-4436-b9ec-23877694d0d5" providerId="ADAL" clId="{C81AAA2E-42E8-4254-ADFF-D4B0D95A5F7C}" dt="2024-09-18T22:18:11.934" v="1553" actId="208"/>
          <ac:spMkLst>
            <pc:docMk/>
            <pc:sldMk cId="1648260650" sldId="649"/>
            <ac:spMk id="4" creationId="{E417CB1C-1CCE-AEC9-68D4-115D0D853624}"/>
          </ac:spMkLst>
        </pc:spChg>
        <pc:picChg chg="mod">
          <ac:chgData name="Celina Ryan" userId="ed837123-71f5-4436-b9ec-23877694d0d5" providerId="ADAL" clId="{C81AAA2E-42E8-4254-ADFF-D4B0D95A5F7C}" dt="2024-09-18T22:02:01.962" v="1437" actId="1076"/>
          <ac:picMkLst>
            <pc:docMk/>
            <pc:sldMk cId="1648260650" sldId="649"/>
            <ac:picMk id="3" creationId="{4A5FD626-AD9C-EEE4-58F5-DFBF7497CE97}"/>
          </ac:picMkLst>
        </pc:picChg>
        <pc:picChg chg="mod">
          <ac:chgData name="Celina Ryan" userId="ed837123-71f5-4436-b9ec-23877694d0d5" providerId="ADAL" clId="{C81AAA2E-42E8-4254-ADFF-D4B0D95A5F7C}" dt="2024-09-18T22:43:12.782" v="1619" actId="1076"/>
          <ac:picMkLst>
            <pc:docMk/>
            <pc:sldMk cId="1648260650" sldId="649"/>
            <ac:picMk id="3" creationId="{81363B4D-8C1C-4BFB-A316-B1F152B4B940}"/>
          </ac:picMkLst>
        </pc:picChg>
      </pc:sldChg>
      <pc:sldChg chg="addSp delSp modSp mod delAnim">
        <pc:chgData name="Celina Ryan" userId="ed837123-71f5-4436-b9ec-23877694d0d5" providerId="ADAL" clId="{C81AAA2E-42E8-4254-ADFF-D4B0D95A5F7C}" dt="2024-09-18T22:22:05.736" v="1572" actId="1076"/>
        <pc:sldMkLst>
          <pc:docMk/>
          <pc:sldMk cId="2007277204" sldId="650"/>
        </pc:sldMkLst>
        <pc:spChg chg="mod">
          <ac:chgData name="Celina Ryan" userId="ed837123-71f5-4436-b9ec-23877694d0d5" providerId="ADAL" clId="{C81AAA2E-42E8-4254-ADFF-D4B0D95A5F7C}" dt="2024-09-18T22:20:45.341" v="1566" actId="20577"/>
          <ac:spMkLst>
            <pc:docMk/>
            <pc:sldMk cId="2007277204" sldId="650"/>
            <ac:spMk id="3" creationId="{8A9FEA2B-6330-BC3E-0D5C-CD21AF185D7D}"/>
          </ac:spMkLst>
        </pc:spChg>
        <pc:spChg chg="add mod">
          <ac:chgData name="Celina Ryan" userId="ed837123-71f5-4436-b9ec-23877694d0d5" providerId="ADAL" clId="{C81AAA2E-42E8-4254-ADFF-D4B0D95A5F7C}" dt="2024-09-18T22:17:45.566" v="1548" actId="208"/>
          <ac:spMkLst>
            <pc:docMk/>
            <pc:sldMk cId="2007277204" sldId="650"/>
            <ac:spMk id="5" creationId="{ECA6A22F-3BD6-B0C1-57F2-495028EC1928}"/>
          </ac:spMkLst>
        </pc:spChg>
        <pc:picChg chg="del mod">
          <ac:chgData name="Celina Ryan" userId="ed837123-71f5-4436-b9ec-23877694d0d5" providerId="ADAL" clId="{C81AAA2E-42E8-4254-ADFF-D4B0D95A5F7C}" dt="2024-09-18T22:20:50.854" v="1567" actId="478"/>
          <ac:picMkLst>
            <pc:docMk/>
            <pc:sldMk cId="2007277204" sldId="650"/>
            <ac:picMk id="4" creationId="{114507BC-D9EA-4EB2-E771-A792619CBFCD}"/>
          </ac:picMkLst>
        </pc:picChg>
        <pc:picChg chg="mod">
          <ac:chgData name="Celina Ryan" userId="ed837123-71f5-4436-b9ec-23877694d0d5" providerId="ADAL" clId="{C81AAA2E-42E8-4254-ADFF-D4B0D95A5F7C}" dt="2024-09-18T22:22:05.736" v="1572" actId="1076"/>
          <ac:picMkLst>
            <pc:docMk/>
            <pc:sldMk cId="2007277204" sldId="650"/>
            <ac:picMk id="6" creationId="{4F5C7243-9CE5-C7D0-2D73-EDC9C21FAFC3}"/>
          </ac:picMkLst>
        </pc:picChg>
      </pc:sldChg>
      <pc:sldChg chg="addSp modSp mod">
        <pc:chgData name="Celina Ryan" userId="ed837123-71f5-4436-b9ec-23877694d0d5" providerId="ADAL" clId="{C81AAA2E-42E8-4254-ADFF-D4B0D95A5F7C}" dt="2024-09-18T22:18:01.955" v="1551" actId="208"/>
        <pc:sldMkLst>
          <pc:docMk/>
          <pc:sldMk cId="1419346349" sldId="651"/>
        </pc:sldMkLst>
        <pc:spChg chg="add mod">
          <ac:chgData name="Celina Ryan" userId="ed837123-71f5-4436-b9ec-23877694d0d5" providerId="ADAL" clId="{C81AAA2E-42E8-4254-ADFF-D4B0D95A5F7C}" dt="2024-09-18T22:18:01.955" v="1551" actId="208"/>
          <ac:spMkLst>
            <pc:docMk/>
            <pc:sldMk cId="1419346349" sldId="651"/>
            <ac:spMk id="3" creationId="{03C47C43-30BD-395A-E0CA-8C5BFDAC9E93}"/>
          </ac:spMkLst>
        </pc:spChg>
        <pc:picChg chg="mod">
          <ac:chgData name="Celina Ryan" userId="ed837123-71f5-4436-b9ec-23877694d0d5" providerId="ADAL" clId="{C81AAA2E-42E8-4254-ADFF-D4B0D95A5F7C}" dt="2024-09-18T22:01:05.711" v="1429" actId="1076"/>
          <ac:picMkLst>
            <pc:docMk/>
            <pc:sldMk cId="1419346349" sldId="651"/>
            <ac:picMk id="4" creationId="{62DB6885-EAE7-3F9B-4D7E-5AFE0C9EF1EF}"/>
          </ac:picMkLst>
        </pc:picChg>
      </pc:sldChg>
      <pc:sldChg chg="addSp modSp mod">
        <pc:chgData name="Celina Ryan" userId="ed837123-71f5-4436-b9ec-23877694d0d5" providerId="ADAL" clId="{C81AAA2E-42E8-4254-ADFF-D4B0D95A5F7C}" dt="2024-09-18T22:17:56.488" v="1550" actId="208"/>
        <pc:sldMkLst>
          <pc:docMk/>
          <pc:sldMk cId="323961974" sldId="652"/>
        </pc:sldMkLst>
        <pc:spChg chg="add mod">
          <ac:chgData name="Celina Ryan" userId="ed837123-71f5-4436-b9ec-23877694d0d5" providerId="ADAL" clId="{C81AAA2E-42E8-4254-ADFF-D4B0D95A5F7C}" dt="2024-09-18T22:17:56.488" v="1550" actId="208"/>
          <ac:spMkLst>
            <pc:docMk/>
            <pc:sldMk cId="323961974" sldId="652"/>
            <ac:spMk id="4" creationId="{A8C22F8A-E238-86CD-533C-98713218029F}"/>
          </ac:spMkLst>
        </pc:spChg>
        <pc:picChg chg="mod">
          <ac:chgData name="Celina Ryan" userId="ed837123-71f5-4436-b9ec-23877694d0d5" providerId="ADAL" clId="{C81AAA2E-42E8-4254-ADFF-D4B0D95A5F7C}" dt="2024-09-18T22:00:32.736" v="1422" actId="14100"/>
          <ac:picMkLst>
            <pc:docMk/>
            <pc:sldMk cId="323961974" sldId="652"/>
            <ac:picMk id="2" creationId="{448DE97D-D2AB-51F1-5932-91DC5AAFCF90}"/>
          </ac:picMkLst>
        </pc:picChg>
        <pc:picChg chg="mod">
          <ac:chgData name="Celina Ryan" userId="ed837123-71f5-4436-b9ec-23877694d0d5" providerId="ADAL" clId="{C81AAA2E-42E8-4254-ADFF-D4B0D95A5F7C}" dt="2024-09-18T22:00:49.843" v="1427" actId="1076"/>
          <ac:picMkLst>
            <pc:docMk/>
            <pc:sldMk cId="323961974" sldId="652"/>
            <ac:picMk id="3" creationId="{49AF33D4-0E39-956F-DD6C-2BAC0874077D}"/>
          </ac:picMkLst>
        </pc:picChg>
      </pc:sldChg>
      <pc:sldChg chg="addSp modSp mod">
        <pc:chgData name="Celina Ryan" userId="ed837123-71f5-4436-b9ec-23877694d0d5" providerId="ADAL" clId="{C81AAA2E-42E8-4254-ADFF-D4B0D95A5F7C}" dt="2024-09-18T22:18:16.849" v="1554" actId="208"/>
        <pc:sldMkLst>
          <pc:docMk/>
          <pc:sldMk cId="1936521343" sldId="653"/>
        </pc:sldMkLst>
        <pc:spChg chg="add mod">
          <ac:chgData name="Celina Ryan" userId="ed837123-71f5-4436-b9ec-23877694d0d5" providerId="ADAL" clId="{C81AAA2E-42E8-4254-ADFF-D4B0D95A5F7C}" dt="2024-09-18T22:18:16.849" v="1554" actId="208"/>
          <ac:spMkLst>
            <pc:docMk/>
            <pc:sldMk cId="1936521343" sldId="653"/>
            <ac:spMk id="5" creationId="{5225369D-F42F-F04E-F077-55DF2CB80CAD}"/>
          </ac:spMkLst>
        </pc:spChg>
        <pc:picChg chg="mod">
          <ac:chgData name="Celina Ryan" userId="ed837123-71f5-4436-b9ec-23877694d0d5" providerId="ADAL" clId="{C81AAA2E-42E8-4254-ADFF-D4B0D95A5F7C}" dt="2024-09-18T22:02:16.549" v="1440" actId="1076"/>
          <ac:picMkLst>
            <pc:docMk/>
            <pc:sldMk cId="1936521343" sldId="653"/>
            <ac:picMk id="4" creationId="{3472C866-485E-D363-EFC5-DA07F39A6F71}"/>
          </ac:picMkLst>
        </pc:picChg>
      </pc:sldChg>
      <pc:sldChg chg="addSp modSp mod">
        <pc:chgData name="Celina Ryan" userId="ed837123-71f5-4436-b9ec-23877694d0d5" providerId="ADAL" clId="{C81AAA2E-42E8-4254-ADFF-D4B0D95A5F7C}" dt="2024-09-18T22:17:40.743" v="1547" actId="208"/>
        <pc:sldMkLst>
          <pc:docMk/>
          <pc:sldMk cId="2622566834" sldId="654"/>
        </pc:sldMkLst>
        <pc:spChg chg="add mod">
          <ac:chgData name="Celina Ryan" userId="ed837123-71f5-4436-b9ec-23877694d0d5" providerId="ADAL" clId="{C81AAA2E-42E8-4254-ADFF-D4B0D95A5F7C}" dt="2024-09-18T22:17:40.743" v="1547" actId="208"/>
          <ac:spMkLst>
            <pc:docMk/>
            <pc:sldMk cId="2622566834" sldId="654"/>
            <ac:spMk id="4" creationId="{D9469E1C-E11C-2E87-A4A6-1144D917BE20}"/>
          </ac:spMkLst>
        </pc:spChg>
        <pc:picChg chg="mod">
          <ac:chgData name="Celina Ryan" userId="ed837123-71f5-4436-b9ec-23877694d0d5" providerId="ADAL" clId="{C81AAA2E-42E8-4254-ADFF-D4B0D95A5F7C}" dt="2024-09-18T21:59:42.335" v="1408" actId="1076"/>
          <ac:picMkLst>
            <pc:docMk/>
            <pc:sldMk cId="2622566834" sldId="654"/>
            <ac:picMk id="3" creationId="{8131BA1C-20B2-AFC9-2C21-934D98EC8B4B}"/>
          </ac:picMkLst>
        </pc:picChg>
      </pc:sldChg>
      <pc:sldChg chg="addSp modSp mod">
        <pc:chgData name="Celina Ryan" userId="ed837123-71f5-4436-b9ec-23877694d0d5" providerId="ADAL" clId="{C81AAA2E-42E8-4254-ADFF-D4B0D95A5F7C}" dt="2024-09-18T22:15:31.947" v="1521" actId="208"/>
        <pc:sldMkLst>
          <pc:docMk/>
          <pc:sldMk cId="739956903" sldId="655"/>
        </pc:sldMkLst>
        <pc:spChg chg="mod">
          <ac:chgData name="Celina Ryan" userId="ed837123-71f5-4436-b9ec-23877694d0d5" providerId="ADAL" clId="{C81AAA2E-42E8-4254-ADFF-D4B0D95A5F7C}" dt="2024-09-15T04:22:01.840" v="430" actId="1076"/>
          <ac:spMkLst>
            <pc:docMk/>
            <pc:sldMk cId="739956903" sldId="655"/>
            <ac:spMk id="7" creationId="{E160855E-0598-488B-9C29-FCE79110C210}"/>
          </ac:spMkLst>
        </pc:spChg>
        <pc:spChg chg="add mod">
          <ac:chgData name="Celina Ryan" userId="ed837123-71f5-4436-b9ec-23877694d0d5" providerId="ADAL" clId="{C81AAA2E-42E8-4254-ADFF-D4B0D95A5F7C}" dt="2024-09-15T04:22:51.534" v="449" actId="14100"/>
          <ac:spMkLst>
            <pc:docMk/>
            <pc:sldMk cId="739956903" sldId="655"/>
            <ac:spMk id="8" creationId="{90BAF2DD-0F9D-4B05-CF38-FFF64ACD3F54}"/>
          </ac:spMkLst>
        </pc:spChg>
        <pc:spChg chg="mod">
          <ac:chgData name="Celina Ryan" userId="ed837123-71f5-4436-b9ec-23877694d0d5" providerId="ADAL" clId="{C81AAA2E-42E8-4254-ADFF-D4B0D95A5F7C}" dt="2024-09-15T04:21:53.693" v="427" actId="20577"/>
          <ac:spMkLst>
            <pc:docMk/>
            <pc:sldMk cId="739956903" sldId="655"/>
            <ac:spMk id="10" creationId="{F0CD92D0-8808-4AFA-A762-5A0313DC927E}"/>
          </ac:spMkLst>
        </pc:spChg>
        <pc:spChg chg="add mod">
          <ac:chgData name="Celina Ryan" userId="ed837123-71f5-4436-b9ec-23877694d0d5" providerId="ADAL" clId="{C81AAA2E-42E8-4254-ADFF-D4B0D95A5F7C}" dt="2024-09-18T22:15:31.947" v="1521" actId="208"/>
          <ac:spMkLst>
            <pc:docMk/>
            <pc:sldMk cId="739956903" sldId="655"/>
            <ac:spMk id="11" creationId="{E3C4F284-C38C-25FA-3825-22AB2997EB30}"/>
          </ac:spMkLst>
        </pc:spChg>
        <pc:spChg chg="mod">
          <ac:chgData name="Celina Ryan" userId="ed837123-71f5-4436-b9ec-23877694d0d5" providerId="ADAL" clId="{C81AAA2E-42E8-4254-ADFF-D4B0D95A5F7C}" dt="2024-09-15T04:22:39.760" v="446" actId="20577"/>
          <ac:spMkLst>
            <pc:docMk/>
            <pc:sldMk cId="739956903" sldId="655"/>
            <ac:spMk id="13" creationId="{055909EF-8A66-4FBB-B065-222BD911A2CE}"/>
          </ac:spMkLst>
        </pc:spChg>
        <pc:picChg chg="mod">
          <ac:chgData name="Celina Ryan" userId="ed837123-71f5-4436-b9ec-23877694d0d5" providerId="ADAL" clId="{C81AAA2E-42E8-4254-ADFF-D4B0D95A5F7C}" dt="2024-09-15T04:21:05.707" v="407" actId="14100"/>
          <ac:picMkLst>
            <pc:docMk/>
            <pc:sldMk cId="739956903" sldId="655"/>
            <ac:picMk id="4" creationId="{FC5EEB27-BD0E-BACE-57C6-23D2D9F14E4B}"/>
          </ac:picMkLst>
        </pc:picChg>
        <pc:picChg chg="add mod modCrop">
          <ac:chgData name="Celina Ryan" userId="ed837123-71f5-4436-b9ec-23877694d0d5" providerId="ADAL" clId="{C81AAA2E-42E8-4254-ADFF-D4B0D95A5F7C}" dt="2024-09-15T04:21:01.253" v="406" actId="14100"/>
          <ac:picMkLst>
            <pc:docMk/>
            <pc:sldMk cId="739956903" sldId="655"/>
            <ac:picMk id="6" creationId="{5BAF84B1-E57E-3175-413B-CACC0FB0BD50}"/>
          </ac:picMkLst>
        </pc:picChg>
        <pc:picChg chg="mod">
          <ac:chgData name="Celina Ryan" userId="ed837123-71f5-4436-b9ec-23877694d0d5" providerId="ADAL" clId="{C81AAA2E-42E8-4254-ADFF-D4B0D95A5F7C}" dt="2024-09-18T22:10:09.886" v="1467" actId="1076"/>
          <ac:picMkLst>
            <pc:docMk/>
            <pc:sldMk cId="739956903" sldId="655"/>
            <ac:picMk id="9" creationId="{329F4742-A8D3-E5AB-CA22-1333F1F85308}"/>
          </ac:picMkLst>
        </pc:picChg>
      </pc:sldChg>
      <pc:sldChg chg="del">
        <pc:chgData name="Celina Ryan" userId="ed837123-71f5-4436-b9ec-23877694d0d5" providerId="ADAL" clId="{C81AAA2E-42E8-4254-ADFF-D4B0D95A5F7C}" dt="2024-09-14T04:16:38.524" v="178" actId="47"/>
        <pc:sldMkLst>
          <pc:docMk/>
          <pc:sldMk cId="1813734508" sldId="656"/>
        </pc:sldMkLst>
      </pc:sldChg>
      <pc:sldChg chg="addSp delSp modSp mod">
        <pc:chgData name="Celina Ryan" userId="ed837123-71f5-4436-b9ec-23877694d0d5" providerId="ADAL" clId="{C81AAA2E-42E8-4254-ADFF-D4B0D95A5F7C}" dt="2024-09-18T22:17:01.179" v="1539" actId="208"/>
        <pc:sldMkLst>
          <pc:docMk/>
          <pc:sldMk cId="1562834683" sldId="657"/>
        </pc:sldMkLst>
        <pc:spChg chg="add del">
          <ac:chgData name="Celina Ryan" userId="ed837123-71f5-4436-b9ec-23877694d0d5" providerId="ADAL" clId="{C81AAA2E-42E8-4254-ADFF-D4B0D95A5F7C}" dt="2024-09-18T21:45:02.814" v="863" actId="22"/>
          <ac:spMkLst>
            <pc:docMk/>
            <pc:sldMk cId="1562834683" sldId="657"/>
            <ac:spMk id="7" creationId="{7278A242-D417-32E6-830B-D04AFD6A863E}"/>
          </ac:spMkLst>
        </pc:spChg>
        <pc:spChg chg="add mod">
          <ac:chgData name="Celina Ryan" userId="ed837123-71f5-4436-b9ec-23877694d0d5" providerId="ADAL" clId="{C81AAA2E-42E8-4254-ADFF-D4B0D95A5F7C}" dt="2024-09-18T22:17:01.179" v="1539" actId="208"/>
          <ac:spMkLst>
            <pc:docMk/>
            <pc:sldMk cId="1562834683" sldId="657"/>
            <ac:spMk id="8" creationId="{45E326D0-6892-6509-A743-70D8C3262DCF}"/>
          </ac:spMkLst>
        </pc:spChg>
        <pc:picChg chg="mod">
          <ac:chgData name="Celina Ryan" userId="ed837123-71f5-4436-b9ec-23877694d0d5" providerId="ADAL" clId="{C81AAA2E-42E8-4254-ADFF-D4B0D95A5F7C}" dt="2024-09-18T21:57:18.790" v="1400" actId="1076"/>
          <ac:picMkLst>
            <pc:docMk/>
            <pc:sldMk cId="1562834683" sldId="657"/>
            <ac:picMk id="4" creationId="{69FE2D0F-8AAD-9222-3C58-E506CF08139B}"/>
          </ac:picMkLst>
        </pc:picChg>
      </pc:sldChg>
      <pc:sldChg chg="addSp modSp mod">
        <pc:chgData name="Celina Ryan" userId="ed837123-71f5-4436-b9ec-23877694d0d5" providerId="ADAL" clId="{C81AAA2E-42E8-4254-ADFF-D4B0D95A5F7C}" dt="2024-09-18T22:16:16.777" v="1529" actId="208"/>
        <pc:sldMkLst>
          <pc:docMk/>
          <pc:sldMk cId="1356636844" sldId="660"/>
        </pc:sldMkLst>
        <pc:spChg chg="add mod">
          <ac:chgData name="Celina Ryan" userId="ed837123-71f5-4436-b9ec-23877694d0d5" providerId="ADAL" clId="{C81AAA2E-42E8-4254-ADFF-D4B0D95A5F7C}" dt="2024-09-18T22:16:16.777" v="1529" actId="208"/>
          <ac:spMkLst>
            <pc:docMk/>
            <pc:sldMk cId="1356636844" sldId="660"/>
            <ac:spMk id="5" creationId="{69DA5233-B6D7-1EC3-594C-874CE11CF6D9}"/>
          </ac:spMkLst>
        </pc:spChg>
        <pc:picChg chg="mod">
          <ac:chgData name="Celina Ryan" userId="ed837123-71f5-4436-b9ec-23877694d0d5" providerId="ADAL" clId="{C81AAA2E-42E8-4254-ADFF-D4B0D95A5F7C}" dt="2024-09-18T21:54:00.065" v="1267" actId="1076"/>
          <ac:picMkLst>
            <pc:docMk/>
            <pc:sldMk cId="1356636844" sldId="660"/>
            <ac:picMk id="4" creationId="{118EE5C2-45E4-B07C-1358-39807E98F037}"/>
          </ac:picMkLst>
        </pc:picChg>
      </pc:sldChg>
      <pc:sldChg chg="addSp modSp mod">
        <pc:chgData name="Celina Ryan" userId="ed837123-71f5-4436-b9ec-23877694d0d5" providerId="ADAL" clId="{C81AAA2E-42E8-4254-ADFF-D4B0D95A5F7C}" dt="2024-09-18T22:16:11.654" v="1528" actId="208"/>
        <pc:sldMkLst>
          <pc:docMk/>
          <pc:sldMk cId="1471864850" sldId="661"/>
        </pc:sldMkLst>
        <pc:spChg chg="add mod">
          <ac:chgData name="Celina Ryan" userId="ed837123-71f5-4436-b9ec-23877694d0d5" providerId="ADAL" clId="{C81AAA2E-42E8-4254-ADFF-D4B0D95A5F7C}" dt="2024-09-18T22:16:11.654" v="1528" actId="208"/>
          <ac:spMkLst>
            <pc:docMk/>
            <pc:sldMk cId="1471864850" sldId="661"/>
            <ac:spMk id="6" creationId="{27879B24-0EA1-074C-717C-C898C6CBE121}"/>
          </ac:spMkLst>
        </pc:spChg>
        <pc:picChg chg="mod">
          <ac:chgData name="Celina Ryan" userId="ed837123-71f5-4436-b9ec-23877694d0d5" providerId="ADAL" clId="{C81AAA2E-42E8-4254-ADFF-D4B0D95A5F7C}" dt="2024-09-18T22:11:08.209" v="1482" actId="1076"/>
          <ac:picMkLst>
            <pc:docMk/>
            <pc:sldMk cId="1471864850" sldId="661"/>
            <ac:picMk id="5" creationId="{46D01A2C-49A6-06E0-B041-636F1FA64727}"/>
          </ac:picMkLst>
        </pc:picChg>
      </pc:sldChg>
      <pc:sldChg chg="addSp modSp mod">
        <pc:chgData name="Celina Ryan" userId="ed837123-71f5-4436-b9ec-23877694d0d5" providerId="ADAL" clId="{C81AAA2E-42E8-4254-ADFF-D4B0D95A5F7C}" dt="2024-09-18T22:16:04.715" v="1527" actId="208"/>
        <pc:sldMkLst>
          <pc:docMk/>
          <pc:sldMk cId="2183030469" sldId="662"/>
        </pc:sldMkLst>
        <pc:spChg chg="add mod">
          <ac:chgData name="Celina Ryan" userId="ed837123-71f5-4436-b9ec-23877694d0d5" providerId="ADAL" clId="{C81AAA2E-42E8-4254-ADFF-D4B0D95A5F7C}" dt="2024-09-18T22:16:04.715" v="1527" actId="208"/>
          <ac:spMkLst>
            <pc:docMk/>
            <pc:sldMk cId="2183030469" sldId="662"/>
            <ac:spMk id="5" creationId="{E9F2234F-26AA-34EA-D43B-BABBA981FB55}"/>
          </ac:spMkLst>
        </pc:spChg>
        <pc:picChg chg="mod">
          <ac:chgData name="Celina Ryan" userId="ed837123-71f5-4436-b9ec-23877694d0d5" providerId="ADAL" clId="{C81AAA2E-42E8-4254-ADFF-D4B0D95A5F7C}" dt="2024-09-18T22:10:49.055" v="1477" actId="1076"/>
          <ac:picMkLst>
            <pc:docMk/>
            <pc:sldMk cId="2183030469" sldId="662"/>
            <ac:picMk id="4" creationId="{94C30EAD-DB80-02E2-C954-D912737969BC}"/>
          </ac:picMkLst>
        </pc:picChg>
      </pc:sldChg>
      <pc:sldChg chg="addSp modSp mod">
        <pc:chgData name="Celina Ryan" userId="ed837123-71f5-4436-b9ec-23877694d0d5" providerId="ADAL" clId="{C81AAA2E-42E8-4254-ADFF-D4B0D95A5F7C}" dt="2024-09-18T22:17:25.113" v="1544" actId="208"/>
        <pc:sldMkLst>
          <pc:docMk/>
          <pc:sldMk cId="3613149300" sldId="663"/>
        </pc:sldMkLst>
        <pc:spChg chg="add mod">
          <ac:chgData name="Celina Ryan" userId="ed837123-71f5-4436-b9ec-23877694d0d5" providerId="ADAL" clId="{C81AAA2E-42E8-4254-ADFF-D4B0D95A5F7C}" dt="2024-09-18T22:17:25.113" v="1544" actId="208"/>
          <ac:spMkLst>
            <pc:docMk/>
            <pc:sldMk cId="3613149300" sldId="663"/>
            <ac:spMk id="4" creationId="{CE944EBC-C3AB-EF46-4421-51AF7AA1BF3A}"/>
          </ac:spMkLst>
        </pc:spChg>
      </pc:sldChg>
      <pc:sldChg chg="addSp delSp modSp mod">
        <pc:chgData name="Celina Ryan" userId="ed837123-71f5-4436-b9ec-23877694d0d5" providerId="ADAL" clId="{C81AAA2E-42E8-4254-ADFF-D4B0D95A5F7C}" dt="2024-09-18T22:23:09.854" v="1574" actId="1076"/>
        <pc:sldMkLst>
          <pc:docMk/>
          <pc:sldMk cId="598446301" sldId="1072"/>
        </pc:sldMkLst>
        <pc:spChg chg="add mod">
          <ac:chgData name="Celina Ryan" userId="ed837123-71f5-4436-b9ec-23877694d0d5" providerId="ADAL" clId="{C81AAA2E-42E8-4254-ADFF-D4B0D95A5F7C}" dt="2024-09-18T22:23:07.781" v="1573" actId="1076"/>
          <ac:spMkLst>
            <pc:docMk/>
            <pc:sldMk cId="598446301" sldId="1072"/>
            <ac:spMk id="6" creationId="{372C55E8-19D6-72FF-4C3E-B20F2794D932}"/>
          </ac:spMkLst>
        </pc:spChg>
        <pc:spChg chg="add del mod">
          <ac:chgData name="Celina Ryan" userId="ed837123-71f5-4436-b9ec-23877694d0d5" providerId="ADAL" clId="{C81AAA2E-42E8-4254-ADFF-D4B0D95A5F7C}" dt="2024-09-18T22:14:05.126" v="1509" actId="478"/>
          <ac:spMkLst>
            <pc:docMk/>
            <pc:sldMk cId="598446301" sldId="1072"/>
            <ac:spMk id="7" creationId="{564FBE98-6D00-9708-B479-70F390CB4E2D}"/>
          </ac:spMkLst>
        </pc:spChg>
        <pc:picChg chg="mod">
          <ac:chgData name="Celina Ryan" userId="ed837123-71f5-4436-b9ec-23877694d0d5" providerId="ADAL" clId="{C81AAA2E-42E8-4254-ADFF-D4B0D95A5F7C}" dt="2024-09-18T22:23:09.854" v="1574" actId="1076"/>
          <ac:picMkLst>
            <pc:docMk/>
            <pc:sldMk cId="598446301" sldId="1072"/>
            <ac:picMk id="5" creationId="{0AA00436-6B6A-C94A-2430-2B37D5E8EC0D}"/>
          </ac:picMkLst>
        </pc:picChg>
      </pc:sldChg>
      <pc:sldChg chg="addSp modSp mod">
        <pc:chgData name="Celina Ryan" userId="ed837123-71f5-4436-b9ec-23877694d0d5" providerId="ADAL" clId="{C81AAA2E-42E8-4254-ADFF-D4B0D95A5F7C}" dt="2024-09-18T22:17:16.637" v="1542" actId="208"/>
        <pc:sldMkLst>
          <pc:docMk/>
          <pc:sldMk cId="3281906386" sldId="1073"/>
        </pc:sldMkLst>
        <pc:spChg chg="add mod">
          <ac:chgData name="Celina Ryan" userId="ed837123-71f5-4436-b9ec-23877694d0d5" providerId="ADAL" clId="{C81AAA2E-42E8-4254-ADFF-D4B0D95A5F7C}" dt="2024-09-18T22:17:16.637" v="1542" actId="208"/>
          <ac:spMkLst>
            <pc:docMk/>
            <pc:sldMk cId="3281906386" sldId="1073"/>
            <ac:spMk id="5" creationId="{FFDE8A24-FA08-26A0-6BC6-1D798B0D6CD9}"/>
          </ac:spMkLst>
        </pc:spChg>
        <pc:picChg chg="mod">
          <ac:chgData name="Celina Ryan" userId="ed837123-71f5-4436-b9ec-23877694d0d5" providerId="ADAL" clId="{C81AAA2E-42E8-4254-ADFF-D4B0D95A5F7C}" dt="2024-09-18T21:57:28.514" v="1404" actId="1076"/>
          <ac:picMkLst>
            <pc:docMk/>
            <pc:sldMk cId="3281906386" sldId="1073"/>
            <ac:picMk id="3" creationId="{9EA22B4A-8FD8-B080-E50A-FE4690C2211D}"/>
          </ac:picMkLst>
        </pc:picChg>
      </pc:sldChg>
      <pc:sldChg chg="addSp delSp modSp mod delAnim">
        <pc:chgData name="Celina Ryan" userId="ed837123-71f5-4436-b9ec-23877694d0d5" providerId="ADAL" clId="{C81AAA2E-42E8-4254-ADFF-D4B0D95A5F7C}" dt="2024-09-18T22:29:00.724" v="1588" actId="1076"/>
        <pc:sldMkLst>
          <pc:docMk/>
          <pc:sldMk cId="2717176581" sldId="1074"/>
        </pc:sldMkLst>
        <pc:spChg chg="add mod">
          <ac:chgData name="Celina Ryan" userId="ed837123-71f5-4436-b9ec-23877694d0d5" providerId="ADAL" clId="{C81AAA2E-42E8-4254-ADFF-D4B0D95A5F7C}" dt="2024-09-18T22:15:42.444" v="1523" actId="208"/>
          <ac:spMkLst>
            <pc:docMk/>
            <pc:sldMk cId="2717176581" sldId="1074"/>
            <ac:spMk id="6" creationId="{5A8E03FD-A7A0-0A27-E3AA-3D6231CD7145}"/>
          </ac:spMkLst>
        </pc:spChg>
        <pc:spChg chg="mod">
          <ac:chgData name="Celina Ryan" userId="ed837123-71f5-4436-b9ec-23877694d0d5" providerId="ADAL" clId="{C81AAA2E-42E8-4254-ADFF-D4B0D95A5F7C}" dt="2024-09-18T22:23:52.945" v="1579"/>
          <ac:spMkLst>
            <pc:docMk/>
            <pc:sldMk cId="2717176581" sldId="1074"/>
            <ac:spMk id="10" creationId="{C7AA695F-A72C-D5AD-5C2B-04AD27CF0604}"/>
          </ac:spMkLst>
        </pc:spChg>
        <pc:spChg chg="mod">
          <ac:chgData name="Celina Ryan" userId="ed837123-71f5-4436-b9ec-23877694d0d5" providerId="ADAL" clId="{C81AAA2E-42E8-4254-ADFF-D4B0D95A5F7C}" dt="2024-09-15T04:28:12.260" v="472" actId="1076"/>
          <ac:spMkLst>
            <pc:docMk/>
            <pc:sldMk cId="2717176581" sldId="1074"/>
            <ac:spMk id="13" creationId="{DE42239D-EE32-3098-0C27-7977A588A76B}"/>
          </ac:spMkLst>
        </pc:spChg>
        <pc:spChg chg="del mod">
          <ac:chgData name="Celina Ryan" userId="ed837123-71f5-4436-b9ec-23877694d0d5" providerId="ADAL" clId="{C81AAA2E-42E8-4254-ADFF-D4B0D95A5F7C}" dt="2024-09-18T22:10:30.615" v="1472" actId="478"/>
          <ac:spMkLst>
            <pc:docMk/>
            <pc:sldMk cId="2717176581" sldId="1074"/>
            <ac:spMk id="36" creationId="{4926D529-6CFA-9524-0DEE-6B90B8E66DFA}"/>
          </ac:spMkLst>
        </pc:spChg>
        <pc:picChg chg="del mod">
          <ac:chgData name="Celina Ryan" userId="ed837123-71f5-4436-b9ec-23877694d0d5" providerId="ADAL" clId="{C81AAA2E-42E8-4254-ADFF-D4B0D95A5F7C}" dt="2024-09-17T20:32:22.553" v="572" actId="478"/>
          <ac:picMkLst>
            <pc:docMk/>
            <pc:sldMk cId="2717176581" sldId="1074"/>
            <ac:picMk id="2" creationId="{4710264F-F029-74FE-3840-074F7DF81CD6}"/>
          </ac:picMkLst>
        </pc:picChg>
        <pc:picChg chg="del">
          <ac:chgData name="Celina Ryan" userId="ed837123-71f5-4436-b9ec-23877694d0d5" providerId="ADAL" clId="{C81AAA2E-42E8-4254-ADFF-D4B0D95A5F7C}" dt="2024-09-18T22:28:50.961" v="1583" actId="478"/>
          <ac:picMkLst>
            <pc:docMk/>
            <pc:sldMk cId="2717176581" sldId="1074"/>
            <ac:picMk id="2" creationId="{B54FB614-B09E-EF6D-B4AB-66B998B40B93}"/>
          </ac:picMkLst>
        </pc:picChg>
        <pc:picChg chg="mod">
          <ac:chgData name="Celina Ryan" userId="ed837123-71f5-4436-b9ec-23877694d0d5" providerId="ADAL" clId="{C81AAA2E-42E8-4254-ADFF-D4B0D95A5F7C}" dt="2024-09-18T20:33:02.338" v="794" actId="1076"/>
          <ac:picMkLst>
            <pc:docMk/>
            <pc:sldMk cId="2717176581" sldId="1074"/>
            <ac:picMk id="5" creationId="{07F9233B-FE56-69DF-A582-A673751BCB31}"/>
          </ac:picMkLst>
        </pc:picChg>
        <pc:picChg chg="del">
          <ac:chgData name="Celina Ryan" userId="ed837123-71f5-4436-b9ec-23877694d0d5" providerId="ADAL" clId="{C81AAA2E-42E8-4254-ADFF-D4B0D95A5F7C}" dt="2024-09-14T01:36:50.378" v="21" actId="478"/>
          <ac:picMkLst>
            <pc:docMk/>
            <pc:sldMk cId="2717176581" sldId="1074"/>
            <ac:picMk id="6" creationId="{89061AB8-1966-D1AA-1E8D-ED94813DB948}"/>
          </ac:picMkLst>
        </pc:picChg>
        <pc:picChg chg="del">
          <ac:chgData name="Celina Ryan" userId="ed837123-71f5-4436-b9ec-23877694d0d5" providerId="ADAL" clId="{C81AAA2E-42E8-4254-ADFF-D4B0D95A5F7C}" dt="2024-09-17T20:30:02.663" v="491" actId="478"/>
          <ac:picMkLst>
            <pc:docMk/>
            <pc:sldMk cId="2717176581" sldId="1074"/>
            <ac:picMk id="34" creationId="{49A425E0-A69A-49EC-BD02-725FE5F833CF}"/>
          </ac:picMkLst>
        </pc:picChg>
        <pc:picChg chg="add mod">
          <ac:chgData name="Celina Ryan" userId="ed837123-71f5-4436-b9ec-23877694d0d5" providerId="ADAL" clId="{C81AAA2E-42E8-4254-ADFF-D4B0D95A5F7C}" dt="2024-09-18T22:29:00.724" v="1588" actId="1076"/>
          <ac:picMkLst>
            <pc:docMk/>
            <pc:sldMk cId="2717176581" sldId="1074"/>
            <ac:picMk id="2050" creationId="{A145EF92-46DF-5330-1397-DDF5CEB67D98}"/>
          </ac:picMkLst>
        </pc:picChg>
      </pc:sldChg>
      <pc:sldChg chg="addSp delSp modSp add mod delAnim">
        <pc:chgData name="Celina Ryan" userId="ed837123-71f5-4436-b9ec-23877694d0d5" providerId="ADAL" clId="{C81AAA2E-42E8-4254-ADFF-D4B0D95A5F7C}" dt="2024-09-18T21:43:44.417" v="860" actId="478"/>
        <pc:sldMkLst>
          <pc:docMk/>
          <pc:sldMk cId="187863526" sldId="1075"/>
        </pc:sldMkLst>
        <pc:spChg chg="mod">
          <ac:chgData name="Celina Ryan" userId="ed837123-71f5-4436-b9ec-23877694d0d5" providerId="ADAL" clId="{C81AAA2E-42E8-4254-ADFF-D4B0D95A5F7C}" dt="2024-09-14T01:46:17.185" v="139" actId="20577"/>
          <ac:spMkLst>
            <pc:docMk/>
            <pc:sldMk cId="187863526" sldId="1075"/>
            <ac:spMk id="2" creationId="{54D5E61E-C291-4A2F-9EBF-75039BEAF322}"/>
          </ac:spMkLst>
        </pc:spChg>
        <pc:picChg chg="del mod">
          <ac:chgData name="Celina Ryan" userId="ed837123-71f5-4436-b9ec-23877694d0d5" providerId="ADAL" clId="{C81AAA2E-42E8-4254-ADFF-D4B0D95A5F7C}" dt="2024-09-18T21:43:44.417" v="860" actId="478"/>
          <ac:picMkLst>
            <pc:docMk/>
            <pc:sldMk cId="187863526" sldId="1075"/>
            <ac:picMk id="3" creationId="{A969DBFE-C112-C169-1867-AED325B3FF03}"/>
          </ac:picMkLst>
        </pc:picChg>
        <pc:picChg chg="add del">
          <ac:chgData name="Celina Ryan" userId="ed837123-71f5-4436-b9ec-23877694d0d5" providerId="ADAL" clId="{C81AAA2E-42E8-4254-ADFF-D4B0D95A5F7C}" dt="2024-09-14T01:48:09.415" v="156" actId="22"/>
          <ac:picMkLst>
            <pc:docMk/>
            <pc:sldMk cId="187863526" sldId="1075"/>
            <ac:picMk id="5" creationId="{2EE89D98-7FCE-F51F-F2AA-7128BC7F28D9}"/>
          </ac:picMkLst>
        </pc:picChg>
        <pc:picChg chg="add mod">
          <ac:chgData name="Celina Ryan" userId="ed837123-71f5-4436-b9ec-23877694d0d5" providerId="ADAL" clId="{C81AAA2E-42E8-4254-ADFF-D4B0D95A5F7C}" dt="2024-09-14T04:16:24.102" v="177" actId="1076"/>
          <ac:picMkLst>
            <pc:docMk/>
            <pc:sldMk cId="187863526" sldId="1075"/>
            <ac:picMk id="8" creationId="{577A21F4-E23A-52F1-B4DB-65B1D2BC4C68}"/>
          </ac:picMkLst>
        </pc:picChg>
        <pc:picChg chg="del">
          <ac:chgData name="Celina Ryan" userId="ed837123-71f5-4436-b9ec-23877694d0d5" providerId="ADAL" clId="{C81AAA2E-42E8-4254-ADFF-D4B0D95A5F7C}" dt="2024-09-14T01:46:30.606" v="152" actId="478"/>
          <ac:picMkLst>
            <pc:docMk/>
            <pc:sldMk cId="187863526" sldId="1075"/>
            <ac:picMk id="9" creationId="{7AFBD369-34EB-7088-51D7-BB3A72BE4222}"/>
          </ac:picMkLst>
        </pc:picChg>
      </pc:sldChg>
      <pc:sldChg chg="addSp delSp modSp add mod delAnim">
        <pc:chgData name="Celina Ryan" userId="ed837123-71f5-4436-b9ec-23877694d0d5" providerId="ADAL" clId="{C81AAA2E-42E8-4254-ADFF-D4B0D95A5F7C}" dt="2024-09-18T21:43:47.355" v="861" actId="478"/>
        <pc:sldMkLst>
          <pc:docMk/>
          <pc:sldMk cId="2187553506" sldId="1076"/>
        </pc:sldMkLst>
        <pc:spChg chg="mod">
          <ac:chgData name="Celina Ryan" userId="ed837123-71f5-4436-b9ec-23877694d0d5" providerId="ADAL" clId="{C81AAA2E-42E8-4254-ADFF-D4B0D95A5F7C}" dt="2024-09-14T01:48:14.502" v="162" actId="20577"/>
          <ac:spMkLst>
            <pc:docMk/>
            <pc:sldMk cId="2187553506" sldId="1076"/>
            <ac:spMk id="2" creationId="{54D5E61E-C291-4A2F-9EBF-75039BEAF322}"/>
          </ac:spMkLst>
        </pc:spChg>
        <pc:picChg chg="del mod">
          <ac:chgData name="Celina Ryan" userId="ed837123-71f5-4436-b9ec-23877694d0d5" providerId="ADAL" clId="{C81AAA2E-42E8-4254-ADFF-D4B0D95A5F7C}" dt="2024-09-18T21:43:47.355" v="861" actId="478"/>
          <ac:picMkLst>
            <pc:docMk/>
            <pc:sldMk cId="2187553506" sldId="1076"/>
            <ac:picMk id="3" creationId="{A969DBFE-C112-C169-1867-AED325B3FF03}"/>
          </ac:picMkLst>
        </pc:picChg>
        <pc:picChg chg="add mod">
          <ac:chgData name="Celina Ryan" userId="ed837123-71f5-4436-b9ec-23877694d0d5" providerId="ADAL" clId="{C81AAA2E-42E8-4254-ADFF-D4B0D95A5F7C}" dt="2024-09-14T01:48:32.920" v="169" actId="1076"/>
          <ac:picMkLst>
            <pc:docMk/>
            <pc:sldMk cId="2187553506" sldId="1076"/>
            <ac:picMk id="5" creationId="{20730428-E35D-D324-402E-C658D79C1E18}"/>
          </ac:picMkLst>
        </pc:picChg>
        <pc:picChg chg="del">
          <ac:chgData name="Celina Ryan" userId="ed837123-71f5-4436-b9ec-23877694d0d5" providerId="ADAL" clId="{C81AAA2E-42E8-4254-ADFF-D4B0D95A5F7C}" dt="2024-09-14T01:46:32.606" v="153" actId="478"/>
          <ac:picMkLst>
            <pc:docMk/>
            <pc:sldMk cId="2187553506" sldId="1076"/>
            <ac:picMk id="9" creationId="{7AFBD369-34EB-7088-51D7-BB3A72BE4222}"/>
          </ac:picMkLst>
        </pc:picChg>
      </pc:sldChg>
      <pc:sldChg chg="addSp delSp modSp add mod delAnim">
        <pc:chgData name="Celina Ryan" userId="ed837123-71f5-4436-b9ec-23877694d0d5" providerId="ADAL" clId="{C81AAA2E-42E8-4254-ADFF-D4B0D95A5F7C}" dt="2024-09-18T22:15:49.719" v="1524" actId="208"/>
        <pc:sldMkLst>
          <pc:docMk/>
          <pc:sldMk cId="2159359449" sldId="1077"/>
        </pc:sldMkLst>
        <pc:spChg chg="add mod">
          <ac:chgData name="Celina Ryan" userId="ed837123-71f5-4436-b9ec-23877694d0d5" providerId="ADAL" clId="{C81AAA2E-42E8-4254-ADFF-D4B0D95A5F7C}" dt="2024-09-18T20:21:41.221" v="615" actId="122"/>
          <ac:spMkLst>
            <pc:docMk/>
            <pc:sldMk cId="2159359449" sldId="1077"/>
            <ac:spMk id="2" creationId="{5ABCC8FD-3007-39CC-E0A4-C22474B257B9}"/>
          </ac:spMkLst>
        </pc:spChg>
        <pc:spChg chg="add del mod">
          <ac:chgData name="Celina Ryan" userId="ed837123-71f5-4436-b9ec-23877694d0d5" providerId="ADAL" clId="{C81AAA2E-42E8-4254-ADFF-D4B0D95A5F7C}" dt="2024-09-18T20:22:22.431" v="622" actId="478"/>
          <ac:spMkLst>
            <pc:docMk/>
            <pc:sldMk cId="2159359449" sldId="1077"/>
            <ac:spMk id="4" creationId="{ABD73A11-8F7C-71D3-43FE-834D0FE7C538}"/>
          </ac:spMkLst>
        </pc:spChg>
        <pc:spChg chg="del mod">
          <ac:chgData name="Celina Ryan" userId="ed837123-71f5-4436-b9ec-23877694d0d5" providerId="ADAL" clId="{C81AAA2E-42E8-4254-ADFF-D4B0D95A5F7C}" dt="2024-09-18T20:22:20.291" v="621" actId="478"/>
          <ac:spMkLst>
            <pc:docMk/>
            <pc:sldMk cId="2159359449" sldId="1077"/>
            <ac:spMk id="7" creationId="{10256F0B-1E64-F151-C8CE-BD1380B765BA}"/>
          </ac:spMkLst>
        </pc:spChg>
        <pc:spChg chg="add mod">
          <ac:chgData name="Celina Ryan" userId="ed837123-71f5-4436-b9ec-23877694d0d5" providerId="ADAL" clId="{C81AAA2E-42E8-4254-ADFF-D4B0D95A5F7C}" dt="2024-09-18T22:15:49.719" v="1524" actId="208"/>
          <ac:spMkLst>
            <pc:docMk/>
            <pc:sldMk cId="2159359449" sldId="1077"/>
            <ac:spMk id="8" creationId="{6E77D346-56B0-679E-8C07-9E66A79E186A}"/>
          </ac:spMkLst>
        </pc:spChg>
        <pc:spChg chg="mod">
          <ac:chgData name="Celina Ryan" userId="ed837123-71f5-4436-b9ec-23877694d0d5" providerId="ADAL" clId="{C81AAA2E-42E8-4254-ADFF-D4B0D95A5F7C}" dt="2024-09-18T20:21:44.304" v="616" actId="122"/>
          <ac:spMkLst>
            <pc:docMk/>
            <pc:sldMk cId="2159359449" sldId="1077"/>
            <ac:spMk id="10" creationId="{C7AA695F-A72C-D5AD-5C2B-04AD27CF0604}"/>
          </ac:spMkLst>
        </pc:spChg>
        <pc:spChg chg="mod">
          <ac:chgData name="Celina Ryan" userId="ed837123-71f5-4436-b9ec-23877694d0d5" providerId="ADAL" clId="{C81AAA2E-42E8-4254-ADFF-D4B0D95A5F7C}" dt="2024-09-18T20:19:01.986" v="586" actId="1076"/>
          <ac:spMkLst>
            <pc:docMk/>
            <pc:sldMk cId="2159359449" sldId="1077"/>
            <ac:spMk id="13" creationId="{DE42239D-EE32-3098-0C27-7977A588A76B}"/>
          </ac:spMkLst>
        </pc:spChg>
        <pc:spChg chg="del">
          <ac:chgData name="Celina Ryan" userId="ed837123-71f5-4436-b9ec-23877694d0d5" providerId="ADAL" clId="{C81AAA2E-42E8-4254-ADFF-D4B0D95A5F7C}" dt="2024-09-18T20:22:59.518" v="665" actId="478"/>
          <ac:spMkLst>
            <pc:docMk/>
            <pc:sldMk cId="2159359449" sldId="1077"/>
            <ac:spMk id="36" creationId="{4926D529-6CFA-9524-0DEE-6B90B8E66DFA}"/>
          </ac:spMkLst>
        </pc:spChg>
        <pc:picChg chg="del">
          <ac:chgData name="Celina Ryan" userId="ed837123-71f5-4436-b9ec-23877694d0d5" providerId="ADAL" clId="{C81AAA2E-42E8-4254-ADFF-D4B0D95A5F7C}" dt="2024-09-18T20:23:16.593" v="714" actId="478"/>
          <ac:picMkLst>
            <pc:docMk/>
            <pc:sldMk cId="2159359449" sldId="1077"/>
            <ac:picMk id="3" creationId="{9705C1BA-455D-00DB-D327-120CD87874A3}"/>
          </ac:picMkLst>
        </pc:picChg>
        <pc:picChg chg="del">
          <ac:chgData name="Celina Ryan" userId="ed837123-71f5-4436-b9ec-23877694d0d5" providerId="ADAL" clId="{C81AAA2E-42E8-4254-ADFF-D4B0D95A5F7C}" dt="2024-09-14T04:36:42.389" v="318" actId="478"/>
          <ac:picMkLst>
            <pc:docMk/>
            <pc:sldMk cId="2159359449" sldId="1077"/>
            <ac:picMk id="4" creationId="{1144B2B5-47BA-CEFB-A321-FF84570D702A}"/>
          </ac:picMkLst>
        </pc:picChg>
        <pc:picChg chg="add">
          <ac:chgData name="Celina Ryan" userId="ed837123-71f5-4436-b9ec-23877694d0d5" providerId="ADAL" clId="{C81AAA2E-42E8-4254-ADFF-D4B0D95A5F7C}" dt="2024-09-18T20:19:43.454" v="594"/>
          <ac:picMkLst>
            <pc:docMk/>
            <pc:sldMk cId="2159359449" sldId="1077"/>
            <ac:picMk id="5" creationId="{E00AE059-A8C3-C1B5-8FB4-06B8C78E859D}"/>
          </ac:picMkLst>
        </pc:picChg>
        <pc:picChg chg="add mod">
          <ac:chgData name="Celina Ryan" userId="ed837123-71f5-4436-b9ec-23877694d0d5" providerId="ADAL" clId="{C81AAA2E-42E8-4254-ADFF-D4B0D95A5F7C}" dt="2024-09-18T20:23:20.964" v="715" actId="1076"/>
          <ac:picMkLst>
            <pc:docMk/>
            <pc:sldMk cId="2159359449" sldId="1077"/>
            <ac:picMk id="6" creationId="{B8D933F3-88D9-A3AD-B8AF-2C85D78C8DB7}"/>
          </ac:picMkLst>
        </pc:picChg>
        <pc:picChg chg="add mod">
          <ac:chgData name="Celina Ryan" userId="ed837123-71f5-4436-b9ec-23877694d0d5" providerId="ADAL" clId="{C81AAA2E-42E8-4254-ADFF-D4B0D95A5F7C}" dt="2024-09-18T20:25:59.584" v="738" actId="1035"/>
          <ac:picMkLst>
            <pc:docMk/>
            <pc:sldMk cId="2159359449" sldId="1077"/>
            <ac:picMk id="9" creationId="{C607A4B2-F61B-3A78-D084-4276770FBD26}"/>
          </ac:picMkLst>
        </pc:picChg>
        <pc:picChg chg="mod">
          <ac:chgData name="Celina Ryan" userId="ed837123-71f5-4436-b9ec-23877694d0d5" providerId="ADAL" clId="{C81AAA2E-42E8-4254-ADFF-D4B0D95A5F7C}" dt="2024-09-18T20:25:55.443" v="721" actId="1076"/>
          <ac:picMkLst>
            <pc:docMk/>
            <pc:sldMk cId="2159359449" sldId="1077"/>
            <ac:picMk id="11" creationId="{33DAE0CD-97F5-D8C5-7AB8-FA309C580BEC}"/>
          </ac:picMkLst>
        </pc:picChg>
        <pc:picChg chg="del">
          <ac:chgData name="Celina Ryan" userId="ed837123-71f5-4436-b9ec-23877694d0d5" providerId="ADAL" clId="{C81AAA2E-42E8-4254-ADFF-D4B0D95A5F7C}" dt="2024-09-14T04:36:41.081" v="317" actId="478"/>
          <ac:picMkLst>
            <pc:docMk/>
            <pc:sldMk cId="2159359449" sldId="1077"/>
            <ac:picMk id="34" creationId="{49A425E0-A69A-49EC-BD02-725FE5F833CF}"/>
          </ac:picMkLst>
        </pc:picChg>
        <pc:picChg chg="add mod">
          <ac:chgData name="Celina Ryan" userId="ed837123-71f5-4436-b9ec-23877694d0d5" providerId="ADAL" clId="{C81AAA2E-42E8-4254-ADFF-D4B0D95A5F7C}" dt="2024-09-18T20:22:26.595" v="624" actId="1076"/>
          <ac:picMkLst>
            <pc:docMk/>
            <pc:sldMk cId="2159359449" sldId="1077"/>
            <ac:picMk id="1026" creationId="{E6F9A545-93B5-F49D-6341-DEC0F9A58C45}"/>
          </ac:picMkLst>
        </pc:picChg>
      </pc:sldChg>
      <pc:sldChg chg="delSp modSp add del mod delAnim">
        <pc:chgData name="Celina Ryan" userId="ed837123-71f5-4436-b9ec-23877694d0d5" providerId="ADAL" clId="{C81AAA2E-42E8-4254-ADFF-D4B0D95A5F7C}" dt="2024-09-14T04:17:58.776" v="188" actId="47"/>
        <pc:sldMkLst>
          <pc:docMk/>
          <pc:sldMk cId="3960065236" sldId="1077"/>
        </pc:sldMkLst>
        <pc:spChg chg="mod">
          <ac:chgData name="Celina Ryan" userId="ed837123-71f5-4436-b9ec-23877694d0d5" providerId="ADAL" clId="{C81AAA2E-42E8-4254-ADFF-D4B0D95A5F7C}" dt="2024-09-14T04:17:48.637" v="186" actId="20577"/>
          <ac:spMkLst>
            <pc:docMk/>
            <pc:sldMk cId="3960065236" sldId="1077"/>
            <ac:spMk id="2" creationId="{F476F405-DBE0-647A-85B5-A2645C4D886B}"/>
          </ac:spMkLst>
        </pc:spChg>
        <pc:spChg chg="mod">
          <ac:chgData name="Celina Ryan" userId="ed837123-71f5-4436-b9ec-23877694d0d5" providerId="ADAL" clId="{C81AAA2E-42E8-4254-ADFF-D4B0D95A5F7C}" dt="2024-09-14T04:17:55.192" v="187" actId="6549"/>
          <ac:spMkLst>
            <pc:docMk/>
            <pc:sldMk cId="3960065236" sldId="1077"/>
            <ac:spMk id="3" creationId="{84A643B3-45AC-BDD6-E5A7-9AA1582D8F65}"/>
          </ac:spMkLst>
        </pc:spChg>
        <pc:picChg chg="del">
          <ac:chgData name="Celina Ryan" userId="ed837123-71f5-4436-b9ec-23877694d0d5" providerId="ADAL" clId="{C81AAA2E-42E8-4254-ADFF-D4B0D95A5F7C}" dt="2024-09-14T04:17:42.133" v="180" actId="478"/>
          <ac:picMkLst>
            <pc:docMk/>
            <pc:sldMk cId="3960065236" sldId="1077"/>
            <ac:picMk id="4" creationId="{5ABBFC15-4106-C7BD-F835-740012224921}"/>
          </ac:picMkLst>
        </pc:picChg>
        <pc:picChg chg="del">
          <ac:chgData name="Celina Ryan" userId="ed837123-71f5-4436-b9ec-23877694d0d5" providerId="ADAL" clId="{C81AAA2E-42E8-4254-ADFF-D4B0D95A5F7C}" dt="2024-09-14T04:17:43.622" v="181" actId="478"/>
          <ac:picMkLst>
            <pc:docMk/>
            <pc:sldMk cId="3960065236" sldId="1077"/>
            <ac:picMk id="5" creationId="{0AA00436-6B6A-C94A-2430-2B37D5E8EC0D}"/>
          </ac:picMkLst>
        </pc:picChg>
      </pc:sldChg>
      <pc:sldChg chg="addSp delSp modSp add mod delAnim">
        <pc:chgData name="Celina Ryan" userId="ed837123-71f5-4436-b9ec-23877694d0d5" providerId="ADAL" clId="{C81AAA2E-42E8-4254-ADFF-D4B0D95A5F7C}" dt="2024-09-18T22:15:57.222" v="1526" actId="1076"/>
        <pc:sldMkLst>
          <pc:docMk/>
          <pc:sldMk cId="2382006311" sldId="1078"/>
        </pc:sldMkLst>
        <pc:spChg chg="add mod">
          <ac:chgData name="Celina Ryan" userId="ed837123-71f5-4436-b9ec-23877694d0d5" providerId="ADAL" clId="{C81AAA2E-42E8-4254-ADFF-D4B0D95A5F7C}" dt="2024-09-18T22:15:57.222" v="1526" actId="1076"/>
          <ac:spMkLst>
            <pc:docMk/>
            <pc:sldMk cId="2382006311" sldId="1078"/>
            <ac:spMk id="4" creationId="{8E63EFB9-2344-812B-F20F-EA2EC2620C67}"/>
          </ac:spMkLst>
        </pc:spChg>
        <pc:spChg chg="mod">
          <ac:chgData name="Celina Ryan" userId="ed837123-71f5-4436-b9ec-23877694d0d5" providerId="ADAL" clId="{C81AAA2E-42E8-4254-ADFF-D4B0D95A5F7C}" dt="2024-09-15T04:27:00.524" v="465" actId="1076"/>
          <ac:spMkLst>
            <pc:docMk/>
            <pc:sldMk cId="2382006311" sldId="1078"/>
            <ac:spMk id="7" creationId="{10256F0B-1E64-F151-C8CE-BD1380B765BA}"/>
          </ac:spMkLst>
        </pc:spChg>
        <pc:spChg chg="mod">
          <ac:chgData name="Celina Ryan" userId="ed837123-71f5-4436-b9ec-23877694d0d5" providerId="ADAL" clId="{C81AAA2E-42E8-4254-ADFF-D4B0D95A5F7C}" dt="2024-09-17T20:13:55.434" v="490" actId="20577"/>
          <ac:spMkLst>
            <pc:docMk/>
            <pc:sldMk cId="2382006311" sldId="1078"/>
            <ac:spMk id="10" creationId="{C7AA695F-A72C-D5AD-5C2B-04AD27CF0604}"/>
          </ac:spMkLst>
        </pc:spChg>
        <pc:spChg chg="mod">
          <ac:chgData name="Celina Ryan" userId="ed837123-71f5-4436-b9ec-23877694d0d5" providerId="ADAL" clId="{C81AAA2E-42E8-4254-ADFF-D4B0D95A5F7C}" dt="2024-09-15T04:27:40.412" v="468" actId="1076"/>
          <ac:spMkLst>
            <pc:docMk/>
            <pc:sldMk cId="2382006311" sldId="1078"/>
            <ac:spMk id="13" creationId="{DE42239D-EE32-3098-0C27-7977A588A76B}"/>
          </ac:spMkLst>
        </pc:spChg>
        <pc:spChg chg="del">
          <ac:chgData name="Celina Ryan" userId="ed837123-71f5-4436-b9ec-23877694d0d5" providerId="ADAL" clId="{C81AAA2E-42E8-4254-ADFF-D4B0D95A5F7C}" dt="2024-09-17T20:13:04.668" v="474" actId="478"/>
          <ac:spMkLst>
            <pc:docMk/>
            <pc:sldMk cId="2382006311" sldId="1078"/>
            <ac:spMk id="36" creationId="{4926D529-6CFA-9524-0DEE-6B90B8E66DFA}"/>
          </ac:spMkLst>
        </pc:spChg>
        <pc:picChg chg="add mod">
          <ac:chgData name="Celina Ryan" userId="ed837123-71f5-4436-b9ec-23877694d0d5" providerId="ADAL" clId="{C81AAA2E-42E8-4254-ADFF-D4B0D95A5F7C}" dt="2024-09-15T04:26:18.437" v="461" actId="1076"/>
          <ac:picMkLst>
            <pc:docMk/>
            <pc:sldMk cId="2382006311" sldId="1078"/>
            <ac:picMk id="2" creationId="{C45B9318-8CCD-A613-9E29-AD590AE278B8}"/>
          </ac:picMkLst>
        </pc:picChg>
        <pc:picChg chg="add mod">
          <ac:chgData name="Celina Ryan" userId="ed837123-71f5-4436-b9ec-23877694d0d5" providerId="ADAL" clId="{C81AAA2E-42E8-4254-ADFF-D4B0D95A5F7C}" dt="2024-09-18T20:22:15.910" v="620" actId="1076"/>
          <ac:picMkLst>
            <pc:docMk/>
            <pc:sldMk cId="2382006311" sldId="1078"/>
            <ac:picMk id="3" creationId="{0F61495A-D33A-AD1F-1B73-1F394C57AEC0}"/>
          </ac:picMkLst>
        </pc:picChg>
        <pc:picChg chg="del">
          <ac:chgData name="Celina Ryan" userId="ed837123-71f5-4436-b9ec-23877694d0d5" providerId="ADAL" clId="{C81AAA2E-42E8-4254-ADFF-D4B0D95A5F7C}" dt="2024-09-17T20:13:34.237" v="484" actId="478"/>
          <ac:picMkLst>
            <pc:docMk/>
            <pc:sldMk cId="2382006311" sldId="1078"/>
            <ac:picMk id="3" creationId="{9705C1BA-455D-00DB-D327-120CD87874A3}"/>
          </ac:picMkLst>
        </pc:picChg>
        <pc:picChg chg="del">
          <ac:chgData name="Celina Ryan" userId="ed837123-71f5-4436-b9ec-23877694d0d5" providerId="ADAL" clId="{C81AAA2E-42E8-4254-ADFF-D4B0D95A5F7C}" dt="2024-09-14T04:36:34.158" v="315" actId="478"/>
          <ac:picMkLst>
            <pc:docMk/>
            <pc:sldMk cId="2382006311" sldId="1078"/>
            <ac:picMk id="4" creationId="{1144B2B5-47BA-CEFB-A321-FF84570D702A}"/>
          </ac:picMkLst>
        </pc:picChg>
        <pc:picChg chg="add mod">
          <ac:chgData name="Celina Ryan" userId="ed837123-71f5-4436-b9ec-23877694d0d5" providerId="ADAL" clId="{C81AAA2E-42E8-4254-ADFF-D4B0D95A5F7C}" dt="2024-09-17T20:30:25.805" v="568" actId="1035"/>
          <ac:picMkLst>
            <pc:docMk/>
            <pc:sldMk cId="2382006311" sldId="1078"/>
            <ac:picMk id="5" creationId="{986D3A97-D968-9A21-8CD1-3F731B64BFC9}"/>
          </ac:picMkLst>
        </pc:picChg>
        <pc:picChg chg="mod">
          <ac:chgData name="Celina Ryan" userId="ed837123-71f5-4436-b9ec-23877694d0d5" providerId="ADAL" clId="{C81AAA2E-42E8-4254-ADFF-D4B0D95A5F7C}" dt="2024-09-18T20:29:30.933" v="775" actId="1076"/>
          <ac:picMkLst>
            <pc:docMk/>
            <pc:sldMk cId="2382006311" sldId="1078"/>
            <ac:picMk id="6" creationId="{8D4FF65E-38AB-80C8-516A-A34987A170C9}"/>
          </ac:picMkLst>
        </pc:picChg>
        <pc:picChg chg="del">
          <ac:chgData name="Celina Ryan" userId="ed837123-71f5-4436-b9ec-23877694d0d5" providerId="ADAL" clId="{C81AAA2E-42E8-4254-ADFF-D4B0D95A5F7C}" dt="2024-09-14T04:36:36.228" v="316" actId="478"/>
          <ac:picMkLst>
            <pc:docMk/>
            <pc:sldMk cId="2382006311" sldId="1078"/>
            <ac:picMk id="34" creationId="{49A425E0-A69A-49EC-BD02-725FE5F833CF}"/>
          </ac:picMkLst>
        </pc:picChg>
      </pc:sldChg>
      <pc:sldChg chg="addSp modSp mod">
        <pc:chgData name="Celina Ryan" userId="ed837123-71f5-4436-b9ec-23877694d0d5" providerId="ADAL" clId="{C81AAA2E-42E8-4254-ADFF-D4B0D95A5F7C}" dt="2024-09-18T22:29:33.618" v="1590" actId="1076"/>
        <pc:sldMkLst>
          <pc:docMk/>
          <pc:sldMk cId="2875745703" sldId="1079"/>
        </pc:sldMkLst>
        <pc:spChg chg="add mod">
          <ac:chgData name="Celina Ryan" userId="ed837123-71f5-4436-b9ec-23877694d0d5" providerId="ADAL" clId="{C81AAA2E-42E8-4254-ADFF-D4B0D95A5F7C}" dt="2024-09-18T22:15:22.581" v="1520" actId="208"/>
          <ac:spMkLst>
            <pc:docMk/>
            <pc:sldMk cId="2875745703" sldId="1079"/>
            <ac:spMk id="4" creationId="{2C303685-3B8C-554C-C051-E8EE763CF1D6}"/>
          </ac:spMkLst>
        </pc:spChg>
        <pc:picChg chg="mod">
          <ac:chgData name="Celina Ryan" userId="ed837123-71f5-4436-b9ec-23877694d0d5" providerId="ADAL" clId="{C81AAA2E-42E8-4254-ADFF-D4B0D95A5F7C}" dt="2024-09-18T22:05:04.277" v="1457" actId="1076"/>
          <ac:picMkLst>
            <pc:docMk/>
            <pc:sldMk cId="2875745703" sldId="1079"/>
            <ac:picMk id="3" creationId="{2213B866-819C-91CC-ADE3-ECDD925C9858}"/>
          </ac:picMkLst>
        </pc:picChg>
        <pc:picChg chg="mod modCrop">
          <ac:chgData name="Celina Ryan" userId="ed837123-71f5-4436-b9ec-23877694d0d5" providerId="ADAL" clId="{C81AAA2E-42E8-4254-ADFF-D4B0D95A5F7C}" dt="2024-09-18T22:29:33.618" v="1590" actId="1076"/>
          <ac:picMkLst>
            <pc:docMk/>
            <pc:sldMk cId="2875745703" sldId="1079"/>
            <ac:picMk id="6" creationId="{CAB637AF-555A-0579-30C0-582349CEE743}"/>
          </ac:picMkLst>
        </pc:picChg>
      </pc:sldChg>
      <pc:sldChg chg="addSp delSp modSp new mod delAnim">
        <pc:chgData name="Celina Ryan" userId="ed837123-71f5-4436-b9ec-23877694d0d5" providerId="ADAL" clId="{C81AAA2E-42E8-4254-ADFF-D4B0D95A5F7C}" dt="2024-09-18T22:16:33.828" v="1533" actId="208"/>
        <pc:sldMkLst>
          <pc:docMk/>
          <pc:sldMk cId="471452603" sldId="1080"/>
        </pc:sldMkLst>
        <pc:spChg chg="del">
          <ac:chgData name="Celina Ryan" userId="ed837123-71f5-4436-b9ec-23877694d0d5" providerId="ADAL" clId="{C81AAA2E-42E8-4254-ADFF-D4B0D95A5F7C}" dt="2024-09-18T21:39:24.383" v="821" actId="478"/>
          <ac:spMkLst>
            <pc:docMk/>
            <pc:sldMk cId="471452603" sldId="1080"/>
            <ac:spMk id="2" creationId="{26CD421E-89B9-7C3D-F8D0-2D9BBC3CA0EA}"/>
          </ac:spMkLst>
        </pc:spChg>
        <pc:spChg chg="del">
          <ac:chgData name="Celina Ryan" userId="ed837123-71f5-4436-b9ec-23877694d0d5" providerId="ADAL" clId="{C81AAA2E-42E8-4254-ADFF-D4B0D95A5F7C}" dt="2024-09-18T21:40:45.227" v="845" actId="478"/>
          <ac:spMkLst>
            <pc:docMk/>
            <pc:sldMk cId="471452603" sldId="1080"/>
            <ac:spMk id="3" creationId="{CAB2FC46-A12A-47E3-C014-5ACBEB96316B}"/>
          </ac:spMkLst>
        </pc:spChg>
        <pc:spChg chg="add mod">
          <ac:chgData name="Celina Ryan" userId="ed837123-71f5-4436-b9ec-23877694d0d5" providerId="ADAL" clId="{C81AAA2E-42E8-4254-ADFF-D4B0D95A5F7C}" dt="2024-09-18T21:40:07.569" v="838" actId="20577"/>
          <ac:spMkLst>
            <pc:docMk/>
            <pc:sldMk cId="471452603" sldId="1080"/>
            <ac:spMk id="5" creationId="{6134C117-5403-2E43-F080-94C7F4C9BBCD}"/>
          </ac:spMkLst>
        </pc:spChg>
        <pc:spChg chg="add mod">
          <ac:chgData name="Celina Ryan" userId="ed837123-71f5-4436-b9ec-23877694d0d5" providerId="ADAL" clId="{C81AAA2E-42E8-4254-ADFF-D4B0D95A5F7C}" dt="2024-09-18T21:41:28.393" v="854" actId="208"/>
          <ac:spMkLst>
            <pc:docMk/>
            <pc:sldMk cId="471452603" sldId="1080"/>
            <ac:spMk id="6" creationId="{1B8A635C-1141-CFF3-6D4B-76DC33972A2F}"/>
          </ac:spMkLst>
        </pc:spChg>
        <pc:spChg chg="add mod">
          <ac:chgData name="Celina Ryan" userId="ed837123-71f5-4436-b9ec-23877694d0d5" providerId="ADAL" clId="{C81AAA2E-42E8-4254-ADFF-D4B0D95A5F7C}" dt="2024-09-18T21:40:52.549" v="847" actId="1076"/>
          <ac:spMkLst>
            <pc:docMk/>
            <pc:sldMk cId="471452603" sldId="1080"/>
            <ac:spMk id="8" creationId="{74C63E07-B9E0-5C89-2235-5B18831254C0}"/>
          </ac:spMkLst>
        </pc:spChg>
        <pc:spChg chg="add mod">
          <ac:chgData name="Celina Ryan" userId="ed837123-71f5-4436-b9ec-23877694d0d5" providerId="ADAL" clId="{C81AAA2E-42E8-4254-ADFF-D4B0D95A5F7C}" dt="2024-09-18T21:39:21.299" v="820" actId="1076"/>
          <ac:spMkLst>
            <pc:docMk/>
            <pc:sldMk cId="471452603" sldId="1080"/>
            <ac:spMk id="9" creationId="{B92031D6-2740-D2AF-8FDA-0233EED84BD0}"/>
          </ac:spMkLst>
        </pc:spChg>
        <pc:spChg chg="add mod">
          <ac:chgData name="Celina Ryan" userId="ed837123-71f5-4436-b9ec-23877694d0d5" providerId="ADAL" clId="{C81AAA2E-42E8-4254-ADFF-D4B0D95A5F7C}" dt="2024-09-18T21:41:04" v="849" actId="1076"/>
          <ac:spMkLst>
            <pc:docMk/>
            <pc:sldMk cId="471452603" sldId="1080"/>
            <ac:spMk id="15" creationId="{21990F06-D863-855C-7FB6-E5DD4196B495}"/>
          </ac:spMkLst>
        </pc:spChg>
        <pc:spChg chg="add mod">
          <ac:chgData name="Celina Ryan" userId="ed837123-71f5-4436-b9ec-23877694d0d5" providerId="ADAL" clId="{C81AAA2E-42E8-4254-ADFF-D4B0D95A5F7C}" dt="2024-09-18T22:16:33.828" v="1533" actId="208"/>
          <ac:spMkLst>
            <pc:docMk/>
            <pc:sldMk cId="471452603" sldId="1080"/>
            <ac:spMk id="18" creationId="{A289F287-D731-760E-D0B4-B7A38B1A2C4A}"/>
          </ac:spMkLst>
        </pc:spChg>
        <pc:picChg chg="add mod">
          <ac:chgData name="Celina Ryan" userId="ed837123-71f5-4436-b9ec-23877694d0d5" providerId="ADAL" clId="{C81AAA2E-42E8-4254-ADFF-D4B0D95A5F7C}" dt="2024-09-18T21:39:34.504" v="823" actId="14100"/>
          <ac:picMkLst>
            <pc:docMk/>
            <pc:sldMk cId="471452603" sldId="1080"/>
            <ac:picMk id="4" creationId="{1A289A00-45F8-B0F6-F202-40CA2F68C645}"/>
          </ac:picMkLst>
        </pc:picChg>
        <pc:picChg chg="add mod">
          <ac:chgData name="Celina Ryan" userId="ed837123-71f5-4436-b9ec-23877694d0d5" providerId="ADAL" clId="{C81AAA2E-42E8-4254-ADFF-D4B0D95A5F7C}" dt="2024-09-18T21:40:48.815" v="846" actId="1076"/>
          <ac:picMkLst>
            <pc:docMk/>
            <pc:sldMk cId="471452603" sldId="1080"/>
            <ac:picMk id="7" creationId="{C41DC85B-0971-2591-D62A-3CC69F781C74}"/>
          </ac:picMkLst>
        </pc:picChg>
        <pc:picChg chg="add mod">
          <ac:chgData name="Celina Ryan" userId="ed837123-71f5-4436-b9ec-23877694d0d5" providerId="ADAL" clId="{C81AAA2E-42E8-4254-ADFF-D4B0D95A5F7C}" dt="2024-09-18T21:40:01.976" v="830" actId="1076"/>
          <ac:picMkLst>
            <pc:docMk/>
            <pc:sldMk cId="471452603" sldId="1080"/>
            <ac:picMk id="10" creationId="{6A5B1AD8-8325-DE6E-B985-24803B11A528}"/>
          </ac:picMkLst>
        </pc:picChg>
        <pc:picChg chg="add mod">
          <ac:chgData name="Celina Ryan" userId="ed837123-71f5-4436-b9ec-23877694d0d5" providerId="ADAL" clId="{C81AAA2E-42E8-4254-ADFF-D4B0D95A5F7C}" dt="2024-09-18T21:40:17.144" v="840" actId="1076"/>
          <ac:picMkLst>
            <pc:docMk/>
            <pc:sldMk cId="471452603" sldId="1080"/>
            <ac:picMk id="11" creationId="{6E8E6D6A-AAFE-5B42-F4CD-CE79C3F833D8}"/>
          </ac:picMkLst>
        </pc:picChg>
        <pc:picChg chg="add mod">
          <ac:chgData name="Celina Ryan" userId="ed837123-71f5-4436-b9ec-23877694d0d5" providerId="ADAL" clId="{C81AAA2E-42E8-4254-ADFF-D4B0D95A5F7C}" dt="2024-09-18T21:40:13.254" v="839" actId="1076"/>
          <ac:picMkLst>
            <pc:docMk/>
            <pc:sldMk cId="471452603" sldId="1080"/>
            <ac:picMk id="12" creationId="{94583F25-1F92-686B-F530-C031F11FFAB0}"/>
          </ac:picMkLst>
        </pc:picChg>
        <pc:picChg chg="add mod">
          <ac:chgData name="Celina Ryan" userId="ed837123-71f5-4436-b9ec-23877694d0d5" providerId="ADAL" clId="{C81AAA2E-42E8-4254-ADFF-D4B0D95A5F7C}" dt="2024-09-18T21:40:21.083" v="841" actId="1076"/>
          <ac:picMkLst>
            <pc:docMk/>
            <pc:sldMk cId="471452603" sldId="1080"/>
            <ac:picMk id="13" creationId="{DCA00B44-2824-7A8F-F18D-B22FFD19FC01}"/>
          </ac:picMkLst>
        </pc:picChg>
        <pc:picChg chg="add mod">
          <ac:chgData name="Celina Ryan" userId="ed837123-71f5-4436-b9ec-23877694d0d5" providerId="ADAL" clId="{C81AAA2E-42E8-4254-ADFF-D4B0D95A5F7C}" dt="2024-09-18T21:40:58.562" v="848" actId="1076"/>
          <ac:picMkLst>
            <pc:docMk/>
            <pc:sldMk cId="471452603" sldId="1080"/>
            <ac:picMk id="14" creationId="{7436681D-04B5-E062-4D3B-9AFC0B72356D}"/>
          </ac:picMkLst>
        </pc:picChg>
        <pc:picChg chg="del">
          <ac:chgData name="Celina Ryan" userId="ed837123-71f5-4436-b9ec-23877694d0d5" providerId="ADAL" clId="{C81AAA2E-42E8-4254-ADFF-D4B0D95A5F7C}" dt="2024-09-18T21:32:54.206" v="801" actId="478"/>
          <ac:picMkLst>
            <pc:docMk/>
            <pc:sldMk cId="471452603" sldId="1080"/>
            <ac:picMk id="16" creationId="{53404116-3D90-B362-B023-7A23391D03CB}"/>
          </ac:picMkLst>
        </pc:picChg>
        <pc:picChg chg="mod">
          <ac:chgData name="Celina Ryan" userId="ed837123-71f5-4436-b9ec-23877694d0d5" providerId="ADAL" clId="{C81AAA2E-42E8-4254-ADFF-D4B0D95A5F7C}" dt="2024-09-18T21:54:53.145" v="1275" actId="1076"/>
          <ac:picMkLst>
            <pc:docMk/>
            <pc:sldMk cId="471452603" sldId="1080"/>
            <ac:picMk id="17" creationId="{7A81A74A-3925-8098-E1DD-BAF223964512}"/>
          </ac:picMkLst>
        </pc:picChg>
      </pc:sldChg>
      <pc:sldChg chg="addSp delSp modSp del mod delDesignElem">
        <pc:chgData name="Celina Ryan" userId="ed837123-71f5-4436-b9ec-23877694d0d5" providerId="ADAL" clId="{C81AAA2E-42E8-4254-ADFF-D4B0D95A5F7C}" dt="2024-09-18T21:51:04.856" v="907" actId="47"/>
        <pc:sldMkLst>
          <pc:docMk/>
          <pc:sldMk cId="3309065716" sldId="1081"/>
        </pc:sldMkLst>
        <pc:spChg chg="mod">
          <ac:chgData name="Celina Ryan" userId="ed837123-71f5-4436-b9ec-23877694d0d5" providerId="ADAL" clId="{C81AAA2E-42E8-4254-ADFF-D4B0D95A5F7C}" dt="2024-09-18T21:45:08.341" v="867"/>
          <ac:spMkLst>
            <pc:docMk/>
            <pc:sldMk cId="3309065716" sldId="1081"/>
            <ac:spMk id="2" creationId="{30847067-78D9-856B-BE4E-CF3F9062EAE5}"/>
          </ac:spMkLst>
        </pc:spChg>
        <pc:spChg chg="add">
          <ac:chgData name="Celina Ryan" userId="ed837123-71f5-4436-b9ec-23877694d0d5" providerId="ADAL" clId="{C81AAA2E-42E8-4254-ADFF-D4B0D95A5F7C}" dt="2024-09-18T21:45:08.341" v="867"/>
          <ac:spMkLst>
            <pc:docMk/>
            <pc:sldMk cId="3309065716" sldId="1081"/>
            <ac:spMk id="30" creationId="{733E0473-C315-42D8-A82A-A2FE49DC67DA}"/>
          </ac:spMkLst>
        </pc:spChg>
        <pc:spChg chg="add">
          <ac:chgData name="Celina Ryan" userId="ed837123-71f5-4436-b9ec-23877694d0d5" providerId="ADAL" clId="{C81AAA2E-42E8-4254-ADFF-D4B0D95A5F7C}" dt="2024-09-18T21:45:08.341" v="867"/>
          <ac:spMkLst>
            <pc:docMk/>
            <pc:sldMk cId="3309065716" sldId="1081"/>
            <ac:spMk id="31" creationId="{AD23A251-68F2-43E5-812B-4BBAE1AF535E}"/>
          </ac:spMkLst>
        </pc:spChg>
        <pc:grpChg chg="add">
          <ac:chgData name="Celina Ryan" userId="ed837123-71f5-4436-b9ec-23877694d0d5" providerId="ADAL" clId="{C81AAA2E-42E8-4254-ADFF-D4B0D95A5F7C}" dt="2024-09-18T21:45:08.341" v="867"/>
          <ac:grpSpMkLst>
            <pc:docMk/>
            <pc:sldMk cId="3309065716" sldId="1081"/>
            <ac:grpSpMk id="33" creationId="{0350AF23-2606-421F-AB7B-23D9B48F3E9B}"/>
          </ac:grpSpMkLst>
        </pc:grpChg>
        <pc:picChg chg="del mod">
          <ac:chgData name="Celina Ryan" userId="ed837123-71f5-4436-b9ec-23877694d0d5" providerId="ADAL" clId="{C81AAA2E-42E8-4254-ADFF-D4B0D95A5F7C}" dt="2024-09-18T21:45:33.548" v="870" actId="478"/>
          <ac:picMkLst>
            <pc:docMk/>
            <pc:sldMk cId="3309065716" sldId="1081"/>
            <ac:picMk id="32" creationId="{875638E4-AC77-5B89-F59C-65D1F2BA979C}"/>
          </ac:picMkLst>
        </pc:picChg>
      </pc:sldChg>
      <pc:sldChg chg="addSp delSp modSp new mod delAnim">
        <pc:chgData name="Celina Ryan" userId="ed837123-71f5-4436-b9ec-23877694d0d5" providerId="ADAL" clId="{C81AAA2E-42E8-4254-ADFF-D4B0D95A5F7C}" dt="2024-09-18T23:09:08.155" v="1623" actId="1076"/>
        <pc:sldMkLst>
          <pc:docMk/>
          <pc:sldMk cId="2861308797" sldId="1082"/>
        </pc:sldMkLst>
        <pc:spChg chg="mod">
          <ac:chgData name="Celina Ryan" userId="ed837123-71f5-4436-b9ec-23877694d0d5" providerId="ADAL" clId="{C81AAA2E-42E8-4254-ADFF-D4B0D95A5F7C}" dt="2024-09-18T21:46:31.418" v="897" actId="1076"/>
          <ac:spMkLst>
            <pc:docMk/>
            <pc:sldMk cId="2861308797" sldId="1082"/>
            <ac:spMk id="2" creationId="{32C9C05D-E9BC-CE55-F0D3-4CADD0E227DE}"/>
          </ac:spMkLst>
        </pc:spChg>
        <pc:spChg chg="mod">
          <ac:chgData name="Celina Ryan" userId="ed837123-71f5-4436-b9ec-23877694d0d5" providerId="ADAL" clId="{C81AAA2E-42E8-4254-ADFF-D4B0D95A5F7C}" dt="2024-09-18T21:50:50.980" v="906" actId="1076"/>
          <ac:spMkLst>
            <pc:docMk/>
            <pc:sldMk cId="2861308797" sldId="1082"/>
            <ac:spMk id="3" creationId="{5E297026-2737-C840-C185-8E3839AEE6D4}"/>
          </ac:spMkLst>
        </pc:spChg>
        <pc:spChg chg="add mod">
          <ac:chgData name="Celina Ryan" userId="ed837123-71f5-4436-b9ec-23877694d0d5" providerId="ADAL" clId="{C81AAA2E-42E8-4254-ADFF-D4B0D95A5F7C}" dt="2024-09-18T22:17:05.574" v="1540" actId="208"/>
          <ac:spMkLst>
            <pc:docMk/>
            <pc:sldMk cId="2861308797" sldId="1082"/>
            <ac:spMk id="12" creationId="{EEBAA0EC-8124-65EE-DD67-D0595458119E}"/>
          </ac:spMkLst>
        </pc:spChg>
        <pc:picChg chg="add mod">
          <ac:chgData name="Celina Ryan" userId="ed837123-71f5-4436-b9ec-23877694d0d5" providerId="ADAL" clId="{C81AAA2E-42E8-4254-ADFF-D4B0D95A5F7C}" dt="2024-09-18T21:50:46.063" v="905" actId="1076"/>
          <ac:picMkLst>
            <pc:docMk/>
            <pc:sldMk cId="2861308797" sldId="1082"/>
            <ac:picMk id="4" creationId="{24AF7300-850D-F15D-01D7-B8E576808D28}"/>
          </ac:picMkLst>
        </pc:picChg>
        <pc:picChg chg="add mod">
          <ac:chgData name="Celina Ryan" userId="ed837123-71f5-4436-b9ec-23877694d0d5" providerId="ADAL" clId="{C81AAA2E-42E8-4254-ADFF-D4B0D95A5F7C}" dt="2024-09-18T21:46:48.131" v="899" actId="1076"/>
          <ac:picMkLst>
            <pc:docMk/>
            <pc:sldMk cId="2861308797" sldId="1082"/>
            <ac:picMk id="5" creationId="{AFABD4ED-FFB8-D6AE-7F22-E15229F3EBA1}"/>
          </ac:picMkLst>
        </pc:picChg>
        <pc:picChg chg="add mod">
          <ac:chgData name="Celina Ryan" userId="ed837123-71f5-4436-b9ec-23877694d0d5" providerId="ADAL" clId="{C81AAA2E-42E8-4254-ADFF-D4B0D95A5F7C}" dt="2024-09-18T21:46:48.131" v="899" actId="1076"/>
          <ac:picMkLst>
            <pc:docMk/>
            <pc:sldMk cId="2861308797" sldId="1082"/>
            <ac:picMk id="6" creationId="{13EF5CA0-9D50-F719-62DF-9CF965E37F6A}"/>
          </ac:picMkLst>
        </pc:picChg>
        <pc:picChg chg="add mod">
          <ac:chgData name="Celina Ryan" userId="ed837123-71f5-4436-b9ec-23877694d0d5" providerId="ADAL" clId="{C81AAA2E-42E8-4254-ADFF-D4B0D95A5F7C}" dt="2024-09-18T21:46:48.131" v="899" actId="1076"/>
          <ac:picMkLst>
            <pc:docMk/>
            <pc:sldMk cId="2861308797" sldId="1082"/>
            <ac:picMk id="7" creationId="{9B18AE14-CFEF-9815-A114-994C454C512D}"/>
          </ac:picMkLst>
        </pc:picChg>
        <pc:picChg chg="add mod">
          <ac:chgData name="Celina Ryan" userId="ed837123-71f5-4436-b9ec-23877694d0d5" providerId="ADAL" clId="{C81AAA2E-42E8-4254-ADFF-D4B0D95A5F7C}" dt="2024-09-18T21:46:48.131" v="899" actId="1076"/>
          <ac:picMkLst>
            <pc:docMk/>
            <pc:sldMk cId="2861308797" sldId="1082"/>
            <ac:picMk id="8" creationId="{F005CA05-E707-0F2A-8DC3-83182B91E7C9}"/>
          </ac:picMkLst>
        </pc:picChg>
        <pc:picChg chg="add mod">
          <ac:chgData name="Celina Ryan" userId="ed837123-71f5-4436-b9ec-23877694d0d5" providerId="ADAL" clId="{C81AAA2E-42E8-4254-ADFF-D4B0D95A5F7C}" dt="2024-09-18T21:46:48.131" v="899" actId="1076"/>
          <ac:picMkLst>
            <pc:docMk/>
            <pc:sldMk cId="2861308797" sldId="1082"/>
            <ac:picMk id="9" creationId="{A23618ED-58B3-00DD-39CD-99F4CF093E8C}"/>
          </ac:picMkLst>
        </pc:picChg>
        <pc:picChg chg="add mod">
          <ac:chgData name="Celina Ryan" userId="ed837123-71f5-4436-b9ec-23877694d0d5" providerId="ADAL" clId="{C81AAA2E-42E8-4254-ADFF-D4B0D95A5F7C}" dt="2024-09-18T21:46:48.131" v="899" actId="1076"/>
          <ac:picMkLst>
            <pc:docMk/>
            <pc:sldMk cId="2861308797" sldId="1082"/>
            <ac:picMk id="10" creationId="{9760C3ED-C291-2AB4-DBA7-2A6C05FAFE27}"/>
          </ac:picMkLst>
        </pc:picChg>
        <pc:picChg chg="del mod">
          <ac:chgData name="Celina Ryan" userId="ed837123-71f5-4436-b9ec-23877694d0d5" providerId="ADAL" clId="{C81AAA2E-42E8-4254-ADFF-D4B0D95A5F7C}" dt="2024-09-18T23:07:38.778" v="1620" actId="478"/>
          <ac:picMkLst>
            <pc:docMk/>
            <pc:sldMk cId="2861308797" sldId="1082"/>
            <ac:picMk id="11" creationId="{9875062A-03AE-FC97-4564-1A2822DFA8E6}"/>
          </ac:picMkLst>
        </pc:picChg>
        <pc:picChg chg="mod">
          <ac:chgData name="Celina Ryan" userId="ed837123-71f5-4436-b9ec-23877694d0d5" providerId="ADAL" clId="{C81AAA2E-42E8-4254-ADFF-D4B0D95A5F7C}" dt="2024-09-18T23:09:08.155" v="1623" actId="1076"/>
          <ac:picMkLst>
            <pc:docMk/>
            <pc:sldMk cId="2861308797" sldId="1082"/>
            <ac:picMk id="13" creationId="{8CB38110-07CD-78BD-85AB-6053F4D016B6}"/>
          </ac:picMkLst>
        </pc:picChg>
      </pc:sldChg>
      <pc:sldChg chg="addSp delSp modSp new mod">
        <pc:chgData name="Celina Ryan" userId="ed837123-71f5-4436-b9ec-23877694d0d5" providerId="ADAL" clId="{C81AAA2E-42E8-4254-ADFF-D4B0D95A5F7C}" dt="2024-09-19T15:02:24.414" v="1768" actId="1076"/>
        <pc:sldMkLst>
          <pc:docMk/>
          <pc:sldMk cId="2450444296" sldId="1083"/>
        </pc:sldMkLst>
        <pc:spChg chg="mod">
          <ac:chgData name="Celina Ryan" userId="ed837123-71f5-4436-b9ec-23877694d0d5" providerId="ADAL" clId="{C81AAA2E-42E8-4254-ADFF-D4B0D95A5F7C}" dt="2024-09-19T14:52:09.689" v="1654" actId="403"/>
          <ac:spMkLst>
            <pc:docMk/>
            <pc:sldMk cId="2450444296" sldId="1083"/>
            <ac:spMk id="2" creationId="{50E40FCB-B17E-CA27-D42B-5C26DE022204}"/>
          </ac:spMkLst>
        </pc:spChg>
        <pc:spChg chg="del">
          <ac:chgData name="Celina Ryan" userId="ed837123-71f5-4436-b9ec-23877694d0d5" providerId="ADAL" clId="{C81AAA2E-42E8-4254-ADFF-D4B0D95A5F7C}" dt="2024-09-19T14:51:33.835" v="1638" actId="478"/>
          <ac:spMkLst>
            <pc:docMk/>
            <pc:sldMk cId="2450444296" sldId="1083"/>
            <ac:spMk id="3" creationId="{27C94E57-1A1B-E10B-25DB-FFD2DEE87290}"/>
          </ac:spMkLst>
        </pc:spChg>
        <pc:spChg chg="del">
          <ac:chgData name="Celina Ryan" userId="ed837123-71f5-4436-b9ec-23877694d0d5" providerId="ADAL" clId="{C81AAA2E-42E8-4254-ADFF-D4B0D95A5F7C}" dt="2024-09-19T14:51:31.179" v="1637" actId="478"/>
          <ac:spMkLst>
            <pc:docMk/>
            <pc:sldMk cId="2450444296" sldId="1083"/>
            <ac:spMk id="4" creationId="{2AA61AF5-382F-F5D8-80A4-7B6C79A154A8}"/>
          </ac:spMkLst>
        </pc:spChg>
        <pc:spChg chg="add mod">
          <ac:chgData name="Celina Ryan" userId="ed837123-71f5-4436-b9ec-23877694d0d5" providerId="ADAL" clId="{C81AAA2E-42E8-4254-ADFF-D4B0D95A5F7C}" dt="2024-09-19T14:54:47.839" v="1688" actId="1076"/>
          <ac:spMkLst>
            <pc:docMk/>
            <pc:sldMk cId="2450444296" sldId="1083"/>
            <ac:spMk id="6" creationId="{EFFC873E-764F-7A34-63BB-68C1F668E6BE}"/>
          </ac:spMkLst>
        </pc:spChg>
        <pc:spChg chg="add mod">
          <ac:chgData name="Celina Ryan" userId="ed837123-71f5-4436-b9ec-23877694d0d5" providerId="ADAL" clId="{C81AAA2E-42E8-4254-ADFF-D4B0D95A5F7C}" dt="2024-09-19T14:55:15.629" v="1691" actId="1076"/>
          <ac:spMkLst>
            <pc:docMk/>
            <pc:sldMk cId="2450444296" sldId="1083"/>
            <ac:spMk id="7" creationId="{FE3868C2-CFF5-52D0-8C7B-4338A331F1D9}"/>
          </ac:spMkLst>
        </pc:spChg>
        <pc:graphicFrameChg chg="add mod">
          <ac:chgData name="Celina Ryan" userId="ed837123-71f5-4436-b9ec-23877694d0d5" providerId="ADAL" clId="{C81AAA2E-42E8-4254-ADFF-D4B0D95A5F7C}" dt="2024-09-19T14:55:00.446" v="1689" actId="1076"/>
          <ac:graphicFrameMkLst>
            <pc:docMk/>
            <pc:sldMk cId="2450444296" sldId="1083"/>
            <ac:graphicFrameMk id="5" creationId="{3B043A1C-0385-9430-6619-F0E42763DD71}"/>
          </ac:graphicFrameMkLst>
        </pc:graphicFrameChg>
        <pc:picChg chg="mod">
          <ac:chgData name="Celina Ryan" userId="ed837123-71f5-4436-b9ec-23877694d0d5" providerId="ADAL" clId="{C81AAA2E-42E8-4254-ADFF-D4B0D95A5F7C}" dt="2024-09-19T15:02:24.414" v="1768" actId="1076"/>
          <ac:picMkLst>
            <pc:docMk/>
            <pc:sldMk cId="2450444296" sldId="1083"/>
            <ac:picMk id="8" creationId="{9703B856-F2CA-9CA6-D099-6665CA417965}"/>
          </ac:picMkLst>
        </pc:picChg>
      </pc:sldChg>
      <pc:sldChg chg="addSp delSp modSp add mod">
        <pc:chgData name="Celina Ryan" userId="ed837123-71f5-4436-b9ec-23877694d0d5" providerId="ADAL" clId="{C81AAA2E-42E8-4254-ADFF-D4B0D95A5F7C}" dt="2024-09-19T15:03:17.667" v="1771" actId="1076"/>
        <pc:sldMkLst>
          <pc:docMk/>
          <pc:sldMk cId="2086696282" sldId="1084"/>
        </pc:sldMkLst>
        <pc:spChg chg="mod">
          <ac:chgData name="Celina Ryan" userId="ed837123-71f5-4436-b9ec-23877694d0d5" providerId="ADAL" clId="{C81AAA2E-42E8-4254-ADFF-D4B0D95A5F7C}" dt="2024-09-19T14:57:38.629" v="1702" actId="20577"/>
          <ac:spMkLst>
            <pc:docMk/>
            <pc:sldMk cId="2086696282" sldId="1084"/>
            <ac:spMk id="2" creationId="{50E40FCB-B17E-CA27-D42B-5C26DE022204}"/>
          </ac:spMkLst>
        </pc:spChg>
        <pc:spChg chg="add mod">
          <ac:chgData name="Celina Ryan" userId="ed837123-71f5-4436-b9ec-23877694d0d5" providerId="ADAL" clId="{C81AAA2E-42E8-4254-ADFF-D4B0D95A5F7C}" dt="2024-09-19T15:00:45.544" v="1706" actId="1076"/>
          <ac:spMkLst>
            <pc:docMk/>
            <pc:sldMk cId="2086696282" sldId="1084"/>
            <ac:spMk id="4" creationId="{DCC53E12-8752-DBD2-8CC5-2123765CEA05}"/>
          </ac:spMkLst>
        </pc:spChg>
        <pc:spChg chg="mod">
          <ac:chgData name="Celina Ryan" userId="ed837123-71f5-4436-b9ec-23877694d0d5" providerId="ADAL" clId="{C81AAA2E-42E8-4254-ADFF-D4B0D95A5F7C}" dt="2024-09-19T15:01:26.131" v="1765" actId="1076"/>
          <ac:spMkLst>
            <pc:docMk/>
            <pc:sldMk cId="2086696282" sldId="1084"/>
            <ac:spMk id="6" creationId="{EFFC873E-764F-7A34-63BB-68C1F668E6BE}"/>
          </ac:spMkLst>
        </pc:spChg>
        <pc:graphicFrameChg chg="del">
          <ac:chgData name="Celina Ryan" userId="ed837123-71f5-4436-b9ec-23877694d0d5" providerId="ADAL" clId="{C81AAA2E-42E8-4254-ADFF-D4B0D95A5F7C}" dt="2024-09-19T14:57:28.473" v="1693" actId="478"/>
          <ac:graphicFrameMkLst>
            <pc:docMk/>
            <pc:sldMk cId="2086696282" sldId="1084"/>
            <ac:graphicFrameMk id="5" creationId="{3B043A1C-0385-9430-6619-F0E42763DD71}"/>
          </ac:graphicFrameMkLst>
        </pc:graphicFrameChg>
        <pc:picChg chg="mod">
          <ac:chgData name="Celina Ryan" userId="ed837123-71f5-4436-b9ec-23877694d0d5" providerId="ADAL" clId="{C81AAA2E-42E8-4254-ADFF-D4B0D95A5F7C}" dt="2024-09-19T15:03:17.667" v="1771" actId="1076"/>
          <ac:picMkLst>
            <pc:docMk/>
            <pc:sldMk cId="2086696282" sldId="1084"/>
            <ac:picMk id="8" creationId="{893C14C3-23F2-E87A-4FA8-641DF303FF9A}"/>
          </ac:picMkLst>
        </pc:picChg>
      </pc:sldChg>
      <pc:sldMasterChg chg="del delSldLayout">
        <pc:chgData name="Celina Ryan" userId="ed837123-71f5-4436-b9ec-23877694d0d5" providerId="ADAL" clId="{C81AAA2E-42E8-4254-ADFF-D4B0D95A5F7C}" dt="2024-09-18T21:51:04.856" v="907" actId="47"/>
        <pc:sldMasterMkLst>
          <pc:docMk/>
          <pc:sldMasterMk cId="891808715" sldId="2147483801"/>
        </pc:sldMasterMkLst>
        <pc:sldLayoutChg chg="del">
          <pc:chgData name="Celina Ryan" userId="ed837123-71f5-4436-b9ec-23877694d0d5" providerId="ADAL" clId="{C81AAA2E-42E8-4254-ADFF-D4B0D95A5F7C}" dt="2024-09-18T21:51:04.856" v="907" actId="47"/>
          <pc:sldLayoutMkLst>
            <pc:docMk/>
            <pc:sldMasterMk cId="891808715" sldId="2147483801"/>
            <pc:sldLayoutMk cId="3056224896" sldId="2147483802"/>
          </pc:sldLayoutMkLst>
        </pc:sldLayoutChg>
        <pc:sldLayoutChg chg="del">
          <pc:chgData name="Celina Ryan" userId="ed837123-71f5-4436-b9ec-23877694d0d5" providerId="ADAL" clId="{C81AAA2E-42E8-4254-ADFF-D4B0D95A5F7C}" dt="2024-09-18T21:51:04.856" v="907" actId="47"/>
          <pc:sldLayoutMkLst>
            <pc:docMk/>
            <pc:sldMasterMk cId="891808715" sldId="2147483801"/>
            <pc:sldLayoutMk cId="1779604077" sldId="2147483803"/>
          </pc:sldLayoutMkLst>
        </pc:sldLayoutChg>
        <pc:sldLayoutChg chg="del">
          <pc:chgData name="Celina Ryan" userId="ed837123-71f5-4436-b9ec-23877694d0d5" providerId="ADAL" clId="{C81AAA2E-42E8-4254-ADFF-D4B0D95A5F7C}" dt="2024-09-18T21:51:04.856" v="907" actId="47"/>
          <pc:sldLayoutMkLst>
            <pc:docMk/>
            <pc:sldMasterMk cId="891808715" sldId="2147483801"/>
            <pc:sldLayoutMk cId="231849956" sldId="2147483804"/>
          </pc:sldLayoutMkLst>
        </pc:sldLayoutChg>
        <pc:sldLayoutChg chg="del">
          <pc:chgData name="Celina Ryan" userId="ed837123-71f5-4436-b9ec-23877694d0d5" providerId="ADAL" clId="{C81AAA2E-42E8-4254-ADFF-D4B0D95A5F7C}" dt="2024-09-18T21:51:04.856" v="907" actId="47"/>
          <pc:sldLayoutMkLst>
            <pc:docMk/>
            <pc:sldMasterMk cId="891808715" sldId="2147483801"/>
            <pc:sldLayoutMk cId="1786333136" sldId="2147483805"/>
          </pc:sldLayoutMkLst>
        </pc:sldLayoutChg>
        <pc:sldLayoutChg chg="del">
          <pc:chgData name="Celina Ryan" userId="ed837123-71f5-4436-b9ec-23877694d0d5" providerId="ADAL" clId="{C81AAA2E-42E8-4254-ADFF-D4B0D95A5F7C}" dt="2024-09-18T21:51:04.856" v="907" actId="47"/>
          <pc:sldLayoutMkLst>
            <pc:docMk/>
            <pc:sldMasterMk cId="891808715" sldId="2147483801"/>
            <pc:sldLayoutMk cId="17270157" sldId="2147483806"/>
          </pc:sldLayoutMkLst>
        </pc:sldLayoutChg>
        <pc:sldLayoutChg chg="del">
          <pc:chgData name="Celina Ryan" userId="ed837123-71f5-4436-b9ec-23877694d0d5" providerId="ADAL" clId="{C81AAA2E-42E8-4254-ADFF-D4B0D95A5F7C}" dt="2024-09-18T21:51:04.856" v="907" actId="47"/>
          <pc:sldLayoutMkLst>
            <pc:docMk/>
            <pc:sldMasterMk cId="891808715" sldId="2147483801"/>
            <pc:sldLayoutMk cId="2750120052" sldId="2147483807"/>
          </pc:sldLayoutMkLst>
        </pc:sldLayoutChg>
        <pc:sldLayoutChg chg="del">
          <pc:chgData name="Celina Ryan" userId="ed837123-71f5-4436-b9ec-23877694d0d5" providerId="ADAL" clId="{C81AAA2E-42E8-4254-ADFF-D4B0D95A5F7C}" dt="2024-09-18T21:51:04.856" v="907" actId="47"/>
          <pc:sldLayoutMkLst>
            <pc:docMk/>
            <pc:sldMasterMk cId="891808715" sldId="2147483801"/>
            <pc:sldLayoutMk cId="292727419" sldId="2147483808"/>
          </pc:sldLayoutMkLst>
        </pc:sldLayoutChg>
        <pc:sldLayoutChg chg="del">
          <pc:chgData name="Celina Ryan" userId="ed837123-71f5-4436-b9ec-23877694d0d5" providerId="ADAL" clId="{C81AAA2E-42E8-4254-ADFF-D4B0D95A5F7C}" dt="2024-09-18T21:51:04.856" v="907" actId="47"/>
          <pc:sldLayoutMkLst>
            <pc:docMk/>
            <pc:sldMasterMk cId="891808715" sldId="2147483801"/>
            <pc:sldLayoutMk cId="1717013146" sldId="2147483809"/>
          </pc:sldLayoutMkLst>
        </pc:sldLayoutChg>
        <pc:sldLayoutChg chg="del">
          <pc:chgData name="Celina Ryan" userId="ed837123-71f5-4436-b9ec-23877694d0d5" providerId="ADAL" clId="{C81AAA2E-42E8-4254-ADFF-D4B0D95A5F7C}" dt="2024-09-18T21:51:04.856" v="907" actId="47"/>
          <pc:sldLayoutMkLst>
            <pc:docMk/>
            <pc:sldMasterMk cId="891808715" sldId="2147483801"/>
            <pc:sldLayoutMk cId="1548413647" sldId="2147483810"/>
          </pc:sldLayoutMkLst>
        </pc:sldLayoutChg>
        <pc:sldLayoutChg chg="del">
          <pc:chgData name="Celina Ryan" userId="ed837123-71f5-4436-b9ec-23877694d0d5" providerId="ADAL" clId="{C81AAA2E-42E8-4254-ADFF-D4B0D95A5F7C}" dt="2024-09-18T21:51:04.856" v="907" actId="47"/>
          <pc:sldLayoutMkLst>
            <pc:docMk/>
            <pc:sldMasterMk cId="891808715" sldId="2147483801"/>
            <pc:sldLayoutMk cId="4271147136" sldId="2147483811"/>
          </pc:sldLayoutMkLst>
        </pc:sldLayoutChg>
        <pc:sldLayoutChg chg="del">
          <pc:chgData name="Celina Ryan" userId="ed837123-71f5-4436-b9ec-23877694d0d5" providerId="ADAL" clId="{C81AAA2E-42E8-4254-ADFF-D4B0D95A5F7C}" dt="2024-09-18T21:51:04.856" v="907" actId="47"/>
          <pc:sldLayoutMkLst>
            <pc:docMk/>
            <pc:sldMasterMk cId="891808715" sldId="2147483801"/>
            <pc:sldLayoutMk cId="2402577457" sldId="2147483812"/>
          </pc:sldLayoutMkLst>
        </pc:sldLayoutChg>
      </pc:sldMasterChg>
    </pc:docChg>
  </pc:docChgLst>
  <pc:docChgLst>
    <pc:chgData name="Melissa Cayabyab" userId="S::mcayabyab@lwsd.org::d4d922fb-bf5b-4a6b-aaad-559dde808270" providerId="AD" clId="Web-{05F26ABF-D184-1E6F-A713-0F86A3ED5044}"/>
    <pc:docChg chg="modSld">
      <pc:chgData name="Melissa Cayabyab" userId="S::mcayabyab@lwsd.org::d4d922fb-bf5b-4a6b-aaad-559dde808270" providerId="AD" clId="Web-{05F26ABF-D184-1E6F-A713-0F86A3ED5044}" dt="2024-09-18T22:15:18.631" v="182" actId="1076"/>
      <pc:docMkLst>
        <pc:docMk/>
      </pc:docMkLst>
      <pc:sldChg chg="modSp">
        <pc:chgData name="Melissa Cayabyab" userId="S::mcayabyab@lwsd.org::d4d922fb-bf5b-4a6b-aaad-559dde808270" providerId="AD" clId="Web-{05F26ABF-D184-1E6F-A713-0F86A3ED5044}" dt="2024-09-18T22:11:03.763" v="166" actId="20577"/>
        <pc:sldMkLst>
          <pc:docMk/>
          <pc:sldMk cId="728655822" sldId="256"/>
        </pc:sldMkLst>
        <pc:spChg chg="mod">
          <ac:chgData name="Melissa Cayabyab" userId="S::mcayabyab@lwsd.org::d4d922fb-bf5b-4a6b-aaad-559dde808270" providerId="AD" clId="Web-{05F26ABF-D184-1E6F-A713-0F86A3ED5044}" dt="2024-09-18T21:35:18.109" v="2" actId="20577"/>
          <ac:spMkLst>
            <pc:docMk/>
            <pc:sldMk cId="728655822" sldId="256"/>
            <ac:spMk id="3" creationId="{00000000-0000-0000-0000-000000000000}"/>
          </ac:spMkLst>
        </pc:spChg>
        <pc:spChg chg="mod">
          <ac:chgData name="Melissa Cayabyab" userId="S::mcayabyab@lwsd.org::d4d922fb-bf5b-4a6b-aaad-559dde808270" providerId="AD" clId="Web-{05F26ABF-D184-1E6F-A713-0F86A3ED5044}" dt="2024-09-18T22:11:03.763" v="166" actId="20577"/>
          <ac:spMkLst>
            <pc:docMk/>
            <pc:sldMk cId="728655822" sldId="256"/>
            <ac:spMk id="5" creationId="{D63140FD-9E56-45F7-F589-A9D08DF58706}"/>
          </ac:spMkLst>
        </pc:spChg>
      </pc:sldChg>
      <pc:sldChg chg="modSp">
        <pc:chgData name="Melissa Cayabyab" userId="S::mcayabyab@lwsd.org::d4d922fb-bf5b-4a6b-aaad-559dde808270" providerId="AD" clId="Web-{05F26ABF-D184-1E6F-A713-0F86A3ED5044}" dt="2024-09-18T22:11:17.451" v="167" actId="20577"/>
        <pc:sldMkLst>
          <pc:docMk/>
          <pc:sldMk cId="519987506" sldId="257"/>
        </pc:sldMkLst>
        <pc:spChg chg="mod">
          <ac:chgData name="Melissa Cayabyab" userId="S::mcayabyab@lwsd.org::d4d922fb-bf5b-4a6b-aaad-559dde808270" providerId="AD" clId="Web-{05F26ABF-D184-1E6F-A713-0F86A3ED5044}" dt="2024-09-18T21:48:41.200" v="59" actId="20577"/>
          <ac:spMkLst>
            <pc:docMk/>
            <pc:sldMk cId="519987506" sldId="257"/>
            <ac:spMk id="3" creationId="{00000000-0000-0000-0000-000000000000}"/>
          </ac:spMkLst>
        </pc:spChg>
        <pc:spChg chg="mod">
          <ac:chgData name="Melissa Cayabyab" userId="S::mcayabyab@lwsd.org::d4d922fb-bf5b-4a6b-aaad-559dde808270" providerId="AD" clId="Web-{05F26ABF-D184-1E6F-A713-0F86A3ED5044}" dt="2024-09-18T22:11:17.451" v="167" actId="20577"/>
          <ac:spMkLst>
            <pc:docMk/>
            <pc:sldMk cId="519987506" sldId="257"/>
            <ac:spMk id="7" creationId="{10BA118E-3AE3-C62A-0C32-58387EF29D5E}"/>
          </ac:spMkLst>
        </pc:spChg>
      </pc:sldChg>
      <pc:sldChg chg="modSp">
        <pc:chgData name="Melissa Cayabyab" userId="S::mcayabyab@lwsd.org::d4d922fb-bf5b-4a6b-aaad-559dde808270" providerId="AD" clId="Web-{05F26ABF-D184-1E6F-A713-0F86A3ED5044}" dt="2024-09-18T21:56:39.826" v="129" actId="20577"/>
        <pc:sldMkLst>
          <pc:docMk/>
          <pc:sldMk cId="1194760054" sldId="258"/>
        </pc:sldMkLst>
        <pc:spChg chg="mod">
          <ac:chgData name="Melissa Cayabyab" userId="S::mcayabyab@lwsd.org::d4d922fb-bf5b-4a6b-aaad-559dde808270" providerId="AD" clId="Web-{05F26ABF-D184-1E6F-A713-0F86A3ED5044}" dt="2024-09-18T21:56:39.826" v="129" actId="20577"/>
          <ac:spMkLst>
            <pc:docMk/>
            <pc:sldMk cId="1194760054" sldId="258"/>
            <ac:spMk id="3" creationId="{00000000-0000-0000-0000-000000000000}"/>
          </ac:spMkLst>
        </pc:spChg>
      </pc:sldChg>
      <pc:sldChg chg="modSp">
        <pc:chgData name="Melissa Cayabyab" userId="S::mcayabyab@lwsd.org::d4d922fb-bf5b-4a6b-aaad-559dde808270" providerId="AD" clId="Web-{05F26ABF-D184-1E6F-A713-0F86A3ED5044}" dt="2024-09-18T21:53:28.773" v="113" actId="20577"/>
        <pc:sldMkLst>
          <pc:docMk/>
          <pc:sldMk cId="3797782738" sldId="264"/>
        </pc:sldMkLst>
        <pc:spChg chg="mod">
          <ac:chgData name="Melissa Cayabyab" userId="S::mcayabyab@lwsd.org::d4d922fb-bf5b-4a6b-aaad-559dde808270" providerId="AD" clId="Web-{05F26ABF-D184-1E6F-A713-0F86A3ED5044}" dt="2024-09-18T21:53:28.773" v="113" actId="20577"/>
          <ac:spMkLst>
            <pc:docMk/>
            <pc:sldMk cId="3797782738" sldId="264"/>
            <ac:spMk id="3" creationId="{00000000-0000-0000-0000-000000000000}"/>
          </ac:spMkLst>
        </pc:spChg>
      </pc:sldChg>
      <pc:sldChg chg="modSp">
        <pc:chgData name="Melissa Cayabyab" userId="S::mcayabyab@lwsd.org::d4d922fb-bf5b-4a6b-aaad-559dde808270" providerId="AD" clId="Web-{05F26ABF-D184-1E6F-A713-0F86A3ED5044}" dt="2024-09-18T21:53:41.289" v="115" actId="20577"/>
        <pc:sldMkLst>
          <pc:docMk/>
          <pc:sldMk cId="2375906991" sldId="266"/>
        </pc:sldMkLst>
        <pc:spChg chg="mod">
          <ac:chgData name="Melissa Cayabyab" userId="S::mcayabyab@lwsd.org::d4d922fb-bf5b-4a6b-aaad-559dde808270" providerId="AD" clId="Web-{05F26ABF-D184-1E6F-A713-0F86A3ED5044}" dt="2024-09-18T21:53:41.289" v="115" actId="20577"/>
          <ac:spMkLst>
            <pc:docMk/>
            <pc:sldMk cId="2375906991" sldId="266"/>
            <ac:spMk id="3" creationId="{00000000-0000-0000-0000-000000000000}"/>
          </ac:spMkLst>
        </pc:spChg>
      </pc:sldChg>
      <pc:sldChg chg="modSp">
        <pc:chgData name="Melissa Cayabyab" userId="S::mcayabyab@lwsd.org::d4d922fb-bf5b-4a6b-aaad-559dde808270" providerId="AD" clId="Web-{05F26ABF-D184-1E6F-A713-0F86A3ED5044}" dt="2024-09-18T22:00:02.365" v="157" actId="1076"/>
        <pc:sldMkLst>
          <pc:docMk/>
          <pc:sldMk cId="1949635489" sldId="269"/>
        </pc:sldMkLst>
        <pc:spChg chg="mod">
          <ac:chgData name="Melissa Cayabyab" userId="S::mcayabyab@lwsd.org::d4d922fb-bf5b-4a6b-aaad-559dde808270" providerId="AD" clId="Web-{05F26ABF-D184-1E6F-A713-0F86A3ED5044}" dt="2024-09-18T22:00:02.365" v="157" actId="1076"/>
          <ac:spMkLst>
            <pc:docMk/>
            <pc:sldMk cId="1949635489" sldId="269"/>
            <ac:spMk id="2" creationId="{00000000-0000-0000-0000-000000000000}"/>
          </ac:spMkLst>
        </pc:spChg>
      </pc:sldChg>
      <pc:sldChg chg="modSp">
        <pc:chgData name="Melissa Cayabyab" userId="S::mcayabyab@lwsd.org::d4d922fb-bf5b-4a6b-aaad-559dde808270" providerId="AD" clId="Web-{05F26ABF-D184-1E6F-A713-0F86A3ED5044}" dt="2024-09-18T21:51:06.955" v="82" actId="20577"/>
        <pc:sldMkLst>
          <pc:docMk/>
          <pc:sldMk cId="2287533286" sldId="288"/>
        </pc:sldMkLst>
        <pc:spChg chg="mod">
          <ac:chgData name="Melissa Cayabyab" userId="S::mcayabyab@lwsd.org::d4d922fb-bf5b-4a6b-aaad-559dde808270" providerId="AD" clId="Web-{05F26ABF-D184-1E6F-A713-0F86A3ED5044}" dt="2024-09-18T21:51:06.955" v="82" actId="20577"/>
          <ac:spMkLst>
            <pc:docMk/>
            <pc:sldMk cId="2287533286" sldId="288"/>
            <ac:spMk id="7" creationId="{65893553-E526-4832-B2BA-832546F7194E}"/>
          </ac:spMkLst>
        </pc:spChg>
      </pc:sldChg>
      <pc:sldChg chg="modSp">
        <pc:chgData name="Melissa Cayabyab" userId="S::mcayabyab@lwsd.org::d4d922fb-bf5b-4a6b-aaad-559dde808270" providerId="AD" clId="Web-{05F26ABF-D184-1E6F-A713-0F86A3ED5044}" dt="2024-09-18T22:00:47.991" v="158" actId="1076"/>
        <pc:sldMkLst>
          <pc:docMk/>
          <pc:sldMk cId="2221785261" sldId="289"/>
        </pc:sldMkLst>
        <pc:spChg chg="mod">
          <ac:chgData name="Melissa Cayabyab" userId="S::mcayabyab@lwsd.org::d4d922fb-bf5b-4a6b-aaad-559dde808270" providerId="AD" clId="Web-{05F26ABF-D184-1E6F-A713-0F86A3ED5044}" dt="2024-09-18T21:51:28.909" v="89" actId="1076"/>
          <ac:spMkLst>
            <pc:docMk/>
            <pc:sldMk cId="2221785261" sldId="289"/>
            <ac:spMk id="2" creationId="{837E63B5-3AE5-4CD3-B6FA-2A09DCB095EC}"/>
          </ac:spMkLst>
        </pc:spChg>
        <pc:graphicFrameChg chg="mod">
          <ac:chgData name="Melissa Cayabyab" userId="S::mcayabyab@lwsd.org::d4d922fb-bf5b-4a6b-aaad-559dde808270" providerId="AD" clId="Web-{05F26ABF-D184-1E6F-A713-0F86A3ED5044}" dt="2024-09-18T22:00:47.991" v="158" actId="1076"/>
          <ac:graphicFrameMkLst>
            <pc:docMk/>
            <pc:sldMk cId="2221785261" sldId="289"/>
            <ac:graphicFrameMk id="30" creationId="{2ED5C626-BD5B-438B-881C-799CAE6D7FA8}"/>
          </ac:graphicFrameMkLst>
        </pc:graphicFrameChg>
      </pc:sldChg>
      <pc:sldChg chg="modSp">
        <pc:chgData name="Melissa Cayabyab" userId="S::mcayabyab@lwsd.org::d4d922fb-bf5b-4a6b-aaad-559dde808270" providerId="AD" clId="Web-{05F26ABF-D184-1E6F-A713-0F86A3ED5044}" dt="2024-09-18T21:57:49.626" v="141" actId="14100"/>
        <pc:sldMkLst>
          <pc:docMk/>
          <pc:sldMk cId="2983012323" sldId="292"/>
        </pc:sldMkLst>
        <pc:spChg chg="mod">
          <ac:chgData name="Melissa Cayabyab" userId="S::mcayabyab@lwsd.org::d4d922fb-bf5b-4a6b-aaad-559dde808270" providerId="AD" clId="Web-{05F26ABF-D184-1E6F-A713-0F86A3ED5044}" dt="2024-09-18T21:57:49.626" v="141" actId="14100"/>
          <ac:spMkLst>
            <pc:docMk/>
            <pc:sldMk cId="2983012323" sldId="292"/>
            <ac:spMk id="3" creationId="{E2CFFEBF-1C45-42D5-98EF-87D332CF4D2D}"/>
          </ac:spMkLst>
        </pc:spChg>
      </pc:sldChg>
      <pc:sldChg chg="addSp delSp modSp">
        <pc:chgData name="Melissa Cayabyab" userId="S::mcayabyab@lwsd.org::d4d922fb-bf5b-4a6b-aaad-559dde808270" providerId="AD" clId="Web-{05F26ABF-D184-1E6F-A713-0F86A3ED5044}" dt="2024-09-18T22:13:27.409" v="170" actId="20577"/>
        <pc:sldMkLst>
          <pc:docMk/>
          <pc:sldMk cId="3836032548" sldId="294"/>
        </pc:sldMkLst>
        <pc:spChg chg="mod">
          <ac:chgData name="Melissa Cayabyab" userId="S::mcayabyab@lwsd.org::d4d922fb-bf5b-4a6b-aaad-559dde808270" providerId="AD" clId="Web-{05F26ABF-D184-1E6F-A713-0F86A3ED5044}" dt="2024-09-18T21:46:26.039" v="52" actId="1076"/>
          <ac:spMkLst>
            <pc:docMk/>
            <pc:sldMk cId="3836032548" sldId="294"/>
            <ac:spMk id="2" creationId="{221DE945-FA74-4E42-B25D-5A4B8DF0D485}"/>
          </ac:spMkLst>
        </pc:spChg>
        <pc:spChg chg="mod">
          <ac:chgData name="Melissa Cayabyab" userId="S::mcayabyab@lwsd.org::d4d922fb-bf5b-4a6b-aaad-559dde808270" providerId="AD" clId="Web-{05F26ABF-D184-1E6F-A713-0F86A3ED5044}" dt="2024-09-18T22:13:27.409" v="170" actId="20577"/>
          <ac:spMkLst>
            <pc:docMk/>
            <pc:sldMk cId="3836032548" sldId="294"/>
            <ac:spMk id="8" creationId="{617E0806-844A-EDBE-F69C-428A42C533AE}"/>
          </ac:spMkLst>
        </pc:spChg>
        <pc:spChg chg="add del">
          <ac:chgData name="Melissa Cayabyab" userId="S::mcayabyab@lwsd.org::d4d922fb-bf5b-4a6b-aaad-559dde808270" providerId="AD" clId="Web-{05F26ABF-D184-1E6F-A713-0F86A3ED5044}" dt="2024-09-18T21:45:37.412" v="39"/>
          <ac:spMkLst>
            <pc:docMk/>
            <pc:sldMk cId="3836032548" sldId="294"/>
            <ac:spMk id="11" creationId="{374CCDF2-6340-F6EF-CE74-6E03DF65322A}"/>
          </ac:spMkLst>
        </pc:spChg>
        <pc:spChg chg="add del">
          <ac:chgData name="Melissa Cayabyab" userId="S::mcayabyab@lwsd.org::d4d922fb-bf5b-4a6b-aaad-559dde808270" providerId="AD" clId="Web-{05F26ABF-D184-1E6F-A713-0F86A3ED5044}" dt="2024-09-18T21:45:48.382" v="44"/>
          <ac:spMkLst>
            <pc:docMk/>
            <pc:sldMk cId="3836032548" sldId="294"/>
            <ac:spMk id="17" creationId="{B5DA00ED-DEE2-9EDA-6354-B0F725C535A4}"/>
          </ac:spMkLst>
        </pc:spChg>
        <pc:spChg chg="add del">
          <ac:chgData name="Melissa Cayabyab" userId="S::mcayabyab@lwsd.org::d4d922fb-bf5b-4a6b-aaad-559dde808270" providerId="AD" clId="Web-{05F26ABF-D184-1E6F-A713-0F86A3ED5044}" dt="2024-09-18T21:46:16.367" v="51"/>
          <ac:spMkLst>
            <pc:docMk/>
            <pc:sldMk cId="3836032548" sldId="294"/>
            <ac:spMk id="24" creationId="{CD315145-37B6-9C3A-B40A-4BBF8007A25F}"/>
          </ac:spMkLst>
        </pc:spChg>
        <pc:picChg chg="add mod">
          <ac:chgData name="Melissa Cayabyab" userId="S::mcayabyab@lwsd.org::d4d922fb-bf5b-4a6b-aaad-559dde808270" providerId="AD" clId="Web-{05F26ABF-D184-1E6F-A713-0F86A3ED5044}" dt="2024-09-18T21:40:34.949" v="8" actId="1076"/>
          <ac:picMkLst>
            <pc:docMk/>
            <pc:sldMk cId="3836032548" sldId="294"/>
            <ac:picMk id="5" creationId="{E0DB1149-6293-3B85-DD2B-F56EBA5C53E7}"/>
          </ac:picMkLst>
        </pc:picChg>
        <pc:picChg chg="mod">
          <ac:chgData name="Melissa Cayabyab" userId="S::mcayabyab@lwsd.org::d4d922fb-bf5b-4a6b-aaad-559dde808270" providerId="AD" clId="Web-{05F26ABF-D184-1E6F-A713-0F86A3ED5044}" dt="2024-09-18T21:41:06.043" v="9" actId="14100"/>
          <ac:picMkLst>
            <pc:docMk/>
            <pc:sldMk cId="3836032548" sldId="294"/>
            <ac:picMk id="9" creationId="{7C87AC84-F6DA-4F20-A2D0-F6CE9471056E}"/>
          </ac:picMkLst>
        </pc:picChg>
        <pc:picChg chg="mod">
          <ac:chgData name="Melissa Cayabyab" userId="S::mcayabyab@lwsd.org::d4d922fb-bf5b-4a6b-aaad-559dde808270" providerId="AD" clId="Web-{05F26ABF-D184-1E6F-A713-0F86A3ED5044}" dt="2024-09-18T21:41:12.028" v="10" actId="14100"/>
          <ac:picMkLst>
            <pc:docMk/>
            <pc:sldMk cId="3836032548" sldId="294"/>
            <ac:picMk id="12" creationId="{0892D62E-65D7-42BB-8836-B5C3F3C00A10}"/>
          </ac:picMkLst>
        </pc:picChg>
        <pc:picChg chg="add del">
          <ac:chgData name="Melissa Cayabyab" userId="S::mcayabyab@lwsd.org::d4d922fb-bf5b-4a6b-aaad-559dde808270" providerId="AD" clId="Web-{05F26ABF-D184-1E6F-A713-0F86A3ED5044}" dt="2024-09-18T21:45:59.210" v="47"/>
          <ac:picMkLst>
            <pc:docMk/>
            <pc:sldMk cId="3836032548" sldId="294"/>
            <ac:picMk id="15" creationId="{D2CB1066-28AD-C689-2AC1-58EB9F4782C2}"/>
          </ac:picMkLst>
        </pc:picChg>
        <pc:picChg chg="mod">
          <ac:chgData name="Melissa Cayabyab" userId="S::mcayabyab@lwsd.org::d4d922fb-bf5b-4a6b-aaad-559dde808270" providerId="AD" clId="Web-{05F26ABF-D184-1E6F-A713-0F86A3ED5044}" dt="2024-09-18T21:45:06.443" v="36" actId="1076"/>
          <ac:picMkLst>
            <pc:docMk/>
            <pc:sldMk cId="3836032548" sldId="294"/>
            <ac:picMk id="18" creationId="{98FDBA22-01DC-E59F-376F-9A7E5CF46CDE}"/>
          </ac:picMkLst>
        </pc:picChg>
        <pc:picChg chg="del">
          <ac:chgData name="Melissa Cayabyab" userId="S::mcayabyab@lwsd.org::d4d922fb-bf5b-4a6b-aaad-559dde808270" providerId="AD" clId="Web-{05F26ABF-D184-1E6F-A713-0F86A3ED5044}" dt="2024-09-18T21:40:15.479" v="3"/>
          <ac:picMkLst>
            <pc:docMk/>
            <pc:sldMk cId="3836032548" sldId="294"/>
            <ac:picMk id="19" creationId="{1BF96F03-E23A-45AD-9A27-B13ADABFCDDF}"/>
          </ac:picMkLst>
        </pc:picChg>
        <pc:picChg chg="add del">
          <ac:chgData name="Melissa Cayabyab" userId="S::mcayabyab@lwsd.org::d4d922fb-bf5b-4a6b-aaad-559dde808270" providerId="AD" clId="Web-{05F26ABF-D184-1E6F-A713-0F86A3ED5044}" dt="2024-09-18T21:45:48.382" v="43"/>
          <ac:picMkLst>
            <pc:docMk/>
            <pc:sldMk cId="3836032548" sldId="294"/>
            <ac:picMk id="21" creationId="{2B9847C8-4F16-600C-01D0-C9C764AB2157}"/>
          </ac:picMkLst>
        </pc:picChg>
        <pc:picChg chg="add del">
          <ac:chgData name="Melissa Cayabyab" userId="S::mcayabyab@lwsd.org::d4d922fb-bf5b-4a6b-aaad-559dde808270" providerId="AD" clId="Web-{05F26ABF-D184-1E6F-A713-0F86A3ED5044}" dt="2024-09-18T21:46:15.679" v="50"/>
          <ac:picMkLst>
            <pc:docMk/>
            <pc:sldMk cId="3836032548" sldId="294"/>
            <ac:picMk id="26" creationId="{5174452B-EE27-9EA4-8F32-BDC21A1CC975}"/>
          </ac:picMkLst>
        </pc:picChg>
      </pc:sldChg>
      <pc:sldChg chg="modSp">
        <pc:chgData name="Melissa Cayabyab" userId="S::mcayabyab@lwsd.org::d4d922fb-bf5b-4a6b-aaad-559dde808270" providerId="AD" clId="Web-{05F26ABF-D184-1E6F-A713-0F86A3ED5044}" dt="2024-09-18T22:14:29.177" v="176" actId="20577"/>
        <pc:sldMkLst>
          <pc:docMk/>
          <pc:sldMk cId="4089586318" sldId="295"/>
        </pc:sldMkLst>
        <pc:spChg chg="mod">
          <ac:chgData name="Melissa Cayabyab" userId="S::mcayabyab@lwsd.org::d4d922fb-bf5b-4a6b-aaad-559dde808270" providerId="AD" clId="Web-{05F26ABF-D184-1E6F-A713-0F86A3ED5044}" dt="2024-09-18T21:58:59.941" v="152" actId="20577"/>
          <ac:spMkLst>
            <pc:docMk/>
            <pc:sldMk cId="4089586318" sldId="295"/>
            <ac:spMk id="2" creationId="{55F0348C-E183-49FF-AEC3-75EFCF2651BB}"/>
          </ac:spMkLst>
        </pc:spChg>
        <pc:spChg chg="mod">
          <ac:chgData name="Melissa Cayabyab" userId="S::mcayabyab@lwsd.org::d4d922fb-bf5b-4a6b-aaad-559dde808270" providerId="AD" clId="Web-{05F26ABF-D184-1E6F-A713-0F86A3ED5044}" dt="2024-09-18T21:58:52.425" v="151" actId="20577"/>
          <ac:spMkLst>
            <pc:docMk/>
            <pc:sldMk cId="4089586318" sldId="295"/>
            <ac:spMk id="3" creationId="{8250D92A-EBB5-4E91-85F2-376E6226AE0A}"/>
          </ac:spMkLst>
        </pc:spChg>
        <pc:spChg chg="mod">
          <ac:chgData name="Melissa Cayabyab" userId="S::mcayabyab@lwsd.org::d4d922fb-bf5b-4a6b-aaad-559dde808270" providerId="AD" clId="Web-{05F26ABF-D184-1E6F-A713-0F86A3ED5044}" dt="2024-09-18T22:14:29.177" v="176" actId="20577"/>
          <ac:spMkLst>
            <pc:docMk/>
            <pc:sldMk cId="4089586318" sldId="295"/>
            <ac:spMk id="5" creationId="{25116C9E-FB90-00E5-9C97-87DD1FC46425}"/>
          </ac:spMkLst>
        </pc:spChg>
      </pc:sldChg>
      <pc:sldChg chg="modSp">
        <pc:chgData name="Melissa Cayabyab" userId="S::mcayabyab@lwsd.org::d4d922fb-bf5b-4a6b-aaad-559dde808270" providerId="AD" clId="Web-{05F26ABF-D184-1E6F-A713-0F86A3ED5044}" dt="2024-09-18T21:50:43.439" v="79" actId="1076"/>
        <pc:sldMkLst>
          <pc:docMk/>
          <pc:sldMk cId="2937805306" sldId="296"/>
        </pc:sldMkLst>
        <pc:spChg chg="mod">
          <ac:chgData name="Melissa Cayabyab" userId="S::mcayabyab@lwsd.org::d4d922fb-bf5b-4a6b-aaad-559dde808270" providerId="AD" clId="Web-{05F26ABF-D184-1E6F-A713-0F86A3ED5044}" dt="2024-09-18T21:50:14.907" v="72" actId="20577"/>
          <ac:spMkLst>
            <pc:docMk/>
            <pc:sldMk cId="2937805306" sldId="296"/>
            <ac:spMk id="4" creationId="{7604CEC2-98F0-4385-B12E-B7A767FE7C36}"/>
          </ac:spMkLst>
        </pc:spChg>
        <pc:spChg chg="mod">
          <ac:chgData name="Melissa Cayabyab" userId="S::mcayabyab@lwsd.org::d4d922fb-bf5b-4a6b-aaad-559dde808270" providerId="AD" clId="Web-{05F26ABF-D184-1E6F-A713-0F86A3ED5044}" dt="2024-09-18T21:50:39.439" v="77" actId="1076"/>
          <ac:spMkLst>
            <pc:docMk/>
            <pc:sldMk cId="2937805306" sldId="296"/>
            <ac:spMk id="10" creationId="{56D1626E-1C39-4760-A633-7AF278000769}"/>
          </ac:spMkLst>
        </pc:spChg>
        <pc:picChg chg="mod">
          <ac:chgData name="Melissa Cayabyab" userId="S::mcayabyab@lwsd.org::d4d922fb-bf5b-4a6b-aaad-559dde808270" providerId="AD" clId="Web-{05F26ABF-D184-1E6F-A713-0F86A3ED5044}" dt="2024-09-18T21:50:43.439" v="79" actId="1076"/>
          <ac:picMkLst>
            <pc:docMk/>
            <pc:sldMk cId="2937805306" sldId="296"/>
            <ac:picMk id="1026" creationId="{AF98417B-8E76-4D99-AC6C-D7B732509D11}"/>
          </ac:picMkLst>
        </pc:picChg>
      </pc:sldChg>
      <pc:sldChg chg="modSp">
        <pc:chgData name="Melissa Cayabyab" userId="S::mcayabyab@lwsd.org::d4d922fb-bf5b-4a6b-aaad-559dde808270" providerId="AD" clId="Web-{05F26ABF-D184-1E6F-A713-0F86A3ED5044}" dt="2024-09-18T21:55:16.308" v="124" actId="1076"/>
        <pc:sldMkLst>
          <pc:docMk/>
          <pc:sldMk cId="4153629835" sldId="638"/>
        </pc:sldMkLst>
        <pc:spChg chg="mod">
          <ac:chgData name="Melissa Cayabyab" userId="S::mcayabyab@lwsd.org::d4d922fb-bf5b-4a6b-aaad-559dde808270" providerId="AD" clId="Web-{05F26ABF-D184-1E6F-A713-0F86A3ED5044}" dt="2024-09-18T21:55:16.308" v="124" actId="1076"/>
          <ac:spMkLst>
            <pc:docMk/>
            <pc:sldMk cId="4153629835" sldId="638"/>
            <ac:spMk id="2" creationId="{831FC5C1-C804-4F9D-A155-EC7E5AC32507}"/>
          </ac:spMkLst>
        </pc:spChg>
        <pc:spChg chg="mod">
          <ac:chgData name="Melissa Cayabyab" userId="S::mcayabyab@lwsd.org::d4d922fb-bf5b-4a6b-aaad-559dde808270" providerId="AD" clId="Web-{05F26ABF-D184-1E6F-A713-0F86A3ED5044}" dt="2024-09-18T21:55:10.620" v="123" actId="1076"/>
          <ac:spMkLst>
            <pc:docMk/>
            <pc:sldMk cId="4153629835" sldId="638"/>
            <ac:spMk id="3" creationId="{F67FEB6E-AA23-41D9-9DC5-BD62F9B358FE}"/>
          </ac:spMkLst>
        </pc:spChg>
      </pc:sldChg>
      <pc:sldChg chg="modSp">
        <pc:chgData name="Melissa Cayabyab" userId="S::mcayabyab@lwsd.org::d4d922fb-bf5b-4a6b-aaad-559dde808270" providerId="AD" clId="Web-{05F26ABF-D184-1E6F-A713-0F86A3ED5044}" dt="2024-09-18T22:14:45.646" v="179" actId="20577"/>
        <pc:sldMkLst>
          <pc:docMk/>
          <pc:sldMk cId="2881401985" sldId="644"/>
        </pc:sldMkLst>
        <pc:spChg chg="mod">
          <ac:chgData name="Melissa Cayabyab" userId="S::mcayabyab@lwsd.org::d4d922fb-bf5b-4a6b-aaad-559dde808270" providerId="AD" clId="Web-{05F26ABF-D184-1E6F-A713-0F86A3ED5044}" dt="2024-09-18T22:14:45.646" v="179" actId="20577"/>
          <ac:spMkLst>
            <pc:docMk/>
            <pc:sldMk cId="2881401985" sldId="644"/>
            <ac:spMk id="4" creationId="{E006395E-7656-3A92-A648-72ED1B2E01F7}"/>
          </ac:spMkLst>
        </pc:spChg>
      </pc:sldChg>
      <pc:sldChg chg="modSp">
        <pc:chgData name="Melissa Cayabyab" userId="S::mcayabyab@lwsd.org::d4d922fb-bf5b-4a6b-aaad-559dde808270" providerId="AD" clId="Web-{05F26ABF-D184-1E6F-A713-0F86A3ED5044}" dt="2024-09-18T22:14:22.942" v="175" actId="20577"/>
        <pc:sldMkLst>
          <pc:docMk/>
          <pc:sldMk cId="1648260650" sldId="649"/>
        </pc:sldMkLst>
        <pc:spChg chg="mod">
          <ac:chgData name="Melissa Cayabyab" userId="S::mcayabyab@lwsd.org::d4d922fb-bf5b-4a6b-aaad-559dde808270" providerId="AD" clId="Web-{05F26ABF-D184-1E6F-A713-0F86A3ED5044}" dt="2024-09-18T22:14:22.942" v="175" actId="20577"/>
          <ac:spMkLst>
            <pc:docMk/>
            <pc:sldMk cId="1648260650" sldId="649"/>
            <ac:spMk id="4" creationId="{E417CB1C-1CCE-AEC9-68D4-115D0D853624}"/>
          </ac:spMkLst>
        </pc:spChg>
      </pc:sldChg>
      <pc:sldChg chg="modSp">
        <pc:chgData name="Melissa Cayabyab" userId="S::mcayabyab@lwsd.org::d4d922fb-bf5b-4a6b-aaad-559dde808270" providerId="AD" clId="Web-{05F26ABF-D184-1E6F-A713-0F86A3ED5044}" dt="2024-09-18T22:14:50.646" v="180" actId="20577"/>
        <pc:sldMkLst>
          <pc:docMk/>
          <pc:sldMk cId="2007277204" sldId="650"/>
        </pc:sldMkLst>
        <pc:spChg chg="mod">
          <ac:chgData name="Melissa Cayabyab" userId="S::mcayabyab@lwsd.org::d4d922fb-bf5b-4a6b-aaad-559dde808270" providerId="AD" clId="Web-{05F26ABF-D184-1E6F-A713-0F86A3ED5044}" dt="2024-09-18T21:58:30.549" v="149" actId="1076"/>
          <ac:spMkLst>
            <pc:docMk/>
            <pc:sldMk cId="2007277204" sldId="650"/>
            <ac:spMk id="3" creationId="{8A9FEA2B-6330-BC3E-0D5C-CD21AF185D7D}"/>
          </ac:spMkLst>
        </pc:spChg>
        <pc:spChg chg="mod">
          <ac:chgData name="Melissa Cayabyab" userId="S::mcayabyab@lwsd.org::d4d922fb-bf5b-4a6b-aaad-559dde808270" providerId="AD" clId="Web-{05F26ABF-D184-1E6F-A713-0F86A3ED5044}" dt="2024-09-18T22:14:50.646" v="180" actId="20577"/>
          <ac:spMkLst>
            <pc:docMk/>
            <pc:sldMk cId="2007277204" sldId="650"/>
            <ac:spMk id="5" creationId="{ECA6A22F-3BD6-B0C1-57F2-495028EC1928}"/>
          </ac:spMkLst>
        </pc:spChg>
      </pc:sldChg>
      <pc:sldChg chg="modSp">
        <pc:chgData name="Melissa Cayabyab" userId="S::mcayabyab@lwsd.org::d4d922fb-bf5b-4a6b-aaad-559dde808270" providerId="AD" clId="Web-{05F26ABF-D184-1E6F-A713-0F86A3ED5044}" dt="2024-09-18T22:14:33.755" v="177" actId="20577"/>
        <pc:sldMkLst>
          <pc:docMk/>
          <pc:sldMk cId="1419346349" sldId="651"/>
        </pc:sldMkLst>
        <pc:spChg chg="mod">
          <ac:chgData name="Melissa Cayabyab" userId="S::mcayabyab@lwsd.org::d4d922fb-bf5b-4a6b-aaad-559dde808270" providerId="AD" clId="Web-{05F26ABF-D184-1E6F-A713-0F86A3ED5044}" dt="2024-09-18T22:14:33.755" v="177" actId="20577"/>
          <ac:spMkLst>
            <pc:docMk/>
            <pc:sldMk cId="1419346349" sldId="651"/>
            <ac:spMk id="3" creationId="{03C47C43-30BD-395A-E0CA-8C5BFDAC9E93}"/>
          </ac:spMkLst>
        </pc:spChg>
      </pc:sldChg>
      <pc:sldChg chg="modSp">
        <pc:chgData name="Melissa Cayabyab" userId="S::mcayabyab@lwsd.org::d4d922fb-bf5b-4a6b-aaad-559dde808270" providerId="AD" clId="Web-{05F26ABF-D184-1E6F-A713-0F86A3ED5044}" dt="2024-09-18T22:14:40.208" v="178" actId="20577"/>
        <pc:sldMkLst>
          <pc:docMk/>
          <pc:sldMk cId="323961974" sldId="652"/>
        </pc:sldMkLst>
        <pc:spChg chg="mod">
          <ac:chgData name="Melissa Cayabyab" userId="S::mcayabyab@lwsd.org::d4d922fb-bf5b-4a6b-aaad-559dde808270" providerId="AD" clId="Web-{05F26ABF-D184-1E6F-A713-0F86A3ED5044}" dt="2024-09-18T22:14:40.208" v="178" actId="20577"/>
          <ac:spMkLst>
            <pc:docMk/>
            <pc:sldMk cId="323961974" sldId="652"/>
            <ac:spMk id="4" creationId="{A8C22F8A-E238-86CD-533C-98713218029F}"/>
          </ac:spMkLst>
        </pc:spChg>
      </pc:sldChg>
      <pc:sldChg chg="modSp">
        <pc:chgData name="Melissa Cayabyab" userId="S::mcayabyab@lwsd.org::d4d922fb-bf5b-4a6b-aaad-559dde808270" providerId="AD" clId="Web-{05F26ABF-D184-1E6F-A713-0F86A3ED5044}" dt="2024-09-18T22:14:15.801" v="174" actId="20577"/>
        <pc:sldMkLst>
          <pc:docMk/>
          <pc:sldMk cId="1936521343" sldId="653"/>
        </pc:sldMkLst>
        <pc:spChg chg="mod">
          <ac:chgData name="Melissa Cayabyab" userId="S::mcayabyab@lwsd.org::d4d922fb-bf5b-4a6b-aaad-559dde808270" providerId="AD" clId="Web-{05F26ABF-D184-1E6F-A713-0F86A3ED5044}" dt="2024-09-18T21:59:22.926" v="155" actId="1076"/>
          <ac:spMkLst>
            <pc:docMk/>
            <pc:sldMk cId="1936521343" sldId="653"/>
            <ac:spMk id="3" creationId="{8E454775-1401-6F43-F5B2-98CA4769E060}"/>
          </ac:spMkLst>
        </pc:spChg>
        <pc:spChg chg="mod">
          <ac:chgData name="Melissa Cayabyab" userId="S::mcayabyab@lwsd.org::d4d922fb-bf5b-4a6b-aaad-559dde808270" providerId="AD" clId="Web-{05F26ABF-D184-1E6F-A713-0F86A3ED5044}" dt="2024-09-18T22:14:15.801" v="174" actId="20577"/>
          <ac:spMkLst>
            <pc:docMk/>
            <pc:sldMk cId="1936521343" sldId="653"/>
            <ac:spMk id="5" creationId="{5225369D-F42F-F04E-F077-55DF2CB80CAD}"/>
          </ac:spMkLst>
        </pc:spChg>
      </pc:sldChg>
      <pc:sldChg chg="modSp">
        <pc:chgData name="Melissa Cayabyab" userId="S::mcayabyab@lwsd.org::d4d922fb-bf5b-4a6b-aaad-559dde808270" providerId="AD" clId="Web-{05F26ABF-D184-1E6F-A713-0F86A3ED5044}" dt="2024-09-18T21:57:59.298" v="143" actId="20577"/>
        <pc:sldMkLst>
          <pc:docMk/>
          <pc:sldMk cId="2622566834" sldId="654"/>
        </pc:sldMkLst>
        <pc:spChg chg="mod">
          <ac:chgData name="Melissa Cayabyab" userId="S::mcayabyab@lwsd.org::d4d922fb-bf5b-4a6b-aaad-559dde808270" providerId="AD" clId="Web-{05F26ABF-D184-1E6F-A713-0F86A3ED5044}" dt="2024-09-18T21:57:59.298" v="143" actId="20577"/>
          <ac:spMkLst>
            <pc:docMk/>
            <pc:sldMk cId="2622566834" sldId="654"/>
            <ac:spMk id="7" creationId="{51780168-20BE-A05E-A4E3-E14B69D1E9D0}"/>
          </ac:spMkLst>
        </pc:spChg>
      </pc:sldChg>
      <pc:sldChg chg="modSp">
        <pc:chgData name="Melissa Cayabyab" userId="S::mcayabyab@lwsd.org::d4d922fb-bf5b-4a6b-aaad-559dde808270" providerId="AD" clId="Web-{05F26ABF-D184-1E6F-A713-0F86A3ED5044}" dt="2024-09-18T22:13:18.674" v="169" actId="20577"/>
        <pc:sldMkLst>
          <pc:docMk/>
          <pc:sldMk cId="739956903" sldId="655"/>
        </pc:sldMkLst>
        <pc:spChg chg="mod">
          <ac:chgData name="Melissa Cayabyab" userId="S::mcayabyab@lwsd.org::d4d922fb-bf5b-4a6b-aaad-559dde808270" providerId="AD" clId="Web-{05F26ABF-D184-1E6F-A713-0F86A3ED5044}" dt="2024-09-18T22:13:18.674" v="169" actId="20577"/>
          <ac:spMkLst>
            <pc:docMk/>
            <pc:sldMk cId="739956903" sldId="655"/>
            <ac:spMk id="11" creationId="{E3C4F284-C38C-25FA-3825-22AB2997EB30}"/>
          </ac:spMkLst>
        </pc:spChg>
      </pc:sldChg>
      <pc:sldChg chg="modSp">
        <pc:chgData name="Melissa Cayabyab" userId="S::mcayabyab@lwsd.org::d4d922fb-bf5b-4a6b-aaad-559dde808270" providerId="AD" clId="Web-{05F26ABF-D184-1E6F-A713-0F86A3ED5044}" dt="2024-09-18T21:53:55.117" v="117" actId="20577"/>
        <pc:sldMkLst>
          <pc:docMk/>
          <pc:sldMk cId="1562834683" sldId="657"/>
        </pc:sldMkLst>
        <pc:spChg chg="mod">
          <ac:chgData name="Melissa Cayabyab" userId="S::mcayabyab@lwsd.org::d4d922fb-bf5b-4a6b-aaad-559dde808270" providerId="AD" clId="Web-{05F26ABF-D184-1E6F-A713-0F86A3ED5044}" dt="2024-09-18T21:53:55.117" v="117" actId="20577"/>
          <ac:spMkLst>
            <pc:docMk/>
            <pc:sldMk cId="1562834683" sldId="657"/>
            <ac:spMk id="3" creationId="{00000000-0000-0000-0000-000000000000}"/>
          </ac:spMkLst>
        </pc:spChg>
      </pc:sldChg>
      <pc:sldChg chg="modSp">
        <pc:chgData name="Melissa Cayabyab" userId="S::mcayabyab@lwsd.org::d4d922fb-bf5b-4a6b-aaad-559dde808270" providerId="AD" clId="Web-{05F26ABF-D184-1E6F-A713-0F86A3ED5044}" dt="2024-09-18T21:50:08.188" v="70" actId="20577"/>
        <pc:sldMkLst>
          <pc:docMk/>
          <pc:sldMk cId="1356636844" sldId="660"/>
        </pc:sldMkLst>
        <pc:spChg chg="mod">
          <ac:chgData name="Melissa Cayabyab" userId="S::mcayabyab@lwsd.org::d4d922fb-bf5b-4a6b-aaad-559dde808270" providerId="AD" clId="Web-{05F26ABF-D184-1E6F-A713-0F86A3ED5044}" dt="2024-09-18T21:50:08.188" v="70" actId="20577"/>
          <ac:spMkLst>
            <pc:docMk/>
            <pc:sldMk cId="1356636844" sldId="660"/>
            <ac:spMk id="3" creationId="{AF5314DC-9A34-1004-A8CC-AFE53E0D3A75}"/>
          </ac:spMkLst>
        </pc:spChg>
      </pc:sldChg>
      <pc:sldChg chg="modSp">
        <pc:chgData name="Melissa Cayabyab" userId="S::mcayabyab@lwsd.org::d4d922fb-bf5b-4a6b-aaad-559dde808270" providerId="AD" clId="Web-{05F26ABF-D184-1E6F-A713-0F86A3ED5044}" dt="2024-09-18T21:50:01.984" v="69" actId="1076"/>
        <pc:sldMkLst>
          <pc:docMk/>
          <pc:sldMk cId="1471864850" sldId="661"/>
        </pc:sldMkLst>
        <pc:spChg chg="mod">
          <ac:chgData name="Melissa Cayabyab" userId="S::mcayabyab@lwsd.org::d4d922fb-bf5b-4a6b-aaad-559dde808270" providerId="AD" clId="Web-{05F26ABF-D184-1E6F-A713-0F86A3ED5044}" dt="2024-09-18T21:50:01.984" v="69" actId="1076"/>
          <ac:spMkLst>
            <pc:docMk/>
            <pc:sldMk cId="1471864850" sldId="661"/>
            <ac:spMk id="2" creationId="{BBC27F65-D07A-281F-C421-2C5D12F48931}"/>
          </ac:spMkLst>
        </pc:spChg>
        <pc:spChg chg="mod">
          <ac:chgData name="Melissa Cayabyab" userId="S::mcayabyab@lwsd.org::d4d922fb-bf5b-4a6b-aaad-559dde808270" providerId="AD" clId="Web-{05F26ABF-D184-1E6F-A713-0F86A3ED5044}" dt="2024-09-18T21:49:15.483" v="63" actId="20577"/>
          <ac:spMkLst>
            <pc:docMk/>
            <pc:sldMk cId="1471864850" sldId="661"/>
            <ac:spMk id="3" creationId="{0B3F1AFA-7A30-BEDA-0467-7B6DF0347CEA}"/>
          </ac:spMkLst>
        </pc:spChg>
      </pc:sldChg>
      <pc:sldChg chg="modSp">
        <pc:chgData name="Melissa Cayabyab" userId="S::mcayabyab@lwsd.org::d4d922fb-bf5b-4a6b-aaad-559dde808270" providerId="AD" clId="Web-{05F26ABF-D184-1E6F-A713-0F86A3ED5044}" dt="2024-09-18T21:49:07.154" v="62" actId="1076"/>
        <pc:sldMkLst>
          <pc:docMk/>
          <pc:sldMk cId="2183030469" sldId="662"/>
        </pc:sldMkLst>
        <pc:spChg chg="mod">
          <ac:chgData name="Melissa Cayabyab" userId="S::mcayabyab@lwsd.org::d4d922fb-bf5b-4a6b-aaad-559dde808270" providerId="AD" clId="Web-{05F26ABF-D184-1E6F-A713-0F86A3ED5044}" dt="2024-09-18T21:49:07.154" v="62" actId="1076"/>
          <ac:spMkLst>
            <pc:docMk/>
            <pc:sldMk cId="2183030469" sldId="662"/>
            <ac:spMk id="3" creationId="{CEF6D202-2067-2E58-6347-07D659D62FC4}"/>
          </ac:spMkLst>
        </pc:spChg>
      </pc:sldChg>
      <pc:sldChg chg="modSp">
        <pc:chgData name="Melissa Cayabyab" userId="S::mcayabyab@lwsd.org::d4d922fb-bf5b-4a6b-aaad-559dde808270" providerId="AD" clId="Web-{05F26ABF-D184-1E6F-A713-0F86A3ED5044}" dt="2024-09-18T21:56:54.389" v="131" actId="20577"/>
        <pc:sldMkLst>
          <pc:docMk/>
          <pc:sldMk cId="3613149300" sldId="663"/>
        </pc:sldMkLst>
        <pc:spChg chg="mod">
          <ac:chgData name="Melissa Cayabyab" userId="S::mcayabyab@lwsd.org::d4d922fb-bf5b-4a6b-aaad-559dde808270" providerId="AD" clId="Web-{05F26ABF-D184-1E6F-A713-0F86A3ED5044}" dt="2024-09-18T21:56:54.389" v="131" actId="20577"/>
          <ac:spMkLst>
            <pc:docMk/>
            <pc:sldMk cId="3613149300" sldId="663"/>
            <ac:spMk id="3" creationId="{00000000-0000-0000-0000-000000000000}"/>
          </ac:spMkLst>
        </pc:spChg>
      </pc:sldChg>
      <pc:sldChg chg="modSp">
        <pc:chgData name="Melissa Cayabyab" userId="S::mcayabyab@lwsd.org::d4d922fb-bf5b-4a6b-aaad-559dde808270" providerId="AD" clId="Web-{05F26ABF-D184-1E6F-A713-0F86A3ED5044}" dt="2024-09-18T22:15:00.834" v="181" actId="14100"/>
        <pc:sldMkLst>
          <pc:docMk/>
          <pc:sldMk cId="598446301" sldId="1072"/>
        </pc:sldMkLst>
        <pc:spChg chg="mod">
          <ac:chgData name="Melissa Cayabyab" userId="S::mcayabyab@lwsd.org::d4d922fb-bf5b-4a6b-aaad-559dde808270" providerId="AD" clId="Web-{05F26ABF-D184-1E6F-A713-0F86A3ED5044}" dt="2024-09-18T21:57:10.343" v="133" actId="1076"/>
          <ac:spMkLst>
            <pc:docMk/>
            <pc:sldMk cId="598446301" sldId="1072"/>
            <ac:spMk id="2" creationId="{F476F405-DBE0-647A-85B5-A2645C4D886B}"/>
          </ac:spMkLst>
        </pc:spChg>
        <pc:spChg chg="mod">
          <ac:chgData name="Melissa Cayabyab" userId="S::mcayabyab@lwsd.org::d4d922fb-bf5b-4a6b-aaad-559dde808270" providerId="AD" clId="Web-{05F26ABF-D184-1E6F-A713-0F86A3ED5044}" dt="2024-09-18T21:57:03.062" v="132" actId="20577"/>
          <ac:spMkLst>
            <pc:docMk/>
            <pc:sldMk cId="598446301" sldId="1072"/>
            <ac:spMk id="3" creationId="{84A643B3-45AC-BDD6-E5A7-9AA1582D8F65}"/>
          </ac:spMkLst>
        </pc:spChg>
        <pc:spChg chg="mod">
          <ac:chgData name="Melissa Cayabyab" userId="S::mcayabyab@lwsd.org::d4d922fb-bf5b-4a6b-aaad-559dde808270" providerId="AD" clId="Web-{05F26ABF-D184-1E6F-A713-0F86A3ED5044}" dt="2024-09-18T22:15:00.834" v="181" actId="14100"/>
          <ac:spMkLst>
            <pc:docMk/>
            <pc:sldMk cId="598446301" sldId="1072"/>
            <ac:spMk id="6" creationId="{372C55E8-19D6-72FF-4C3E-B20F2794D932}"/>
          </ac:spMkLst>
        </pc:spChg>
      </pc:sldChg>
      <pc:sldChg chg="modSp">
        <pc:chgData name="Melissa Cayabyab" userId="S::mcayabyab@lwsd.org::d4d922fb-bf5b-4a6b-aaad-559dde808270" providerId="AD" clId="Web-{05F26ABF-D184-1E6F-A713-0F86A3ED5044}" dt="2024-09-18T22:15:18.631" v="182" actId="1076"/>
        <pc:sldMkLst>
          <pc:docMk/>
          <pc:sldMk cId="3281906386" sldId="1073"/>
        </pc:sldMkLst>
        <pc:spChg chg="mod">
          <ac:chgData name="Melissa Cayabyab" userId="S::mcayabyab@lwsd.org::d4d922fb-bf5b-4a6b-aaad-559dde808270" providerId="AD" clId="Web-{05F26ABF-D184-1E6F-A713-0F86A3ED5044}" dt="2024-09-18T21:56:32.248" v="128" actId="1076"/>
          <ac:spMkLst>
            <pc:docMk/>
            <pc:sldMk cId="3281906386" sldId="1073"/>
            <ac:spMk id="2" creationId="{C08BFC91-8481-1085-5E2D-92CD46B926F4}"/>
          </ac:spMkLst>
        </pc:spChg>
        <pc:spChg chg="mod">
          <ac:chgData name="Melissa Cayabyab" userId="S::mcayabyab@lwsd.org::d4d922fb-bf5b-4a6b-aaad-559dde808270" providerId="AD" clId="Web-{05F26ABF-D184-1E6F-A713-0F86A3ED5044}" dt="2024-09-18T21:55:41.027" v="127" actId="1076"/>
          <ac:spMkLst>
            <pc:docMk/>
            <pc:sldMk cId="3281906386" sldId="1073"/>
            <ac:spMk id="4" creationId="{42C1E24C-C636-452A-4B1B-C2E0D5C94B45}"/>
          </ac:spMkLst>
        </pc:spChg>
        <pc:spChg chg="mod">
          <ac:chgData name="Melissa Cayabyab" userId="S::mcayabyab@lwsd.org::d4d922fb-bf5b-4a6b-aaad-559dde808270" providerId="AD" clId="Web-{05F26ABF-D184-1E6F-A713-0F86A3ED5044}" dt="2024-09-18T22:15:18.631" v="182" actId="1076"/>
          <ac:spMkLst>
            <pc:docMk/>
            <pc:sldMk cId="3281906386" sldId="1073"/>
            <ac:spMk id="5" creationId="{FFDE8A24-FA08-26A0-6BC6-1D798B0D6CD9}"/>
          </ac:spMkLst>
        </pc:spChg>
      </pc:sldChg>
      <pc:sldChg chg="delSp modSp">
        <pc:chgData name="Melissa Cayabyab" userId="S::mcayabyab@lwsd.org::d4d922fb-bf5b-4a6b-aaad-559dde808270" providerId="AD" clId="Web-{05F26ABF-D184-1E6F-A713-0F86A3ED5044}" dt="2024-09-18T22:13:35.253" v="171" actId="20577"/>
        <pc:sldMkLst>
          <pc:docMk/>
          <pc:sldMk cId="2717176581" sldId="1074"/>
        </pc:sldMkLst>
        <pc:spChg chg="mod">
          <ac:chgData name="Melissa Cayabyab" userId="S::mcayabyab@lwsd.org::d4d922fb-bf5b-4a6b-aaad-559dde808270" providerId="AD" clId="Web-{05F26ABF-D184-1E6F-A713-0F86A3ED5044}" dt="2024-09-18T22:13:35.253" v="171" actId="20577"/>
          <ac:spMkLst>
            <pc:docMk/>
            <pc:sldMk cId="2717176581" sldId="1074"/>
            <ac:spMk id="6" creationId="{5A8E03FD-A7A0-0A27-E3AA-3D6231CD7145}"/>
          </ac:spMkLst>
        </pc:spChg>
        <pc:spChg chg="mod">
          <ac:chgData name="Melissa Cayabyab" userId="S::mcayabyab@lwsd.org::d4d922fb-bf5b-4a6b-aaad-559dde808270" providerId="AD" clId="Web-{05F26ABF-D184-1E6F-A713-0F86A3ED5044}" dt="2024-09-18T21:44:01.675" v="26" actId="20577"/>
          <ac:spMkLst>
            <pc:docMk/>
            <pc:sldMk cId="2717176581" sldId="1074"/>
            <ac:spMk id="13" creationId="{DE42239D-EE32-3098-0C27-7977A588A76B}"/>
          </ac:spMkLst>
        </pc:spChg>
        <pc:picChg chg="del">
          <ac:chgData name="Melissa Cayabyab" userId="S::mcayabyab@lwsd.org::d4d922fb-bf5b-4a6b-aaad-559dde808270" providerId="AD" clId="Web-{05F26ABF-D184-1E6F-A713-0F86A3ED5044}" dt="2024-09-18T22:09:42.510" v="159"/>
          <ac:picMkLst>
            <pc:docMk/>
            <pc:sldMk cId="2717176581" sldId="1074"/>
            <ac:picMk id="3" creationId="{9705C1BA-455D-00DB-D327-120CD87874A3}"/>
          </ac:picMkLst>
        </pc:picChg>
      </pc:sldChg>
      <pc:sldChg chg="modSp">
        <pc:chgData name="Melissa Cayabyab" userId="S::mcayabyab@lwsd.org::d4d922fb-bf5b-4a6b-aaad-559dde808270" providerId="AD" clId="Web-{05F26ABF-D184-1E6F-A713-0F86A3ED5044}" dt="2024-09-18T21:47:31.213" v="57" actId="14100"/>
        <pc:sldMkLst>
          <pc:docMk/>
          <pc:sldMk cId="2187553506" sldId="1076"/>
        </pc:sldMkLst>
        <pc:picChg chg="mod">
          <ac:chgData name="Melissa Cayabyab" userId="S::mcayabyab@lwsd.org::d4d922fb-bf5b-4a6b-aaad-559dde808270" providerId="AD" clId="Web-{05F26ABF-D184-1E6F-A713-0F86A3ED5044}" dt="2024-09-18T21:47:31.213" v="57" actId="14100"/>
          <ac:picMkLst>
            <pc:docMk/>
            <pc:sldMk cId="2187553506" sldId="1076"/>
            <ac:picMk id="5" creationId="{20730428-E35D-D324-402E-C658D79C1E18}"/>
          </ac:picMkLst>
        </pc:picChg>
      </pc:sldChg>
      <pc:sldChg chg="delSp modSp">
        <pc:chgData name="Melissa Cayabyab" userId="S::mcayabyab@lwsd.org::d4d922fb-bf5b-4a6b-aaad-559dde808270" providerId="AD" clId="Web-{05F26ABF-D184-1E6F-A713-0F86A3ED5044}" dt="2024-09-18T22:13:41.691" v="172" actId="20577"/>
        <pc:sldMkLst>
          <pc:docMk/>
          <pc:sldMk cId="2159359449" sldId="1077"/>
        </pc:sldMkLst>
        <pc:spChg chg="mod">
          <ac:chgData name="Melissa Cayabyab" userId="S::mcayabyab@lwsd.org::d4d922fb-bf5b-4a6b-aaad-559dde808270" providerId="AD" clId="Web-{05F26ABF-D184-1E6F-A713-0F86A3ED5044}" dt="2024-09-18T21:46:45.555" v="55" actId="1076"/>
          <ac:spMkLst>
            <pc:docMk/>
            <pc:sldMk cId="2159359449" sldId="1077"/>
            <ac:spMk id="2" creationId="{5ABCC8FD-3007-39CC-E0A4-C22474B257B9}"/>
          </ac:spMkLst>
        </pc:spChg>
        <pc:spChg chg="mod">
          <ac:chgData name="Melissa Cayabyab" userId="S::mcayabyab@lwsd.org::d4d922fb-bf5b-4a6b-aaad-559dde808270" providerId="AD" clId="Web-{05F26ABF-D184-1E6F-A713-0F86A3ED5044}" dt="2024-09-18T22:13:41.691" v="172" actId="20577"/>
          <ac:spMkLst>
            <pc:docMk/>
            <pc:sldMk cId="2159359449" sldId="1077"/>
            <ac:spMk id="8" creationId="{6E77D346-56B0-679E-8C07-9E66A79E186A}"/>
          </ac:spMkLst>
        </pc:spChg>
        <pc:spChg chg="mod">
          <ac:chgData name="Melissa Cayabyab" userId="S::mcayabyab@lwsd.org::d4d922fb-bf5b-4a6b-aaad-559dde808270" providerId="AD" clId="Web-{05F26ABF-D184-1E6F-A713-0F86A3ED5044}" dt="2024-09-18T21:42:42.906" v="17" actId="20577"/>
          <ac:spMkLst>
            <pc:docMk/>
            <pc:sldMk cId="2159359449" sldId="1077"/>
            <ac:spMk id="10" creationId="{C7AA695F-A72C-D5AD-5C2B-04AD27CF0604}"/>
          </ac:spMkLst>
        </pc:spChg>
        <pc:spChg chg="mod">
          <ac:chgData name="Melissa Cayabyab" userId="S::mcayabyab@lwsd.org::d4d922fb-bf5b-4a6b-aaad-559dde808270" providerId="AD" clId="Web-{05F26ABF-D184-1E6F-A713-0F86A3ED5044}" dt="2024-09-18T21:44:08.769" v="27" actId="20577"/>
          <ac:spMkLst>
            <pc:docMk/>
            <pc:sldMk cId="2159359449" sldId="1077"/>
            <ac:spMk id="13" creationId="{DE42239D-EE32-3098-0C27-7977A588A76B}"/>
          </ac:spMkLst>
        </pc:spChg>
        <pc:picChg chg="del">
          <ac:chgData name="Melissa Cayabyab" userId="S::mcayabyab@lwsd.org::d4d922fb-bf5b-4a6b-aaad-559dde808270" providerId="AD" clId="Web-{05F26ABF-D184-1E6F-A713-0F86A3ED5044}" dt="2024-09-18T22:09:48.401" v="160"/>
          <ac:picMkLst>
            <pc:docMk/>
            <pc:sldMk cId="2159359449" sldId="1077"/>
            <ac:picMk id="9" creationId="{C607A4B2-F61B-3A78-D084-4276770FBD26}"/>
          </ac:picMkLst>
        </pc:picChg>
      </pc:sldChg>
      <pc:sldChg chg="delSp modSp">
        <pc:chgData name="Melissa Cayabyab" userId="S::mcayabyab@lwsd.org::d4d922fb-bf5b-4a6b-aaad-559dde808270" providerId="AD" clId="Web-{05F26ABF-D184-1E6F-A713-0F86A3ED5044}" dt="2024-09-18T22:13:53.566" v="173" actId="20577"/>
        <pc:sldMkLst>
          <pc:docMk/>
          <pc:sldMk cId="2382006311" sldId="1078"/>
        </pc:sldMkLst>
        <pc:spChg chg="mod">
          <ac:chgData name="Melissa Cayabyab" userId="S::mcayabyab@lwsd.org::d4d922fb-bf5b-4a6b-aaad-559dde808270" providerId="AD" clId="Web-{05F26ABF-D184-1E6F-A713-0F86A3ED5044}" dt="2024-09-18T22:13:53.566" v="173" actId="20577"/>
          <ac:spMkLst>
            <pc:docMk/>
            <pc:sldMk cId="2382006311" sldId="1078"/>
            <ac:spMk id="4" creationId="{8E63EFB9-2344-812B-F20F-EA2EC2620C67}"/>
          </ac:spMkLst>
        </pc:spChg>
        <pc:spChg chg="mod">
          <ac:chgData name="Melissa Cayabyab" userId="S::mcayabyab@lwsd.org::d4d922fb-bf5b-4a6b-aaad-559dde808270" providerId="AD" clId="Web-{05F26ABF-D184-1E6F-A713-0F86A3ED5044}" dt="2024-09-18T21:46:51.946" v="56" actId="20577"/>
          <ac:spMkLst>
            <pc:docMk/>
            <pc:sldMk cId="2382006311" sldId="1078"/>
            <ac:spMk id="10" creationId="{C7AA695F-A72C-D5AD-5C2B-04AD27CF0604}"/>
          </ac:spMkLst>
        </pc:spChg>
        <pc:spChg chg="mod">
          <ac:chgData name="Melissa Cayabyab" userId="S::mcayabyab@lwsd.org::d4d922fb-bf5b-4a6b-aaad-559dde808270" providerId="AD" clId="Web-{05F26ABF-D184-1E6F-A713-0F86A3ED5044}" dt="2024-09-18T21:44:17.488" v="28" actId="20577"/>
          <ac:spMkLst>
            <pc:docMk/>
            <pc:sldMk cId="2382006311" sldId="1078"/>
            <ac:spMk id="13" creationId="{DE42239D-EE32-3098-0C27-7977A588A76B}"/>
          </ac:spMkLst>
        </pc:spChg>
        <pc:picChg chg="del mod">
          <ac:chgData name="Melissa Cayabyab" userId="S::mcayabyab@lwsd.org::d4d922fb-bf5b-4a6b-aaad-559dde808270" providerId="AD" clId="Web-{05F26ABF-D184-1E6F-A713-0F86A3ED5044}" dt="2024-09-18T22:09:51.886" v="161"/>
          <ac:picMkLst>
            <pc:docMk/>
            <pc:sldMk cId="2382006311" sldId="1078"/>
            <ac:picMk id="5" creationId="{986D3A97-D968-9A21-8CD1-3F731B64BFC9}"/>
          </ac:picMkLst>
        </pc:picChg>
        <pc:picChg chg="mod">
          <ac:chgData name="Melissa Cayabyab" userId="S::mcayabyab@lwsd.org::d4d922fb-bf5b-4a6b-aaad-559dde808270" providerId="AD" clId="Web-{05F26ABF-D184-1E6F-A713-0F86A3ED5044}" dt="2024-09-18T21:44:36.051" v="33" actId="1076"/>
          <ac:picMkLst>
            <pc:docMk/>
            <pc:sldMk cId="2382006311" sldId="1078"/>
            <ac:picMk id="6" creationId="{8D4FF65E-38AB-80C8-516A-A34987A170C9}"/>
          </ac:picMkLst>
        </pc:picChg>
      </pc:sldChg>
      <pc:sldChg chg="modSp">
        <pc:chgData name="Melissa Cayabyab" userId="S::mcayabyab@lwsd.org::d4d922fb-bf5b-4a6b-aaad-559dde808270" providerId="AD" clId="Web-{05F26ABF-D184-1E6F-A713-0F86A3ED5044}" dt="2024-09-18T22:13:00.689" v="168" actId="20577"/>
        <pc:sldMkLst>
          <pc:docMk/>
          <pc:sldMk cId="2875745703" sldId="1079"/>
        </pc:sldMkLst>
        <pc:spChg chg="mod">
          <ac:chgData name="Melissa Cayabyab" userId="S::mcayabyab@lwsd.org::d4d922fb-bf5b-4a6b-aaad-559dde808270" providerId="AD" clId="Web-{05F26ABF-D184-1E6F-A713-0F86A3ED5044}" dt="2024-09-18T22:13:00.689" v="168" actId="20577"/>
          <ac:spMkLst>
            <pc:docMk/>
            <pc:sldMk cId="2875745703" sldId="1079"/>
            <ac:spMk id="4" creationId="{2C303685-3B8C-554C-C051-E8EE763CF1D6}"/>
          </ac:spMkLst>
        </pc:spChg>
        <pc:picChg chg="mod modCrop">
          <ac:chgData name="Melissa Cayabyab" userId="S::mcayabyab@lwsd.org::d4d922fb-bf5b-4a6b-aaad-559dde808270" providerId="AD" clId="Web-{05F26ABF-D184-1E6F-A713-0F86A3ED5044}" dt="2024-09-18T21:41:55.139" v="14" actId="1076"/>
          <ac:picMkLst>
            <pc:docMk/>
            <pc:sldMk cId="2875745703" sldId="1079"/>
            <ac:picMk id="6" creationId="{CAB637AF-555A-0579-30C0-582349CEE743}"/>
          </ac:picMkLst>
        </pc:picChg>
      </pc:sldChg>
      <pc:sldChg chg="modSp">
        <pc:chgData name="Melissa Cayabyab" userId="S::mcayabyab@lwsd.org::d4d922fb-bf5b-4a6b-aaad-559dde808270" providerId="AD" clId="Web-{05F26ABF-D184-1E6F-A713-0F86A3ED5044}" dt="2024-09-18T22:10:23.324" v="164" actId="1076"/>
        <pc:sldMkLst>
          <pc:docMk/>
          <pc:sldMk cId="471452603" sldId="1080"/>
        </pc:sldMkLst>
        <pc:spChg chg="mod">
          <ac:chgData name="Melissa Cayabyab" userId="S::mcayabyab@lwsd.org::d4d922fb-bf5b-4a6b-aaad-559dde808270" providerId="AD" clId="Web-{05F26ABF-D184-1E6F-A713-0F86A3ED5044}" dt="2024-09-18T21:52:19.692" v="100" actId="20577"/>
          <ac:spMkLst>
            <pc:docMk/>
            <pc:sldMk cId="471452603" sldId="1080"/>
            <ac:spMk id="5" creationId="{6134C117-5403-2E43-F080-94C7F4C9BBCD}"/>
          </ac:spMkLst>
        </pc:spChg>
        <pc:spChg chg="mod">
          <ac:chgData name="Melissa Cayabyab" userId="S::mcayabyab@lwsd.org::d4d922fb-bf5b-4a6b-aaad-559dde808270" providerId="AD" clId="Web-{05F26ABF-D184-1E6F-A713-0F86A3ED5044}" dt="2024-09-18T21:52:41.849" v="104" actId="20577"/>
          <ac:spMkLst>
            <pc:docMk/>
            <pc:sldMk cId="471452603" sldId="1080"/>
            <ac:spMk id="6" creationId="{1B8A635C-1141-CFF3-6D4B-76DC33972A2F}"/>
          </ac:spMkLst>
        </pc:spChg>
        <pc:spChg chg="mod">
          <ac:chgData name="Melissa Cayabyab" userId="S::mcayabyab@lwsd.org::d4d922fb-bf5b-4a6b-aaad-559dde808270" providerId="AD" clId="Web-{05F26ABF-D184-1E6F-A713-0F86A3ED5044}" dt="2024-09-18T21:52:54.553" v="108" actId="1076"/>
          <ac:spMkLst>
            <pc:docMk/>
            <pc:sldMk cId="471452603" sldId="1080"/>
            <ac:spMk id="8" creationId="{74C63E07-B9E0-5C89-2235-5B18831254C0}"/>
          </ac:spMkLst>
        </pc:spChg>
        <pc:spChg chg="mod">
          <ac:chgData name="Melissa Cayabyab" userId="S::mcayabyab@lwsd.org::d4d922fb-bf5b-4a6b-aaad-559dde808270" providerId="AD" clId="Web-{05F26ABF-D184-1E6F-A713-0F86A3ED5044}" dt="2024-09-18T21:53:06.538" v="112" actId="1076"/>
          <ac:spMkLst>
            <pc:docMk/>
            <pc:sldMk cId="471452603" sldId="1080"/>
            <ac:spMk id="15" creationId="{21990F06-D863-855C-7FB6-E5DD4196B495}"/>
          </ac:spMkLst>
        </pc:spChg>
        <pc:spChg chg="mod">
          <ac:chgData name="Melissa Cayabyab" userId="S::mcayabyab@lwsd.org::d4d922fb-bf5b-4a6b-aaad-559dde808270" providerId="AD" clId="Web-{05F26ABF-D184-1E6F-A713-0F86A3ED5044}" dt="2024-09-18T22:10:23.324" v="164" actId="1076"/>
          <ac:spMkLst>
            <pc:docMk/>
            <pc:sldMk cId="471452603" sldId="1080"/>
            <ac:spMk id="18" creationId="{A289F287-D731-760E-D0B4-B7A38B1A2C4A}"/>
          </ac:spMkLst>
        </pc:spChg>
        <pc:picChg chg="mod">
          <ac:chgData name="Melissa Cayabyab" userId="S::mcayabyab@lwsd.org::d4d922fb-bf5b-4a6b-aaad-559dde808270" providerId="AD" clId="Web-{05F26ABF-D184-1E6F-A713-0F86A3ED5044}" dt="2024-09-18T21:52:05.020" v="96" actId="1076"/>
          <ac:picMkLst>
            <pc:docMk/>
            <pc:sldMk cId="471452603" sldId="1080"/>
            <ac:picMk id="11" creationId="{6E8E6D6A-AAFE-5B42-F4CD-CE79C3F833D8}"/>
          </ac:picMkLst>
        </pc:picChg>
      </pc:sldChg>
      <pc:sldChg chg="modSp">
        <pc:chgData name="Melissa Cayabyab" userId="S::mcayabyab@lwsd.org::d4d922fb-bf5b-4a6b-aaad-559dde808270" providerId="AD" clId="Web-{05F26ABF-D184-1E6F-A713-0F86A3ED5044}" dt="2024-09-18T21:54:20.915" v="120" actId="1076"/>
        <pc:sldMkLst>
          <pc:docMk/>
          <pc:sldMk cId="2861308797" sldId="1082"/>
        </pc:sldMkLst>
        <pc:spChg chg="mod">
          <ac:chgData name="Melissa Cayabyab" userId="S::mcayabyab@lwsd.org::d4d922fb-bf5b-4a6b-aaad-559dde808270" providerId="AD" clId="Web-{05F26ABF-D184-1E6F-A713-0F86A3ED5044}" dt="2024-09-18T21:54:20.915" v="120" actId="1076"/>
          <ac:spMkLst>
            <pc:docMk/>
            <pc:sldMk cId="2861308797" sldId="1082"/>
            <ac:spMk id="2" creationId="{32C9C05D-E9BC-CE55-F0D3-4CADD0E227DE}"/>
          </ac:spMkLst>
        </pc:spChg>
        <pc:spChg chg="mod">
          <ac:chgData name="Melissa Cayabyab" userId="S::mcayabyab@lwsd.org::d4d922fb-bf5b-4a6b-aaad-559dde808270" providerId="AD" clId="Web-{05F26ABF-D184-1E6F-A713-0F86A3ED5044}" dt="2024-09-18T21:54:09.368" v="118" actId="20577"/>
          <ac:spMkLst>
            <pc:docMk/>
            <pc:sldMk cId="2861308797" sldId="1082"/>
            <ac:spMk id="3" creationId="{5E297026-2737-C840-C185-8E3839AEE6D4}"/>
          </ac:spMkLst>
        </pc:spChg>
        <pc:picChg chg="mod">
          <ac:chgData name="Melissa Cayabyab" userId="S::mcayabyab@lwsd.org::d4d922fb-bf5b-4a6b-aaad-559dde808270" providerId="AD" clId="Web-{05F26ABF-D184-1E6F-A713-0F86A3ED5044}" dt="2024-09-18T21:54:12.540" v="119" actId="1076"/>
          <ac:picMkLst>
            <pc:docMk/>
            <pc:sldMk cId="2861308797" sldId="1082"/>
            <ac:picMk id="4" creationId="{24AF7300-850D-F15D-01D7-B8E576808D28}"/>
          </ac:picMkLst>
        </pc:picChg>
      </pc:sldChg>
    </pc:docChg>
  </pc:docChgLst>
  <pc:docChgLst>
    <pc:chgData name="Alyson Shiels" userId="S::ashiels@lwsd.org::040a4990-52bd-402a-a792-27c141887c5a" providerId="AD" clId="Web-{153F7BEE-5760-6E87-6A87-18DBFF95F30A}"/>
    <pc:docChg chg="modSld">
      <pc:chgData name="Alyson Shiels" userId="S::ashiels@lwsd.org::040a4990-52bd-402a-a792-27c141887c5a" providerId="AD" clId="Web-{153F7BEE-5760-6E87-6A87-18DBFF95F30A}" dt="2024-09-18T22:37:44.377" v="15" actId="20577"/>
      <pc:docMkLst>
        <pc:docMk/>
      </pc:docMkLst>
      <pc:sldChg chg="modSp">
        <pc:chgData name="Alyson Shiels" userId="S::ashiels@lwsd.org::040a4990-52bd-402a-a792-27c141887c5a" providerId="AD" clId="Web-{153F7BEE-5760-6E87-6A87-18DBFF95F30A}" dt="2024-09-18T22:37:44.377" v="15" actId="20577"/>
        <pc:sldMkLst>
          <pc:docMk/>
          <pc:sldMk cId="1648260650" sldId="649"/>
        </pc:sldMkLst>
        <pc:graphicFrameChg chg="mod modGraphic">
          <ac:chgData name="Alyson Shiels" userId="S::ashiels@lwsd.org::040a4990-52bd-402a-a792-27c141887c5a" providerId="AD" clId="Web-{153F7BEE-5760-6E87-6A87-18DBFF95F30A}" dt="2024-09-18T22:37:44.377" v="15" actId="20577"/>
          <ac:graphicFrameMkLst>
            <pc:docMk/>
            <pc:sldMk cId="1648260650" sldId="649"/>
            <ac:graphicFrameMk id="22" creationId="{E41792E8-DEA3-2FDA-9204-15CA3AB28EE2}"/>
          </ac:graphicFrameMkLst>
        </pc:graphicFrameChg>
      </pc:sldChg>
    </pc:docChg>
  </pc:docChgLst>
  <pc:docChgLst>
    <pc:chgData name="Alyson Shiels" userId="S::ashiels@lwsd.org::040a4990-52bd-402a-a792-27c141887c5a" providerId="AD" clId="Web-{9C6ECDBA-5097-2086-0E89-DE831521BF98}"/>
    <pc:docChg chg="delSld modSld">
      <pc:chgData name="Alyson Shiels" userId="S::ashiels@lwsd.org::040a4990-52bd-402a-a792-27c141887c5a" providerId="AD" clId="Web-{9C6ECDBA-5097-2086-0E89-DE831521BF98}" dt="2024-09-18T22:17:23.556" v="234"/>
      <pc:docMkLst>
        <pc:docMk/>
      </pc:docMkLst>
      <pc:sldChg chg="delSp modSp delAnim">
        <pc:chgData name="Alyson Shiels" userId="S::ashiels@lwsd.org::040a4990-52bd-402a-a792-27c141887c5a" providerId="AD" clId="Web-{9C6ECDBA-5097-2086-0E89-DE831521BF98}" dt="2024-09-18T22:17:23.556" v="234"/>
        <pc:sldMkLst>
          <pc:docMk/>
          <pc:sldMk cId="1648260650" sldId="649"/>
        </pc:sldMkLst>
        <pc:graphicFrameChg chg="modGraphic">
          <ac:chgData name="Alyson Shiels" userId="S::ashiels@lwsd.org::040a4990-52bd-402a-a792-27c141887c5a" providerId="AD" clId="Web-{9C6ECDBA-5097-2086-0E89-DE831521BF98}" dt="2024-09-18T22:14:27.160" v="233" actId="20577"/>
          <ac:graphicFrameMkLst>
            <pc:docMk/>
            <pc:sldMk cId="1648260650" sldId="649"/>
            <ac:graphicFrameMk id="22" creationId="{E41792E8-DEA3-2FDA-9204-15CA3AB28EE2}"/>
          </ac:graphicFrameMkLst>
        </pc:graphicFrameChg>
        <pc:picChg chg="del">
          <ac:chgData name="Alyson Shiels" userId="S::ashiels@lwsd.org::040a4990-52bd-402a-a792-27c141887c5a" providerId="AD" clId="Web-{9C6ECDBA-5097-2086-0E89-DE831521BF98}" dt="2024-09-18T22:17:23.556" v="234"/>
          <ac:picMkLst>
            <pc:docMk/>
            <pc:sldMk cId="1648260650" sldId="649"/>
            <ac:picMk id="3" creationId="{4A5FD626-AD9C-EEE4-58F5-DFBF7497CE97}"/>
          </ac:picMkLst>
        </pc:picChg>
      </pc:sldChg>
      <pc:sldChg chg="addSp delSp addAnim delAnim">
        <pc:chgData name="Alyson Shiels" userId="S::ashiels@lwsd.org::040a4990-52bd-402a-a792-27c141887c5a" providerId="AD" clId="Web-{9C6ECDBA-5097-2086-0E89-DE831521BF98}" dt="2024-09-18T21:52:46.779" v="2"/>
        <pc:sldMkLst>
          <pc:docMk/>
          <pc:sldMk cId="1271526018" sldId="658"/>
        </pc:sldMkLst>
        <pc:picChg chg="add del">
          <ac:chgData name="Alyson Shiels" userId="S::ashiels@lwsd.org::040a4990-52bd-402a-a792-27c141887c5a" providerId="AD" clId="Web-{9C6ECDBA-5097-2086-0E89-DE831521BF98}" dt="2024-09-18T21:52:46.779" v="2"/>
          <ac:picMkLst>
            <pc:docMk/>
            <pc:sldMk cId="1271526018" sldId="658"/>
            <ac:picMk id="4" creationId="{FD980BDC-9287-1796-90FE-A80693C3EBCB}"/>
          </ac:picMkLst>
        </pc:picChg>
      </pc:sldChg>
      <pc:sldChg chg="del">
        <pc:chgData name="Alyson Shiels" userId="S::ashiels@lwsd.org::040a4990-52bd-402a-a792-27c141887c5a" providerId="AD" clId="Web-{9C6ECDBA-5097-2086-0E89-DE831521BF98}" dt="2024-09-18T21:42:01.189" v="0"/>
        <pc:sldMkLst>
          <pc:docMk/>
          <pc:sldMk cId="145489815" sldId="659"/>
        </pc:sldMkLst>
      </pc:sldChg>
    </pc:docChg>
  </pc:docChgLst>
</pc:chgInfo>
</file>

<file path=ppt/diagrams/_rels/data3.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svg"/><Relationship Id="rId1" Type="http://schemas.openxmlformats.org/officeDocument/2006/relationships/image" Target="../media/image54.png"/><Relationship Id="rId6" Type="http://schemas.openxmlformats.org/officeDocument/2006/relationships/image" Target="../media/image59.svg"/><Relationship Id="rId5" Type="http://schemas.openxmlformats.org/officeDocument/2006/relationships/image" Target="../media/image58.pn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s>
</file>

<file path=ppt/diagrams/_rels/data4.xml.rels><?xml version="1.0" encoding="UTF-8" standalone="yes"?>
<Relationships xmlns="http://schemas.openxmlformats.org/package/2006/relationships"><Relationship Id="rId8" Type="http://schemas.openxmlformats.org/officeDocument/2006/relationships/image" Target="../media/image79.sv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image" Target="../media/image73.svg"/><Relationship Id="rId1" Type="http://schemas.openxmlformats.org/officeDocument/2006/relationships/image" Target="../media/image72.png"/><Relationship Id="rId6" Type="http://schemas.openxmlformats.org/officeDocument/2006/relationships/image" Target="../media/image77.svg"/><Relationship Id="rId5" Type="http://schemas.openxmlformats.org/officeDocument/2006/relationships/image" Target="../media/image76.png"/><Relationship Id="rId4" Type="http://schemas.openxmlformats.org/officeDocument/2006/relationships/image" Target="../media/image75.svg"/></Relationships>
</file>

<file path=ppt/diagrams/_rels/data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svg"/><Relationship Id="rId1" Type="http://schemas.openxmlformats.org/officeDocument/2006/relationships/image" Target="../media/image82.png"/><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85.svg"/></Relationships>
</file>

<file path=ppt/diagrams/_rels/drawing3.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svg"/><Relationship Id="rId1" Type="http://schemas.openxmlformats.org/officeDocument/2006/relationships/image" Target="../media/image54.png"/><Relationship Id="rId6" Type="http://schemas.openxmlformats.org/officeDocument/2006/relationships/image" Target="../media/image59.svg"/><Relationship Id="rId5" Type="http://schemas.openxmlformats.org/officeDocument/2006/relationships/image" Target="../media/image58.pn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s>
</file>

<file path=ppt/diagrams/_rels/drawing4.xml.rels><?xml version="1.0" encoding="UTF-8" standalone="yes"?>
<Relationships xmlns="http://schemas.openxmlformats.org/package/2006/relationships"><Relationship Id="rId8" Type="http://schemas.openxmlformats.org/officeDocument/2006/relationships/image" Target="../media/image79.sv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image" Target="../media/image73.svg"/><Relationship Id="rId1" Type="http://schemas.openxmlformats.org/officeDocument/2006/relationships/image" Target="../media/image72.png"/><Relationship Id="rId6" Type="http://schemas.openxmlformats.org/officeDocument/2006/relationships/image" Target="../media/image77.svg"/><Relationship Id="rId5" Type="http://schemas.openxmlformats.org/officeDocument/2006/relationships/image" Target="../media/image76.png"/><Relationship Id="rId4" Type="http://schemas.openxmlformats.org/officeDocument/2006/relationships/image" Target="../media/image7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svg"/><Relationship Id="rId1" Type="http://schemas.openxmlformats.org/officeDocument/2006/relationships/image" Target="../media/image82.png"/><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8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B749CE-8654-4937-9927-69FE0689390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56950202-7273-4787-BB33-526936C67DBD}">
      <dgm:prSet/>
      <dgm:spPr/>
      <dgm:t>
        <a:bodyPr/>
        <a:lstStyle/>
        <a:p>
          <a:r>
            <a:rPr lang="en-US"/>
            <a:t>Reading:</a:t>
          </a:r>
        </a:p>
      </dgm:t>
    </dgm:pt>
    <dgm:pt modelId="{EF2C5CA0-D245-41E4-8853-2D5F63CFB616}" type="parTrans" cxnId="{77F95E90-AF13-4E21-89EE-7D7B6E81C3F9}">
      <dgm:prSet/>
      <dgm:spPr/>
      <dgm:t>
        <a:bodyPr/>
        <a:lstStyle/>
        <a:p>
          <a:endParaRPr lang="en-US"/>
        </a:p>
      </dgm:t>
    </dgm:pt>
    <dgm:pt modelId="{7161D8AC-4B0F-4674-B55C-915BD37F46D9}" type="sibTrans" cxnId="{77F95E90-AF13-4E21-89EE-7D7B6E81C3F9}">
      <dgm:prSet/>
      <dgm:spPr/>
      <dgm:t>
        <a:bodyPr/>
        <a:lstStyle/>
        <a:p>
          <a:endParaRPr lang="en-US"/>
        </a:p>
      </dgm:t>
    </dgm:pt>
    <dgm:pt modelId="{80104ED7-473B-413E-B39A-061BDAD0B353}">
      <dgm:prSet/>
      <dgm:spPr/>
      <dgm:t>
        <a:bodyPr/>
        <a:lstStyle/>
        <a:p>
          <a:r>
            <a:rPr lang="en-US" err="1"/>
            <a:t>CBMreading</a:t>
          </a:r>
          <a:endParaRPr lang="en-US"/>
        </a:p>
      </dgm:t>
    </dgm:pt>
    <dgm:pt modelId="{84DF236F-9D6F-46DC-BFE6-39C2300FE774}" type="parTrans" cxnId="{D50BDBF2-2E0D-4E8F-97FC-6397FA514F2B}">
      <dgm:prSet/>
      <dgm:spPr/>
      <dgm:t>
        <a:bodyPr/>
        <a:lstStyle/>
        <a:p>
          <a:endParaRPr lang="en-US"/>
        </a:p>
      </dgm:t>
    </dgm:pt>
    <dgm:pt modelId="{2B23F0C0-CE6A-4E43-9812-F5977D790A04}" type="sibTrans" cxnId="{D50BDBF2-2E0D-4E8F-97FC-6397FA514F2B}">
      <dgm:prSet/>
      <dgm:spPr/>
      <dgm:t>
        <a:bodyPr/>
        <a:lstStyle/>
        <a:p>
          <a:endParaRPr lang="en-US"/>
        </a:p>
      </dgm:t>
    </dgm:pt>
    <dgm:pt modelId="{B94EB8E7-3538-4896-AF2C-C3C76E4673AF}">
      <dgm:prSet/>
      <dgm:spPr/>
      <dgm:t>
        <a:bodyPr/>
        <a:lstStyle/>
        <a:p>
          <a:r>
            <a:rPr lang="en-US" err="1"/>
            <a:t>aReading</a:t>
          </a:r>
          <a:endParaRPr lang="en-US"/>
        </a:p>
      </dgm:t>
    </dgm:pt>
    <dgm:pt modelId="{59D2D825-331D-4169-913C-437CD8C8E54B}" type="parTrans" cxnId="{7E795362-9CBA-4BA8-84E0-24A1150F0C9E}">
      <dgm:prSet/>
      <dgm:spPr/>
      <dgm:t>
        <a:bodyPr/>
        <a:lstStyle/>
        <a:p>
          <a:endParaRPr lang="en-US"/>
        </a:p>
      </dgm:t>
    </dgm:pt>
    <dgm:pt modelId="{067F34CA-005E-47F2-A4DE-6F9BB1A24839}" type="sibTrans" cxnId="{7E795362-9CBA-4BA8-84E0-24A1150F0C9E}">
      <dgm:prSet/>
      <dgm:spPr/>
      <dgm:t>
        <a:bodyPr/>
        <a:lstStyle/>
        <a:p>
          <a:endParaRPr lang="en-US"/>
        </a:p>
      </dgm:t>
    </dgm:pt>
    <dgm:pt modelId="{7E8D0BE9-C37A-4026-B624-0DAC288F2BA0}">
      <dgm:prSet/>
      <dgm:spPr/>
      <dgm:t>
        <a:bodyPr/>
        <a:lstStyle/>
        <a:p>
          <a:r>
            <a:rPr lang="en-US"/>
            <a:t>Math:</a:t>
          </a:r>
        </a:p>
      </dgm:t>
    </dgm:pt>
    <dgm:pt modelId="{0D37EEDD-2A45-4211-83E4-B911A42D9425}" type="parTrans" cxnId="{21A858BE-A35F-4A17-BF45-AB0EE9631C88}">
      <dgm:prSet/>
      <dgm:spPr/>
      <dgm:t>
        <a:bodyPr/>
        <a:lstStyle/>
        <a:p>
          <a:endParaRPr lang="en-US"/>
        </a:p>
      </dgm:t>
    </dgm:pt>
    <dgm:pt modelId="{89F46EE8-5FB8-4695-9655-F3A0C65764A6}" type="sibTrans" cxnId="{21A858BE-A35F-4A17-BF45-AB0EE9631C88}">
      <dgm:prSet/>
      <dgm:spPr/>
      <dgm:t>
        <a:bodyPr/>
        <a:lstStyle/>
        <a:p>
          <a:endParaRPr lang="en-US"/>
        </a:p>
      </dgm:t>
    </dgm:pt>
    <dgm:pt modelId="{505B5671-7F4F-4104-9D92-1D3AC3EAAE9C}">
      <dgm:prSet/>
      <dgm:spPr/>
      <dgm:t>
        <a:bodyPr/>
        <a:lstStyle/>
        <a:p>
          <a:r>
            <a:rPr lang="en-US"/>
            <a:t>FASTtrack Math: </a:t>
          </a:r>
          <a:r>
            <a:rPr lang="en-US" err="1"/>
            <a:t>aMath</a:t>
          </a:r>
          <a:r>
            <a:rPr lang="en-US"/>
            <a:t> and </a:t>
          </a:r>
          <a:r>
            <a:rPr lang="en-US" err="1"/>
            <a:t>CBMmath</a:t>
          </a:r>
          <a:r>
            <a:rPr lang="en-US"/>
            <a:t> Automaticity</a:t>
          </a:r>
        </a:p>
      </dgm:t>
    </dgm:pt>
    <dgm:pt modelId="{32A0A98B-F17A-4DE1-A3C5-3F589D8767B0}" type="parTrans" cxnId="{A8B262F8-BE8F-4052-9471-73C2E89FE97A}">
      <dgm:prSet/>
      <dgm:spPr/>
      <dgm:t>
        <a:bodyPr/>
        <a:lstStyle/>
        <a:p>
          <a:endParaRPr lang="en-US"/>
        </a:p>
      </dgm:t>
    </dgm:pt>
    <dgm:pt modelId="{20EBD8EB-6C9E-4D3E-BBCF-25E497C0A208}" type="sibTrans" cxnId="{A8B262F8-BE8F-4052-9471-73C2E89FE97A}">
      <dgm:prSet/>
      <dgm:spPr/>
      <dgm:t>
        <a:bodyPr/>
        <a:lstStyle/>
        <a:p>
          <a:endParaRPr lang="en-US"/>
        </a:p>
      </dgm:t>
    </dgm:pt>
    <dgm:pt modelId="{FF4D6B75-BA93-4D2B-BBC0-0975F39A0D5D}" type="pres">
      <dgm:prSet presAssocID="{24B749CE-8654-4937-9927-69FE0689390A}" presName="vert0" presStyleCnt="0">
        <dgm:presLayoutVars>
          <dgm:dir/>
          <dgm:animOne val="branch"/>
          <dgm:animLvl val="lvl"/>
        </dgm:presLayoutVars>
      </dgm:prSet>
      <dgm:spPr/>
    </dgm:pt>
    <dgm:pt modelId="{B65F7AAE-3E98-419C-85E1-F1B8323BDB9D}" type="pres">
      <dgm:prSet presAssocID="{56950202-7273-4787-BB33-526936C67DBD}" presName="thickLine" presStyleLbl="alignNode1" presStyleIdx="0" presStyleCnt="2"/>
      <dgm:spPr/>
    </dgm:pt>
    <dgm:pt modelId="{F16006B0-E3A1-435F-9BD9-C836C23A6C72}" type="pres">
      <dgm:prSet presAssocID="{56950202-7273-4787-BB33-526936C67DBD}" presName="horz1" presStyleCnt="0"/>
      <dgm:spPr/>
    </dgm:pt>
    <dgm:pt modelId="{3A451BAC-3CC9-4506-B9FF-E564A1F8D791}" type="pres">
      <dgm:prSet presAssocID="{56950202-7273-4787-BB33-526936C67DBD}" presName="tx1" presStyleLbl="revTx" presStyleIdx="0" presStyleCnt="5"/>
      <dgm:spPr/>
    </dgm:pt>
    <dgm:pt modelId="{D391E701-5E3D-4DEC-94C1-081EDF89FB26}" type="pres">
      <dgm:prSet presAssocID="{56950202-7273-4787-BB33-526936C67DBD}" presName="vert1" presStyleCnt="0"/>
      <dgm:spPr/>
    </dgm:pt>
    <dgm:pt modelId="{E93AF09C-E659-47D3-BB83-3193E2AEB46C}" type="pres">
      <dgm:prSet presAssocID="{80104ED7-473B-413E-B39A-061BDAD0B353}" presName="vertSpace2a" presStyleCnt="0"/>
      <dgm:spPr/>
    </dgm:pt>
    <dgm:pt modelId="{A6B2E3FD-A304-4129-B6A2-8AB24FA2AC28}" type="pres">
      <dgm:prSet presAssocID="{80104ED7-473B-413E-B39A-061BDAD0B353}" presName="horz2" presStyleCnt="0"/>
      <dgm:spPr/>
    </dgm:pt>
    <dgm:pt modelId="{FB72B101-941E-4B0A-80EA-A9F0A7287BFC}" type="pres">
      <dgm:prSet presAssocID="{80104ED7-473B-413E-B39A-061BDAD0B353}" presName="horzSpace2" presStyleCnt="0"/>
      <dgm:spPr/>
    </dgm:pt>
    <dgm:pt modelId="{279E10CA-4FD9-420D-84EE-60276279D4A4}" type="pres">
      <dgm:prSet presAssocID="{80104ED7-473B-413E-B39A-061BDAD0B353}" presName="tx2" presStyleLbl="revTx" presStyleIdx="1" presStyleCnt="5"/>
      <dgm:spPr/>
    </dgm:pt>
    <dgm:pt modelId="{191755A9-6EB2-4465-BB87-BC40C30D3C2C}" type="pres">
      <dgm:prSet presAssocID="{80104ED7-473B-413E-B39A-061BDAD0B353}" presName="vert2" presStyleCnt="0"/>
      <dgm:spPr/>
    </dgm:pt>
    <dgm:pt modelId="{3321D23E-A340-4ADC-A915-A9131D3F0305}" type="pres">
      <dgm:prSet presAssocID="{80104ED7-473B-413E-B39A-061BDAD0B353}" presName="thinLine2b" presStyleLbl="callout" presStyleIdx="0" presStyleCnt="3"/>
      <dgm:spPr/>
    </dgm:pt>
    <dgm:pt modelId="{38649EA4-2F9D-4938-A6C1-AAF501755D12}" type="pres">
      <dgm:prSet presAssocID="{80104ED7-473B-413E-B39A-061BDAD0B353}" presName="vertSpace2b" presStyleCnt="0"/>
      <dgm:spPr/>
    </dgm:pt>
    <dgm:pt modelId="{722E80C9-3C9A-4880-AC7E-54901A33E147}" type="pres">
      <dgm:prSet presAssocID="{B94EB8E7-3538-4896-AF2C-C3C76E4673AF}" presName="horz2" presStyleCnt="0"/>
      <dgm:spPr/>
    </dgm:pt>
    <dgm:pt modelId="{09E30DCF-69B8-46F0-B657-BC52CB956E61}" type="pres">
      <dgm:prSet presAssocID="{B94EB8E7-3538-4896-AF2C-C3C76E4673AF}" presName="horzSpace2" presStyleCnt="0"/>
      <dgm:spPr/>
    </dgm:pt>
    <dgm:pt modelId="{28BA7111-BF70-4F46-AC47-9B4E23EFCDDA}" type="pres">
      <dgm:prSet presAssocID="{B94EB8E7-3538-4896-AF2C-C3C76E4673AF}" presName="tx2" presStyleLbl="revTx" presStyleIdx="2" presStyleCnt="5"/>
      <dgm:spPr/>
    </dgm:pt>
    <dgm:pt modelId="{46708DC3-6E44-4398-A2E4-52327F1CA824}" type="pres">
      <dgm:prSet presAssocID="{B94EB8E7-3538-4896-AF2C-C3C76E4673AF}" presName="vert2" presStyleCnt="0"/>
      <dgm:spPr/>
    </dgm:pt>
    <dgm:pt modelId="{5F65514F-C377-425A-A20A-6397B02D06A3}" type="pres">
      <dgm:prSet presAssocID="{B94EB8E7-3538-4896-AF2C-C3C76E4673AF}" presName="thinLine2b" presStyleLbl="callout" presStyleIdx="1" presStyleCnt="3"/>
      <dgm:spPr/>
    </dgm:pt>
    <dgm:pt modelId="{A9E56072-9D89-48E6-9133-EE907C05F903}" type="pres">
      <dgm:prSet presAssocID="{B94EB8E7-3538-4896-AF2C-C3C76E4673AF}" presName="vertSpace2b" presStyleCnt="0"/>
      <dgm:spPr/>
    </dgm:pt>
    <dgm:pt modelId="{24E33B74-4DCE-4010-B02A-8411EF04B846}" type="pres">
      <dgm:prSet presAssocID="{7E8D0BE9-C37A-4026-B624-0DAC288F2BA0}" presName="thickLine" presStyleLbl="alignNode1" presStyleIdx="1" presStyleCnt="2"/>
      <dgm:spPr/>
    </dgm:pt>
    <dgm:pt modelId="{FE6AC0B6-D068-4C1E-8CC4-53FCE5FD0390}" type="pres">
      <dgm:prSet presAssocID="{7E8D0BE9-C37A-4026-B624-0DAC288F2BA0}" presName="horz1" presStyleCnt="0"/>
      <dgm:spPr/>
    </dgm:pt>
    <dgm:pt modelId="{FCD9436D-6EA4-409A-833D-082B5AD114A2}" type="pres">
      <dgm:prSet presAssocID="{7E8D0BE9-C37A-4026-B624-0DAC288F2BA0}" presName="tx1" presStyleLbl="revTx" presStyleIdx="3" presStyleCnt="5"/>
      <dgm:spPr/>
    </dgm:pt>
    <dgm:pt modelId="{005F0B53-4803-4BF6-8005-18A4396925A0}" type="pres">
      <dgm:prSet presAssocID="{7E8D0BE9-C37A-4026-B624-0DAC288F2BA0}" presName="vert1" presStyleCnt="0"/>
      <dgm:spPr/>
    </dgm:pt>
    <dgm:pt modelId="{73090E39-B63B-4669-AEB4-E2B42E5274D5}" type="pres">
      <dgm:prSet presAssocID="{505B5671-7F4F-4104-9D92-1D3AC3EAAE9C}" presName="vertSpace2a" presStyleCnt="0"/>
      <dgm:spPr/>
    </dgm:pt>
    <dgm:pt modelId="{EE934C93-0B79-432F-A3B2-4E928A8F527F}" type="pres">
      <dgm:prSet presAssocID="{505B5671-7F4F-4104-9D92-1D3AC3EAAE9C}" presName="horz2" presStyleCnt="0"/>
      <dgm:spPr/>
    </dgm:pt>
    <dgm:pt modelId="{41FE644C-97E8-4469-8363-1333DC6EE32B}" type="pres">
      <dgm:prSet presAssocID="{505B5671-7F4F-4104-9D92-1D3AC3EAAE9C}" presName="horzSpace2" presStyleCnt="0"/>
      <dgm:spPr/>
    </dgm:pt>
    <dgm:pt modelId="{F47B0DC0-C6B0-4735-8777-77D51FFFD0CA}" type="pres">
      <dgm:prSet presAssocID="{505B5671-7F4F-4104-9D92-1D3AC3EAAE9C}" presName="tx2" presStyleLbl="revTx" presStyleIdx="4" presStyleCnt="5"/>
      <dgm:spPr/>
    </dgm:pt>
    <dgm:pt modelId="{77BFB9D2-23A6-445D-B400-75B03EBD0FAD}" type="pres">
      <dgm:prSet presAssocID="{505B5671-7F4F-4104-9D92-1D3AC3EAAE9C}" presName="vert2" presStyleCnt="0"/>
      <dgm:spPr/>
    </dgm:pt>
    <dgm:pt modelId="{4AD7A8FC-4489-4071-8017-E933D02C4F78}" type="pres">
      <dgm:prSet presAssocID="{505B5671-7F4F-4104-9D92-1D3AC3EAAE9C}" presName="thinLine2b" presStyleLbl="callout" presStyleIdx="2" presStyleCnt="3"/>
      <dgm:spPr/>
    </dgm:pt>
    <dgm:pt modelId="{9C8E1092-7DAE-4360-A3FC-FAB08897FA60}" type="pres">
      <dgm:prSet presAssocID="{505B5671-7F4F-4104-9D92-1D3AC3EAAE9C}" presName="vertSpace2b" presStyleCnt="0"/>
      <dgm:spPr/>
    </dgm:pt>
  </dgm:ptLst>
  <dgm:cxnLst>
    <dgm:cxn modelId="{82B7320B-4CCB-434D-89B9-D538C4D696B6}" type="presOf" srcId="{B94EB8E7-3538-4896-AF2C-C3C76E4673AF}" destId="{28BA7111-BF70-4F46-AC47-9B4E23EFCDDA}" srcOrd="0" destOrd="0" presId="urn:microsoft.com/office/officeart/2008/layout/LinedList"/>
    <dgm:cxn modelId="{5895A00B-57BE-4A38-9974-B26987A789DA}" type="presOf" srcId="{24B749CE-8654-4937-9927-69FE0689390A}" destId="{FF4D6B75-BA93-4D2B-BBC0-0975F39A0D5D}" srcOrd="0" destOrd="0" presId="urn:microsoft.com/office/officeart/2008/layout/LinedList"/>
    <dgm:cxn modelId="{79A1B225-47D1-41BF-B233-49D7950F88B1}" type="presOf" srcId="{56950202-7273-4787-BB33-526936C67DBD}" destId="{3A451BAC-3CC9-4506-B9FF-E564A1F8D791}" srcOrd="0" destOrd="0" presId="urn:microsoft.com/office/officeart/2008/layout/LinedList"/>
    <dgm:cxn modelId="{5E03EB41-1AC7-4597-8280-11312D424017}" type="presOf" srcId="{7E8D0BE9-C37A-4026-B624-0DAC288F2BA0}" destId="{FCD9436D-6EA4-409A-833D-082B5AD114A2}" srcOrd="0" destOrd="0" presId="urn:microsoft.com/office/officeart/2008/layout/LinedList"/>
    <dgm:cxn modelId="{7E795362-9CBA-4BA8-84E0-24A1150F0C9E}" srcId="{56950202-7273-4787-BB33-526936C67DBD}" destId="{B94EB8E7-3538-4896-AF2C-C3C76E4673AF}" srcOrd="1" destOrd="0" parTransId="{59D2D825-331D-4169-913C-437CD8C8E54B}" sibTransId="{067F34CA-005E-47F2-A4DE-6F9BB1A24839}"/>
    <dgm:cxn modelId="{05BCB88C-685B-4B07-964F-CA4ACC7CF3F6}" type="presOf" srcId="{505B5671-7F4F-4104-9D92-1D3AC3EAAE9C}" destId="{F47B0DC0-C6B0-4735-8777-77D51FFFD0CA}" srcOrd="0" destOrd="0" presId="urn:microsoft.com/office/officeart/2008/layout/LinedList"/>
    <dgm:cxn modelId="{77F95E90-AF13-4E21-89EE-7D7B6E81C3F9}" srcId="{24B749CE-8654-4937-9927-69FE0689390A}" destId="{56950202-7273-4787-BB33-526936C67DBD}" srcOrd="0" destOrd="0" parTransId="{EF2C5CA0-D245-41E4-8853-2D5F63CFB616}" sibTransId="{7161D8AC-4B0F-4674-B55C-915BD37F46D9}"/>
    <dgm:cxn modelId="{21A858BE-A35F-4A17-BF45-AB0EE9631C88}" srcId="{24B749CE-8654-4937-9927-69FE0689390A}" destId="{7E8D0BE9-C37A-4026-B624-0DAC288F2BA0}" srcOrd="1" destOrd="0" parTransId="{0D37EEDD-2A45-4211-83E4-B911A42D9425}" sibTransId="{89F46EE8-5FB8-4695-9655-F3A0C65764A6}"/>
    <dgm:cxn modelId="{D50BDBF2-2E0D-4E8F-97FC-6397FA514F2B}" srcId="{56950202-7273-4787-BB33-526936C67DBD}" destId="{80104ED7-473B-413E-B39A-061BDAD0B353}" srcOrd="0" destOrd="0" parTransId="{84DF236F-9D6F-46DC-BFE6-39C2300FE774}" sibTransId="{2B23F0C0-CE6A-4E43-9812-F5977D790A04}"/>
    <dgm:cxn modelId="{A8B262F8-BE8F-4052-9471-73C2E89FE97A}" srcId="{7E8D0BE9-C37A-4026-B624-0DAC288F2BA0}" destId="{505B5671-7F4F-4104-9D92-1D3AC3EAAE9C}" srcOrd="0" destOrd="0" parTransId="{32A0A98B-F17A-4DE1-A3C5-3F589D8767B0}" sibTransId="{20EBD8EB-6C9E-4D3E-BBCF-25E497C0A208}"/>
    <dgm:cxn modelId="{540A08FB-1B75-4ECC-BD83-6ECC108AF7E6}" type="presOf" srcId="{80104ED7-473B-413E-B39A-061BDAD0B353}" destId="{279E10CA-4FD9-420D-84EE-60276279D4A4}" srcOrd="0" destOrd="0" presId="urn:microsoft.com/office/officeart/2008/layout/LinedList"/>
    <dgm:cxn modelId="{5D66A0B8-2BF5-4E13-B4B0-5A95B09BD3BD}" type="presParOf" srcId="{FF4D6B75-BA93-4D2B-BBC0-0975F39A0D5D}" destId="{B65F7AAE-3E98-419C-85E1-F1B8323BDB9D}" srcOrd="0" destOrd="0" presId="urn:microsoft.com/office/officeart/2008/layout/LinedList"/>
    <dgm:cxn modelId="{85D1CC44-0F26-47B9-B63C-8FF75C351FAB}" type="presParOf" srcId="{FF4D6B75-BA93-4D2B-BBC0-0975F39A0D5D}" destId="{F16006B0-E3A1-435F-9BD9-C836C23A6C72}" srcOrd="1" destOrd="0" presId="urn:microsoft.com/office/officeart/2008/layout/LinedList"/>
    <dgm:cxn modelId="{25FFC88E-3858-4889-A5D8-940C1F646745}" type="presParOf" srcId="{F16006B0-E3A1-435F-9BD9-C836C23A6C72}" destId="{3A451BAC-3CC9-4506-B9FF-E564A1F8D791}" srcOrd="0" destOrd="0" presId="urn:microsoft.com/office/officeart/2008/layout/LinedList"/>
    <dgm:cxn modelId="{8B32C6F6-E1F6-453A-A5CF-6175BF50473E}" type="presParOf" srcId="{F16006B0-E3A1-435F-9BD9-C836C23A6C72}" destId="{D391E701-5E3D-4DEC-94C1-081EDF89FB26}" srcOrd="1" destOrd="0" presId="urn:microsoft.com/office/officeart/2008/layout/LinedList"/>
    <dgm:cxn modelId="{E2A8DBFD-1A98-4184-8BC1-03F771E0E817}" type="presParOf" srcId="{D391E701-5E3D-4DEC-94C1-081EDF89FB26}" destId="{E93AF09C-E659-47D3-BB83-3193E2AEB46C}" srcOrd="0" destOrd="0" presId="urn:microsoft.com/office/officeart/2008/layout/LinedList"/>
    <dgm:cxn modelId="{D567D1FC-8444-4A22-9596-1E4088F47CD0}" type="presParOf" srcId="{D391E701-5E3D-4DEC-94C1-081EDF89FB26}" destId="{A6B2E3FD-A304-4129-B6A2-8AB24FA2AC28}" srcOrd="1" destOrd="0" presId="urn:microsoft.com/office/officeart/2008/layout/LinedList"/>
    <dgm:cxn modelId="{9D37E4BB-0019-4726-8DFB-A2CB48407B41}" type="presParOf" srcId="{A6B2E3FD-A304-4129-B6A2-8AB24FA2AC28}" destId="{FB72B101-941E-4B0A-80EA-A9F0A7287BFC}" srcOrd="0" destOrd="0" presId="urn:microsoft.com/office/officeart/2008/layout/LinedList"/>
    <dgm:cxn modelId="{822FA5EB-5013-4FC3-9094-37F4059925F7}" type="presParOf" srcId="{A6B2E3FD-A304-4129-B6A2-8AB24FA2AC28}" destId="{279E10CA-4FD9-420D-84EE-60276279D4A4}" srcOrd="1" destOrd="0" presId="urn:microsoft.com/office/officeart/2008/layout/LinedList"/>
    <dgm:cxn modelId="{FFA7A72D-4C13-44CD-8C49-12DC5A0F88DA}" type="presParOf" srcId="{A6B2E3FD-A304-4129-B6A2-8AB24FA2AC28}" destId="{191755A9-6EB2-4465-BB87-BC40C30D3C2C}" srcOrd="2" destOrd="0" presId="urn:microsoft.com/office/officeart/2008/layout/LinedList"/>
    <dgm:cxn modelId="{70C14162-FD8F-4427-86C1-D4FFCCE08906}" type="presParOf" srcId="{D391E701-5E3D-4DEC-94C1-081EDF89FB26}" destId="{3321D23E-A340-4ADC-A915-A9131D3F0305}" srcOrd="2" destOrd="0" presId="urn:microsoft.com/office/officeart/2008/layout/LinedList"/>
    <dgm:cxn modelId="{98BE6922-26A0-42D9-871F-F10C829AF704}" type="presParOf" srcId="{D391E701-5E3D-4DEC-94C1-081EDF89FB26}" destId="{38649EA4-2F9D-4938-A6C1-AAF501755D12}" srcOrd="3" destOrd="0" presId="urn:microsoft.com/office/officeart/2008/layout/LinedList"/>
    <dgm:cxn modelId="{76BBD70D-D531-4E58-B252-9AE1387072AF}" type="presParOf" srcId="{D391E701-5E3D-4DEC-94C1-081EDF89FB26}" destId="{722E80C9-3C9A-4880-AC7E-54901A33E147}" srcOrd="4" destOrd="0" presId="urn:microsoft.com/office/officeart/2008/layout/LinedList"/>
    <dgm:cxn modelId="{BF251961-E303-4592-9CB7-E05361F63767}" type="presParOf" srcId="{722E80C9-3C9A-4880-AC7E-54901A33E147}" destId="{09E30DCF-69B8-46F0-B657-BC52CB956E61}" srcOrd="0" destOrd="0" presId="urn:microsoft.com/office/officeart/2008/layout/LinedList"/>
    <dgm:cxn modelId="{C8B22D1A-367A-47B1-BACF-1F28104D4B7F}" type="presParOf" srcId="{722E80C9-3C9A-4880-AC7E-54901A33E147}" destId="{28BA7111-BF70-4F46-AC47-9B4E23EFCDDA}" srcOrd="1" destOrd="0" presId="urn:microsoft.com/office/officeart/2008/layout/LinedList"/>
    <dgm:cxn modelId="{2CBEE5D8-92D7-40D8-B1BE-7CAD5CA5DD19}" type="presParOf" srcId="{722E80C9-3C9A-4880-AC7E-54901A33E147}" destId="{46708DC3-6E44-4398-A2E4-52327F1CA824}" srcOrd="2" destOrd="0" presId="urn:microsoft.com/office/officeart/2008/layout/LinedList"/>
    <dgm:cxn modelId="{5AD69F75-0A48-438E-A3F1-BD0BA4D2DC91}" type="presParOf" srcId="{D391E701-5E3D-4DEC-94C1-081EDF89FB26}" destId="{5F65514F-C377-425A-A20A-6397B02D06A3}" srcOrd="5" destOrd="0" presId="urn:microsoft.com/office/officeart/2008/layout/LinedList"/>
    <dgm:cxn modelId="{9EEF473D-8349-46FA-A4DB-E2B404C4F325}" type="presParOf" srcId="{D391E701-5E3D-4DEC-94C1-081EDF89FB26}" destId="{A9E56072-9D89-48E6-9133-EE907C05F903}" srcOrd="6" destOrd="0" presId="urn:microsoft.com/office/officeart/2008/layout/LinedList"/>
    <dgm:cxn modelId="{84067178-EA67-4064-8B02-C4187CEAAB63}" type="presParOf" srcId="{FF4D6B75-BA93-4D2B-BBC0-0975F39A0D5D}" destId="{24E33B74-4DCE-4010-B02A-8411EF04B846}" srcOrd="2" destOrd="0" presId="urn:microsoft.com/office/officeart/2008/layout/LinedList"/>
    <dgm:cxn modelId="{5C6ADA24-849E-4C40-81B1-A0EB8B1C8BDD}" type="presParOf" srcId="{FF4D6B75-BA93-4D2B-BBC0-0975F39A0D5D}" destId="{FE6AC0B6-D068-4C1E-8CC4-53FCE5FD0390}" srcOrd="3" destOrd="0" presId="urn:microsoft.com/office/officeart/2008/layout/LinedList"/>
    <dgm:cxn modelId="{8B3CCF00-BF6D-47FE-9BBC-8C85A6C550A8}" type="presParOf" srcId="{FE6AC0B6-D068-4C1E-8CC4-53FCE5FD0390}" destId="{FCD9436D-6EA4-409A-833D-082B5AD114A2}" srcOrd="0" destOrd="0" presId="urn:microsoft.com/office/officeart/2008/layout/LinedList"/>
    <dgm:cxn modelId="{F9BE4A3D-E8D5-4CB7-8D3B-ED872B1C3A30}" type="presParOf" srcId="{FE6AC0B6-D068-4C1E-8CC4-53FCE5FD0390}" destId="{005F0B53-4803-4BF6-8005-18A4396925A0}" srcOrd="1" destOrd="0" presId="urn:microsoft.com/office/officeart/2008/layout/LinedList"/>
    <dgm:cxn modelId="{22C4E67D-CF8B-4153-9F3C-66D01F311FB8}" type="presParOf" srcId="{005F0B53-4803-4BF6-8005-18A4396925A0}" destId="{73090E39-B63B-4669-AEB4-E2B42E5274D5}" srcOrd="0" destOrd="0" presId="urn:microsoft.com/office/officeart/2008/layout/LinedList"/>
    <dgm:cxn modelId="{AF8906B3-7384-4C3A-9513-F63561286444}" type="presParOf" srcId="{005F0B53-4803-4BF6-8005-18A4396925A0}" destId="{EE934C93-0B79-432F-A3B2-4E928A8F527F}" srcOrd="1" destOrd="0" presId="urn:microsoft.com/office/officeart/2008/layout/LinedList"/>
    <dgm:cxn modelId="{D5BFEB9A-9D50-4550-8436-5F22F3B346E5}" type="presParOf" srcId="{EE934C93-0B79-432F-A3B2-4E928A8F527F}" destId="{41FE644C-97E8-4469-8363-1333DC6EE32B}" srcOrd="0" destOrd="0" presId="urn:microsoft.com/office/officeart/2008/layout/LinedList"/>
    <dgm:cxn modelId="{C2FE8D2B-6193-4D1F-A12A-7268D582262C}" type="presParOf" srcId="{EE934C93-0B79-432F-A3B2-4E928A8F527F}" destId="{F47B0DC0-C6B0-4735-8777-77D51FFFD0CA}" srcOrd="1" destOrd="0" presId="urn:microsoft.com/office/officeart/2008/layout/LinedList"/>
    <dgm:cxn modelId="{C39FE2DC-B209-47B3-B960-391B3C62A49C}" type="presParOf" srcId="{EE934C93-0B79-432F-A3B2-4E928A8F527F}" destId="{77BFB9D2-23A6-445D-B400-75B03EBD0FAD}" srcOrd="2" destOrd="0" presId="urn:microsoft.com/office/officeart/2008/layout/LinedList"/>
    <dgm:cxn modelId="{779463FA-40C0-4892-A41E-8A3E554EEF3F}" type="presParOf" srcId="{005F0B53-4803-4BF6-8005-18A4396925A0}" destId="{4AD7A8FC-4489-4071-8017-E933D02C4F78}" srcOrd="2" destOrd="0" presId="urn:microsoft.com/office/officeart/2008/layout/LinedList"/>
    <dgm:cxn modelId="{31B9E420-A6CD-481B-B664-270F8240B5BF}" type="presParOf" srcId="{005F0B53-4803-4BF6-8005-18A4396925A0}" destId="{9C8E1092-7DAE-4360-A3FC-FAB08897FA60}" srcOrd="3" destOrd="0" presId="urn:microsoft.com/office/officeart/2008/layout/Line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F23536-47AB-4186-9484-2DD36222FB0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9D10C6F-1D7E-4B40-99D9-A6D046347EBC}">
      <dgm:prSet/>
      <dgm:spPr/>
      <dgm:t>
        <a:bodyPr/>
        <a:lstStyle/>
        <a:p>
          <a:r>
            <a:rPr lang="en-US"/>
            <a:t>We serve students who are approaching district and state academic standards in reading.</a:t>
          </a:r>
        </a:p>
      </dgm:t>
    </dgm:pt>
    <dgm:pt modelId="{1BBC3158-AAAB-423B-BC7A-29467D9846F0}" type="parTrans" cxnId="{2FB02CFD-1543-4E01-A2F1-E203014F6209}">
      <dgm:prSet/>
      <dgm:spPr/>
      <dgm:t>
        <a:bodyPr/>
        <a:lstStyle/>
        <a:p>
          <a:endParaRPr lang="en-US"/>
        </a:p>
      </dgm:t>
    </dgm:pt>
    <dgm:pt modelId="{D5E3B335-062B-4676-8984-3F1803DB4DFD}" type="sibTrans" cxnId="{2FB02CFD-1543-4E01-A2F1-E203014F6209}">
      <dgm:prSet/>
      <dgm:spPr/>
      <dgm:t>
        <a:bodyPr/>
        <a:lstStyle/>
        <a:p>
          <a:endParaRPr lang="en-US"/>
        </a:p>
      </dgm:t>
    </dgm:pt>
    <dgm:pt modelId="{E56C2835-86C1-4DD8-B26F-C0B4C284FDD5}">
      <dgm:prSet/>
      <dgm:spPr/>
      <dgm:t>
        <a:bodyPr/>
        <a:lstStyle/>
        <a:p>
          <a:r>
            <a:rPr lang="en-US"/>
            <a:t>Our initial reading screener is done through FastBridge. Based on these results, follow up diagnostic screeners may be completed per student profile/need.</a:t>
          </a:r>
        </a:p>
      </dgm:t>
    </dgm:pt>
    <dgm:pt modelId="{61DD626B-7F19-478C-BD39-E8B3B627243F}" type="parTrans" cxnId="{BCB36DB3-EBE8-4F09-BFA3-C7BFB17D2A90}">
      <dgm:prSet/>
      <dgm:spPr/>
      <dgm:t>
        <a:bodyPr/>
        <a:lstStyle/>
        <a:p>
          <a:endParaRPr lang="en-US"/>
        </a:p>
      </dgm:t>
    </dgm:pt>
    <dgm:pt modelId="{F446E341-0DF6-46DB-80EF-D4F1B4A5FBF9}" type="sibTrans" cxnId="{BCB36DB3-EBE8-4F09-BFA3-C7BFB17D2A90}">
      <dgm:prSet/>
      <dgm:spPr/>
      <dgm:t>
        <a:bodyPr/>
        <a:lstStyle/>
        <a:p>
          <a:endParaRPr lang="en-US"/>
        </a:p>
      </dgm:t>
    </dgm:pt>
    <dgm:pt modelId="{96FFF909-E56E-4E7F-88C6-C26F9EE1E419}">
      <dgm:prSet/>
      <dgm:spPr/>
      <dgm:t>
        <a:bodyPr/>
        <a:lstStyle/>
        <a:p>
          <a:r>
            <a:rPr lang="en-US"/>
            <a:t>Safety Net small groups will begin when testing has been completed.</a:t>
          </a:r>
        </a:p>
      </dgm:t>
    </dgm:pt>
    <dgm:pt modelId="{D1DD83BA-D100-4519-B86F-CC7F5A2D0738}" type="parTrans" cxnId="{DCAD50CD-16FB-4D6B-9AA5-A1F3A7322065}">
      <dgm:prSet/>
      <dgm:spPr/>
      <dgm:t>
        <a:bodyPr/>
        <a:lstStyle/>
        <a:p>
          <a:endParaRPr lang="en-US"/>
        </a:p>
      </dgm:t>
    </dgm:pt>
    <dgm:pt modelId="{FA76276A-8A6A-401D-9008-D360EFE0B253}" type="sibTrans" cxnId="{DCAD50CD-16FB-4D6B-9AA5-A1F3A7322065}">
      <dgm:prSet/>
      <dgm:spPr/>
      <dgm:t>
        <a:bodyPr/>
        <a:lstStyle/>
        <a:p>
          <a:endParaRPr lang="en-US"/>
        </a:p>
      </dgm:t>
    </dgm:pt>
    <dgm:pt modelId="{201CEBFC-5333-41F1-B177-027E76C8E737}">
      <dgm:prSet/>
      <dgm:spPr/>
      <dgm:t>
        <a:bodyPr/>
        <a:lstStyle/>
        <a:p>
          <a:r>
            <a:rPr lang="en-US"/>
            <a:t>Safety Net groups will not interrupt or replace classroom instruction, they act as an extra support in addition to core curriculum and classroom small group instruction.</a:t>
          </a:r>
        </a:p>
      </dgm:t>
    </dgm:pt>
    <dgm:pt modelId="{709ADC5B-9E47-4FF3-B095-4F4FF3981B93}" type="parTrans" cxnId="{63D32A45-A0A6-4F20-B3E4-7F764E711B9D}">
      <dgm:prSet/>
      <dgm:spPr/>
      <dgm:t>
        <a:bodyPr/>
        <a:lstStyle/>
        <a:p>
          <a:endParaRPr lang="en-US"/>
        </a:p>
      </dgm:t>
    </dgm:pt>
    <dgm:pt modelId="{735D20BD-7E66-41EC-8680-C60586236D29}" type="sibTrans" cxnId="{63D32A45-A0A6-4F20-B3E4-7F764E711B9D}">
      <dgm:prSet/>
      <dgm:spPr/>
      <dgm:t>
        <a:bodyPr/>
        <a:lstStyle/>
        <a:p>
          <a:endParaRPr lang="en-US"/>
        </a:p>
      </dgm:t>
    </dgm:pt>
    <dgm:pt modelId="{5E28CB19-C6CB-4F8E-B207-57EBB38BB2F9}">
      <dgm:prSet/>
      <dgm:spPr/>
      <dgm:t>
        <a:bodyPr/>
        <a:lstStyle/>
        <a:p>
          <a:r>
            <a:rPr lang="en-US"/>
            <a:t>Parents will be contacted if testing data indicates that their student will benefit from receiving </a:t>
          </a:r>
          <a:r>
            <a:rPr lang="en-US" u="sng"/>
            <a:t>extra support</a:t>
          </a:r>
          <a:r>
            <a:rPr lang="en-US"/>
            <a:t> in Safety Net groups.</a:t>
          </a:r>
        </a:p>
      </dgm:t>
    </dgm:pt>
    <dgm:pt modelId="{E6786F33-C49A-498B-ABDA-93B76A68262E}" type="sibTrans" cxnId="{E5CEDA24-D10F-45CB-B111-BA539F945D9C}">
      <dgm:prSet/>
      <dgm:spPr/>
      <dgm:t>
        <a:bodyPr/>
        <a:lstStyle/>
        <a:p>
          <a:endParaRPr lang="en-US"/>
        </a:p>
      </dgm:t>
    </dgm:pt>
    <dgm:pt modelId="{C42FDFF1-B243-4C6E-88EC-96E12AD8E06B}" type="parTrans" cxnId="{E5CEDA24-D10F-45CB-B111-BA539F945D9C}">
      <dgm:prSet/>
      <dgm:spPr/>
      <dgm:t>
        <a:bodyPr/>
        <a:lstStyle/>
        <a:p>
          <a:endParaRPr lang="en-US"/>
        </a:p>
      </dgm:t>
    </dgm:pt>
    <dgm:pt modelId="{70490634-B730-492D-8160-A43750D126DB}" type="pres">
      <dgm:prSet presAssocID="{B5F23536-47AB-4186-9484-2DD36222FB06}" presName="linear" presStyleCnt="0">
        <dgm:presLayoutVars>
          <dgm:animLvl val="lvl"/>
          <dgm:resizeHandles val="exact"/>
        </dgm:presLayoutVars>
      </dgm:prSet>
      <dgm:spPr/>
    </dgm:pt>
    <dgm:pt modelId="{1A9E077D-7ECE-4B8E-A89D-315A94E71939}" type="pres">
      <dgm:prSet presAssocID="{A9D10C6F-1D7E-4B40-99D9-A6D046347EBC}" presName="parentText" presStyleLbl="node1" presStyleIdx="0" presStyleCnt="5">
        <dgm:presLayoutVars>
          <dgm:chMax val="0"/>
          <dgm:bulletEnabled val="1"/>
        </dgm:presLayoutVars>
      </dgm:prSet>
      <dgm:spPr/>
    </dgm:pt>
    <dgm:pt modelId="{38DEB390-28F3-4788-84ED-A37DBE3056D0}" type="pres">
      <dgm:prSet presAssocID="{D5E3B335-062B-4676-8984-3F1803DB4DFD}" presName="spacer" presStyleCnt="0"/>
      <dgm:spPr/>
    </dgm:pt>
    <dgm:pt modelId="{9A2DA9E7-DA4E-4053-84CB-5F4F71903FEB}" type="pres">
      <dgm:prSet presAssocID="{E56C2835-86C1-4DD8-B26F-C0B4C284FDD5}" presName="parentText" presStyleLbl="node1" presStyleIdx="1" presStyleCnt="5">
        <dgm:presLayoutVars>
          <dgm:chMax val="0"/>
          <dgm:bulletEnabled val="1"/>
        </dgm:presLayoutVars>
      </dgm:prSet>
      <dgm:spPr/>
    </dgm:pt>
    <dgm:pt modelId="{31FAF348-9C32-428D-8EB0-7B38F83C88F5}" type="pres">
      <dgm:prSet presAssocID="{F446E341-0DF6-46DB-80EF-D4F1B4A5FBF9}" presName="spacer" presStyleCnt="0"/>
      <dgm:spPr/>
    </dgm:pt>
    <dgm:pt modelId="{AE3D433D-DC25-44CF-B746-3588CE764190}" type="pres">
      <dgm:prSet presAssocID="{96FFF909-E56E-4E7F-88C6-C26F9EE1E419}" presName="parentText" presStyleLbl="node1" presStyleIdx="2" presStyleCnt="5">
        <dgm:presLayoutVars>
          <dgm:chMax val="0"/>
          <dgm:bulletEnabled val="1"/>
        </dgm:presLayoutVars>
      </dgm:prSet>
      <dgm:spPr/>
    </dgm:pt>
    <dgm:pt modelId="{C526FC80-379F-4096-BD72-B34B8AB96BE7}" type="pres">
      <dgm:prSet presAssocID="{FA76276A-8A6A-401D-9008-D360EFE0B253}" presName="spacer" presStyleCnt="0"/>
      <dgm:spPr/>
    </dgm:pt>
    <dgm:pt modelId="{451F88EE-6BF8-40F2-B387-141A89C2ED33}" type="pres">
      <dgm:prSet presAssocID="{5E28CB19-C6CB-4F8E-B207-57EBB38BB2F9}" presName="parentText" presStyleLbl="node1" presStyleIdx="3" presStyleCnt="5">
        <dgm:presLayoutVars>
          <dgm:chMax val="0"/>
          <dgm:bulletEnabled val="1"/>
        </dgm:presLayoutVars>
      </dgm:prSet>
      <dgm:spPr/>
    </dgm:pt>
    <dgm:pt modelId="{B0E86A70-E742-4413-98E5-644EA152FC4F}" type="pres">
      <dgm:prSet presAssocID="{E6786F33-C49A-498B-ABDA-93B76A68262E}" presName="spacer" presStyleCnt="0"/>
      <dgm:spPr/>
    </dgm:pt>
    <dgm:pt modelId="{AC02AC46-C221-4530-A86D-304BA4B3C125}" type="pres">
      <dgm:prSet presAssocID="{201CEBFC-5333-41F1-B177-027E76C8E737}" presName="parentText" presStyleLbl="node1" presStyleIdx="4" presStyleCnt="5">
        <dgm:presLayoutVars>
          <dgm:chMax val="0"/>
          <dgm:bulletEnabled val="1"/>
        </dgm:presLayoutVars>
      </dgm:prSet>
      <dgm:spPr/>
    </dgm:pt>
  </dgm:ptLst>
  <dgm:cxnLst>
    <dgm:cxn modelId="{E5CEDA24-D10F-45CB-B111-BA539F945D9C}" srcId="{B5F23536-47AB-4186-9484-2DD36222FB06}" destId="{5E28CB19-C6CB-4F8E-B207-57EBB38BB2F9}" srcOrd="3" destOrd="0" parTransId="{C42FDFF1-B243-4C6E-88EC-96E12AD8E06B}" sibTransId="{E6786F33-C49A-498B-ABDA-93B76A68262E}"/>
    <dgm:cxn modelId="{A8669540-7FA8-401D-81AE-843DBDC28F97}" type="presOf" srcId="{96FFF909-E56E-4E7F-88C6-C26F9EE1E419}" destId="{AE3D433D-DC25-44CF-B746-3588CE764190}" srcOrd="0" destOrd="0" presId="urn:microsoft.com/office/officeart/2005/8/layout/vList2"/>
    <dgm:cxn modelId="{63D32A45-A0A6-4F20-B3E4-7F764E711B9D}" srcId="{B5F23536-47AB-4186-9484-2DD36222FB06}" destId="{201CEBFC-5333-41F1-B177-027E76C8E737}" srcOrd="4" destOrd="0" parTransId="{709ADC5B-9E47-4FF3-B095-4F4FF3981B93}" sibTransId="{735D20BD-7E66-41EC-8680-C60586236D29}"/>
    <dgm:cxn modelId="{E8206F86-8469-43CE-A548-DC5DF05492D3}" type="presOf" srcId="{5E28CB19-C6CB-4F8E-B207-57EBB38BB2F9}" destId="{451F88EE-6BF8-40F2-B387-141A89C2ED33}" srcOrd="0" destOrd="0" presId="urn:microsoft.com/office/officeart/2005/8/layout/vList2"/>
    <dgm:cxn modelId="{DC60EE8B-434D-4F08-83A6-1888392B0923}" type="presOf" srcId="{201CEBFC-5333-41F1-B177-027E76C8E737}" destId="{AC02AC46-C221-4530-A86D-304BA4B3C125}" srcOrd="0" destOrd="0" presId="urn:microsoft.com/office/officeart/2005/8/layout/vList2"/>
    <dgm:cxn modelId="{8CC9B7B1-AE56-49F7-80A7-301293D35103}" type="presOf" srcId="{B5F23536-47AB-4186-9484-2DD36222FB06}" destId="{70490634-B730-492D-8160-A43750D126DB}" srcOrd="0" destOrd="0" presId="urn:microsoft.com/office/officeart/2005/8/layout/vList2"/>
    <dgm:cxn modelId="{BCB36DB3-EBE8-4F09-BFA3-C7BFB17D2A90}" srcId="{B5F23536-47AB-4186-9484-2DD36222FB06}" destId="{E56C2835-86C1-4DD8-B26F-C0B4C284FDD5}" srcOrd="1" destOrd="0" parTransId="{61DD626B-7F19-478C-BD39-E8B3B627243F}" sibTransId="{F446E341-0DF6-46DB-80EF-D4F1B4A5FBF9}"/>
    <dgm:cxn modelId="{DCAD50CD-16FB-4D6B-9AA5-A1F3A7322065}" srcId="{B5F23536-47AB-4186-9484-2DD36222FB06}" destId="{96FFF909-E56E-4E7F-88C6-C26F9EE1E419}" srcOrd="2" destOrd="0" parTransId="{D1DD83BA-D100-4519-B86F-CC7F5A2D0738}" sibTransId="{FA76276A-8A6A-401D-9008-D360EFE0B253}"/>
    <dgm:cxn modelId="{59125BE9-7A55-4F37-87F7-4C743CDA8F0A}" type="presOf" srcId="{E56C2835-86C1-4DD8-B26F-C0B4C284FDD5}" destId="{9A2DA9E7-DA4E-4053-84CB-5F4F71903FEB}" srcOrd="0" destOrd="0" presId="urn:microsoft.com/office/officeart/2005/8/layout/vList2"/>
    <dgm:cxn modelId="{279F2CF1-97BD-4205-A017-6A83CED7AC5F}" type="presOf" srcId="{A9D10C6F-1D7E-4B40-99D9-A6D046347EBC}" destId="{1A9E077D-7ECE-4B8E-A89D-315A94E71939}" srcOrd="0" destOrd="0" presId="urn:microsoft.com/office/officeart/2005/8/layout/vList2"/>
    <dgm:cxn modelId="{2FB02CFD-1543-4E01-A2F1-E203014F6209}" srcId="{B5F23536-47AB-4186-9484-2DD36222FB06}" destId="{A9D10C6F-1D7E-4B40-99D9-A6D046347EBC}" srcOrd="0" destOrd="0" parTransId="{1BBC3158-AAAB-423B-BC7A-29467D9846F0}" sibTransId="{D5E3B335-062B-4676-8984-3F1803DB4DFD}"/>
    <dgm:cxn modelId="{F9E8CA1C-AB09-41C0-9D5A-FA7AE8619518}" type="presParOf" srcId="{70490634-B730-492D-8160-A43750D126DB}" destId="{1A9E077D-7ECE-4B8E-A89D-315A94E71939}" srcOrd="0" destOrd="0" presId="urn:microsoft.com/office/officeart/2005/8/layout/vList2"/>
    <dgm:cxn modelId="{B9632945-6A66-4D82-89A1-C2675F250258}" type="presParOf" srcId="{70490634-B730-492D-8160-A43750D126DB}" destId="{38DEB390-28F3-4788-84ED-A37DBE3056D0}" srcOrd="1" destOrd="0" presId="urn:microsoft.com/office/officeart/2005/8/layout/vList2"/>
    <dgm:cxn modelId="{6FCD6AF7-7F2F-459E-8C2C-CB1B90B6E13C}" type="presParOf" srcId="{70490634-B730-492D-8160-A43750D126DB}" destId="{9A2DA9E7-DA4E-4053-84CB-5F4F71903FEB}" srcOrd="2" destOrd="0" presId="urn:microsoft.com/office/officeart/2005/8/layout/vList2"/>
    <dgm:cxn modelId="{29B95B76-AFD0-4A76-A7A2-C36CDADD51CC}" type="presParOf" srcId="{70490634-B730-492D-8160-A43750D126DB}" destId="{31FAF348-9C32-428D-8EB0-7B38F83C88F5}" srcOrd="3" destOrd="0" presId="urn:microsoft.com/office/officeart/2005/8/layout/vList2"/>
    <dgm:cxn modelId="{C780395E-3E7D-4151-AE12-2F5C574FCCAA}" type="presParOf" srcId="{70490634-B730-492D-8160-A43750D126DB}" destId="{AE3D433D-DC25-44CF-B746-3588CE764190}" srcOrd="4" destOrd="0" presId="urn:microsoft.com/office/officeart/2005/8/layout/vList2"/>
    <dgm:cxn modelId="{554C665B-23A8-4DB7-BD52-7D24AC15CBB8}" type="presParOf" srcId="{70490634-B730-492D-8160-A43750D126DB}" destId="{C526FC80-379F-4096-BD72-B34B8AB96BE7}" srcOrd="5" destOrd="0" presId="urn:microsoft.com/office/officeart/2005/8/layout/vList2"/>
    <dgm:cxn modelId="{4DE5F3D2-67ED-4722-8DAC-38AAFC522F12}" type="presParOf" srcId="{70490634-B730-492D-8160-A43750D126DB}" destId="{451F88EE-6BF8-40F2-B387-141A89C2ED33}" srcOrd="6" destOrd="0" presId="urn:microsoft.com/office/officeart/2005/8/layout/vList2"/>
    <dgm:cxn modelId="{58F1B1E0-4904-4767-8ECC-1F2A4C3BF172}" type="presParOf" srcId="{70490634-B730-492D-8160-A43750D126DB}" destId="{B0E86A70-E742-4413-98E5-644EA152FC4F}" srcOrd="7" destOrd="0" presId="urn:microsoft.com/office/officeart/2005/8/layout/vList2"/>
    <dgm:cxn modelId="{0BBEE1CF-6320-422B-8E98-4075F2506F6E}" type="presParOf" srcId="{70490634-B730-492D-8160-A43750D126DB}" destId="{AC02AC46-C221-4530-A86D-304BA4B3C125}" srcOrd="8"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8F7CA-E5D9-4B55-9D73-F84752F5CCC0}"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AB7C8944-5082-4FDB-AB26-C52FED265BB5}">
      <dgm:prSet/>
      <dgm:spPr/>
      <dgm:t>
        <a:bodyPr/>
        <a:lstStyle/>
        <a:p>
          <a:pPr>
            <a:defRPr cap="all"/>
          </a:pPr>
          <a:r>
            <a:rPr lang="en-US" dirty="0">
              <a:latin typeface="Baskerville Old Face" panose="02020602080505020303" pitchFamily="18" charset="0"/>
            </a:rPr>
            <a:t>Sing!</a:t>
          </a:r>
        </a:p>
      </dgm:t>
    </dgm:pt>
    <dgm:pt modelId="{8102BD6F-8A24-4318-B4ED-358D12F17809}" type="parTrans" cxnId="{805991FF-16E6-4FDF-9E3E-454AACB96AD2}">
      <dgm:prSet/>
      <dgm:spPr/>
      <dgm:t>
        <a:bodyPr/>
        <a:lstStyle/>
        <a:p>
          <a:endParaRPr lang="en-US"/>
        </a:p>
      </dgm:t>
    </dgm:pt>
    <dgm:pt modelId="{F80D95CF-825C-4334-8B5B-A485BB1CAFBF}" type="sibTrans" cxnId="{805991FF-16E6-4FDF-9E3E-454AACB96AD2}">
      <dgm:prSet/>
      <dgm:spPr/>
      <dgm:t>
        <a:bodyPr/>
        <a:lstStyle/>
        <a:p>
          <a:endParaRPr lang="en-US"/>
        </a:p>
      </dgm:t>
    </dgm:pt>
    <dgm:pt modelId="{D42DF04B-B61D-4FF3-9403-CDE5527BA198}">
      <dgm:prSet/>
      <dgm:spPr/>
      <dgm:t>
        <a:bodyPr/>
        <a:lstStyle/>
        <a:p>
          <a:pPr>
            <a:defRPr cap="all"/>
          </a:pPr>
          <a:r>
            <a:rPr lang="en-US" dirty="0">
              <a:latin typeface="Baskerville Old Face" panose="02020602080505020303" pitchFamily="18" charset="0"/>
            </a:rPr>
            <a:t>Play instruments!</a:t>
          </a:r>
        </a:p>
      </dgm:t>
    </dgm:pt>
    <dgm:pt modelId="{A79F2A51-EDBD-4F3C-9C78-72F89233A30B}" type="parTrans" cxnId="{29A32B13-7F4E-4D0A-AD75-B9E3DADEBC30}">
      <dgm:prSet/>
      <dgm:spPr/>
      <dgm:t>
        <a:bodyPr/>
        <a:lstStyle/>
        <a:p>
          <a:endParaRPr lang="en-US"/>
        </a:p>
      </dgm:t>
    </dgm:pt>
    <dgm:pt modelId="{A25E0DFB-A089-44BE-B731-929C534FFB10}" type="sibTrans" cxnId="{29A32B13-7F4E-4D0A-AD75-B9E3DADEBC30}">
      <dgm:prSet/>
      <dgm:spPr/>
      <dgm:t>
        <a:bodyPr/>
        <a:lstStyle/>
        <a:p>
          <a:endParaRPr lang="en-US"/>
        </a:p>
      </dgm:t>
    </dgm:pt>
    <dgm:pt modelId="{60E2A290-8F51-4381-BDA7-24AB91A56DF9}">
      <dgm:prSet/>
      <dgm:spPr/>
      <dgm:t>
        <a:bodyPr/>
        <a:lstStyle/>
        <a:p>
          <a:pPr>
            <a:defRPr cap="all"/>
          </a:pPr>
          <a:r>
            <a:rPr lang="en-US" dirty="0">
              <a:latin typeface="Baskerville Old Face" panose="02020602080505020303" pitchFamily="18" charset="0"/>
            </a:rPr>
            <a:t>Read rhythms!</a:t>
          </a:r>
        </a:p>
      </dgm:t>
    </dgm:pt>
    <dgm:pt modelId="{C1162AC4-F922-4537-BBAE-6E2C11A15FC4}" type="parTrans" cxnId="{182BB985-7473-45B1-B3C3-E6EAD9A0A246}">
      <dgm:prSet/>
      <dgm:spPr/>
      <dgm:t>
        <a:bodyPr/>
        <a:lstStyle/>
        <a:p>
          <a:endParaRPr lang="en-US"/>
        </a:p>
      </dgm:t>
    </dgm:pt>
    <dgm:pt modelId="{3C6D9267-6341-4E0D-9D78-AD03FAF6B3D6}" type="sibTrans" cxnId="{182BB985-7473-45B1-B3C3-E6EAD9A0A246}">
      <dgm:prSet/>
      <dgm:spPr/>
      <dgm:t>
        <a:bodyPr/>
        <a:lstStyle/>
        <a:p>
          <a:endParaRPr lang="en-US"/>
        </a:p>
      </dgm:t>
    </dgm:pt>
    <dgm:pt modelId="{8ACC33F2-35DD-4193-8409-620488E4F041}">
      <dgm:prSet/>
      <dgm:spPr/>
      <dgm:t>
        <a:bodyPr/>
        <a:lstStyle/>
        <a:p>
          <a:pPr>
            <a:defRPr cap="all"/>
          </a:pPr>
          <a:r>
            <a:rPr lang="en-US" dirty="0">
              <a:latin typeface="Baskerville Old Face" panose="02020602080505020303" pitchFamily="18" charset="0"/>
            </a:rPr>
            <a:t>Read music!</a:t>
          </a:r>
        </a:p>
      </dgm:t>
    </dgm:pt>
    <dgm:pt modelId="{40BC6F84-9249-422A-8899-4B931DB08C28}" type="parTrans" cxnId="{DA20D60A-5D6E-4DEE-97B4-78FD6985F7E3}">
      <dgm:prSet/>
      <dgm:spPr/>
      <dgm:t>
        <a:bodyPr/>
        <a:lstStyle/>
        <a:p>
          <a:endParaRPr lang="en-US"/>
        </a:p>
      </dgm:t>
    </dgm:pt>
    <dgm:pt modelId="{CEC317FB-146B-4581-9CDD-39D098DBD8A1}" type="sibTrans" cxnId="{DA20D60A-5D6E-4DEE-97B4-78FD6985F7E3}">
      <dgm:prSet/>
      <dgm:spPr/>
      <dgm:t>
        <a:bodyPr/>
        <a:lstStyle/>
        <a:p>
          <a:endParaRPr lang="en-US"/>
        </a:p>
      </dgm:t>
    </dgm:pt>
    <dgm:pt modelId="{4D7F1DA7-D94B-4D4A-981A-40C9A055F893}">
      <dgm:prSet/>
      <dgm:spPr/>
      <dgm:t>
        <a:bodyPr/>
        <a:lstStyle/>
        <a:p>
          <a:pPr>
            <a:defRPr cap="all"/>
          </a:pPr>
          <a:r>
            <a:rPr lang="en-US" dirty="0">
              <a:latin typeface="Baskerville Old Face" panose="02020602080505020303" pitchFamily="18" charset="0"/>
            </a:rPr>
            <a:t>And…DANCE!!!</a:t>
          </a:r>
        </a:p>
      </dgm:t>
    </dgm:pt>
    <dgm:pt modelId="{E942C4D3-EF28-408F-8DB7-E3DBA1DAE407}" type="parTrans" cxnId="{B4B17EB1-086A-408B-9BF6-82811309073C}">
      <dgm:prSet/>
      <dgm:spPr/>
      <dgm:t>
        <a:bodyPr/>
        <a:lstStyle/>
        <a:p>
          <a:endParaRPr lang="en-US"/>
        </a:p>
      </dgm:t>
    </dgm:pt>
    <dgm:pt modelId="{65F671BC-A48B-4E75-9702-F7560231F572}" type="sibTrans" cxnId="{B4B17EB1-086A-408B-9BF6-82811309073C}">
      <dgm:prSet/>
      <dgm:spPr/>
      <dgm:t>
        <a:bodyPr/>
        <a:lstStyle/>
        <a:p>
          <a:endParaRPr lang="en-US"/>
        </a:p>
      </dgm:t>
    </dgm:pt>
    <dgm:pt modelId="{B6416C43-80CE-4EBC-9F7B-99240572AD6B}" type="pres">
      <dgm:prSet presAssocID="{4988F7CA-E5D9-4B55-9D73-F84752F5CCC0}" presName="root" presStyleCnt="0">
        <dgm:presLayoutVars>
          <dgm:dir/>
          <dgm:resizeHandles val="exact"/>
        </dgm:presLayoutVars>
      </dgm:prSet>
      <dgm:spPr/>
    </dgm:pt>
    <dgm:pt modelId="{614A068B-6B1E-4562-89B3-988FA7BC9838}" type="pres">
      <dgm:prSet presAssocID="{AB7C8944-5082-4FDB-AB26-C52FED265BB5}" presName="compNode" presStyleCnt="0"/>
      <dgm:spPr/>
    </dgm:pt>
    <dgm:pt modelId="{07EA0155-C4B4-4419-967A-F4FEF4E05CB2}" type="pres">
      <dgm:prSet presAssocID="{AB7C8944-5082-4FDB-AB26-C52FED265BB5}" presName="iconBgRect" presStyleLbl="bgShp" presStyleIdx="0" presStyleCnt="5"/>
      <dgm:spPr/>
    </dgm:pt>
    <dgm:pt modelId="{A5FE9B07-AB1C-45E0-9D08-3BD4C0D34C44}" type="pres">
      <dgm:prSet presAssocID="{AB7C8944-5082-4FDB-AB26-C52FED265BB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usic Note"/>
        </a:ext>
      </dgm:extLst>
    </dgm:pt>
    <dgm:pt modelId="{F02E5139-7629-4CA7-97B1-FE98684C8677}" type="pres">
      <dgm:prSet presAssocID="{AB7C8944-5082-4FDB-AB26-C52FED265BB5}" presName="spaceRect" presStyleCnt="0"/>
      <dgm:spPr/>
    </dgm:pt>
    <dgm:pt modelId="{194E535A-D114-496A-8B73-6109A3D085CF}" type="pres">
      <dgm:prSet presAssocID="{AB7C8944-5082-4FDB-AB26-C52FED265BB5}" presName="textRect" presStyleLbl="revTx" presStyleIdx="0" presStyleCnt="5">
        <dgm:presLayoutVars>
          <dgm:chMax val="1"/>
          <dgm:chPref val="1"/>
        </dgm:presLayoutVars>
      </dgm:prSet>
      <dgm:spPr/>
    </dgm:pt>
    <dgm:pt modelId="{3BF8D38F-10B9-43B5-8DC3-FDA071FDC9FB}" type="pres">
      <dgm:prSet presAssocID="{F80D95CF-825C-4334-8B5B-A485BB1CAFBF}" presName="sibTrans" presStyleCnt="0"/>
      <dgm:spPr/>
    </dgm:pt>
    <dgm:pt modelId="{F318BEB4-465D-44A5-AE2B-73C6FA5C6E73}" type="pres">
      <dgm:prSet presAssocID="{D42DF04B-B61D-4FF3-9403-CDE5527BA198}" presName="compNode" presStyleCnt="0"/>
      <dgm:spPr/>
    </dgm:pt>
    <dgm:pt modelId="{1A88B470-4B42-48AB-A6E9-426C8D7D87C1}" type="pres">
      <dgm:prSet presAssocID="{D42DF04B-B61D-4FF3-9403-CDE5527BA198}" presName="iconBgRect" presStyleLbl="bgShp" presStyleIdx="1" presStyleCnt="5"/>
      <dgm:spPr/>
    </dgm:pt>
    <dgm:pt modelId="{70657961-8298-44A5-80D8-6B3D7B1FD67E}" type="pres">
      <dgm:prSet presAssocID="{D42DF04B-B61D-4FF3-9403-CDE5527BA19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Violin"/>
        </a:ext>
      </dgm:extLst>
    </dgm:pt>
    <dgm:pt modelId="{CBE27DF1-2DF6-4712-BE09-3DC5ED5D4A21}" type="pres">
      <dgm:prSet presAssocID="{D42DF04B-B61D-4FF3-9403-CDE5527BA198}" presName="spaceRect" presStyleCnt="0"/>
      <dgm:spPr/>
    </dgm:pt>
    <dgm:pt modelId="{92055804-7E61-4C05-A42D-3DD755D012AA}" type="pres">
      <dgm:prSet presAssocID="{D42DF04B-B61D-4FF3-9403-CDE5527BA198}" presName="textRect" presStyleLbl="revTx" presStyleIdx="1" presStyleCnt="5">
        <dgm:presLayoutVars>
          <dgm:chMax val="1"/>
          <dgm:chPref val="1"/>
        </dgm:presLayoutVars>
      </dgm:prSet>
      <dgm:spPr/>
    </dgm:pt>
    <dgm:pt modelId="{BB4F0EB5-8363-4E8D-A7F2-66BA6ADCEF32}" type="pres">
      <dgm:prSet presAssocID="{A25E0DFB-A089-44BE-B731-929C534FFB10}" presName="sibTrans" presStyleCnt="0"/>
      <dgm:spPr/>
    </dgm:pt>
    <dgm:pt modelId="{AD072752-678E-4CBD-A5A3-1AC83BB793FE}" type="pres">
      <dgm:prSet presAssocID="{60E2A290-8F51-4381-BDA7-24AB91A56DF9}" presName="compNode" presStyleCnt="0"/>
      <dgm:spPr/>
    </dgm:pt>
    <dgm:pt modelId="{266A9C50-0D25-4D5C-B302-264270C2B436}" type="pres">
      <dgm:prSet presAssocID="{60E2A290-8F51-4381-BDA7-24AB91A56DF9}" presName="iconBgRect" presStyleLbl="bgShp" presStyleIdx="2" presStyleCnt="5"/>
      <dgm:spPr/>
    </dgm:pt>
    <dgm:pt modelId="{32F0E782-AA68-4358-BD6D-D661A8397AC6}" type="pres">
      <dgm:prSet presAssocID="{60E2A290-8F51-4381-BDA7-24AB91A56DF9}"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pen Book"/>
        </a:ext>
      </dgm:extLst>
    </dgm:pt>
    <dgm:pt modelId="{39EF6B12-74EA-4941-B50C-1829F23BA222}" type="pres">
      <dgm:prSet presAssocID="{60E2A290-8F51-4381-BDA7-24AB91A56DF9}" presName="spaceRect" presStyleCnt="0"/>
      <dgm:spPr/>
    </dgm:pt>
    <dgm:pt modelId="{31F8148E-4261-41D6-A376-E88136B07C5A}" type="pres">
      <dgm:prSet presAssocID="{60E2A290-8F51-4381-BDA7-24AB91A56DF9}" presName="textRect" presStyleLbl="revTx" presStyleIdx="2" presStyleCnt="5">
        <dgm:presLayoutVars>
          <dgm:chMax val="1"/>
          <dgm:chPref val="1"/>
        </dgm:presLayoutVars>
      </dgm:prSet>
      <dgm:spPr/>
    </dgm:pt>
    <dgm:pt modelId="{64C32FC6-BBBB-42A2-830A-E8EE32A906DC}" type="pres">
      <dgm:prSet presAssocID="{3C6D9267-6341-4E0D-9D78-AD03FAF6B3D6}" presName="sibTrans" presStyleCnt="0"/>
      <dgm:spPr/>
    </dgm:pt>
    <dgm:pt modelId="{E8F8D44C-D775-4E0C-8E08-0879FA29F035}" type="pres">
      <dgm:prSet presAssocID="{8ACC33F2-35DD-4193-8409-620488E4F041}" presName="compNode" presStyleCnt="0"/>
      <dgm:spPr/>
    </dgm:pt>
    <dgm:pt modelId="{5311A851-47F1-43D1-AAD9-BD4002829080}" type="pres">
      <dgm:prSet presAssocID="{8ACC33F2-35DD-4193-8409-620488E4F041}" presName="iconBgRect" presStyleLbl="bgShp" presStyleIdx="3" presStyleCnt="5"/>
      <dgm:spPr/>
    </dgm:pt>
    <dgm:pt modelId="{21F8FE61-FD0C-4C63-A32A-7C9A509C13B0}" type="pres">
      <dgm:prSet presAssocID="{8ACC33F2-35DD-4193-8409-620488E4F041}"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usic Notes"/>
        </a:ext>
      </dgm:extLst>
    </dgm:pt>
    <dgm:pt modelId="{6C935121-0D6E-49C9-9688-31A55709BDF6}" type="pres">
      <dgm:prSet presAssocID="{8ACC33F2-35DD-4193-8409-620488E4F041}" presName="spaceRect" presStyleCnt="0"/>
      <dgm:spPr/>
    </dgm:pt>
    <dgm:pt modelId="{C631742D-2BC1-42FE-B585-DB15DA34F937}" type="pres">
      <dgm:prSet presAssocID="{8ACC33F2-35DD-4193-8409-620488E4F041}" presName="textRect" presStyleLbl="revTx" presStyleIdx="3" presStyleCnt="5">
        <dgm:presLayoutVars>
          <dgm:chMax val="1"/>
          <dgm:chPref val="1"/>
        </dgm:presLayoutVars>
      </dgm:prSet>
      <dgm:spPr/>
    </dgm:pt>
    <dgm:pt modelId="{4183B5E1-20BD-4748-96F0-1B27A653DFC8}" type="pres">
      <dgm:prSet presAssocID="{CEC317FB-146B-4581-9CDD-39D098DBD8A1}" presName="sibTrans" presStyleCnt="0"/>
      <dgm:spPr/>
    </dgm:pt>
    <dgm:pt modelId="{A687DA31-3016-4B7C-B6F7-C2A3C862F003}" type="pres">
      <dgm:prSet presAssocID="{4D7F1DA7-D94B-4D4A-981A-40C9A055F893}" presName="compNode" presStyleCnt="0"/>
      <dgm:spPr/>
    </dgm:pt>
    <dgm:pt modelId="{DF5EAA99-DAE2-4EC1-B22A-A4F3917030CF}" type="pres">
      <dgm:prSet presAssocID="{4D7F1DA7-D94B-4D4A-981A-40C9A055F893}" presName="iconBgRect" presStyleLbl="bgShp" presStyleIdx="4" presStyleCnt="5"/>
      <dgm:spPr/>
    </dgm:pt>
    <dgm:pt modelId="{631854E3-B586-4570-942D-F823629D3920}" type="pres">
      <dgm:prSet presAssocID="{4D7F1DA7-D94B-4D4A-981A-40C9A055F89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Dance"/>
        </a:ext>
      </dgm:extLst>
    </dgm:pt>
    <dgm:pt modelId="{54C3E52D-0228-4497-8C38-7ED4D548A8F0}" type="pres">
      <dgm:prSet presAssocID="{4D7F1DA7-D94B-4D4A-981A-40C9A055F893}" presName="spaceRect" presStyleCnt="0"/>
      <dgm:spPr/>
    </dgm:pt>
    <dgm:pt modelId="{786DF797-18FD-4237-BAC2-842C00D1DE38}" type="pres">
      <dgm:prSet presAssocID="{4D7F1DA7-D94B-4D4A-981A-40C9A055F893}" presName="textRect" presStyleLbl="revTx" presStyleIdx="4" presStyleCnt="5">
        <dgm:presLayoutVars>
          <dgm:chMax val="1"/>
          <dgm:chPref val="1"/>
        </dgm:presLayoutVars>
      </dgm:prSet>
      <dgm:spPr/>
    </dgm:pt>
  </dgm:ptLst>
  <dgm:cxnLst>
    <dgm:cxn modelId="{DA20D60A-5D6E-4DEE-97B4-78FD6985F7E3}" srcId="{4988F7CA-E5D9-4B55-9D73-F84752F5CCC0}" destId="{8ACC33F2-35DD-4193-8409-620488E4F041}" srcOrd="3" destOrd="0" parTransId="{40BC6F84-9249-422A-8899-4B931DB08C28}" sibTransId="{CEC317FB-146B-4581-9CDD-39D098DBD8A1}"/>
    <dgm:cxn modelId="{29A32B13-7F4E-4D0A-AD75-B9E3DADEBC30}" srcId="{4988F7CA-E5D9-4B55-9D73-F84752F5CCC0}" destId="{D42DF04B-B61D-4FF3-9403-CDE5527BA198}" srcOrd="1" destOrd="0" parTransId="{A79F2A51-EDBD-4F3C-9C78-72F89233A30B}" sibTransId="{A25E0DFB-A089-44BE-B731-929C534FFB10}"/>
    <dgm:cxn modelId="{4C5A7E14-864B-46D8-BBF3-5B113D7D0479}" type="presOf" srcId="{AB7C8944-5082-4FDB-AB26-C52FED265BB5}" destId="{194E535A-D114-496A-8B73-6109A3D085CF}" srcOrd="0" destOrd="0" presId="urn:microsoft.com/office/officeart/2018/5/layout/IconCircleLabelList"/>
    <dgm:cxn modelId="{EEF2B840-0E23-4285-B70E-B91CD54C0B23}" type="presOf" srcId="{4988F7CA-E5D9-4B55-9D73-F84752F5CCC0}" destId="{B6416C43-80CE-4EBC-9F7B-99240572AD6B}" srcOrd="0" destOrd="0" presId="urn:microsoft.com/office/officeart/2018/5/layout/IconCircleLabelList"/>
    <dgm:cxn modelId="{DCB27F65-54E8-47FE-B3A3-A1ED445DC454}" type="presOf" srcId="{8ACC33F2-35DD-4193-8409-620488E4F041}" destId="{C631742D-2BC1-42FE-B585-DB15DA34F937}" srcOrd="0" destOrd="0" presId="urn:microsoft.com/office/officeart/2018/5/layout/IconCircleLabelList"/>
    <dgm:cxn modelId="{182BB985-7473-45B1-B3C3-E6EAD9A0A246}" srcId="{4988F7CA-E5D9-4B55-9D73-F84752F5CCC0}" destId="{60E2A290-8F51-4381-BDA7-24AB91A56DF9}" srcOrd="2" destOrd="0" parTransId="{C1162AC4-F922-4537-BBAE-6E2C11A15FC4}" sibTransId="{3C6D9267-6341-4E0D-9D78-AD03FAF6B3D6}"/>
    <dgm:cxn modelId="{DC444791-D0C8-46ED-8D00-4082D65CF189}" type="presOf" srcId="{4D7F1DA7-D94B-4D4A-981A-40C9A055F893}" destId="{786DF797-18FD-4237-BAC2-842C00D1DE38}" srcOrd="0" destOrd="0" presId="urn:microsoft.com/office/officeart/2018/5/layout/IconCircleLabelList"/>
    <dgm:cxn modelId="{B4B17EB1-086A-408B-9BF6-82811309073C}" srcId="{4988F7CA-E5D9-4B55-9D73-F84752F5CCC0}" destId="{4D7F1DA7-D94B-4D4A-981A-40C9A055F893}" srcOrd="4" destOrd="0" parTransId="{E942C4D3-EF28-408F-8DB7-E3DBA1DAE407}" sibTransId="{65F671BC-A48B-4E75-9702-F7560231F572}"/>
    <dgm:cxn modelId="{5AA1BADF-0003-4C4B-A0B7-EE52E0BAD169}" type="presOf" srcId="{D42DF04B-B61D-4FF3-9403-CDE5527BA198}" destId="{92055804-7E61-4C05-A42D-3DD755D012AA}" srcOrd="0" destOrd="0" presId="urn:microsoft.com/office/officeart/2018/5/layout/IconCircleLabelList"/>
    <dgm:cxn modelId="{5F1329E5-F41C-4DF1-9E7C-FEF695B07A56}" type="presOf" srcId="{60E2A290-8F51-4381-BDA7-24AB91A56DF9}" destId="{31F8148E-4261-41D6-A376-E88136B07C5A}" srcOrd="0" destOrd="0" presId="urn:microsoft.com/office/officeart/2018/5/layout/IconCircleLabelList"/>
    <dgm:cxn modelId="{805991FF-16E6-4FDF-9E3E-454AACB96AD2}" srcId="{4988F7CA-E5D9-4B55-9D73-F84752F5CCC0}" destId="{AB7C8944-5082-4FDB-AB26-C52FED265BB5}" srcOrd="0" destOrd="0" parTransId="{8102BD6F-8A24-4318-B4ED-358D12F17809}" sibTransId="{F80D95CF-825C-4334-8B5B-A485BB1CAFBF}"/>
    <dgm:cxn modelId="{0ED0A4B7-C0C1-4C9F-B4D1-6F55EF40E52E}" type="presParOf" srcId="{B6416C43-80CE-4EBC-9F7B-99240572AD6B}" destId="{614A068B-6B1E-4562-89B3-988FA7BC9838}" srcOrd="0" destOrd="0" presId="urn:microsoft.com/office/officeart/2018/5/layout/IconCircleLabelList"/>
    <dgm:cxn modelId="{6EBA535E-1719-412D-8859-2A797CF0D6D5}" type="presParOf" srcId="{614A068B-6B1E-4562-89B3-988FA7BC9838}" destId="{07EA0155-C4B4-4419-967A-F4FEF4E05CB2}" srcOrd="0" destOrd="0" presId="urn:microsoft.com/office/officeart/2018/5/layout/IconCircleLabelList"/>
    <dgm:cxn modelId="{4DF2131E-B3BF-4157-A8E3-5EF48052765A}" type="presParOf" srcId="{614A068B-6B1E-4562-89B3-988FA7BC9838}" destId="{A5FE9B07-AB1C-45E0-9D08-3BD4C0D34C44}" srcOrd="1" destOrd="0" presId="urn:microsoft.com/office/officeart/2018/5/layout/IconCircleLabelList"/>
    <dgm:cxn modelId="{1E546DF7-5ADF-4360-A7D9-52B18DF699DA}" type="presParOf" srcId="{614A068B-6B1E-4562-89B3-988FA7BC9838}" destId="{F02E5139-7629-4CA7-97B1-FE98684C8677}" srcOrd="2" destOrd="0" presId="urn:microsoft.com/office/officeart/2018/5/layout/IconCircleLabelList"/>
    <dgm:cxn modelId="{171D12B3-2AC2-4C9B-BABA-B0CC61028F22}" type="presParOf" srcId="{614A068B-6B1E-4562-89B3-988FA7BC9838}" destId="{194E535A-D114-496A-8B73-6109A3D085CF}" srcOrd="3" destOrd="0" presId="urn:microsoft.com/office/officeart/2018/5/layout/IconCircleLabelList"/>
    <dgm:cxn modelId="{492AD4BE-1950-451B-AE25-4A7036CED79E}" type="presParOf" srcId="{B6416C43-80CE-4EBC-9F7B-99240572AD6B}" destId="{3BF8D38F-10B9-43B5-8DC3-FDA071FDC9FB}" srcOrd="1" destOrd="0" presId="urn:microsoft.com/office/officeart/2018/5/layout/IconCircleLabelList"/>
    <dgm:cxn modelId="{0F51BD2C-03FF-45C1-B289-27E1F3FC3DDB}" type="presParOf" srcId="{B6416C43-80CE-4EBC-9F7B-99240572AD6B}" destId="{F318BEB4-465D-44A5-AE2B-73C6FA5C6E73}" srcOrd="2" destOrd="0" presId="urn:microsoft.com/office/officeart/2018/5/layout/IconCircleLabelList"/>
    <dgm:cxn modelId="{10B48E82-4BCC-4093-82EF-D6AA10DDEBFD}" type="presParOf" srcId="{F318BEB4-465D-44A5-AE2B-73C6FA5C6E73}" destId="{1A88B470-4B42-48AB-A6E9-426C8D7D87C1}" srcOrd="0" destOrd="0" presId="urn:microsoft.com/office/officeart/2018/5/layout/IconCircleLabelList"/>
    <dgm:cxn modelId="{D53EFC06-A923-49E9-AA3E-D46511703EC4}" type="presParOf" srcId="{F318BEB4-465D-44A5-AE2B-73C6FA5C6E73}" destId="{70657961-8298-44A5-80D8-6B3D7B1FD67E}" srcOrd="1" destOrd="0" presId="urn:microsoft.com/office/officeart/2018/5/layout/IconCircleLabelList"/>
    <dgm:cxn modelId="{FE96FC5C-1180-4419-82EF-A9758596BE15}" type="presParOf" srcId="{F318BEB4-465D-44A5-AE2B-73C6FA5C6E73}" destId="{CBE27DF1-2DF6-4712-BE09-3DC5ED5D4A21}" srcOrd="2" destOrd="0" presId="urn:microsoft.com/office/officeart/2018/5/layout/IconCircleLabelList"/>
    <dgm:cxn modelId="{3E849856-5A32-4AB7-80E0-325E2349E2E5}" type="presParOf" srcId="{F318BEB4-465D-44A5-AE2B-73C6FA5C6E73}" destId="{92055804-7E61-4C05-A42D-3DD755D012AA}" srcOrd="3" destOrd="0" presId="urn:microsoft.com/office/officeart/2018/5/layout/IconCircleLabelList"/>
    <dgm:cxn modelId="{57AA1684-98B6-4AF3-837D-B9E3B6011DE2}" type="presParOf" srcId="{B6416C43-80CE-4EBC-9F7B-99240572AD6B}" destId="{BB4F0EB5-8363-4E8D-A7F2-66BA6ADCEF32}" srcOrd="3" destOrd="0" presId="urn:microsoft.com/office/officeart/2018/5/layout/IconCircleLabelList"/>
    <dgm:cxn modelId="{A7E84482-DA8A-4094-A834-4B0D150267A2}" type="presParOf" srcId="{B6416C43-80CE-4EBC-9F7B-99240572AD6B}" destId="{AD072752-678E-4CBD-A5A3-1AC83BB793FE}" srcOrd="4" destOrd="0" presId="urn:microsoft.com/office/officeart/2018/5/layout/IconCircleLabelList"/>
    <dgm:cxn modelId="{B49977F9-51A6-4728-8EF6-13D56A654E7F}" type="presParOf" srcId="{AD072752-678E-4CBD-A5A3-1AC83BB793FE}" destId="{266A9C50-0D25-4D5C-B302-264270C2B436}" srcOrd="0" destOrd="0" presId="urn:microsoft.com/office/officeart/2018/5/layout/IconCircleLabelList"/>
    <dgm:cxn modelId="{4F189B54-607F-4800-802E-95D9B2D28AD1}" type="presParOf" srcId="{AD072752-678E-4CBD-A5A3-1AC83BB793FE}" destId="{32F0E782-AA68-4358-BD6D-D661A8397AC6}" srcOrd="1" destOrd="0" presId="urn:microsoft.com/office/officeart/2018/5/layout/IconCircleLabelList"/>
    <dgm:cxn modelId="{3141E1A8-8115-4ABB-9458-09CC1B65D276}" type="presParOf" srcId="{AD072752-678E-4CBD-A5A3-1AC83BB793FE}" destId="{39EF6B12-74EA-4941-B50C-1829F23BA222}" srcOrd="2" destOrd="0" presId="urn:microsoft.com/office/officeart/2018/5/layout/IconCircleLabelList"/>
    <dgm:cxn modelId="{E4083CA1-D242-400C-BD0E-022237A70A33}" type="presParOf" srcId="{AD072752-678E-4CBD-A5A3-1AC83BB793FE}" destId="{31F8148E-4261-41D6-A376-E88136B07C5A}" srcOrd="3" destOrd="0" presId="urn:microsoft.com/office/officeart/2018/5/layout/IconCircleLabelList"/>
    <dgm:cxn modelId="{38EA8E68-AF6C-4F81-9096-C7F3A79E10D0}" type="presParOf" srcId="{B6416C43-80CE-4EBC-9F7B-99240572AD6B}" destId="{64C32FC6-BBBB-42A2-830A-E8EE32A906DC}" srcOrd="5" destOrd="0" presId="urn:microsoft.com/office/officeart/2018/5/layout/IconCircleLabelList"/>
    <dgm:cxn modelId="{9646F0F4-DDAF-4C42-9FF7-1136EB40DF7D}" type="presParOf" srcId="{B6416C43-80CE-4EBC-9F7B-99240572AD6B}" destId="{E8F8D44C-D775-4E0C-8E08-0879FA29F035}" srcOrd="6" destOrd="0" presId="urn:microsoft.com/office/officeart/2018/5/layout/IconCircleLabelList"/>
    <dgm:cxn modelId="{E45E62ED-41F0-4525-B263-8980BD64704F}" type="presParOf" srcId="{E8F8D44C-D775-4E0C-8E08-0879FA29F035}" destId="{5311A851-47F1-43D1-AAD9-BD4002829080}" srcOrd="0" destOrd="0" presId="urn:microsoft.com/office/officeart/2018/5/layout/IconCircleLabelList"/>
    <dgm:cxn modelId="{FE3052C1-4C3E-4BA8-B00E-CC0082FF73C8}" type="presParOf" srcId="{E8F8D44C-D775-4E0C-8E08-0879FA29F035}" destId="{21F8FE61-FD0C-4C63-A32A-7C9A509C13B0}" srcOrd="1" destOrd="0" presId="urn:microsoft.com/office/officeart/2018/5/layout/IconCircleLabelList"/>
    <dgm:cxn modelId="{6F514513-14F9-48EA-A654-52C962C11361}" type="presParOf" srcId="{E8F8D44C-D775-4E0C-8E08-0879FA29F035}" destId="{6C935121-0D6E-49C9-9688-31A55709BDF6}" srcOrd="2" destOrd="0" presId="urn:microsoft.com/office/officeart/2018/5/layout/IconCircleLabelList"/>
    <dgm:cxn modelId="{C8230E5A-37E4-416B-812B-60894EDF6446}" type="presParOf" srcId="{E8F8D44C-D775-4E0C-8E08-0879FA29F035}" destId="{C631742D-2BC1-42FE-B585-DB15DA34F937}" srcOrd="3" destOrd="0" presId="urn:microsoft.com/office/officeart/2018/5/layout/IconCircleLabelList"/>
    <dgm:cxn modelId="{183FB57A-BA67-4C09-9937-430A3DEB8888}" type="presParOf" srcId="{B6416C43-80CE-4EBC-9F7B-99240572AD6B}" destId="{4183B5E1-20BD-4748-96F0-1B27A653DFC8}" srcOrd="7" destOrd="0" presId="urn:microsoft.com/office/officeart/2018/5/layout/IconCircleLabelList"/>
    <dgm:cxn modelId="{AB527AAA-0F12-451D-81A6-91BAEAB7A86E}" type="presParOf" srcId="{B6416C43-80CE-4EBC-9F7B-99240572AD6B}" destId="{A687DA31-3016-4B7C-B6F7-C2A3C862F003}" srcOrd="8" destOrd="0" presId="urn:microsoft.com/office/officeart/2018/5/layout/IconCircleLabelList"/>
    <dgm:cxn modelId="{BC06140C-E695-4BD0-9CE2-4AC56D6FF1AA}" type="presParOf" srcId="{A687DA31-3016-4B7C-B6F7-C2A3C862F003}" destId="{DF5EAA99-DAE2-4EC1-B22A-A4F3917030CF}" srcOrd="0" destOrd="0" presId="urn:microsoft.com/office/officeart/2018/5/layout/IconCircleLabelList"/>
    <dgm:cxn modelId="{0BE1C624-3522-4BB8-997D-5DA610F68417}" type="presParOf" srcId="{A687DA31-3016-4B7C-B6F7-C2A3C862F003}" destId="{631854E3-B586-4570-942D-F823629D3920}" srcOrd="1" destOrd="0" presId="urn:microsoft.com/office/officeart/2018/5/layout/IconCircleLabelList"/>
    <dgm:cxn modelId="{E2A26BB1-CC2A-491C-B824-F78B1DF7CC0B}" type="presParOf" srcId="{A687DA31-3016-4B7C-B6F7-C2A3C862F003}" destId="{54C3E52D-0228-4497-8C38-7ED4D548A8F0}" srcOrd="2" destOrd="0" presId="urn:microsoft.com/office/officeart/2018/5/layout/IconCircleLabelList"/>
    <dgm:cxn modelId="{25D25D73-8536-4381-BA37-4BD45C2BE206}" type="presParOf" srcId="{A687DA31-3016-4B7C-B6F7-C2A3C862F003}" destId="{786DF797-18FD-4237-BAC2-842C00D1DE38}"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248C949-3B2E-4433-9DC3-DE63A65E8936}"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D068D078-5FCA-4BE8-AE53-D58BBB4E9420}">
      <dgm:prSet/>
      <dgm:spPr/>
      <dgm:t>
        <a:bodyPr/>
        <a:lstStyle/>
        <a:p>
          <a:pPr>
            <a:lnSpc>
              <a:spcPct val="100000"/>
            </a:lnSpc>
          </a:pPr>
          <a:r>
            <a:rPr lang="en-US"/>
            <a:t>Take Home Folders – check every night and return to school the next day</a:t>
          </a:r>
          <a:endParaRPr lang="en-US">
            <a:latin typeface="Rockwell Condensed" panose="02060603050405020104"/>
          </a:endParaRPr>
        </a:p>
      </dgm:t>
    </dgm:pt>
    <dgm:pt modelId="{E3288054-7D19-46E8-84F4-EFE3A66ED767}" type="parTrans" cxnId="{336A181E-FE51-437C-B848-9EB8B1874894}">
      <dgm:prSet/>
      <dgm:spPr/>
      <dgm:t>
        <a:bodyPr/>
        <a:lstStyle/>
        <a:p>
          <a:endParaRPr lang="en-US"/>
        </a:p>
      </dgm:t>
    </dgm:pt>
    <dgm:pt modelId="{B8B158DA-0999-48B8-9593-AD41AE82B26E}" type="sibTrans" cxnId="{336A181E-FE51-437C-B848-9EB8B1874894}">
      <dgm:prSet/>
      <dgm:spPr/>
      <dgm:t>
        <a:bodyPr/>
        <a:lstStyle/>
        <a:p>
          <a:pPr>
            <a:lnSpc>
              <a:spcPct val="100000"/>
            </a:lnSpc>
          </a:pPr>
          <a:endParaRPr lang="en-US"/>
        </a:p>
      </dgm:t>
    </dgm:pt>
    <dgm:pt modelId="{F48BDB2B-060C-43CD-A9FE-3099DF851D59}">
      <dgm:prSet/>
      <dgm:spPr/>
      <dgm:t>
        <a:bodyPr/>
        <a:lstStyle/>
        <a:p>
          <a:pPr>
            <a:lnSpc>
              <a:spcPct val="100000"/>
            </a:lnSpc>
          </a:pPr>
          <a:r>
            <a:rPr lang="en-US"/>
            <a:t>Wonders- Each week we will send home </a:t>
          </a:r>
          <a:r>
            <a:rPr lang="en-US">
              <a:latin typeface="Rockwell"/>
            </a:rPr>
            <a:t>a week at a glance which provides</a:t>
          </a:r>
          <a:r>
            <a:rPr lang="en-US">
              <a:latin typeface="Rockwell Condensed" panose="02060603050405020104"/>
            </a:rPr>
            <a:t> a</a:t>
          </a:r>
          <a:r>
            <a:rPr lang="en-US"/>
            <a:t> list of what we learned during reading which students are encouraged to continue practicing at home.</a:t>
          </a:r>
          <a:r>
            <a:rPr lang="en-US">
              <a:latin typeface="Rockwell"/>
            </a:rPr>
            <a:t> </a:t>
          </a:r>
        </a:p>
      </dgm:t>
    </dgm:pt>
    <dgm:pt modelId="{00867CCC-8CDA-48B6-8250-67430B1BE6B1}" type="parTrans" cxnId="{E6EF093E-6A3C-48B0-8CEE-FD075679C446}">
      <dgm:prSet/>
      <dgm:spPr/>
      <dgm:t>
        <a:bodyPr/>
        <a:lstStyle/>
        <a:p>
          <a:endParaRPr lang="en-US"/>
        </a:p>
      </dgm:t>
    </dgm:pt>
    <dgm:pt modelId="{669EE81E-8005-4B44-86BC-A02E1057E6F1}" type="sibTrans" cxnId="{E6EF093E-6A3C-48B0-8CEE-FD075679C446}">
      <dgm:prSet/>
      <dgm:spPr/>
      <dgm:t>
        <a:bodyPr/>
        <a:lstStyle/>
        <a:p>
          <a:pPr>
            <a:lnSpc>
              <a:spcPct val="100000"/>
            </a:lnSpc>
          </a:pPr>
          <a:endParaRPr lang="en-US"/>
        </a:p>
      </dgm:t>
    </dgm:pt>
    <dgm:pt modelId="{51CC5C52-17F4-4631-A65E-FEAD2E98D8A9}">
      <dgm:prSet/>
      <dgm:spPr/>
      <dgm:t>
        <a:bodyPr/>
        <a:lstStyle/>
        <a:p>
          <a:pPr>
            <a:lnSpc>
              <a:spcPct val="100000"/>
            </a:lnSpc>
          </a:pPr>
          <a:r>
            <a:rPr lang="en-US"/>
            <a:t>Homework – </a:t>
          </a:r>
          <a:r>
            <a:rPr lang="en-US">
              <a:latin typeface="Rockwell"/>
            </a:rPr>
            <a:t>We are a no homework school, so we do not send home daily homework assignments. We would still like students to read</a:t>
          </a:r>
          <a:r>
            <a:rPr lang="en-US"/>
            <a:t> for 20 minutes every night</a:t>
          </a:r>
          <a:r>
            <a:rPr lang="en-US">
              <a:latin typeface="Rockwell Condensed" panose="02060603050405020104"/>
            </a:rPr>
            <a:t>.</a:t>
          </a:r>
          <a:endParaRPr lang="en-US"/>
        </a:p>
      </dgm:t>
    </dgm:pt>
    <dgm:pt modelId="{C0CDCFF6-4965-40EE-BE33-D2A536BF9034}" type="parTrans" cxnId="{70F41205-8AC4-4BA3-8D19-5FC6AC9B25D4}">
      <dgm:prSet/>
      <dgm:spPr/>
      <dgm:t>
        <a:bodyPr/>
        <a:lstStyle/>
        <a:p>
          <a:endParaRPr lang="en-US"/>
        </a:p>
      </dgm:t>
    </dgm:pt>
    <dgm:pt modelId="{3AD3D0C2-6C0C-48BB-84B4-117047060E72}" type="sibTrans" cxnId="{70F41205-8AC4-4BA3-8D19-5FC6AC9B25D4}">
      <dgm:prSet/>
      <dgm:spPr/>
      <dgm:t>
        <a:bodyPr/>
        <a:lstStyle/>
        <a:p>
          <a:endParaRPr lang="en-US"/>
        </a:p>
      </dgm:t>
    </dgm:pt>
    <dgm:pt modelId="{2B79C92D-46F4-4DEF-B455-FF19F213ED22}">
      <dgm:prSet phldr="0"/>
      <dgm:spPr/>
      <dgm:t>
        <a:bodyPr/>
        <a:lstStyle/>
        <a:p>
          <a:pPr>
            <a:lnSpc>
              <a:spcPct val="100000"/>
            </a:lnSpc>
          </a:pPr>
          <a:r>
            <a:rPr lang="en-US">
              <a:latin typeface="Rockwell"/>
            </a:rPr>
            <a:t>Unfinished Seatwork- We will also send home unfinished work with students who did not finish in class.  They can finish work at home for extra practice, but this is not required.</a:t>
          </a:r>
          <a:endParaRPr lang="en-US"/>
        </a:p>
      </dgm:t>
    </dgm:pt>
    <dgm:pt modelId="{6B4A5DE6-854F-4DC5-8179-A53F53951E4A}" type="parTrans" cxnId="{3BCA8702-5376-487D-B5AF-C14F373705EF}">
      <dgm:prSet/>
      <dgm:spPr/>
    </dgm:pt>
    <dgm:pt modelId="{CB9AD7B7-69F7-4F84-B5C5-94A2466573A7}" type="sibTrans" cxnId="{3BCA8702-5376-487D-B5AF-C14F373705EF}">
      <dgm:prSet/>
      <dgm:spPr/>
      <dgm:t>
        <a:bodyPr/>
        <a:lstStyle/>
        <a:p>
          <a:pPr>
            <a:lnSpc>
              <a:spcPct val="100000"/>
            </a:lnSpc>
          </a:pPr>
          <a:endParaRPr lang="en-US"/>
        </a:p>
      </dgm:t>
    </dgm:pt>
    <dgm:pt modelId="{54D81CF7-5BFF-44E4-9808-D47B748079D8}" type="pres">
      <dgm:prSet presAssocID="{F248C949-3B2E-4433-9DC3-DE63A65E8936}" presName="root" presStyleCnt="0">
        <dgm:presLayoutVars>
          <dgm:dir/>
          <dgm:resizeHandles val="exact"/>
        </dgm:presLayoutVars>
      </dgm:prSet>
      <dgm:spPr/>
    </dgm:pt>
    <dgm:pt modelId="{F1CECA2E-CBF7-4EAE-AA97-4FF601AE5D77}" type="pres">
      <dgm:prSet presAssocID="{F248C949-3B2E-4433-9DC3-DE63A65E8936}" presName="container" presStyleCnt="0">
        <dgm:presLayoutVars>
          <dgm:dir/>
          <dgm:resizeHandles val="exact"/>
        </dgm:presLayoutVars>
      </dgm:prSet>
      <dgm:spPr/>
    </dgm:pt>
    <dgm:pt modelId="{AD8A47D7-5B61-4AC9-A952-3C3A091B545D}" type="pres">
      <dgm:prSet presAssocID="{D068D078-5FCA-4BE8-AE53-D58BBB4E9420}" presName="compNode" presStyleCnt="0"/>
      <dgm:spPr/>
    </dgm:pt>
    <dgm:pt modelId="{1E1B3484-3D29-4C33-8D69-A3B8373098A5}" type="pres">
      <dgm:prSet presAssocID="{D068D078-5FCA-4BE8-AE53-D58BBB4E9420}" presName="iconBgRect" presStyleLbl="bgShp" presStyleIdx="0" presStyleCnt="4"/>
      <dgm:spPr/>
    </dgm:pt>
    <dgm:pt modelId="{0559AC25-440B-4283-BFC7-6D1AE52D7ABF}" type="pres">
      <dgm:prSet presAssocID="{D068D078-5FCA-4BE8-AE53-D58BBB4E942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Folder"/>
        </a:ext>
      </dgm:extLst>
    </dgm:pt>
    <dgm:pt modelId="{44A02361-C567-4AC4-8197-5C3121E41DE8}" type="pres">
      <dgm:prSet presAssocID="{D068D078-5FCA-4BE8-AE53-D58BBB4E9420}" presName="spaceRect" presStyleCnt="0"/>
      <dgm:spPr/>
    </dgm:pt>
    <dgm:pt modelId="{0E0A5EF8-4E3A-4097-A0B9-9EB555B1F875}" type="pres">
      <dgm:prSet presAssocID="{D068D078-5FCA-4BE8-AE53-D58BBB4E9420}" presName="textRect" presStyleLbl="revTx" presStyleIdx="0" presStyleCnt="4">
        <dgm:presLayoutVars>
          <dgm:chMax val="1"/>
          <dgm:chPref val="1"/>
        </dgm:presLayoutVars>
      </dgm:prSet>
      <dgm:spPr/>
    </dgm:pt>
    <dgm:pt modelId="{1F1D1925-7F6F-4000-8EED-DF05CB54E738}" type="pres">
      <dgm:prSet presAssocID="{B8B158DA-0999-48B8-9593-AD41AE82B26E}" presName="sibTrans" presStyleLbl="sibTrans2D1" presStyleIdx="0" presStyleCnt="0"/>
      <dgm:spPr/>
    </dgm:pt>
    <dgm:pt modelId="{013C3B32-2AD0-40ED-9BCF-8D048AC8000B}" type="pres">
      <dgm:prSet presAssocID="{F48BDB2B-060C-43CD-A9FE-3099DF851D59}" presName="compNode" presStyleCnt="0"/>
      <dgm:spPr/>
    </dgm:pt>
    <dgm:pt modelId="{A6D4B835-8FE6-41B1-A267-7F40A59F0AC8}" type="pres">
      <dgm:prSet presAssocID="{F48BDB2B-060C-43CD-A9FE-3099DF851D59}" presName="iconBgRect" presStyleLbl="bgShp" presStyleIdx="1" presStyleCnt="4"/>
      <dgm:spPr/>
    </dgm:pt>
    <dgm:pt modelId="{FA4EFABE-C9F7-4D14-B6FC-6BBD12DD3A83}" type="pres">
      <dgm:prSet presAssocID="{F48BDB2B-060C-43CD-A9FE-3099DF851D5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8F4F6871-7DCA-4014-9ACD-2247FD37D740}" type="pres">
      <dgm:prSet presAssocID="{F48BDB2B-060C-43CD-A9FE-3099DF851D59}" presName="spaceRect" presStyleCnt="0"/>
      <dgm:spPr/>
    </dgm:pt>
    <dgm:pt modelId="{46D62447-7182-4545-9261-FE81C0F37448}" type="pres">
      <dgm:prSet presAssocID="{F48BDB2B-060C-43CD-A9FE-3099DF851D59}" presName="textRect" presStyleLbl="revTx" presStyleIdx="1" presStyleCnt="4">
        <dgm:presLayoutVars>
          <dgm:chMax val="1"/>
          <dgm:chPref val="1"/>
        </dgm:presLayoutVars>
      </dgm:prSet>
      <dgm:spPr/>
    </dgm:pt>
    <dgm:pt modelId="{74128BF2-4E54-452F-83B8-3E1A643C78E3}" type="pres">
      <dgm:prSet presAssocID="{669EE81E-8005-4B44-86BC-A02E1057E6F1}" presName="sibTrans" presStyleLbl="sibTrans2D1" presStyleIdx="0" presStyleCnt="0"/>
      <dgm:spPr/>
    </dgm:pt>
    <dgm:pt modelId="{C4A1647C-B977-4B77-88B5-974C6CDBE967}" type="pres">
      <dgm:prSet presAssocID="{2B79C92D-46F4-4DEF-B455-FF19F213ED22}" presName="compNode" presStyleCnt="0"/>
      <dgm:spPr/>
    </dgm:pt>
    <dgm:pt modelId="{4D16BF8A-05E4-456B-A595-AD1BB67F4E32}" type="pres">
      <dgm:prSet presAssocID="{2B79C92D-46F4-4DEF-B455-FF19F213ED22}" presName="iconBgRect" presStyleLbl="bgShp" presStyleIdx="2" presStyleCnt="4"/>
      <dgm:spPr/>
    </dgm:pt>
    <dgm:pt modelId="{94F0843A-044D-4D17-92EE-F8178BBC0B5F}" type="pres">
      <dgm:prSet presAssocID="{2B79C92D-46F4-4DEF-B455-FF19F213ED2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encil"/>
        </a:ext>
      </dgm:extLst>
    </dgm:pt>
    <dgm:pt modelId="{46790E72-E781-48EF-A7B0-F3FD55E2ED53}" type="pres">
      <dgm:prSet presAssocID="{2B79C92D-46F4-4DEF-B455-FF19F213ED22}" presName="spaceRect" presStyleCnt="0"/>
      <dgm:spPr/>
    </dgm:pt>
    <dgm:pt modelId="{F0E9E308-907C-4F1D-A42A-A87F7F804BCB}" type="pres">
      <dgm:prSet presAssocID="{2B79C92D-46F4-4DEF-B455-FF19F213ED22}" presName="textRect" presStyleLbl="revTx" presStyleIdx="2" presStyleCnt="4">
        <dgm:presLayoutVars>
          <dgm:chMax val="1"/>
          <dgm:chPref val="1"/>
        </dgm:presLayoutVars>
      </dgm:prSet>
      <dgm:spPr/>
    </dgm:pt>
    <dgm:pt modelId="{A93FE85C-308F-47AA-9E76-72AAC6714A64}" type="pres">
      <dgm:prSet presAssocID="{CB9AD7B7-69F7-4F84-B5C5-94A2466573A7}" presName="sibTrans" presStyleLbl="sibTrans2D1" presStyleIdx="0" presStyleCnt="0"/>
      <dgm:spPr/>
    </dgm:pt>
    <dgm:pt modelId="{3C657203-AC31-4539-B294-13F7381FA8C9}" type="pres">
      <dgm:prSet presAssocID="{51CC5C52-17F4-4631-A65E-FEAD2E98D8A9}" presName="compNode" presStyleCnt="0"/>
      <dgm:spPr/>
    </dgm:pt>
    <dgm:pt modelId="{9A38067B-45A3-44AB-8D33-DE1876582DD0}" type="pres">
      <dgm:prSet presAssocID="{51CC5C52-17F4-4631-A65E-FEAD2E98D8A9}" presName="iconBgRect" presStyleLbl="bgShp" presStyleIdx="3" presStyleCnt="4"/>
      <dgm:spPr/>
    </dgm:pt>
    <dgm:pt modelId="{5431D58E-DB6E-4ECC-8C2B-94CBC1192C86}" type="pres">
      <dgm:prSet presAssocID="{51CC5C52-17F4-4631-A65E-FEAD2E98D8A9}"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assroom"/>
        </a:ext>
      </dgm:extLst>
    </dgm:pt>
    <dgm:pt modelId="{9A28A8C2-1EAB-42B0-AC28-0814554386FE}" type="pres">
      <dgm:prSet presAssocID="{51CC5C52-17F4-4631-A65E-FEAD2E98D8A9}" presName="spaceRect" presStyleCnt="0"/>
      <dgm:spPr/>
    </dgm:pt>
    <dgm:pt modelId="{D49BCE64-CD14-470C-B8BB-FEBC28130FDE}" type="pres">
      <dgm:prSet presAssocID="{51CC5C52-17F4-4631-A65E-FEAD2E98D8A9}" presName="textRect" presStyleLbl="revTx" presStyleIdx="3" presStyleCnt="4">
        <dgm:presLayoutVars>
          <dgm:chMax val="1"/>
          <dgm:chPref val="1"/>
        </dgm:presLayoutVars>
      </dgm:prSet>
      <dgm:spPr/>
    </dgm:pt>
  </dgm:ptLst>
  <dgm:cxnLst>
    <dgm:cxn modelId="{3BCA8702-5376-487D-B5AF-C14F373705EF}" srcId="{F248C949-3B2E-4433-9DC3-DE63A65E8936}" destId="{2B79C92D-46F4-4DEF-B455-FF19F213ED22}" srcOrd="2" destOrd="0" parTransId="{6B4A5DE6-854F-4DC5-8179-A53F53951E4A}" sibTransId="{CB9AD7B7-69F7-4F84-B5C5-94A2466573A7}"/>
    <dgm:cxn modelId="{70F41205-8AC4-4BA3-8D19-5FC6AC9B25D4}" srcId="{F248C949-3B2E-4433-9DC3-DE63A65E8936}" destId="{51CC5C52-17F4-4631-A65E-FEAD2E98D8A9}" srcOrd="3" destOrd="0" parTransId="{C0CDCFF6-4965-40EE-BE33-D2A536BF9034}" sibTransId="{3AD3D0C2-6C0C-48BB-84B4-117047060E72}"/>
    <dgm:cxn modelId="{B8178E0F-1E31-4403-B116-C422B65F2759}" type="presOf" srcId="{669EE81E-8005-4B44-86BC-A02E1057E6F1}" destId="{74128BF2-4E54-452F-83B8-3E1A643C78E3}" srcOrd="0" destOrd="0" presId="urn:microsoft.com/office/officeart/2018/2/layout/IconCircleList"/>
    <dgm:cxn modelId="{99BBAC18-A1FF-4807-91E1-57ABD8897618}" type="presOf" srcId="{D068D078-5FCA-4BE8-AE53-D58BBB4E9420}" destId="{0E0A5EF8-4E3A-4097-A0B9-9EB555B1F875}" srcOrd="0" destOrd="0" presId="urn:microsoft.com/office/officeart/2018/2/layout/IconCircleList"/>
    <dgm:cxn modelId="{336A181E-FE51-437C-B848-9EB8B1874894}" srcId="{F248C949-3B2E-4433-9DC3-DE63A65E8936}" destId="{D068D078-5FCA-4BE8-AE53-D58BBB4E9420}" srcOrd="0" destOrd="0" parTransId="{E3288054-7D19-46E8-84F4-EFE3A66ED767}" sibTransId="{B8B158DA-0999-48B8-9593-AD41AE82B26E}"/>
    <dgm:cxn modelId="{A541A13C-91F3-4D99-8D5F-CFCAE6649A1F}" type="presOf" srcId="{F48BDB2B-060C-43CD-A9FE-3099DF851D59}" destId="{46D62447-7182-4545-9261-FE81C0F37448}" srcOrd="0" destOrd="0" presId="urn:microsoft.com/office/officeart/2018/2/layout/IconCircleList"/>
    <dgm:cxn modelId="{E6EF093E-6A3C-48B0-8CEE-FD075679C446}" srcId="{F248C949-3B2E-4433-9DC3-DE63A65E8936}" destId="{F48BDB2B-060C-43CD-A9FE-3099DF851D59}" srcOrd="1" destOrd="0" parTransId="{00867CCC-8CDA-48B6-8250-67430B1BE6B1}" sibTransId="{669EE81E-8005-4B44-86BC-A02E1057E6F1}"/>
    <dgm:cxn modelId="{683E4776-5BCA-4C8C-B41A-8DB740A4E79A}" type="presOf" srcId="{2B79C92D-46F4-4DEF-B455-FF19F213ED22}" destId="{F0E9E308-907C-4F1D-A42A-A87F7F804BCB}" srcOrd="0" destOrd="0" presId="urn:microsoft.com/office/officeart/2018/2/layout/IconCircleList"/>
    <dgm:cxn modelId="{3BF7A97E-9526-4AB2-B125-49DDA7DAD93A}" type="presOf" srcId="{F248C949-3B2E-4433-9DC3-DE63A65E8936}" destId="{54D81CF7-5BFF-44E4-9808-D47B748079D8}" srcOrd="0" destOrd="0" presId="urn:microsoft.com/office/officeart/2018/2/layout/IconCircleList"/>
    <dgm:cxn modelId="{48785C84-277F-4CBD-B588-1013BAE8C2A7}" type="presOf" srcId="{B8B158DA-0999-48B8-9593-AD41AE82B26E}" destId="{1F1D1925-7F6F-4000-8EED-DF05CB54E738}" srcOrd="0" destOrd="0" presId="urn:microsoft.com/office/officeart/2018/2/layout/IconCircleList"/>
    <dgm:cxn modelId="{3787C198-94B4-4586-A3D8-91CD89ABC986}" type="presOf" srcId="{51CC5C52-17F4-4631-A65E-FEAD2E98D8A9}" destId="{D49BCE64-CD14-470C-B8BB-FEBC28130FDE}" srcOrd="0" destOrd="0" presId="urn:microsoft.com/office/officeart/2018/2/layout/IconCircleList"/>
    <dgm:cxn modelId="{69A9A0A9-BA03-4733-8B38-795BA24D0050}" type="presOf" srcId="{CB9AD7B7-69F7-4F84-B5C5-94A2466573A7}" destId="{A93FE85C-308F-47AA-9E76-72AAC6714A64}" srcOrd="0" destOrd="0" presId="urn:microsoft.com/office/officeart/2018/2/layout/IconCircleList"/>
    <dgm:cxn modelId="{35242FDA-5DC6-4540-8974-BC2BFEFBA2FC}" type="presParOf" srcId="{54D81CF7-5BFF-44E4-9808-D47B748079D8}" destId="{F1CECA2E-CBF7-4EAE-AA97-4FF601AE5D77}" srcOrd="0" destOrd="0" presId="urn:microsoft.com/office/officeart/2018/2/layout/IconCircleList"/>
    <dgm:cxn modelId="{C2AEC160-7FC3-409D-AE1D-4F656B937E3D}" type="presParOf" srcId="{F1CECA2E-CBF7-4EAE-AA97-4FF601AE5D77}" destId="{AD8A47D7-5B61-4AC9-A952-3C3A091B545D}" srcOrd="0" destOrd="0" presId="urn:microsoft.com/office/officeart/2018/2/layout/IconCircleList"/>
    <dgm:cxn modelId="{4BC3583A-F791-4C49-ADBC-2C797C09ADED}" type="presParOf" srcId="{AD8A47D7-5B61-4AC9-A952-3C3A091B545D}" destId="{1E1B3484-3D29-4C33-8D69-A3B8373098A5}" srcOrd="0" destOrd="0" presId="urn:microsoft.com/office/officeart/2018/2/layout/IconCircleList"/>
    <dgm:cxn modelId="{99F023E9-5B36-48FF-BE85-D92456308757}" type="presParOf" srcId="{AD8A47D7-5B61-4AC9-A952-3C3A091B545D}" destId="{0559AC25-440B-4283-BFC7-6D1AE52D7ABF}" srcOrd="1" destOrd="0" presId="urn:microsoft.com/office/officeart/2018/2/layout/IconCircleList"/>
    <dgm:cxn modelId="{ED30C40C-B617-4EAB-9F38-4F8B379A303E}" type="presParOf" srcId="{AD8A47D7-5B61-4AC9-A952-3C3A091B545D}" destId="{44A02361-C567-4AC4-8197-5C3121E41DE8}" srcOrd="2" destOrd="0" presId="urn:microsoft.com/office/officeart/2018/2/layout/IconCircleList"/>
    <dgm:cxn modelId="{6140E68C-B3F8-488C-B15B-161E52DF874B}" type="presParOf" srcId="{AD8A47D7-5B61-4AC9-A952-3C3A091B545D}" destId="{0E0A5EF8-4E3A-4097-A0B9-9EB555B1F875}" srcOrd="3" destOrd="0" presId="urn:microsoft.com/office/officeart/2018/2/layout/IconCircleList"/>
    <dgm:cxn modelId="{EDA980DC-D110-4812-92F3-03DC4A73B783}" type="presParOf" srcId="{F1CECA2E-CBF7-4EAE-AA97-4FF601AE5D77}" destId="{1F1D1925-7F6F-4000-8EED-DF05CB54E738}" srcOrd="1" destOrd="0" presId="urn:microsoft.com/office/officeart/2018/2/layout/IconCircleList"/>
    <dgm:cxn modelId="{B4137909-E5C9-48B4-B704-A48762CCF82A}" type="presParOf" srcId="{F1CECA2E-CBF7-4EAE-AA97-4FF601AE5D77}" destId="{013C3B32-2AD0-40ED-9BCF-8D048AC8000B}" srcOrd="2" destOrd="0" presId="urn:microsoft.com/office/officeart/2018/2/layout/IconCircleList"/>
    <dgm:cxn modelId="{675D0EC4-31D9-4AC2-99F9-BC3A3BA2CD23}" type="presParOf" srcId="{013C3B32-2AD0-40ED-9BCF-8D048AC8000B}" destId="{A6D4B835-8FE6-41B1-A267-7F40A59F0AC8}" srcOrd="0" destOrd="0" presId="urn:microsoft.com/office/officeart/2018/2/layout/IconCircleList"/>
    <dgm:cxn modelId="{85DDED73-0C86-41E1-B1FE-EC03182B40F5}" type="presParOf" srcId="{013C3B32-2AD0-40ED-9BCF-8D048AC8000B}" destId="{FA4EFABE-C9F7-4D14-B6FC-6BBD12DD3A83}" srcOrd="1" destOrd="0" presId="urn:microsoft.com/office/officeart/2018/2/layout/IconCircleList"/>
    <dgm:cxn modelId="{47EAB4B3-AD65-4273-BFD8-A99EE79915B5}" type="presParOf" srcId="{013C3B32-2AD0-40ED-9BCF-8D048AC8000B}" destId="{8F4F6871-7DCA-4014-9ACD-2247FD37D740}" srcOrd="2" destOrd="0" presId="urn:microsoft.com/office/officeart/2018/2/layout/IconCircleList"/>
    <dgm:cxn modelId="{D3F6467B-935C-4556-9C55-95DB1C16BB74}" type="presParOf" srcId="{013C3B32-2AD0-40ED-9BCF-8D048AC8000B}" destId="{46D62447-7182-4545-9261-FE81C0F37448}" srcOrd="3" destOrd="0" presId="urn:microsoft.com/office/officeart/2018/2/layout/IconCircleList"/>
    <dgm:cxn modelId="{3703A84F-2E54-4BBB-B97A-8CF0A18C1958}" type="presParOf" srcId="{F1CECA2E-CBF7-4EAE-AA97-4FF601AE5D77}" destId="{74128BF2-4E54-452F-83B8-3E1A643C78E3}" srcOrd="3" destOrd="0" presId="urn:microsoft.com/office/officeart/2018/2/layout/IconCircleList"/>
    <dgm:cxn modelId="{3E4F50AB-A3E2-474B-ACD8-20B5E72512FE}" type="presParOf" srcId="{F1CECA2E-CBF7-4EAE-AA97-4FF601AE5D77}" destId="{C4A1647C-B977-4B77-88B5-974C6CDBE967}" srcOrd="4" destOrd="0" presId="urn:microsoft.com/office/officeart/2018/2/layout/IconCircleList"/>
    <dgm:cxn modelId="{A82EF906-DA57-48E4-BDEE-E8D9460A40C5}" type="presParOf" srcId="{C4A1647C-B977-4B77-88B5-974C6CDBE967}" destId="{4D16BF8A-05E4-456B-A595-AD1BB67F4E32}" srcOrd="0" destOrd="0" presId="urn:microsoft.com/office/officeart/2018/2/layout/IconCircleList"/>
    <dgm:cxn modelId="{13843B89-0CF9-4DA9-A5E9-879CDA96BC52}" type="presParOf" srcId="{C4A1647C-B977-4B77-88B5-974C6CDBE967}" destId="{94F0843A-044D-4D17-92EE-F8178BBC0B5F}" srcOrd="1" destOrd="0" presId="urn:microsoft.com/office/officeart/2018/2/layout/IconCircleList"/>
    <dgm:cxn modelId="{281DE15A-59D1-4DA5-85E8-E880E97D5280}" type="presParOf" srcId="{C4A1647C-B977-4B77-88B5-974C6CDBE967}" destId="{46790E72-E781-48EF-A7B0-F3FD55E2ED53}" srcOrd="2" destOrd="0" presId="urn:microsoft.com/office/officeart/2018/2/layout/IconCircleList"/>
    <dgm:cxn modelId="{40A02AB8-7E5F-4C26-9F48-C0620FC361F8}" type="presParOf" srcId="{C4A1647C-B977-4B77-88B5-974C6CDBE967}" destId="{F0E9E308-907C-4F1D-A42A-A87F7F804BCB}" srcOrd="3" destOrd="0" presId="urn:microsoft.com/office/officeart/2018/2/layout/IconCircleList"/>
    <dgm:cxn modelId="{EA117E89-541F-4DC4-9574-4B04F5FB68AF}" type="presParOf" srcId="{F1CECA2E-CBF7-4EAE-AA97-4FF601AE5D77}" destId="{A93FE85C-308F-47AA-9E76-72AAC6714A64}" srcOrd="5" destOrd="0" presId="urn:microsoft.com/office/officeart/2018/2/layout/IconCircleList"/>
    <dgm:cxn modelId="{A1B2C704-AD1A-4D8F-8BCB-4DC3BAA5D8CC}" type="presParOf" srcId="{F1CECA2E-CBF7-4EAE-AA97-4FF601AE5D77}" destId="{3C657203-AC31-4539-B294-13F7381FA8C9}" srcOrd="6" destOrd="0" presId="urn:microsoft.com/office/officeart/2018/2/layout/IconCircleList"/>
    <dgm:cxn modelId="{E12E8FD2-1CA7-4E34-9F1C-AEE388947765}" type="presParOf" srcId="{3C657203-AC31-4539-B294-13F7381FA8C9}" destId="{9A38067B-45A3-44AB-8D33-DE1876582DD0}" srcOrd="0" destOrd="0" presId="urn:microsoft.com/office/officeart/2018/2/layout/IconCircleList"/>
    <dgm:cxn modelId="{31F1AA40-D93B-4A6B-99BA-963F2EC1D7E3}" type="presParOf" srcId="{3C657203-AC31-4539-B294-13F7381FA8C9}" destId="{5431D58E-DB6E-4ECC-8C2B-94CBC1192C86}" srcOrd="1" destOrd="0" presId="urn:microsoft.com/office/officeart/2018/2/layout/IconCircleList"/>
    <dgm:cxn modelId="{C3E41553-3158-4A7E-9433-3B7ABFE17FE0}" type="presParOf" srcId="{3C657203-AC31-4539-B294-13F7381FA8C9}" destId="{9A28A8C2-1EAB-42B0-AC28-0814554386FE}" srcOrd="2" destOrd="0" presId="urn:microsoft.com/office/officeart/2018/2/layout/IconCircleList"/>
    <dgm:cxn modelId="{9AF8812A-5110-4473-A89F-EF2749AEC52E}" type="presParOf" srcId="{3C657203-AC31-4539-B294-13F7381FA8C9}" destId="{D49BCE64-CD14-470C-B8BB-FEBC28130FDE}" srcOrd="3" destOrd="0" presId="urn:microsoft.com/office/officeart/2018/2/layout/IconCircle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248C949-3B2E-4433-9DC3-DE63A65E8936}" type="doc">
      <dgm:prSet loTypeId="urn:microsoft.com/office/officeart/2016/7/layout/VerticalDownArrowProcess" loCatId="process" qsTypeId="urn:microsoft.com/office/officeart/2005/8/quickstyle/simple1" qsCatId="simple" csTypeId="urn:microsoft.com/office/officeart/2005/8/colors/accent1_2" csCatId="accent1" phldr="1"/>
      <dgm:spPr/>
      <dgm:t>
        <a:bodyPr/>
        <a:lstStyle/>
        <a:p>
          <a:endParaRPr lang="en-US"/>
        </a:p>
      </dgm:t>
    </dgm:pt>
    <dgm:pt modelId="{70E4C417-1318-4940-B208-29D9FA67EB0B}">
      <dgm:prSet/>
      <dgm:spPr/>
      <dgm:t>
        <a:bodyPr/>
        <a:lstStyle/>
        <a:p>
          <a:r>
            <a:rPr lang="en-US">
              <a:latin typeface="Rockwell"/>
            </a:rPr>
            <a:t>Snack</a:t>
          </a:r>
        </a:p>
      </dgm:t>
    </dgm:pt>
    <dgm:pt modelId="{35E3CDB5-B5B0-4007-AEF4-5369E2B098C4}" type="parTrans" cxnId="{AF397E07-E1BD-42F0-B77C-988676297B4C}">
      <dgm:prSet/>
      <dgm:spPr/>
      <dgm:t>
        <a:bodyPr/>
        <a:lstStyle/>
        <a:p>
          <a:endParaRPr lang="en-US"/>
        </a:p>
      </dgm:t>
    </dgm:pt>
    <dgm:pt modelId="{5B757CC4-C5D3-477E-B467-964B4D112C45}" type="sibTrans" cxnId="{AF397E07-E1BD-42F0-B77C-988676297B4C}">
      <dgm:prSet/>
      <dgm:spPr/>
      <dgm:t>
        <a:bodyPr/>
        <a:lstStyle/>
        <a:p>
          <a:endParaRPr lang="en-US"/>
        </a:p>
      </dgm:t>
    </dgm:pt>
    <dgm:pt modelId="{3907E427-7700-4B57-BDF2-35EB5A71BC0D}">
      <dgm:prSet/>
      <dgm:spPr/>
      <dgm:t>
        <a:bodyPr/>
        <a:lstStyle/>
        <a:p>
          <a:pPr rtl="0"/>
          <a:r>
            <a:rPr lang="en-US"/>
            <a:t>Please send your student with</a:t>
          </a:r>
          <a:r>
            <a:rPr lang="en-US">
              <a:latin typeface="Georgia" panose="02040502050405020303"/>
            </a:rPr>
            <a:t> TWO</a:t>
          </a:r>
          <a:r>
            <a:rPr lang="en-US"/>
            <a:t> </a:t>
          </a:r>
          <a:r>
            <a:rPr lang="en-US">
              <a:latin typeface="Georgia" panose="02040502050405020303"/>
            </a:rPr>
            <a:t>snacks</a:t>
          </a:r>
          <a:r>
            <a:rPr lang="en-US"/>
            <a:t> each</a:t>
          </a:r>
          <a:r>
            <a:rPr lang="en-US">
              <a:latin typeface="Rockwell"/>
            </a:rPr>
            <a:t> day</a:t>
          </a:r>
        </a:p>
      </dgm:t>
    </dgm:pt>
    <dgm:pt modelId="{2F7072AA-95F8-40A6-9E57-D58BBF3C908F}" type="parTrans" cxnId="{0BA6100D-ADE6-4E13-AC42-0A3911E59005}">
      <dgm:prSet/>
      <dgm:spPr/>
      <dgm:t>
        <a:bodyPr/>
        <a:lstStyle/>
        <a:p>
          <a:endParaRPr lang="en-US"/>
        </a:p>
      </dgm:t>
    </dgm:pt>
    <dgm:pt modelId="{CF887F7B-FE57-4A9C-B3FB-33AB992E42C8}" type="sibTrans" cxnId="{0BA6100D-ADE6-4E13-AC42-0A3911E59005}">
      <dgm:prSet/>
      <dgm:spPr/>
      <dgm:t>
        <a:bodyPr/>
        <a:lstStyle/>
        <a:p>
          <a:endParaRPr lang="en-US"/>
        </a:p>
      </dgm:t>
    </dgm:pt>
    <dgm:pt modelId="{F48BDB2B-060C-43CD-A9FE-3099DF851D59}">
      <dgm:prSet/>
      <dgm:spPr/>
      <dgm:t>
        <a:bodyPr/>
        <a:lstStyle/>
        <a:p>
          <a:r>
            <a:rPr lang="en-US">
              <a:latin typeface="Rockwell"/>
            </a:rPr>
            <a:t>Water Bottles</a:t>
          </a:r>
        </a:p>
      </dgm:t>
    </dgm:pt>
    <dgm:pt modelId="{00867CCC-8CDA-48B6-8250-67430B1BE6B1}" type="parTrans" cxnId="{E6EF093E-6A3C-48B0-8CEE-FD075679C446}">
      <dgm:prSet/>
      <dgm:spPr/>
      <dgm:t>
        <a:bodyPr/>
        <a:lstStyle/>
        <a:p>
          <a:endParaRPr lang="en-US"/>
        </a:p>
      </dgm:t>
    </dgm:pt>
    <dgm:pt modelId="{669EE81E-8005-4B44-86BC-A02E1057E6F1}" type="sibTrans" cxnId="{E6EF093E-6A3C-48B0-8CEE-FD075679C446}">
      <dgm:prSet/>
      <dgm:spPr/>
      <dgm:t>
        <a:bodyPr/>
        <a:lstStyle/>
        <a:p>
          <a:endParaRPr lang="en-US"/>
        </a:p>
      </dgm:t>
    </dgm:pt>
    <dgm:pt modelId="{5C98BC92-8CCF-495E-AC55-E73A8E2B7CBD}">
      <dgm:prSet/>
      <dgm:spPr/>
      <dgm:t>
        <a:bodyPr/>
        <a:lstStyle/>
        <a:p>
          <a:r>
            <a:rPr lang="en-US">
              <a:latin typeface="Rockwell"/>
            </a:rPr>
            <a:t>Please send your student with a water bottle each day</a:t>
          </a:r>
        </a:p>
      </dgm:t>
    </dgm:pt>
    <dgm:pt modelId="{36CA067C-FABA-423E-8D8F-B5A009CC015F}" type="parTrans" cxnId="{48C016BD-E5D9-4093-BB28-04096C48DADA}">
      <dgm:prSet/>
      <dgm:spPr/>
      <dgm:t>
        <a:bodyPr/>
        <a:lstStyle/>
        <a:p>
          <a:endParaRPr lang="en-US"/>
        </a:p>
      </dgm:t>
    </dgm:pt>
    <dgm:pt modelId="{51DAAA44-5AC0-45AC-92B6-C8C97C14675D}" type="sibTrans" cxnId="{48C016BD-E5D9-4093-BB28-04096C48DADA}">
      <dgm:prSet/>
      <dgm:spPr/>
      <dgm:t>
        <a:bodyPr/>
        <a:lstStyle/>
        <a:p>
          <a:endParaRPr lang="en-US"/>
        </a:p>
      </dgm:t>
    </dgm:pt>
    <dgm:pt modelId="{06D574EB-EED3-490C-9681-5423DD7B9DAC}">
      <dgm:prSet/>
      <dgm:spPr/>
      <dgm:t>
        <a:bodyPr/>
        <a:lstStyle/>
        <a:p>
          <a:r>
            <a:rPr lang="en-US">
              <a:latin typeface="Rockwell"/>
            </a:rPr>
            <a:t>Water ONLY</a:t>
          </a:r>
        </a:p>
      </dgm:t>
    </dgm:pt>
    <dgm:pt modelId="{4BA742C8-39BA-4EEC-A2D7-5A57B33F44C8}" type="parTrans" cxnId="{31F9BC35-4F06-4750-9CB4-7E308D708FC1}">
      <dgm:prSet/>
      <dgm:spPr/>
      <dgm:t>
        <a:bodyPr/>
        <a:lstStyle/>
        <a:p>
          <a:endParaRPr lang="en-US"/>
        </a:p>
      </dgm:t>
    </dgm:pt>
    <dgm:pt modelId="{C8E83D84-4779-40AB-A4C9-2DC48E94A4A8}" type="sibTrans" cxnId="{31F9BC35-4F06-4750-9CB4-7E308D708FC1}">
      <dgm:prSet/>
      <dgm:spPr/>
      <dgm:t>
        <a:bodyPr/>
        <a:lstStyle/>
        <a:p>
          <a:endParaRPr lang="en-US"/>
        </a:p>
      </dgm:t>
    </dgm:pt>
    <dgm:pt modelId="{25AE08CE-5341-47BC-BAB8-1D6677056DA6}">
      <dgm:prSet phldr="0"/>
      <dgm:spPr/>
      <dgm:t>
        <a:bodyPr/>
        <a:lstStyle/>
        <a:p>
          <a:pPr rtl="0"/>
          <a:r>
            <a:rPr lang="en-US">
              <a:latin typeface="Rockwell"/>
            </a:rPr>
            <a:t> We are allergy aware classrooms  </a:t>
          </a:r>
          <a:endParaRPr lang="en-US"/>
        </a:p>
      </dgm:t>
    </dgm:pt>
    <dgm:pt modelId="{9427B9BB-93A6-4A0A-A6C9-4D18ACDE37C2}" type="parTrans" cxnId="{EFD70411-79AF-48C8-8554-FCE633DF9CEF}">
      <dgm:prSet/>
      <dgm:spPr/>
      <dgm:t>
        <a:bodyPr/>
        <a:lstStyle/>
        <a:p>
          <a:endParaRPr lang="en-US"/>
        </a:p>
      </dgm:t>
    </dgm:pt>
    <dgm:pt modelId="{5DCB70A0-C1AB-4D27-90BD-7EBF2AFB907F}" type="sibTrans" cxnId="{EFD70411-79AF-48C8-8554-FCE633DF9CEF}">
      <dgm:prSet/>
      <dgm:spPr/>
      <dgm:t>
        <a:bodyPr/>
        <a:lstStyle/>
        <a:p>
          <a:endParaRPr lang="en-US"/>
        </a:p>
      </dgm:t>
    </dgm:pt>
    <dgm:pt modelId="{E854587C-8A13-4B50-93E3-F05CBE623144}">
      <dgm:prSet phldr="0"/>
      <dgm:spPr/>
      <dgm:t>
        <a:bodyPr/>
        <a:lstStyle/>
        <a:p>
          <a:r>
            <a:rPr lang="en-US">
              <a:latin typeface="Rockwell"/>
            </a:rPr>
            <a:t>We</a:t>
          </a:r>
          <a:r>
            <a:rPr lang="en-US"/>
            <a:t> may ask for classroom snack donations in the newsletter (individually wrapped please)</a:t>
          </a:r>
        </a:p>
      </dgm:t>
    </dgm:pt>
    <dgm:pt modelId="{AB5D6E86-A80C-4478-806D-5BE90DFFE5A7}" type="parTrans" cxnId="{58048F00-1DA1-42A9-9295-CE78CC3FBD5C}">
      <dgm:prSet/>
      <dgm:spPr/>
      <dgm:t>
        <a:bodyPr/>
        <a:lstStyle/>
        <a:p>
          <a:endParaRPr lang="en-US"/>
        </a:p>
      </dgm:t>
    </dgm:pt>
    <dgm:pt modelId="{16B5143D-C723-4452-8F0F-73155DC38B74}" type="sibTrans" cxnId="{58048F00-1DA1-42A9-9295-CE78CC3FBD5C}">
      <dgm:prSet/>
      <dgm:spPr/>
      <dgm:t>
        <a:bodyPr/>
        <a:lstStyle/>
        <a:p>
          <a:endParaRPr lang="en-US"/>
        </a:p>
      </dgm:t>
    </dgm:pt>
    <dgm:pt modelId="{5FBF5312-C20F-41B3-B684-4BA0B15ED598}" type="pres">
      <dgm:prSet presAssocID="{F248C949-3B2E-4433-9DC3-DE63A65E8936}" presName="Name0" presStyleCnt="0">
        <dgm:presLayoutVars>
          <dgm:dir/>
          <dgm:animLvl val="lvl"/>
          <dgm:resizeHandles val="exact"/>
        </dgm:presLayoutVars>
      </dgm:prSet>
      <dgm:spPr/>
    </dgm:pt>
    <dgm:pt modelId="{199B5F1A-BB37-4C09-B2D5-DE0E0D19437E}" type="pres">
      <dgm:prSet presAssocID="{F48BDB2B-060C-43CD-A9FE-3099DF851D59}" presName="boxAndChildren" presStyleCnt="0"/>
      <dgm:spPr/>
    </dgm:pt>
    <dgm:pt modelId="{A63345CA-9545-43DF-8576-6BED33BD83D7}" type="pres">
      <dgm:prSet presAssocID="{F48BDB2B-060C-43CD-A9FE-3099DF851D59}" presName="parentTextBox" presStyleLbl="alignNode1" presStyleIdx="0" presStyleCnt="2"/>
      <dgm:spPr/>
    </dgm:pt>
    <dgm:pt modelId="{BD058D31-BE9D-4C8C-83AB-F1CE75B9985D}" type="pres">
      <dgm:prSet presAssocID="{F48BDB2B-060C-43CD-A9FE-3099DF851D59}" presName="descendantBox" presStyleLbl="bgAccFollowNode1" presStyleIdx="0" presStyleCnt="2"/>
      <dgm:spPr/>
    </dgm:pt>
    <dgm:pt modelId="{F2F2D00D-F146-4352-9C38-2CDF973CDA39}" type="pres">
      <dgm:prSet presAssocID="{5B757CC4-C5D3-477E-B467-964B4D112C45}" presName="sp" presStyleCnt="0"/>
      <dgm:spPr/>
    </dgm:pt>
    <dgm:pt modelId="{5B6072BB-C5D9-4D58-A471-769E7E11514F}" type="pres">
      <dgm:prSet presAssocID="{70E4C417-1318-4940-B208-29D9FA67EB0B}" presName="arrowAndChildren" presStyleCnt="0"/>
      <dgm:spPr/>
    </dgm:pt>
    <dgm:pt modelId="{039C7F15-D5E4-4C06-950B-6DE3F770632A}" type="pres">
      <dgm:prSet presAssocID="{70E4C417-1318-4940-B208-29D9FA67EB0B}" presName="parentTextArrow" presStyleLbl="node1" presStyleIdx="0" presStyleCnt="0"/>
      <dgm:spPr/>
    </dgm:pt>
    <dgm:pt modelId="{54C191F4-E8F1-41CB-865C-4BAC2683A21B}" type="pres">
      <dgm:prSet presAssocID="{70E4C417-1318-4940-B208-29D9FA67EB0B}" presName="arrow" presStyleLbl="alignNode1" presStyleIdx="1" presStyleCnt="2"/>
      <dgm:spPr/>
    </dgm:pt>
    <dgm:pt modelId="{4357B8B5-D515-4EEB-988D-42C8AFCB6508}" type="pres">
      <dgm:prSet presAssocID="{70E4C417-1318-4940-B208-29D9FA67EB0B}" presName="descendantArrow" presStyleLbl="bgAccFollowNode1" presStyleIdx="1" presStyleCnt="2"/>
      <dgm:spPr/>
    </dgm:pt>
  </dgm:ptLst>
  <dgm:cxnLst>
    <dgm:cxn modelId="{58048F00-1DA1-42A9-9295-CE78CC3FBD5C}" srcId="{70E4C417-1318-4940-B208-29D9FA67EB0B}" destId="{E854587C-8A13-4B50-93E3-F05CBE623144}" srcOrd="1" destOrd="0" parTransId="{AB5D6E86-A80C-4478-806D-5BE90DFFE5A7}" sibTransId="{16B5143D-C723-4452-8F0F-73155DC38B74}"/>
    <dgm:cxn modelId="{AF397E07-E1BD-42F0-B77C-988676297B4C}" srcId="{F248C949-3B2E-4433-9DC3-DE63A65E8936}" destId="{70E4C417-1318-4940-B208-29D9FA67EB0B}" srcOrd="0" destOrd="0" parTransId="{35E3CDB5-B5B0-4007-AEF4-5369E2B098C4}" sibTransId="{5B757CC4-C5D3-477E-B467-964B4D112C45}"/>
    <dgm:cxn modelId="{0BA6100D-ADE6-4E13-AC42-0A3911E59005}" srcId="{70E4C417-1318-4940-B208-29D9FA67EB0B}" destId="{3907E427-7700-4B57-BDF2-35EB5A71BC0D}" srcOrd="0" destOrd="0" parTransId="{2F7072AA-95F8-40A6-9E57-D58BBF3C908F}" sibTransId="{CF887F7B-FE57-4A9C-B3FB-33AB992E42C8}"/>
    <dgm:cxn modelId="{EFD70411-79AF-48C8-8554-FCE633DF9CEF}" srcId="{70E4C417-1318-4940-B208-29D9FA67EB0B}" destId="{25AE08CE-5341-47BC-BAB8-1D6677056DA6}" srcOrd="2" destOrd="0" parTransId="{9427B9BB-93A6-4A0A-A6C9-4D18ACDE37C2}" sibTransId="{5DCB70A0-C1AB-4D27-90BD-7EBF2AFB907F}"/>
    <dgm:cxn modelId="{AE641926-30C3-4544-BDB1-509696AED519}" type="presOf" srcId="{F248C949-3B2E-4433-9DC3-DE63A65E8936}" destId="{5FBF5312-C20F-41B3-B684-4BA0B15ED598}" srcOrd="0" destOrd="0" presId="urn:microsoft.com/office/officeart/2016/7/layout/VerticalDownArrowProcess"/>
    <dgm:cxn modelId="{8298442B-0F58-4A56-8771-13E9F49177A7}" type="presOf" srcId="{3907E427-7700-4B57-BDF2-35EB5A71BC0D}" destId="{4357B8B5-D515-4EEB-988D-42C8AFCB6508}" srcOrd="0" destOrd="0" presId="urn:microsoft.com/office/officeart/2016/7/layout/VerticalDownArrowProcess"/>
    <dgm:cxn modelId="{1E61CF2E-472A-4A67-93EC-5926EC9153E5}" type="presOf" srcId="{E854587C-8A13-4B50-93E3-F05CBE623144}" destId="{4357B8B5-D515-4EEB-988D-42C8AFCB6508}" srcOrd="0" destOrd="1" presId="urn:microsoft.com/office/officeart/2016/7/layout/VerticalDownArrowProcess"/>
    <dgm:cxn modelId="{31F9BC35-4F06-4750-9CB4-7E308D708FC1}" srcId="{F48BDB2B-060C-43CD-A9FE-3099DF851D59}" destId="{06D574EB-EED3-490C-9681-5423DD7B9DAC}" srcOrd="1" destOrd="0" parTransId="{4BA742C8-39BA-4EEC-A2D7-5A57B33F44C8}" sibTransId="{C8E83D84-4779-40AB-A4C9-2DC48E94A4A8}"/>
    <dgm:cxn modelId="{E6EF093E-6A3C-48B0-8CEE-FD075679C446}" srcId="{F248C949-3B2E-4433-9DC3-DE63A65E8936}" destId="{F48BDB2B-060C-43CD-A9FE-3099DF851D59}" srcOrd="1" destOrd="0" parTransId="{00867CCC-8CDA-48B6-8250-67430B1BE6B1}" sibTransId="{669EE81E-8005-4B44-86BC-A02E1057E6F1}"/>
    <dgm:cxn modelId="{46364E43-6E2A-45B3-A8C6-5DD730D5AFDE}" type="presOf" srcId="{70E4C417-1318-4940-B208-29D9FA67EB0B}" destId="{54C191F4-E8F1-41CB-865C-4BAC2683A21B}" srcOrd="1" destOrd="0" presId="urn:microsoft.com/office/officeart/2016/7/layout/VerticalDownArrowProcess"/>
    <dgm:cxn modelId="{F98D02A9-1BFA-4710-9ACB-D0D3458A591E}" type="presOf" srcId="{06D574EB-EED3-490C-9681-5423DD7B9DAC}" destId="{BD058D31-BE9D-4C8C-83AB-F1CE75B9985D}" srcOrd="0" destOrd="1" presId="urn:microsoft.com/office/officeart/2016/7/layout/VerticalDownArrowProcess"/>
    <dgm:cxn modelId="{4EC243B2-8A44-4FBD-8BA4-0C7ED93C84AA}" type="presOf" srcId="{70E4C417-1318-4940-B208-29D9FA67EB0B}" destId="{039C7F15-D5E4-4C06-950B-6DE3F770632A}" srcOrd="0" destOrd="0" presId="urn:microsoft.com/office/officeart/2016/7/layout/VerticalDownArrowProcess"/>
    <dgm:cxn modelId="{6492A9B4-ED55-4C8F-816E-14832E126ED9}" type="presOf" srcId="{5C98BC92-8CCF-495E-AC55-E73A8E2B7CBD}" destId="{BD058D31-BE9D-4C8C-83AB-F1CE75B9985D}" srcOrd="0" destOrd="0" presId="urn:microsoft.com/office/officeart/2016/7/layout/VerticalDownArrowProcess"/>
    <dgm:cxn modelId="{42F023B5-C0F8-4D7D-B588-D5F51DAEB1DF}" type="presOf" srcId="{F48BDB2B-060C-43CD-A9FE-3099DF851D59}" destId="{A63345CA-9545-43DF-8576-6BED33BD83D7}" srcOrd="0" destOrd="0" presId="urn:microsoft.com/office/officeart/2016/7/layout/VerticalDownArrowProcess"/>
    <dgm:cxn modelId="{48C016BD-E5D9-4093-BB28-04096C48DADA}" srcId="{F48BDB2B-060C-43CD-A9FE-3099DF851D59}" destId="{5C98BC92-8CCF-495E-AC55-E73A8E2B7CBD}" srcOrd="0" destOrd="0" parTransId="{36CA067C-FABA-423E-8D8F-B5A009CC015F}" sibTransId="{51DAAA44-5AC0-45AC-92B6-C8C97C14675D}"/>
    <dgm:cxn modelId="{76E2CEF6-9F09-48EF-A24A-FA9142125F11}" type="presOf" srcId="{25AE08CE-5341-47BC-BAB8-1D6677056DA6}" destId="{4357B8B5-D515-4EEB-988D-42C8AFCB6508}" srcOrd="0" destOrd="2" presId="urn:microsoft.com/office/officeart/2016/7/layout/VerticalDownArrowProcess"/>
    <dgm:cxn modelId="{30B8B9F6-EA98-454B-A0F9-07436289804A}" type="presParOf" srcId="{5FBF5312-C20F-41B3-B684-4BA0B15ED598}" destId="{199B5F1A-BB37-4C09-B2D5-DE0E0D19437E}" srcOrd="0" destOrd="0" presId="urn:microsoft.com/office/officeart/2016/7/layout/VerticalDownArrowProcess"/>
    <dgm:cxn modelId="{09B9538D-DBC8-42A2-8B35-739E22DBB382}" type="presParOf" srcId="{199B5F1A-BB37-4C09-B2D5-DE0E0D19437E}" destId="{A63345CA-9545-43DF-8576-6BED33BD83D7}" srcOrd="0" destOrd="0" presId="urn:microsoft.com/office/officeart/2016/7/layout/VerticalDownArrowProcess"/>
    <dgm:cxn modelId="{64229E7A-CF25-44F1-B5ED-E88BBBA2A5DB}" type="presParOf" srcId="{199B5F1A-BB37-4C09-B2D5-DE0E0D19437E}" destId="{BD058D31-BE9D-4C8C-83AB-F1CE75B9985D}" srcOrd="1" destOrd="0" presId="urn:microsoft.com/office/officeart/2016/7/layout/VerticalDownArrowProcess"/>
    <dgm:cxn modelId="{C09D56B2-4A88-4813-9105-CBA56F62416F}" type="presParOf" srcId="{5FBF5312-C20F-41B3-B684-4BA0B15ED598}" destId="{F2F2D00D-F146-4352-9C38-2CDF973CDA39}" srcOrd="1" destOrd="0" presId="urn:microsoft.com/office/officeart/2016/7/layout/VerticalDownArrowProcess"/>
    <dgm:cxn modelId="{023DC502-E653-4442-9D43-73DDE72909AC}" type="presParOf" srcId="{5FBF5312-C20F-41B3-B684-4BA0B15ED598}" destId="{5B6072BB-C5D9-4D58-A471-769E7E11514F}" srcOrd="2" destOrd="0" presId="urn:microsoft.com/office/officeart/2016/7/layout/VerticalDownArrowProcess"/>
    <dgm:cxn modelId="{3EB35F2B-020D-4AA6-B3EC-2DBB1DD6C57E}" type="presParOf" srcId="{5B6072BB-C5D9-4D58-A471-769E7E11514F}" destId="{039C7F15-D5E4-4C06-950B-6DE3F770632A}" srcOrd="0" destOrd="0" presId="urn:microsoft.com/office/officeart/2016/7/layout/VerticalDownArrowProcess"/>
    <dgm:cxn modelId="{23613CFE-53D1-446D-BAFA-53D668F46150}" type="presParOf" srcId="{5B6072BB-C5D9-4D58-A471-769E7E11514F}" destId="{54C191F4-E8F1-41CB-865C-4BAC2683A21B}" srcOrd="1" destOrd="0" presId="urn:microsoft.com/office/officeart/2016/7/layout/VerticalDownArrowProcess"/>
    <dgm:cxn modelId="{C90DFC3B-22E1-418E-BCA5-A68C7C5234F7}" type="presParOf" srcId="{5B6072BB-C5D9-4D58-A471-769E7E11514F}" destId="{4357B8B5-D515-4EEB-988D-42C8AFCB6508}" srcOrd="2" destOrd="0" presId="urn:microsoft.com/office/officeart/2016/7/layout/VerticalDownArrow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58F89FB-A518-4125-9F37-A9F6EB73354F}" type="doc">
      <dgm:prSet loTypeId="urn:microsoft.com/office/officeart/2018/5/layout/Centered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0F21EF95-FB9B-4C68-AE28-73A1070FCF15}">
      <dgm:prSet/>
      <dgm:spPr/>
      <dgm:t>
        <a:bodyPr/>
        <a:lstStyle/>
        <a:p>
          <a:pPr>
            <a:lnSpc>
              <a:spcPct val="100000"/>
            </a:lnSpc>
            <a:defRPr b="1"/>
          </a:pPr>
          <a:r>
            <a:rPr lang="en-US" b="1"/>
            <a:t>Arrival – 8:25-8:40</a:t>
          </a:r>
          <a:endParaRPr lang="en-US"/>
        </a:p>
      </dgm:t>
    </dgm:pt>
    <dgm:pt modelId="{04C56BE3-DFA0-440A-8452-F6173490CD78}" type="parTrans" cxnId="{66AC6FE9-835D-4B3E-A949-67AA39AE877C}">
      <dgm:prSet/>
      <dgm:spPr/>
      <dgm:t>
        <a:bodyPr/>
        <a:lstStyle/>
        <a:p>
          <a:endParaRPr lang="en-US"/>
        </a:p>
      </dgm:t>
    </dgm:pt>
    <dgm:pt modelId="{1C3F7C54-57AA-4579-BDB0-070D7FDB82F8}" type="sibTrans" cxnId="{66AC6FE9-835D-4B3E-A949-67AA39AE877C}">
      <dgm:prSet/>
      <dgm:spPr/>
      <dgm:t>
        <a:bodyPr/>
        <a:lstStyle/>
        <a:p>
          <a:endParaRPr lang="en-US"/>
        </a:p>
      </dgm:t>
    </dgm:pt>
    <dgm:pt modelId="{D0613DCD-F934-44BF-8E7A-662361C168CC}">
      <dgm:prSet/>
      <dgm:spPr/>
      <dgm:t>
        <a:bodyPr/>
        <a:lstStyle/>
        <a:p>
          <a:pPr>
            <a:lnSpc>
              <a:spcPct val="100000"/>
            </a:lnSpc>
          </a:pPr>
          <a:r>
            <a:rPr lang="en-US"/>
            <a:t>Students should arrive </a:t>
          </a:r>
          <a:r>
            <a:rPr lang="en-US" b="1"/>
            <a:t>no earlier than</a:t>
          </a:r>
          <a:r>
            <a:rPr lang="en-US"/>
            <a:t> </a:t>
          </a:r>
          <a:r>
            <a:rPr lang="en-US" b="1"/>
            <a:t>8:25</a:t>
          </a:r>
          <a:r>
            <a:rPr lang="en-US"/>
            <a:t> as there is no supervision prior to this time</a:t>
          </a:r>
        </a:p>
      </dgm:t>
    </dgm:pt>
    <dgm:pt modelId="{D5C883E0-D25D-439C-97C4-E3139BA8396E}" type="parTrans" cxnId="{45CB9B4F-183A-4DF7-9B0E-CAC86502AF5F}">
      <dgm:prSet/>
      <dgm:spPr/>
      <dgm:t>
        <a:bodyPr/>
        <a:lstStyle/>
        <a:p>
          <a:endParaRPr lang="en-US"/>
        </a:p>
      </dgm:t>
    </dgm:pt>
    <dgm:pt modelId="{D4D6F168-17AB-4F5A-B5E7-AD49A39BAD5B}" type="sibTrans" cxnId="{45CB9B4F-183A-4DF7-9B0E-CAC86502AF5F}">
      <dgm:prSet/>
      <dgm:spPr/>
      <dgm:t>
        <a:bodyPr/>
        <a:lstStyle/>
        <a:p>
          <a:endParaRPr lang="en-US"/>
        </a:p>
      </dgm:t>
    </dgm:pt>
    <dgm:pt modelId="{687BC2B2-696F-462D-B778-9CCBA8BEAC04}">
      <dgm:prSet/>
      <dgm:spPr/>
      <dgm:t>
        <a:bodyPr/>
        <a:lstStyle/>
        <a:p>
          <a:pPr>
            <a:lnSpc>
              <a:spcPct val="100000"/>
            </a:lnSpc>
          </a:pPr>
          <a:r>
            <a:rPr lang="en-US"/>
            <a:t>Students eating </a:t>
          </a:r>
          <a:r>
            <a:rPr lang="en-US" b="1"/>
            <a:t>breakfast</a:t>
          </a:r>
          <a:r>
            <a:rPr lang="en-US"/>
            <a:t> enter directly through cafeteria doors at </a:t>
          </a:r>
          <a:r>
            <a:rPr lang="en-US" b="1"/>
            <a:t>8:10</a:t>
          </a:r>
        </a:p>
      </dgm:t>
    </dgm:pt>
    <dgm:pt modelId="{BD884D3A-5336-426D-97DA-A90E648D52B6}" type="parTrans" cxnId="{9319B0F5-0965-4609-8DFB-2A4ACD71C4F2}">
      <dgm:prSet/>
      <dgm:spPr/>
      <dgm:t>
        <a:bodyPr/>
        <a:lstStyle/>
        <a:p>
          <a:endParaRPr lang="en-US"/>
        </a:p>
      </dgm:t>
    </dgm:pt>
    <dgm:pt modelId="{0FD895EF-4A66-4590-B4A5-77E174B909C1}" type="sibTrans" cxnId="{9319B0F5-0965-4609-8DFB-2A4ACD71C4F2}">
      <dgm:prSet/>
      <dgm:spPr/>
      <dgm:t>
        <a:bodyPr/>
        <a:lstStyle/>
        <a:p>
          <a:endParaRPr lang="en-US"/>
        </a:p>
      </dgm:t>
    </dgm:pt>
    <dgm:pt modelId="{0FC1AE2D-8106-4E91-A36B-8A1D99664A58}">
      <dgm:prSet/>
      <dgm:spPr/>
      <dgm:t>
        <a:bodyPr/>
        <a:lstStyle/>
        <a:p>
          <a:pPr>
            <a:lnSpc>
              <a:spcPct val="100000"/>
            </a:lnSpc>
            <a:defRPr b="1"/>
          </a:pPr>
          <a:r>
            <a:rPr lang="en-US" b="1"/>
            <a:t>Dismissal</a:t>
          </a:r>
          <a:endParaRPr lang="en-US"/>
        </a:p>
      </dgm:t>
    </dgm:pt>
    <dgm:pt modelId="{D575C1C6-3CEA-483A-ACDE-D7F6B637C120}" type="parTrans" cxnId="{054C5BA7-149A-48DE-9410-F30C79B66675}">
      <dgm:prSet/>
      <dgm:spPr/>
      <dgm:t>
        <a:bodyPr/>
        <a:lstStyle/>
        <a:p>
          <a:endParaRPr lang="en-US"/>
        </a:p>
      </dgm:t>
    </dgm:pt>
    <dgm:pt modelId="{507EEE0A-C1C9-4175-AE7E-3C99940E8D81}" type="sibTrans" cxnId="{054C5BA7-149A-48DE-9410-F30C79B66675}">
      <dgm:prSet/>
      <dgm:spPr/>
      <dgm:t>
        <a:bodyPr/>
        <a:lstStyle/>
        <a:p>
          <a:endParaRPr lang="en-US"/>
        </a:p>
      </dgm:t>
    </dgm:pt>
    <dgm:pt modelId="{FC4F36E2-0A76-4415-A08B-28F6E24546C6}">
      <dgm:prSet/>
      <dgm:spPr/>
      <dgm:t>
        <a:bodyPr/>
        <a:lstStyle/>
        <a:p>
          <a:pPr>
            <a:lnSpc>
              <a:spcPct val="100000"/>
            </a:lnSpc>
            <a:defRPr b="1"/>
          </a:pPr>
          <a:r>
            <a:rPr lang="en-US" b="1"/>
            <a:t>Additional Notes:</a:t>
          </a:r>
          <a:endParaRPr lang="en-US"/>
        </a:p>
      </dgm:t>
    </dgm:pt>
    <dgm:pt modelId="{B4F169DA-AA05-48AE-9427-603D015027F9}" type="parTrans" cxnId="{FCE80516-3091-49B5-A72C-09545254573B}">
      <dgm:prSet/>
      <dgm:spPr/>
      <dgm:t>
        <a:bodyPr/>
        <a:lstStyle/>
        <a:p>
          <a:endParaRPr lang="en-US"/>
        </a:p>
      </dgm:t>
    </dgm:pt>
    <dgm:pt modelId="{F6FE4B30-D420-4063-8007-890691AFF399}" type="sibTrans" cxnId="{FCE80516-3091-49B5-A72C-09545254573B}">
      <dgm:prSet/>
      <dgm:spPr/>
      <dgm:t>
        <a:bodyPr/>
        <a:lstStyle/>
        <a:p>
          <a:endParaRPr lang="en-US"/>
        </a:p>
      </dgm:t>
    </dgm:pt>
    <dgm:pt modelId="{B7BF244A-05E3-462E-A7D0-A4798244D2AB}">
      <dgm:prSet/>
      <dgm:spPr/>
      <dgm:t>
        <a:bodyPr/>
        <a:lstStyle/>
        <a:p>
          <a:pPr>
            <a:lnSpc>
              <a:spcPct val="100000"/>
            </a:lnSpc>
          </a:pPr>
          <a:r>
            <a:rPr lang="en-US"/>
            <a:t>Please use designated walk paths and crossings to ensure safety</a:t>
          </a:r>
        </a:p>
      </dgm:t>
    </dgm:pt>
    <dgm:pt modelId="{27993DC1-99C8-442F-84C9-02C316A4C97D}" type="parTrans" cxnId="{23C6FE31-EDC2-489E-853F-C066EDF1A931}">
      <dgm:prSet/>
      <dgm:spPr/>
      <dgm:t>
        <a:bodyPr/>
        <a:lstStyle/>
        <a:p>
          <a:endParaRPr lang="en-US"/>
        </a:p>
      </dgm:t>
    </dgm:pt>
    <dgm:pt modelId="{3CAEFDC0-51BF-4ADA-8D27-7D030C1A8789}" type="sibTrans" cxnId="{23C6FE31-EDC2-489E-853F-C066EDF1A931}">
      <dgm:prSet/>
      <dgm:spPr/>
      <dgm:t>
        <a:bodyPr/>
        <a:lstStyle/>
        <a:p>
          <a:endParaRPr lang="en-US"/>
        </a:p>
      </dgm:t>
    </dgm:pt>
    <dgm:pt modelId="{5C4CE808-23B9-48ED-8B6C-824284FA8BB3}">
      <dgm:prSet/>
      <dgm:spPr/>
      <dgm:t>
        <a:bodyPr/>
        <a:lstStyle/>
        <a:p>
          <a:pPr>
            <a:lnSpc>
              <a:spcPct val="100000"/>
            </a:lnSpc>
          </a:pPr>
          <a:r>
            <a:rPr lang="en-US"/>
            <a:t>Only right-hand turns allowed out of parking lot</a:t>
          </a:r>
        </a:p>
        <a:p>
          <a:pPr>
            <a:lnSpc>
              <a:spcPct val="100000"/>
            </a:lnSpc>
          </a:pPr>
          <a:r>
            <a:rPr lang="en-US"/>
            <a:t>Please communicate with students how they will be picked up when possible</a:t>
          </a:r>
        </a:p>
      </dgm:t>
    </dgm:pt>
    <dgm:pt modelId="{F679883E-F06F-43A7-AEF1-691986FD688E}" type="parTrans" cxnId="{9B22D489-0F0C-456F-BD41-9292DDE72654}">
      <dgm:prSet/>
      <dgm:spPr/>
      <dgm:t>
        <a:bodyPr/>
        <a:lstStyle/>
        <a:p>
          <a:endParaRPr lang="en-US"/>
        </a:p>
      </dgm:t>
    </dgm:pt>
    <dgm:pt modelId="{4226A523-D3C2-4FC8-B56B-8386081AB168}" type="sibTrans" cxnId="{9B22D489-0F0C-456F-BD41-9292DDE72654}">
      <dgm:prSet/>
      <dgm:spPr/>
      <dgm:t>
        <a:bodyPr/>
        <a:lstStyle/>
        <a:p>
          <a:endParaRPr lang="en-US"/>
        </a:p>
      </dgm:t>
    </dgm:pt>
    <dgm:pt modelId="{865DDCC9-209A-4A63-85D6-9F06E604E560}">
      <dgm:prSet/>
      <dgm:spPr/>
      <dgm:t>
        <a:bodyPr/>
        <a:lstStyle/>
        <a:p>
          <a:pPr>
            <a:lnSpc>
              <a:spcPct val="100000"/>
            </a:lnSpc>
          </a:pPr>
          <a:r>
            <a:rPr lang="en-US">
              <a:latin typeface="Georgia" panose="02040502050405020303"/>
            </a:rPr>
            <a:t>Teachers walk their students to their designated cone before dismissing them to their loving adult or car pick up</a:t>
          </a:r>
          <a:endParaRPr lang="en-US"/>
        </a:p>
      </dgm:t>
    </dgm:pt>
    <dgm:pt modelId="{959DC655-66D3-4702-B7EF-A4A63F8F3331}" type="parTrans" cxnId="{AF1E24BA-0500-4430-A40D-80230FDF61A1}">
      <dgm:prSet/>
      <dgm:spPr/>
      <dgm:t>
        <a:bodyPr/>
        <a:lstStyle/>
        <a:p>
          <a:endParaRPr lang="en-US"/>
        </a:p>
      </dgm:t>
    </dgm:pt>
    <dgm:pt modelId="{68E3929D-9249-40D3-BA88-A501160BFB9C}" type="sibTrans" cxnId="{AF1E24BA-0500-4430-A40D-80230FDF61A1}">
      <dgm:prSet/>
      <dgm:spPr/>
      <dgm:t>
        <a:bodyPr/>
        <a:lstStyle/>
        <a:p>
          <a:endParaRPr lang="en-US"/>
        </a:p>
      </dgm:t>
    </dgm:pt>
    <dgm:pt modelId="{E96FC075-47D2-45BD-ACBF-15769F119543}">
      <dgm:prSet phldr="0"/>
      <dgm:spPr/>
      <dgm:t>
        <a:bodyPr/>
        <a:lstStyle/>
        <a:p>
          <a:pPr rtl="0">
            <a:lnSpc>
              <a:spcPct val="100000"/>
            </a:lnSpc>
          </a:pPr>
          <a:r>
            <a:rPr lang="en-US" b="0">
              <a:solidFill>
                <a:srgbClr val="000000"/>
              </a:solidFill>
              <a:latin typeface="Calibri"/>
              <a:cs typeface="Calibri"/>
            </a:rPr>
            <a:t>The playground is not accessible to students </a:t>
          </a:r>
          <a:r>
            <a:rPr lang="en-US" b="0">
              <a:latin typeface="Calibri"/>
              <a:cs typeface="Calibri"/>
            </a:rPr>
            <a:t>until </a:t>
          </a:r>
          <a:r>
            <a:rPr lang="en-US" b="1">
              <a:latin typeface="Calibri"/>
              <a:ea typeface="Calibri"/>
              <a:cs typeface="Calibri"/>
            </a:rPr>
            <a:t>3:20</a:t>
          </a:r>
          <a:endParaRPr lang="en-US" b="1">
            <a:latin typeface="Georgia" panose="02040502050405020303"/>
          </a:endParaRPr>
        </a:p>
      </dgm:t>
    </dgm:pt>
    <dgm:pt modelId="{9C7E7BC1-4384-497B-8114-A88C36F96DDA}" type="parTrans" cxnId="{604FE8C3-B1D9-4B3C-B612-2CA21CFEAB34}">
      <dgm:prSet/>
      <dgm:spPr/>
    </dgm:pt>
    <dgm:pt modelId="{39F56410-0FBA-42C7-8AE0-355691C18688}" type="sibTrans" cxnId="{604FE8C3-B1D9-4B3C-B612-2CA21CFEAB34}">
      <dgm:prSet/>
      <dgm:spPr/>
    </dgm:pt>
    <dgm:pt modelId="{D9675432-1262-4277-961F-985A58990696}">
      <dgm:prSet phldr="0"/>
      <dgm:spPr/>
      <dgm:t>
        <a:bodyPr/>
        <a:lstStyle/>
        <a:p>
          <a:pPr>
            <a:lnSpc>
              <a:spcPct val="100000"/>
            </a:lnSpc>
          </a:pPr>
          <a:r>
            <a:rPr lang="en-US" b="0">
              <a:solidFill>
                <a:srgbClr val="000000"/>
              </a:solidFill>
              <a:latin typeface="Calibri"/>
              <a:cs typeface="Calibri"/>
            </a:rPr>
            <a:t>Please ensure that your wonderful pets stays home </a:t>
          </a:r>
        </a:p>
      </dgm:t>
    </dgm:pt>
    <dgm:pt modelId="{ED052812-A921-4F07-A1F4-390E0B822E3D}" type="parTrans" cxnId="{0E56CCBB-7C58-44A9-884B-F30E2C760F75}">
      <dgm:prSet/>
      <dgm:spPr/>
    </dgm:pt>
    <dgm:pt modelId="{3915E575-EEBF-4F3E-9525-3ED0F669ADF3}" type="sibTrans" cxnId="{0E56CCBB-7C58-44A9-884B-F30E2C760F75}">
      <dgm:prSet/>
      <dgm:spPr/>
    </dgm:pt>
    <dgm:pt modelId="{73B7E44B-16F8-4CB8-9710-80594B9CC375}" type="pres">
      <dgm:prSet presAssocID="{258F89FB-A518-4125-9F37-A9F6EB73354F}" presName="root" presStyleCnt="0">
        <dgm:presLayoutVars>
          <dgm:dir/>
          <dgm:resizeHandles val="exact"/>
        </dgm:presLayoutVars>
      </dgm:prSet>
      <dgm:spPr/>
    </dgm:pt>
    <dgm:pt modelId="{938056F3-B969-4400-AA05-593938613FF7}" type="pres">
      <dgm:prSet presAssocID="{0F21EF95-FB9B-4C68-AE28-73A1070FCF15}" presName="compNode" presStyleCnt="0"/>
      <dgm:spPr/>
    </dgm:pt>
    <dgm:pt modelId="{FA2658E8-4562-48A8-AC79-CF6BF43B76AE}" type="pres">
      <dgm:prSet presAssocID="{0F21EF95-FB9B-4C68-AE28-73A1070FCF1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ilot"/>
        </a:ext>
      </dgm:extLst>
    </dgm:pt>
    <dgm:pt modelId="{9042D6B5-52B2-4046-96C4-018AABA19FE1}" type="pres">
      <dgm:prSet presAssocID="{0F21EF95-FB9B-4C68-AE28-73A1070FCF15}" presName="iconSpace" presStyleCnt="0"/>
      <dgm:spPr/>
    </dgm:pt>
    <dgm:pt modelId="{A7A91EAC-FBF9-46A5-897B-2F49E9825B55}" type="pres">
      <dgm:prSet presAssocID="{0F21EF95-FB9B-4C68-AE28-73A1070FCF15}" presName="parTx" presStyleLbl="revTx" presStyleIdx="0" presStyleCnt="6">
        <dgm:presLayoutVars>
          <dgm:chMax val="0"/>
          <dgm:chPref val="0"/>
        </dgm:presLayoutVars>
      </dgm:prSet>
      <dgm:spPr/>
    </dgm:pt>
    <dgm:pt modelId="{41484A8E-D6D4-43FD-ACD0-0C380CD0060C}" type="pres">
      <dgm:prSet presAssocID="{0F21EF95-FB9B-4C68-AE28-73A1070FCF15}" presName="txSpace" presStyleCnt="0"/>
      <dgm:spPr/>
    </dgm:pt>
    <dgm:pt modelId="{2ECF1B67-5E95-446A-8A8D-7FD9EC4E6033}" type="pres">
      <dgm:prSet presAssocID="{0F21EF95-FB9B-4C68-AE28-73A1070FCF15}" presName="desTx" presStyleLbl="revTx" presStyleIdx="1" presStyleCnt="6">
        <dgm:presLayoutVars/>
      </dgm:prSet>
      <dgm:spPr/>
    </dgm:pt>
    <dgm:pt modelId="{2AD29A2F-36AB-4B6A-8866-4C609AEF5DFC}" type="pres">
      <dgm:prSet presAssocID="{1C3F7C54-57AA-4579-BDB0-070D7FDB82F8}" presName="sibTrans" presStyleCnt="0"/>
      <dgm:spPr/>
    </dgm:pt>
    <dgm:pt modelId="{4F3AA12D-A10D-490C-B999-6DACEEBDF227}" type="pres">
      <dgm:prSet presAssocID="{0FC1AE2D-8106-4E91-A36B-8A1D99664A58}" presName="compNode" presStyleCnt="0"/>
      <dgm:spPr/>
    </dgm:pt>
    <dgm:pt modelId="{3B3E2717-49E1-4878-9133-B8F2C8E8E838}" type="pres">
      <dgm:prSet presAssocID="{0FC1AE2D-8106-4E91-A36B-8A1D99664A5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ign Language"/>
        </a:ext>
      </dgm:extLst>
    </dgm:pt>
    <dgm:pt modelId="{8B9B35CD-23AE-4899-AC6F-8720D3A10B48}" type="pres">
      <dgm:prSet presAssocID="{0FC1AE2D-8106-4E91-A36B-8A1D99664A58}" presName="iconSpace" presStyleCnt="0"/>
      <dgm:spPr/>
    </dgm:pt>
    <dgm:pt modelId="{0681CE22-2621-4902-995D-81CD14AFC546}" type="pres">
      <dgm:prSet presAssocID="{0FC1AE2D-8106-4E91-A36B-8A1D99664A58}" presName="parTx" presStyleLbl="revTx" presStyleIdx="2" presStyleCnt="6">
        <dgm:presLayoutVars>
          <dgm:chMax val="0"/>
          <dgm:chPref val="0"/>
        </dgm:presLayoutVars>
      </dgm:prSet>
      <dgm:spPr/>
    </dgm:pt>
    <dgm:pt modelId="{57AE4B9C-1C3E-4509-8CB8-FE805F6F8FAD}" type="pres">
      <dgm:prSet presAssocID="{0FC1AE2D-8106-4E91-A36B-8A1D99664A58}" presName="txSpace" presStyleCnt="0"/>
      <dgm:spPr/>
    </dgm:pt>
    <dgm:pt modelId="{D5058D95-23CC-4C51-9301-580DCAAFDB24}" type="pres">
      <dgm:prSet presAssocID="{0FC1AE2D-8106-4E91-A36B-8A1D99664A58}" presName="desTx" presStyleLbl="revTx" presStyleIdx="3" presStyleCnt="6">
        <dgm:presLayoutVars/>
      </dgm:prSet>
      <dgm:spPr/>
    </dgm:pt>
    <dgm:pt modelId="{4A5D235E-76C0-4AD2-A8E4-E8229FA2CD62}" type="pres">
      <dgm:prSet presAssocID="{507EEE0A-C1C9-4175-AE7E-3C99940E8D81}" presName="sibTrans" presStyleCnt="0"/>
      <dgm:spPr/>
    </dgm:pt>
    <dgm:pt modelId="{10A65B25-46BE-4288-AA58-72C7CCEF8FAF}" type="pres">
      <dgm:prSet presAssocID="{FC4F36E2-0A76-4415-A08B-28F6E24546C6}" presName="compNode" presStyleCnt="0"/>
      <dgm:spPr/>
    </dgm:pt>
    <dgm:pt modelId="{4B32B758-EBA0-4F81-82EB-24921B8DFA01}" type="pres">
      <dgm:prSet presAssocID="{FC4F36E2-0A76-4415-A08B-28F6E24546C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Walk"/>
        </a:ext>
      </dgm:extLst>
    </dgm:pt>
    <dgm:pt modelId="{61B328DE-01E5-4C5A-911E-DCC484B2EB85}" type="pres">
      <dgm:prSet presAssocID="{FC4F36E2-0A76-4415-A08B-28F6E24546C6}" presName="iconSpace" presStyleCnt="0"/>
      <dgm:spPr/>
    </dgm:pt>
    <dgm:pt modelId="{C2933614-7809-4A26-A093-8AF3D8DEF990}" type="pres">
      <dgm:prSet presAssocID="{FC4F36E2-0A76-4415-A08B-28F6E24546C6}" presName="parTx" presStyleLbl="revTx" presStyleIdx="4" presStyleCnt="6">
        <dgm:presLayoutVars>
          <dgm:chMax val="0"/>
          <dgm:chPref val="0"/>
        </dgm:presLayoutVars>
      </dgm:prSet>
      <dgm:spPr/>
    </dgm:pt>
    <dgm:pt modelId="{B04F3838-59AE-450A-B3D3-B0410AE1AD50}" type="pres">
      <dgm:prSet presAssocID="{FC4F36E2-0A76-4415-A08B-28F6E24546C6}" presName="txSpace" presStyleCnt="0"/>
      <dgm:spPr/>
    </dgm:pt>
    <dgm:pt modelId="{88EE351B-5275-4FDE-B130-CDA5EC8EC944}" type="pres">
      <dgm:prSet presAssocID="{FC4F36E2-0A76-4415-A08B-28F6E24546C6}" presName="desTx" presStyleLbl="revTx" presStyleIdx="5" presStyleCnt="6">
        <dgm:presLayoutVars/>
      </dgm:prSet>
      <dgm:spPr/>
    </dgm:pt>
  </dgm:ptLst>
  <dgm:cxnLst>
    <dgm:cxn modelId="{FCE80516-3091-49B5-A72C-09545254573B}" srcId="{258F89FB-A518-4125-9F37-A9F6EB73354F}" destId="{FC4F36E2-0A76-4415-A08B-28F6E24546C6}" srcOrd="2" destOrd="0" parTransId="{B4F169DA-AA05-48AE-9427-603D015027F9}" sibTransId="{F6FE4B30-D420-4063-8007-890691AFF399}"/>
    <dgm:cxn modelId="{829F4A1C-2A46-40C4-887A-44008ECC27CA}" type="presOf" srcId="{5C4CE808-23B9-48ED-8B6C-824284FA8BB3}" destId="{88EE351B-5275-4FDE-B130-CDA5EC8EC944}" srcOrd="0" destOrd="1" presId="urn:microsoft.com/office/officeart/2018/5/layout/CenteredIconLabelDescriptionList"/>
    <dgm:cxn modelId="{7108151E-B370-483A-925C-048168617177}" type="presOf" srcId="{E96FC075-47D2-45BD-ACBF-15769F119543}" destId="{D5058D95-23CC-4C51-9301-580DCAAFDB24}" srcOrd="0" destOrd="1" presId="urn:microsoft.com/office/officeart/2018/5/layout/CenteredIconLabelDescriptionList"/>
    <dgm:cxn modelId="{23C6FE31-EDC2-489E-853F-C066EDF1A931}" srcId="{FC4F36E2-0A76-4415-A08B-28F6E24546C6}" destId="{B7BF244A-05E3-462E-A7D0-A4798244D2AB}" srcOrd="0" destOrd="0" parTransId="{27993DC1-99C8-442F-84C9-02C316A4C97D}" sibTransId="{3CAEFDC0-51BF-4ADA-8D27-7D030C1A8789}"/>
    <dgm:cxn modelId="{4D22404E-EFDA-4425-83CA-72CDFB13ACEE}" type="presOf" srcId="{0F21EF95-FB9B-4C68-AE28-73A1070FCF15}" destId="{A7A91EAC-FBF9-46A5-897B-2F49E9825B55}" srcOrd="0" destOrd="0" presId="urn:microsoft.com/office/officeart/2018/5/layout/CenteredIconLabelDescriptionList"/>
    <dgm:cxn modelId="{45CB9B4F-183A-4DF7-9B0E-CAC86502AF5F}" srcId="{0F21EF95-FB9B-4C68-AE28-73A1070FCF15}" destId="{D0613DCD-F934-44BF-8E7A-662361C168CC}" srcOrd="0" destOrd="0" parTransId="{D5C883E0-D25D-439C-97C4-E3139BA8396E}" sibTransId="{D4D6F168-17AB-4F5A-B5E7-AD49A39BAD5B}"/>
    <dgm:cxn modelId="{385C7F53-9CB0-4A7B-B7BA-1F034124D4E6}" type="presOf" srcId="{D0613DCD-F934-44BF-8E7A-662361C168CC}" destId="{2ECF1B67-5E95-446A-8A8D-7FD9EC4E6033}" srcOrd="0" destOrd="0" presId="urn:microsoft.com/office/officeart/2018/5/layout/CenteredIconLabelDescriptionList"/>
    <dgm:cxn modelId="{7EA9AC75-813F-4B82-BE9F-B331192EF441}" type="presOf" srcId="{865DDCC9-209A-4A63-85D6-9F06E604E560}" destId="{D5058D95-23CC-4C51-9301-580DCAAFDB24}" srcOrd="0" destOrd="0" presId="urn:microsoft.com/office/officeart/2018/5/layout/CenteredIconLabelDescriptionList"/>
    <dgm:cxn modelId="{FF562E7C-BA66-44AE-B99B-38AC131EAF53}" type="presOf" srcId="{D9675432-1262-4277-961F-985A58990696}" destId="{D5058D95-23CC-4C51-9301-580DCAAFDB24}" srcOrd="0" destOrd="2" presId="urn:microsoft.com/office/officeart/2018/5/layout/CenteredIconLabelDescriptionList"/>
    <dgm:cxn modelId="{9B22D489-0F0C-456F-BD41-9292DDE72654}" srcId="{FC4F36E2-0A76-4415-A08B-28F6E24546C6}" destId="{5C4CE808-23B9-48ED-8B6C-824284FA8BB3}" srcOrd="1" destOrd="0" parTransId="{F679883E-F06F-43A7-AEF1-691986FD688E}" sibTransId="{4226A523-D3C2-4FC8-B56B-8386081AB168}"/>
    <dgm:cxn modelId="{EB900993-3F81-47E2-9B04-B329B7D80957}" type="presOf" srcId="{B7BF244A-05E3-462E-A7D0-A4798244D2AB}" destId="{88EE351B-5275-4FDE-B130-CDA5EC8EC944}" srcOrd="0" destOrd="0" presId="urn:microsoft.com/office/officeart/2018/5/layout/CenteredIconLabelDescriptionList"/>
    <dgm:cxn modelId="{24040EA5-1BC4-483C-99A7-78FC8D8485F0}" type="presOf" srcId="{687BC2B2-696F-462D-B778-9CCBA8BEAC04}" destId="{2ECF1B67-5E95-446A-8A8D-7FD9EC4E6033}" srcOrd="0" destOrd="1" presId="urn:microsoft.com/office/officeart/2018/5/layout/CenteredIconLabelDescriptionList"/>
    <dgm:cxn modelId="{29EFD9A5-66A5-4F14-A512-93607AF7FF6E}" type="presOf" srcId="{FC4F36E2-0A76-4415-A08B-28F6E24546C6}" destId="{C2933614-7809-4A26-A093-8AF3D8DEF990}" srcOrd="0" destOrd="0" presId="urn:microsoft.com/office/officeart/2018/5/layout/CenteredIconLabelDescriptionList"/>
    <dgm:cxn modelId="{054C5BA7-149A-48DE-9410-F30C79B66675}" srcId="{258F89FB-A518-4125-9F37-A9F6EB73354F}" destId="{0FC1AE2D-8106-4E91-A36B-8A1D99664A58}" srcOrd="1" destOrd="0" parTransId="{D575C1C6-3CEA-483A-ACDE-D7F6B637C120}" sibTransId="{507EEE0A-C1C9-4175-AE7E-3C99940E8D81}"/>
    <dgm:cxn modelId="{AF1E24BA-0500-4430-A40D-80230FDF61A1}" srcId="{0FC1AE2D-8106-4E91-A36B-8A1D99664A58}" destId="{865DDCC9-209A-4A63-85D6-9F06E604E560}" srcOrd="0" destOrd="0" parTransId="{959DC655-66D3-4702-B7EF-A4A63F8F3331}" sibTransId="{68E3929D-9249-40D3-BA88-A501160BFB9C}"/>
    <dgm:cxn modelId="{0E56CCBB-7C58-44A9-884B-F30E2C760F75}" srcId="{0FC1AE2D-8106-4E91-A36B-8A1D99664A58}" destId="{D9675432-1262-4277-961F-985A58990696}" srcOrd="2" destOrd="0" parTransId="{ED052812-A921-4F07-A1F4-390E0B822E3D}" sibTransId="{3915E575-EEBF-4F3E-9525-3ED0F669ADF3}"/>
    <dgm:cxn modelId="{7F41A2BE-9F82-40BB-860A-5339A7C669D4}" type="presOf" srcId="{0FC1AE2D-8106-4E91-A36B-8A1D99664A58}" destId="{0681CE22-2621-4902-995D-81CD14AFC546}" srcOrd="0" destOrd="0" presId="urn:microsoft.com/office/officeart/2018/5/layout/CenteredIconLabelDescriptionList"/>
    <dgm:cxn modelId="{604FE8C3-B1D9-4B3C-B612-2CA21CFEAB34}" srcId="{0FC1AE2D-8106-4E91-A36B-8A1D99664A58}" destId="{E96FC075-47D2-45BD-ACBF-15769F119543}" srcOrd="1" destOrd="0" parTransId="{9C7E7BC1-4384-497B-8114-A88C36F96DDA}" sibTransId="{39F56410-0FBA-42C7-8AE0-355691C18688}"/>
    <dgm:cxn modelId="{8E646CC6-9C3A-4B8A-AAC4-6742F6F4832E}" type="presOf" srcId="{258F89FB-A518-4125-9F37-A9F6EB73354F}" destId="{73B7E44B-16F8-4CB8-9710-80594B9CC375}" srcOrd="0" destOrd="0" presId="urn:microsoft.com/office/officeart/2018/5/layout/CenteredIconLabelDescriptionList"/>
    <dgm:cxn modelId="{66AC6FE9-835D-4B3E-A949-67AA39AE877C}" srcId="{258F89FB-A518-4125-9F37-A9F6EB73354F}" destId="{0F21EF95-FB9B-4C68-AE28-73A1070FCF15}" srcOrd="0" destOrd="0" parTransId="{04C56BE3-DFA0-440A-8452-F6173490CD78}" sibTransId="{1C3F7C54-57AA-4579-BDB0-070D7FDB82F8}"/>
    <dgm:cxn modelId="{9319B0F5-0965-4609-8DFB-2A4ACD71C4F2}" srcId="{0F21EF95-FB9B-4C68-AE28-73A1070FCF15}" destId="{687BC2B2-696F-462D-B778-9CCBA8BEAC04}" srcOrd="1" destOrd="0" parTransId="{BD884D3A-5336-426D-97DA-A90E648D52B6}" sibTransId="{0FD895EF-4A66-4590-B4A5-77E174B909C1}"/>
    <dgm:cxn modelId="{1CC06990-3AA3-4E23-8F50-50668F8FC1D3}" type="presParOf" srcId="{73B7E44B-16F8-4CB8-9710-80594B9CC375}" destId="{938056F3-B969-4400-AA05-593938613FF7}" srcOrd="0" destOrd="0" presId="urn:microsoft.com/office/officeart/2018/5/layout/CenteredIconLabelDescriptionList"/>
    <dgm:cxn modelId="{CD3EDAD5-BE07-4DBB-84A1-B810B37F281A}" type="presParOf" srcId="{938056F3-B969-4400-AA05-593938613FF7}" destId="{FA2658E8-4562-48A8-AC79-CF6BF43B76AE}" srcOrd="0" destOrd="0" presId="urn:microsoft.com/office/officeart/2018/5/layout/CenteredIconLabelDescriptionList"/>
    <dgm:cxn modelId="{82EBBB29-171D-47C4-83BD-E16D13E32886}" type="presParOf" srcId="{938056F3-B969-4400-AA05-593938613FF7}" destId="{9042D6B5-52B2-4046-96C4-018AABA19FE1}" srcOrd="1" destOrd="0" presId="urn:microsoft.com/office/officeart/2018/5/layout/CenteredIconLabelDescriptionList"/>
    <dgm:cxn modelId="{5F9BA752-524F-4C65-B352-549CA1E471BF}" type="presParOf" srcId="{938056F3-B969-4400-AA05-593938613FF7}" destId="{A7A91EAC-FBF9-46A5-897B-2F49E9825B55}" srcOrd="2" destOrd="0" presId="urn:microsoft.com/office/officeart/2018/5/layout/CenteredIconLabelDescriptionList"/>
    <dgm:cxn modelId="{C336D98A-8D90-4423-8EB5-E5505D291C74}" type="presParOf" srcId="{938056F3-B969-4400-AA05-593938613FF7}" destId="{41484A8E-D6D4-43FD-ACD0-0C380CD0060C}" srcOrd="3" destOrd="0" presId="urn:microsoft.com/office/officeart/2018/5/layout/CenteredIconLabelDescriptionList"/>
    <dgm:cxn modelId="{3A506687-E626-4371-B0BC-23242C8D0E5A}" type="presParOf" srcId="{938056F3-B969-4400-AA05-593938613FF7}" destId="{2ECF1B67-5E95-446A-8A8D-7FD9EC4E6033}" srcOrd="4" destOrd="0" presId="urn:microsoft.com/office/officeart/2018/5/layout/CenteredIconLabelDescriptionList"/>
    <dgm:cxn modelId="{2C8CBFD9-A1AF-41D6-A8F5-9372C0D6EEEB}" type="presParOf" srcId="{73B7E44B-16F8-4CB8-9710-80594B9CC375}" destId="{2AD29A2F-36AB-4B6A-8866-4C609AEF5DFC}" srcOrd="1" destOrd="0" presId="urn:microsoft.com/office/officeart/2018/5/layout/CenteredIconLabelDescriptionList"/>
    <dgm:cxn modelId="{7F4CA01D-8913-4990-A02F-44294069155A}" type="presParOf" srcId="{73B7E44B-16F8-4CB8-9710-80594B9CC375}" destId="{4F3AA12D-A10D-490C-B999-6DACEEBDF227}" srcOrd="2" destOrd="0" presId="urn:microsoft.com/office/officeart/2018/5/layout/CenteredIconLabelDescriptionList"/>
    <dgm:cxn modelId="{8A87C2C8-469F-40D3-917D-C720349F127E}" type="presParOf" srcId="{4F3AA12D-A10D-490C-B999-6DACEEBDF227}" destId="{3B3E2717-49E1-4878-9133-B8F2C8E8E838}" srcOrd="0" destOrd="0" presId="urn:microsoft.com/office/officeart/2018/5/layout/CenteredIconLabelDescriptionList"/>
    <dgm:cxn modelId="{EB8079BC-FD9E-47A1-A935-8F76490CD881}" type="presParOf" srcId="{4F3AA12D-A10D-490C-B999-6DACEEBDF227}" destId="{8B9B35CD-23AE-4899-AC6F-8720D3A10B48}" srcOrd="1" destOrd="0" presId="urn:microsoft.com/office/officeart/2018/5/layout/CenteredIconLabelDescriptionList"/>
    <dgm:cxn modelId="{6D6BFF65-18B4-49D8-932E-F663F0572F49}" type="presParOf" srcId="{4F3AA12D-A10D-490C-B999-6DACEEBDF227}" destId="{0681CE22-2621-4902-995D-81CD14AFC546}" srcOrd="2" destOrd="0" presId="urn:microsoft.com/office/officeart/2018/5/layout/CenteredIconLabelDescriptionList"/>
    <dgm:cxn modelId="{B6EB7B50-DF83-4FBE-B45C-33C4EAC14B68}" type="presParOf" srcId="{4F3AA12D-A10D-490C-B999-6DACEEBDF227}" destId="{57AE4B9C-1C3E-4509-8CB8-FE805F6F8FAD}" srcOrd="3" destOrd="0" presId="urn:microsoft.com/office/officeart/2018/5/layout/CenteredIconLabelDescriptionList"/>
    <dgm:cxn modelId="{AA4E2FF3-E1FC-45E6-A75C-984A75E6F98B}" type="presParOf" srcId="{4F3AA12D-A10D-490C-B999-6DACEEBDF227}" destId="{D5058D95-23CC-4C51-9301-580DCAAFDB24}" srcOrd="4" destOrd="0" presId="urn:microsoft.com/office/officeart/2018/5/layout/CenteredIconLabelDescriptionList"/>
    <dgm:cxn modelId="{14E19E60-BAD4-4C6B-AD1F-837D1DDD7258}" type="presParOf" srcId="{73B7E44B-16F8-4CB8-9710-80594B9CC375}" destId="{4A5D235E-76C0-4AD2-A8E4-E8229FA2CD62}" srcOrd="3" destOrd="0" presId="urn:microsoft.com/office/officeart/2018/5/layout/CenteredIconLabelDescriptionList"/>
    <dgm:cxn modelId="{A2071FAF-C979-4329-8F57-4C812DAA91B9}" type="presParOf" srcId="{73B7E44B-16F8-4CB8-9710-80594B9CC375}" destId="{10A65B25-46BE-4288-AA58-72C7CCEF8FAF}" srcOrd="4" destOrd="0" presId="urn:microsoft.com/office/officeart/2018/5/layout/CenteredIconLabelDescriptionList"/>
    <dgm:cxn modelId="{1A60F062-475C-4108-95A7-04B3B6328732}" type="presParOf" srcId="{10A65B25-46BE-4288-AA58-72C7CCEF8FAF}" destId="{4B32B758-EBA0-4F81-82EB-24921B8DFA01}" srcOrd="0" destOrd="0" presId="urn:microsoft.com/office/officeart/2018/5/layout/CenteredIconLabelDescriptionList"/>
    <dgm:cxn modelId="{BD3F5C12-BB59-4827-8D0B-C1FE04FCCBA6}" type="presParOf" srcId="{10A65B25-46BE-4288-AA58-72C7CCEF8FAF}" destId="{61B328DE-01E5-4C5A-911E-DCC484B2EB85}" srcOrd="1" destOrd="0" presId="urn:microsoft.com/office/officeart/2018/5/layout/CenteredIconLabelDescriptionList"/>
    <dgm:cxn modelId="{6C7CE605-00C4-42C7-87EB-3DDD8BC16A95}" type="presParOf" srcId="{10A65B25-46BE-4288-AA58-72C7CCEF8FAF}" destId="{C2933614-7809-4A26-A093-8AF3D8DEF990}" srcOrd="2" destOrd="0" presId="urn:microsoft.com/office/officeart/2018/5/layout/CenteredIconLabelDescriptionList"/>
    <dgm:cxn modelId="{1F59CF6D-944A-4757-B185-26F74F60C3D7}" type="presParOf" srcId="{10A65B25-46BE-4288-AA58-72C7CCEF8FAF}" destId="{B04F3838-59AE-450A-B3D3-B0410AE1AD50}" srcOrd="3" destOrd="0" presId="urn:microsoft.com/office/officeart/2018/5/layout/CenteredIconLabelDescriptionList"/>
    <dgm:cxn modelId="{5EC1FBC9-385A-40EE-B989-AC8E572AE593}" type="presParOf" srcId="{10A65B25-46BE-4288-AA58-72C7CCEF8FAF}" destId="{88EE351B-5275-4FDE-B130-CDA5EC8EC944}" srcOrd="4" destOrd="0" presId="urn:microsoft.com/office/officeart/2018/5/layout/CenteredIconLabelDescription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5F7AAE-3E98-419C-85E1-F1B8323BDB9D}">
      <dsp:nvSpPr>
        <dsp:cNvPr id="0" name=""/>
        <dsp:cNvSpPr/>
      </dsp:nvSpPr>
      <dsp:spPr>
        <a:xfrm>
          <a:off x="0" y="0"/>
          <a:ext cx="732948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451BAC-3CC9-4506-B9FF-E564A1F8D791}">
      <dsp:nvSpPr>
        <dsp:cNvPr id="0" name=""/>
        <dsp:cNvSpPr/>
      </dsp:nvSpPr>
      <dsp:spPr>
        <a:xfrm>
          <a:off x="0" y="0"/>
          <a:ext cx="1465897" cy="877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Reading:</a:t>
          </a:r>
        </a:p>
      </dsp:txBody>
      <dsp:txXfrm>
        <a:off x="0" y="0"/>
        <a:ext cx="1465897" cy="877162"/>
      </dsp:txXfrm>
    </dsp:sp>
    <dsp:sp modelId="{279E10CA-4FD9-420D-84EE-60276279D4A4}">
      <dsp:nvSpPr>
        <dsp:cNvPr id="0" name=""/>
        <dsp:cNvSpPr/>
      </dsp:nvSpPr>
      <dsp:spPr>
        <a:xfrm>
          <a:off x="1575839" y="20387"/>
          <a:ext cx="5753646" cy="4077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err="1"/>
            <a:t>CBMreading</a:t>
          </a:r>
          <a:endParaRPr lang="en-US" sz="1900" kern="1200"/>
        </a:p>
      </dsp:txBody>
      <dsp:txXfrm>
        <a:off x="1575839" y="20387"/>
        <a:ext cx="5753646" cy="407743"/>
      </dsp:txXfrm>
    </dsp:sp>
    <dsp:sp modelId="{3321D23E-A340-4ADC-A915-A9131D3F0305}">
      <dsp:nvSpPr>
        <dsp:cNvPr id="0" name=""/>
        <dsp:cNvSpPr/>
      </dsp:nvSpPr>
      <dsp:spPr>
        <a:xfrm>
          <a:off x="1465897" y="428130"/>
          <a:ext cx="586358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8BA7111-BF70-4F46-AC47-9B4E23EFCDDA}">
      <dsp:nvSpPr>
        <dsp:cNvPr id="0" name=""/>
        <dsp:cNvSpPr/>
      </dsp:nvSpPr>
      <dsp:spPr>
        <a:xfrm>
          <a:off x="1575839" y="448518"/>
          <a:ext cx="5753646" cy="4077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err="1"/>
            <a:t>aReading</a:t>
          </a:r>
          <a:endParaRPr lang="en-US" sz="1900" kern="1200"/>
        </a:p>
      </dsp:txBody>
      <dsp:txXfrm>
        <a:off x="1575839" y="448518"/>
        <a:ext cx="5753646" cy="407743"/>
      </dsp:txXfrm>
    </dsp:sp>
    <dsp:sp modelId="{5F65514F-C377-425A-A20A-6397B02D06A3}">
      <dsp:nvSpPr>
        <dsp:cNvPr id="0" name=""/>
        <dsp:cNvSpPr/>
      </dsp:nvSpPr>
      <dsp:spPr>
        <a:xfrm>
          <a:off x="1465897" y="856261"/>
          <a:ext cx="586358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E33B74-4DCE-4010-B02A-8411EF04B846}">
      <dsp:nvSpPr>
        <dsp:cNvPr id="0" name=""/>
        <dsp:cNvSpPr/>
      </dsp:nvSpPr>
      <dsp:spPr>
        <a:xfrm>
          <a:off x="0" y="877162"/>
          <a:ext cx="732948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D9436D-6EA4-409A-833D-082B5AD114A2}">
      <dsp:nvSpPr>
        <dsp:cNvPr id="0" name=""/>
        <dsp:cNvSpPr/>
      </dsp:nvSpPr>
      <dsp:spPr>
        <a:xfrm>
          <a:off x="0" y="877162"/>
          <a:ext cx="1465897" cy="877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Math:</a:t>
          </a:r>
        </a:p>
      </dsp:txBody>
      <dsp:txXfrm>
        <a:off x="0" y="877162"/>
        <a:ext cx="1465897" cy="877162"/>
      </dsp:txXfrm>
    </dsp:sp>
    <dsp:sp modelId="{F47B0DC0-C6B0-4735-8777-77D51FFFD0CA}">
      <dsp:nvSpPr>
        <dsp:cNvPr id="0" name=""/>
        <dsp:cNvSpPr/>
      </dsp:nvSpPr>
      <dsp:spPr>
        <a:xfrm>
          <a:off x="1575839" y="916995"/>
          <a:ext cx="5753646" cy="796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FASTtrack Math: </a:t>
          </a:r>
          <a:r>
            <a:rPr lang="en-US" sz="1900" kern="1200" err="1"/>
            <a:t>aMath</a:t>
          </a:r>
          <a:r>
            <a:rPr lang="en-US" sz="1900" kern="1200"/>
            <a:t> and </a:t>
          </a:r>
          <a:r>
            <a:rPr lang="en-US" sz="1900" kern="1200" err="1"/>
            <a:t>CBMmath</a:t>
          </a:r>
          <a:r>
            <a:rPr lang="en-US" sz="1900" kern="1200"/>
            <a:t> Automaticity</a:t>
          </a:r>
        </a:p>
      </dsp:txBody>
      <dsp:txXfrm>
        <a:off x="1575839" y="916995"/>
        <a:ext cx="5753646" cy="796642"/>
      </dsp:txXfrm>
    </dsp:sp>
    <dsp:sp modelId="{4AD7A8FC-4489-4071-8017-E933D02C4F78}">
      <dsp:nvSpPr>
        <dsp:cNvPr id="0" name=""/>
        <dsp:cNvSpPr/>
      </dsp:nvSpPr>
      <dsp:spPr>
        <a:xfrm>
          <a:off x="1465897" y="1713637"/>
          <a:ext cx="586358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9E077D-7ECE-4B8E-A89D-315A94E71939}">
      <dsp:nvSpPr>
        <dsp:cNvPr id="0" name=""/>
        <dsp:cNvSpPr/>
      </dsp:nvSpPr>
      <dsp:spPr>
        <a:xfrm>
          <a:off x="0" y="649440"/>
          <a:ext cx="8026511" cy="617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We serve students who are approaching district and state academic standards in reading.</a:t>
          </a:r>
        </a:p>
      </dsp:txBody>
      <dsp:txXfrm>
        <a:off x="30157" y="679597"/>
        <a:ext cx="7966197" cy="557446"/>
      </dsp:txXfrm>
    </dsp:sp>
    <dsp:sp modelId="{9A2DA9E7-DA4E-4053-84CB-5F4F71903FEB}">
      <dsp:nvSpPr>
        <dsp:cNvPr id="0" name=""/>
        <dsp:cNvSpPr/>
      </dsp:nvSpPr>
      <dsp:spPr>
        <a:xfrm>
          <a:off x="0" y="1313280"/>
          <a:ext cx="8026511" cy="617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Our initial reading screener is done through FastBridge. Based on these results, follow up diagnostic screeners may be completed per student profile/need.</a:t>
          </a:r>
        </a:p>
      </dsp:txBody>
      <dsp:txXfrm>
        <a:off x="30157" y="1343437"/>
        <a:ext cx="7966197" cy="557446"/>
      </dsp:txXfrm>
    </dsp:sp>
    <dsp:sp modelId="{AE3D433D-DC25-44CF-B746-3588CE764190}">
      <dsp:nvSpPr>
        <dsp:cNvPr id="0" name=""/>
        <dsp:cNvSpPr/>
      </dsp:nvSpPr>
      <dsp:spPr>
        <a:xfrm>
          <a:off x="0" y="1977120"/>
          <a:ext cx="8026511" cy="617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Safety Net small groups will begin when testing has been completed.</a:t>
          </a:r>
        </a:p>
      </dsp:txBody>
      <dsp:txXfrm>
        <a:off x="30157" y="2007277"/>
        <a:ext cx="7966197" cy="557446"/>
      </dsp:txXfrm>
    </dsp:sp>
    <dsp:sp modelId="{451F88EE-6BF8-40F2-B387-141A89C2ED33}">
      <dsp:nvSpPr>
        <dsp:cNvPr id="0" name=""/>
        <dsp:cNvSpPr/>
      </dsp:nvSpPr>
      <dsp:spPr>
        <a:xfrm>
          <a:off x="0" y="2640960"/>
          <a:ext cx="8026511" cy="617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Parents will be contacted if testing data indicates that their student will benefit from receiving </a:t>
          </a:r>
          <a:r>
            <a:rPr lang="en-US" sz="1600" u="sng" kern="1200"/>
            <a:t>extra support</a:t>
          </a:r>
          <a:r>
            <a:rPr lang="en-US" sz="1600" kern="1200"/>
            <a:t> in Safety Net groups.</a:t>
          </a:r>
        </a:p>
      </dsp:txBody>
      <dsp:txXfrm>
        <a:off x="30157" y="2671117"/>
        <a:ext cx="7966197" cy="557446"/>
      </dsp:txXfrm>
    </dsp:sp>
    <dsp:sp modelId="{AC02AC46-C221-4530-A86D-304BA4B3C125}">
      <dsp:nvSpPr>
        <dsp:cNvPr id="0" name=""/>
        <dsp:cNvSpPr/>
      </dsp:nvSpPr>
      <dsp:spPr>
        <a:xfrm>
          <a:off x="0" y="3304800"/>
          <a:ext cx="8026511" cy="617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Safety Net groups will not interrupt or replace classroom instruction, they act as an extra support in addition to core curriculum and classroom small group instruction.</a:t>
          </a:r>
        </a:p>
      </dsp:txBody>
      <dsp:txXfrm>
        <a:off x="30157" y="3334957"/>
        <a:ext cx="7966197" cy="5574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EA0155-C4B4-4419-967A-F4FEF4E05CB2}">
      <dsp:nvSpPr>
        <dsp:cNvPr id="0" name=""/>
        <dsp:cNvSpPr/>
      </dsp:nvSpPr>
      <dsp:spPr>
        <a:xfrm>
          <a:off x="1014449" y="1758"/>
          <a:ext cx="868535" cy="86853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FE9B07-AB1C-45E0-9D08-3BD4C0D34C44}">
      <dsp:nvSpPr>
        <dsp:cNvPr id="0" name=""/>
        <dsp:cNvSpPr/>
      </dsp:nvSpPr>
      <dsp:spPr>
        <a:xfrm>
          <a:off x="1199547" y="186856"/>
          <a:ext cx="498339" cy="4983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94E535A-D114-496A-8B73-6109A3D085CF}">
      <dsp:nvSpPr>
        <dsp:cNvPr id="0" name=""/>
        <dsp:cNvSpPr/>
      </dsp:nvSpPr>
      <dsp:spPr>
        <a:xfrm>
          <a:off x="736802" y="1140821"/>
          <a:ext cx="1423828" cy="569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dirty="0">
              <a:latin typeface="Baskerville Old Face" panose="02020602080505020303" pitchFamily="18" charset="0"/>
            </a:rPr>
            <a:t>Sing!</a:t>
          </a:r>
        </a:p>
      </dsp:txBody>
      <dsp:txXfrm>
        <a:off x="736802" y="1140821"/>
        <a:ext cx="1423828" cy="569531"/>
      </dsp:txXfrm>
    </dsp:sp>
    <dsp:sp modelId="{1A88B470-4B42-48AB-A6E9-426C8D7D87C1}">
      <dsp:nvSpPr>
        <dsp:cNvPr id="0" name=""/>
        <dsp:cNvSpPr/>
      </dsp:nvSpPr>
      <dsp:spPr>
        <a:xfrm>
          <a:off x="2687447" y="1758"/>
          <a:ext cx="868535" cy="86853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657961-8298-44A5-80D8-6B3D7B1FD67E}">
      <dsp:nvSpPr>
        <dsp:cNvPr id="0" name=""/>
        <dsp:cNvSpPr/>
      </dsp:nvSpPr>
      <dsp:spPr>
        <a:xfrm>
          <a:off x="2872545" y="186856"/>
          <a:ext cx="498339" cy="4983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2055804-7E61-4C05-A42D-3DD755D012AA}">
      <dsp:nvSpPr>
        <dsp:cNvPr id="0" name=""/>
        <dsp:cNvSpPr/>
      </dsp:nvSpPr>
      <dsp:spPr>
        <a:xfrm>
          <a:off x="2409800" y="1140821"/>
          <a:ext cx="1423828" cy="569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dirty="0">
              <a:latin typeface="Baskerville Old Face" panose="02020602080505020303" pitchFamily="18" charset="0"/>
            </a:rPr>
            <a:t>Play instruments!</a:t>
          </a:r>
        </a:p>
      </dsp:txBody>
      <dsp:txXfrm>
        <a:off x="2409800" y="1140821"/>
        <a:ext cx="1423828" cy="569531"/>
      </dsp:txXfrm>
    </dsp:sp>
    <dsp:sp modelId="{266A9C50-0D25-4D5C-B302-264270C2B436}">
      <dsp:nvSpPr>
        <dsp:cNvPr id="0" name=""/>
        <dsp:cNvSpPr/>
      </dsp:nvSpPr>
      <dsp:spPr>
        <a:xfrm>
          <a:off x="4360445" y="1758"/>
          <a:ext cx="868535" cy="86853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F0E782-AA68-4358-BD6D-D661A8397AC6}">
      <dsp:nvSpPr>
        <dsp:cNvPr id="0" name=""/>
        <dsp:cNvSpPr/>
      </dsp:nvSpPr>
      <dsp:spPr>
        <a:xfrm>
          <a:off x="4545543" y="186856"/>
          <a:ext cx="498339" cy="4983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1F8148E-4261-41D6-A376-E88136B07C5A}">
      <dsp:nvSpPr>
        <dsp:cNvPr id="0" name=""/>
        <dsp:cNvSpPr/>
      </dsp:nvSpPr>
      <dsp:spPr>
        <a:xfrm>
          <a:off x="4082798" y="1140821"/>
          <a:ext cx="1423828" cy="569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dirty="0">
              <a:latin typeface="Baskerville Old Face" panose="02020602080505020303" pitchFamily="18" charset="0"/>
            </a:rPr>
            <a:t>Read rhythms!</a:t>
          </a:r>
        </a:p>
      </dsp:txBody>
      <dsp:txXfrm>
        <a:off x="4082798" y="1140821"/>
        <a:ext cx="1423828" cy="569531"/>
      </dsp:txXfrm>
    </dsp:sp>
    <dsp:sp modelId="{5311A851-47F1-43D1-AAD9-BD4002829080}">
      <dsp:nvSpPr>
        <dsp:cNvPr id="0" name=""/>
        <dsp:cNvSpPr/>
      </dsp:nvSpPr>
      <dsp:spPr>
        <a:xfrm>
          <a:off x="1850948" y="2066309"/>
          <a:ext cx="868535" cy="86853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F8FE61-FD0C-4C63-A32A-7C9A509C13B0}">
      <dsp:nvSpPr>
        <dsp:cNvPr id="0" name=""/>
        <dsp:cNvSpPr/>
      </dsp:nvSpPr>
      <dsp:spPr>
        <a:xfrm>
          <a:off x="2036046" y="2251407"/>
          <a:ext cx="498339" cy="49833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631742D-2BC1-42FE-B585-DB15DA34F937}">
      <dsp:nvSpPr>
        <dsp:cNvPr id="0" name=""/>
        <dsp:cNvSpPr/>
      </dsp:nvSpPr>
      <dsp:spPr>
        <a:xfrm>
          <a:off x="1573301" y="3205372"/>
          <a:ext cx="1423828" cy="569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dirty="0">
              <a:latin typeface="Baskerville Old Face" panose="02020602080505020303" pitchFamily="18" charset="0"/>
            </a:rPr>
            <a:t>Read music!</a:t>
          </a:r>
        </a:p>
      </dsp:txBody>
      <dsp:txXfrm>
        <a:off x="1573301" y="3205372"/>
        <a:ext cx="1423828" cy="569531"/>
      </dsp:txXfrm>
    </dsp:sp>
    <dsp:sp modelId="{DF5EAA99-DAE2-4EC1-B22A-A4F3917030CF}">
      <dsp:nvSpPr>
        <dsp:cNvPr id="0" name=""/>
        <dsp:cNvSpPr/>
      </dsp:nvSpPr>
      <dsp:spPr>
        <a:xfrm>
          <a:off x="3523946" y="2066309"/>
          <a:ext cx="868535" cy="868535"/>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1854E3-B586-4570-942D-F823629D3920}">
      <dsp:nvSpPr>
        <dsp:cNvPr id="0" name=""/>
        <dsp:cNvSpPr/>
      </dsp:nvSpPr>
      <dsp:spPr>
        <a:xfrm>
          <a:off x="3709044" y="2251407"/>
          <a:ext cx="498339" cy="49833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86DF797-18FD-4237-BAC2-842C00D1DE38}">
      <dsp:nvSpPr>
        <dsp:cNvPr id="0" name=""/>
        <dsp:cNvSpPr/>
      </dsp:nvSpPr>
      <dsp:spPr>
        <a:xfrm>
          <a:off x="3246299" y="3205372"/>
          <a:ext cx="1423828" cy="569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dirty="0">
              <a:latin typeface="Baskerville Old Face" panose="02020602080505020303" pitchFamily="18" charset="0"/>
            </a:rPr>
            <a:t>And…DANCE!!!</a:t>
          </a:r>
        </a:p>
      </dsp:txBody>
      <dsp:txXfrm>
        <a:off x="3246299" y="3205372"/>
        <a:ext cx="1423828" cy="5695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1B3484-3D29-4C33-8D69-A3B8373098A5}">
      <dsp:nvSpPr>
        <dsp:cNvPr id="0" name=""/>
        <dsp:cNvSpPr/>
      </dsp:nvSpPr>
      <dsp:spPr>
        <a:xfrm>
          <a:off x="15077" y="288602"/>
          <a:ext cx="1078780" cy="107878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59AC25-440B-4283-BFC7-6D1AE52D7ABF}">
      <dsp:nvSpPr>
        <dsp:cNvPr id="0" name=""/>
        <dsp:cNvSpPr/>
      </dsp:nvSpPr>
      <dsp:spPr>
        <a:xfrm>
          <a:off x="241621" y="515146"/>
          <a:ext cx="625692" cy="6256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E0A5EF8-4E3A-4097-A0B9-9EB555B1F875}">
      <dsp:nvSpPr>
        <dsp:cNvPr id="0" name=""/>
        <dsp:cNvSpPr/>
      </dsp:nvSpPr>
      <dsp:spPr>
        <a:xfrm>
          <a:off x="1325024" y="288602"/>
          <a:ext cx="2542839" cy="1078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a:t>Take Home Folders – check every night and return to school the next day</a:t>
          </a:r>
          <a:endParaRPr lang="en-US" sz="1200" kern="1200">
            <a:latin typeface="Rockwell Condensed" panose="02060603050405020104"/>
          </a:endParaRPr>
        </a:p>
      </dsp:txBody>
      <dsp:txXfrm>
        <a:off x="1325024" y="288602"/>
        <a:ext cx="2542839" cy="1078780"/>
      </dsp:txXfrm>
    </dsp:sp>
    <dsp:sp modelId="{A6D4B835-8FE6-41B1-A267-7F40A59F0AC8}">
      <dsp:nvSpPr>
        <dsp:cNvPr id="0" name=""/>
        <dsp:cNvSpPr/>
      </dsp:nvSpPr>
      <dsp:spPr>
        <a:xfrm>
          <a:off x="4310935" y="288602"/>
          <a:ext cx="1078780" cy="107878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4EFABE-C9F7-4D14-B6FC-6BBD12DD3A83}">
      <dsp:nvSpPr>
        <dsp:cNvPr id="0" name=""/>
        <dsp:cNvSpPr/>
      </dsp:nvSpPr>
      <dsp:spPr>
        <a:xfrm>
          <a:off x="4537479" y="515146"/>
          <a:ext cx="625692" cy="6256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6D62447-7182-4545-9261-FE81C0F37448}">
      <dsp:nvSpPr>
        <dsp:cNvPr id="0" name=""/>
        <dsp:cNvSpPr/>
      </dsp:nvSpPr>
      <dsp:spPr>
        <a:xfrm>
          <a:off x="5620883" y="288602"/>
          <a:ext cx="2542839" cy="1078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a:t>Wonders- Each week we will send home </a:t>
          </a:r>
          <a:r>
            <a:rPr lang="en-US" sz="1200" kern="1200">
              <a:latin typeface="Rockwell"/>
            </a:rPr>
            <a:t>a week at a glance which provides</a:t>
          </a:r>
          <a:r>
            <a:rPr lang="en-US" sz="1200" kern="1200">
              <a:latin typeface="Rockwell Condensed" panose="02060603050405020104"/>
            </a:rPr>
            <a:t> a</a:t>
          </a:r>
          <a:r>
            <a:rPr lang="en-US" sz="1200" kern="1200"/>
            <a:t> list of what we learned during reading which students are encouraged to continue practicing at home.</a:t>
          </a:r>
          <a:r>
            <a:rPr lang="en-US" sz="1200" kern="1200">
              <a:latin typeface="Rockwell"/>
            </a:rPr>
            <a:t> </a:t>
          </a:r>
        </a:p>
      </dsp:txBody>
      <dsp:txXfrm>
        <a:off x="5620883" y="288602"/>
        <a:ext cx="2542839" cy="1078780"/>
      </dsp:txXfrm>
    </dsp:sp>
    <dsp:sp modelId="{4D16BF8A-05E4-456B-A595-AD1BB67F4E32}">
      <dsp:nvSpPr>
        <dsp:cNvPr id="0" name=""/>
        <dsp:cNvSpPr/>
      </dsp:nvSpPr>
      <dsp:spPr>
        <a:xfrm>
          <a:off x="15077" y="1927515"/>
          <a:ext cx="1078780" cy="107878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F0843A-044D-4D17-92EE-F8178BBC0B5F}">
      <dsp:nvSpPr>
        <dsp:cNvPr id="0" name=""/>
        <dsp:cNvSpPr/>
      </dsp:nvSpPr>
      <dsp:spPr>
        <a:xfrm>
          <a:off x="241621" y="2154059"/>
          <a:ext cx="625692" cy="62569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0E9E308-907C-4F1D-A42A-A87F7F804BCB}">
      <dsp:nvSpPr>
        <dsp:cNvPr id="0" name=""/>
        <dsp:cNvSpPr/>
      </dsp:nvSpPr>
      <dsp:spPr>
        <a:xfrm>
          <a:off x="1325024" y="1927515"/>
          <a:ext cx="2542839" cy="1078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a:latin typeface="Rockwell"/>
            </a:rPr>
            <a:t>Unfinished Seatwork- We will also send home unfinished work with students who did not finish in class.  They can finish work at home for extra practice, but this is not required.</a:t>
          </a:r>
          <a:endParaRPr lang="en-US" sz="1200" kern="1200"/>
        </a:p>
      </dsp:txBody>
      <dsp:txXfrm>
        <a:off x="1325024" y="1927515"/>
        <a:ext cx="2542839" cy="1078780"/>
      </dsp:txXfrm>
    </dsp:sp>
    <dsp:sp modelId="{9A38067B-45A3-44AB-8D33-DE1876582DD0}">
      <dsp:nvSpPr>
        <dsp:cNvPr id="0" name=""/>
        <dsp:cNvSpPr/>
      </dsp:nvSpPr>
      <dsp:spPr>
        <a:xfrm>
          <a:off x="4310935" y="1927515"/>
          <a:ext cx="1078780" cy="107878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31D58E-DB6E-4ECC-8C2B-94CBC1192C86}">
      <dsp:nvSpPr>
        <dsp:cNvPr id="0" name=""/>
        <dsp:cNvSpPr/>
      </dsp:nvSpPr>
      <dsp:spPr>
        <a:xfrm>
          <a:off x="4537479" y="2154059"/>
          <a:ext cx="625692" cy="62569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49BCE64-CD14-470C-B8BB-FEBC28130FDE}">
      <dsp:nvSpPr>
        <dsp:cNvPr id="0" name=""/>
        <dsp:cNvSpPr/>
      </dsp:nvSpPr>
      <dsp:spPr>
        <a:xfrm>
          <a:off x="5620883" y="1927515"/>
          <a:ext cx="2542839" cy="1078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a:t>Homework – </a:t>
          </a:r>
          <a:r>
            <a:rPr lang="en-US" sz="1200" kern="1200">
              <a:latin typeface="Rockwell"/>
            </a:rPr>
            <a:t>We are a no homework school, so we do not send home daily homework assignments. We would still like students to read</a:t>
          </a:r>
          <a:r>
            <a:rPr lang="en-US" sz="1200" kern="1200"/>
            <a:t> for 20 minutes every night</a:t>
          </a:r>
          <a:r>
            <a:rPr lang="en-US" sz="1200" kern="1200">
              <a:latin typeface="Rockwell Condensed" panose="02060603050405020104"/>
            </a:rPr>
            <a:t>.</a:t>
          </a:r>
          <a:endParaRPr lang="en-US" sz="1200" kern="1200"/>
        </a:p>
      </dsp:txBody>
      <dsp:txXfrm>
        <a:off x="5620883" y="1927515"/>
        <a:ext cx="2542839" cy="10787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3345CA-9545-43DF-8576-6BED33BD83D7}">
      <dsp:nvSpPr>
        <dsp:cNvPr id="0" name=""/>
        <dsp:cNvSpPr/>
      </dsp:nvSpPr>
      <dsp:spPr>
        <a:xfrm>
          <a:off x="0" y="2183561"/>
          <a:ext cx="1885950" cy="143265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4129" tIns="241808" rIns="134129" bIns="241808" numCol="1" spcCol="1270" anchor="ctr" anchorCtr="0">
          <a:noAutofit/>
        </a:bodyPr>
        <a:lstStyle/>
        <a:p>
          <a:pPr marL="0" lvl="0" indent="0" algn="ctr" defTabSz="1511300">
            <a:lnSpc>
              <a:spcPct val="90000"/>
            </a:lnSpc>
            <a:spcBef>
              <a:spcPct val="0"/>
            </a:spcBef>
            <a:spcAft>
              <a:spcPct val="35000"/>
            </a:spcAft>
            <a:buNone/>
          </a:pPr>
          <a:r>
            <a:rPr lang="en-US" sz="3400" kern="1200">
              <a:latin typeface="Rockwell"/>
            </a:rPr>
            <a:t>Water Bottles</a:t>
          </a:r>
        </a:p>
      </dsp:txBody>
      <dsp:txXfrm>
        <a:off x="0" y="2183561"/>
        <a:ext cx="1885950" cy="1432652"/>
      </dsp:txXfrm>
    </dsp:sp>
    <dsp:sp modelId="{BD058D31-BE9D-4C8C-83AB-F1CE75B9985D}">
      <dsp:nvSpPr>
        <dsp:cNvPr id="0" name=""/>
        <dsp:cNvSpPr/>
      </dsp:nvSpPr>
      <dsp:spPr>
        <a:xfrm>
          <a:off x="1885950" y="2183561"/>
          <a:ext cx="5657850" cy="143265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768" tIns="203200" rIns="114768" bIns="203200" numCol="1" spcCol="1270" anchor="ctr" anchorCtr="0">
          <a:noAutofit/>
        </a:bodyPr>
        <a:lstStyle/>
        <a:p>
          <a:pPr marL="0" lvl="0" indent="0" algn="l" defTabSz="711200">
            <a:lnSpc>
              <a:spcPct val="90000"/>
            </a:lnSpc>
            <a:spcBef>
              <a:spcPct val="0"/>
            </a:spcBef>
            <a:spcAft>
              <a:spcPct val="35000"/>
            </a:spcAft>
            <a:buNone/>
          </a:pPr>
          <a:r>
            <a:rPr lang="en-US" sz="1600" kern="1200">
              <a:latin typeface="Rockwell"/>
            </a:rPr>
            <a:t>Please send your student with a water bottle each day</a:t>
          </a:r>
        </a:p>
        <a:p>
          <a:pPr marL="0" lvl="0" indent="0" algn="l" defTabSz="711200">
            <a:lnSpc>
              <a:spcPct val="90000"/>
            </a:lnSpc>
            <a:spcBef>
              <a:spcPct val="0"/>
            </a:spcBef>
            <a:spcAft>
              <a:spcPct val="35000"/>
            </a:spcAft>
            <a:buNone/>
          </a:pPr>
          <a:r>
            <a:rPr lang="en-US" sz="1600" kern="1200">
              <a:latin typeface="Rockwell"/>
            </a:rPr>
            <a:t>Water ONLY</a:t>
          </a:r>
        </a:p>
      </dsp:txBody>
      <dsp:txXfrm>
        <a:off x="1885950" y="2183561"/>
        <a:ext cx="5657850" cy="1432652"/>
      </dsp:txXfrm>
    </dsp:sp>
    <dsp:sp modelId="{54C191F4-E8F1-41CB-865C-4BAC2683A21B}">
      <dsp:nvSpPr>
        <dsp:cNvPr id="0" name=""/>
        <dsp:cNvSpPr/>
      </dsp:nvSpPr>
      <dsp:spPr>
        <a:xfrm rot="10800000">
          <a:off x="0" y="1631"/>
          <a:ext cx="1885950" cy="2203419"/>
        </a:xfrm>
        <a:prstGeom prst="upArrowCallout">
          <a:avLst>
            <a:gd name="adj1" fmla="val 5000"/>
            <a:gd name="adj2" fmla="val 10000"/>
            <a:gd name="adj3" fmla="val 15000"/>
            <a:gd name="adj4" fmla="val 64977"/>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4129" tIns="241808" rIns="134129" bIns="241808" numCol="1" spcCol="1270" anchor="ctr" anchorCtr="0">
          <a:noAutofit/>
        </a:bodyPr>
        <a:lstStyle/>
        <a:p>
          <a:pPr marL="0" lvl="0" indent="0" algn="ctr" defTabSz="1511300">
            <a:lnSpc>
              <a:spcPct val="90000"/>
            </a:lnSpc>
            <a:spcBef>
              <a:spcPct val="0"/>
            </a:spcBef>
            <a:spcAft>
              <a:spcPct val="35000"/>
            </a:spcAft>
            <a:buNone/>
          </a:pPr>
          <a:r>
            <a:rPr lang="en-US" sz="3400" kern="1200">
              <a:latin typeface="Rockwell"/>
            </a:rPr>
            <a:t>Snack</a:t>
          </a:r>
        </a:p>
      </dsp:txBody>
      <dsp:txXfrm rot="-10800000">
        <a:off x="0" y="1631"/>
        <a:ext cx="1885950" cy="1432222"/>
      </dsp:txXfrm>
    </dsp:sp>
    <dsp:sp modelId="{4357B8B5-D515-4EEB-988D-42C8AFCB6508}">
      <dsp:nvSpPr>
        <dsp:cNvPr id="0" name=""/>
        <dsp:cNvSpPr/>
      </dsp:nvSpPr>
      <dsp:spPr>
        <a:xfrm>
          <a:off x="1885950" y="1631"/>
          <a:ext cx="5657850" cy="143222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768" tIns="203200" rIns="114768" bIns="203200" numCol="1" spcCol="1270" anchor="ctr" anchorCtr="0">
          <a:noAutofit/>
        </a:bodyPr>
        <a:lstStyle/>
        <a:p>
          <a:pPr marL="0" lvl="0" indent="0" algn="l" defTabSz="711200" rtl="0">
            <a:lnSpc>
              <a:spcPct val="90000"/>
            </a:lnSpc>
            <a:spcBef>
              <a:spcPct val="0"/>
            </a:spcBef>
            <a:spcAft>
              <a:spcPct val="35000"/>
            </a:spcAft>
            <a:buNone/>
          </a:pPr>
          <a:r>
            <a:rPr lang="en-US" sz="1600" kern="1200"/>
            <a:t>Please send your student with</a:t>
          </a:r>
          <a:r>
            <a:rPr lang="en-US" sz="1600" kern="1200">
              <a:latin typeface="Georgia" panose="02040502050405020303"/>
            </a:rPr>
            <a:t> TWO</a:t>
          </a:r>
          <a:r>
            <a:rPr lang="en-US" sz="1600" kern="1200"/>
            <a:t> </a:t>
          </a:r>
          <a:r>
            <a:rPr lang="en-US" sz="1600" kern="1200">
              <a:latin typeface="Georgia" panose="02040502050405020303"/>
            </a:rPr>
            <a:t>snacks</a:t>
          </a:r>
          <a:r>
            <a:rPr lang="en-US" sz="1600" kern="1200"/>
            <a:t> each</a:t>
          </a:r>
          <a:r>
            <a:rPr lang="en-US" sz="1600" kern="1200">
              <a:latin typeface="Rockwell"/>
            </a:rPr>
            <a:t> day</a:t>
          </a:r>
        </a:p>
        <a:p>
          <a:pPr marL="0" lvl="0" indent="0" algn="l" defTabSz="711200">
            <a:lnSpc>
              <a:spcPct val="90000"/>
            </a:lnSpc>
            <a:spcBef>
              <a:spcPct val="0"/>
            </a:spcBef>
            <a:spcAft>
              <a:spcPct val="35000"/>
            </a:spcAft>
            <a:buNone/>
          </a:pPr>
          <a:r>
            <a:rPr lang="en-US" sz="1600" kern="1200">
              <a:latin typeface="Rockwell"/>
            </a:rPr>
            <a:t>We</a:t>
          </a:r>
          <a:r>
            <a:rPr lang="en-US" sz="1600" kern="1200"/>
            <a:t> may ask for classroom snack donations in the newsletter (individually wrapped please)</a:t>
          </a:r>
        </a:p>
        <a:p>
          <a:pPr marL="0" lvl="0" indent="0" algn="l" defTabSz="711200" rtl="0">
            <a:lnSpc>
              <a:spcPct val="90000"/>
            </a:lnSpc>
            <a:spcBef>
              <a:spcPct val="0"/>
            </a:spcBef>
            <a:spcAft>
              <a:spcPct val="35000"/>
            </a:spcAft>
            <a:buNone/>
          </a:pPr>
          <a:r>
            <a:rPr lang="en-US" sz="1600" kern="1200">
              <a:latin typeface="Rockwell"/>
            </a:rPr>
            <a:t> We are allergy aware classrooms  </a:t>
          </a:r>
          <a:endParaRPr lang="en-US" sz="1600" kern="1200"/>
        </a:p>
      </dsp:txBody>
      <dsp:txXfrm>
        <a:off x="1885950" y="1631"/>
        <a:ext cx="5657850" cy="143222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2658E8-4562-48A8-AC79-CF6BF43B76AE}">
      <dsp:nvSpPr>
        <dsp:cNvPr id="0" name=""/>
        <dsp:cNvSpPr/>
      </dsp:nvSpPr>
      <dsp:spPr>
        <a:xfrm>
          <a:off x="806404" y="239772"/>
          <a:ext cx="854734" cy="74347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7A91EAC-FBF9-46A5-897B-2F49E9825B55}">
      <dsp:nvSpPr>
        <dsp:cNvPr id="0" name=""/>
        <dsp:cNvSpPr/>
      </dsp:nvSpPr>
      <dsp:spPr>
        <a:xfrm>
          <a:off x="12722" y="1120018"/>
          <a:ext cx="2442098" cy="31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defRPr b="1"/>
          </a:pPr>
          <a:r>
            <a:rPr lang="en-US" sz="2100" b="1" kern="1200"/>
            <a:t>Arrival – 8:25-8:40</a:t>
          </a:r>
          <a:endParaRPr lang="en-US" sz="2100" kern="1200"/>
        </a:p>
      </dsp:txBody>
      <dsp:txXfrm>
        <a:off x="12722" y="1120018"/>
        <a:ext cx="2442098" cy="318633"/>
      </dsp:txXfrm>
    </dsp:sp>
    <dsp:sp modelId="{2ECF1B67-5E95-446A-8A8D-7FD9EC4E6033}">
      <dsp:nvSpPr>
        <dsp:cNvPr id="0" name=""/>
        <dsp:cNvSpPr/>
      </dsp:nvSpPr>
      <dsp:spPr>
        <a:xfrm>
          <a:off x="12722" y="1502264"/>
          <a:ext cx="2442098" cy="1918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t>Students should arrive </a:t>
          </a:r>
          <a:r>
            <a:rPr lang="en-US" sz="1600" b="1" kern="1200"/>
            <a:t>no earlier than</a:t>
          </a:r>
          <a:r>
            <a:rPr lang="en-US" sz="1600" kern="1200"/>
            <a:t> </a:t>
          </a:r>
          <a:r>
            <a:rPr lang="en-US" sz="1600" b="1" kern="1200"/>
            <a:t>8:25</a:t>
          </a:r>
          <a:r>
            <a:rPr lang="en-US" sz="1600" kern="1200"/>
            <a:t> as there is no supervision prior to this time</a:t>
          </a:r>
        </a:p>
        <a:p>
          <a:pPr marL="0" lvl="0" indent="0" algn="ctr" defTabSz="711200">
            <a:lnSpc>
              <a:spcPct val="100000"/>
            </a:lnSpc>
            <a:spcBef>
              <a:spcPct val="0"/>
            </a:spcBef>
            <a:spcAft>
              <a:spcPct val="35000"/>
            </a:spcAft>
            <a:buNone/>
          </a:pPr>
          <a:r>
            <a:rPr lang="en-US" sz="1600" kern="1200"/>
            <a:t>Students eating </a:t>
          </a:r>
          <a:r>
            <a:rPr lang="en-US" sz="1600" b="1" kern="1200"/>
            <a:t>breakfast</a:t>
          </a:r>
          <a:r>
            <a:rPr lang="en-US" sz="1600" kern="1200"/>
            <a:t> enter directly through cafeteria doors at </a:t>
          </a:r>
          <a:r>
            <a:rPr lang="en-US" sz="1600" b="1" kern="1200"/>
            <a:t>8:10</a:t>
          </a:r>
        </a:p>
      </dsp:txBody>
      <dsp:txXfrm>
        <a:off x="12722" y="1502264"/>
        <a:ext cx="2442098" cy="1918177"/>
      </dsp:txXfrm>
    </dsp:sp>
    <dsp:sp modelId="{3B3E2717-49E1-4878-9133-B8F2C8E8E838}">
      <dsp:nvSpPr>
        <dsp:cNvPr id="0" name=""/>
        <dsp:cNvSpPr/>
      </dsp:nvSpPr>
      <dsp:spPr>
        <a:xfrm>
          <a:off x="3675870" y="239772"/>
          <a:ext cx="854734" cy="74347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681CE22-2621-4902-995D-81CD14AFC546}">
      <dsp:nvSpPr>
        <dsp:cNvPr id="0" name=""/>
        <dsp:cNvSpPr/>
      </dsp:nvSpPr>
      <dsp:spPr>
        <a:xfrm>
          <a:off x="2882188" y="1120018"/>
          <a:ext cx="2442098" cy="31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defRPr b="1"/>
          </a:pPr>
          <a:r>
            <a:rPr lang="en-US" sz="2100" b="1" kern="1200"/>
            <a:t>Dismissal</a:t>
          </a:r>
          <a:endParaRPr lang="en-US" sz="2100" kern="1200"/>
        </a:p>
      </dsp:txBody>
      <dsp:txXfrm>
        <a:off x="2882188" y="1120018"/>
        <a:ext cx="2442098" cy="318633"/>
      </dsp:txXfrm>
    </dsp:sp>
    <dsp:sp modelId="{D5058D95-23CC-4C51-9301-580DCAAFDB24}">
      <dsp:nvSpPr>
        <dsp:cNvPr id="0" name=""/>
        <dsp:cNvSpPr/>
      </dsp:nvSpPr>
      <dsp:spPr>
        <a:xfrm>
          <a:off x="2882188" y="1502264"/>
          <a:ext cx="2442098" cy="1918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latin typeface="Georgia" panose="02040502050405020303"/>
            </a:rPr>
            <a:t>Teachers walk their students to their designated cone before dismissing them to their loving adult or car pick up</a:t>
          </a:r>
          <a:endParaRPr lang="en-US" sz="1600" kern="1200"/>
        </a:p>
        <a:p>
          <a:pPr marL="0" lvl="0" indent="0" algn="ctr" defTabSz="711200" rtl="0">
            <a:lnSpc>
              <a:spcPct val="100000"/>
            </a:lnSpc>
            <a:spcBef>
              <a:spcPct val="0"/>
            </a:spcBef>
            <a:spcAft>
              <a:spcPct val="35000"/>
            </a:spcAft>
            <a:buNone/>
          </a:pPr>
          <a:r>
            <a:rPr lang="en-US" sz="1600" b="0" kern="1200">
              <a:solidFill>
                <a:srgbClr val="000000"/>
              </a:solidFill>
              <a:latin typeface="Calibri"/>
              <a:cs typeface="Calibri"/>
            </a:rPr>
            <a:t>The playground is not accessible to students </a:t>
          </a:r>
          <a:r>
            <a:rPr lang="en-US" sz="1600" b="0" kern="1200">
              <a:latin typeface="Calibri"/>
              <a:cs typeface="Calibri"/>
            </a:rPr>
            <a:t>until </a:t>
          </a:r>
          <a:r>
            <a:rPr lang="en-US" sz="1600" b="1" kern="1200">
              <a:latin typeface="Calibri"/>
              <a:ea typeface="Calibri"/>
              <a:cs typeface="Calibri"/>
            </a:rPr>
            <a:t>3:20</a:t>
          </a:r>
          <a:endParaRPr lang="en-US" sz="1600" b="1" kern="1200">
            <a:latin typeface="Georgia" panose="02040502050405020303"/>
          </a:endParaRPr>
        </a:p>
        <a:p>
          <a:pPr marL="0" lvl="0" indent="0" algn="ctr" defTabSz="711200">
            <a:lnSpc>
              <a:spcPct val="100000"/>
            </a:lnSpc>
            <a:spcBef>
              <a:spcPct val="0"/>
            </a:spcBef>
            <a:spcAft>
              <a:spcPct val="35000"/>
            </a:spcAft>
            <a:buNone/>
          </a:pPr>
          <a:r>
            <a:rPr lang="en-US" sz="1600" b="0" kern="1200">
              <a:solidFill>
                <a:srgbClr val="000000"/>
              </a:solidFill>
              <a:latin typeface="Calibri"/>
              <a:cs typeface="Calibri"/>
            </a:rPr>
            <a:t>Please ensure that your wonderful pets stays home </a:t>
          </a:r>
        </a:p>
      </dsp:txBody>
      <dsp:txXfrm>
        <a:off x="2882188" y="1502264"/>
        <a:ext cx="2442098" cy="1918177"/>
      </dsp:txXfrm>
    </dsp:sp>
    <dsp:sp modelId="{4B32B758-EBA0-4F81-82EB-24921B8DFA01}">
      <dsp:nvSpPr>
        <dsp:cNvPr id="0" name=""/>
        <dsp:cNvSpPr/>
      </dsp:nvSpPr>
      <dsp:spPr>
        <a:xfrm>
          <a:off x="6545335" y="239772"/>
          <a:ext cx="854734" cy="74347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2933614-7809-4A26-A093-8AF3D8DEF990}">
      <dsp:nvSpPr>
        <dsp:cNvPr id="0" name=""/>
        <dsp:cNvSpPr/>
      </dsp:nvSpPr>
      <dsp:spPr>
        <a:xfrm>
          <a:off x="5751653" y="1120018"/>
          <a:ext cx="2442098" cy="31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defRPr b="1"/>
          </a:pPr>
          <a:r>
            <a:rPr lang="en-US" sz="2100" b="1" kern="1200"/>
            <a:t>Additional Notes:</a:t>
          </a:r>
          <a:endParaRPr lang="en-US" sz="2100" kern="1200"/>
        </a:p>
      </dsp:txBody>
      <dsp:txXfrm>
        <a:off x="5751653" y="1120018"/>
        <a:ext cx="2442098" cy="318633"/>
      </dsp:txXfrm>
    </dsp:sp>
    <dsp:sp modelId="{88EE351B-5275-4FDE-B130-CDA5EC8EC944}">
      <dsp:nvSpPr>
        <dsp:cNvPr id="0" name=""/>
        <dsp:cNvSpPr/>
      </dsp:nvSpPr>
      <dsp:spPr>
        <a:xfrm>
          <a:off x="5751653" y="1502264"/>
          <a:ext cx="2442098" cy="1918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a:t>Please use designated walk paths and crossings to ensure safety</a:t>
          </a:r>
        </a:p>
        <a:p>
          <a:pPr marL="0" lvl="0" indent="0" algn="ctr" defTabSz="711200">
            <a:lnSpc>
              <a:spcPct val="100000"/>
            </a:lnSpc>
            <a:spcBef>
              <a:spcPct val="0"/>
            </a:spcBef>
            <a:spcAft>
              <a:spcPct val="35000"/>
            </a:spcAft>
            <a:buNone/>
          </a:pPr>
          <a:r>
            <a:rPr lang="en-US" sz="1600" kern="1200"/>
            <a:t>Only right-hand turns allowed out of parking lot</a:t>
          </a:r>
        </a:p>
        <a:p>
          <a:pPr marL="0" lvl="0" indent="0" algn="ctr" defTabSz="711200">
            <a:lnSpc>
              <a:spcPct val="100000"/>
            </a:lnSpc>
            <a:spcBef>
              <a:spcPct val="0"/>
            </a:spcBef>
            <a:spcAft>
              <a:spcPct val="35000"/>
            </a:spcAft>
            <a:buNone/>
          </a:pPr>
          <a:r>
            <a:rPr lang="en-US" sz="1600" kern="1200"/>
            <a:t>Please communicate with students how they will be picked up when possible</a:t>
          </a:r>
        </a:p>
      </dsp:txBody>
      <dsp:txXfrm>
        <a:off x="5751653" y="1502264"/>
        <a:ext cx="2442098" cy="191817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166219-476A-4C6F-A921-29E90F27E91A}" type="datetimeFigureOut">
              <a:rPr lang="en-US" smtClean="0"/>
              <a:t>9/19/2024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74FB30-5A41-4AA1-9FE5-A70810793D05}" type="slidenum">
              <a:rPr lang="en-US" smtClean="0"/>
              <a:t>‹#›</a:t>
            </a:fld>
            <a:endParaRPr lang="en-US"/>
          </a:p>
        </p:txBody>
      </p:sp>
    </p:spTree>
    <p:extLst>
      <p:ext uri="{BB962C8B-B14F-4D97-AF65-F5344CB8AC3E}">
        <p14:creationId xmlns:p14="http://schemas.microsoft.com/office/powerpoint/2010/main" val="1044090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Aly</a:t>
            </a:r>
          </a:p>
        </p:txBody>
      </p:sp>
      <p:sp>
        <p:nvSpPr>
          <p:cNvPr id="4" name="Slide Number Placeholder 3"/>
          <p:cNvSpPr>
            <a:spLocks noGrp="1"/>
          </p:cNvSpPr>
          <p:nvPr>
            <p:ph type="sldNum" sz="quarter" idx="5"/>
          </p:nvPr>
        </p:nvSpPr>
        <p:spPr/>
        <p:txBody>
          <a:bodyPr/>
          <a:lstStyle/>
          <a:p>
            <a:fld id="{3A74FB30-5A41-4AA1-9FE5-A70810793D05}" type="slidenum">
              <a:rPr lang="en-US" smtClean="0"/>
              <a:t>1</a:t>
            </a:fld>
            <a:endParaRPr lang="en-US"/>
          </a:p>
        </p:txBody>
      </p:sp>
    </p:spTree>
    <p:extLst>
      <p:ext uri="{BB962C8B-B14F-4D97-AF65-F5344CB8AC3E}">
        <p14:creationId xmlns:p14="http://schemas.microsoft.com/office/powerpoint/2010/main" val="3446538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Aly</a:t>
            </a:r>
          </a:p>
        </p:txBody>
      </p:sp>
      <p:sp>
        <p:nvSpPr>
          <p:cNvPr id="4" name="Slide Number Placeholder 3"/>
          <p:cNvSpPr>
            <a:spLocks noGrp="1"/>
          </p:cNvSpPr>
          <p:nvPr>
            <p:ph type="sldNum" sz="quarter" idx="5"/>
          </p:nvPr>
        </p:nvSpPr>
        <p:spPr/>
        <p:txBody>
          <a:bodyPr/>
          <a:lstStyle/>
          <a:p>
            <a:fld id="{3A74FB30-5A41-4AA1-9FE5-A70810793D05}" type="slidenum">
              <a:rPr lang="en-US" smtClean="0"/>
              <a:t>2</a:t>
            </a:fld>
            <a:endParaRPr lang="en-US"/>
          </a:p>
        </p:txBody>
      </p:sp>
    </p:spTree>
    <p:extLst>
      <p:ext uri="{BB962C8B-B14F-4D97-AF65-F5344CB8AC3E}">
        <p14:creationId xmlns:p14="http://schemas.microsoft.com/office/powerpoint/2010/main" val="387150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Kiah</a:t>
            </a:r>
          </a:p>
        </p:txBody>
      </p:sp>
      <p:sp>
        <p:nvSpPr>
          <p:cNvPr id="4" name="Slide Number Placeholder 3"/>
          <p:cNvSpPr>
            <a:spLocks noGrp="1"/>
          </p:cNvSpPr>
          <p:nvPr>
            <p:ph type="sldNum" sz="quarter" idx="5"/>
          </p:nvPr>
        </p:nvSpPr>
        <p:spPr/>
        <p:txBody>
          <a:bodyPr/>
          <a:lstStyle/>
          <a:p>
            <a:fld id="{3A74FB30-5A41-4AA1-9FE5-A70810793D05}" type="slidenum">
              <a:rPr lang="en-US" smtClean="0"/>
              <a:t>3</a:t>
            </a:fld>
            <a:endParaRPr lang="en-US"/>
          </a:p>
        </p:txBody>
      </p:sp>
    </p:spTree>
    <p:extLst>
      <p:ext uri="{BB962C8B-B14F-4D97-AF65-F5344CB8AC3E}">
        <p14:creationId xmlns:p14="http://schemas.microsoft.com/office/powerpoint/2010/main" val="1696392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Kiah</a:t>
            </a:r>
          </a:p>
        </p:txBody>
      </p:sp>
      <p:sp>
        <p:nvSpPr>
          <p:cNvPr id="4" name="Slide Number Placeholder 3"/>
          <p:cNvSpPr>
            <a:spLocks noGrp="1"/>
          </p:cNvSpPr>
          <p:nvPr>
            <p:ph type="sldNum" sz="quarter" idx="5"/>
          </p:nvPr>
        </p:nvSpPr>
        <p:spPr/>
        <p:txBody>
          <a:bodyPr/>
          <a:lstStyle/>
          <a:p>
            <a:fld id="{3A74FB30-5A41-4AA1-9FE5-A70810793D05}" type="slidenum">
              <a:rPr lang="en-US" smtClean="0"/>
              <a:t>4</a:t>
            </a:fld>
            <a:endParaRPr lang="en-US"/>
          </a:p>
        </p:txBody>
      </p:sp>
    </p:spTree>
    <p:extLst>
      <p:ext uri="{BB962C8B-B14F-4D97-AF65-F5344CB8AC3E}">
        <p14:creationId xmlns:p14="http://schemas.microsoft.com/office/powerpoint/2010/main" val="1696392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Celina</a:t>
            </a:r>
          </a:p>
        </p:txBody>
      </p:sp>
      <p:sp>
        <p:nvSpPr>
          <p:cNvPr id="4" name="Slide Number Placeholder 3"/>
          <p:cNvSpPr>
            <a:spLocks noGrp="1"/>
          </p:cNvSpPr>
          <p:nvPr>
            <p:ph type="sldNum" sz="quarter" idx="5"/>
          </p:nvPr>
        </p:nvSpPr>
        <p:spPr/>
        <p:txBody>
          <a:bodyPr/>
          <a:lstStyle/>
          <a:p>
            <a:fld id="{3A74FB30-5A41-4AA1-9FE5-A70810793D05}" type="slidenum">
              <a:rPr lang="en-US" smtClean="0"/>
              <a:t>5</a:t>
            </a:fld>
            <a:endParaRPr lang="en-US"/>
          </a:p>
        </p:txBody>
      </p:sp>
    </p:spTree>
    <p:extLst>
      <p:ext uri="{BB962C8B-B14F-4D97-AF65-F5344CB8AC3E}">
        <p14:creationId xmlns:p14="http://schemas.microsoft.com/office/powerpoint/2010/main" val="3953414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Kiah</a:t>
            </a:r>
          </a:p>
        </p:txBody>
      </p:sp>
      <p:sp>
        <p:nvSpPr>
          <p:cNvPr id="4" name="Slide Number Placeholder 3"/>
          <p:cNvSpPr>
            <a:spLocks noGrp="1"/>
          </p:cNvSpPr>
          <p:nvPr>
            <p:ph type="sldNum" sz="quarter" idx="5"/>
          </p:nvPr>
        </p:nvSpPr>
        <p:spPr/>
        <p:txBody>
          <a:bodyPr/>
          <a:lstStyle/>
          <a:p>
            <a:fld id="{3A74FB30-5A41-4AA1-9FE5-A70810793D05}" type="slidenum">
              <a:rPr lang="en-US" smtClean="0"/>
              <a:t>9</a:t>
            </a:fld>
            <a:endParaRPr lang="en-US"/>
          </a:p>
        </p:txBody>
      </p:sp>
    </p:spTree>
    <p:extLst>
      <p:ext uri="{BB962C8B-B14F-4D97-AF65-F5344CB8AC3E}">
        <p14:creationId xmlns:p14="http://schemas.microsoft.com/office/powerpoint/2010/main" val="3728324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Kiah</a:t>
            </a:r>
          </a:p>
        </p:txBody>
      </p:sp>
      <p:sp>
        <p:nvSpPr>
          <p:cNvPr id="4" name="Slide Number Placeholder 3"/>
          <p:cNvSpPr>
            <a:spLocks noGrp="1"/>
          </p:cNvSpPr>
          <p:nvPr>
            <p:ph type="sldNum" sz="quarter" idx="5"/>
          </p:nvPr>
        </p:nvSpPr>
        <p:spPr/>
        <p:txBody>
          <a:bodyPr/>
          <a:lstStyle/>
          <a:p>
            <a:fld id="{3A74FB30-5A41-4AA1-9FE5-A70810793D05}" type="slidenum">
              <a:rPr lang="en-US" smtClean="0"/>
              <a:t>10</a:t>
            </a:fld>
            <a:endParaRPr lang="en-US"/>
          </a:p>
        </p:txBody>
      </p:sp>
    </p:spTree>
    <p:extLst>
      <p:ext uri="{BB962C8B-B14F-4D97-AF65-F5344CB8AC3E}">
        <p14:creationId xmlns:p14="http://schemas.microsoft.com/office/powerpoint/2010/main" val="1643332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Kiah</a:t>
            </a:r>
          </a:p>
        </p:txBody>
      </p:sp>
      <p:sp>
        <p:nvSpPr>
          <p:cNvPr id="4" name="Slide Number Placeholder 3"/>
          <p:cNvSpPr>
            <a:spLocks noGrp="1"/>
          </p:cNvSpPr>
          <p:nvPr>
            <p:ph type="sldNum" sz="quarter" idx="5"/>
          </p:nvPr>
        </p:nvSpPr>
        <p:spPr/>
        <p:txBody>
          <a:bodyPr/>
          <a:lstStyle/>
          <a:p>
            <a:fld id="{3A74FB30-5A41-4AA1-9FE5-A70810793D05}" type="slidenum">
              <a:rPr lang="en-US" smtClean="0"/>
              <a:t>11</a:t>
            </a:fld>
            <a:endParaRPr lang="en-US"/>
          </a:p>
        </p:txBody>
      </p:sp>
    </p:spTree>
    <p:extLst>
      <p:ext uri="{BB962C8B-B14F-4D97-AF65-F5344CB8AC3E}">
        <p14:creationId xmlns:p14="http://schemas.microsoft.com/office/powerpoint/2010/main" val="27862633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333333"/>
                </a:solidFill>
                <a:latin typeface="Tw Cen MT" panose="020B0602020104020603" pitchFamily="34" charset="0"/>
                <a:ea typeface="Times New Roman" panose="02020603050405020304" pitchFamily="18" charset="0"/>
                <a:cs typeface="Segoe UI" panose="020B0502040204020203" pitchFamily="34" charset="0"/>
              </a:rPr>
              <a:t>Aly</a:t>
            </a:r>
          </a:p>
        </p:txBody>
      </p:sp>
      <p:sp>
        <p:nvSpPr>
          <p:cNvPr id="4" name="Slide Number Placeholder 3"/>
          <p:cNvSpPr>
            <a:spLocks noGrp="1"/>
          </p:cNvSpPr>
          <p:nvPr>
            <p:ph type="sldNum" sz="quarter" idx="5"/>
          </p:nvPr>
        </p:nvSpPr>
        <p:spPr/>
        <p:txBody>
          <a:bodyPr/>
          <a:lstStyle/>
          <a:p>
            <a:fld id="{3A74FB30-5A41-4AA1-9FE5-A70810793D05}" type="slidenum">
              <a:rPr lang="en-US" smtClean="0"/>
              <a:t>12</a:t>
            </a:fld>
            <a:endParaRPr lang="en-US"/>
          </a:p>
        </p:txBody>
      </p:sp>
    </p:spTree>
    <p:extLst>
      <p:ext uri="{BB962C8B-B14F-4D97-AF65-F5344CB8AC3E}">
        <p14:creationId xmlns:p14="http://schemas.microsoft.com/office/powerpoint/2010/main" val="3167296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Celina</a:t>
            </a:r>
            <a:endParaRPr lang="en-US">
              <a:cs typeface="Calibri"/>
            </a:endParaRPr>
          </a:p>
        </p:txBody>
      </p:sp>
      <p:sp>
        <p:nvSpPr>
          <p:cNvPr id="4" name="Slide Number Placeholder 3"/>
          <p:cNvSpPr>
            <a:spLocks noGrp="1"/>
          </p:cNvSpPr>
          <p:nvPr>
            <p:ph type="sldNum" sz="quarter" idx="5"/>
          </p:nvPr>
        </p:nvSpPr>
        <p:spPr/>
        <p:txBody>
          <a:bodyPr/>
          <a:lstStyle/>
          <a:p>
            <a:fld id="{3A74FB30-5A41-4AA1-9FE5-A70810793D05}" type="slidenum">
              <a:rPr lang="en-US" smtClean="0"/>
              <a:t>13</a:t>
            </a:fld>
            <a:endParaRPr lang="en-US"/>
          </a:p>
        </p:txBody>
      </p:sp>
    </p:spTree>
    <p:extLst>
      <p:ext uri="{BB962C8B-B14F-4D97-AF65-F5344CB8AC3E}">
        <p14:creationId xmlns:p14="http://schemas.microsoft.com/office/powerpoint/2010/main" val="37125743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Celina</a:t>
            </a:r>
          </a:p>
        </p:txBody>
      </p:sp>
      <p:sp>
        <p:nvSpPr>
          <p:cNvPr id="4" name="Slide Number Placeholder 3"/>
          <p:cNvSpPr>
            <a:spLocks noGrp="1"/>
          </p:cNvSpPr>
          <p:nvPr>
            <p:ph type="sldNum" sz="quarter" idx="5"/>
          </p:nvPr>
        </p:nvSpPr>
        <p:spPr/>
        <p:txBody>
          <a:bodyPr/>
          <a:lstStyle/>
          <a:p>
            <a:fld id="{3A74FB30-5A41-4AA1-9FE5-A70810793D05}" type="slidenum">
              <a:rPr lang="en-US" smtClean="0"/>
              <a:t>14</a:t>
            </a:fld>
            <a:endParaRPr lang="en-US"/>
          </a:p>
        </p:txBody>
      </p:sp>
    </p:spTree>
    <p:extLst>
      <p:ext uri="{BB962C8B-B14F-4D97-AF65-F5344CB8AC3E}">
        <p14:creationId xmlns:p14="http://schemas.microsoft.com/office/powerpoint/2010/main" val="3817126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Aly</a:t>
            </a:r>
          </a:p>
        </p:txBody>
      </p:sp>
      <p:sp>
        <p:nvSpPr>
          <p:cNvPr id="4" name="Slide Number Placeholder 3"/>
          <p:cNvSpPr>
            <a:spLocks noGrp="1"/>
          </p:cNvSpPr>
          <p:nvPr>
            <p:ph type="sldNum" sz="quarter" idx="5"/>
          </p:nvPr>
        </p:nvSpPr>
        <p:spPr/>
        <p:txBody>
          <a:bodyPr/>
          <a:lstStyle/>
          <a:p>
            <a:fld id="{3A74FB30-5A41-4AA1-9FE5-A70810793D05}" type="slidenum">
              <a:rPr lang="en-US" smtClean="0"/>
              <a:t>16</a:t>
            </a:fld>
            <a:endParaRPr lang="en-US"/>
          </a:p>
        </p:txBody>
      </p:sp>
    </p:spTree>
    <p:extLst>
      <p:ext uri="{BB962C8B-B14F-4D97-AF65-F5344CB8AC3E}">
        <p14:creationId xmlns:p14="http://schemas.microsoft.com/office/powerpoint/2010/main" val="4263739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Aly</a:t>
            </a:r>
          </a:p>
        </p:txBody>
      </p:sp>
      <p:sp>
        <p:nvSpPr>
          <p:cNvPr id="4" name="Slide Number Placeholder 3"/>
          <p:cNvSpPr>
            <a:spLocks noGrp="1"/>
          </p:cNvSpPr>
          <p:nvPr>
            <p:ph type="sldNum" sz="quarter" idx="5"/>
          </p:nvPr>
        </p:nvSpPr>
        <p:spPr/>
        <p:txBody>
          <a:bodyPr/>
          <a:lstStyle/>
          <a:p>
            <a:fld id="{3A74FB30-5A41-4AA1-9FE5-A70810793D05}" type="slidenum">
              <a:rPr lang="en-US" smtClean="0"/>
              <a:t>17</a:t>
            </a:fld>
            <a:endParaRPr lang="en-US"/>
          </a:p>
        </p:txBody>
      </p:sp>
    </p:spTree>
    <p:extLst>
      <p:ext uri="{BB962C8B-B14F-4D97-AF65-F5344CB8AC3E}">
        <p14:creationId xmlns:p14="http://schemas.microsoft.com/office/powerpoint/2010/main" val="740901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Aly</a:t>
            </a:r>
          </a:p>
        </p:txBody>
      </p:sp>
      <p:sp>
        <p:nvSpPr>
          <p:cNvPr id="4" name="Slide Number Placeholder 3"/>
          <p:cNvSpPr>
            <a:spLocks noGrp="1"/>
          </p:cNvSpPr>
          <p:nvPr>
            <p:ph type="sldNum" sz="quarter" idx="5"/>
          </p:nvPr>
        </p:nvSpPr>
        <p:spPr/>
        <p:txBody>
          <a:bodyPr/>
          <a:lstStyle/>
          <a:p>
            <a:fld id="{3A74FB30-5A41-4AA1-9FE5-A70810793D05}" type="slidenum">
              <a:rPr lang="en-US" smtClean="0"/>
              <a:t>18</a:t>
            </a:fld>
            <a:endParaRPr lang="en-US"/>
          </a:p>
        </p:txBody>
      </p:sp>
    </p:spTree>
    <p:extLst>
      <p:ext uri="{BB962C8B-B14F-4D97-AF65-F5344CB8AC3E}">
        <p14:creationId xmlns:p14="http://schemas.microsoft.com/office/powerpoint/2010/main" val="15218098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Celina</a:t>
            </a:r>
          </a:p>
        </p:txBody>
      </p:sp>
      <p:sp>
        <p:nvSpPr>
          <p:cNvPr id="4" name="Slide Number Placeholder 3"/>
          <p:cNvSpPr>
            <a:spLocks noGrp="1"/>
          </p:cNvSpPr>
          <p:nvPr>
            <p:ph type="sldNum" sz="quarter" idx="5"/>
          </p:nvPr>
        </p:nvSpPr>
        <p:spPr/>
        <p:txBody>
          <a:bodyPr/>
          <a:lstStyle/>
          <a:p>
            <a:fld id="{3A74FB30-5A41-4AA1-9FE5-A70810793D05}" type="slidenum">
              <a:rPr lang="en-US" smtClean="0"/>
              <a:t>19</a:t>
            </a:fld>
            <a:endParaRPr lang="en-US"/>
          </a:p>
        </p:txBody>
      </p:sp>
    </p:spTree>
    <p:extLst>
      <p:ext uri="{BB962C8B-B14F-4D97-AF65-F5344CB8AC3E}">
        <p14:creationId xmlns:p14="http://schemas.microsoft.com/office/powerpoint/2010/main" val="912075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Kiah</a:t>
            </a:r>
          </a:p>
        </p:txBody>
      </p:sp>
      <p:sp>
        <p:nvSpPr>
          <p:cNvPr id="4" name="Slide Number Placeholder 3"/>
          <p:cNvSpPr>
            <a:spLocks noGrp="1"/>
          </p:cNvSpPr>
          <p:nvPr>
            <p:ph type="sldNum" sz="quarter" idx="5"/>
          </p:nvPr>
        </p:nvSpPr>
        <p:spPr/>
        <p:txBody>
          <a:bodyPr/>
          <a:lstStyle/>
          <a:p>
            <a:fld id="{3A74FB30-5A41-4AA1-9FE5-A70810793D05}" type="slidenum">
              <a:rPr lang="en-US" smtClean="0"/>
              <a:t>20</a:t>
            </a:fld>
            <a:endParaRPr lang="en-US"/>
          </a:p>
        </p:txBody>
      </p:sp>
    </p:spTree>
    <p:extLst>
      <p:ext uri="{BB962C8B-B14F-4D97-AF65-F5344CB8AC3E}">
        <p14:creationId xmlns:p14="http://schemas.microsoft.com/office/powerpoint/2010/main" val="29598960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Aly</a:t>
            </a:r>
          </a:p>
        </p:txBody>
      </p:sp>
      <p:sp>
        <p:nvSpPr>
          <p:cNvPr id="4" name="Slide Number Placeholder 3"/>
          <p:cNvSpPr>
            <a:spLocks noGrp="1"/>
          </p:cNvSpPr>
          <p:nvPr>
            <p:ph type="sldNum" sz="quarter" idx="5"/>
          </p:nvPr>
        </p:nvSpPr>
        <p:spPr/>
        <p:txBody>
          <a:bodyPr/>
          <a:lstStyle/>
          <a:p>
            <a:fld id="{3A74FB30-5A41-4AA1-9FE5-A70810793D05}" type="slidenum">
              <a:rPr lang="en-US" smtClean="0"/>
              <a:t>21</a:t>
            </a:fld>
            <a:endParaRPr lang="en-US"/>
          </a:p>
        </p:txBody>
      </p:sp>
    </p:spTree>
    <p:extLst>
      <p:ext uri="{BB962C8B-B14F-4D97-AF65-F5344CB8AC3E}">
        <p14:creationId xmlns:p14="http://schemas.microsoft.com/office/powerpoint/2010/main" val="2802589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Kiah</a:t>
            </a:r>
          </a:p>
          <a:p>
            <a:endParaRPr lang="en-US"/>
          </a:p>
        </p:txBody>
      </p:sp>
      <p:sp>
        <p:nvSpPr>
          <p:cNvPr id="4" name="Slide Number Placeholder 3"/>
          <p:cNvSpPr>
            <a:spLocks noGrp="1"/>
          </p:cNvSpPr>
          <p:nvPr>
            <p:ph type="sldNum" sz="quarter" idx="5"/>
          </p:nvPr>
        </p:nvSpPr>
        <p:spPr/>
        <p:txBody>
          <a:bodyPr/>
          <a:lstStyle/>
          <a:p>
            <a:fld id="{61C08448-861B-4986-9B3B-9B55A555F310}" type="slidenum">
              <a:rPr lang="en-US" smtClean="0"/>
              <a:t>25</a:t>
            </a:fld>
            <a:endParaRPr lang="en-US"/>
          </a:p>
        </p:txBody>
      </p:sp>
    </p:spTree>
    <p:extLst>
      <p:ext uri="{BB962C8B-B14F-4D97-AF65-F5344CB8AC3E}">
        <p14:creationId xmlns:p14="http://schemas.microsoft.com/office/powerpoint/2010/main" val="2926756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Kiah</a:t>
            </a:r>
          </a:p>
        </p:txBody>
      </p:sp>
      <p:sp>
        <p:nvSpPr>
          <p:cNvPr id="4" name="Slide Number Placeholder 3"/>
          <p:cNvSpPr>
            <a:spLocks noGrp="1"/>
          </p:cNvSpPr>
          <p:nvPr>
            <p:ph type="sldNum" sz="quarter" idx="5"/>
          </p:nvPr>
        </p:nvSpPr>
        <p:spPr/>
        <p:txBody>
          <a:bodyPr/>
          <a:lstStyle/>
          <a:p>
            <a:fld id="{3A74FB30-5A41-4AA1-9FE5-A70810793D05}" type="slidenum">
              <a:rPr lang="en-US" smtClean="0"/>
              <a:t>26</a:t>
            </a:fld>
            <a:endParaRPr lang="en-US"/>
          </a:p>
        </p:txBody>
      </p:sp>
    </p:spTree>
    <p:extLst>
      <p:ext uri="{BB962C8B-B14F-4D97-AF65-F5344CB8AC3E}">
        <p14:creationId xmlns:p14="http://schemas.microsoft.com/office/powerpoint/2010/main" val="37757116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Celina</a:t>
            </a:r>
          </a:p>
        </p:txBody>
      </p:sp>
      <p:sp>
        <p:nvSpPr>
          <p:cNvPr id="4" name="Slide Number Placeholder 3"/>
          <p:cNvSpPr>
            <a:spLocks noGrp="1"/>
          </p:cNvSpPr>
          <p:nvPr>
            <p:ph type="sldNum" sz="quarter" idx="5"/>
          </p:nvPr>
        </p:nvSpPr>
        <p:spPr/>
        <p:txBody>
          <a:bodyPr/>
          <a:lstStyle/>
          <a:p>
            <a:fld id="{3A74FB30-5A41-4AA1-9FE5-A70810793D05}" type="slidenum">
              <a:rPr lang="en-US" smtClean="0"/>
              <a:t>27</a:t>
            </a:fld>
            <a:endParaRPr lang="en-US"/>
          </a:p>
        </p:txBody>
      </p:sp>
    </p:spTree>
    <p:extLst>
      <p:ext uri="{BB962C8B-B14F-4D97-AF65-F5344CB8AC3E}">
        <p14:creationId xmlns:p14="http://schemas.microsoft.com/office/powerpoint/2010/main" val="34038945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Celina</a:t>
            </a:r>
          </a:p>
        </p:txBody>
      </p:sp>
      <p:sp>
        <p:nvSpPr>
          <p:cNvPr id="4" name="Slide Number Placeholder 3"/>
          <p:cNvSpPr>
            <a:spLocks noGrp="1"/>
          </p:cNvSpPr>
          <p:nvPr>
            <p:ph type="sldNum" sz="quarter" idx="5"/>
          </p:nvPr>
        </p:nvSpPr>
        <p:spPr/>
        <p:txBody>
          <a:bodyPr/>
          <a:lstStyle/>
          <a:p>
            <a:fld id="{3A74FB30-5A41-4AA1-9FE5-A70810793D05}" type="slidenum">
              <a:rPr lang="en-US" smtClean="0"/>
              <a:t>28</a:t>
            </a:fld>
            <a:endParaRPr lang="en-US"/>
          </a:p>
        </p:txBody>
      </p:sp>
    </p:spTree>
    <p:extLst>
      <p:ext uri="{BB962C8B-B14F-4D97-AF65-F5344CB8AC3E}">
        <p14:creationId xmlns:p14="http://schemas.microsoft.com/office/powerpoint/2010/main" val="18846447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Celina</a:t>
            </a:r>
            <a:endParaRPr lang="en-US" b="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C6CF6-128E-4CD9-9EA4-383A05A154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94430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Aly</a:t>
            </a:r>
          </a:p>
        </p:txBody>
      </p:sp>
      <p:sp>
        <p:nvSpPr>
          <p:cNvPr id="4" name="Slide Number Placeholder 3"/>
          <p:cNvSpPr>
            <a:spLocks noGrp="1"/>
          </p:cNvSpPr>
          <p:nvPr>
            <p:ph type="sldNum" sz="quarter" idx="5"/>
          </p:nvPr>
        </p:nvSpPr>
        <p:spPr/>
        <p:txBody>
          <a:bodyPr/>
          <a:lstStyle/>
          <a:p>
            <a:fld id="{3A74FB30-5A41-4AA1-9FE5-A70810793D05}" type="slidenum">
              <a:rPr lang="en-US" smtClean="0"/>
              <a:t>30</a:t>
            </a:fld>
            <a:endParaRPr lang="en-US"/>
          </a:p>
        </p:txBody>
      </p:sp>
    </p:spTree>
    <p:extLst>
      <p:ext uri="{BB962C8B-B14F-4D97-AF65-F5344CB8AC3E}">
        <p14:creationId xmlns:p14="http://schemas.microsoft.com/office/powerpoint/2010/main" val="39339938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Aly</a:t>
            </a:r>
          </a:p>
        </p:txBody>
      </p:sp>
      <p:sp>
        <p:nvSpPr>
          <p:cNvPr id="4" name="Slide Number Placeholder 3"/>
          <p:cNvSpPr>
            <a:spLocks noGrp="1"/>
          </p:cNvSpPr>
          <p:nvPr>
            <p:ph type="sldNum" sz="quarter" idx="5"/>
          </p:nvPr>
        </p:nvSpPr>
        <p:spPr/>
        <p:txBody>
          <a:bodyPr/>
          <a:lstStyle/>
          <a:p>
            <a:fld id="{3A74FB30-5A41-4AA1-9FE5-A70810793D05}" type="slidenum">
              <a:rPr lang="en-US" smtClean="0"/>
              <a:t>31</a:t>
            </a:fld>
            <a:endParaRPr lang="en-US"/>
          </a:p>
        </p:txBody>
      </p:sp>
    </p:spTree>
    <p:extLst>
      <p:ext uri="{BB962C8B-B14F-4D97-AF65-F5344CB8AC3E}">
        <p14:creationId xmlns:p14="http://schemas.microsoft.com/office/powerpoint/2010/main" val="19827564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Aly</a:t>
            </a:r>
          </a:p>
        </p:txBody>
      </p:sp>
      <p:sp>
        <p:nvSpPr>
          <p:cNvPr id="4" name="Slide Number Placeholder 3"/>
          <p:cNvSpPr>
            <a:spLocks noGrp="1"/>
          </p:cNvSpPr>
          <p:nvPr>
            <p:ph type="sldNum" sz="quarter" idx="5"/>
          </p:nvPr>
        </p:nvSpPr>
        <p:spPr/>
        <p:txBody>
          <a:bodyPr/>
          <a:lstStyle/>
          <a:p>
            <a:fld id="{3A74FB30-5A41-4AA1-9FE5-A70810793D05}" type="slidenum">
              <a:rPr lang="en-US" smtClean="0"/>
              <a:t>32</a:t>
            </a:fld>
            <a:endParaRPr lang="en-US"/>
          </a:p>
        </p:txBody>
      </p:sp>
    </p:spTree>
    <p:extLst>
      <p:ext uri="{BB962C8B-B14F-4D97-AF65-F5344CB8AC3E}">
        <p14:creationId xmlns:p14="http://schemas.microsoft.com/office/powerpoint/2010/main" val="32050133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Kiah</a:t>
            </a:r>
          </a:p>
        </p:txBody>
      </p:sp>
      <p:sp>
        <p:nvSpPr>
          <p:cNvPr id="4" name="Slide Number Placeholder 3"/>
          <p:cNvSpPr>
            <a:spLocks noGrp="1"/>
          </p:cNvSpPr>
          <p:nvPr>
            <p:ph type="sldNum" sz="quarter" idx="5"/>
          </p:nvPr>
        </p:nvSpPr>
        <p:spPr/>
        <p:txBody>
          <a:bodyPr/>
          <a:lstStyle/>
          <a:p>
            <a:fld id="{3A74FB30-5A41-4AA1-9FE5-A70810793D05}" type="slidenum">
              <a:rPr lang="en-US" smtClean="0"/>
              <a:t>33</a:t>
            </a:fld>
            <a:endParaRPr lang="en-US"/>
          </a:p>
        </p:txBody>
      </p:sp>
    </p:spTree>
    <p:extLst>
      <p:ext uri="{BB962C8B-B14F-4D97-AF65-F5344CB8AC3E}">
        <p14:creationId xmlns:p14="http://schemas.microsoft.com/office/powerpoint/2010/main" val="29619892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Celina</a:t>
            </a:r>
          </a:p>
        </p:txBody>
      </p:sp>
      <p:sp>
        <p:nvSpPr>
          <p:cNvPr id="4" name="Slide Number Placeholder 3"/>
          <p:cNvSpPr>
            <a:spLocks noGrp="1"/>
          </p:cNvSpPr>
          <p:nvPr>
            <p:ph type="sldNum" sz="quarter" idx="5"/>
          </p:nvPr>
        </p:nvSpPr>
        <p:spPr/>
        <p:txBody>
          <a:bodyPr/>
          <a:lstStyle/>
          <a:p>
            <a:fld id="{3A74FB30-5A41-4AA1-9FE5-A70810793D05}" type="slidenum">
              <a:rPr lang="en-US" smtClean="0"/>
              <a:t>34</a:t>
            </a:fld>
            <a:endParaRPr lang="en-US"/>
          </a:p>
        </p:txBody>
      </p:sp>
    </p:spTree>
    <p:extLst>
      <p:ext uri="{BB962C8B-B14F-4D97-AF65-F5344CB8AC3E}">
        <p14:creationId xmlns:p14="http://schemas.microsoft.com/office/powerpoint/2010/main" val="2601114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Celina</a:t>
            </a:r>
          </a:p>
        </p:txBody>
      </p:sp>
      <p:sp>
        <p:nvSpPr>
          <p:cNvPr id="4" name="Slide Number Placeholder 3"/>
          <p:cNvSpPr>
            <a:spLocks noGrp="1"/>
          </p:cNvSpPr>
          <p:nvPr>
            <p:ph type="sldNum" sz="quarter" idx="5"/>
          </p:nvPr>
        </p:nvSpPr>
        <p:spPr/>
        <p:txBody>
          <a:bodyPr/>
          <a:lstStyle/>
          <a:p>
            <a:fld id="{3A74FB30-5A41-4AA1-9FE5-A70810793D05}" type="slidenum">
              <a:rPr lang="en-US" smtClean="0"/>
              <a:t>35</a:t>
            </a:fld>
            <a:endParaRPr lang="en-US"/>
          </a:p>
        </p:txBody>
      </p:sp>
    </p:spTree>
    <p:extLst>
      <p:ext uri="{BB962C8B-B14F-4D97-AF65-F5344CB8AC3E}">
        <p14:creationId xmlns:p14="http://schemas.microsoft.com/office/powerpoint/2010/main" val="12764290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Aly</a:t>
            </a:r>
          </a:p>
        </p:txBody>
      </p:sp>
      <p:sp>
        <p:nvSpPr>
          <p:cNvPr id="4" name="Slide Number Placeholder 3"/>
          <p:cNvSpPr>
            <a:spLocks noGrp="1"/>
          </p:cNvSpPr>
          <p:nvPr>
            <p:ph type="sldNum" sz="quarter" idx="5"/>
          </p:nvPr>
        </p:nvSpPr>
        <p:spPr/>
        <p:txBody>
          <a:bodyPr/>
          <a:lstStyle/>
          <a:p>
            <a:fld id="{3A74FB30-5A41-4AA1-9FE5-A70810793D05}" type="slidenum">
              <a:rPr lang="en-US" smtClean="0"/>
              <a:t>36</a:t>
            </a:fld>
            <a:endParaRPr lang="en-US"/>
          </a:p>
        </p:txBody>
      </p:sp>
    </p:spTree>
    <p:extLst>
      <p:ext uri="{BB962C8B-B14F-4D97-AF65-F5344CB8AC3E}">
        <p14:creationId xmlns:p14="http://schemas.microsoft.com/office/powerpoint/2010/main" val="5660766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Kiah</a:t>
            </a:r>
          </a:p>
        </p:txBody>
      </p:sp>
      <p:sp>
        <p:nvSpPr>
          <p:cNvPr id="4" name="Slide Number Placeholder 3"/>
          <p:cNvSpPr>
            <a:spLocks noGrp="1"/>
          </p:cNvSpPr>
          <p:nvPr>
            <p:ph type="sldNum" sz="quarter" idx="5"/>
          </p:nvPr>
        </p:nvSpPr>
        <p:spPr/>
        <p:txBody>
          <a:bodyPr/>
          <a:lstStyle/>
          <a:p>
            <a:fld id="{3A74FB30-5A41-4AA1-9FE5-A70810793D05}" type="slidenum">
              <a:rPr lang="en-US" smtClean="0"/>
              <a:t>37</a:t>
            </a:fld>
            <a:endParaRPr lang="en-US"/>
          </a:p>
        </p:txBody>
      </p:sp>
    </p:spTree>
    <p:extLst>
      <p:ext uri="{BB962C8B-B14F-4D97-AF65-F5344CB8AC3E}">
        <p14:creationId xmlns:p14="http://schemas.microsoft.com/office/powerpoint/2010/main" val="24773389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Aly</a:t>
            </a:r>
          </a:p>
        </p:txBody>
      </p:sp>
      <p:sp>
        <p:nvSpPr>
          <p:cNvPr id="4" name="Slide Number Placeholder 3"/>
          <p:cNvSpPr>
            <a:spLocks noGrp="1"/>
          </p:cNvSpPr>
          <p:nvPr>
            <p:ph type="sldNum" sz="quarter" idx="5"/>
          </p:nvPr>
        </p:nvSpPr>
        <p:spPr/>
        <p:txBody>
          <a:bodyPr/>
          <a:lstStyle/>
          <a:p>
            <a:fld id="{3A74FB30-5A41-4AA1-9FE5-A70810793D05}" type="slidenum">
              <a:rPr lang="en-US" smtClean="0"/>
              <a:t>38</a:t>
            </a:fld>
            <a:endParaRPr lang="en-US"/>
          </a:p>
        </p:txBody>
      </p:sp>
    </p:spTree>
    <p:extLst>
      <p:ext uri="{BB962C8B-B14F-4D97-AF65-F5344CB8AC3E}">
        <p14:creationId xmlns:p14="http://schemas.microsoft.com/office/powerpoint/2010/main" val="31331472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Kiah</a:t>
            </a:r>
          </a:p>
        </p:txBody>
      </p:sp>
      <p:sp>
        <p:nvSpPr>
          <p:cNvPr id="4" name="Slide Number Placeholder 3"/>
          <p:cNvSpPr>
            <a:spLocks noGrp="1"/>
          </p:cNvSpPr>
          <p:nvPr>
            <p:ph type="sldNum" sz="quarter" idx="5"/>
          </p:nvPr>
        </p:nvSpPr>
        <p:spPr/>
        <p:txBody>
          <a:bodyPr/>
          <a:lstStyle/>
          <a:p>
            <a:fld id="{3A74FB30-5A41-4AA1-9FE5-A70810793D05}" type="slidenum">
              <a:rPr lang="en-US" smtClean="0"/>
              <a:t>40</a:t>
            </a:fld>
            <a:endParaRPr lang="en-US"/>
          </a:p>
        </p:txBody>
      </p:sp>
    </p:spTree>
    <p:extLst>
      <p:ext uri="{BB962C8B-B14F-4D97-AF65-F5344CB8AC3E}">
        <p14:creationId xmlns:p14="http://schemas.microsoft.com/office/powerpoint/2010/main" val="349867431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90626" y="1346947"/>
            <a:ext cx="7667244"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90626" y="4282763"/>
            <a:ext cx="7667244"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90626" y="1484779"/>
            <a:ext cx="7667244"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475220" cy="3035808"/>
          </a:xfrm>
        </p:spPr>
        <p:txBody>
          <a:bodyPr anchor="ctr">
            <a:noAutofit/>
          </a:bodyPr>
          <a:lstStyle>
            <a:lvl1pPr algn="l">
              <a:lnSpc>
                <a:spcPct val="85000"/>
              </a:lnSpc>
              <a:defRPr sz="6600" b="1" cap="none" baseline="0">
                <a:blipFill dpi="0" rotWithShape="1">
                  <a:blip r:embed="rId4"/>
                  <a:srcRect/>
                  <a:tile tx="6350" ty="-127000" sx="65000" sy="64000" flip="none" algn="tl"/>
                </a:blipFill>
              </a:defRPr>
            </a:lvl1pPr>
          </a:lstStyle>
          <a:p>
            <a:r>
              <a:rPr lang="en-US"/>
              <a:t>Click to edit Master title style</a:t>
            </a:r>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p>
        </p:txBody>
      </p:sp>
      <p:sp>
        <p:nvSpPr>
          <p:cNvPr id="4" name="Date Placeholder 3"/>
          <p:cNvSpPr>
            <a:spLocks noGrp="1"/>
          </p:cNvSpPr>
          <p:nvPr>
            <p:ph type="dt" sz="half" idx="10"/>
          </p:nvPr>
        </p:nvSpPr>
        <p:spPr/>
        <p:txBody>
          <a:bodyPr/>
          <a:lstStyle/>
          <a:p>
            <a:fld id="{BE40A3C4-DB62-42A2-8728-32FBA4176FEA}" type="datetimeFigureOut">
              <a:rPr lang="en-US" dirty="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4FAB73BC-B049-4115-A692-8D63A059BFB8}" type="slidenum">
              <a:rPr lang="en-US" dirty="0"/>
              <a:pPr/>
              <a:t>‹#›</a:t>
            </a:fld>
            <a:endParaRPr lang="en-US"/>
          </a:p>
        </p:txBody>
      </p:sp>
    </p:spTree>
    <p:extLst>
      <p:ext uri="{BB962C8B-B14F-4D97-AF65-F5344CB8AC3E}">
        <p14:creationId xmlns:p14="http://schemas.microsoft.com/office/powerpoint/2010/main" val="1247995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BC9CAEB-AA10-4D24-A398-61375935B300}" type="datetimeFigureOut">
              <a:rPr lang="en-US" dirty="0"/>
              <a:t>9/19/2024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669864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5000"/>
              </a:lnSpc>
              <a:defRPr sz="6600" b="1"/>
            </a:lvl1pPr>
          </a:lstStyle>
          <a:p>
            <a:r>
              <a:rPr lang="en-US"/>
              <a:t>Click to edit Master title style</a:t>
            </a:r>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2060DEF5-6A7D-4E77-A42E-0B27FD2C990A}" type="datetimeFigureOut">
              <a:rPr lang="en-US" dirty="0"/>
              <a:t>9/19/2024</a:t>
            </a:fld>
            <a:endParaRPr lang="en-US"/>
          </a:p>
        </p:txBody>
      </p:sp>
      <p:sp>
        <p:nvSpPr>
          <p:cNvPr id="5" name="Footer Placeholder 4"/>
          <p:cNvSpPr>
            <a:spLocks noGrp="1"/>
          </p:cNvSpPr>
          <p:nvPr>
            <p:ph type="ftr" sz="quarter" idx="11"/>
          </p:nvPr>
        </p:nvSpPr>
        <p:spPr>
          <a:xfrm>
            <a:off x="1623376" y="6282268"/>
            <a:ext cx="4745736" cy="365125"/>
          </a:xfrm>
        </p:spPr>
        <p:txBody>
          <a:bodyPr/>
          <a:lstStyle>
            <a:lvl1pPr>
              <a:defRPr>
                <a:solidFill>
                  <a:schemeClr val="accent1">
                    <a:lumMod val="50000"/>
                  </a:schemeClr>
                </a:solidFill>
              </a:defRPr>
            </a:lvl1pPr>
          </a:lstStyle>
          <a:p>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4FAB73BC-B049-4115-A692-8D63A059BFB8}" type="slidenum">
              <a:rPr lang="en-US" dirty="0"/>
              <a:pPr/>
              <a:t>‹#›</a:t>
            </a:fld>
            <a:endParaRPr lang="en-US"/>
          </a:p>
        </p:txBody>
      </p:sp>
    </p:spTree>
    <p:extLst>
      <p:ext uri="{BB962C8B-B14F-4D97-AF65-F5344CB8AC3E}">
        <p14:creationId xmlns:p14="http://schemas.microsoft.com/office/powerpoint/2010/main" val="3005643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FE68C0E-AF62-449A-9D51-F72F00FDC6A5}" type="datetimeFigureOut">
              <a:rPr lang="en-US" dirty="0"/>
              <a:t>9/19/2024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184878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CC8988E-7BC0-429E-BB6D-E5201B14D6BC}" type="datetimeFigureOut">
              <a:rPr lang="en-US" dirty="0"/>
              <a:t>9/19/2024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312278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8AB00413-B0B1-427C-B977-37C3B2D08968}" type="datetimeFigureOut">
              <a:rPr lang="en-US" dirty="0"/>
              <a:t>9/19/2024</a:t>
            </a:fld>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4119917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141553-35B1-4731-8880-FB4F02C29DCA}" type="datetimeFigureOut">
              <a:rPr lang="en-US" dirty="0"/>
              <a:t>9/19/2024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881026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1"/>
            </a:lvl1pPr>
          </a:lstStyle>
          <a:p>
            <a:r>
              <a:rPr lang="en-US"/>
              <a:t>Click to edit Master title style</a:t>
            </a:r>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82FE7717-9224-4A18-B58F-7FC8E2012021}" type="datetimeFigureOut">
              <a:rPr lang="en-US" dirty="0"/>
              <a:t>9/19/2024</a:t>
            </a:fld>
            <a:endParaRPr lang="en-US"/>
          </a:p>
        </p:txBody>
      </p:sp>
      <p:sp>
        <p:nvSpPr>
          <p:cNvPr id="10" name="Footer Placeholder 9"/>
          <p:cNvSpPr>
            <a:spLocks noGrp="1"/>
          </p:cNvSpPr>
          <p:nvPr>
            <p:ph type="ftr" sz="quarter" idx="11"/>
          </p:nvPr>
        </p:nvSpPr>
        <p:spPr/>
        <p:txBody>
          <a:bodyPr/>
          <a:lstStyle/>
          <a:p>
            <a:endParaRPr lang="en-US"/>
          </a:p>
        </p:txBody>
      </p:sp>
      <p:sp>
        <p:nvSpPr>
          <p:cNvPr id="11" name="Slide Number Placeholder 10"/>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904866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1"/>
            </a:lvl1pPr>
          </a:lstStyle>
          <a:p>
            <a:r>
              <a:rPr lang="en-US"/>
              <a:t>Click to edit Master title style</a:t>
            </a:r>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8587A4C0-AFB5-403D-A4E5-FCAB21DE3CF7}" type="datetimeFigureOut">
              <a:rPr lang="en-US" dirty="0"/>
              <a:t>9/19/2024</a:t>
            </a:fld>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548092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E327B21-9F92-4143-AC88-574EBB49C239}" type="datetimeFigureOut">
              <a:rPr lang="en-US" dirty="0"/>
              <a:t>9/19/2024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669392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4181281-475E-483B-B59A-0D02D4155E73}" type="datetimeFigureOut">
              <a:rPr lang="en-US" dirty="0"/>
              <a:t>9/19/2024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917477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FE9FF956-099E-48AD-99CD-2FADDABA7422}" type="datetimeFigureOut">
              <a:rPr lang="en-US" smtClean="0"/>
              <a:t>9/19/2024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525EE8-F704-4210-9AF2-BA73553F10D0}" type="slidenum">
              <a:rPr lang="en-US" smtClean="0"/>
              <a:t>‹#›</a:t>
            </a:fld>
            <a:endParaRPr lang="en-US"/>
          </a:p>
        </p:txBody>
      </p:sp>
      <p:sp>
        <p:nvSpPr>
          <p:cNvPr id="13" name="Content Placeholder 12"/>
          <p:cNvSpPr>
            <a:spLocks noGrp="1"/>
          </p:cNvSpPr>
          <p:nvPr>
            <p:ph sz="quarter" idx="13"/>
          </p:nvPr>
        </p:nvSpPr>
        <p:spPr>
          <a:xfrm>
            <a:off x="6858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4"/>
          </p:nvPr>
        </p:nvSpPr>
        <p:spPr>
          <a:xfrm>
            <a:off x="48006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0003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4980EACD-CE7F-4B01-964E-AF65C43D78B5}" type="datetimeFigureOut">
              <a:rPr lang="en-US" dirty="0"/>
              <a:t>9/19/2024</a:t>
            </a:fld>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13207919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Lst>
  <p:hf sldNum="0" hdr="0" ftr="0" dt="0"/>
  <p:txStyles>
    <p:titleStyle>
      <a:lvl1pPr algn="l" defTabSz="914400" rtl="0" eaLnBrk="1" latinLnBrk="0" hangingPunct="1">
        <a:lnSpc>
          <a:spcPct val="90000"/>
        </a:lnSpc>
        <a:spcBef>
          <a:spcPct val="0"/>
        </a:spcBef>
        <a:buNone/>
        <a:defRPr sz="4200" b="1" kern="1200" cap="none"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3.m4a"/><Relationship Id="rId1" Type="http://schemas.microsoft.com/office/2007/relationships/media" Target="../media/media3.m4a"/><Relationship Id="rId6" Type="http://schemas.microsoft.com/office/2007/relationships/hdphoto" Target="../media/hdphoto2.wdp"/><Relationship Id="rId5" Type="http://schemas.openxmlformats.org/officeDocument/2006/relationships/image" Target="../media/image4.png"/><Relationship Id="rId10" Type="http://schemas.openxmlformats.org/officeDocument/2006/relationships/image" Target="../media/image5.png"/><Relationship Id="rId4" Type="http://schemas.openxmlformats.org/officeDocument/2006/relationships/notesSlide" Target="../notesSlides/notesSlide3.xml"/><Relationship Id="rId9"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8.jpeg"/><Relationship Id="rId3" Type="http://schemas.openxmlformats.org/officeDocument/2006/relationships/slideLayout" Target="../slideLayouts/slideLayout12.xml"/><Relationship Id="rId7" Type="http://schemas.openxmlformats.org/officeDocument/2006/relationships/image" Target="../media/image4.png"/><Relationship Id="rId12" Type="http://schemas.openxmlformats.org/officeDocument/2006/relationships/hyperlink" Target="mailto:cryan@lwsd.org" TargetMode="External"/><Relationship Id="rId17" Type="http://schemas.openxmlformats.org/officeDocument/2006/relationships/image" Target="../media/image5.png"/><Relationship Id="rId2" Type="http://schemas.openxmlformats.org/officeDocument/2006/relationships/audio" Target="../media/media4.m4a"/><Relationship Id="rId16" Type="http://schemas.openxmlformats.org/officeDocument/2006/relationships/image" Target="../media/image11.png"/><Relationship Id="rId1" Type="http://schemas.microsoft.com/office/2007/relationships/media" Target="../media/media4.m4a"/><Relationship Id="rId6" Type="http://schemas.microsoft.com/office/2007/relationships/hdphoto" Target="../media/hdphoto1.wdp"/><Relationship Id="rId11" Type="http://schemas.openxmlformats.org/officeDocument/2006/relationships/hyperlink" Target="mailto:ashiels@lwsd.org" TargetMode="External"/><Relationship Id="rId5" Type="http://schemas.openxmlformats.org/officeDocument/2006/relationships/image" Target="../media/image2.png"/><Relationship Id="rId15" Type="http://schemas.openxmlformats.org/officeDocument/2006/relationships/image" Target="../media/image10.png"/><Relationship Id="rId10" Type="http://schemas.openxmlformats.org/officeDocument/2006/relationships/hyperlink" Target="mailto:kimoore@lwsd.org" TargetMode="External"/><Relationship Id="rId4" Type="http://schemas.openxmlformats.org/officeDocument/2006/relationships/notesSlide" Target="../notesSlides/notesSlide4.xml"/><Relationship Id="rId9" Type="http://schemas.openxmlformats.org/officeDocument/2006/relationships/image" Target="../media/image3.png"/><Relationship Id="rId1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5.png"/><Relationship Id="rId3" Type="http://schemas.openxmlformats.org/officeDocument/2006/relationships/slideLayout" Target="../slideLayouts/slideLayout12.xml"/><Relationship Id="rId7" Type="http://schemas.openxmlformats.org/officeDocument/2006/relationships/image" Target="../media/image4.png"/><Relationship Id="rId12" Type="http://schemas.openxmlformats.org/officeDocument/2006/relationships/image" Target="../media/image14.jpeg"/><Relationship Id="rId2" Type="http://schemas.openxmlformats.org/officeDocument/2006/relationships/audio" Target="../media/media5.m4a"/><Relationship Id="rId1" Type="http://schemas.microsoft.com/office/2007/relationships/media" Target="../media/media5.m4a"/><Relationship Id="rId6" Type="http://schemas.microsoft.com/office/2007/relationships/hdphoto" Target="../media/hdphoto1.wdp"/><Relationship Id="rId11" Type="http://schemas.openxmlformats.org/officeDocument/2006/relationships/image" Target="../media/image13.jpeg"/><Relationship Id="rId5" Type="http://schemas.openxmlformats.org/officeDocument/2006/relationships/image" Target="../media/image2.png"/><Relationship Id="rId15" Type="http://schemas.openxmlformats.org/officeDocument/2006/relationships/image" Target="../media/image16.png"/><Relationship Id="rId10" Type="http://schemas.openxmlformats.org/officeDocument/2006/relationships/image" Target="../media/image12.jpeg"/><Relationship Id="rId4" Type="http://schemas.openxmlformats.org/officeDocument/2006/relationships/notesSlide" Target="../notesSlides/notesSlide5.xml"/><Relationship Id="rId9" Type="http://schemas.openxmlformats.org/officeDocument/2006/relationships/image" Target="../media/image3.png"/><Relationship Id="rId1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1.xml"/><Relationship Id="rId7" Type="http://schemas.microsoft.com/office/2007/relationships/hdphoto" Target="../media/hdphoto2.wdp"/><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microsoft.com/office/2007/relationships/hdphoto" Target="../media/hdphoto1.wdp"/><Relationship Id="rId10" Type="http://schemas.openxmlformats.org/officeDocument/2006/relationships/image" Target="../media/image18.jpeg"/><Relationship Id="rId4" Type="http://schemas.openxmlformats.org/officeDocument/2006/relationships/image" Target="../media/image2.pn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slideLayout" Target="../slideLayouts/slideLayout1.xml"/><Relationship Id="rId7" Type="http://schemas.microsoft.com/office/2007/relationships/hdphoto" Target="../media/hdphoto2.wdp"/><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4.png"/><Relationship Id="rId5" Type="http://schemas.microsoft.com/office/2007/relationships/hdphoto" Target="../media/hdphoto1.wdp"/><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1.xml"/><Relationship Id="rId7" Type="http://schemas.microsoft.com/office/2007/relationships/hdphoto" Target="../media/hdphoto2.wdp"/><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4.png"/><Relationship Id="rId5" Type="http://schemas.microsoft.com/office/2007/relationships/hdphoto" Target="../media/hdphoto1.wdp"/><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5.png"/><Relationship Id="rId5" Type="http://schemas.openxmlformats.org/officeDocument/2006/relationships/image" Target="../media/image23.jpeg"/><Relationship Id="rId4"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5.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5.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slideLayout" Target="../slideLayouts/slideLayout2.xml"/><Relationship Id="rId7" Type="http://schemas.openxmlformats.org/officeDocument/2006/relationships/diagramLayout" Target="../diagrams/layout1.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diagramData" Target="../diagrams/data1.xml"/><Relationship Id="rId11" Type="http://schemas.openxmlformats.org/officeDocument/2006/relationships/image" Target="../media/image5.png"/><Relationship Id="rId5" Type="http://schemas.openxmlformats.org/officeDocument/2006/relationships/image" Target="../media/image28.jpeg"/><Relationship Id="rId10" Type="http://schemas.microsoft.com/office/2007/relationships/diagramDrawing" Target="../diagrams/drawing1.xml"/><Relationship Id="rId4" Type="http://schemas.openxmlformats.org/officeDocument/2006/relationships/notesSlide" Target="../notesSlides/notesSlide9.xml"/><Relationship Id="rId9" Type="http://schemas.openxmlformats.org/officeDocument/2006/relationships/diagramColors" Target="../diagrams/colors1.xml"/></Relationships>
</file>

<file path=ppt/slides/_rels/slide13.xml.rels><?xml version="1.0" encoding="UTF-8" standalone="yes"?>
<Relationships xmlns="http://schemas.openxmlformats.org/package/2006/relationships"><Relationship Id="rId8" Type="http://schemas.openxmlformats.org/officeDocument/2006/relationships/hyperlink" Target="mailto:Jsheffler@lwsd.org" TargetMode="External"/><Relationship Id="rId3" Type="http://schemas.openxmlformats.org/officeDocument/2006/relationships/slideLayout" Target="../slideLayouts/slideLayout3.xml"/><Relationship Id="rId7" Type="http://schemas.openxmlformats.org/officeDocument/2006/relationships/hyperlink" Target="mailto:ebarber@lwsd.org" TargetMode="Externa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hyperlink" Target="mailto:jubradford@lwsd.org" TargetMode="External"/><Relationship Id="rId11" Type="http://schemas.openxmlformats.org/officeDocument/2006/relationships/image" Target="../media/image5.png"/><Relationship Id="rId5" Type="http://schemas.openxmlformats.org/officeDocument/2006/relationships/image" Target="../media/image29.jpeg"/><Relationship Id="rId10" Type="http://schemas.openxmlformats.org/officeDocument/2006/relationships/image" Target="../media/image31.png"/><Relationship Id="rId4" Type="http://schemas.openxmlformats.org/officeDocument/2006/relationships/notesSlide" Target="../notesSlides/notesSlide10.xml"/><Relationship Id="rId9" Type="http://schemas.openxmlformats.org/officeDocument/2006/relationships/image" Target="../media/image30.jpeg"/></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2.xml"/><Relationship Id="rId7" Type="http://schemas.openxmlformats.org/officeDocument/2006/relationships/diagramQuickStyle" Target="../diagrams/quickStyle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5.png"/><Relationship Id="rId4" Type="http://schemas.openxmlformats.org/officeDocument/2006/relationships/notesSlide" Target="../notesSlides/notesSlide11.xml"/><Relationship Id="rId9" Type="http://schemas.microsoft.com/office/2007/relationships/diagramDrawing" Target="../diagrams/drawing2.xml"/></Relationships>
</file>

<file path=ppt/slides/_rels/slide15.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slideLayout" Target="../slideLayouts/slideLayout2.xml"/><Relationship Id="rId7" Type="http://schemas.openxmlformats.org/officeDocument/2006/relationships/image" Target="../media/image35.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34.jpeg"/><Relationship Id="rId11" Type="http://schemas.openxmlformats.org/officeDocument/2006/relationships/image" Target="../media/image5.png"/><Relationship Id="rId5" Type="http://schemas.openxmlformats.org/officeDocument/2006/relationships/image" Target="../media/image33.png"/><Relationship Id="rId10" Type="http://schemas.openxmlformats.org/officeDocument/2006/relationships/image" Target="../media/image38.jpeg"/><Relationship Id="rId4" Type="http://schemas.openxmlformats.org/officeDocument/2006/relationships/image" Target="../media/image32.jpeg"/><Relationship Id="rId9" Type="http://schemas.openxmlformats.org/officeDocument/2006/relationships/image" Target="../media/image37.jpeg"/></Relationships>
</file>

<file path=ppt/slides/_rels/slide1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6.m4a"/><Relationship Id="rId1" Type="http://schemas.microsoft.com/office/2007/relationships/media" Target="../media/media16.m4a"/><Relationship Id="rId6" Type="http://schemas.microsoft.com/office/2007/relationships/hdphoto" Target="../media/hdphoto2.wdp"/><Relationship Id="rId5" Type="http://schemas.openxmlformats.org/officeDocument/2006/relationships/image" Target="../media/image4.png"/><Relationship Id="rId10" Type="http://schemas.openxmlformats.org/officeDocument/2006/relationships/image" Target="../media/image39.png"/><Relationship Id="rId4" Type="http://schemas.openxmlformats.org/officeDocument/2006/relationships/notesSlide" Target="../notesSlides/notesSlide12.xml"/><Relationship Id="rId9"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42.png"/><Relationship Id="rId2" Type="http://schemas.openxmlformats.org/officeDocument/2006/relationships/audio" Target="../media/media17.m4a"/><Relationship Id="rId1" Type="http://schemas.microsoft.com/office/2007/relationships/media" Target="../media/media17.m4a"/><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notesSlide" Target="../notesSlides/notesSlide15.xml"/><Relationship Id="rId9" Type="http://schemas.openxmlformats.org/officeDocument/2006/relationships/image" Target="../media/image5.png"/></Relationships>
</file>

<file path=ppt/slides/_rels/slide2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2.xml"/><Relationship Id="rId7" Type="http://schemas.openxmlformats.org/officeDocument/2006/relationships/image" Target="../media/image43.png"/><Relationship Id="rId2" Type="http://schemas.openxmlformats.org/officeDocument/2006/relationships/audio" Target="../media/media18.m4a"/><Relationship Id="rId1" Type="http://schemas.microsoft.com/office/2007/relationships/media" Target="../media/media18.m4a"/><Relationship Id="rId6" Type="http://schemas.microsoft.com/office/2007/relationships/hdphoto" Target="../media/hdphoto2.wdp"/><Relationship Id="rId11"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2.png"/><Relationship Id="rId4" Type="http://schemas.openxmlformats.org/officeDocument/2006/relationships/notesSlide" Target="../notesSlides/notesSlide16.xml"/><Relationship Id="rId9" Type="http://schemas.openxmlformats.org/officeDocument/2006/relationships/image" Target="../media/image45.png"/></Relationships>
</file>

<file path=ppt/slides/_rels/slide21.xml.rels><?xml version="1.0" encoding="UTF-8" standalone="yes"?>
<Relationships xmlns="http://schemas.openxmlformats.org/package/2006/relationships"><Relationship Id="rId8" Type="http://schemas.openxmlformats.org/officeDocument/2006/relationships/hyperlink" Target="https://www.pngall.com/art-png/download/32560" TargetMode="External"/><Relationship Id="rId3" Type="http://schemas.openxmlformats.org/officeDocument/2006/relationships/slideLayout" Target="../slideLayouts/slideLayout2.xml"/><Relationship Id="rId7" Type="http://schemas.openxmlformats.org/officeDocument/2006/relationships/image" Target="../media/image46.png"/><Relationship Id="rId2" Type="http://schemas.openxmlformats.org/officeDocument/2006/relationships/audio" Target="../media/media19.m4a"/><Relationship Id="rId1" Type="http://schemas.microsoft.com/office/2007/relationships/media" Target="../media/media19.m4a"/><Relationship Id="rId6" Type="http://schemas.microsoft.com/office/2007/relationships/hdphoto" Target="../media/hdphoto2.wdp"/><Relationship Id="rId5" Type="http://schemas.openxmlformats.org/officeDocument/2006/relationships/image" Target="../media/image4.png"/><Relationship Id="rId10" Type="http://schemas.openxmlformats.org/officeDocument/2006/relationships/image" Target="../media/image5.png"/><Relationship Id="rId4" Type="http://schemas.openxmlformats.org/officeDocument/2006/relationships/notesSlide" Target="../notesSlides/notesSlide17.xml"/><Relationship Id="rId9"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slideLayout" Target="../slideLayouts/slideLayout3.xml"/><Relationship Id="rId7" Type="http://schemas.openxmlformats.org/officeDocument/2006/relationships/image" Target="../media/image50.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49.png"/><Relationship Id="rId11" Type="http://schemas.openxmlformats.org/officeDocument/2006/relationships/image" Target="../media/image5.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jpeg"/><Relationship Id="rId9" Type="http://schemas.openxmlformats.org/officeDocument/2006/relationships/image" Target="../media/image52.png"/></Relationships>
</file>

<file path=ppt/slides/_rels/slide2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8.xml"/><Relationship Id="rId7" Type="http://schemas.openxmlformats.org/officeDocument/2006/relationships/diagramColors" Target="../diagrams/colors3.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notesSlide" Target="../notesSlides/notesSlide18.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5.png"/><Relationship Id="rId5" Type="http://schemas.openxmlformats.org/officeDocument/2006/relationships/image" Target="../media/image66.png"/><Relationship Id="rId4" Type="http://schemas.openxmlformats.org/officeDocument/2006/relationships/notesSlide" Target="../notesSlides/notesSlide19.xml"/></Relationships>
</file>

<file path=ppt/slides/_rels/slide2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67.jpeg"/><Relationship Id="rId2" Type="http://schemas.openxmlformats.org/officeDocument/2006/relationships/audio" Target="../media/media25.m4a"/><Relationship Id="rId1" Type="http://schemas.microsoft.com/office/2007/relationships/media" Target="../media/media25.m4a"/><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notesSlide" Target="../notesSlides/notesSlide20.xml"/><Relationship Id="rId9" Type="http://schemas.openxmlformats.org/officeDocument/2006/relationships/image" Target="../media/image5.png"/></Relationships>
</file>

<file path=ppt/slides/_rels/slide2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68.png"/><Relationship Id="rId2" Type="http://schemas.openxmlformats.org/officeDocument/2006/relationships/audio" Target="../media/media26.m4a"/><Relationship Id="rId1" Type="http://schemas.microsoft.com/office/2007/relationships/media" Target="../media/media26.m4a"/><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notesSlide" Target="../notesSlides/notesSlide21.xml"/><Relationship Id="rId9"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5.png"/><Relationship Id="rId5" Type="http://schemas.openxmlformats.org/officeDocument/2006/relationships/image" Target="../media/image69.png"/><Relationship Id="rId4" Type="http://schemas.openxmlformats.org/officeDocument/2006/relationships/notesSlide" Target="../notesSlides/notesSlide22.xml"/></Relationships>
</file>

<file path=ppt/slides/_rels/slide3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70.jpeg"/><Relationship Id="rId2" Type="http://schemas.openxmlformats.org/officeDocument/2006/relationships/audio" Target="../media/media28.m4a"/><Relationship Id="rId1" Type="http://schemas.microsoft.com/office/2007/relationships/media" Target="../media/media28.m4a"/><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notesSlide" Target="../notesSlides/notesSlide23.xml"/><Relationship Id="rId9" Type="http://schemas.openxmlformats.org/officeDocument/2006/relationships/image" Target="../media/image5.png"/></Relationships>
</file>

<file path=ppt/slides/_rels/slide3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71.jpeg"/><Relationship Id="rId2" Type="http://schemas.openxmlformats.org/officeDocument/2006/relationships/audio" Target="../media/media29.m4a"/><Relationship Id="rId1" Type="http://schemas.microsoft.com/office/2007/relationships/media" Target="../media/media29.m4a"/><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notesSlide" Target="../notesSlides/notesSlide24.xml"/><Relationship Id="rId9"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30.m4a"/><Relationship Id="rId1" Type="http://schemas.microsoft.com/office/2007/relationships/media" Target="../media/media30.m4a"/><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notesSlide" Target="../notesSlides/notesSlide25.xml"/></Relationships>
</file>

<file path=ppt/slides/_rels/slide33.xml.rels><?xml version="1.0" encoding="UTF-8" standalone="yes"?>
<Relationships xmlns="http://schemas.openxmlformats.org/package/2006/relationships"><Relationship Id="rId8" Type="http://schemas.microsoft.com/office/2007/relationships/hdphoto" Target="../media/hdphoto1.wdp"/><Relationship Id="rId13" Type="http://schemas.microsoft.com/office/2007/relationships/diagramDrawing" Target="../diagrams/drawing4.xml"/><Relationship Id="rId3" Type="http://schemas.openxmlformats.org/officeDocument/2006/relationships/slideLayout" Target="../slideLayouts/slideLayout2.xml"/><Relationship Id="rId7" Type="http://schemas.openxmlformats.org/officeDocument/2006/relationships/image" Target="../media/image2.png"/><Relationship Id="rId12" Type="http://schemas.openxmlformats.org/officeDocument/2006/relationships/diagramColors" Target="../diagrams/colors4.xml"/><Relationship Id="rId2" Type="http://schemas.openxmlformats.org/officeDocument/2006/relationships/audio" Target="../media/media31.m4a"/><Relationship Id="rId1" Type="http://schemas.microsoft.com/office/2007/relationships/media" Target="../media/media31.m4a"/><Relationship Id="rId6" Type="http://schemas.microsoft.com/office/2007/relationships/hdphoto" Target="../media/hdphoto2.wdp"/><Relationship Id="rId11" Type="http://schemas.openxmlformats.org/officeDocument/2006/relationships/diagramQuickStyle" Target="../diagrams/quickStyle4.xml"/><Relationship Id="rId5" Type="http://schemas.openxmlformats.org/officeDocument/2006/relationships/image" Target="../media/image4.png"/><Relationship Id="rId10" Type="http://schemas.openxmlformats.org/officeDocument/2006/relationships/diagramLayout" Target="../diagrams/layout4.xml"/><Relationship Id="rId4" Type="http://schemas.openxmlformats.org/officeDocument/2006/relationships/notesSlide" Target="../notesSlides/notesSlide26.xml"/><Relationship Id="rId9" Type="http://schemas.openxmlformats.org/officeDocument/2006/relationships/diagramData" Target="../diagrams/data4.xml"/><Relationship Id="rId1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5.png"/><Relationship Id="rId5" Type="http://schemas.openxmlformats.org/officeDocument/2006/relationships/image" Target="../media/image80.png"/><Relationship Id="rId4" Type="http://schemas.openxmlformats.org/officeDocument/2006/relationships/notesSlide" Target="../notesSlides/notesSlide27.xml"/></Relationships>
</file>

<file path=ppt/slides/_rels/slide35.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slideLayout" Target="../slideLayouts/slideLayout2.xml"/><Relationship Id="rId7" Type="http://schemas.openxmlformats.org/officeDocument/2006/relationships/diagramData" Target="../diagrams/data5.xml"/><Relationship Id="rId12" Type="http://schemas.openxmlformats.org/officeDocument/2006/relationships/image" Target="../media/image5.png"/><Relationship Id="rId2" Type="http://schemas.openxmlformats.org/officeDocument/2006/relationships/audio" Target="../media/media33.m4a"/><Relationship Id="rId1" Type="http://schemas.microsoft.com/office/2007/relationships/media" Target="../media/media33.m4a"/><Relationship Id="rId6" Type="http://schemas.microsoft.com/office/2007/relationships/hdphoto" Target="../media/hdphoto2.wdp"/><Relationship Id="rId11" Type="http://schemas.microsoft.com/office/2007/relationships/diagramDrawing" Target="../diagrams/drawing5.xml"/><Relationship Id="rId5" Type="http://schemas.openxmlformats.org/officeDocument/2006/relationships/image" Target="../media/image4.png"/><Relationship Id="rId10" Type="http://schemas.openxmlformats.org/officeDocument/2006/relationships/diagramColors" Target="../diagrams/colors5.xml"/><Relationship Id="rId4" Type="http://schemas.openxmlformats.org/officeDocument/2006/relationships/notesSlide" Target="../notesSlides/notesSlide28.xml"/><Relationship Id="rId9" Type="http://schemas.openxmlformats.org/officeDocument/2006/relationships/diagramQuickStyle" Target="../diagrams/quickStyle5.xml"/></Relationships>
</file>

<file path=ppt/slides/_rels/slide3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81.jpeg"/><Relationship Id="rId2" Type="http://schemas.openxmlformats.org/officeDocument/2006/relationships/audio" Target="../media/media34.m4a"/><Relationship Id="rId1" Type="http://schemas.microsoft.com/office/2007/relationships/media" Target="../media/media34.m4a"/><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notesSlide" Target="../notesSlides/notesSlide29.xml"/><Relationship Id="rId9" Type="http://schemas.openxmlformats.org/officeDocument/2006/relationships/image" Target="../media/image5.png"/></Relationships>
</file>

<file path=ppt/slides/_rels/slide37.xml.rels><?xml version="1.0" encoding="UTF-8" standalone="yes"?>
<Relationships xmlns="http://schemas.openxmlformats.org/package/2006/relationships"><Relationship Id="rId8" Type="http://schemas.microsoft.com/office/2007/relationships/hdphoto" Target="../media/hdphoto1.wdp"/><Relationship Id="rId13" Type="http://schemas.microsoft.com/office/2007/relationships/diagramDrawing" Target="../diagrams/drawing6.xml"/><Relationship Id="rId3" Type="http://schemas.openxmlformats.org/officeDocument/2006/relationships/slideLayout" Target="../slideLayouts/slideLayout2.xml"/><Relationship Id="rId7" Type="http://schemas.openxmlformats.org/officeDocument/2006/relationships/image" Target="../media/image2.png"/><Relationship Id="rId12" Type="http://schemas.openxmlformats.org/officeDocument/2006/relationships/diagramColors" Target="../diagrams/colors6.xml"/><Relationship Id="rId2" Type="http://schemas.openxmlformats.org/officeDocument/2006/relationships/audio" Target="../media/media35.m4a"/><Relationship Id="rId1" Type="http://schemas.microsoft.com/office/2007/relationships/media" Target="../media/media35.m4a"/><Relationship Id="rId6" Type="http://schemas.microsoft.com/office/2007/relationships/hdphoto" Target="../media/hdphoto2.wdp"/><Relationship Id="rId11" Type="http://schemas.openxmlformats.org/officeDocument/2006/relationships/diagramQuickStyle" Target="../diagrams/quickStyle6.xml"/><Relationship Id="rId5" Type="http://schemas.openxmlformats.org/officeDocument/2006/relationships/image" Target="../media/image4.png"/><Relationship Id="rId10" Type="http://schemas.openxmlformats.org/officeDocument/2006/relationships/diagramLayout" Target="../diagrams/layout6.xml"/><Relationship Id="rId4" Type="http://schemas.openxmlformats.org/officeDocument/2006/relationships/notesSlide" Target="../notesSlides/notesSlide30.xml"/><Relationship Id="rId9" Type="http://schemas.openxmlformats.org/officeDocument/2006/relationships/diagramData" Target="../diagrams/data6.xml"/><Relationship Id="rId14" Type="http://schemas.openxmlformats.org/officeDocument/2006/relationships/image" Target="../media/image5.png"/></Relationships>
</file>

<file path=ppt/slides/_rels/slide3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hyperlink" Target="https://www.lwsd.org/get-involved/volunteering-in-lwsd" TargetMode="External"/><Relationship Id="rId2" Type="http://schemas.openxmlformats.org/officeDocument/2006/relationships/audio" Target="../media/media36.m4a"/><Relationship Id="rId1" Type="http://schemas.microsoft.com/office/2007/relationships/media" Target="../media/media36.m4a"/><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notesSlide" Target="../notesSlides/notesSlide31.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7.mp4"/><Relationship Id="rId1" Type="http://schemas.microsoft.com/office/2007/relationships/media" Target="../media/media37.mp4"/><Relationship Id="rId4" Type="http://schemas.openxmlformats.org/officeDocument/2006/relationships/image" Target="../media/image88.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image" Target="../media/image5.png"/><Relationship Id="rId5" Type="http://schemas.openxmlformats.org/officeDocument/2006/relationships/image" Target="../media/image89.png"/><Relationship Id="rId4"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5718" y="823831"/>
            <a:ext cx="3454795" cy="4224216"/>
          </a:xfrm>
        </p:spPr>
        <p:txBody>
          <a:bodyPr>
            <a:normAutofit/>
          </a:bodyPr>
          <a:lstStyle/>
          <a:p>
            <a:pPr algn="ctr"/>
            <a:r>
              <a:rPr lang="en-US" sz="4000">
                <a:solidFill>
                  <a:schemeClr val="tx1"/>
                </a:solidFill>
              </a:rPr>
              <a:t>Welcome to Second Grade!</a:t>
            </a:r>
          </a:p>
        </p:txBody>
      </p:sp>
      <p:sp>
        <p:nvSpPr>
          <p:cNvPr id="3" name="Subtitle 2"/>
          <p:cNvSpPr>
            <a:spLocks noGrp="1"/>
          </p:cNvSpPr>
          <p:nvPr>
            <p:ph type="subTitle" idx="1"/>
          </p:nvPr>
        </p:nvSpPr>
        <p:spPr>
          <a:xfrm>
            <a:off x="5756629" y="900319"/>
            <a:ext cx="3185962" cy="4259827"/>
          </a:xfrm>
        </p:spPr>
        <p:txBody>
          <a:bodyPr vert="horz" lIns="0" tIns="45720" rIns="0" bIns="45720" rtlCol="0" anchor="ctr">
            <a:normAutofit/>
          </a:bodyPr>
          <a:lstStyle/>
          <a:p>
            <a:endParaRPr lang="en-US" sz="2000">
              <a:solidFill>
                <a:schemeClr val="tx2"/>
              </a:solidFill>
            </a:endParaRPr>
          </a:p>
          <a:p>
            <a:endParaRPr lang="en-US" sz="2000">
              <a:solidFill>
                <a:schemeClr val="tx2"/>
              </a:solidFill>
            </a:endParaRPr>
          </a:p>
          <a:p>
            <a:endParaRPr lang="en-US" sz="2000">
              <a:solidFill>
                <a:schemeClr val="tx2"/>
              </a:solidFill>
            </a:endParaRPr>
          </a:p>
          <a:p>
            <a:r>
              <a:rPr lang="en-US" sz="2000" b="1">
                <a:solidFill>
                  <a:schemeClr val="tx2"/>
                </a:solidFill>
              </a:rPr>
              <a:t>2024-2025</a:t>
            </a:r>
            <a:endParaRPr lang="en-US" b="1">
              <a:solidFill>
                <a:schemeClr val="tx2"/>
              </a:solidFill>
            </a:endParaRPr>
          </a:p>
          <a:p>
            <a:r>
              <a:rPr lang="en-US" sz="2000">
                <a:solidFill>
                  <a:schemeClr val="tx2"/>
                </a:solidFill>
              </a:rPr>
              <a:t>Melissa Cayabyab</a:t>
            </a:r>
          </a:p>
          <a:p>
            <a:r>
              <a:rPr lang="en-US" sz="2000">
                <a:solidFill>
                  <a:schemeClr val="tx2"/>
                </a:solidFill>
              </a:rPr>
              <a:t>Kiah Moore</a:t>
            </a:r>
          </a:p>
          <a:p>
            <a:r>
              <a:rPr lang="en-US" sz="2000">
                <a:solidFill>
                  <a:schemeClr val="tx2"/>
                </a:solidFill>
              </a:rPr>
              <a:t>Aly Shiels </a:t>
            </a:r>
          </a:p>
          <a:p>
            <a:r>
              <a:rPr lang="en-US" sz="2000">
                <a:solidFill>
                  <a:schemeClr val="tx2"/>
                </a:solidFill>
              </a:rPr>
              <a:t>Celina Ryan</a:t>
            </a:r>
          </a:p>
          <a:p>
            <a:endParaRPr lang="en-US" sz="2000">
              <a:solidFill>
                <a:schemeClr val="tx2"/>
              </a:solidFill>
            </a:endParaRPr>
          </a:p>
          <a:p>
            <a:endParaRPr lang="en-US" sz="2000">
              <a:solidFill>
                <a:schemeClr val="tx2"/>
              </a:solidFill>
            </a:endParaRPr>
          </a:p>
          <a:p>
            <a:endParaRPr lang="en-US" sz="2000">
              <a:solidFill>
                <a:schemeClr val="tx2"/>
              </a:solidFill>
            </a:endParaRPr>
          </a:p>
        </p:txBody>
      </p:sp>
      <p:pic>
        <p:nvPicPr>
          <p:cNvPr id="4" name="Welcome Slide">
            <a:hlinkClick r:id="" action="ppaction://media"/>
            <a:extLst>
              <a:ext uri="{FF2B5EF4-FFF2-40B4-BE49-F238E27FC236}">
                <a16:creationId xmlns:a16="http://schemas.microsoft.com/office/drawing/2014/main" id="{20459657-4E54-BC54-C8E7-7CF02224125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710982" y="5765256"/>
            <a:ext cx="695875" cy="695875"/>
          </a:xfrm>
          <a:prstGeom prst="rect">
            <a:avLst/>
          </a:prstGeom>
        </p:spPr>
      </p:pic>
      <p:sp>
        <p:nvSpPr>
          <p:cNvPr id="5" name="TextBox 4">
            <a:extLst>
              <a:ext uri="{FF2B5EF4-FFF2-40B4-BE49-F238E27FC236}">
                <a16:creationId xmlns:a16="http://schemas.microsoft.com/office/drawing/2014/main" id="{D63140FD-9E56-45F7-F589-A9D08DF58706}"/>
              </a:ext>
            </a:extLst>
          </p:cNvPr>
          <p:cNvSpPr txBox="1"/>
          <p:nvPr/>
        </p:nvSpPr>
        <p:spPr>
          <a:xfrm>
            <a:off x="4406857" y="5995085"/>
            <a:ext cx="930378" cy="236219"/>
          </a:xfrm>
          <a:prstGeom prst="rect">
            <a:avLst/>
          </a:prstGeom>
          <a:noFill/>
          <a:ln>
            <a:solidFill>
              <a:srgbClr val="FF0000"/>
            </a:solidFill>
          </a:ln>
        </p:spPr>
        <p:txBody>
          <a:bodyPr wrap="square" lIns="91440" tIns="45720" rIns="91440" bIns="45720" rtlCol="0" anchor="t">
            <a:spAutoFit/>
          </a:bodyPr>
          <a:lstStyle/>
          <a:p>
            <a:pPr defTabSz="813816">
              <a:spcAft>
                <a:spcPts val="600"/>
              </a:spcAft>
            </a:pPr>
            <a:r>
              <a:rPr lang="en-US" sz="900" b="1" kern="1200">
                <a:solidFill>
                  <a:srgbClr val="FF0000"/>
                </a:solidFill>
                <a:latin typeface="Calibri"/>
                <a:ea typeface="Calibri"/>
                <a:cs typeface="Calibri"/>
              </a:rPr>
              <a:t>Click for audio</a:t>
            </a:r>
            <a:endParaRPr lang="en-US" sz="900" b="1">
              <a:solidFill>
                <a:srgbClr val="FF0000"/>
              </a:solidFill>
              <a:latin typeface="Calibri"/>
              <a:ea typeface="Calibri"/>
              <a:cs typeface="Calibri"/>
            </a:endParaRPr>
          </a:p>
        </p:txBody>
      </p:sp>
    </p:spTree>
    <p:extLst>
      <p:ext uri="{BB962C8B-B14F-4D97-AF65-F5344CB8AC3E}">
        <p14:creationId xmlns:p14="http://schemas.microsoft.com/office/powerpoint/2010/main" val="728655822"/>
      </p:ext>
    </p:extLst>
  </p:cSld>
  <p:clrMapOvr>
    <a:masterClrMapping/>
  </p:clrMapOvr>
  <mc:AlternateContent xmlns:mc="http://schemas.openxmlformats.org/markup-compatibility/2006" xmlns:p14="http://schemas.microsoft.com/office/powerpoint/2010/main">
    <mc:Choice Requires="p14">
      <p:transition p14:dur="0" advTm="7029"/>
    </mc:Choice>
    <mc:Fallback xmlns="">
      <p:transition advTm="702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6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B057BAA-CAD8-42D7-8DDF-E2075435DA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9876" y="0"/>
            <a:ext cx="4594123" cy="6857999"/>
          </a:xfrm>
          <a:prstGeom prst="rect">
            <a:avLst/>
          </a:prstGeom>
          <a:blipFill dpi="0" rotWithShape="1">
            <a:blip r:embed="rId5">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0600" y="484632"/>
            <a:ext cx="3974689" cy="1609344"/>
          </a:xfrm>
          <a:ln>
            <a:noFill/>
          </a:ln>
        </p:spPr>
        <p:txBody>
          <a:bodyPr>
            <a:normAutofit/>
          </a:bodyPr>
          <a:lstStyle/>
          <a:p>
            <a:r>
              <a:rPr lang="en-US" sz="3500"/>
              <a:t>Agenda</a:t>
            </a:r>
            <a:endParaRPr lang="en-US" sz="3500">
              <a:latin typeface="Rockwell Condensed"/>
            </a:endParaRPr>
          </a:p>
        </p:txBody>
      </p:sp>
      <p:pic>
        <p:nvPicPr>
          <p:cNvPr id="4" name="Picture 4" descr="A close up of a sign&#10;&#10;Description automatically generated">
            <a:extLst>
              <a:ext uri="{FF2B5EF4-FFF2-40B4-BE49-F238E27FC236}">
                <a16:creationId xmlns:a16="http://schemas.microsoft.com/office/drawing/2014/main" id="{A2129AC9-866F-4DCA-A2C3-1C680194C78A}"/>
              </a:ext>
            </a:extLst>
          </p:cNvPr>
          <p:cNvPicPr>
            <a:picLocks noChangeAspect="1"/>
          </p:cNvPicPr>
          <p:nvPr/>
        </p:nvPicPr>
        <p:blipFill rotWithShape="1">
          <a:blip r:embed="rId6"/>
          <a:srcRect r="3961" b="-2"/>
          <a:stretch/>
        </p:blipFill>
        <p:spPr>
          <a:xfrm>
            <a:off x="475499" y="640080"/>
            <a:ext cx="3595649" cy="5588101"/>
          </a:xfrm>
          <a:prstGeom prst="rect">
            <a:avLst/>
          </a:prstGeom>
        </p:spPr>
      </p:pic>
      <p:sp>
        <p:nvSpPr>
          <p:cNvPr id="3" name="Content Placeholder 2"/>
          <p:cNvSpPr>
            <a:spLocks noGrp="1"/>
          </p:cNvSpPr>
          <p:nvPr>
            <p:ph idx="1"/>
          </p:nvPr>
        </p:nvSpPr>
        <p:spPr>
          <a:xfrm>
            <a:off x="4800599" y="2121408"/>
            <a:ext cx="3974689" cy="4050792"/>
          </a:xfrm>
        </p:spPr>
        <p:txBody>
          <a:bodyPr vert="horz" lIns="0" tIns="45720" rIns="0" bIns="45720" rtlCol="0" anchor="t">
            <a:normAutofit/>
          </a:bodyPr>
          <a:lstStyle/>
          <a:p>
            <a:r>
              <a:rPr lang="en-US" sz="1600">
                <a:latin typeface="Century Gothic"/>
              </a:rPr>
              <a:t>Meet the Different JME Teams</a:t>
            </a:r>
          </a:p>
          <a:p>
            <a:r>
              <a:rPr lang="en-US" sz="1600">
                <a:latin typeface="Century Gothic"/>
              </a:rPr>
              <a:t>Title 1</a:t>
            </a:r>
          </a:p>
          <a:p>
            <a:r>
              <a:rPr lang="en-US" sz="1600" err="1">
                <a:latin typeface="Century Gothic"/>
              </a:rPr>
              <a:t>FastBridge</a:t>
            </a:r>
            <a:endParaRPr lang="en-US" sz="1600">
              <a:latin typeface="Century Gothic"/>
            </a:endParaRPr>
          </a:p>
          <a:p>
            <a:r>
              <a:rPr lang="en-US" sz="1600">
                <a:latin typeface="Century Gothic"/>
              </a:rPr>
              <a:t>Safety Net/Multilingual Learner</a:t>
            </a:r>
          </a:p>
          <a:p>
            <a:r>
              <a:rPr lang="en-US" sz="1600">
                <a:latin typeface="Century Gothic"/>
              </a:rPr>
              <a:t>Schedule </a:t>
            </a:r>
          </a:p>
          <a:p>
            <a:r>
              <a:rPr lang="en-US" sz="1600">
                <a:latin typeface="Century Gothic"/>
              </a:rPr>
              <a:t>Curriculum Overview</a:t>
            </a:r>
          </a:p>
          <a:p>
            <a:r>
              <a:rPr lang="en-US" sz="1600">
                <a:latin typeface="Century Gothic"/>
              </a:rPr>
              <a:t>At Home Support</a:t>
            </a:r>
          </a:p>
          <a:p>
            <a:r>
              <a:rPr lang="en-US" sz="1600">
                <a:latin typeface="Century Gothic"/>
              </a:rPr>
              <a:t>Pick up/Drop off</a:t>
            </a:r>
          </a:p>
          <a:p>
            <a:pPr>
              <a:buClr>
                <a:srgbClr val="9E3611"/>
              </a:buClr>
            </a:pPr>
            <a:r>
              <a:rPr lang="en-US" sz="1600">
                <a:latin typeface="Century Gothic"/>
              </a:rPr>
              <a:t>Additional Information</a:t>
            </a:r>
          </a:p>
        </p:txBody>
      </p:sp>
      <p:grpSp>
        <p:nvGrpSpPr>
          <p:cNvPr id="17" name="Group 16">
            <a:extLst>
              <a:ext uri="{FF2B5EF4-FFF2-40B4-BE49-F238E27FC236}">
                <a16:creationId xmlns:a16="http://schemas.microsoft.com/office/drawing/2014/main" id="{ECBD3C71-5915-4215-B435-9334BCE4BE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3" name="Oval 12">
              <a:extLst>
                <a:ext uri="{FF2B5EF4-FFF2-40B4-BE49-F238E27FC236}">
                  <a16:creationId xmlns:a16="http://schemas.microsoft.com/office/drawing/2014/main" id="{118961C7-3F52-4908-BA1D-EE6B50734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7">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C640DAE0-FDB1-4C88-B414-A361A75EA2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5" name="TextBox 4">
            <a:extLst>
              <a:ext uri="{FF2B5EF4-FFF2-40B4-BE49-F238E27FC236}">
                <a16:creationId xmlns:a16="http://schemas.microsoft.com/office/drawing/2014/main" id="{35E9A337-0C03-402A-9128-DB4BACC7B09D}"/>
              </a:ext>
            </a:extLst>
          </p:cNvPr>
          <p:cNvSpPr txBox="1"/>
          <p:nvPr/>
        </p:nvSpPr>
        <p:spPr>
          <a:xfrm>
            <a:off x="249807" y="5122034"/>
            <a:ext cx="5057883" cy="307777"/>
          </a:xfrm>
          <a:prstGeom prst="rect">
            <a:avLst/>
          </a:prstGeom>
          <a:noFill/>
        </p:spPr>
        <p:txBody>
          <a:bodyPr wrap="square" lIns="91440" tIns="45720" rIns="91440" bIns="45720" rtlCol="0" anchor="t">
            <a:spAutoFit/>
          </a:bodyPr>
          <a:lstStyle/>
          <a:p>
            <a:endParaRPr lang="en-US" sz="1400"/>
          </a:p>
        </p:txBody>
      </p:sp>
      <p:pic>
        <p:nvPicPr>
          <p:cNvPr id="6" name="Agenda">
            <a:hlinkClick r:id="" action="ppaction://media"/>
            <a:extLst>
              <a:ext uri="{FF2B5EF4-FFF2-40B4-BE49-F238E27FC236}">
                <a16:creationId xmlns:a16="http://schemas.microsoft.com/office/drawing/2014/main" id="{7C4C0547-2346-A82E-C744-602F052D2B9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83508" y="192641"/>
            <a:ext cx="583981" cy="583981"/>
          </a:xfrm>
          <a:prstGeom prst="rect">
            <a:avLst/>
          </a:prstGeom>
        </p:spPr>
      </p:pic>
      <p:sp>
        <p:nvSpPr>
          <p:cNvPr id="7" name="TextBox 6">
            <a:extLst>
              <a:ext uri="{FF2B5EF4-FFF2-40B4-BE49-F238E27FC236}">
                <a16:creationId xmlns:a16="http://schemas.microsoft.com/office/drawing/2014/main" id="{10BA118E-3AE3-C62A-0C32-58387EF29D5E}"/>
              </a:ext>
            </a:extLst>
          </p:cNvPr>
          <p:cNvSpPr txBox="1"/>
          <p:nvPr/>
        </p:nvSpPr>
        <p:spPr>
          <a:xfrm>
            <a:off x="848056" y="366521"/>
            <a:ext cx="930378" cy="236219"/>
          </a:xfrm>
          <a:prstGeom prst="rect">
            <a:avLst/>
          </a:prstGeom>
          <a:noFill/>
          <a:ln>
            <a:solidFill>
              <a:srgbClr val="FF0000"/>
            </a:solidFill>
          </a:ln>
        </p:spPr>
        <p:txBody>
          <a:bodyPr wrap="square" lIns="91440" tIns="45720" rIns="91440" bIns="45720" rtlCol="0" anchor="t">
            <a:spAutoFit/>
          </a:bodyPr>
          <a:lstStyle/>
          <a:p>
            <a:pPr defTabSz="813816">
              <a:spcAft>
                <a:spcPts val="600"/>
              </a:spcAft>
            </a:pPr>
            <a:r>
              <a:rPr lang="en-US" sz="900" b="1" kern="1200">
                <a:solidFill>
                  <a:srgbClr val="FF0000"/>
                </a:solidFill>
                <a:latin typeface="Calibri"/>
                <a:ea typeface="Calibri"/>
                <a:cs typeface="Calibri"/>
              </a:rPr>
              <a:t>Click for audio</a:t>
            </a:r>
            <a:endParaRPr lang="en-US" sz="900" b="1">
              <a:solidFill>
                <a:srgbClr val="FF0000"/>
              </a:solidFill>
              <a:latin typeface="Calibri"/>
              <a:ea typeface="Calibri"/>
              <a:cs typeface="Calibri"/>
            </a:endParaRPr>
          </a:p>
        </p:txBody>
      </p:sp>
    </p:spTree>
    <p:extLst>
      <p:ext uri="{BB962C8B-B14F-4D97-AF65-F5344CB8AC3E}">
        <p14:creationId xmlns:p14="http://schemas.microsoft.com/office/powerpoint/2010/main" val="519987506"/>
      </p:ext>
    </p:extLst>
  </p:cSld>
  <p:clrMapOvr>
    <a:masterClrMapping/>
  </p:clrMapOvr>
  <mc:AlternateContent xmlns:mc="http://schemas.openxmlformats.org/markup-compatibility/2006" xmlns:p14="http://schemas.microsoft.com/office/powerpoint/2010/main">
    <mc:Choice Requires="p14">
      <p:transition p14:dur="0" advTm="46394"/>
    </mc:Choice>
    <mc:Fallback xmlns="">
      <p:transition advTm="463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85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5CCCD99C-7D8E-4797-981B-A22148DEB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0625" y="1346946"/>
            <a:ext cx="7667244" cy="80683"/>
          </a:xfrm>
          <a:prstGeom prst="rect">
            <a:avLst/>
          </a:prstGeom>
          <a:blipFill dpi="0" rotWithShape="1">
            <a:blip r:embed="rId5">
              <a:alphaModFix amt="83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090C743A-8661-482F-9A41-8A7025172C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0625" y="4299696"/>
            <a:ext cx="7667244" cy="80683"/>
          </a:xfrm>
          <a:prstGeom prst="rect">
            <a:avLst/>
          </a:prstGeom>
          <a:blipFill dpi="0" rotWithShape="1">
            <a:blip r:embed="rId5">
              <a:alphaModFix amt="83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594477E0-CE85-4388-9987-2E6C9BFECB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0625" y="1484779"/>
            <a:ext cx="7667244" cy="2743200"/>
          </a:xfrm>
          <a:prstGeom prst="rect">
            <a:avLst/>
          </a:prstGeom>
          <a:blipFill dpi="0" rotWithShape="1">
            <a:blip r:embed="rId5">
              <a:alphaModFix amt="83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1D10CA79-B03E-42D2-AD45-46B9BA89E1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236911" y="4068923"/>
            <a:ext cx="810678" cy="1080902"/>
            <a:chOff x="9685338" y="4460675"/>
            <a:chExt cx="1080904" cy="1080902"/>
          </a:xfrm>
        </p:grpSpPr>
        <p:sp>
          <p:nvSpPr>
            <p:cNvPr id="42" name="Oval 41">
              <a:extLst>
                <a:ext uri="{FF2B5EF4-FFF2-40B4-BE49-F238E27FC236}">
                  <a16:creationId xmlns:a16="http://schemas.microsoft.com/office/drawing/2014/main" id="{985D6C09-FCD4-49C5-90D8-D91E40182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7">
                <a:duotone>
                  <a:schemeClr val="accent1">
                    <a:shade val="45000"/>
                    <a:satMod val="135000"/>
                  </a:schemeClr>
                  <a:prstClr val="white"/>
                </a:duotone>
                <a:extLst>
                  <a:ext uri="{BEBA8EAE-BF5A-486C-A8C5-ECC9F3942E4B}">
                    <a14:imgProps xmlns:a14="http://schemas.microsoft.com/office/drawing/2010/main">
                      <a14:imgLayer r:embed="rId8">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43" name="Oval 42">
              <a:extLst>
                <a:ext uri="{FF2B5EF4-FFF2-40B4-BE49-F238E27FC236}">
                  <a16:creationId xmlns:a16="http://schemas.microsoft.com/office/drawing/2014/main" id="{CA2921E5-E3D2-4B5A-A07C-316D34C352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5" name="Rectangle 44">
            <a:extLst>
              <a:ext uri="{FF2B5EF4-FFF2-40B4-BE49-F238E27FC236}">
                <a16:creationId xmlns:a16="http://schemas.microsoft.com/office/drawing/2014/main" id="{F06EAF46-2058-42AE-9B15-4A796F215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1714"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7" name="Rectangle 46">
            <a:extLst>
              <a:ext uri="{FF2B5EF4-FFF2-40B4-BE49-F238E27FC236}">
                <a16:creationId xmlns:a16="http://schemas.microsoft.com/office/drawing/2014/main" id="{C6FF3930-8C31-4336-B80A-42642AFA80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0625" y="928117"/>
            <a:ext cx="7763256"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51449F38-16C4-44F9-88AF-8A6F8A47C3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4102" y="1110053"/>
            <a:ext cx="2539778" cy="4580301"/>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1DE945-FA74-4E42-B25D-5A4B8DF0D485}"/>
              </a:ext>
            </a:extLst>
          </p:cNvPr>
          <p:cNvSpPr>
            <a:spLocks noGrp="1"/>
          </p:cNvSpPr>
          <p:nvPr>
            <p:ph type="title"/>
          </p:nvPr>
        </p:nvSpPr>
        <p:spPr>
          <a:xfrm>
            <a:off x="6150076" y="1432223"/>
            <a:ext cx="2113813" cy="3357976"/>
          </a:xfrm>
        </p:spPr>
        <p:txBody>
          <a:bodyPr vert="horz" lIns="91440" tIns="45720" rIns="91440" bIns="45720" rtlCol="0" anchor="ctr">
            <a:normAutofit/>
          </a:bodyPr>
          <a:lstStyle/>
          <a:p>
            <a:pPr>
              <a:lnSpc>
                <a:spcPct val="85000"/>
              </a:lnSpc>
            </a:pPr>
            <a:r>
              <a:rPr lang="en-US" sz="4800">
                <a:blipFill dpi="0" rotWithShape="1">
                  <a:blip r:embed="rId7"/>
                  <a:srcRect/>
                  <a:tile tx="6350" ty="-127000" sx="65000" sy="64000" flip="none" algn="tl"/>
                </a:blipFill>
              </a:rPr>
              <a:t>Meet the 2nd grade team</a:t>
            </a:r>
          </a:p>
        </p:txBody>
      </p:sp>
      <p:pic>
        <p:nvPicPr>
          <p:cNvPr id="6" name="Picture 5">
            <a:extLst>
              <a:ext uri="{FF2B5EF4-FFF2-40B4-BE49-F238E27FC236}">
                <a16:creationId xmlns:a16="http://schemas.microsoft.com/office/drawing/2014/main" id="{CAB637AF-555A-0579-30C0-582349CEE743}"/>
              </a:ext>
            </a:extLst>
          </p:cNvPr>
          <p:cNvPicPr>
            <a:picLocks noChangeAspect="1"/>
          </p:cNvPicPr>
          <p:nvPr/>
        </p:nvPicPr>
        <p:blipFill>
          <a:blip r:embed="rId9">
            <a:extLst>
              <a:ext uri="{28A0092B-C50C-407E-A947-70E740481C1C}">
                <a14:useLocalDpi xmlns:a14="http://schemas.microsoft.com/office/drawing/2010/main" val="0"/>
              </a:ext>
            </a:extLst>
          </a:blip>
          <a:srcRect l="30722" t="20230" r="26169" b="35493"/>
          <a:stretch/>
        </p:blipFill>
        <p:spPr>
          <a:xfrm>
            <a:off x="690120" y="1247670"/>
            <a:ext cx="4903461" cy="4247178"/>
          </a:xfrm>
          <a:prstGeom prst="rect">
            <a:avLst/>
          </a:prstGeom>
        </p:spPr>
      </p:pic>
      <p:sp>
        <p:nvSpPr>
          <p:cNvPr id="51" name="Rectangle 50">
            <a:extLst>
              <a:ext uri="{FF2B5EF4-FFF2-40B4-BE49-F238E27FC236}">
                <a16:creationId xmlns:a16="http://schemas.microsoft.com/office/drawing/2014/main" id="{6EF2B872-B9D7-4C0A-A63F-60629F15D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0625" y="5780565"/>
            <a:ext cx="7763256"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 name="Group 52">
            <a:extLst>
              <a:ext uri="{FF2B5EF4-FFF2-40B4-BE49-F238E27FC236}">
                <a16:creationId xmlns:a16="http://schemas.microsoft.com/office/drawing/2014/main" id="{A7420396-5761-4EC6-AF03-978EE20770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235190" y="5257800"/>
            <a:ext cx="810678" cy="1080902"/>
            <a:chOff x="9685338" y="4460675"/>
            <a:chExt cx="1080904" cy="1080902"/>
          </a:xfrm>
        </p:grpSpPr>
        <p:sp>
          <p:nvSpPr>
            <p:cNvPr id="54" name="Oval 53">
              <a:extLst>
                <a:ext uri="{FF2B5EF4-FFF2-40B4-BE49-F238E27FC236}">
                  <a16:creationId xmlns:a16="http://schemas.microsoft.com/office/drawing/2014/main" id="{F8C656C5-0C25-4122-9E88-1BFA8EAF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7">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55" name="Oval 54">
              <a:extLst>
                <a:ext uri="{FF2B5EF4-FFF2-40B4-BE49-F238E27FC236}">
                  <a16:creationId xmlns:a16="http://schemas.microsoft.com/office/drawing/2014/main" id="{BD05DC5E-E85B-424C-8C26-757EC0F552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pic>
        <p:nvPicPr>
          <p:cNvPr id="3" name="Recorded Sound">
            <a:hlinkClick r:id="" action="ppaction://media"/>
            <a:extLst>
              <a:ext uri="{FF2B5EF4-FFF2-40B4-BE49-F238E27FC236}">
                <a16:creationId xmlns:a16="http://schemas.microsoft.com/office/drawing/2014/main" id="{2213B866-819C-91CC-ADE3-ECDD925C985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856896" y="6019164"/>
            <a:ext cx="713961" cy="713961"/>
          </a:xfrm>
          <a:prstGeom prst="rect">
            <a:avLst/>
          </a:prstGeom>
        </p:spPr>
      </p:pic>
      <p:sp>
        <p:nvSpPr>
          <p:cNvPr id="4" name="TextBox 3">
            <a:extLst>
              <a:ext uri="{FF2B5EF4-FFF2-40B4-BE49-F238E27FC236}">
                <a16:creationId xmlns:a16="http://schemas.microsoft.com/office/drawing/2014/main" id="{2C303685-3B8C-554C-C051-E8EE763CF1D6}"/>
              </a:ext>
            </a:extLst>
          </p:cNvPr>
          <p:cNvSpPr txBox="1"/>
          <p:nvPr/>
        </p:nvSpPr>
        <p:spPr>
          <a:xfrm>
            <a:off x="4570857" y="6258034"/>
            <a:ext cx="930378" cy="236219"/>
          </a:xfrm>
          <a:prstGeom prst="rect">
            <a:avLst/>
          </a:prstGeom>
          <a:noFill/>
          <a:ln>
            <a:solidFill>
              <a:srgbClr val="FF0000"/>
            </a:solidFill>
          </a:ln>
        </p:spPr>
        <p:txBody>
          <a:bodyPr wrap="square" lIns="91440" tIns="45720" rIns="91440" bIns="45720" rtlCol="0" anchor="t">
            <a:spAutoFit/>
          </a:bodyPr>
          <a:lstStyle/>
          <a:p>
            <a:pPr defTabSz="813816">
              <a:spcAft>
                <a:spcPts val="600"/>
              </a:spcAft>
            </a:pPr>
            <a:r>
              <a:rPr lang="en-US" sz="900" b="1" kern="1200">
                <a:solidFill>
                  <a:srgbClr val="FF0000"/>
                </a:solidFill>
                <a:latin typeface="Calibri"/>
                <a:ea typeface="Calibri"/>
                <a:cs typeface="Calibri"/>
              </a:rPr>
              <a:t>Click for audio</a:t>
            </a:r>
            <a:endParaRPr lang="en-US" sz="900" b="1">
              <a:solidFill>
                <a:srgbClr val="FF0000"/>
              </a:solidFill>
              <a:latin typeface="Calibri"/>
              <a:ea typeface="Calibri"/>
              <a:cs typeface="Calibri"/>
            </a:endParaRPr>
          </a:p>
        </p:txBody>
      </p:sp>
    </p:spTree>
    <p:extLst>
      <p:ext uri="{BB962C8B-B14F-4D97-AF65-F5344CB8AC3E}">
        <p14:creationId xmlns:p14="http://schemas.microsoft.com/office/powerpoint/2010/main" val="2875745703"/>
      </p:ext>
    </p:extLst>
  </p:cSld>
  <p:clrMapOvr>
    <a:masterClrMapping/>
  </p:clrMapOvr>
  <mc:AlternateContent xmlns:mc="http://schemas.openxmlformats.org/markup-compatibility/2006" xmlns:p14="http://schemas.microsoft.com/office/powerpoint/2010/main">
    <mc:Choice Requires="p14">
      <p:transition p14:dur="0" advTm="55135"/>
    </mc:Choice>
    <mc:Fallback xmlns="">
      <p:transition advTm="5513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9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2A313B03-D361-4EC9-AF52-0B3C1C92C2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27" name="Oval 26">
              <a:extLst>
                <a:ext uri="{FF2B5EF4-FFF2-40B4-BE49-F238E27FC236}">
                  <a16:creationId xmlns:a16="http://schemas.microsoft.com/office/drawing/2014/main" id="{5E79CB85-A08A-4579-86F6-A8AA97551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20" name="Oval 19">
              <a:extLst>
                <a:ext uri="{FF2B5EF4-FFF2-40B4-BE49-F238E27FC236}">
                  <a16:creationId xmlns:a16="http://schemas.microsoft.com/office/drawing/2014/main" id="{D6C61C9C-364D-4CB6-B9D1-1A6F50F6A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28" name="Rectangle 27">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999"/>
          </a:xfrm>
          <a:prstGeom prst="rect">
            <a:avLst/>
          </a:prstGeom>
          <a:blipFill dpi="0" rotWithShape="1">
            <a:blip r:embed="rId7">
              <a:alphaModFix amt="50000"/>
              <a:lum bright="70000" contrast="-70000"/>
              <a:extLst>
                <a:ext uri="{BEBA8EAE-BF5A-486C-A8C5-ECC9F3942E4B}">
                  <a14:imgProps xmlns:a14="http://schemas.microsoft.com/office/drawing/2010/main">
                    <a14:imgLayer r:embed="rId8">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30" name="Rectangle 29">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8" y="480059"/>
            <a:ext cx="8428482"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1DE945-FA74-4E42-B25D-5A4B8DF0D485}"/>
              </a:ext>
            </a:extLst>
          </p:cNvPr>
          <p:cNvSpPr>
            <a:spLocks noGrp="1"/>
          </p:cNvSpPr>
          <p:nvPr>
            <p:ph type="title"/>
          </p:nvPr>
        </p:nvSpPr>
        <p:spPr>
          <a:xfrm>
            <a:off x="1120161" y="4660330"/>
            <a:ext cx="6907866" cy="1394606"/>
          </a:xfrm>
        </p:spPr>
        <p:txBody>
          <a:bodyPr vert="horz" lIns="91440" tIns="45720" rIns="91440" bIns="45720" rtlCol="0" anchor="ctr">
            <a:normAutofit/>
          </a:bodyPr>
          <a:lstStyle/>
          <a:p>
            <a:pPr defTabSz="832104"/>
            <a:r>
              <a:rPr lang="en-US" sz="4732" b="1" kern="1200" cap="all" baseline="0">
                <a:blipFill>
                  <a:blip r:embed="rId9">
                    <a:extLst>
                      <a:ext uri="{28A0092B-C50C-407E-A947-70E740481C1C}">
                        <a14:useLocalDpi xmlns:a14="http://schemas.microsoft.com/office/drawing/2010/main" val="0"/>
                      </a:ext>
                    </a:extLst>
                  </a:blip>
                  <a:tile tx="6350" ty="-127000" sx="65000" sy="64000" flip="none" algn="tl"/>
                </a:blipFill>
                <a:latin typeface="+mj-lt"/>
                <a:ea typeface="+mj-ea"/>
                <a:cs typeface="+mj-cs"/>
              </a:rPr>
              <a:t>Meet the 2nd grade team</a:t>
            </a:r>
            <a:endParaRPr lang="en-US" sz="5200" cap="all"/>
          </a:p>
        </p:txBody>
      </p:sp>
      <p:sp>
        <p:nvSpPr>
          <p:cNvPr id="7" name="TextBox 6">
            <a:extLst>
              <a:ext uri="{FF2B5EF4-FFF2-40B4-BE49-F238E27FC236}">
                <a16:creationId xmlns:a16="http://schemas.microsoft.com/office/drawing/2014/main" id="{E160855E-0598-488B-9C29-FCE79110C210}"/>
              </a:ext>
            </a:extLst>
          </p:cNvPr>
          <p:cNvSpPr txBox="1"/>
          <p:nvPr/>
        </p:nvSpPr>
        <p:spPr>
          <a:xfrm>
            <a:off x="554549" y="2469677"/>
            <a:ext cx="1450632" cy="1596912"/>
          </a:xfrm>
          <a:prstGeom prst="rect">
            <a:avLst/>
          </a:prstGeom>
          <a:noFill/>
        </p:spPr>
        <p:txBody>
          <a:bodyPr wrap="square" lIns="91440" tIns="45720" rIns="91440" bIns="45720" rtlCol="0" anchor="t">
            <a:spAutoFit/>
          </a:bodyPr>
          <a:lstStyle/>
          <a:p>
            <a:pPr algn="ctr" defTabSz="823783">
              <a:spcAft>
                <a:spcPts val="546"/>
              </a:spcAft>
            </a:pPr>
            <a:r>
              <a:rPr lang="en-US" sz="1622" b="1" kern="1200">
                <a:solidFill>
                  <a:schemeClr val="tx1"/>
                </a:solidFill>
                <a:latin typeface="+mn-lt"/>
                <a:ea typeface="+mn-ea"/>
                <a:cs typeface="+mn-cs"/>
              </a:rPr>
              <a:t>Kiah </a:t>
            </a:r>
          </a:p>
          <a:p>
            <a:pPr algn="ctr" defTabSz="823783">
              <a:spcAft>
                <a:spcPts val="546"/>
              </a:spcAft>
            </a:pPr>
            <a:r>
              <a:rPr lang="en-US" sz="1622" b="1" kern="1200">
                <a:solidFill>
                  <a:schemeClr val="tx1"/>
                </a:solidFill>
                <a:latin typeface="+mn-lt"/>
                <a:ea typeface="+mn-ea"/>
                <a:cs typeface="+mn-cs"/>
              </a:rPr>
              <a:t>Moore</a:t>
            </a:r>
          </a:p>
          <a:p>
            <a:pPr algn="ctr" defTabSz="823783">
              <a:spcAft>
                <a:spcPts val="546"/>
              </a:spcAft>
            </a:pPr>
            <a:endParaRPr lang="en-US" sz="1622" b="1" kern="1200">
              <a:solidFill>
                <a:schemeClr val="tx1"/>
              </a:solidFill>
              <a:latin typeface="+mn-lt"/>
              <a:ea typeface="+mn-ea"/>
              <a:cs typeface="+mn-cs"/>
            </a:endParaRPr>
          </a:p>
          <a:p>
            <a:pPr algn="ctr" defTabSz="823783">
              <a:spcAft>
                <a:spcPts val="546"/>
              </a:spcAft>
            </a:pPr>
            <a:r>
              <a:rPr lang="en-US" sz="1622" b="1" kern="1200" err="1">
                <a:solidFill>
                  <a:schemeClr val="tx1"/>
                </a:solidFill>
                <a:latin typeface="+mn-lt"/>
                <a:ea typeface="+mn-ea"/>
                <a:cs typeface="+mn-cs"/>
                <a:hlinkClick r:id="rId10"/>
              </a:rPr>
              <a:t>kimoore</a:t>
            </a:r>
            <a:endParaRPr lang="en-US" sz="1622" b="1" kern="1200">
              <a:solidFill>
                <a:schemeClr val="tx1"/>
              </a:solidFill>
              <a:latin typeface="+mn-lt"/>
              <a:ea typeface="+mn-ea"/>
              <a:cs typeface="+mn-cs"/>
              <a:hlinkClick r:id="rId10"/>
            </a:endParaRPr>
          </a:p>
          <a:p>
            <a:pPr algn="ctr" defTabSz="823783">
              <a:spcAft>
                <a:spcPts val="546"/>
              </a:spcAft>
            </a:pPr>
            <a:r>
              <a:rPr lang="en-US" sz="1622" b="1" kern="1200">
                <a:solidFill>
                  <a:schemeClr val="tx1"/>
                </a:solidFill>
                <a:latin typeface="+mn-lt"/>
                <a:ea typeface="+mn-ea"/>
                <a:cs typeface="+mn-cs"/>
                <a:hlinkClick r:id="rId10"/>
              </a:rPr>
              <a:t>@lwsd.org</a:t>
            </a:r>
            <a:r>
              <a:rPr lang="en-US" sz="1622" b="1" kern="1200">
                <a:solidFill>
                  <a:schemeClr val="tx1"/>
                </a:solidFill>
                <a:latin typeface="+mn-lt"/>
                <a:ea typeface="+mn-ea"/>
                <a:cs typeface="+mn-cs"/>
              </a:rPr>
              <a:t>  </a:t>
            </a:r>
            <a:endParaRPr lang="en-US"/>
          </a:p>
        </p:txBody>
      </p:sp>
      <p:sp>
        <p:nvSpPr>
          <p:cNvPr id="10" name="TextBox 9">
            <a:extLst>
              <a:ext uri="{FF2B5EF4-FFF2-40B4-BE49-F238E27FC236}">
                <a16:creationId xmlns:a16="http://schemas.microsoft.com/office/drawing/2014/main" id="{F0CD92D0-8808-4AFA-A762-5A0313DC927E}"/>
              </a:ext>
            </a:extLst>
          </p:cNvPr>
          <p:cNvSpPr txBox="1"/>
          <p:nvPr/>
        </p:nvSpPr>
        <p:spPr>
          <a:xfrm>
            <a:off x="4973187" y="2387645"/>
            <a:ext cx="1384229" cy="1596912"/>
          </a:xfrm>
          <a:prstGeom prst="rect">
            <a:avLst/>
          </a:prstGeom>
          <a:noFill/>
        </p:spPr>
        <p:txBody>
          <a:bodyPr wrap="square" lIns="91440" tIns="45720" rIns="91440" bIns="45720" rtlCol="0" anchor="t">
            <a:spAutoFit/>
          </a:bodyPr>
          <a:lstStyle/>
          <a:p>
            <a:pPr algn="ctr" defTabSz="823783">
              <a:spcAft>
                <a:spcPts val="546"/>
              </a:spcAft>
            </a:pPr>
            <a:r>
              <a:rPr lang="en-US" sz="1622" b="1" kern="1200">
                <a:solidFill>
                  <a:schemeClr val="tx1"/>
                </a:solidFill>
                <a:latin typeface="+mn-lt"/>
                <a:ea typeface="+mn-ea"/>
                <a:cs typeface="+mn-cs"/>
              </a:rPr>
              <a:t>Aly </a:t>
            </a:r>
          </a:p>
          <a:p>
            <a:pPr algn="ctr" defTabSz="823783">
              <a:spcAft>
                <a:spcPts val="546"/>
              </a:spcAft>
            </a:pPr>
            <a:r>
              <a:rPr lang="en-US" sz="1622" b="1" kern="1200">
                <a:solidFill>
                  <a:schemeClr val="tx1"/>
                </a:solidFill>
                <a:latin typeface="+mn-lt"/>
                <a:ea typeface="+mn-ea"/>
                <a:cs typeface="+mn-cs"/>
              </a:rPr>
              <a:t>Shiels</a:t>
            </a:r>
          </a:p>
          <a:p>
            <a:pPr algn="ctr" defTabSz="823783">
              <a:spcAft>
                <a:spcPts val="546"/>
              </a:spcAft>
            </a:pPr>
            <a:endParaRPr lang="en-US" sz="1622" b="1" kern="1200">
              <a:solidFill>
                <a:schemeClr val="tx1"/>
              </a:solidFill>
              <a:latin typeface="+mn-lt"/>
              <a:ea typeface="+mn-ea"/>
              <a:cs typeface="+mn-cs"/>
            </a:endParaRPr>
          </a:p>
          <a:p>
            <a:pPr algn="ctr" defTabSz="823783">
              <a:spcAft>
                <a:spcPts val="546"/>
              </a:spcAft>
            </a:pPr>
            <a:r>
              <a:rPr lang="en-US" sz="1622" b="1" kern="1200" err="1">
                <a:solidFill>
                  <a:schemeClr val="tx1"/>
                </a:solidFill>
                <a:latin typeface="+mn-lt"/>
                <a:ea typeface="+mn-ea"/>
                <a:cs typeface="+mn-cs"/>
                <a:hlinkClick r:id="rId11"/>
              </a:rPr>
              <a:t>ashiels</a:t>
            </a:r>
            <a:endParaRPr lang="en-US" sz="1622" b="1" kern="1200">
              <a:solidFill>
                <a:schemeClr val="tx1"/>
              </a:solidFill>
              <a:latin typeface="+mn-lt"/>
              <a:ea typeface="+mn-ea"/>
              <a:cs typeface="+mn-cs"/>
              <a:hlinkClick r:id="rId11"/>
            </a:endParaRPr>
          </a:p>
          <a:p>
            <a:pPr algn="ctr" defTabSz="823783">
              <a:spcAft>
                <a:spcPts val="546"/>
              </a:spcAft>
            </a:pPr>
            <a:r>
              <a:rPr lang="en-US" sz="1622" b="1" kern="1200">
                <a:solidFill>
                  <a:schemeClr val="tx1"/>
                </a:solidFill>
                <a:latin typeface="+mn-lt"/>
                <a:ea typeface="+mn-ea"/>
                <a:cs typeface="+mn-cs"/>
                <a:hlinkClick r:id="rId11"/>
              </a:rPr>
              <a:t>@lwsd.org</a:t>
            </a:r>
            <a:r>
              <a:rPr lang="en-US" sz="1622" b="1" kern="1200">
                <a:solidFill>
                  <a:schemeClr val="tx1"/>
                </a:solidFill>
                <a:latin typeface="+mn-lt"/>
                <a:ea typeface="+mn-ea"/>
                <a:cs typeface="+mn-cs"/>
              </a:rPr>
              <a:t> </a:t>
            </a:r>
            <a:endParaRPr lang="en-US"/>
          </a:p>
        </p:txBody>
      </p:sp>
      <p:sp>
        <p:nvSpPr>
          <p:cNvPr id="13" name="TextBox 12">
            <a:extLst>
              <a:ext uri="{FF2B5EF4-FFF2-40B4-BE49-F238E27FC236}">
                <a16:creationId xmlns:a16="http://schemas.microsoft.com/office/drawing/2014/main" id="{055909EF-8A66-4FBB-B065-222BD911A2CE}"/>
              </a:ext>
            </a:extLst>
          </p:cNvPr>
          <p:cNvSpPr txBox="1"/>
          <p:nvPr/>
        </p:nvSpPr>
        <p:spPr>
          <a:xfrm>
            <a:off x="7070950" y="2469677"/>
            <a:ext cx="1537726" cy="1596912"/>
          </a:xfrm>
          <a:prstGeom prst="rect">
            <a:avLst/>
          </a:prstGeom>
          <a:noFill/>
        </p:spPr>
        <p:txBody>
          <a:bodyPr wrap="square" lIns="91440" tIns="45720" rIns="91440" bIns="45720" rtlCol="0" anchor="t">
            <a:spAutoFit/>
          </a:bodyPr>
          <a:lstStyle/>
          <a:p>
            <a:pPr algn="ctr" defTabSz="823783">
              <a:spcAft>
                <a:spcPts val="546"/>
              </a:spcAft>
            </a:pPr>
            <a:r>
              <a:rPr lang="en-US" sz="1622" b="1" kern="1200">
                <a:solidFill>
                  <a:schemeClr val="tx1"/>
                </a:solidFill>
                <a:latin typeface="+mn-lt"/>
                <a:ea typeface="+mn-ea"/>
                <a:cs typeface="+mn-cs"/>
              </a:rPr>
              <a:t>Celina </a:t>
            </a:r>
          </a:p>
          <a:p>
            <a:pPr algn="ctr" defTabSz="823783">
              <a:spcAft>
                <a:spcPts val="546"/>
              </a:spcAft>
            </a:pPr>
            <a:r>
              <a:rPr lang="en-US" sz="1622" b="1" kern="1200">
                <a:solidFill>
                  <a:schemeClr val="tx1"/>
                </a:solidFill>
                <a:latin typeface="+mn-lt"/>
                <a:ea typeface="+mn-ea"/>
                <a:cs typeface="+mn-cs"/>
              </a:rPr>
              <a:t>Ryan</a:t>
            </a:r>
            <a:endParaRPr lang="en-US" sz="1622" b="1"/>
          </a:p>
          <a:p>
            <a:pPr algn="ctr" defTabSz="823783">
              <a:spcAft>
                <a:spcPts val="546"/>
              </a:spcAft>
            </a:pPr>
            <a:endParaRPr lang="en-US" sz="1622" b="1" kern="1200">
              <a:solidFill>
                <a:schemeClr val="tx1"/>
              </a:solidFill>
              <a:latin typeface="+mn-lt"/>
              <a:ea typeface="+mn-ea"/>
              <a:cs typeface="+mn-cs"/>
            </a:endParaRPr>
          </a:p>
          <a:p>
            <a:pPr algn="ctr" defTabSz="823783">
              <a:spcAft>
                <a:spcPts val="546"/>
              </a:spcAft>
            </a:pPr>
            <a:r>
              <a:rPr lang="en-US" sz="1622" b="1" kern="1200" err="1">
                <a:solidFill>
                  <a:schemeClr val="tx1"/>
                </a:solidFill>
                <a:latin typeface="+mn-lt"/>
                <a:ea typeface="+mn-ea"/>
                <a:cs typeface="+mn-cs"/>
                <a:hlinkClick r:id="rId12"/>
              </a:rPr>
              <a:t>cryan</a:t>
            </a:r>
            <a:endParaRPr lang="en-US" sz="1622" b="1" kern="1200">
              <a:solidFill>
                <a:schemeClr val="tx1"/>
              </a:solidFill>
              <a:latin typeface="+mn-lt"/>
              <a:ea typeface="+mn-ea"/>
              <a:cs typeface="+mn-cs"/>
              <a:hlinkClick r:id="rId12"/>
            </a:endParaRPr>
          </a:p>
          <a:p>
            <a:pPr algn="ctr" defTabSz="823783">
              <a:spcAft>
                <a:spcPts val="546"/>
              </a:spcAft>
            </a:pPr>
            <a:r>
              <a:rPr lang="en-US" sz="1622" b="1" kern="1200">
                <a:solidFill>
                  <a:schemeClr val="tx1"/>
                </a:solidFill>
                <a:latin typeface="+mn-lt"/>
                <a:ea typeface="+mn-ea"/>
                <a:cs typeface="+mn-cs"/>
                <a:hlinkClick r:id="rId12"/>
              </a:rPr>
              <a:t>@lwsd.org</a:t>
            </a:r>
            <a:r>
              <a:rPr lang="en-US" sz="1622" b="1" kern="1200">
                <a:solidFill>
                  <a:schemeClr val="tx1"/>
                </a:solidFill>
                <a:latin typeface="+mn-lt"/>
                <a:ea typeface="+mn-ea"/>
                <a:cs typeface="+mn-cs"/>
              </a:rPr>
              <a:t> </a:t>
            </a:r>
            <a:endParaRPr lang="en-US" b="1"/>
          </a:p>
        </p:txBody>
      </p:sp>
      <p:pic>
        <p:nvPicPr>
          <p:cNvPr id="3" name="Picture 2" descr="A person smiling at camera&#10;&#10;Description automatically generated">
            <a:extLst>
              <a:ext uri="{FF2B5EF4-FFF2-40B4-BE49-F238E27FC236}">
                <a16:creationId xmlns:a16="http://schemas.microsoft.com/office/drawing/2014/main" id="{4A5A9AD9-CEBC-442E-56A2-E3A966E0F952}"/>
              </a:ext>
            </a:extLst>
          </p:cNvPr>
          <p:cNvPicPr>
            <a:picLocks noChangeAspect="1"/>
          </p:cNvPicPr>
          <p:nvPr/>
        </p:nvPicPr>
        <p:blipFill>
          <a:blip r:embed="rId13"/>
          <a:stretch>
            <a:fillRect/>
          </a:stretch>
        </p:blipFill>
        <p:spPr>
          <a:xfrm>
            <a:off x="7082418" y="619863"/>
            <a:ext cx="1526258" cy="1597808"/>
          </a:xfrm>
          <a:prstGeom prst="rect">
            <a:avLst/>
          </a:prstGeom>
        </p:spPr>
      </p:pic>
      <p:pic>
        <p:nvPicPr>
          <p:cNvPr id="4" name="Picture 3" descr="A person with long hair smiling&#10;&#10;Description automatically generated">
            <a:extLst>
              <a:ext uri="{FF2B5EF4-FFF2-40B4-BE49-F238E27FC236}">
                <a16:creationId xmlns:a16="http://schemas.microsoft.com/office/drawing/2014/main" id="{FC5EEB27-BD0E-BACE-57C6-23D2D9F14E4B}"/>
              </a:ext>
            </a:extLst>
          </p:cNvPr>
          <p:cNvPicPr>
            <a:picLocks noChangeAspect="1"/>
          </p:cNvPicPr>
          <p:nvPr/>
        </p:nvPicPr>
        <p:blipFill>
          <a:blip r:embed="rId14"/>
          <a:stretch>
            <a:fillRect/>
          </a:stretch>
        </p:blipFill>
        <p:spPr>
          <a:xfrm>
            <a:off x="4793402" y="589808"/>
            <a:ext cx="1615937" cy="1625537"/>
          </a:xfrm>
          <a:prstGeom prst="rect">
            <a:avLst/>
          </a:prstGeom>
        </p:spPr>
      </p:pic>
      <p:pic>
        <p:nvPicPr>
          <p:cNvPr id="5" name="Picture 4" descr="A person taking a selfie&#10;&#10;Description automatically generated">
            <a:extLst>
              <a:ext uri="{FF2B5EF4-FFF2-40B4-BE49-F238E27FC236}">
                <a16:creationId xmlns:a16="http://schemas.microsoft.com/office/drawing/2014/main" id="{1C255E4F-8DF4-F4D6-65C3-C710EF571B18}"/>
              </a:ext>
            </a:extLst>
          </p:cNvPr>
          <p:cNvPicPr>
            <a:picLocks noChangeAspect="1"/>
          </p:cNvPicPr>
          <p:nvPr/>
        </p:nvPicPr>
        <p:blipFill>
          <a:blip r:embed="rId15"/>
          <a:stretch>
            <a:fillRect/>
          </a:stretch>
        </p:blipFill>
        <p:spPr>
          <a:xfrm>
            <a:off x="491201" y="620341"/>
            <a:ext cx="1577329" cy="1577329"/>
          </a:xfrm>
          <a:prstGeom prst="rect">
            <a:avLst/>
          </a:prstGeom>
        </p:spPr>
      </p:pic>
      <p:pic>
        <p:nvPicPr>
          <p:cNvPr id="6" name="Picture 5">
            <a:extLst>
              <a:ext uri="{FF2B5EF4-FFF2-40B4-BE49-F238E27FC236}">
                <a16:creationId xmlns:a16="http://schemas.microsoft.com/office/drawing/2014/main" id="{5BAF84B1-E57E-3175-413B-CACC0FB0BD50}"/>
              </a:ext>
            </a:extLst>
          </p:cNvPr>
          <p:cNvPicPr>
            <a:picLocks noChangeAspect="1"/>
          </p:cNvPicPr>
          <p:nvPr/>
        </p:nvPicPr>
        <p:blipFill>
          <a:blip r:embed="rId16"/>
          <a:srcRect t="2424" b="7783"/>
          <a:stretch/>
        </p:blipFill>
        <p:spPr>
          <a:xfrm>
            <a:off x="2658449" y="622481"/>
            <a:ext cx="1520248" cy="1595190"/>
          </a:xfrm>
          <a:prstGeom prst="rect">
            <a:avLst/>
          </a:prstGeom>
        </p:spPr>
      </p:pic>
      <p:sp>
        <p:nvSpPr>
          <p:cNvPr id="8" name="TextBox 7">
            <a:extLst>
              <a:ext uri="{FF2B5EF4-FFF2-40B4-BE49-F238E27FC236}">
                <a16:creationId xmlns:a16="http://schemas.microsoft.com/office/drawing/2014/main" id="{90BAF2DD-0F9D-4B05-CF38-FFF64ACD3F54}"/>
              </a:ext>
            </a:extLst>
          </p:cNvPr>
          <p:cNvSpPr txBox="1"/>
          <p:nvPr/>
        </p:nvSpPr>
        <p:spPr>
          <a:xfrm>
            <a:off x="2717966" y="2391516"/>
            <a:ext cx="1322292" cy="1532792"/>
          </a:xfrm>
          <a:prstGeom prst="rect">
            <a:avLst/>
          </a:prstGeom>
          <a:noFill/>
        </p:spPr>
        <p:txBody>
          <a:bodyPr wrap="square" lIns="91440" tIns="45720" rIns="91440" bIns="45720" rtlCol="0" anchor="t">
            <a:spAutoFit/>
          </a:bodyPr>
          <a:lstStyle/>
          <a:p>
            <a:pPr algn="ctr" defTabSz="823783">
              <a:spcAft>
                <a:spcPts val="546"/>
              </a:spcAft>
            </a:pPr>
            <a:r>
              <a:rPr lang="en-US" sz="1622" b="1" kern="1200">
                <a:solidFill>
                  <a:schemeClr val="tx1"/>
                </a:solidFill>
                <a:latin typeface="+mn-lt"/>
                <a:ea typeface="+mn-ea"/>
                <a:cs typeface="+mn-cs"/>
              </a:rPr>
              <a:t>Melissa Cayabyab</a:t>
            </a:r>
          </a:p>
          <a:p>
            <a:pPr algn="ctr" defTabSz="823783">
              <a:spcAft>
                <a:spcPts val="546"/>
              </a:spcAft>
            </a:pPr>
            <a:endParaRPr lang="en-US" sz="1622" b="1" kern="1200">
              <a:solidFill>
                <a:schemeClr val="tx1"/>
              </a:solidFill>
              <a:latin typeface="+mn-lt"/>
              <a:ea typeface="+mn-ea"/>
              <a:cs typeface="+mn-cs"/>
            </a:endParaRPr>
          </a:p>
          <a:p>
            <a:pPr algn="ctr" defTabSz="823783">
              <a:spcAft>
                <a:spcPts val="546"/>
              </a:spcAft>
            </a:pPr>
            <a:r>
              <a:rPr lang="en-US" sz="1622" b="1" err="1">
                <a:hlinkClick r:id="rId11"/>
              </a:rPr>
              <a:t>m</a:t>
            </a:r>
            <a:r>
              <a:rPr lang="en-US" sz="1622" b="1" kern="1200" err="1">
                <a:solidFill>
                  <a:schemeClr val="tx1"/>
                </a:solidFill>
                <a:latin typeface="+mn-lt"/>
                <a:ea typeface="+mn-ea"/>
                <a:cs typeface="+mn-cs"/>
                <a:hlinkClick r:id="rId11"/>
              </a:rPr>
              <a:t>cayabya</a:t>
            </a:r>
            <a:endParaRPr lang="en-US" sz="1622" b="1" kern="1200">
              <a:solidFill>
                <a:schemeClr val="tx1"/>
              </a:solidFill>
              <a:latin typeface="+mn-lt"/>
              <a:ea typeface="+mn-ea"/>
              <a:cs typeface="+mn-cs"/>
              <a:hlinkClick r:id="rId11"/>
            </a:endParaRPr>
          </a:p>
          <a:p>
            <a:pPr algn="ctr" defTabSz="823783">
              <a:spcAft>
                <a:spcPts val="546"/>
              </a:spcAft>
            </a:pPr>
            <a:r>
              <a:rPr lang="en-US" sz="1622" b="1" kern="1200">
                <a:solidFill>
                  <a:schemeClr val="tx1"/>
                </a:solidFill>
                <a:latin typeface="+mn-lt"/>
                <a:ea typeface="+mn-ea"/>
                <a:cs typeface="+mn-cs"/>
                <a:hlinkClick r:id="rId11"/>
              </a:rPr>
              <a:t>@lwsd.org</a:t>
            </a:r>
            <a:r>
              <a:rPr lang="en-US" sz="1622" b="1" kern="1200">
                <a:solidFill>
                  <a:schemeClr val="tx1"/>
                </a:solidFill>
                <a:latin typeface="+mn-lt"/>
                <a:ea typeface="+mn-ea"/>
                <a:cs typeface="+mn-cs"/>
              </a:rPr>
              <a:t> </a:t>
            </a:r>
            <a:endParaRPr lang="en-US"/>
          </a:p>
        </p:txBody>
      </p:sp>
      <p:pic>
        <p:nvPicPr>
          <p:cNvPr id="9" name="Recorded Sound">
            <a:hlinkClick r:id="" action="ppaction://media"/>
            <a:extLst>
              <a:ext uri="{FF2B5EF4-FFF2-40B4-BE49-F238E27FC236}">
                <a16:creationId xmlns:a16="http://schemas.microsoft.com/office/drawing/2014/main" id="{329F4742-A8D3-E5AB-CA22-1333F1F85308}"/>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6433446" y="5038881"/>
            <a:ext cx="637504" cy="637504"/>
          </a:xfrm>
          <a:prstGeom prst="rect">
            <a:avLst/>
          </a:prstGeom>
        </p:spPr>
      </p:pic>
      <p:sp>
        <p:nvSpPr>
          <p:cNvPr id="11" name="TextBox 10">
            <a:extLst>
              <a:ext uri="{FF2B5EF4-FFF2-40B4-BE49-F238E27FC236}">
                <a16:creationId xmlns:a16="http://schemas.microsoft.com/office/drawing/2014/main" id="{E3C4F284-C38C-25FA-3825-22AB2997EB30}"/>
              </a:ext>
            </a:extLst>
          </p:cNvPr>
          <p:cNvSpPr txBox="1"/>
          <p:nvPr/>
        </p:nvSpPr>
        <p:spPr>
          <a:xfrm>
            <a:off x="7209099" y="5239523"/>
            <a:ext cx="930378" cy="236219"/>
          </a:xfrm>
          <a:prstGeom prst="rect">
            <a:avLst/>
          </a:prstGeom>
          <a:noFill/>
          <a:ln>
            <a:solidFill>
              <a:srgbClr val="FF0000"/>
            </a:solidFill>
          </a:ln>
        </p:spPr>
        <p:txBody>
          <a:bodyPr wrap="square" lIns="91440" tIns="45720" rIns="91440" bIns="45720" rtlCol="0" anchor="t">
            <a:spAutoFit/>
          </a:bodyPr>
          <a:lstStyle/>
          <a:p>
            <a:pPr defTabSz="813816">
              <a:spcAft>
                <a:spcPts val="600"/>
              </a:spcAft>
            </a:pPr>
            <a:r>
              <a:rPr lang="en-US" sz="900" b="1" kern="1200">
                <a:solidFill>
                  <a:srgbClr val="FF0000"/>
                </a:solidFill>
                <a:latin typeface="Calibri"/>
                <a:ea typeface="Calibri"/>
                <a:cs typeface="Calibri"/>
              </a:rPr>
              <a:t>Click for audio</a:t>
            </a:r>
            <a:endParaRPr lang="en-US" sz="900" b="1">
              <a:solidFill>
                <a:srgbClr val="FF0000"/>
              </a:solidFill>
              <a:latin typeface="Calibri"/>
              <a:ea typeface="Calibri"/>
              <a:cs typeface="Calibri"/>
            </a:endParaRPr>
          </a:p>
        </p:txBody>
      </p:sp>
    </p:spTree>
    <p:extLst>
      <p:ext uri="{BB962C8B-B14F-4D97-AF65-F5344CB8AC3E}">
        <p14:creationId xmlns:p14="http://schemas.microsoft.com/office/powerpoint/2010/main" val="739956903"/>
      </p:ext>
    </p:extLst>
  </p:cSld>
  <p:clrMapOvr>
    <a:masterClrMapping/>
  </p:clrMapOvr>
  <mc:AlternateContent xmlns:mc="http://schemas.openxmlformats.org/markup-compatibility/2006" xmlns:p14="http://schemas.microsoft.com/office/powerpoint/2010/main">
    <mc:Choice Requires="p14">
      <p:transition p14:dur="0" advTm="55135"/>
    </mc:Choice>
    <mc:Fallback xmlns="">
      <p:transition advTm="5513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60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2A313B03-D361-4EC9-AF52-0B3C1C92C2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29" name="Oval 28">
              <a:extLst>
                <a:ext uri="{FF2B5EF4-FFF2-40B4-BE49-F238E27FC236}">
                  <a16:creationId xmlns:a16="http://schemas.microsoft.com/office/drawing/2014/main" id="{5E79CB85-A08A-4579-86F6-A8AA97551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30" name="Oval 29">
              <a:extLst>
                <a:ext uri="{FF2B5EF4-FFF2-40B4-BE49-F238E27FC236}">
                  <a16:creationId xmlns:a16="http://schemas.microsoft.com/office/drawing/2014/main" id="{D6C61C9C-364D-4CB6-B9D1-1A6F50F6A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37" name="Rectangle 36">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999"/>
          </a:xfrm>
          <a:prstGeom prst="rect">
            <a:avLst/>
          </a:prstGeom>
          <a:blipFill dpi="0" rotWithShape="1">
            <a:blip r:embed="rId7">
              <a:alphaModFix amt="50000"/>
              <a:lum bright="70000" contrast="-70000"/>
              <a:extLst>
                <a:ext uri="{BEBA8EAE-BF5A-486C-A8C5-ECC9F3942E4B}">
                  <a14:imgProps xmlns:a14="http://schemas.microsoft.com/office/drawing/2010/main">
                    <a14:imgLayer r:embed="rId8">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39" name="Rectangle 38">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8" y="480059"/>
            <a:ext cx="8428482"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1DE945-FA74-4E42-B25D-5A4B8DF0D485}"/>
              </a:ext>
            </a:extLst>
          </p:cNvPr>
          <p:cNvSpPr>
            <a:spLocks noGrp="1"/>
          </p:cNvSpPr>
          <p:nvPr>
            <p:ph type="title"/>
          </p:nvPr>
        </p:nvSpPr>
        <p:spPr>
          <a:xfrm>
            <a:off x="620096" y="4752179"/>
            <a:ext cx="8183537" cy="1226217"/>
          </a:xfrm>
        </p:spPr>
        <p:txBody>
          <a:bodyPr vert="horz" lIns="91440" tIns="45720" rIns="91440" bIns="45720" rtlCol="0" anchor="ctr">
            <a:normAutofit fontScale="90000"/>
          </a:bodyPr>
          <a:lstStyle/>
          <a:p>
            <a:pPr defTabSz="832104"/>
            <a:r>
              <a:rPr lang="en-US" sz="4700" b="1" kern="1200" cap="all" baseline="0">
                <a:blipFill>
                  <a:blip r:embed="rId9">
                    <a:extLst>
                      <a:ext uri="{28A0092B-C50C-407E-A947-70E740481C1C}">
                        <a14:useLocalDpi xmlns:a14="http://schemas.microsoft.com/office/drawing/2010/main" val="0"/>
                      </a:ext>
                    </a:extLst>
                  </a:blip>
                  <a:tile tx="6350" ty="-127000" sx="65000" sy="64000" flip="none" algn="tl"/>
                </a:blipFill>
                <a:latin typeface="+mj-lt"/>
                <a:ea typeface="+mj-ea"/>
                <a:cs typeface="+mj-cs"/>
              </a:rPr>
              <a:t>Meet the </a:t>
            </a:r>
            <a:r>
              <a:rPr lang="en-US" sz="4700" cap="all"/>
              <a:t>Office Staff</a:t>
            </a:r>
            <a:r>
              <a:rPr lang="en-US" sz="4700" b="1" kern="1200" cap="all" baseline="0">
                <a:blipFill>
                  <a:blip r:embed="rId9">
                    <a:extLst>
                      <a:ext uri="{28A0092B-C50C-407E-A947-70E740481C1C}">
                        <a14:useLocalDpi xmlns:a14="http://schemas.microsoft.com/office/drawing/2010/main" val="0"/>
                      </a:ext>
                    </a:extLst>
                  </a:blip>
                  <a:tile tx="6350" ty="-127000" sx="65000" sy="64000" flip="none" algn="tl"/>
                </a:blipFill>
                <a:latin typeface="+mj-lt"/>
                <a:ea typeface="+mj-ea"/>
                <a:cs typeface="+mj-cs"/>
              </a:rPr>
              <a:t>!</a:t>
            </a:r>
            <a:endParaRPr lang="en-US" sz="4700" cap="all"/>
          </a:p>
        </p:txBody>
      </p:sp>
      <p:pic>
        <p:nvPicPr>
          <p:cNvPr id="6" name="Picture 5" descr="A person smiling for the camera&#10;&#10;Description automatically generated">
            <a:extLst>
              <a:ext uri="{FF2B5EF4-FFF2-40B4-BE49-F238E27FC236}">
                <a16:creationId xmlns:a16="http://schemas.microsoft.com/office/drawing/2014/main" id="{C2617F8D-F88E-4304-9196-F5ADA7C66AD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79698" y="803063"/>
            <a:ext cx="1056900" cy="1146035"/>
          </a:xfrm>
          <a:prstGeom prst="rect">
            <a:avLst/>
          </a:prstGeom>
        </p:spPr>
      </p:pic>
      <p:sp>
        <p:nvSpPr>
          <p:cNvPr id="7" name="TextBox 6">
            <a:extLst>
              <a:ext uri="{FF2B5EF4-FFF2-40B4-BE49-F238E27FC236}">
                <a16:creationId xmlns:a16="http://schemas.microsoft.com/office/drawing/2014/main" id="{E160855E-0598-488B-9C29-FCE79110C210}"/>
              </a:ext>
            </a:extLst>
          </p:cNvPr>
          <p:cNvSpPr txBox="1"/>
          <p:nvPr/>
        </p:nvSpPr>
        <p:spPr>
          <a:xfrm>
            <a:off x="2070101" y="907024"/>
            <a:ext cx="1211069" cy="822917"/>
          </a:xfrm>
          <a:prstGeom prst="rect">
            <a:avLst/>
          </a:prstGeom>
          <a:noFill/>
        </p:spPr>
        <p:txBody>
          <a:bodyPr wrap="square" rtlCol="0">
            <a:spAutoFit/>
          </a:bodyPr>
          <a:lstStyle/>
          <a:p>
            <a:pPr defTabSz="807141">
              <a:spcAft>
                <a:spcPts val="546"/>
              </a:spcAft>
            </a:pPr>
            <a:r>
              <a:rPr lang="en-US" sz="1589" b="1" kern="1200">
                <a:solidFill>
                  <a:schemeClr val="tx1"/>
                </a:solidFill>
                <a:latin typeface="+mn-lt"/>
                <a:ea typeface="+mn-ea"/>
                <a:cs typeface="+mn-cs"/>
              </a:rPr>
              <a:t>Ashley Boughton, </a:t>
            </a:r>
            <a:r>
              <a:rPr lang="en-US" sz="1589" kern="1200">
                <a:solidFill>
                  <a:schemeClr val="tx1"/>
                </a:solidFill>
                <a:latin typeface="+mn-lt"/>
                <a:ea typeface="+mn-ea"/>
                <a:cs typeface="+mn-cs"/>
              </a:rPr>
              <a:t>Principal</a:t>
            </a:r>
            <a:endParaRPr lang="en-US"/>
          </a:p>
        </p:txBody>
      </p:sp>
      <p:pic>
        <p:nvPicPr>
          <p:cNvPr id="9" name="Picture 8" descr="A close up of a mans face&#10;&#10;Description automatically generated">
            <a:extLst>
              <a:ext uri="{FF2B5EF4-FFF2-40B4-BE49-F238E27FC236}">
                <a16:creationId xmlns:a16="http://schemas.microsoft.com/office/drawing/2014/main" id="{7C87AC84-F6DA-4F20-A2D0-F6CE9471056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52456" y="813267"/>
            <a:ext cx="1244766" cy="1132894"/>
          </a:xfrm>
          <a:prstGeom prst="rect">
            <a:avLst/>
          </a:prstGeom>
        </p:spPr>
      </p:pic>
      <p:sp>
        <p:nvSpPr>
          <p:cNvPr id="10" name="TextBox 9">
            <a:extLst>
              <a:ext uri="{FF2B5EF4-FFF2-40B4-BE49-F238E27FC236}">
                <a16:creationId xmlns:a16="http://schemas.microsoft.com/office/drawing/2014/main" id="{F0CD92D0-8808-4AFA-A762-5A0313DC927E}"/>
              </a:ext>
            </a:extLst>
          </p:cNvPr>
          <p:cNvSpPr txBox="1"/>
          <p:nvPr/>
        </p:nvSpPr>
        <p:spPr>
          <a:xfrm>
            <a:off x="4632211" y="841184"/>
            <a:ext cx="1211069" cy="1069792"/>
          </a:xfrm>
          <a:prstGeom prst="rect">
            <a:avLst/>
          </a:prstGeom>
          <a:noFill/>
        </p:spPr>
        <p:txBody>
          <a:bodyPr wrap="square" rtlCol="0">
            <a:spAutoFit/>
          </a:bodyPr>
          <a:lstStyle/>
          <a:p>
            <a:pPr defTabSz="807141">
              <a:spcAft>
                <a:spcPts val="546"/>
              </a:spcAft>
            </a:pPr>
            <a:r>
              <a:rPr lang="en-US" sz="1589" b="1" kern="1200">
                <a:solidFill>
                  <a:schemeClr val="tx1"/>
                </a:solidFill>
                <a:latin typeface="+mn-lt"/>
                <a:ea typeface="+mn-ea"/>
                <a:cs typeface="+mn-cs"/>
              </a:rPr>
              <a:t>Bridget Ballard, </a:t>
            </a:r>
            <a:r>
              <a:rPr lang="en-US" sz="1589" kern="1200">
                <a:solidFill>
                  <a:schemeClr val="tx1"/>
                </a:solidFill>
                <a:latin typeface="+mn-lt"/>
                <a:ea typeface="+mn-ea"/>
                <a:cs typeface="+mn-cs"/>
              </a:rPr>
              <a:t>Associate Principal</a:t>
            </a:r>
            <a:endParaRPr lang="en-US"/>
          </a:p>
        </p:txBody>
      </p:sp>
      <p:pic>
        <p:nvPicPr>
          <p:cNvPr id="12" name="Picture 11" descr="A picture containing fruit, holding, device, apple&#10;&#10;Description automatically generated">
            <a:extLst>
              <a:ext uri="{FF2B5EF4-FFF2-40B4-BE49-F238E27FC236}">
                <a16:creationId xmlns:a16="http://schemas.microsoft.com/office/drawing/2014/main" id="{0892D62E-65D7-42BB-8836-B5C3F3C00A1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843280" y="804680"/>
            <a:ext cx="1100884" cy="1096874"/>
          </a:xfrm>
          <a:prstGeom prst="rect">
            <a:avLst/>
          </a:prstGeom>
        </p:spPr>
      </p:pic>
      <p:sp>
        <p:nvSpPr>
          <p:cNvPr id="13" name="TextBox 12">
            <a:extLst>
              <a:ext uri="{FF2B5EF4-FFF2-40B4-BE49-F238E27FC236}">
                <a16:creationId xmlns:a16="http://schemas.microsoft.com/office/drawing/2014/main" id="{055909EF-8A66-4FBB-B065-222BD911A2CE}"/>
              </a:ext>
            </a:extLst>
          </p:cNvPr>
          <p:cNvSpPr txBox="1"/>
          <p:nvPr/>
        </p:nvSpPr>
        <p:spPr>
          <a:xfrm>
            <a:off x="7053230" y="821556"/>
            <a:ext cx="1211069" cy="1069792"/>
          </a:xfrm>
          <a:prstGeom prst="rect">
            <a:avLst/>
          </a:prstGeom>
          <a:noFill/>
        </p:spPr>
        <p:txBody>
          <a:bodyPr wrap="square" rtlCol="0">
            <a:spAutoFit/>
          </a:bodyPr>
          <a:lstStyle/>
          <a:p>
            <a:pPr defTabSz="807141">
              <a:spcAft>
                <a:spcPts val="546"/>
              </a:spcAft>
            </a:pPr>
            <a:r>
              <a:rPr lang="en-US" sz="1589" b="1" kern="1200">
                <a:solidFill>
                  <a:schemeClr val="tx1"/>
                </a:solidFill>
                <a:latin typeface="+mn-lt"/>
                <a:ea typeface="+mn-ea"/>
                <a:cs typeface="+mn-cs"/>
              </a:rPr>
              <a:t>Gail Anderson, </a:t>
            </a:r>
            <a:r>
              <a:rPr lang="en-US" sz="1589" kern="1200">
                <a:solidFill>
                  <a:schemeClr val="tx1"/>
                </a:solidFill>
                <a:latin typeface="+mn-lt"/>
                <a:ea typeface="+mn-ea"/>
                <a:cs typeface="+mn-cs"/>
              </a:rPr>
              <a:t>Office Registrar</a:t>
            </a:r>
            <a:endParaRPr lang="en-US"/>
          </a:p>
        </p:txBody>
      </p:sp>
      <p:sp>
        <p:nvSpPr>
          <p:cNvPr id="23" name="TextBox 22">
            <a:extLst>
              <a:ext uri="{FF2B5EF4-FFF2-40B4-BE49-F238E27FC236}">
                <a16:creationId xmlns:a16="http://schemas.microsoft.com/office/drawing/2014/main" id="{5B707401-74CF-4AD7-8244-A662AEAA3D6A}"/>
              </a:ext>
            </a:extLst>
          </p:cNvPr>
          <p:cNvSpPr txBox="1"/>
          <p:nvPr/>
        </p:nvSpPr>
        <p:spPr>
          <a:xfrm>
            <a:off x="2889112" y="2682706"/>
            <a:ext cx="1349747" cy="1139068"/>
          </a:xfrm>
          <a:prstGeom prst="rect">
            <a:avLst/>
          </a:prstGeom>
          <a:noFill/>
        </p:spPr>
        <p:txBody>
          <a:bodyPr wrap="square" rtlCol="0">
            <a:spAutoFit/>
          </a:bodyPr>
          <a:lstStyle/>
          <a:p>
            <a:pPr defTabSz="807141">
              <a:spcAft>
                <a:spcPts val="546"/>
              </a:spcAft>
            </a:pPr>
            <a:r>
              <a:rPr lang="en-US" sz="1589" b="1" kern="1200">
                <a:solidFill>
                  <a:schemeClr val="tx1"/>
                </a:solidFill>
                <a:latin typeface="+mn-lt"/>
                <a:ea typeface="+mn-ea"/>
                <a:cs typeface="+mn-cs"/>
              </a:rPr>
              <a:t>Jamie Crum, </a:t>
            </a:r>
            <a:endParaRPr lang="en-US" sz="1589" kern="1200">
              <a:solidFill>
                <a:schemeClr val="tx1"/>
              </a:solidFill>
              <a:latin typeface="+mn-lt"/>
              <a:ea typeface="+mn-ea"/>
              <a:cs typeface="+mn-cs"/>
            </a:endParaRPr>
          </a:p>
          <a:p>
            <a:pPr defTabSz="807141">
              <a:spcAft>
                <a:spcPts val="546"/>
              </a:spcAft>
            </a:pPr>
            <a:r>
              <a:rPr lang="en-US" sz="1589" kern="1200">
                <a:solidFill>
                  <a:schemeClr val="tx1"/>
                </a:solidFill>
                <a:latin typeface="+mn-lt"/>
                <a:ea typeface="+mn-ea"/>
                <a:cs typeface="+mn-cs"/>
              </a:rPr>
              <a:t>Office Manager </a:t>
            </a:r>
            <a:endParaRPr lang="en-US"/>
          </a:p>
        </p:txBody>
      </p:sp>
      <p:pic>
        <p:nvPicPr>
          <p:cNvPr id="3" name="Picture 2" descr="A person with glasses smiling&#10;&#10;Description automatically generated">
            <a:extLst>
              <a:ext uri="{FF2B5EF4-FFF2-40B4-BE49-F238E27FC236}">
                <a16:creationId xmlns:a16="http://schemas.microsoft.com/office/drawing/2014/main" id="{2B8B7B63-D636-E68D-0665-E83454AC1858}"/>
              </a:ext>
            </a:extLst>
          </p:cNvPr>
          <p:cNvPicPr>
            <a:picLocks noChangeAspect="1"/>
          </p:cNvPicPr>
          <p:nvPr/>
        </p:nvPicPr>
        <p:blipFill>
          <a:blip r:embed="rId13"/>
          <a:stretch>
            <a:fillRect/>
          </a:stretch>
        </p:blipFill>
        <p:spPr>
          <a:xfrm>
            <a:off x="4125890" y="2637383"/>
            <a:ext cx="1171502" cy="1182821"/>
          </a:xfrm>
          <a:prstGeom prst="rect">
            <a:avLst/>
          </a:prstGeom>
        </p:spPr>
      </p:pic>
      <p:sp>
        <p:nvSpPr>
          <p:cNvPr id="4" name="TextBox 3">
            <a:extLst>
              <a:ext uri="{FF2B5EF4-FFF2-40B4-BE49-F238E27FC236}">
                <a16:creationId xmlns:a16="http://schemas.microsoft.com/office/drawing/2014/main" id="{DB09BE39-7AA1-CC9F-750E-B35390BB6E8E}"/>
              </a:ext>
            </a:extLst>
          </p:cNvPr>
          <p:cNvSpPr txBox="1"/>
          <p:nvPr/>
        </p:nvSpPr>
        <p:spPr>
          <a:xfrm>
            <a:off x="5384920" y="2665727"/>
            <a:ext cx="1349747" cy="1209526"/>
          </a:xfrm>
          <a:prstGeom prst="rect">
            <a:avLst/>
          </a:prstGeom>
          <a:noFill/>
        </p:spPr>
        <p:txBody>
          <a:bodyPr wrap="square" lIns="91440" tIns="45720" rIns="91440" bIns="45720" rtlCol="0" anchor="t">
            <a:spAutoFit/>
          </a:bodyPr>
          <a:lstStyle/>
          <a:p>
            <a:pPr defTabSz="807141">
              <a:spcAft>
                <a:spcPts val="546"/>
              </a:spcAft>
            </a:pPr>
            <a:r>
              <a:rPr lang="en-US" sz="1589" b="1" kern="1200">
                <a:solidFill>
                  <a:schemeClr val="tx1"/>
                </a:solidFill>
                <a:latin typeface="+mn-lt"/>
                <a:ea typeface="+mn-ea"/>
                <a:cs typeface="+mn-cs"/>
              </a:rPr>
              <a:t>Casey </a:t>
            </a:r>
            <a:endParaRPr lang="en-US" sz="1589" kern="1200">
              <a:solidFill>
                <a:schemeClr val="tx1"/>
              </a:solidFill>
              <a:latin typeface="+mn-lt"/>
              <a:ea typeface="+mn-ea"/>
              <a:cs typeface="+mn-cs"/>
            </a:endParaRPr>
          </a:p>
          <a:p>
            <a:pPr defTabSz="807141">
              <a:spcAft>
                <a:spcPts val="546"/>
              </a:spcAft>
            </a:pPr>
            <a:r>
              <a:rPr lang="en-US" sz="1589" b="1" kern="1200">
                <a:solidFill>
                  <a:schemeClr val="tx1"/>
                </a:solidFill>
                <a:latin typeface="+mn-lt"/>
                <a:ea typeface="+mn-ea"/>
                <a:cs typeface="+mn-cs"/>
              </a:rPr>
              <a:t>Yim, </a:t>
            </a:r>
            <a:endParaRPr lang="en-US" sz="1589" kern="1200">
              <a:solidFill>
                <a:schemeClr val="tx1"/>
              </a:solidFill>
              <a:latin typeface="+mn-lt"/>
              <a:ea typeface="+mn-ea"/>
              <a:cs typeface="+mn-cs"/>
            </a:endParaRPr>
          </a:p>
          <a:p>
            <a:pPr defTabSz="807141">
              <a:spcAft>
                <a:spcPts val="546"/>
              </a:spcAft>
            </a:pPr>
            <a:r>
              <a:rPr lang="en-US" sz="1589" kern="1200">
                <a:solidFill>
                  <a:schemeClr val="tx1"/>
                </a:solidFill>
                <a:latin typeface="+mn-lt"/>
                <a:ea typeface="+mn-ea"/>
                <a:cs typeface="+mn-cs"/>
              </a:rPr>
              <a:t>School Nurse</a:t>
            </a:r>
            <a:endParaRPr lang="en-US"/>
          </a:p>
        </p:txBody>
      </p:sp>
      <p:pic>
        <p:nvPicPr>
          <p:cNvPr id="18" name="Recorded Sound">
            <a:hlinkClick r:id="" action="ppaction://media"/>
            <a:extLst>
              <a:ext uri="{FF2B5EF4-FFF2-40B4-BE49-F238E27FC236}">
                <a16:creationId xmlns:a16="http://schemas.microsoft.com/office/drawing/2014/main" id="{98FDBA22-01DC-E59F-376F-9A7E5CF46CDE}"/>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3938678" y="5763650"/>
            <a:ext cx="542707" cy="542707"/>
          </a:xfrm>
          <a:prstGeom prst="rect">
            <a:avLst/>
          </a:prstGeom>
        </p:spPr>
      </p:pic>
      <p:pic>
        <p:nvPicPr>
          <p:cNvPr id="5" name="Picture 4" descr="A person smiling at camera&#10;&#10;Description automatically generated">
            <a:extLst>
              <a:ext uri="{FF2B5EF4-FFF2-40B4-BE49-F238E27FC236}">
                <a16:creationId xmlns:a16="http://schemas.microsoft.com/office/drawing/2014/main" id="{E0DB1149-6293-3B85-DD2B-F56EBA5C53E7}"/>
              </a:ext>
            </a:extLst>
          </p:cNvPr>
          <p:cNvPicPr>
            <a:picLocks noChangeAspect="1"/>
          </p:cNvPicPr>
          <p:nvPr/>
        </p:nvPicPr>
        <p:blipFill>
          <a:blip r:embed="rId15"/>
          <a:stretch>
            <a:fillRect/>
          </a:stretch>
        </p:blipFill>
        <p:spPr>
          <a:xfrm>
            <a:off x="1524680" y="2639445"/>
            <a:ext cx="1257302" cy="1206615"/>
          </a:xfrm>
          <a:prstGeom prst="rect">
            <a:avLst/>
          </a:prstGeom>
        </p:spPr>
      </p:pic>
      <p:sp>
        <p:nvSpPr>
          <p:cNvPr id="8" name="TextBox 7">
            <a:extLst>
              <a:ext uri="{FF2B5EF4-FFF2-40B4-BE49-F238E27FC236}">
                <a16:creationId xmlns:a16="http://schemas.microsoft.com/office/drawing/2014/main" id="{617E0806-844A-EDBE-F69C-428A42C533AE}"/>
              </a:ext>
            </a:extLst>
          </p:cNvPr>
          <p:cNvSpPr txBox="1"/>
          <p:nvPr/>
        </p:nvSpPr>
        <p:spPr>
          <a:xfrm>
            <a:off x="4508233" y="5882051"/>
            <a:ext cx="930378" cy="236219"/>
          </a:xfrm>
          <a:prstGeom prst="rect">
            <a:avLst/>
          </a:prstGeom>
          <a:noFill/>
          <a:ln>
            <a:solidFill>
              <a:srgbClr val="FF0000"/>
            </a:solidFill>
          </a:ln>
        </p:spPr>
        <p:txBody>
          <a:bodyPr wrap="square" lIns="91440" tIns="45720" rIns="91440" bIns="45720" rtlCol="0" anchor="t">
            <a:spAutoFit/>
          </a:bodyPr>
          <a:lstStyle/>
          <a:p>
            <a:pPr defTabSz="813816">
              <a:spcAft>
                <a:spcPts val="600"/>
              </a:spcAft>
            </a:pPr>
            <a:r>
              <a:rPr lang="en-US" sz="900" b="1" kern="1200">
                <a:solidFill>
                  <a:srgbClr val="FF0000"/>
                </a:solidFill>
                <a:latin typeface="Calibri"/>
                <a:ea typeface="Calibri"/>
                <a:cs typeface="Calibri"/>
              </a:rPr>
              <a:t>Click for audio</a:t>
            </a:r>
            <a:endParaRPr lang="en-US" sz="900" b="1">
              <a:solidFill>
                <a:srgbClr val="FF0000"/>
              </a:solidFill>
              <a:latin typeface="Calibri"/>
              <a:ea typeface="Calibri"/>
              <a:cs typeface="Calibri"/>
            </a:endParaRPr>
          </a:p>
        </p:txBody>
      </p:sp>
    </p:spTree>
    <p:extLst>
      <p:ext uri="{BB962C8B-B14F-4D97-AF65-F5344CB8AC3E}">
        <p14:creationId xmlns:p14="http://schemas.microsoft.com/office/powerpoint/2010/main" val="3836032548"/>
      </p:ext>
    </p:extLst>
  </p:cSld>
  <p:clrMapOvr>
    <a:masterClrMapping/>
  </p:clrMapOvr>
  <mc:AlternateContent xmlns:mc="http://schemas.openxmlformats.org/markup-compatibility/2006" xmlns:p14="http://schemas.microsoft.com/office/powerpoint/2010/main">
    <mc:Choice Requires="p14">
      <p:transition p14:dur="0" advTm="55135"/>
    </mc:Choice>
    <mc:Fallback xmlns="">
      <p:transition advTm="5513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842"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2A313B03-D361-4EC9-AF52-0B3C1C92C2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42" name="Oval 41">
              <a:extLst>
                <a:ext uri="{FF2B5EF4-FFF2-40B4-BE49-F238E27FC236}">
                  <a16:creationId xmlns:a16="http://schemas.microsoft.com/office/drawing/2014/main" id="{5E79CB85-A08A-4579-86F6-A8AA97551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43" name="Oval 42">
              <a:extLst>
                <a:ext uri="{FF2B5EF4-FFF2-40B4-BE49-F238E27FC236}">
                  <a16:creationId xmlns:a16="http://schemas.microsoft.com/office/drawing/2014/main" id="{D6C61C9C-364D-4CB6-B9D1-1A6F50F6A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39" name="Rectangle 38">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999"/>
          </a:xfrm>
          <a:prstGeom prst="rect">
            <a:avLst/>
          </a:prstGeom>
          <a:blipFill dpi="0" rotWithShape="1">
            <a:blip r:embed="rId6">
              <a:alphaModFix amt="50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44" name="Rectangle 43">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8" y="480059"/>
            <a:ext cx="8428482"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Google Shape;259;p12">
            <a:extLst>
              <a:ext uri="{FF2B5EF4-FFF2-40B4-BE49-F238E27FC236}">
                <a16:creationId xmlns:a16="http://schemas.microsoft.com/office/drawing/2014/main" id="{DE42239D-EE32-3098-0C27-7977A588A76B}"/>
              </a:ext>
            </a:extLst>
          </p:cNvPr>
          <p:cNvSpPr/>
          <p:nvPr/>
        </p:nvSpPr>
        <p:spPr>
          <a:xfrm flipH="1">
            <a:off x="4761024" y="565634"/>
            <a:ext cx="2756244" cy="656789"/>
          </a:xfrm>
          <a:prstGeom prst="rect">
            <a:avLst/>
          </a:prstGeom>
          <a:gradFill>
            <a:gsLst>
              <a:gs pos="0">
                <a:srgbClr val="000000">
                  <a:alpha val="95686"/>
                </a:srgbClr>
              </a:gs>
              <a:gs pos="100000">
                <a:srgbClr val="374C81"/>
              </a:gs>
            </a:gsLst>
            <a:lin ang="8400000" scaled="0"/>
          </a:gradFill>
          <a:ln>
            <a:noFill/>
          </a:ln>
        </p:spPr>
        <p:txBody>
          <a:bodyPr spcFirstLastPara="1" wrap="square" lIns="68569" tIns="34275" rIns="68569" bIns="34275" anchor="ctr" anchorCtr="0">
            <a:noAutofit/>
          </a:bodyPr>
          <a:lstStyle/>
          <a:p>
            <a:pPr algn="ctr" defTabSz="813816">
              <a:spcAft>
                <a:spcPts val="600"/>
              </a:spcAft>
            </a:pPr>
            <a:r>
              <a:rPr lang="en-US" sz="2400" kern="1200">
                <a:solidFill>
                  <a:schemeClr val="bg1"/>
                </a:solidFill>
                <a:latin typeface="Century Gothic"/>
                <a:cs typeface="Cavolini"/>
                <a:sym typeface="Calibri"/>
              </a:rPr>
              <a:t>MTSS Coach</a:t>
            </a:r>
            <a:endParaRPr lang="en-US" sz="2400">
              <a:solidFill>
                <a:schemeClr val="bg1"/>
              </a:solidFill>
              <a:latin typeface="Century Gothic"/>
              <a:ea typeface="Calibri"/>
              <a:cs typeface="Cavolini"/>
            </a:endParaRPr>
          </a:p>
        </p:txBody>
      </p:sp>
      <p:sp>
        <p:nvSpPr>
          <p:cNvPr id="7" name="Rectangle 6">
            <a:extLst>
              <a:ext uri="{FF2B5EF4-FFF2-40B4-BE49-F238E27FC236}">
                <a16:creationId xmlns:a16="http://schemas.microsoft.com/office/drawing/2014/main" id="{10256F0B-1E64-F151-C8CE-BD1380B765BA}"/>
              </a:ext>
            </a:extLst>
          </p:cNvPr>
          <p:cNvSpPr/>
          <p:nvPr/>
        </p:nvSpPr>
        <p:spPr>
          <a:xfrm>
            <a:off x="597150" y="3584619"/>
            <a:ext cx="2910390" cy="2059198"/>
          </a:xfrm>
          <a:prstGeom prst="rect">
            <a:avLst/>
          </a:prstGeom>
          <a:gradFill>
            <a:gsLst>
              <a:gs pos="0">
                <a:srgbClr val="000000">
                  <a:alpha val="95686"/>
                </a:srgbClr>
              </a:gs>
              <a:gs pos="100000">
                <a:srgbClr val="374C81"/>
              </a:gs>
            </a:gsLst>
            <a:lin ang="84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id="{1144B2B5-47BA-CEFB-A321-FF84570D702A}"/>
              </a:ext>
            </a:extLst>
          </p:cNvPr>
          <p:cNvPicPr>
            <a:picLocks noChangeAspect="1"/>
          </p:cNvPicPr>
          <p:nvPr/>
        </p:nvPicPr>
        <p:blipFill>
          <a:blip r:embed="rId8"/>
          <a:stretch>
            <a:fillRect/>
          </a:stretch>
        </p:blipFill>
        <p:spPr>
          <a:xfrm>
            <a:off x="751986" y="3710468"/>
            <a:ext cx="2600718" cy="1807499"/>
          </a:xfrm>
          <a:prstGeom prst="rect">
            <a:avLst/>
          </a:prstGeom>
        </p:spPr>
      </p:pic>
      <p:sp>
        <p:nvSpPr>
          <p:cNvPr id="10" name="TextBox 9">
            <a:extLst>
              <a:ext uri="{FF2B5EF4-FFF2-40B4-BE49-F238E27FC236}">
                <a16:creationId xmlns:a16="http://schemas.microsoft.com/office/drawing/2014/main" id="{C7AA695F-A72C-D5AD-5C2B-04AD27CF0604}"/>
              </a:ext>
            </a:extLst>
          </p:cNvPr>
          <p:cNvSpPr txBox="1"/>
          <p:nvPr/>
        </p:nvSpPr>
        <p:spPr>
          <a:xfrm>
            <a:off x="3741508" y="1307997"/>
            <a:ext cx="4791401" cy="2462213"/>
          </a:xfrm>
          <a:prstGeom prst="rect">
            <a:avLst/>
          </a:prstGeom>
          <a:noFill/>
          <a:ln w="53975">
            <a:solidFill>
              <a:schemeClr val="tx2"/>
            </a:solidFill>
          </a:ln>
        </p:spPr>
        <p:txBody>
          <a:bodyPr wrap="square" lIns="91440" tIns="45720" rIns="91440" bIns="45720" anchor="t">
            <a:spAutoFit/>
          </a:bodyPr>
          <a:lstStyle/>
          <a:p>
            <a:pPr defTabSz="813816"/>
            <a:endParaRPr lang="en-US" sz="1400" kern="100">
              <a:latin typeface="Century Gothic"/>
              <a:cs typeface="Times New Roman" panose="02020603050405020304" pitchFamily="18" charset="0"/>
            </a:endParaRPr>
          </a:p>
          <a:p>
            <a:pPr algn="ctr" defTabSz="813816"/>
            <a:r>
              <a:rPr lang="en-US" sz="1400" b="1" kern="100">
                <a:latin typeface="Century Gothic"/>
                <a:cs typeface="Times New Roman"/>
              </a:rPr>
              <a:t>Lisa </a:t>
            </a:r>
            <a:r>
              <a:rPr lang="en-US" sz="1400" b="1" kern="100" err="1">
                <a:latin typeface="Century Gothic"/>
                <a:cs typeface="Times New Roman"/>
              </a:rPr>
              <a:t>Juvinall</a:t>
            </a:r>
            <a:endParaRPr lang="en-US" sz="1400" kern="100">
              <a:latin typeface="Century Gothic"/>
              <a:cs typeface="Times New Roman"/>
            </a:endParaRPr>
          </a:p>
          <a:p>
            <a:pPr defTabSz="813816"/>
            <a:endParaRPr lang="en-US" sz="1400" kern="100">
              <a:latin typeface="Century Gothic"/>
              <a:cs typeface="Times New Roman" panose="02020603050405020304" pitchFamily="18" charset="0"/>
            </a:endParaRPr>
          </a:p>
          <a:p>
            <a:pPr defTabSz="813816"/>
            <a:r>
              <a:rPr lang="en-US" sz="1400" kern="100">
                <a:latin typeface="Century Gothic"/>
                <a:cs typeface="Times New Roman"/>
              </a:rPr>
              <a:t>I am the MTSS Instructional Coach this year at Muir. MTSS stands for Multi-Tiered System of Supports, so my job is to partner with teachers to ensure appropriate student supports are in place so that each learner feels a sense of belonging, makes measurable growth, and feels successful here at JME. You may hear your child talk about me as another teacher in their classroom.</a:t>
            </a:r>
            <a:endParaRPr lang="en-US" sz="1600" kern="1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5" name="Recorded Sound">
            <a:hlinkClick r:id="" action="ppaction://media"/>
            <a:extLst>
              <a:ext uri="{FF2B5EF4-FFF2-40B4-BE49-F238E27FC236}">
                <a16:creationId xmlns:a16="http://schemas.microsoft.com/office/drawing/2014/main" id="{07F9233B-FE56-69DF-A582-A673751BCB3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796358" y="5005922"/>
            <a:ext cx="554606" cy="554606"/>
          </a:xfrm>
          <a:prstGeom prst="rect">
            <a:avLst/>
          </a:prstGeom>
        </p:spPr>
      </p:pic>
      <p:sp>
        <p:nvSpPr>
          <p:cNvPr id="6" name="TextBox 5">
            <a:extLst>
              <a:ext uri="{FF2B5EF4-FFF2-40B4-BE49-F238E27FC236}">
                <a16:creationId xmlns:a16="http://schemas.microsoft.com/office/drawing/2014/main" id="{5A8E03FD-A7A0-0A27-E3AA-3D6231CD7145}"/>
              </a:ext>
            </a:extLst>
          </p:cNvPr>
          <p:cNvSpPr txBox="1"/>
          <p:nvPr/>
        </p:nvSpPr>
        <p:spPr>
          <a:xfrm>
            <a:off x="7444650" y="5165115"/>
            <a:ext cx="930378" cy="236219"/>
          </a:xfrm>
          <a:prstGeom prst="rect">
            <a:avLst/>
          </a:prstGeom>
          <a:noFill/>
          <a:ln>
            <a:solidFill>
              <a:srgbClr val="FF0000"/>
            </a:solidFill>
          </a:ln>
        </p:spPr>
        <p:txBody>
          <a:bodyPr wrap="square" lIns="91440" tIns="45720" rIns="91440" bIns="45720" rtlCol="0" anchor="t">
            <a:spAutoFit/>
          </a:bodyPr>
          <a:lstStyle/>
          <a:p>
            <a:pPr defTabSz="813816">
              <a:spcAft>
                <a:spcPts val="600"/>
              </a:spcAft>
            </a:pPr>
            <a:r>
              <a:rPr lang="en-US" sz="900" b="1" kern="1200">
                <a:solidFill>
                  <a:srgbClr val="FF0000"/>
                </a:solidFill>
                <a:latin typeface="Calibri"/>
                <a:ea typeface="Calibri"/>
                <a:cs typeface="Calibri"/>
              </a:rPr>
              <a:t>Click for audio</a:t>
            </a:r>
            <a:endParaRPr lang="en-US" sz="900" b="1">
              <a:solidFill>
                <a:srgbClr val="FF0000"/>
              </a:solidFill>
              <a:latin typeface="Calibri"/>
              <a:ea typeface="Calibri"/>
              <a:cs typeface="Calibri"/>
            </a:endParaRPr>
          </a:p>
        </p:txBody>
      </p:sp>
      <p:pic>
        <p:nvPicPr>
          <p:cNvPr id="2050" name="Picture 2">
            <a:extLst>
              <a:ext uri="{FF2B5EF4-FFF2-40B4-BE49-F238E27FC236}">
                <a16:creationId xmlns:a16="http://schemas.microsoft.com/office/drawing/2014/main" id="{A145EF92-46DF-5330-1397-DDF5CEB67D9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38458" y="768548"/>
            <a:ext cx="1708494" cy="2536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7176581"/>
      </p:ext>
    </p:extLst>
  </p:cSld>
  <p:clrMapOvr>
    <a:masterClrMapping/>
  </p:clrMapOvr>
  <mc:AlternateContent xmlns:mc="http://schemas.openxmlformats.org/markup-compatibility/2006" xmlns:p14="http://schemas.microsoft.com/office/powerpoint/2010/main">
    <mc:Choice Requires="p14">
      <p:transition spd="slow" p14:dur="2000" advTm="38078"/>
    </mc:Choice>
    <mc:Fallback xmlns="">
      <p:transition spd="slow" advTm="380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85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2A313B03-D361-4EC9-AF52-0B3C1C92C2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42" name="Oval 41">
              <a:extLst>
                <a:ext uri="{FF2B5EF4-FFF2-40B4-BE49-F238E27FC236}">
                  <a16:creationId xmlns:a16="http://schemas.microsoft.com/office/drawing/2014/main" id="{5E79CB85-A08A-4579-86F6-A8AA97551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43" name="Oval 42">
              <a:extLst>
                <a:ext uri="{FF2B5EF4-FFF2-40B4-BE49-F238E27FC236}">
                  <a16:creationId xmlns:a16="http://schemas.microsoft.com/office/drawing/2014/main" id="{D6C61C9C-364D-4CB6-B9D1-1A6F50F6A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39" name="Rectangle 38">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999"/>
          </a:xfrm>
          <a:prstGeom prst="rect">
            <a:avLst/>
          </a:prstGeom>
          <a:blipFill dpi="0" rotWithShape="1">
            <a:blip r:embed="rId6">
              <a:alphaModFix amt="50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44" name="Rectangle 43">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8" y="480059"/>
            <a:ext cx="8428482"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Google Shape;259;p12">
            <a:extLst>
              <a:ext uri="{FF2B5EF4-FFF2-40B4-BE49-F238E27FC236}">
                <a16:creationId xmlns:a16="http://schemas.microsoft.com/office/drawing/2014/main" id="{DE42239D-EE32-3098-0C27-7977A588A76B}"/>
              </a:ext>
            </a:extLst>
          </p:cNvPr>
          <p:cNvSpPr/>
          <p:nvPr/>
        </p:nvSpPr>
        <p:spPr>
          <a:xfrm flipH="1">
            <a:off x="3193877" y="100216"/>
            <a:ext cx="2756244" cy="656789"/>
          </a:xfrm>
          <a:prstGeom prst="rect">
            <a:avLst/>
          </a:prstGeom>
          <a:gradFill>
            <a:gsLst>
              <a:gs pos="0">
                <a:srgbClr val="000000">
                  <a:alpha val="95686"/>
                </a:srgbClr>
              </a:gs>
              <a:gs pos="100000">
                <a:srgbClr val="374C81"/>
              </a:gs>
            </a:gsLst>
            <a:lin ang="8400000" scaled="0"/>
          </a:gradFill>
          <a:ln>
            <a:noFill/>
          </a:ln>
        </p:spPr>
        <p:txBody>
          <a:bodyPr spcFirstLastPara="1" wrap="square" lIns="68569" tIns="34275" rIns="68569" bIns="34275" anchor="ctr" anchorCtr="0">
            <a:noAutofit/>
          </a:bodyPr>
          <a:lstStyle/>
          <a:p>
            <a:pPr algn="ctr" defTabSz="813816">
              <a:spcAft>
                <a:spcPts val="600"/>
              </a:spcAft>
            </a:pPr>
            <a:r>
              <a:rPr lang="en-US" sz="2400" kern="1200">
                <a:solidFill>
                  <a:schemeClr val="bg1"/>
                </a:solidFill>
                <a:latin typeface="Century Gothic"/>
                <a:cs typeface="Cavolini"/>
                <a:sym typeface="Calibri"/>
              </a:rPr>
              <a:t>Counselor</a:t>
            </a:r>
            <a:endParaRPr lang="en-US" sz="2400">
              <a:solidFill>
                <a:schemeClr val="bg1"/>
              </a:solidFill>
              <a:latin typeface="Century Gothic"/>
              <a:ea typeface="Calibri"/>
              <a:cs typeface="Cavolini"/>
            </a:endParaRPr>
          </a:p>
        </p:txBody>
      </p:sp>
      <p:sp>
        <p:nvSpPr>
          <p:cNvPr id="10" name="TextBox 9">
            <a:extLst>
              <a:ext uri="{FF2B5EF4-FFF2-40B4-BE49-F238E27FC236}">
                <a16:creationId xmlns:a16="http://schemas.microsoft.com/office/drawing/2014/main" id="{C7AA695F-A72C-D5AD-5C2B-04AD27CF0604}"/>
              </a:ext>
            </a:extLst>
          </p:cNvPr>
          <p:cNvSpPr txBox="1"/>
          <p:nvPr/>
        </p:nvSpPr>
        <p:spPr>
          <a:xfrm>
            <a:off x="3901134" y="890257"/>
            <a:ext cx="4755849" cy="3108543"/>
          </a:xfrm>
          <a:prstGeom prst="rect">
            <a:avLst/>
          </a:prstGeom>
          <a:noFill/>
          <a:ln w="53975">
            <a:solidFill>
              <a:schemeClr val="tx2"/>
            </a:solidFill>
          </a:ln>
        </p:spPr>
        <p:txBody>
          <a:bodyPr wrap="square" lIns="91440" tIns="45720" rIns="91440" bIns="45720" anchor="t">
            <a:spAutoFit/>
          </a:bodyPr>
          <a:lstStyle/>
          <a:p>
            <a:pPr algn="ctr" rtl="0"/>
            <a:r>
              <a:rPr lang="en-US" sz="1400" b="1">
                <a:latin typeface="Century Gothic"/>
              </a:rPr>
              <a:t>Ms. Schroeder</a:t>
            </a:r>
          </a:p>
          <a:p>
            <a:pPr rtl="0"/>
            <a:endParaRPr lang="en-US" sz="1400">
              <a:latin typeface="Century Gothic"/>
            </a:endParaRPr>
          </a:p>
          <a:p>
            <a:pPr rtl="0"/>
            <a:r>
              <a:rPr lang="en-US" sz="1400">
                <a:latin typeface="Century Gothic"/>
              </a:rPr>
              <a:t>Full-time School counselor at JME. As school counselors Ms. Powers and I </a:t>
            </a:r>
            <a:r>
              <a:rPr lang="en-US" sz="1400">
                <a:effectLst/>
                <a:latin typeface="Century Gothic"/>
              </a:rPr>
              <a:t>play a vital role in supporting the academic, social, and emotional development</a:t>
            </a:r>
            <a:r>
              <a:rPr lang="en-US" sz="1400">
                <a:latin typeface="Century Gothic"/>
              </a:rPr>
              <a:t> of all of the students here at JME. I tell all of the students at JME that my main job is to listen because they are the experts on themselves! </a:t>
            </a:r>
          </a:p>
          <a:p>
            <a:pPr rtl="0"/>
            <a:r>
              <a:rPr lang="en-US" sz="1400">
                <a:latin typeface="Century Gothic"/>
              </a:rPr>
              <a:t>In my spare time I love going to hockey and baseball games with my family, and I love musical theatre especially at 5th Ave and the Paramount. I live at home with my husband, two sons, and two crazy cats. Make sure to ask your kids what my cats names are!</a:t>
            </a:r>
            <a:endParaRPr lang="en-US" sz="1600" kern="100">
              <a:latin typeface="Century Gothic"/>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5ABCC8FD-3007-39CC-E0A4-C22474B257B9}"/>
              </a:ext>
            </a:extLst>
          </p:cNvPr>
          <p:cNvSpPr txBox="1"/>
          <p:nvPr/>
        </p:nvSpPr>
        <p:spPr>
          <a:xfrm>
            <a:off x="541837" y="4199240"/>
            <a:ext cx="4755849" cy="2031325"/>
          </a:xfrm>
          <a:prstGeom prst="rect">
            <a:avLst/>
          </a:prstGeom>
          <a:noFill/>
          <a:ln w="53975">
            <a:solidFill>
              <a:schemeClr val="tx2"/>
            </a:solidFill>
          </a:ln>
        </p:spPr>
        <p:txBody>
          <a:bodyPr wrap="square" lIns="91440" tIns="45720" rIns="91440" bIns="45720" anchor="t">
            <a:spAutoFit/>
          </a:bodyPr>
          <a:lstStyle/>
          <a:p>
            <a:pPr algn="ctr" rtl="0"/>
            <a:r>
              <a:rPr lang="en-US" sz="1400" b="1">
                <a:latin typeface="Century Gothic"/>
              </a:rPr>
              <a:t>Ms. Powers</a:t>
            </a:r>
          </a:p>
          <a:p>
            <a:pPr rtl="0"/>
            <a:endParaRPr lang="en-US" sz="1400">
              <a:latin typeface="Century Gothic"/>
            </a:endParaRPr>
          </a:p>
          <a:p>
            <a:pPr rtl="0"/>
            <a:r>
              <a:rPr lang="en-US" sz="1400">
                <a:latin typeface="Century Gothic"/>
              </a:rPr>
              <a:t>Bonus School Counselor at JME. I work with Ms. Schroeder to help ALL students at JME. You will see me on Monday’s! I love reading, going to the beach, crafting and spending time with my family. I live at home with my husband Jordan, daughter Lucy and cat ROY! </a:t>
            </a:r>
          </a:p>
          <a:p>
            <a:endParaRPr lang="en-US" sz="1400">
              <a:latin typeface="Century Gothic"/>
              <a:ea typeface="Calibri" panose="020F0502020204030204" pitchFamily="34" charset="0"/>
              <a:cs typeface="Times New Roman" panose="02020603050405020304" pitchFamily="18" charset="0"/>
            </a:endParaRPr>
          </a:p>
        </p:txBody>
      </p:sp>
      <p:pic>
        <p:nvPicPr>
          <p:cNvPr id="1026" name="Picture 2">
            <a:extLst>
              <a:ext uri="{FF2B5EF4-FFF2-40B4-BE49-F238E27FC236}">
                <a16:creationId xmlns:a16="http://schemas.microsoft.com/office/drawing/2014/main" id="{E6F9A545-93B5-F49D-6341-DEC0F9A58C4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4475" y="1136848"/>
            <a:ext cx="3169942" cy="237745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8D933F3-88D9-A3AD-B8AF-2C85D78C8DB7}"/>
              </a:ext>
            </a:extLst>
          </p:cNvPr>
          <p:cNvPicPr>
            <a:picLocks noChangeAspect="1"/>
          </p:cNvPicPr>
          <p:nvPr/>
        </p:nvPicPr>
        <p:blipFill>
          <a:blip r:embed="rId9"/>
          <a:stretch>
            <a:fillRect/>
          </a:stretch>
        </p:blipFill>
        <p:spPr>
          <a:xfrm>
            <a:off x="6011165" y="4085139"/>
            <a:ext cx="2117242" cy="1834550"/>
          </a:xfrm>
          <a:prstGeom prst="rect">
            <a:avLst/>
          </a:prstGeom>
        </p:spPr>
      </p:pic>
      <p:sp>
        <p:nvSpPr>
          <p:cNvPr id="8" name="TextBox 7">
            <a:extLst>
              <a:ext uri="{FF2B5EF4-FFF2-40B4-BE49-F238E27FC236}">
                <a16:creationId xmlns:a16="http://schemas.microsoft.com/office/drawing/2014/main" id="{6E77D346-56B0-679E-8C07-9E66A79E186A}"/>
              </a:ext>
            </a:extLst>
          </p:cNvPr>
          <p:cNvSpPr txBox="1"/>
          <p:nvPr/>
        </p:nvSpPr>
        <p:spPr>
          <a:xfrm>
            <a:off x="7768870" y="6051865"/>
            <a:ext cx="930378" cy="236219"/>
          </a:xfrm>
          <a:prstGeom prst="rect">
            <a:avLst/>
          </a:prstGeom>
          <a:noFill/>
          <a:ln>
            <a:solidFill>
              <a:srgbClr val="FF0000"/>
            </a:solidFill>
          </a:ln>
        </p:spPr>
        <p:txBody>
          <a:bodyPr wrap="square" lIns="91440" tIns="45720" rIns="91440" bIns="45720" rtlCol="0" anchor="t">
            <a:spAutoFit/>
          </a:bodyPr>
          <a:lstStyle/>
          <a:p>
            <a:pPr defTabSz="813816">
              <a:spcAft>
                <a:spcPts val="600"/>
              </a:spcAft>
            </a:pPr>
            <a:r>
              <a:rPr lang="en-US" sz="900" b="1" kern="1200">
                <a:solidFill>
                  <a:srgbClr val="FF0000"/>
                </a:solidFill>
                <a:latin typeface="Calibri"/>
                <a:ea typeface="Calibri"/>
                <a:cs typeface="Calibri"/>
              </a:rPr>
              <a:t>Click for audio</a:t>
            </a:r>
            <a:endParaRPr lang="en-US" sz="900" b="1">
              <a:solidFill>
                <a:srgbClr val="FF0000"/>
              </a:solidFill>
              <a:latin typeface="Calibri"/>
              <a:ea typeface="Calibri"/>
              <a:cs typeface="Calibri"/>
            </a:endParaRPr>
          </a:p>
        </p:txBody>
      </p:sp>
      <p:pic>
        <p:nvPicPr>
          <p:cNvPr id="11" name="Recorded Sound">
            <a:hlinkClick r:id="" action="ppaction://media"/>
            <a:extLst>
              <a:ext uri="{FF2B5EF4-FFF2-40B4-BE49-F238E27FC236}">
                <a16:creationId xmlns:a16="http://schemas.microsoft.com/office/drawing/2014/main" id="{33DAE0CD-97F5-D8C5-7AB8-FA309C580BE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119281" y="5930523"/>
            <a:ext cx="457200" cy="457200"/>
          </a:xfrm>
          <a:prstGeom prst="rect">
            <a:avLst/>
          </a:prstGeom>
        </p:spPr>
      </p:pic>
    </p:spTree>
    <p:extLst>
      <p:ext uri="{BB962C8B-B14F-4D97-AF65-F5344CB8AC3E}">
        <p14:creationId xmlns:p14="http://schemas.microsoft.com/office/powerpoint/2010/main" val="2159359449"/>
      </p:ext>
    </p:extLst>
  </p:cSld>
  <p:clrMapOvr>
    <a:masterClrMapping/>
  </p:clrMapOvr>
  <mc:AlternateContent xmlns:mc="http://schemas.openxmlformats.org/markup-compatibility/2006" xmlns:p14="http://schemas.microsoft.com/office/powerpoint/2010/main">
    <mc:Choice Requires="p14">
      <p:transition spd="slow" p14:dur="2000" advTm="38078"/>
    </mc:Choice>
    <mc:Fallback xmlns="">
      <p:transition spd="slow" advTm="380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25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2A313B03-D361-4EC9-AF52-0B3C1C92C2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42" name="Oval 41">
              <a:extLst>
                <a:ext uri="{FF2B5EF4-FFF2-40B4-BE49-F238E27FC236}">
                  <a16:creationId xmlns:a16="http://schemas.microsoft.com/office/drawing/2014/main" id="{5E79CB85-A08A-4579-86F6-A8AA97551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43" name="Oval 42">
              <a:extLst>
                <a:ext uri="{FF2B5EF4-FFF2-40B4-BE49-F238E27FC236}">
                  <a16:creationId xmlns:a16="http://schemas.microsoft.com/office/drawing/2014/main" id="{D6C61C9C-364D-4CB6-B9D1-1A6F50F6A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39" name="Rectangle 38">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999"/>
          </a:xfrm>
          <a:prstGeom prst="rect">
            <a:avLst/>
          </a:prstGeom>
          <a:blipFill dpi="0" rotWithShape="1">
            <a:blip r:embed="rId6">
              <a:alphaModFix amt="50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44" name="Rectangle 43">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8" y="480059"/>
            <a:ext cx="8428482"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Google Shape;259;p12">
            <a:extLst>
              <a:ext uri="{FF2B5EF4-FFF2-40B4-BE49-F238E27FC236}">
                <a16:creationId xmlns:a16="http://schemas.microsoft.com/office/drawing/2014/main" id="{DE42239D-EE32-3098-0C27-7977A588A76B}"/>
              </a:ext>
            </a:extLst>
          </p:cNvPr>
          <p:cNvSpPr/>
          <p:nvPr/>
        </p:nvSpPr>
        <p:spPr>
          <a:xfrm flipH="1">
            <a:off x="4045942" y="720189"/>
            <a:ext cx="4008031" cy="777365"/>
          </a:xfrm>
          <a:prstGeom prst="rect">
            <a:avLst/>
          </a:prstGeom>
          <a:gradFill>
            <a:gsLst>
              <a:gs pos="0">
                <a:srgbClr val="000000">
                  <a:alpha val="95686"/>
                </a:srgbClr>
              </a:gs>
              <a:gs pos="100000">
                <a:srgbClr val="374C81"/>
              </a:gs>
            </a:gsLst>
            <a:lin ang="8400000" scaled="0"/>
          </a:gradFill>
          <a:ln>
            <a:noFill/>
          </a:ln>
        </p:spPr>
        <p:txBody>
          <a:bodyPr spcFirstLastPara="1" wrap="square" lIns="68569" tIns="34275" rIns="68569" bIns="34275" anchor="ctr" anchorCtr="0">
            <a:noAutofit/>
          </a:bodyPr>
          <a:lstStyle/>
          <a:p>
            <a:pPr algn="ctr" defTabSz="813816">
              <a:spcAft>
                <a:spcPts val="600"/>
              </a:spcAft>
            </a:pPr>
            <a:r>
              <a:rPr lang="en-US" sz="2400" kern="1200">
                <a:solidFill>
                  <a:schemeClr val="bg1"/>
                </a:solidFill>
                <a:latin typeface="Century Gothic"/>
                <a:cs typeface="Cavolini"/>
                <a:sym typeface="Calibri"/>
              </a:rPr>
              <a:t>Community in Schools Site Coordinator </a:t>
            </a:r>
            <a:endParaRPr lang="en-US" sz="2400">
              <a:solidFill>
                <a:schemeClr val="bg1"/>
              </a:solidFill>
              <a:latin typeface="Century Gothic"/>
              <a:ea typeface="Calibri"/>
              <a:cs typeface="Cavolini"/>
            </a:endParaRPr>
          </a:p>
        </p:txBody>
      </p:sp>
      <p:sp>
        <p:nvSpPr>
          <p:cNvPr id="7" name="Rectangle 6">
            <a:extLst>
              <a:ext uri="{FF2B5EF4-FFF2-40B4-BE49-F238E27FC236}">
                <a16:creationId xmlns:a16="http://schemas.microsoft.com/office/drawing/2014/main" id="{10256F0B-1E64-F151-C8CE-BD1380B765BA}"/>
              </a:ext>
            </a:extLst>
          </p:cNvPr>
          <p:cNvSpPr/>
          <p:nvPr/>
        </p:nvSpPr>
        <p:spPr>
          <a:xfrm>
            <a:off x="597152" y="3605582"/>
            <a:ext cx="2910390" cy="2059198"/>
          </a:xfrm>
          <a:prstGeom prst="rect">
            <a:avLst/>
          </a:prstGeom>
          <a:solidFill>
            <a:schemeClr val="accent1">
              <a:lumMod val="60000"/>
              <a:lumOff val="4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Box 9">
            <a:extLst>
              <a:ext uri="{FF2B5EF4-FFF2-40B4-BE49-F238E27FC236}">
                <a16:creationId xmlns:a16="http://schemas.microsoft.com/office/drawing/2014/main" id="{C7AA695F-A72C-D5AD-5C2B-04AD27CF0604}"/>
              </a:ext>
            </a:extLst>
          </p:cNvPr>
          <p:cNvSpPr txBox="1"/>
          <p:nvPr/>
        </p:nvSpPr>
        <p:spPr>
          <a:xfrm>
            <a:off x="3663914" y="1689066"/>
            <a:ext cx="4591017" cy="4025141"/>
          </a:xfrm>
          <a:prstGeom prst="rect">
            <a:avLst/>
          </a:prstGeom>
          <a:noFill/>
          <a:ln w="53975">
            <a:solidFill>
              <a:schemeClr val="tx2"/>
            </a:solidFill>
          </a:ln>
        </p:spPr>
        <p:txBody>
          <a:bodyPr wrap="square" lIns="91440" tIns="45720" rIns="91440" bIns="45720" anchor="t">
            <a:spAutoFit/>
          </a:bodyPr>
          <a:lstStyle/>
          <a:p>
            <a:pPr defTabSz="813816">
              <a:lnSpc>
                <a:spcPct val="107000"/>
              </a:lnSpc>
              <a:spcAft>
                <a:spcPts val="534"/>
              </a:spcAft>
            </a:pPr>
            <a:r>
              <a:rPr lang="en-US" sz="1500" b="1">
                <a:latin typeface="Century Gothic"/>
              </a:rPr>
              <a:t>Lila Sternberg</a:t>
            </a:r>
            <a:r>
              <a:rPr lang="en-US" sz="1500">
                <a:latin typeface="Century Gothic"/>
              </a:rPr>
              <a:t> - She/her works as the Site Coordinator at John Muir Elementary through a non-profit called Communities in Schools (CIS). Her job is to advocate for students and work with their families to minimize barriers to education. Examples of supports she can provide include connecting families with basic needs, such as food, clothes and housing; supporting students to improve their social and emotional connections either in group or individual settings; hosting student and family events to create a stronger community here at Muir; and mentoring students who are not fully engaged, who don’t feel connected to their school, or who are struggling with attendance or are having behavior struggles.</a:t>
            </a:r>
            <a:endParaRPr lang="en-US" sz="1500" kern="100">
              <a:latin typeface="Century Gothic"/>
              <a:cs typeface="Times New Roman" panose="02020603050405020304" pitchFamily="18" charset="0"/>
            </a:endParaRPr>
          </a:p>
        </p:txBody>
      </p:sp>
      <p:pic>
        <p:nvPicPr>
          <p:cNvPr id="2" name="Picture 1">
            <a:extLst>
              <a:ext uri="{FF2B5EF4-FFF2-40B4-BE49-F238E27FC236}">
                <a16:creationId xmlns:a16="http://schemas.microsoft.com/office/drawing/2014/main" id="{C45B9318-8CCD-A613-9E29-AD590AE278B8}"/>
              </a:ext>
            </a:extLst>
          </p:cNvPr>
          <p:cNvPicPr>
            <a:picLocks noChangeAspect="1"/>
          </p:cNvPicPr>
          <p:nvPr/>
        </p:nvPicPr>
        <p:blipFill>
          <a:blip r:embed="rId8"/>
          <a:stretch>
            <a:fillRect/>
          </a:stretch>
        </p:blipFill>
        <p:spPr>
          <a:xfrm>
            <a:off x="798533" y="3972314"/>
            <a:ext cx="2507623" cy="1114336"/>
          </a:xfrm>
          <a:prstGeom prst="rect">
            <a:avLst/>
          </a:prstGeom>
        </p:spPr>
      </p:pic>
      <p:sp>
        <p:nvSpPr>
          <p:cNvPr id="4" name="TextBox 3">
            <a:extLst>
              <a:ext uri="{FF2B5EF4-FFF2-40B4-BE49-F238E27FC236}">
                <a16:creationId xmlns:a16="http://schemas.microsoft.com/office/drawing/2014/main" id="{8E63EFB9-2344-812B-F20F-EA2EC2620C67}"/>
              </a:ext>
            </a:extLst>
          </p:cNvPr>
          <p:cNvSpPr txBox="1"/>
          <p:nvPr/>
        </p:nvSpPr>
        <p:spPr>
          <a:xfrm>
            <a:off x="7390674" y="5952272"/>
            <a:ext cx="930378" cy="236219"/>
          </a:xfrm>
          <a:prstGeom prst="rect">
            <a:avLst/>
          </a:prstGeom>
          <a:noFill/>
          <a:ln>
            <a:solidFill>
              <a:srgbClr val="FF0000"/>
            </a:solidFill>
          </a:ln>
        </p:spPr>
        <p:txBody>
          <a:bodyPr wrap="square" lIns="91440" tIns="45720" rIns="91440" bIns="45720" rtlCol="0" anchor="t">
            <a:spAutoFit/>
          </a:bodyPr>
          <a:lstStyle/>
          <a:p>
            <a:pPr defTabSz="813816">
              <a:spcAft>
                <a:spcPts val="600"/>
              </a:spcAft>
            </a:pPr>
            <a:r>
              <a:rPr lang="en-US" sz="900" b="1" kern="1200">
                <a:solidFill>
                  <a:srgbClr val="FF0000"/>
                </a:solidFill>
                <a:latin typeface="Calibri"/>
                <a:ea typeface="Calibri"/>
                <a:cs typeface="Calibri"/>
              </a:rPr>
              <a:t>Click for audio</a:t>
            </a:r>
            <a:endParaRPr lang="en-US" sz="900" b="1">
              <a:solidFill>
                <a:srgbClr val="FF0000"/>
              </a:solidFill>
              <a:latin typeface="Calibri"/>
              <a:ea typeface="Calibri"/>
              <a:cs typeface="Calibri"/>
            </a:endParaRPr>
          </a:p>
        </p:txBody>
      </p:sp>
      <p:pic>
        <p:nvPicPr>
          <p:cNvPr id="3" name="Picture 2">
            <a:extLst>
              <a:ext uri="{FF2B5EF4-FFF2-40B4-BE49-F238E27FC236}">
                <a16:creationId xmlns:a16="http://schemas.microsoft.com/office/drawing/2014/main" id="{0F61495A-D33A-AD1F-1B73-1F394C57AEC0}"/>
              </a:ext>
            </a:extLst>
          </p:cNvPr>
          <p:cNvPicPr>
            <a:picLocks noChangeAspect="1"/>
          </p:cNvPicPr>
          <p:nvPr/>
        </p:nvPicPr>
        <p:blipFill>
          <a:blip r:embed="rId9"/>
          <a:stretch>
            <a:fillRect/>
          </a:stretch>
        </p:blipFill>
        <p:spPr>
          <a:xfrm>
            <a:off x="1046561" y="1140781"/>
            <a:ext cx="2185051" cy="2185051"/>
          </a:xfrm>
          <a:prstGeom prst="rect">
            <a:avLst/>
          </a:prstGeom>
        </p:spPr>
      </p:pic>
      <p:pic>
        <p:nvPicPr>
          <p:cNvPr id="6" name="Recorded Sound">
            <a:hlinkClick r:id="" action="ppaction://media"/>
            <a:extLst>
              <a:ext uri="{FF2B5EF4-FFF2-40B4-BE49-F238E27FC236}">
                <a16:creationId xmlns:a16="http://schemas.microsoft.com/office/drawing/2014/main" id="{8D4FF65E-38AB-80C8-516A-A34987A170C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924279" y="5891919"/>
            <a:ext cx="356927" cy="356927"/>
          </a:xfrm>
          <a:prstGeom prst="rect">
            <a:avLst/>
          </a:prstGeom>
        </p:spPr>
      </p:pic>
    </p:spTree>
    <p:extLst>
      <p:ext uri="{BB962C8B-B14F-4D97-AF65-F5344CB8AC3E}">
        <p14:creationId xmlns:p14="http://schemas.microsoft.com/office/powerpoint/2010/main" val="2382006311"/>
      </p:ext>
    </p:extLst>
  </p:cSld>
  <p:clrMapOvr>
    <a:masterClrMapping/>
  </p:clrMapOvr>
  <mc:AlternateContent xmlns:mc="http://schemas.openxmlformats.org/markup-compatibility/2006" xmlns:p14="http://schemas.microsoft.com/office/powerpoint/2010/main">
    <mc:Choice Requires="p14">
      <p:transition spd="slow" p14:dur="2000" advTm="38078"/>
    </mc:Choice>
    <mc:Fallback xmlns="">
      <p:transition spd="slow" advTm="380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70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782CA-1C29-58BD-F041-EE8B6281F019}"/>
              </a:ext>
            </a:extLst>
          </p:cNvPr>
          <p:cNvSpPr>
            <a:spLocks noGrp="1"/>
          </p:cNvSpPr>
          <p:nvPr>
            <p:ph type="ctrTitle"/>
          </p:nvPr>
        </p:nvSpPr>
        <p:spPr>
          <a:xfrm>
            <a:off x="3890286" y="1598323"/>
            <a:ext cx="4409694" cy="727682"/>
          </a:xfrm>
        </p:spPr>
        <p:txBody>
          <a:bodyPr>
            <a:normAutofit/>
          </a:bodyPr>
          <a:lstStyle/>
          <a:p>
            <a:r>
              <a:rPr lang="en-US" sz="4050"/>
              <a:t>Title I</a:t>
            </a:r>
          </a:p>
        </p:txBody>
      </p:sp>
      <p:sp>
        <p:nvSpPr>
          <p:cNvPr id="3" name="Subtitle 2">
            <a:extLst>
              <a:ext uri="{FF2B5EF4-FFF2-40B4-BE49-F238E27FC236}">
                <a16:creationId xmlns:a16="http://schemas.microsoft.com/office/drawing/2014/main" id="{CEF6D202-2067-2E58-6347-07D659D62FC4}"/>
              </a:ext>
            </a:extLst>
          </p:cNvPr>
          <p:cNvSpPr>
            <a:spLocks noGrp="1"/>
          </p:cNvSpPr>
          <p:nvPr>
            <p:ph type="subTitle" idx="1"/>
          </p:nvPr>
        </p:nvSpPr>
        <p:spPr>
          <a:xfrm>
            <a:off x="3674417" y="2229229"/>
            <a:ext cx="4409694" cy="1288909"/>
          </a:xfrm>
        </p:spPr>
        <p:txBody>
          <a:bodyPr vert="horz" lIns="91440" tIns="45720" rIns="91440" bIns="45720" rtlCol="0" anchor="t">
            <a:noAutofit/>
          </a:bodyPr>
          <a:lstStyle/>
          <a:p>
            <a:pPr>
              <a:lnSpc>
                <a:spcPct val="110000"/>
              </a:lnSpc>
            </a:pPr>
            <a:r>
              <a:rPr lang="en-US" sz="1400">
                <a:latin typeface="Century Gothic"/>
              </a:rPr>
              <a:t>John Muir Elementary is a Title I School. This means that we receive Federal funding to </a:t>
            </a:r>
            <a:r>
              <a:rPr lang="en-US" sz="1400" b="1">
                <a:latin typeface="Century Gothic"/>
              </a:rPr>
              <a:t>supplement</a:t>
            </a:r>
            <a:r>
              <a:rPr lang="en-US" sz="1400">
                <a:latin typeface="Century Gothic"/>
              </a:rPr>
              <a:t> existing programs in support of student progress toward the state’s challenging academic standards. These funds can be used for parent and family engagement, staff professional development, curricular tools, and other resources. </a:t>
            </a:r>
          </a:p>
        </p:txBody>
      </p:sp>
      <p:pic>
        <p:nvPicPr>
          <p:cNvPr id="2050" name="Picture 2" descr="Title I / What is Title I?">
            <a:extLst>
              <a:ext uri="{FF2B5EF4-FFF2-40B4-BE49-F238E27FC236}">
                <a16:creationId xmlns:a16="http://schemas.microsoft.com/office/drawing/2014/main" id="{549CB38A-98EF-080F-77A4-490BD289EB6E}"/>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53418" y="2153732"/>
            <a:ext cx="2099327" cy="1981183"/>
          </a:xfrm>
          <a:prstGeom prst="rect">
            <a:avLst/>
          </a:prstGeom>
          <a:noFill/>
          <a:extLst>
            <a:ext uri="{909E8E84-426E-40DD-AFC4-6F175D3DCCD1}">
              <a14:hiddenFill xmlns:a14="http://schemas.microsoft.com/office/drawing/2010/main">
                <a:solidFill>
                  <a:srgbClr val="FFFFFF"/>
                </a:solidFill>
              </a14:hiddenFill>
            </a:ext>
          </a:extLst>
        </p:spPr>
      </p:pic>
      <p:pic>
        <p:nvPicPr>
          <p:cNvPr id="4" name="Title 1">
            <a:hlinkClick r:id="" action="ppaction://media"/>
            <a:extLst>
              <a:ext uri="{FF2B5EF4-FFF2-40B4-BE49-F238E27FC236}">
                <a16:creationId xmlns:a16="http://schemas.microsoft.com/office/drawing/2014/main" id="{94C30EAD-DB80-02E2-C954-D912737969B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979738" y="5577039"/>
            <a:ext cx="727682" cy="727682"/>
          </a:xfrm>
          <a:prstGeom prst="rect">
            <a:avLst/>
          </a:prstGeom>
        </p:spPr>
      </p:pic>
      <p:sp>
        <p:nvSpPr>
          <p:cNvPr id="5" name="TextBox 4">
            <a:extLst>
              <a:ext uri="{FF2B5EF4-FFF2-40B4-BE49-F238E27FC236}">
                <a16:creationId xmlns:a16="http://schemas.microsoft.com/office/drawing/2014/main" id="{E9F2234F-26AA-34EA-D43B-BABBA981FB55}"/>
              </a:ext>
            </a:extLst>
          </p:cNvPr>
          <p:cNvSpPr txBox="1"/>
          <p:nvPr/>
        </p:nvSpPr>
        <p:spPr>
          <a:xfrm>
            <a:off x="4878373" y="5822771"/>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83030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4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3F1AFA-7A30-BEDA-0467-7B6DF0347CEA}"/>
              </a:ext>
            </a:extLst>
          </p:cNvPr>
          <p:cNvSpPr>
            <a:spLocks noGrp="1"/>
          </p:cNvSpPr>
          <p:nvPr>
            <p:ph idx="1"/>
          </p:nvPr>
        </p:nvSpPr>
        <p:spPr>
          <a:xfrm>
            <a:off x="603116" y="1369808"/>
            <a:ext cx="4526120" cy="4118681"/>
          </a:xfrm>
        </p:spPr>
        <p:txBody>
          <a:bodyPr vert="horz" lIns="68580" tIns="34290" rIns="68580" bIns="34290" rtlCol="0" anchor="t">
            <a:normAutofit fontScale="85000" lnSpcReduction="10000"/>
          </a:bodyPr>
          <a:lstStyle/>
          <a:p>
            <a:pPr marL="0" indent="0">
              <a:buNone/>
            </a:pPr>
            <a:r>
              <a:rPr lang="en-US" b="1">
                <a:latin typeface="Century Gothic"/>
              </a:rPr>
              <a:t>You have the right to…</a:t>
            </a:r>
          </a:p>
          <a:p>
            <a:r>
              <a:rPr lang="en-US">
                <a:latin typeface="Century Gothic"/>
              </a:rPr>
              <a:t>Participate in the planning and decision-making processes pertaining to Title I </a:t>
            </a:r>
          </a:p>
          <a:p>
            <a:r>
              <a:rPr lang="en-US">
                <a:latin typeface="Century Gothic"/>
              </a:rPr>
              <a:t>Receive communication and translation services in your home language</a:t>
            </a:r>
          </a:p>
          <a:p>
            <a:r>
              <a:rPr lang="en-US">
                <a:latin typeface="Century Gothic"/>
              </a:rPr>
              <a:t>Request teacher and paraeducator qualifications</a:t>
            </a:r>
          </a:p>
          <a:p>
            <a:pPr marL="0"/>
            <a:r>
              <a:rPr lang="en-US">
                <a:latin typeface="Century Gothic"/>
              </a:rPr>
              <a:t>Receive information about curriculum and assessments </a:t>
            </a:r>
          </a:p>
          <a:p>
            <a:pPr marL="0" indent="0">
              <a:buNone/>
            </a:pPr>
            <a:endParaRPr lang="en-US">
              <a:latin typeface="Century Gothic"/>
            </a:endParaRPr>
          </a:p>
          <a:p>
            <a:pPr marL="0" indent="0">
              <a:buNone/>
            </a:pPr>
            <a:r>
              <a:rPr lang="en-US">
                <a:latin typeface="Century Gothic"/>
              </a:rPr>
              <a:t>If you feel that our school is not meeting the requirements for Title I, you have the right to file a citizen complaint. </a:t>
            </a:r>
          </a:p>
        </p:txBody>
      </p:sp>
      <p:sp>
        <p:nvSpPr>
          <p:cNvPr id="2" name="Title 1">
            <a:extLst>
              <a:ext uri="{FF2B5EF4-FFF2-40B4-BE49-F238E27FC236}">
                <a16:creationId xmlns:a16="http://schemas.microsoft.com/office/drawing/2014/main" id="{BBC27F65-D07A-281F-C421-2C5D12F48931}"/>
              </a:ext>
            </a:extLst>
          </p:cNvPr>
          <p:cNvSpPr>
            <a:spLocks noGrp="1"/>
          </p:cNvSpPr>
          <p:nvPr/>
        </p:nvSpPr>
        <p:spPr>
          <a:xfrm>
            <a:off x="6287468" y="905855"/>
            <a:ext cx="3032012" cy="459006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400" b="0" i="0" kern="1200" cap="none">
                <a:solidFill>
                  <a:schemeClr val="tx1"/>
                </a:solidFill>
                <a:effectLst/>
                <a:latin typeface="+mj-lt"/>
                <a:ea typeface="+mj-ea"/>
                <a:cs typeface="+mj-cs"/>
              </a:defRPr>
            </a:lvl1pPr>
          </a:lstStyle>
          <a:p>
            <a:r>
              <a:rPr lang="en-US" sz="3000" b="1"/>
              <a:t>Title I Parent and Family Rights</a:t>
            </a:r>
            <a:r>
              <a:rPr lang="en-US" sz="3000" b="1">
                <a:solidFill>
                  <a:srgbClr val="FFFFFF"/>
                </a:solidFill>
              </a:rPr>
              <a:t> </a:t>
            </a:r>
          </a:p>
        </p:txBody>
      </p:sp>
      <p:pic>
        <p:nvPicPr>
          <p:cNvPr id="4" name="Graphic 1" descr="Home1 with solid fill">
            <a:extLst>
              <a:ext uri="{FF2B5EF4-FFF2-40B4-BE49-F238E27FC236}">
                <a16:creationId xmlns:a16="http://schemas.microsoft.com/office/drawing/2014/main" id="{3231A4B4-5592-18FE-A3B9-74B3878559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66069" y="3087515"/>
            <a:ext cx="2403224" cy="2403224"/>
          </a:xfrm>
          <a:prstGeom prst="rect">
            <a:avLst/>
          </a:prstGeom>
        </p:spPr>
      </p:pic>
      <p:pic>
        <p:nvPicPr>
          <p:cNvPr id="5" name="Recorded Sound">
            <a:hlinkClick r:id="" action="ppaction://media"/>
            <a:extLst>
              <a:ext uri="{FF2B5EF4-FFF2-40B4-BE49-F238E27FC236}">
                <a16:creationId xmlns:a16="http://schemas.microsoft.com/office/drawing/2014/main" id="{46D01A2C-49A6-06E0-B041-636F1FA6472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655404" y="5844209"/>
            <a:ext cx="858079" cy="858079"/>
          </a:xfrm>
          <a:prstGeom prst="rect">
            <a:avLst/>
          </a:prstGeom>
        </p:spPr>
      </p:pic>
      <p:sp>
        <p:nvSpPr>
          <p:cNvPr id="6" name="TextBox 5">
            <a:extLst>
              <a:ext uri="{FF2B5EF4-FFF2-40B4-BE49-F238E27FC236}">
                <a16:creationId xmlns:a16="http://schemas.microsoft.com/office/drawing/2014/main" id="{27879B24-0EA1-074C-717C-C898C6CBE121}"/>
              </a:ext>
            </a:extLst>
          </p:cNvPr>
          <p:cNvSpPr txBox="1"/>
          <p:nvPr/>
        </p:nvSpPr>
        <p:spPr>
          <a:xfrm>
            <a:off x="3641622" y="6155138"/>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71864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04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1D705-01DC-ACC6-8203-840E94CCE8D3}"/>
              </a:ext>
            </a:extLst>
          </p:cNvPr>
          <p:cNvSpPr>
            <a:spLocks noGrp="1"/>
          </p:cNvSpPr>
          <p:nvPr>
            <p:ph type="title"/>
          </p:nvPr>
        </p:nvSpPr>
        <p:spPr>
          <a:xfrm>
            <a:off x="840772" y="1575166"/>
            <a:ext cx="4398014" cy="786926"/>
          </a:xfrm>
        </p:spPr>
        <p:txBody>
          <a:bodyPr vert="horz" lIns="68580" tIns="34290" rIns="68580" bIns="34290" rtlCol="0" anchor="t">
            <a:normAutofit fontScale="90000"/>
          </a:bodyPr>
          <a:lstStyle/>
          <a:p>
            <a:r>
              <a:rPr lang="en-US"/>
              <a:t>Title I Parent-Family Engagement</a:t>
            </a:r>
          </a:p>
        </p:txBody>
      </p:sp>
      <p:sp>
        <p:nvSpPr>
          <p:cNvPr id="3" name="Content Placeholder 2">
            <a:extLst>
              <a:ext uri="{FF2B5EF4-FFF2-40B4-BE49-F238E27FC236}">
                <a16:creationId xmlns:a16="http://schemas.microsoft.com/office/drawing/2014/main" id="{AF5314DC-9A34-1004-A8CC-AFE53E0D3A75}"/>
              </a:ext>
            </a:extLst>
          </p:cNvPr>
          <p:cNvSpPr>
            <a:spLocks noGrp="1"/>
          </p:cNvSpPr>
          <p:nvPr>
            <p:ph sz="half" idx="1"/>
          </p:nvPr>
        </p:nvSpPr>
        <p:spPr>
          <a:xfrm>
            <a:off x="657892" y="3464390"/>
            <a:ext cx="4398014" cy="2474396"/>
          </a:xfrm>
        </p:spPr>
        <p:txBody>
          <a:bodyPr vert="horz" lIns="68580" tIns="34290" rIns="68580" bIns="34290" rtlCol="0" anchor="t">
            <a:normAutofit/>
          </a:bodyPr>
          <a:lstStyle/>
          <a:p>
            <a:r>
              <a:rPr lang="en-US">
                <a:latin typeface="Century Gothic"/>
              </a:rPr>
              <a:t>Your voice is important in guiding our Title I Program. If you have not already done so, please complete the short survey on Parent Square (Scan QR Code) to share ideas and availability.</a:t>
            </a:r>
          </a:p>
        </p:txBody>
      </p:sp>
      <p:pic>
        <p:nvPicPr>
          <p:cNvPr id="6" name="Picture 5" descr="A qr code with black squares&#10;&#10;Description automatically generated">
            <a:extLst>
              <a:ext uri="{FF2B5EF4-FFF2-40B4-BE49-F238E27FC236}">
                <a16:creationId xmlns:a16="http://schemas.microsoft.com/office/drawing/2014/main" id="{22AED3A2-3F38-330C-F0C4-6A36ABABEB8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98794" y="1218082"/>
            <a:ext cx="1868930" cy="1868930"/>
          </a:xfrm>
          <a:prstGeom prst="rect">
            <a:avLst/>
          </a:prstGeom>
        </p:spPr>
      </p:pic>
      <p:pic>
        <p:nvPicPr>
          <p:cNvPr id="1026" name="Picture 2" descr="Community and Family Connections - Jeffco Public Schools">
            <a:extLst>
              <a:ext uri="{FF2B5EF4-FFF2-40B4-BE49-F238E27FC236}">
                <a16:creationId xmlns:a16="http://schemas.microsoft.com/office/drawing/2014/main" id="{FAC4C75E-8059-2EF9-6E65-FAB44D22DDAD}"/>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5605196" y="3536072"/>
            <a:ext cx="3056127" cy="1219016"/>
          </a:xfrm>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a:extLst>
              <a:ext uri="{FF2B5EF4-FFF2-40B4-BE49-F238E27FC236}">
                <a16:creationId xmlns:a16="http://schemas.microsoft.com/office/drawing/2014/main" id="{118EE5C2-45E4-B07C-1358-39807E98F03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002042" y="5536043"/>
            <a:ext cx="1086678" cy="1086678"/>
          </a:xfrm>
          <a:prstGeom prst="rect">
            <a:avLst/>
          </a:prstGeom>
        </p:spPr>
      </p:pic>
      <p:sp>
        <p:nvSpPr>
          <p:cNvPr id="5" name="TextBox 4">
            <a:extLst>
              <a:ext uri="{FF2B5EF4-FFF2-40B4-BE49-F238E27FC236}">
                <a16:creationId xmlns:a16="http://schemas.microsoft.com/office/drawing/2014/main" id="{69DA5233-B6D7-1EC3-594C-874CE11CF6D9}"/>
              </a:ext>
            </a:extLst>
          </p:cNvPr>
          <p:cNvSpPr txBox="1"/>
          <p:nvPr/>
        </p:nvSpPr>
        <p:spPr>
          <a:xfrm>
            <a:off x="7233947" y="5938786"/>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56636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84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4C270-722B-43A8-8519-0AD51713465E}"/>
              </a:ext>
            </a:extLst>
          </p:cNvPr>
          <p:cNvSpPr>
            <a:spLocks noGrp="1"/>
          </p:cNvSpPr>
          <p:nvPr>
            <p:ph type="title"/>
          </p:nvPr>
        </p:nvSpPr>
        <p:spPr>
          <a:xfrm>
            <a:off x="685800" y="74661"/>
            <a:ext cx="7772400" cy="1609344"/>
          </a:xfrm>
        </p:spPr>
        <p:txBody>
          <a:bodyPr>
            <a:normAutofit/>
          </a:bodyPr>
          <a:lstStyle/>
          <a:p>
            <a:pPr algn="ctr"/>
            <a:r>
              <a:rPr lang="en-US" sz="5200"/>
              <a:t>FastBridge</a:t>
            </a:r>
          </a:p>
        </p:txBody>
      </p:sp>
      <p:sp>
        <p:nvSpPr>
          <p:cNvPr id="4" name="TextBox 3">
            <a:extLst>
              <a:ext uri="{FF2B5EF4-FFF2-40B4-BE49-F238E27FC236}">
                <a16:creationId xmlns:a16="http://schemas.microsoft.com/office/drawing/2014/main" id="{7604CEC2-98F0-4385-B12E-B7A767FE7C36}"/>
              </a:ext>
            </a:extLst>
          </p:cNvPr>
          <p:cNvSpPr txBox="1"/>
          <p:nvPr/>
        </p:nvSpPr>
        <p:spPr>
          <a:xfrm>
            <a:off x="578863" y="1412608"/>
            <a:ext cx="8291073" cy="1569660"/>
          </a:xfrm>
          <a:prstGeom prst="rect">
            <a:avLst/>
          </a:prstGeom>
          <a:noFill/>
        </p:spPr>
        <p:txBody>
          <a:bodyPr wrap="square" lIns="91440" tIns="45720" rIns="91440" bIns="45720" rtlCol="0" anchor="t">
            <a:spAutoFit/>
          </a:bodyPr>
          <a:lstStyle/>
          <a:p>
            <a:r>
              <a:rPr lang="en-US" sz="2400">
                <a:latin typeface="Century Gothic"/>
              </a:rPr>
              <a:t>Over the past couple of weeks, your student participated in a reading and math skills check. The screener is called </a:t>
            </a:r>
            <a:r>
              <a:rPr lang="en-US" sz="2400" err="1">
                <a:latin typeface="Century Gothic"/>
              </a:rPr>
              <a:t>FastBridge</a:t>
            </a:r>
            <a:r>
              <a:rPr lang="en-US" sz="2400">
                <a:latin typeface="Century Gothic"/>
              </a:rPr>
              <a:t> and it is a quick, repeatable check on skills. </a:t>
            </a:r>
          </a:p>
        </p:txBody>
      </p:sp>
      <p:sp>
        <p:nvSpPr>
          <p:cNvPr id="7" name="AutoShape 6">
            <a:extLst>
              <a:ext uri="{FF2B5EF4-FFF2-40B4-BE49-F238E27FC236}">
                <a16:creationId xmlns:a16="http://schemas.microsoft.com/office/drawing/2014/main" id="{421C3865-B401-4D4E-9814-6714C793F80B}"/>
              </a:ext>
            </a:extLst>
          </p:cNvPr>
          <p:cNvSpPr>
            <a:spLocks noChangeAspect="1" noChangeArrowheads="1"/>
          </p:cNvSpPr>
          <p:nvPr/>
        </p:nvSpPr>
        <p:spPr bwMode="auto">
          <a:xfrm>
            <a:off x="5479997" y="3581400"/>
            <a:ext cx="2342990" cy="234299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TextBox 9">
            <a:extLst>
              <a:ext uri="{FF2B5EF4-FFF2-40B4-BE49-F238E27FC236}">
                <a16:creationId xmlns:a16="http://schemas.microsoft.com/office/drawing/2014/main" id="{56D1626E-1C39-4760-A633-7AF278000769}"/>
              </a:ext>
            </a:extLst>
          </p:cNvPr>
          <p:cNvSpPr txBox="1"/>
          <p:nvPr/>
        </p:nvSpPr>
        <p:spPr>
          <a:xfrm>
            <a:off x="4570600" y="3018855"/>
            <a:ext cx="3829210" cy="1323439"/>
          </a:xfrm>
          <a:prstGeom prst="rect">
            <a:avLst/>
          </a:prstGeom>
          <a:noFill/>
        </p:spPr>
        <p:txBody>
          <a:bodyPr wrap="square" lIns="91440" tIns="45720" rIns="91440" bIns="45720" rtlCol="0" anchor="t">
            <a:spAutoFit/>
          </a:bodyPr>
          <a:lstStyle/>
          <a:p>
            <a:r>
              <a:rPr lang="en-US" sz="2000">
                <a:latin typeface="Century Gothic"/>
              </a:rPr>
              <a:t>2</a:t>
            </a:r>
            <a:r>
              <a:rPr lang="en-US" sz="2000" baseline="30000">
                <a:latin typeface="Century Gothic"/>
              </a:rPr>
              <a:t>nd</a:t>
            </a:r>
            <a:r>
              <a:rPr lang="en-US" sz="2000">
                <a:latin typeface="Century Gothic"/>
              </a:rPr>
              <a:t> – 5</a:t>
            </a:r>
            <a:r>
              <a:rPr lang="en-US" sz="2000" baseline="30000">
                <a:latin typeface="Century Gothic"/>
              </a:rPr>
              <a:t>th</a:t>
            </a:r>
            <a:r>
              <a:rPr lang="en-US" sz="2000">
                <a:latin typeface="Century Gothic"/>
              </a:rPr>
              <a:t> graders will complete their assessments on the computer independently. </a:t>
            </a:r>
          </a:p>
        </p:txBody>
      </p:sp>
      <p:sp>
        <p:nvSpPr>
          <p:cNvPr id="12" name="AutoShape 12">
            <a:extLst>
              <a:ext uri="{FF2B5EF4-FFF2-40B4-BE49-F238E27FC236}">
                <a16:creationId xmlns:a16="http://schemas.microsoft.com/office/drawing/2014/main" id="{3C64BF19-D6A1-4185-9D13-C11AD3F24C40}"/>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descr="See the source image">
            <a:extLst>
              <a:ext uri="{FF2B5EF4-FFF2-40B4-BE49-F238E27FC236}">
                <a16:creationId xmlns:a16="http://schemas.microsoft.com/office/drawing/2014/main" id="{AF98417B-8E76-4D99-AC6C-D7B732509D1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87092" y="2982735"/>
            <a:ext cx="1634835" cy="159055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28" name="TextBox 14">
            <a:extLst>
              <a:ext uri="{FF2B5EF4-FFF2-40B4-BE49-F238E27FC236}">
                <a16:creationId xmlns:a16="http://schemas.microsoft.com/office/drawing/2014/main" id="{8E473799-A0C9-4099-97E8-1337B1C0E7F2}"/>
              </a:ext>
            </a:extLst>
          </p:cNvPr>
          <p:cNvGraphicFramePr/>
          <p:nvPr>
            <p:extLst>
              <p:ext uri="{D42A27DB-BD31-4B8C-83A1-F6EECF244321}">
                <p14:modId xmlns:p14="http://schemas.microsoft.com/office/powerpoint/2010/main" val="3382444513"/>
              </p:ext>
            </p:extLst>
          </p:nvPr>
        </p:nvGraphicFramePr>
        <p:xfrm>
          <a:off x="1128714" y="4454613"/>
          <a:ext cx="7329486" cy="175432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6" name="Recorded Sound">
            <a:hlinkClick r:id="" action="ppaction://media"/>
            <a:extLst>
              <a:ext uri="{FF2B5EF4-FFF2-40B4-BE49-F238E27FC236}">
                <a16:creationId xmlns:a16="http://schemas.microsoft.com/office/drawing/2014/main" id="{DE257925-F540-BA0A-3886-854AC1DC954C}"/>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388366" y="296254"/>
            <a:ext cx="760358" cy="760358"/>
          </a:xfrm>
          <a:prstGeom prst="rect">
            <a:avLst/>
          </a:prstGeom>
        </p:spPr>
      </p:pic>
      <p:sp>
        <p:nvSpPr>
          <p:cNvPr id="3" name="TextBox 2">
            <a:extLst>
              <a:ext uri="{FF2B5EF4-FFF2-40B4-BE49-F238E27FC236}">
                <a16:creationId xmlns:a16="http://schemas.microsoft.com/office/drawing/2014/main" id="{7FE3CF94-261E-FB5C-A99B-CB1AF1E67264}"/>
              </a:ext>
            </a:extLst>
          </p:cNvPr>
          <p:cNvSpPr txBox="1"/>
          <p:nvPr/>
        </p:nvSpPr>
        <p:spPr>
          <a:xfrm>
            <a:off x="8213622" y="558326"/>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37805306"/>
      </p:ext>
    </p:extLst>
  </p:cSld>
  <p:clrMapOvr>
    <a:masterClrMapping/>
  </p:clrMapOvr>
  <mc:AlternateContent xmlns:mc="http://schemas.openxmlformats.org/markup-compatibility/2006" xmlns:p14="http://schemas.microsoft.com/office/powerpoint/2010/main">
    <mc:Choice Requires="p14">
      <p:transition p14:dur="0" advTm="118258"/>
    </mc:Choice>
    <mc:Fallback xmlns="">
      <p:transition advTm="11825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236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CE09F6D-F5F5-47CD-936A-6D1AB5C7EE41}"/>
              </a:ext>
            </a:extLst>
          </p:cNvPr>
          <p:cNvSpPr>
            <a:spLocks noGrp="1"/>
          </p:cNvSpPr>
          <p:nvPr>
            <p:ph type="title"/>
          </p:nvPr>
        </p:nvSpPr>
        <p:spPr>
          <a:xfrm>
            <a:off x="793477" y="-58342"/>
            <a:ext cx="7886969" cy="1525588"/>
          </a:xfrm>
        </p:spPr>
        <p:txBody>
          <a:bodyPr>
            <a:noAutofit/>
          </a:bodyPr>
          <a:lstStyle/>
          <a:p>
            <a:r>
              <a:rPr lang="en-US" sz="4000"/>
              <a:t>The Purpose of Safety Net</a:t>
            </a:r>
            <a:endParaRPr lang="en-US" sz="4000">
              <a:latin typeface="Arial Black"/>
            </a:endParaRPr>
          </a:p>
        </p:txBody>
      </p:sp>
      <p:sp>
        <p:nvSpPr>
          <p:cNvPr id="7" name="TextBox 6">
            <a:extLst>
              <a:ext uri="{FF2B5EF4-FFF2-40B4-BE49-F238E27FC236}">
                <a16:creationId xmlns:a16="http://schemas.microsoft.com/office/drawing/2014/main" id="{65893553-E526-4832-B2BA-832546F7194E}"/>
              </a:ext>
            </a:extLst>
          </p:cNvPr>
          <p:cNvSpPr txBox="1"/>
          <p:nvPr/>
        </p:nvSpPr>
        <p:spPr>
          <a:xfrm>
            <a:off x="1356591" y="1302620"/>
            <a:ext cx="6664487" cy="193899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a:latin typeface="Century Gothic"/>
              </a:rPr>
              <a:t>Safety Net works in partnership with general education teachers to help student’s meet or exceed grade level standards in their literacy skills</a:t>
            </a:r>
          </a:p>
          <a:p>
            <a:pPr marL="285750" indent="-285750">
              <a:buFont typeface="Arial" panose="020B0604020202020204" pitchFamily="34" charset="0"/>
              <a:buChar char="•"/>
            </a:pPr>
            <a:r>
              <a:rPr lang="en-US" sz="2000">
                <a:latin typeface="Century Gothic"/>
              </a:rPr>
              <a:t>Safety Net instruction never replaces core instruction with their teacher, it serves as extra instruction for students who qualify</a:t>
            </a:r>
          </a:p>
        </p:txBody>
      </p:sp>
      <p:pic>
        <p:nvPicPr>
          <p:cNvPr id="10" name="Picture 141" descr="A person posing for the camera&#10;&#10;Description automatically generated">
            <a:extLst>
              <a:ext uri="{FF2B5EF4-FFF2-40B4-BE49-F238E27FC236}">
                <a16:creationId xmlns:a16="http://schemas.microsoft.com/office/drawing/2014/main" id="{2DC02D60-F4F0-4E62-9991-F47285CC6F60}"/>
              </a:ext>
            </a:extLst>
          </p:cNvPr>
          <p:cNvPicPr>
            <a:picLocks noChangeAspect="1"/>
          </p:cNvPicPr>
          <p:nvPr/>
        </p:nvPicPr>
        <p:blipFill>
          <a:blip r:embed="rId5"/>
          <a:stretch>
            <a:fillRect/>
          </a:stretch>
        </p:blipFill>
        <p:spPr>
          <a:xfrm>
            <a:off x="1955901" y="3462475"/>
            <a:ext cx="1198042" cy="1312068"/>
          </a:xfrm>
          <a:prstGeom prst="rect">
            <a:avLst/>
          </a:prstGeom>
        </p:spPr>
      </p:pic>
      <p:sp>
        <p:nvSpPr>
          <p:cNvPr id="16" name="TextBox 15">
            <a:extLst>
              <a:ext uri="{FF2B5EF4-FFF2-40B4-BE49-F238E27FC236}">
                <a16:creationId xmlns:a16="http://schemas.microsoft.com/office/drawing/2014/main" id="{2DD0DAB1-CF50-412D-A134-3487110E8C2C}"/>
              </a:ext>
            </a:extLst>
          </p:cNvPr>
          <p:cNvSpPr txBox="1"/>
          <p:nvPr/>
        </p:nvSpPr>
        <p:spPr>
          <a:xfrm>
            <a:off x="1968293" y="4995406"/>
            <a:ext cx="1173257" cy="738664"/>
          </a:xfrm>
          <a:prstGeom prst="rect">
            <a:avLst/>
          </a:prstGeom>
          <a:noFill/>
        </p:spPr>
        <p:txBody>
          <a:bodyPr wrap="square" rtlCol="0">
            <a:spAutoFit/>
          </a:bodyPr>
          <a:lstStyle/>
          <a:p>
            <a:pPr algn="ctr"/>
            <a:r>
              <a:rPr lang="en-US" sz="1400"/>
              <a:t>Julie Palmer</a:t>
            </a:r>
          </a:p>
          <a:p>
            <a:pPr algn="ctr"/>
            <a:r>
              <a:rPr lang="en-US" sz="1400" err="1">
                <a:hlinkClick r:id="rId6"/>
              </a:rPr>
              <a:t>Jpalmer</a:t>
            </a:r>
            <a:endParaRPr lang="en-US" sz="1400">
              <a:hlinkClick r:id="rId6"/>
            </a:endParaRPr>
          </a:p>
          <a:p>
            <a:pPr algn="ctr"/>
            <a:r>
              <a:rPr lang="en-US" sz="1400">
                <a:hlinkClick r:id="rId6"/>
              </a:rPr>
              <a:t>@lwsd.org</a:t>
            </a:r>
            <a:r>
              <a:rPr lang="en-US" sz="1400"/>
              <a:t> </a:t>
            </a:r>
            <a:endParaRPr lang="en-US" sz="1200"/>
          </a:p>
        </p:txBody>
      </p:sp>
      <p:sp>
        <p:nvSpPr>
          <p:cNvPr id="18" name="TextBox 17">
            <a:extLst>
              <a:ext uri="{FF2B5EF4-FFF2-40B4-BE49-F238E27FC236}">
                <a16:creationId xmlns:a16="http://schemas.microsoft.com/office/drawing/2014/main" id="{1E3A1C7E-8447-4187-B8CD-798F7A29E398}"/>
              </a:ext>
            </a:extLst>
          </p:cNvPr>
          <p:cNvSpPr txBox="1"/>
          <p:nvPr/>
        </p:nvSpPr>
        <p:spPr>
          <a:xfrm>
            <a:off x="3955551" y="5093715"/>
            <a:ext cx="1232895" cy="923330"/>
          </a:xfrm>
          <a:prstGeom prst="rect">
            <a:avLst/>
          </a:prstGeom>
          <a:noFill/>
        </p:spPr>
        <p:txBody>
          <a:bodyPr wrap="square" rtlCol="0">
            <a:spAutoFit/>
          </a:bodyPr>
          <a:lstStyle/>
          <a:p>
            <a:pPr algn="ctr"/>
            <a:r>
              <a:rPr lang="en-US" sz="1400"/>
              <a:t>Ellen Barber</a:t>
            </a:r>
          </a:p>
          <a:p>
            <a:pPr algn="ctr"/>
            <a:r>
              <a:rPr lang="en-US" sz="1400" err="1">
                <a:hlinkClick r:id="rId7"/>
              </a:rPr>
              <a:t>ebarber</a:t>
            </a:r>
            <a:endParaRPr lang="en-US" sz="1400">
              <a:hlinkClick r:id="rId7"/>
            </a:endParaRPr>
          </a:p>
          <a:p>
            <a:pPr algn="ctr"/>
            <a:r>
              <a:rPr lang="en-US" sz="1400">
                <a:hlinkClick r:id="rId7"/>
              </a:rPr>
              <a:t>@lwsd.org</a:t>
            </a:r>
            <a:endParaRPr lang="en-US" sz="1400"/>
          </a:p>
          <a:p>
            <a:pPr algn="ctr"/>
            <a:endParaRPr lang="en-US" sz="1200"/>
          </a:p>
        </p:txBody>
      </p:sp>
      <p:sp>
        <p:nvSpPr>
          <p:cNvPr id="19" name="TextBox 18">
            <a:extLst>
              <a:ext uri="{FF2B5EF4-FFF2-40B4-BE49-F238E27FC236}">
                <a16:creationId xmlns:a16="http://schemas.microsoft.com/office/drawing/2014/main" id="{4D857883-8A9D-42EB-BED2-15A69B2D3BEB}"/>
              </a:ext>
            </a:extLst>
          </p:cNvPr>
          <p:cNvSpPr txBox="1"/>
          <p:nvPr/>
        </p:nvSpPr>
        <p:spPr>
          <a:xfrm>
            <a:off x="6108032" y="4995406"/>
            <a:ext cx="1315823" cy="1138773"/>
          </a:xfrm>
          <a:prstGeom prst="rect">
            <a:avLst/>
          </a:prstGeom>
          <a:noFill/>
        </p:spPr>
        <p:txBody>
          <a:bodyPr wrap="square" rtlCol="0">
            <a:spAutoFit/>
          </a:bodyPr>
          <a:lstStyle/>
          <a:p>
            <a:pPr algn="ctr"/>
            <a:r>
              <a:rPr lang="en-US" sz="1400"/>
              <a:t>Michelle </a:t>
            </a:r>
            <a:r>
              <a:rPr lang="en-US" sz="1400" err="1"/>
              <a:t>Vallene</a:t>
            </a:r>
            <a:endParaRPr lang="en-US" sz="1400"/>
          </a:p>
          <a:p>
            <a:pPr algn="ctr"/>
            <a:r>
              <a:rPr lang="en-US" sz="1400" err="1">
                <a:hlinkClick r:id="rId8"/>
              </a:rPr>
              <a:t>mvallene</a:t>
            </a:r>
            <a:endParaRPr lang="en-US" sz="1400">
              <a:hlinkClick r:id="rId8"/>
            </a:endParaRPr>
          </a:p>
          <a:p>
            <a:pPr algn="ctr"/>
            <a:r>
              <a:rPr lang="en-US" sz="1400">
                <a:hlinkClick r:id="rId8"/>
              </a:rPr>
              <a:t>@lwsd.org</a:t>
            </a:r>
            <a:endParaRPr lang="en-US" sz="1400"/>
          </a:p>
          <a:p>
            <a:pPr algn="ctr"/>
            <a:r>
              <a:rPr lang="en-US" sz="1200"/>
              <a:t> </a:t>
            </a:r>
          </a:p>
        </p:txBody>
      </p:sp>
      <p:pic>
        <p:nvPicPr>
          <p:cNvPr id="24" name="Picture 23" descr="A person smiling for the camera&#10;&#10;Description automatically generated with medium confidence">
            <a:extLst>
              <a:ext uri="{FF2B5EF4-FFF2-40B4-BE49-F238E27FC236}">
                <a16:creationId xmlns:a16="http://schemas.microsoft.com/office/drawing/2014/main" id="{940643A5-3387-47F6-9072-5AB15C38D091}"/>
              </a:ext>
            </a:extLst>
          </p:cNvPr>
          <p:cNvPicPr>
            <a:picLocks noChangeAspect="1"/>
          </p:cNvPicPr>
          <p:nvPr/>
        </p:nvPicPr>
        <p:blipFill rotWithShape="1">
          <a:blip r:embed="rId9"/>
          <a:srcRect t="3724" r="-284" b="15531"/>
          <a:stretch/>
        </p:blipFill>
        <p:spPr>
          <a:xfrm>
            <a:off x="3928577" y="3408449"/>
            <a:ext cx="1286845" cy="1381503"/>
          </a:xfrm>
          <a:prstGeom prst="rect">
            <a:avLst/>
          </a:prstGeom>
        </p:spPr>
      </p:pic>
      <p:pic>
        <p:nvPicPr>
          <p:cNvPr id="3" name="Picture 2">
            <a:extLst>
              <a:ext uri="{FF2B5EF4-FFF2-40B4-BE49-F238E27FC236}">
                <a16:creationId xmlns:a16="http://schemas.microsoft.com/office/drawing/2014/main" id="{0832E3CF-43BA-06C6-3EAE-4F830612690F}"/>
              </a:ext>
            </a:extLst>
          </p:cNvPr>
          <p:cNvPicPr>
            <a:picLocks noChangeAspect="1"/>
          </p:cNvPicPr>
          <p:nvPr/>
        </p:nvPicPr>
        <p:blipFill>
          <a:blip r:embed="rId10"/>
          <a:stretch>
            <a:fillRect/>
          </a:stretch>
        </p:blipFill>
        <p:spPr>
          <a:xfrm>
            <a:off x="5887401" y="3429000"/>
            <a:ext cx="1757083" cy="1350683"/>
          </a:xfrm>
          <a:prstGeom prst="rect">
            <a:avLst/>
          </a:prstGeom>
        </p:spPr>
      </p:pic>
      <p:pic>
        <p:nvPicPr>
          <p:cNvPr id="6" name="Recorded Sound">
            <a:hlinkClick r:id="" action="ppaction://media"/>
            <a:extLst>
              <a:ext uri="{FF2B5EF4-FFF2-40B4-BE49-F238E27FC236}">
                <a16:creationId xmlns:a16="http://schemas.microsoft.com/office/drawing/2014/main" id="{41CC8BF8-5889-6510-F9BD-F0D11545801C}"/>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423855" y="956055"/>
            <a:ext cx="762704" cy="762704"/>
          </a:xfrm>
          <a:prstGeom prst="rect">
            <a:avLst/>
          </a:prstGeom>
        </p:spPr>
      </p:pic>
      <p:sp>
        <p:nvSpPr>
          <p:cNvPr id="2" name="TextBox 1">
            <a:extLst>
              <a:ext uri="{FF2B5EF4-FFF2-40B4-BE49-F238E27FC236}">
                <a16:creationId xmlns:a16="http://schemas.microsoft.com/office/drawing/2014/main" id="{4705ACDB-75A4-7EA9-9FCF-8E0C3E7BB59C}"/>
              </a:ext>
            </a:extLst>
          </p:cNvPr>
          <p:cNvSpPr txBox="1"/>
          <p:nvPr/>
        </p:nvSpPr>
        <p:spPr>
          <a:xfrm>
            <a:off x="8186559" y="1184510"/>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87533286"/>
      </p:ext>
    </p:extLst>
  </p:cSld>
  <p:clrMapOvr>
    <a:masterClrMapping/>
  </p:clrMapOvr>
  <mc:AlternateContent xmlns:mc="http://schemas.openxmlformats.org/markup-compatibility/2006" xmlns:p14="http://schemas.microsoft.com/office/powerpoint/2010/main">
    <mc:Choice Requires="p14">
      <p:transition p14:dur="0" advTm="218"/>
    </mc:Choice>
    <mc:Fallback xmlns="">
      <p:transition advTm="21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77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E63B5-3AE5-4CD3-B6FA-2A09DCB095EC}"/>
              </a:ext>
            </a:extLst>
          </p:cNvPr>
          <p:cNvSpPr>
            <a:spLocks noGrp="1"/>
          </p:cNvSpPr>
          <p:nvPr>
            <p:ph type="title"/>
          </p:nvPr>
        </p:nvSpPr>
        <p:spPr>
          <a:xfrm>
            <a:off x="509025" y="169131"/>
            <a:ext cx="8318715" cy="1637019"/>
          </a:xfrm>
        </p:spPr>
        <p:txBody>
          <a:bodyPr>
            <a:normAutofit/>
          </a:bodyPr>
          <a:lstStyle/>
          <a:p>
            <a:r>
              <a:rPr lang="en-US"/>
              <a:t>Who is Served in Safety Net?</a:t>
            </a:r>
          </a:p>
        </p:txBody>
      </p:sp>
      <p:graphicFrame>
        <p:nvGraphicFramePr>
          <p:cNvPr id="30" name="Content Placeholder 2">
            <a:extLst>
              <a:ext uri="{FF2B5EF4-FFF2-40B4-BE49-F238E27FC236}">
                <a16:creationId xmlns:a16="http://schemas.microsoft.com/office/drawing/2014/main" id="{2ED5C626-BD5B-438B-881C-799CAE6D7FA8}"/>
              </a:ext>
            </a:extLst>
          </p:cNvPr>
          <p:cNvGraphicFramePr>
            <a:graphicFrameLocks noGrp="1"/>
          </p:cNvGraphicFramePr>
          <p:nvPr>
            <p:ph idx="1"/>
            <p:extLst>
              <p:ext uri="{D42A27DB-BD31-4B8C-83A1-F6EECF244321}">
                <p14:modId xmlns:p14="http://schemas.microsoft.com/office/powerpoint/2010/main" val="196180995"/>
              </p:ext>
            </p:extLst>
          </p:nvPr>
        </p:nvGraphicFramePr>
        <p:xfrm>
          <a:off x="558935" y="1442869"/>
          <a:ext cx="8026511" cy="4572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Recorded Sound">
            <a:hlinkClick r:id="" action="ppaction://media"/>
            <a:extLst>
              <a:ext uri="{FF2B5EF4-FFF2-40B4-BE49-F238E27FC236}">
                <a16:creationId xmlns:a16="http://schemas.microsoft.com/office/drawing/2014/main" id="{6C8233ED-FDC4-DFA3-402E-4E65332E283D}"/>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954907" y="5893143"/>
            <a:ext cx="915266" cy="915266"/>
          </a:xfrm>
          <a:prstGeom prst="rect">
            <a:avLst/>
          </a:prstGeom>
        </p:spPr>
      </p:pic>
      <p:sp>
        <p:nvSpPr>
          <p:cNvPr id="4" name="TextBox 3">
            <a:extLst>
              <a:ext uri="{FF2B5EF4-FFF2-40B4-BE49-F238E27FC236}">
                <a16:creationId xmlns:a16="http://schemas.microsoft.com/office/drawing/2014/main" id="{57EA5079-2DAD-7F4C-1F53-27777F43359E}"/>
              </a:ext>
            </a:extLst>
          </p:cNvPr>
          <p:cNvSpPr txBox="1"/>
          <p:nvPr/>
        </p:nvSpPr>
        <p:spPr>
          <a:xfrm>
            <a:off x="5092064" y="6221459"/>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1785261"/>
      </p:ext>
    </p:extLst>
  </p:cSld>
  <p:clrMapOvr>
    <a:masterClrMapping/>
  </p:clrMapOvr>
  <mc:AlternateContent xmlns:mc="http://schemas.openxmlformats.org/markup-compatibility/2006" xmlns:p14="http://schemas.microsoft.com/office/powerpoint/2010/main">
    <mc:Choice Requires="p14">
      <p:transition p14:dur="0" advTm="1983"/>
    </mc:Choice>
    <mc:Fallback xmlns="">
      <p:transition advTm="198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0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lags of the world frame Cut Out Stock Images &amp; Pictures - Alamy">
            <a:extLst>
              <a:ext uri="{FF2B5EF4-FFF2-40B4-BE49-F238E27FC236}">
                <a16:creationId xmlns:a16="http://schemas.microsoft.com/office/drawing/2014/main" id="{1A289A00-45F8-B0F6-F202-40CA2F68C64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784" t="5324" r="3966" b="14074"/>
          <a:stretch/>
        </p:blipFill>
        <p:spPr bwMode="auto">
          <a:xfrm>
            <a:off x="247215" y="685801"/>
            <a:ext cx="6133708" cy="345333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134C117-5403-2E43-F080-94C7F4C9BBCD}"/>
              </a:ext>
            </a:extLst>
          </p:cNvPr>
          <p:cNvSpPr txBox="1"/>
          <p:nvPr/>
        </p:nvSpPr>
        <p:spPr>
          <a:xfrm>
            <a:off x="950841" y="1135197"/>
            <a:ext cx="4751379" cy="2462213"/>
          </a:xfrm>
          <a:prstGeom prst="rect">
            <a:avLst/>
          </a:prstGeom>
          <a:noFill/>
          <a:ln w="57150">
            <a:solidFill>
              <a:schemeClr val="tx1"/>
            </a:solidFill>
          </a:ln>
        </p:spPr>
        <p:txBody>
          <a:bodyPr wrap="square" lIns="91440" tIns="45720" rIns="91440" bIns="45720" anchor="t">
            <a:spAutoFit/>
          </a:bodyPr>
          <a:lstStyle/>
          <a:p>
            <a:r>
              <a:rPr lang="en-US" sz="1400" b="0" i="0">
                <a:solidFill>
                  <a:srgbClr val="242424"/>
                </a:solidFill>
                <a:effectLst/>
                <a:latin typeface="Century Gothic"/>
              </a:rPr>
              <a:t>We provide </a:t>
            </a:r>
            <a:r>
              <a:rPr lang="en-US" sz="1400" b="1" i="0" u="sng">
                <a:solidFill>
                  <a:srgbClr val="242424"/>
                </a:solidFill>
                <a:effectLst/>
                <a:latin typeface="Century Gothic"/>
              </a:rPr>
              <a:t>English</a:t>
            </a:r>
            <a:r>
              <a:rPr lang="en-US" sz="1400" b="0" i="0">
                <a:solidFill>
                  <a:srgbClr val="242424"/>
                </a:solidFill>
                <a:effectLst/>
                <a:latin typeface="Century Gothic"/>
              </a:rPr>
              <a:t> instruction and support to multilingual students in all grades</a:t>
            </a:r>
            <a:r>
              <a:rPr lang="en-US" sz="1400">
                <a:solidFill>
                  <a:srgbClr val="242424"/>
                </a:solidFill>
                <a:latin typeface="Century Gothic"/>
              </a:rPr>
              <a:t> focusing on …</a:t>
            </a:r>
          </a:p>
          <a:p>
            <a:r>
              <a:rPr lang="en-US" sz="1400">
                <a:solidFill>
                  <a:srgbClr val="7030A0"/>
                </a:solidFill>
                <a:latin typeface="Century Gothic"/>
              </a:rPr>
              <a:t>          </a:t>
            </a:r>
          </a:p>
          <a:p>
            <a:r>
              <a:rPr lang="en-US" sz="1400">
                <a:solidFill>
                  <a:srgbClr val="7030A0"/>
                </a:solidFill>
                <a:latin typeface="Century Gothic"/>
              </a:rPr>
              <a:t>          listening                   </a:t>
            </a:r>
            <a:r>
              <a:rPr lang="en-US" sz="1400">
                <a:solidFill>
                  <a:srgbClr val="0070C0"/>
                </a:solidFill>
                <a:latin typeface="Century Gothic"/>
              </a:rPr>
              <a:t>speaking</a:t>
            </a:r>
            <a:endParaRPr lang="en-US" sz="1400">
              <a:solidFill>
                <a:srgbClr val="242424"/>
              </a:solidFill>
              <a:latin typeface="Century Gothic"/>
            </a:endParaRPr>
          </a:p>
          <a:p>
            <a:r>
              <a:rPr lang="en-US" sz="1400">
                <a:solidFill>
                  <a:srgbClr val="92D050"/>
                </a:solidFill>
                <a:latin typeface="Century Gothic"/>
              </a:rPr>
              <a:t>          </a:t>
            </a:r>
          </a:p>
          <a:p>
            <a:r>
              <a:rPr lang="en-US" sz="1400">
                <a:solidFill>
                  <a:srgbClr val="92D050"/>
                </a:solidFill>
                <a:latin typeface="Century Gothic"/>
              </a:rPr>
              <a:t>          reading                     </a:t>
            </a:r>
            <a:r>
              <a:rPr lang="en-US" sz="1400">
                <a:solidFill>
                  <a:srgbClr val="C00000"/>
                </a:solidFill>
                <a:latin typeface="Century Gothic"/>
              </a:rPr>
              <a:t>writing</a:t>
            </a:r>
            <a:endParaRPr lang="en-US" sz="1400" b="0" i="0">
              <a:solidFill>
                <a:srgbClr val="242424"/>
              </a:solidFill>
              <a:effectLst/>
              <a:latin typeface="Century Gothic"/>
            </a:endParaRPr>
          </a:p>
          <a:p>
            <a:pPr algn="l"/>
            <a:endParaRPr lang="en-US" sz="1400">
              <a:solidFill>
                <a:srgbClr val="242424"/>
              </a:solidFill>
              <a:latin typeface="Century Gothic"/>
            </a:endParaRPr>
          </a:p>
          <a:p>
            <a:endParaRPr lang="en-US" sz="1400">
              <a:solidFill>
                <a:srgbClr val="242424"/>
              </a:solidFill>
              <a:latin typeface="Century Gothic"/>
            </a:endParaRPr>
          </a:p>
          <a:p>
            <a:pPr algn="l"/>
            <a:r>
              <a:rPr lang="en-US" sz="1400" b="0" i="0">
                <a:solidFill>
                  <a:srgbClr val="242424"/>
                </a:solidFill>
                <a:effectLst/>
                <a:latin typeface="Century Gothic"/>
              </a:rPr>
              <a:t>The type and level of English support is determined by students' WIDA test scores and other assessments given by classroom and intervention teachers.</a:t>
            </a:r>
            <a:endParaRPr lang="en-US"/>
          </a:p>
        </p:txBody>
      </p:sp>
      <p:sp>
        <p:nvSpPr>
          <p:cNvPr id="6" name="TextBox 5">
            <a:extLst>
              <a:ext uri="{FF2B5EF4-FFF2-40B4-BE49-F238E27FC236}">
                <a16:creationId xmlns:a16="http://schemas.microsoft.com/office/drawing/2014/main" id="{1B8A635C-1141-CFF3-6D4B-76DC33972A2F}"/>
              </a:ext>
            </a:extLst>
          </p:cNvPr>
          <p:cNvSpPr txBox="1"/>
          <p:nvPr/>
        </p:nvSpPr>
        <p:spPr>
          <a:xfrm>
            <a:off x="6925189" y="2678075"/>
            <a:ext cx="1774379" cy="1569660"/>
          </a:xfrm>
          <a:prstGeom prst="rect">
            <a:avLst/>
          </a:prstGeom>
          <a:noFill/>
          <a:ln>
            <a:solidFill>
              <a:schemeClr val="tx1"/>
            </a:solidFill>
          </a:ln>
        </p:spPr>
        <p:txBody>
          <a:bodyPr wrap="square" lIns="91440" tIns="45720" rIns="91440" bIns="45720" anchor="t">
            <a:spAutoFit/>
          </a:bodyPr>
          <a:lstStyle/>
          <a:p>
            <a:pPr algn="ctr"/>
            <a:r>
              <a:rPr lang="en-US" sz="1600" b="0" i="0">
                <a:solidFill>
                  <a:srgbClr val="242424"/>
                </a:solidFill>
                <a:effectLst/>
                <a:latin typeface="Century Gothic"/>
              </a:rPr>
              <a:t>Questions about English support can be directed to the Multilingual Teachers: </a:t>
            </a:r>
            <a:endParaRPr lang="en-US" sz="1600">
              <a:solidFill>
                <a:srgbClr val="000000"/>
              </a:solidFill>
              <a:latin typeface="Century Gothic"/>
              <a:cs typeface="Calibri" panose="020F0502020204030204"/>
            </a:endParaRPr>
          </a:p>
        </p:txBody>
      </p:sp>
      <p:pic>
        <p:nvPicPr>
          <p:cNvPr id="7" name="Content Placeholder 7" descr="A person smiling for the camera&#10;&#10;Description automatically generated with medium confidence">
            <a:extLst>
              <a:ext uri="{FF2B5EF4-FFF2-40B4-BE49-F238E27FC236}">
                <a16:creationId xmlns:a16="http://schemas.microsoft.com/office/drawing/2014/main" id="{C41DC85B-0971-2591-D62A-3CC69F781C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6876" y="4588535"/>
            <a:ext cx="1762138" cy="1895489"/>
          </a:xfrm>
          <a:prstGeom prst="rect">
            <a:avLst/>
          </a:prstGeom>
        </p:spPr>
      </p:pic>
      <p:sp>
        <p:nvSpPr>
          <p:cNvPr id="8" name="TextBox 7">
            <a:extLst>
              <a:ext uri="{FF2B5EF4-FFF2-40B4-BE49-F238E27FC236}">
                <a16:creationId xmlns:a16="http://schemas.microsoft.com/office/drawing/2014/main" id="{74C63E07-B9E0-5C89-2235-5B18831254C0}"/>
              </a:ext>
            </a:extLst>
          </p:cNvPr>
          <p:cNvSpPr txBox="1"/>
          <p:nvPr/>
        </p:nvSpPr>
        <p:spPr>
          <a:xfrm>
            <a:off x="2975556" y="4997670"/>
            <a:ext cx="1948942" cy="1077218"/>
          </a:xfrm>
          <a:prstGeom prst="rect">
            <a:avLst/>
          </a:prstGeom>
          <a:noFill/>
        </p:spPr>
        <p:txBody>
          <a:bodyPr wrap="square" lIns="91440" tIns="45720" rIns="91440" bIns="45720" rtlCol="0" anchor="t">
            <a:spAutoFit/>
          </a:bodyPr>
          <a:lstStyle/>
          <a:p>
            <a:r>
              <a:rPr lang="en-US" sz="2400">
                <a:latin typeface="Century Gothic"/>
              </a:rPr>
              <a:t>Domini Dean</a:t>
            </a:r>
          </a:p>
          <a:p>
            <a:r>
              <a:rPr lang="en-US" sz="1600">
                <a:latin typeface="Century Gothic"/>
              </a:rPr>
              <a:t>ddean@lwsd.org</a:t>
            </a:r>
          </a:p>
        </p:txBody>
      </p:sp>
      <p:sp>
        <p:nvSpPr>
          <p:cNvPr id="9" name="TextBox 8">
            <a:extLst>
              <a:ext uri="{FF2B5EF4-FFF2-40B4-BE49-F238E27FC236}">
                <a16:creationId xmlns:a16="http://schemas.microsoft.com/office/drawing/2014/main" id="{B92031D6-2740-D2AF-8FDA-0233EED84BD0}"/>
              </a:ext>
            </a:extLst>
          </p:cNvPr>
          <p:cNvSpPr txBox="1"/>
          <p:nvPr/>
        </p:nvSpPr>
        <p:spPr>
          <a:xfrm>
            <a:off x="552984" y="-46897"/>
            <a:ext cx="8525091" cy="707886"/>
          </a:xfrm>
          <a:prstGeom prst="rect">
            <a:avLst/>
          </a:prstGeom>
          <a:noFill/>
        </p:spPr>
        <p:txBody>
          <a:bodyPr wrap="none" rtlCol="0">
            <a:spAutoFit/>
          </a:bodyPr>
          <a:lstStyle/>
          <a:p>
            <a:r>
              <a:rPr lang="en-US" sz="4000" b="1">
                <a:latin typeface="Book Antiqua" panose="02040602050305030304" pitchFamily="18" charset="0"/>
              </a:rPr>
              <a:t>Multilingual Learner </a:t>
            </a:r>
            <a:r>
              <a:rPr lang="en-US" sz="4000">
                <a:solidFill>
                  <a:srgbClr val="C00000"/>
                </a:solidFill>
                <a:latin typeface="Book Antiqua" panose="02040602050305030304" pitchFamily="18" charset="0"/>
              </a:rPr>
              <a:t>(ML) </a:t>
            </a:r>
            <a:r>
              <a:rPr lang="en-US" sz="4000" b="1">
                <a:latin typeface="Book Antiqua" panose="02040602050305030304" pitchFamily="18" charset="0"/>
              </a:rPr>
              <a:t>Program</a:t>
            </a:r>
          </a:p>
        </p:txBody>
      </p:sp>
      <p:pic>
        <p:nvPicPr>
          <p:cNvPr id="10" name="Picture 16" descr="77,922 Listening Illustrations &amp; Clip Art - iStock | Conversation,  Communication, Listening business">
            <a:extLst>
              <a:ext uri="{FF2B5EF4-FFF2-40B4-BE49-F238E27FC236}">
                <a16:creationId xmlns:a16="http://schemas.microsoft.com/office/drawing/2014/main" id="{6A5B1AD8-8325-DE6E-B985-24803B11A52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94124" y="1726147"/>
            <a:ext cx="584890" cy="55151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English conversation | SFU Library">
            <a:extLst>
              <a:ext uri="{FF2B5EF4-FFF2-40B4-BE49-F238E27FC236}">
                <a16:creationId xmlns:a16="http://schemas.microsoft.com/office/drawing/2014/main" id="{6E8E6D6A-AAFE-5B42-F4CD-CE79C3F833D8}"/>
              </a:ext>
            </a:extLst>
          </p:cNvPr>
          <p:cNvPicPr>
            <a:picLocks noChangeAspect="1" noChangeArrowheads="1"/>
          </p:cNvPicPr>
          <p:nvPr/>
        </p:nvPicPr>
        <p:blipFill>
          <a:blip r:embed="rId7">
            <a:biLevel thresh="50000"/>
            <a:extLst>
              <a:ext uri="{28A0092B-C50C-407E-A947-70E740481C1C}">
                <a14:useLocalDpi xmlns:a14="http://schemas.microsoft.com/office/drawing/2010/main" val="0"/>
              </a:ext>
            </a:extLst>
          </a:blip>
          <a:srcRect/>
          <a:stretch>
            <a:fillRect/>
          </a:stretch>
        </p:blipFill>
        <p:spPr bwMode="auto">
          <a:xfrm>
            <a:off x="4130848" y="1666930"/>
            <a:ext cx="684855" cy="5941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255,223 Book Clip Art Images, Stock Photos &amp; Vectors | Shutterstock">
            <a:extLst>
              <a:ext uri="{FF2B5EF4-FFF2-40B4-BE49-F238E27FC236}">
                <a16:creationId xmlns:a16="http://schemas.microsoft.com/office/drawing/2014/main" id="{94583F25-1F92-686B-F530-C031F11FFAB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237" t="19311" r="1374" b="26554"/>
          <a:stretch/>
        </p:blipFill>
        <p:spPr bwMode="auto">
          <a:xfrm>
            <a:off x="2318210" y="2309266"/>
            <a:ext cx="536717" cy="45573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4" descr="Free Pen Clipart Pictures - Clipartix | Hand outline, Clip art, Free pen">
            <a:extLst>
              <a:ext uri="{FF2B5EF4-FFF2-40B4-BE49-F238E27FC236}">
                <a16:creationId xmlns:a16="http://schemas.microsoft.com/office/drawing/2014/main" id="{DCA00B44-2824-7A8F-F18D-B22FFD19FC01}"/>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7977" t="6922" r="7712" b="18230"/>
          <a:stretch/>
        </p:blipFill>
        <p:spPr bwMode="auto">
          <a:xfrm>
            <a:off x="3948189" y="2257511"/>
            <a:ext cx="643580" cy="56484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A person standing in front of a door&#10;&#10;Description automatically generated">
            <a:extLst>
              <a:ext uri="{FF2B5EF4-FFF2-40B4-BE49-F238E27FC236}">
                <a16:creationId xmlns:a16="http://schemas.microsoft.com/office/drawing/2014/main" id="{7436681D-04B5-E062-4D3B-9AFC0B72356D}"/>
              </a:ext>
            </a:extLst>
          </p:cNvPr>
          <p:cNvPicPr>
            <a:picLocks noChangeAspect="1"/>
          </p:cNvPicPr>
          <p:nvPr/>
        </p:nvPicPr>
        <p:blipFill>
          <a:blip r:embed="rId10">
            <a:extLst>
              <a:ext uri="{28A0092B-C50C-407E-A947-70E740481C1C}">
                <a14:useLocalDpi xmlns:a14="http://schemas.microsoft.com/office/drawing/2010/main" val="0"/>
              </a:ext>
            </a:extLst>
          </a:blip>
          <a:srcRect l="11651" t="6288" r="59227" b="67652"/>
          <a:stretch/>
        </p:blipFill>
        <p:spPr>
          <a:xfrm>
            <a:off x="5000710" y="4588535"/>
            <a:ext cx="1774379" cy="1895489"/>
          </a:xfrm>
          <a:prstGeom prst="rect">
            <a:avLst/>
          </a:prstGeom>
        </p:spPr>
      </p:pic>
      <p:sp>
        <p:nvSpPr>
          <p:cNvPr id="15" name="TextBox 14">
            <a:extLst>
              <a:ext uri="{FF2B5EF4-FFF2-40B4-BE49-F238E27FC236}">
                <a16:creationId xmlns:a16="http://schemas.microsoft.com/office/drawing/2014/main" id="{21990F06-D863-855C-7FB6-E5DD4196B495}"/>
              </a:ext>
            </a:extLst>
          </p:cNvPr>
          <p:cNvSpPr txBox="1"/>
          <p:nvPr/>
        </p:nvSpPr>
        <p:spPr>
          <a:xfrm>
            <a:off x="7046195" y="4997670"/>
            <a:ext cx="2030852" cy="1077218"/>
          </a:xfrm>
          <a:prstGeom prst="rect">
            <a:avLst/>
          </a:prstGeom>
          <a:noFill/>
        </p:spPr>
        <p:txBody>
          <a:bodyPr wrap="square" lIns="91440" tIns="45720" rIns="91440" bIns="45720" rtlCol="0" anchor="t">
            <a:spAutoFit/>
          </a:bodyPr>
          <a:lstStyle/>
          <a:p>
            <a:r>
              <a:rPr lang="en-US" sz="2400">
                <a:latin typeface="Century Gothic"/>
              </a:rPr>
              <a:t>Bella Chavez</a:t>
            </a:r>
          </a:p>
          <a:p>
            <a:r>
              <a:rPr lang="en-US" sz="1600">
                <a:latin typeface="Century Gothic"/>
              </a:rPr>
              <a:t>ichavez@lwsd.org</a:t>
            </a:r>
          </a:p>
        </p:txBody>
      </p:sp>
      <p:pic>
        <p:nvPicPr>
          <p:cNvPr id="17" name="Recorded Sound">
            <a:hlinkClick r:id="" action="ppaction://media"/>
            <a:extLst>
              <a:ext uri="{FF2B5EF4-FFF2-40B4-BE49-F238E27FC236}">
                <a16:creationId xmlns:a16="http://schemas.microsoft.com/office/drawing/2014/main" id="{7A81A74A-3925-8098-E1DD-BAF223964512}"/>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6639841" y="1410924"/>
            <a:ext cx="628426" cy="628426"/>
          </a:xfrm>
          <a:prstGeom prst="rect">
            <a:avLst/>
          </a:prstGeom>
        </p:spPr>
      </p:pic>
      <p:sp>
        <p:nvSpPr>
          <p:cNvPr id="18" name="TextBox 17">
            <a:extLst>
              <a:ext uri="{FF2B5EF4-FFF2-40B4-BE49-F238E27FC236}">
                <a16:creationId xmlns:a16="http://schemas.microsoft.com/office/drawing/2014/main" id="{A289F287-D731-760E-D0B4-B7A38B1A2C4A}"/>
              </a:ext>
            </a:extLst>
          </p:cNvPr>
          <p:cNvSpPr txBox="1"/>
          <p:nvPr/>
        </p:nvSpPr>
        <p:spPr>
          <a:xfrm>
            <a:off x="7350353" y="1595702"/>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71452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08"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921F9943-28F5-4620-A11C-C60C52AE4A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6BE7229-51F4-4FFC-A3CD-EC1A822D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9144000" cy="2295831"/>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D5E61E-C291-4A2F-9EBF-75039BEAF322}"/>
              </a:ext>
            </a:extLst>
          </p:cNvPr>
          <p:cNvSpPr>
            <a:spLocks noGrp="1"/>
          </p:cNvSpPr>
          <p:nvPr>
            <p:ph type="title"/>
          </p:nvPr>
        </p:nvSpPr>
        <p:spPr>
          <a:xfrm>
            <a:off x="802386" y="4846002"/>
            <a:ext cx="7543800" cy="1522993"/>
          </a:xfrm>
        </p:spPr>
        <p:txBody>
          <a:bodyPr>
            <a:normAutofit/>
          </a:bodyPr>
          <a:lstStyle/>
          <a:p>
            <a:pPr algn="ctr"/>
            <a:r>
              <a:rPr lang="en-US" sz="5200"/>
              <a:t>2nd Grade Schedule</a:t>
            </a:r>
            <a:br>
              <a:rPr lang="en-US" sz="5200"/>
            </a:br>
            <a:r>
              <a:rPr lang="en-US" sz="5200"/>
              <a:t>Ryan</a:t>
            </a:r>
          </a:p>
        </p:txBody>
      </p:sp>
      <p:grpSp>
        <p:nvGrpSpPr>
          <p:cNvPr id="13" name="Group 12">
            <a:extLst>
              <a:ext uri="{FF2B5EF4-FFF2-40B4-BE49-F238E27FC236}">
                <a16:creationId xmlns:a16="http://schemas.microsoft.com/office/drawing/2014/main" id="{68D1A95B-47FF-4CC5-B58D-5C606CEC29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4" name="Oval 13">
              <a:extLst>
                <a:ext uri="{FF2B5EF4-FFF2-40B4-BE49-F238E27FC236}">
                  <a16:creationId xmlns:a16="http://schemas.microsoft.com/office/drawing/2014/main" id="{DFE3B04D-0917-4735-B219-073B42C03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7">
                <a:duotone>
                  <a:schemeClr val="accent1">
                    <a:shade val="45000"/>
                    <a:satMod val="135000"/>
                  </a:schemeClr>
                  <a:prstClr val="white"/>
                </a:duotone>
                <a:extLst>
                  <a:ext uri="{BEBA8EAE-BF5A-486C-A8C5-ECC9F3942E4B}">
                    <a14:imgProps xmlns:a14="http://schemas.microsoft.com/office/drawing/2010/main">
                      <a14:imgLayer r:embed="rId8">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5" name="Oval 14">
              <a:extLst>
                <a:ext uri="{FF2B5EF4-FFF2-40B4-BE49-F238E27FC236}">
                  <a16:creationId xmlns:a16="http://schemas.microsoft.com/office/drawing/2014/main" id="{78460770-2B4D-4249-9739-4AC3B03D3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pic>
        <p:nvPicPr>
          <p:cNvPr id="3" name="2nd Grade Schedule">
            <a:hlinkClick r:id="" action="ppaction://media"/>
            <a:extLst>
              <a:ext uri="{FF2B5EF4-FFF2-40B4-BE49-F238E27FC236}">
                <a16:creationId xmlns:a16="http://schemas.microsoft.com/office/drawing/2014/main" id="{A969DBFE-C112-C169-1867-AED325B3FF0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820436" y="1465188"/>
            <a:ext cx="730857" cy="730857"/>
          </a:xfrm>
          <a:prstGeom prst="rect">
            <a:avLst/>
          </a:prstGeom>
        </p:spPr>
      </p:pic>
      <p:pic>
        <p:nvPicPr>
          <p:cNvPr id="12" name="Picture 11">
            <a:extLst>
              <a:ext uri="{FF2B5EF4-FFF2-40B4-BE49-F238E27FC236}">
                <a16:creationId xmlns:a16="http://schemas.microsoft.com/office/drawing/2014/main" id="{282A1846-59E9-9988-F8ED-4FE12B5BE2FE}"/>
              </a:ext>
            </a:extLst>
          </p:cNvPr>
          <p:cNvPicPr>
            <a:picLocks noChangeAspect="1"/>
          </p:cNvPicPr>
          <p:nvPr/>
        </p:nvPicPr>
        <p:blipFill>
          <a:blip r:embed="rId10"/>
          <a:stretch>
            <a:fillRect/>
          </a:stretch>
        </p:blipFill>
        <p:spPr>
          <a:xfrm>
            <a:off x="1627809" y="59939"/>
            <a:ext cx="5888382" cy="4512061"/>
          </a:xfrm>
          <a:prstGeom prst="rect">
            <a:avLst/>
          </a:prstGeom>
        </p:spPr>
      </p:pic>
      <p:sp>
        <p:nvSpPr>
          <p:cNvPr id="4" name="TextBox 3">
            <a:extLst>
              <a:ext uri="{FF2B5EF4-FFF2-40B4-BE49-F238E27FC236}">
                <a16:creationId xmlns:a16="http://schemas.microsoft.com/office/drawing/2014/main" id="{395E4303-EF16-B183-DFD1-52BCE27BD092}"/>
              </a:ext>
            </a:extLst>
          </p:cNvPr>
          <p:cNvSpPr txBox="1"/>
          <p:nvPr/>
        </p:nvSpPr>
        <p:spPr>
          <a:xfrm>
            <a:off x="7720675" y="2636634"/>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1712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27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921F9943-28F5-4620-A11C-C60C52AE4A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6BE7229-51F4-4FFC-A3CD-EC1A822D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9144000" cy="2295831"/>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D5E61E-C291-4A2F-9EBF-75039BEAF322}"/>
              </a:ext>
            </a:extLst>
          </p:cNvPr>
          <p:cNvSpPr>
            <a:spLocks noGrp="1"/>
          </p:cNvSpPr>
          <p:nvPr>
            <p:ph type="title"/>
          </p:nvPr>
        </p:nvSpPr>
        <p:spPr>
          <a:xfrm>
            <a:off x="802386" y="4846002"/>
            <a:ext cx="7543800" cy="1522993"/>
          </a:xfrm>
        </p:spPr>
        <p:txBody>
          <a:bodyPr>
            <a:normAutofit/>
          </a:bodyPr>
          <a:lstStyle/>
          <a:p>
            <a:pPr algn="ctr"/>
            <a:r>
              <a:rPr lang="en-US" sz="5200"/>
              <a:t>2nd Grade Schedule</a:t>
            </a:r>
            <a:br>
              <a:rPr lang="en-US" sz="5200"/>
            </a:br>
            <a:r>
              <a:rPr lang="en-US" sz="5200"/>
              <a:t>Shiels</a:t>
            </a:r>
          </a:p>
        </p:txBody>
      </p:sp>
      <p:grpSp>
        <p:nvGrpSpPr>
          <p:cNvPr id="13" name="Group 12">
            <a:extLst>
              <a:ext uri="{FF2B5EF4-FFF2-40B4-BE49-F238E27FC236}">
                <a16:creationId xmlns:a16="http://schemas.microsoft.com/office/drawing/2014/main" id="{68D1A95B-47FF-4CC5-B58D-5C606CEC29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4" name="Oval 13">
              <a:extLst>
                <a:ext uri="{FF2B5EF4-FFF2-40B4-BE49-F238E27FC236}">
                  <a16:creationId xmlns:a16="http://schemas.microsoft.com/office/drawing/2014/main" id="{DFE3B04D-0917-4735-B219-073B42C03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5" name="Oval 14">
              <a:extLst>
                <a:ext uri="{FF2B5EF4-FFF2-40B4-BE49-F238E27FC236}">
                  <a16:creationId xmlns:a16="http://schemas.microsoft.com/office/drawing/2014/main" id="{78460770-2B4D-4249-9739-4AC3B03D3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pic>
        <p:nvPicPr>
          <p:cNvPr id="8" name="Picture 7">
            <a:extLst>
              <a:ext uri="{FF2B5EF4-FFF2-40B4-BE49-F238E27FC236}">
                <a16:creationId xmlns:a16="http://schemas.microsoft.com/office/drawing/2014/main" id="{577A21F4-E23A-52F1-B4DB-65B1D2BC4C68}"/>
              </a:ext>
            </a:extLst>
          </p:cNvPr>
          <p:cNvPicPr>
            <a:picLocks noChangeAspect="1"/>
          </p:cNvPicPr>
          <p:nvPr/>
        </p:nvPicPr>
        <p:blipFill>
          <a:blip r:embed="rId7"/>
          <a:stretch>
            <a:fillRect/>
          </a:stretch>
        </p:blipFill>
        <p:spPr>
          <a:xfrm>
            <a:off x="1610997" y="-5490"/>
            <a:ext cx="5922006" cy="4547594"/>
          </a:xfrm>
          <a:prstGeom prst="rect">
            <a:avLst/>
          </a:prstGeom>
        </p:spPr>
      </p:pic>
    </p:spTree>
    <p:extLst>
      <p:ext uri="{BB962C8B-B14F-4D97-AF65-F5344CB8AC3E}">
        <p14:creationId xmlns:p14="http://schemas.microsoft.com/office/powerpoint/2010/main" val="187863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921F9943-28F5-4620-A11C-C60C52AE4A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6BE7229-51F4-4FFC-A3CD-EC1A822D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9144000" cy="2295831"/>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D5E61E-C291-4A2F-9EBF-75039BEAF322}"/>
              </a:ext>
            </a:extLst>
          </p:cNvPr>
          <p:cNvSpPr>
            <a:spLocks noGrp="1"/>
          </p:cNvSpPr>
          <p:nvPr>
            <p:ph type="title"/>
          </p:nvPr>
        </p:nvSpPr>
        <p:spPr>
          <a:xfrm>
            <a:off x="802386" y="4846002"/>
            <a:ext cx="7543800" cy="1522993"/>
          </a:xfrm>
        </p:spPr>
        <p:txBody>
          <a:bodyPr>
            <a:normAutofit/>
          </a:bodyPr>
          <a:lstStyle/>
          <a:p>
            <a:pPr algn="ctr"/>
            <a:r>
              <a:rPr lang="en-US" sz="5200"/>
              <a:t>2nd Grade Schedule</a:t>
            </a:r>
            <a:br>
              <a:rPr lang="en-US" sz="5200"/>
            </a:br>
            <a:r>
              <a:rPr lang="en-US" sz="5200"/>
              <a:t>Cayabyab/Moore</a:t>
            </a:r>
          </a:p>
        </p:txBody>
      </p:sp>
      <p:grpSp>
        <p:nvGrpSpPr>
          <p:cNvPr id="13" name="Group 12">
            <a:extLst>
              <a:ext uri="{FF2B5EF4-FFF2-40B4-BE49-F238E27FC236}">
                <a16:creationId xmlns:a16="http://schemas.microsoft.com/office/drawing/2014/main" id="{68D1A95B-47FF-4CC5-B58D-5C606CEC29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4" name="Oval 13">
              <a:extLst>
                <a:ext uri="{FF2B5EF4-FFF2-40B4-BE49-F238E27FC236}">
                  <a16:creationId xmlns:a16="http://schemas.microsoft.com/office/drawing/2014/main" id="{DFE3B04D-0917-4735-B219-073B42C03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5" name="Oval 14">
              <a:extLst>
                <a:ext uri="{FF2B5EF4-FFF2-40B4-BE49-F238E27FC236}">
                  <a16:creationId xmlns:a16="http://schemas.microsoft.com/office/drawing/2014/main" id="{78460770-2B4D-4249-9739-4AC3B03D3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pic>
        <p:nvPicPr>
          <p:cNvPr id="5" name="Picture 4">
            <a:extLst>
              <a:ext uri="{FF2B5EF4-FFF2-40B4-BE49-F238E27FC236}">
                <a16:creationId xmlns:a16="http://schemas.microsoft.com/office/drawing/2014/main" id="{20730428-E35D-D324-402E-C658D79C1E18}"/>
              </a:ext>
            </a:extLst>
          </p:cNvPr>
          <p:cNvPicPr>
            <a:picLocks noChangeAspect="1"/>
          </p:cNvPicPr>
          <p:nvPr/>
        </p:nvPicPr>
        <p:blipFill>
          <a:blip r:embed="rId7"/>
          <a:stretch>
            <a:fillRect/>
          </a:stretch>
        </p:blipFill>
        <p:spPr>
          <a:xfrm>
            <a:off x="1654497" y="10958"/>
            <a:ext cx="5912497" cy="4561042"/>
          </a:xfrm>
          <a:prstGeom prst="rect">
            <a:avLst/>
          </a:prstGeom>
        </p:spPr>
      </p:pic>
    </p:spTree>
    <p:extLst>
      <p:ext uri="{BB962C8B-B14F-4D97-AF65-F5344CB8AC3E}">
        <p14:creationId xmlns:p14="http://schemas.microsoft.com/office/powerpoint/2010/main" val="2187553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3" name="Rectangle 4102">
            <a:extLst>
              <a:ext uri="{FF2B5EF4-FFF2-40B4-BE49-F238E27FC236}">
                <a16:creationId xmlns:a16="http://schemas.microsoft.com/office/drawing/2014/main" id="{D2F9B8D9-2A0F-48A2-AD9F-81D8C49703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8754" y="0"/>
            <a:ext cx="5655246" cy="6857999"/>
          </a:xfrm>
          <a:prstGeom prst="rect">
            <a:avLst/>
          </a:prstGeom>
          <a:blipFill dpi="0" rotWithShape="1">
            <a:blip r:embed="rId5">
              <a:alphaModFix amt="60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727581" y="484632"/>
            <a:ext cx="5047708" cy="1609344"/>
          </a:xfrm>
          <a:ln>
            <a:noFill/>
          </a:ln>
        </p:spPr>
        <p:txBody>
          <a:bodyPr>
            <a:normAutofit/>
          </a:bodyPr>
          <a:lstStyle/>
          <a:p>
            <a:r>
              <a:rPr lang="en-US" sz="3800"/>
              <a:t>Social Studies</a:t>
            </a:r>
          </a:p>
        </p:txBody>
      </p:sp>
      <p:pic>
        <p:nvPicPr>
          <p:cNvPr id="4098" name="Picture 2" descr="Knoco stories: What is the value proposition for a community of practice?">
            <a:extLst>
              <a:ext uri="{FF2B5EF4-FFF2-40B4-BE49-F238E27FC236}">
                <a16:creationId xmlns:a16="http://schemas.microsoft.com/office/drawing/2014/main" id="{EC1C9925-CCCD-4493-A062-93BE0BE8FBB7}"/>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475499" y="2024186"/>
            <a:ext cx="2791576" cy="281988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727581" y="2121408"/>
            <a:ext cx="5047707" cy="4050792"/>
          </a:xfrm>
        </p:spPr>
        <p:txBody>
          <a:bodyPr vert="horz" lIns="91440" tIns="45720" rIns="91440" bIns="45720" rtlCol="0" anchor="t">
            <a:normAutofit/>
          </a:bodyPr>
          <a:lstStyle/>
          <a:p>
            <a:r>
              <a:rPr lang="en-US">
                <a:latin typeface="Century Gothic"/>
              </a:rPr>
              <a:t>Geography</a:t>
            </a:r>
          </a:p>
          <a:p>
            <a:r>
              <a:rPr lang="en-US">
                <a:latin typeface="Century Gothic"/>
              </a:rPr>
              <a:t>Civics</a:t>
            </a:r>
          </a:p>
          <a:p>
            <a:r>
              <a:rPr lang="en-US">
                <a:latin typeface="Century Gothic"/>
              </a:rPr>
              <a:t>Economics</a:t>
            </a:r>
          </a:p>
          <a:p>
            <a:r>
              <a:rPr lang="en-US">
                <a:latin typeface="Century Gothic"/>
              </a:rPr>
              <a:t>History</a:t>
            </a:r>
          </a:p>
          <a:p>
            <a:endParaRPr lang="en-US">
              <a:latin typeface="Century Gothic"/>
            </a:endParaRPr>
          </a:p>
        </p:txBody>
      </p:sp>
      <p:grpSp>
        <p:nvGrpSpPr>
          <p:cNvPr id="4105" name="Group 4104">
            <a:extLst>
              <a:ext uri="{FF2B5EF4-FFF2-40B4-BE49-F238E27FC236}">
                <a16:creationId xmlns:a16="http://schemas.microsoft.com/office/drawing/2014/main" id="{0F7E20FF-7DA6-46B7-AB0E-E6CBFDD0729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4106" name="Oval 4105">
              <a:extLst>
                <a:ext uri="{FF2B5EF4-FFF2-40B4-BE49-F238E27FC236}">
                  <a16:creationId xmlns:a16="http://schemas.microsoft.com/office/drawing/2014/main" id="{6BE624B6-B9F4-4C3F-9F6E-2182D90EC5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8">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4107" name="Oval 4106">
              <a:extLst>
                <a:ext uri="{FF2B5EF4-FFF2-40B4-BE49-F238E27FC236}">
                  <a16:creationId xmlns:a16="http://schemas.microsoft.com/office/drawing/2014/main" id="{8710C23B-B5E1-45A6-80F6-55643AC62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pic>
        <p:nvPicPr>
          <p:cNvPr id="4" name="Recorded Sound">
            <a:hlinkClick r:id="" action="ppaction://media"/>
            <a:extLst>
              <a:ext uri="{FF2B5EF4-FFF2-40B4-BE49-F238E27FC236}">
                <a16:creationId xmlns:a16="http://schemas.microsoft.com/office/drawing/2014/main" id="{13770352-7ED2-6EA4-B1EF-E95D1177355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686529" y="5467249"/>
            <a:ext cx="988048" cy="988048"/>
          </a:xfrm>
          <a:prstGeom prst="rect">
            <a:avLst/>
          </a:prstGeom>
        </p:spPr>
      </p:pic>
      <p:sp>
        <p:nvSpPr>
          <p:cNvPr id="5" name="TextBox 4">
            <a:extLst>
              <a:ext uri="{FF2B5EF4-FFF2-40B4-BE49-F238E27FC236}">
                <a16:creationId xmlns:a16="http://schemas.microsoft.com/office/drawing/2014/main" id="{71E6C4E0-E594-6F40-DC2A-614A4925F1F6}"/>
              </a:ext>
            </a:extLst>
          </p:cNvPr>
          <p:cNvSpPr txBox="1"/>
          <p:nvPr/>
        </p:nvSpPr>
        <p:spPr>
          <a:xfrm>
            <a:off x="5851188" y="5846612"/>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97782738"/>
      </p:ext>
    </p:extLst>
  </p:cSld>
  <p:clrMapOvr>
    <a:masterClrMapping/>
  </p:clrMapOvr>
  <mc:AlternateContent xmlns:mc="http://schemas.openxmlformats.org/markup-compatibility/2006" xmlns:p14="http://schemas.microsoft.com/office/powerpoint/2010/main">
    <mc:Choice Requires="p14">
      <p:transition p14:dur="0" advTm="39248"/>
    </mc:Choice>
    <mc:Fallback xmlns="">
      <p:transition advTm="392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26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95BC10F-28F2-43C8-9B67-1D3A0543A7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7552" y="0"/>
            <a:ext cx="5656448" cy="6857999"/>
          </a:xfrm>
          <a:prstGeom prst="rect">
            <a:avLst/>
          </a:prstGeom>
          <a:blipFill dpi="0" rotWithShape="1">
            <a:blip r:embed="rId5">
              <a:alphaModFix amt="60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727581" y="484632"/>
            <a:ext cx="5047708" cy="1609344"/>
          </a:xfrm>
          <a:ln>
            <a:noFill/>
          </a:ln>
        </p:spPr>
        <p:txBody>
          <a:bodyPr>
            <a:normAutofit/>
          </a:bodyPr>
          <a:lstStyle/>
          <a:p>
            <a:r>
              <a:rPr lang="en-US"/>
              <a:t>Amplify Science</a:t>
            </a:r>
          </a:p>
        </p:txBody>
      </p:sp>
      <p:pic>
        <p:nvPicPr>
          <p:cNvPr id="9" name="Picture 8">
            <a:extLst>
              <a:ext uri="{FF2B5EF4-FFF2-40B4-BE49-F238E27FC236}">
                <a16:creationId xmlns:a16="http://schemas.microsoft.com/office/drawing/2014/main" id="{925D221B-F06B-41D2-95C4-B81139A4B76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0060" y="653980"/>
            <a:ext cx="2527432" cy="1668104"/>
          </a:xfrm>
          <a:prstGeom prst="rect">
            <a:avLst/>
          </a:prstGeom>
        </p:spPr>
      </p:pic>
      <p:pic>
        <p:nvPicPr>
          <p:cNvPr id="7" name="Picture 6">
            <a:extLst>
              <a:ext uri="{FF2B5EF4-FFF2-40B4-BE49-F238E27FC236}">
                <a16:creationId xmlns:a16="http://schemas.microsoft.com/office/drawing/2014/main" id="{6460E11A-0CF5-463E-8742-6FF2904038E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0060" y="2487424"/>
            <a:ext cx="2527432" cy="1706015"/>
          </a:xfrm>
          <a:prstGeom prst="rect">
            <a:avLst/>
          </a:prstGeom>
        </p:spPr>
      </p:pic>
      <p:pic>
        <p:nvPicPr>
          <p:cNvPr id="5" name="Picture 4">
            <a:extLst>
              <a:ext uri="{FF2B5EF4-FFF2-40B4-BE49-F238E27FC236}">
                <a16:creationId xmlns:a16="http://schemas.microsoft.com/office/drawing/2014/main" id="{9BB6C867-937E-4410-AD82-2A48AB21E0C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1939" y="4355523"/>
            <a:ext cx="2523673" cy="1697171"/>
          </a:xfrm>
          <a:prstGeom prst="rect">
            <a:avLst/>
          </a:prstGeom>
        </p:spPr>
      </p:pic>
      <p:sp>
        <p:nvSpPr>
          <p:cNvPr id="3" name="Content Placeholder 2"/>
          <p:cNvSpPr>
            <a:spLocks noGrp="1"/>
          </p:cNvSpPr>
          <p:nvPr>
            <p:ph idx="1"/>
          </p:nvPr>
        </p:nvSpPr>
        <p:spPr>
          <a:xfrm>
            <a:off x="3727581" y="2121408"/>
            <a:ext cx="5047707" cy="4050792"/>
          </a:xfrm>
        </p:spPr>
        <p:txBody>
          <a:bodyPr vert="horz" lIns="0" tIns="45720" rIns="0" bIns="45720" rtlCol="0" anchor="t">
            <a:normAutofit/>
          </a:bodyPr>
          <a:lstStyle/>
          <a:p>
            <a:r>
              <a:rPr lang="en-US">
                <a:latin typeface="Century Gothic"/>
              </a:rPr>
              <a:t>Plant &amp; Animal Relationships</a:t>
            </a:r>
          </a:p>
          <a:p>
            <a:r>
              <a:rPr lang="en-US">
                <a:latin typeface="Century Gothic"/>
              </a:rPr>
              <a:t>Properties of Materials</a:t>
            </a:r>
          </a:p>
          <a:p>
            <a:r>
              <a:rPr lang="en-US">
                <a:latin typeface="Century Gothic"/>
              </a:rPr>
              <a:t>Changing Landforms</a:t>
            </a:r>
          </a:p>
          <a:p>
            <a:pPr marL="0" indent="0">
              <a:buNone/>
            </a:pPr>
            <a:endParaRPr lang="en-US">
              <a:latin typeface="Century Gothic"/>
            </a:endParaRPr>
          </a:p>
        </p:txBody>
      </p:sp>
      <p:grpSp>
        <p:nvGrpSpPr>
          <p:cNvPr id="16" name="Group 15">
            <a:extLst>
              <a:ext uri="{FF2B5EF4-FFF2-40B4-BE49-F238E27FC236}">
                <a16:creationId xmlns:a16="http://schemas.microsoft.com/office/drawing/2014/main" id="{B0304908-7666-49AF-8BE8-B722183B39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7" name="Oval 16">
              <a:extLst>
                <a:ext uri="{FF2B5EF4-FFF2-40B4-BE49-F238E27FC236}">
                  <a16:creationId xmlns:a16="http://schemas.microsoft.com/office/drawing/2014/main" id="{C06BD438-6F5A-499B-9867-7B6FF7633C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10">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EFC5E2A3-26AB-4A75-9D71-38E96FBB5E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pic>
        <p:nvPicPr>
          <p:cNvPr id="4" name="Recorded Sound">
            <a:hlinkClick r:id="" action="ppaction://media"/>
            <a:extLst>
              <a:ext uri="{FF2B5EF4-FFF2-40B4-BE49-F238E27FC236}">
                <a16:creationId xmlns:a16="http://schemas.microsoft.com/office/drawing/2014/main" id="{024CB6E6-F210-E604-5C4D-DFB71F26EB67}"/>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4156212" y="4967367"/>
            <a:ext cx="1233573" cy="1233573"/>
          </a:xfrm>
          <a:prstGeom prst="rect">
            <a:avLst/>
          </a:prstGeom>
        </p:spPr>
      </p:pic>
      <p:sp>
        <p:nvSpPr>
          <p:cNvPr id="6" name="TextBox 5">
            <a:extLst>
              <a:ext uri="{FF2B5EF4-FFF2-40B4-BE49-F238E27FC236}">
                <a16:creationId xmlns:a16="http://schemas.microsoft.com/office/drawing/2014/main" id="{32E1DF5C-BC0B-92A2-8915-5043D760F389}"/>
              </a:ext>
            </a:extLst>
          </p:cNvPr>
          <p:cNvSpPr txBox="1"/>
          <p:nvPr/>
        </p:nvSpPr>
        <p:spPr>
          <a:xfrm>
            <a:off x="5497748" y="5466043"/>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75906991"/>
      </p:ext>
    </p:extLst>
  </p:cSld>
  <p:clrMapOvr>
    <a:masterClrMapping/>
  </p:clrMapOvr>
  <mc:AlternateContent xmlns:mc="http://schemas.openxmlformats.org/markup-compatibility/2006" xmlns:p14="http://schemas.microsoft.com/office/powerpoint/2010/main">
    <mc:Choice Requires="p14">
      <p:transition p14:dur="0" advTm="97538"/>
    </mc:Choice>
    <mc:Fallback xmlns="">
      <p:transition advTm="9753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91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7FF924-8DA0-4BE9-8C7E-095B0EC13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9876" y="0"/>
            <a:ext cx="4594123" cy="6857999"/>
          </a:xfrm>
          <a:prstGeom prst="rect">
            <a:avLst/>
          </a:prstGeom>
          <a:blipFill dpi="0" rotWithShape="1">
            <a:blip r:embed="rId5">
              <a:alphaModFix amt="60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0600" y="484632"/>
            <a:ext cx="3974689" cy="1609344"/>
          </a:xfrm>
          <a:ln>
            <a:noFill/>
          </a:ln>
        </p:spPr>
        <p:txBody>
          <a:bodyPr>
            <a:normAutofit/>
          </a:bodyPr>
          <a:lstStyle/>
          <a:p>
            <a:r>
              <a:rPr lang="en-US" sz="3500"/>
              <a:t>Art</a:t>
            </a:r>
            <a:endParaRPr lang="en-US" sz="3500">
              <a:latin typeface="Rockwell Condensed"/>
            </a:endParaRPr>
          </a:p>
        </p:txBody>
      </p:sp>
      <p:pic>
        <p:nvPicPr>
          <p:cNvPr id="5" name="Picture 4" descr="A paint palette with paintbrushes&#10;&#10;Description automatically generated">
            <a:extLst>
              <a:ext uri="{FF2B5EF4-FFF2-40B4-BE49-F238E27FC236}">
                <a16:creationId xmlns:a16="http://schemas.microsoft.com/office/drawing/2014/main" id="{86039192-9ECD-1A72-3788-257337539ECE}"/>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475499" y="1996249"/>
            <a:ext cx="3834346" cy="2875763"/>
          </a:xfrm>
          <a:prstGeom prst="rect">
            <a:avLst/>
          </a:prstGeom>
        </p:spPr>
      </p:pic>
      <p:sp>
        <p:nvSpPr>
          <p:cNvPr id="3" name="Content Placeholder 2"/>
          <p:cNvSpPr>
            <a:spLocks noGrp="1"/>
          </p:cNvSpPr>
          <p:nvPr>
            <p:ph idx="1"/>
          </p:nvPr>
        </p:nvSpPr>
        <p:spPr>
          <a:xfrm>
            <a:off x="4800599" y="2121408"/>
            <a:ext cx="3974689" cy="4050792"/>
          </a:xfrm>
        </p:spPr>
        <p:txBody>
          <a:bodyPr vert="horz" lIns="91440" tIns="45720" rIns="91440" bIns="45720" rtlCol="0" anchor="t">
            <a:normAutofit/>
          </a:bodyPr>
          <a:lstStyle/>
          <a:p>
            <a:r>
              <a:rPr lang="en-US">
                <a:latin typeface="Century Gothic"/>
              </a:rPr>
              <a:t>Deep Space Sparkle</a:t>
            </a:r>
          </a:p>
          <a:p>
            <a:r>
              <a:rPr lang="en-US">
                <a:latin typeface="Century Gothic"/>
              </a:rPr>
              <a:t>Work with different mediums:</a:t>
            </a:r>
          </a:p>
          <a:p>
            <a:pPr lvl="1"/>
            <a:r>
              <a:rPr lang="en-US" sz="2000">
                <a:latin typeface="Century Gothic"/>
              </a:rPr>
              <a:t>Watercolor</a:t>
            </a:r>
          </a:p>
          <a:p>
            <a:pPr lvl="1"/>
            <a:r>
              <a:rPr lang="en-US" sz="2000">
                <a:latin typeface="Century Gothic"/>
              </a:rPr>
              <a:t>Oil Pastel</a:t>
            </a:r>
          </a:p>
          <a:p>
            <a:pPr lvl="1"/>
            <a:r>
              <a:rPr lang="en-US" sz="2000">
                <a:latin typeface="Century Gothic"/>
              </a:rPr>
              <a:t>Paper</a:t>
            </a:r>
          </a:p>
          <a:p>
            <a:pPr lvl="1"/>
            <a:r>
              <a:rPr lang="en-US" sz="2000">
                <a:latin typeface="Century Gothic"/>
              </a:rPr>
              <a:t>Tempera Paint</a:t>
            </a:r>
          </a:p>
          <a:p>
            <a:pPr marL="274320" lvl="1" indent="0">
              <a:buNone/>
            </a:pPr>
            <a:endParaRPr lang="en-US" sz="2000">
              <a:latin typeface="Century Gothic"/>
            </a:endParaRPr>
          </a:p>
          <a:p>
            <a:endParaRPr lang="en-US">
              <a:latin typeface="Century Gothic"/>
            </a:endParaRPr>
          </a:p>
        </p:txBody>
      </p:sp>
      <p:grpSp>
        <p:nvGrpSpPr>
          <p:cNvPr id="12" name="Group 11">
            <a:extLst>
              <a:ext uri="{FF2B5EF4-FFF2-40B4-BE49-F238E27FC236}">
                <a16:creationId xmlns:a16="http://schemas.microsoft.com/office/drawing/2014/main" id="{5029B4A8-2CF0-48DC-B29E-F3B62EDDC44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3" name="Oval 12">
              <a:extLst>
                <a:ext uri="{FF2B5EF4-FFF2-40B4-BE49-F238E27FC236}">
                  <a16:creationId xmlns:a16="http://schemas.microsoft.com/office/drawing/2014/main" id="{F71DA811-F7AE-460D-9891-57F221994B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9">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3747795E-BBFD-44B4-892D-2054745A84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pic>
        <p:nvPicPr>
          <p:cNvPr id="4" name="Recorded Sound">
            <a:hlinkClick r:id="" action="ppaction://media"/>
            <a:extLst>
              <a:ext uri="{FF2B5EF4-FFF2-40B4-BE49-F238E27FC236}">
                <a16:creationId xmlns:a16="http://schemas.microsoft.com/office/drawing/2014/main" id="{69FE2D0F-8AAD-9222-3C58-E506CF08139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131889" y="5183158"/>
            <a:ext cx="1190210" cy="1190210"/>
          </a:xfrm>
          <a:prstGeom prst="rect">
            <a:avLst/>
          </a:prstGeom>
        </p:spPr>
      </p:pic>
      <p:sp>
        <p:nvSpPr>
          <p:cNvPr id="8" name="TextBox 7">
            <a:extLst>
              <a:ext uri="{FF2B5EF4-FFF2-40B4-BE49-F238E27FC236}">
                <a16:creationId xmlns:a16="http://schemas.microsoft.com/office/drawing/2014/main" id="{45E326D0-6892-6509-A743-70D8C3262DCF}"/>
              </a:ext>
            </a:extLst>
          </p:cNvPr>
          <p:cNvSpPr txBox="1"/>
          <p:nvPr/>
        </p:nvSpPr>
        <p:spPr>
          <a:xfrm>
            <a:off x="6618315" y="5660153"/>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62834683"/>
      </p:ext>
    </p:extLst>
  </p:cSld>
  <p:clrMapOvr>
    <a:masterClrMapping/>
  </p:clrMapOvr>
  <mc:AlternateContent xmlns:mc="http://schemas.openxmlformats.org/markup-compatibility/2006" xmlns:p14="http://schemas.microsoft.com/office/powerpoint/2010/main">
    <mc:Choice Requires="p14">
      <p:transition p14:dur="0" advTm="39248"/>
    </mc:Choice>
    <mc:Fallback xmlns="">
      <p:transition advTm="392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07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9C05D-E9BC-CE55-F0D3-4CADD0E227DE}"/>
              </a:ext>
            </a:extLst>
          </p:cNvPr>
          <p:cNvSpPr>
            <a:spLocks noGrp="1"/>
          </p:cNvSpPr>
          <p:nvPr>
            <p:ph type="title"/>
          </p:nvPr>
        </p:nvSpPr>
        <p:spPr>
          <a:xfrm>
            <a:off x="59634" y="415053"/>
            <a:ext cx="9024731" cy="663139"/>
          </a:xfrm>
        </p:spPr>
        <p:txBody>
          <a:bodyPr>
            <a:noAutofit/>
          </a:bodyPr>
          <a:lstStyle/>
          <a:p>
            <a:pPr algn="ctr"/>
            <a:r>
              <a:rPr lang="en-US" sz="5400">
                <a:solidFill>
                  <a:schemeClr val="tx1"/>
                </a:solidFill>
              </a:rPr>
              <a:t>PE Class </a:t>
            </a:r>
            <a:br>
              <a:rPr lang="en-US" sz="5400">
                <a:solidFill>
                  <a:schemeClr val="tx1"/>
                </a:solidFill>
              </a:rPr>
            </a:br>
            <a:r>
              <a:rPr lang="en-US" sz="2400">
                <a:solidFill>
                  <a:schemeClr val="tx1"/>
                </a:solidFill>
              </a:rPr>
              <a:t>2 times each week</a:t>
            </a:r>
            <a:endParaRPr lang="en-US" sz="5400">
              <a:solidFill>
                <a:schemeClr val="tx1"/>
              </a:solidFill>
            </a:endParaRPr>
          </a:p>
        </p:txBody>
      </p:sp>
      <p:sp>
        <p:nvSpPr>
          <p:cNvPr id="3" name="Text Placeholder 2">
            <a:extLst>
              <a:ext uri="{FF2B5EF4-FFF2-40B4-BE49-F238E27FC236}">
                <a16:creationId xmlns:a16="http://schemas.microsoft.com/office/drawing/2014/main" id="{5E297026-2737-C840-C185-8E3839AEE6D4}"/>
              </a:ext>
            </a:extLst>
          </p:cNvPr>
          <p:cNvSpPr>
            <a:spLocks noGrp="1"/>
          </p:cNvSpPr>
          <p:nvPr>
            <p:ph type="body" idx="1"/>
          </p:nvPr>
        </p:nvSpPr>
        <p:spPr>
          <a:xfrm>
            <a:off x="1524939" y="1455439"/>
            <a:ext cx="6789420" cy="1066800"/>
          </a:xfrm>
        </p:spPr>
        <p:txBody>
          <a:bodyPr/>
          <a:lstStyle/>
          <a:p>
            <a:r>
              <a:rPr lang="en-US">
                <a:solidFill>
                  <a:schemeClr val="tx1"/>
                </a:solidFill>
                <a:latin typeface="Century Gothic"/>
              </a:rPr>
              <a:t>Be ready to move by wearing safe running shoes! </a:t>
            </a:r>
          </a:p>
          <a:p>
            <a:endParaRPr lang="en-US">
              <a:latin typeface="Century Gothic"/>
            </a:endParaRPr>
          </a:p>
        </p:txBody>
      </p:sp>
      <p:pic>
        <p:nvPicPr>
          <p:cNvPr id="4" name="Picture 4" descr="Image result for gym shoes PE cartoon">
            <a:extLst>
              <a:ext uri="{FF2B5EF4-FFF2-40B4-BE49-F238E27FC236}">
                <a16:creationId xmlns:a16="http://schemas.microsoft.com/office/drawing/2014/main" id="{24AF7300-850D-F15D-01D7-B8E576808D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2953" y="1208419"/>
            <a:ext cx="1247135" cy="10031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stick figure with a face and hand waving&#10;&#10;Description automatically generated">
            <a:extLst>
              <a:ext uri="{FF2B5EF4-FFF2-40B4-BE49-F238E27FC236}">
                <a16:creationId xmlns:a16="http://schemas.microsoft.com/office/drawing/2014/main" id="{AFABD4ED-FFB8-D6AE-7F22-E15229F3EB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961" y="1941409"/>
            <a:ext cx="1319414" cy="1466016"/>
          </a:xfrm>
          <a:prstGeom prst="rect">
            <a:avLst/>
          </a:prstGeom>
        </p:spPr>
      </p:pic>
      <p:pic>
        <p:nvPicPr>
          <p:cNvPr id="6" name="Picture 5" descr="A stick figure with arrows and arms extended&#10;&#10;Description automatically generated">
            <a:extLst>
              <a:ext uri="{FF2B5EF4-FFF2-40B4-BE49-F238E27FC236}">
                <a16:creationId xmlns:a16="http://schemas.microsoft.com/office/drawing/2014/main" id="{13EF5CA0-9D50-F719-62DF-9CF965E37F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67796" y="2373412"/>
            <a:ext cx="1319414" cy="1442073"/>
          </a:xfrm>
          <a:prstGeom prst="rect">
            <a:avLst/>
          </a:prstGeom>
        </p:spPr>
      </p:pic>
      <p:pic>
        <p:nvPicPr>
          <p:cNvPr id="7" name="Picture 6" descr="A cartoon of kids and basketball&#10;&#10;Description automatically generated with medium confidence">
            <a:extLst>
              <a:ext uri="{FF2B5EF4-FFF2-40B4-BE49-F238E27FC236}">
                <a16:creationId xmlns:a16="http://schemas.microsoft.com/office/drawing/2014/main" id="{9B18AE14-CFEF-9815-A114-994C454C51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42632" y="2847575"/>
            <a:ext cx="1319414" cy="1488965"/>
          </a:xfrm>
          <a:prstGeom prst="rect">
            <a:avLst/>
          </a:prstGeom>
        </p:spPr>
      </p:pic>
      <p:pic>
        <p:nvPicPr>
          <p:cNvPr id="8" name="Picture 7" descr="A group of people playing basketball&#10;&#10;Description automatically generated">
            <a:extLst>
              <a:ext uri="{FF2B5EF4-FFF2-40B4-BE49-F238E27FC236}">
                <a16:creationId xmlns:a16="http://schemas.microsoft.com/office/drawing/2014/main" id="{F005CA05-E707-0F2A-8DC3-83182B91E7C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17466" y="3362625"/>
            <a:ext cx="1369103" cy="1534668"/>
          </a:xfrm>
          <a:prstGeom prst="rect">
            <a:avLst/>
          </a:prstGeom>
        </p:spPr>
      </p:pic>
      <p:pic>
        <p:nvPicPr>
          <p:cNvPr id="9" name="Picture 8" descr="A cartoon of kids with balls and a cart&#10;&#10;Description automatically generated">
            <a:extLst>
              <a:ext uri="{FF2B5EF4-FFF2-40B4-BE49-F238E27FC236}">
                <a16:creationId xmlns:a16="http://schemas.microsoft.com/office/drawing/2014/main" id="{A23618ED-58B3-00DD-39CD-99F4CF093E8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41991" y="3877590"/>
            <a:ext cx="1333642" cy="1487999"/>
          </a:xfrm>
          <a:prstGeom prst="rect">
            <a:avLst/>
          </a:prstGeom>
        </p:spPr>
      </p:pic>
      <p:pic>
        <p:nvPicPr>
          <p:cNvPr id="10" name="Picture 9" descr="A stick figure with a hand up&#10;&#10;Description automatically generated">
            <a:extLst>
              <a:ext uri="{FF2B5EF4-FFF2-40B4-BE49-F238E27FC236}">
                <a16:creationId xmlns:a16="http://schemas.microsoft.com/office/drawing/2014/main" id="{9760C3ED-C291-2AB4-DBA7-2A6C05FAFE2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31054" y="4536230"/>
            <a:ext cx="1333642" cy="1479074"/>
          </a:xfrm>
          <a:prstGeom prst="rect">
            <a:avLst/>
          </a:prstGeom>
        </p:spPr>
      </p:pic>
      <p:sp>
        <p:nvSpPr>
          <p:cNvPr id="12" name="TextBox 11">
            <a:extLst>
              <a:ext uri="{FF2B5EF4-FFF2-40B4-BE49-F238E27FC236}">
                <a16:creationId xmlns:a16="http://schemas.microsoft.com/office/drawing/2014/main" id="{EEBAA0EC-8124-65EE-DD67-D0595458119E}"/>
              </a:ext>
            </a:extLst>
          </p:cNvPr>
          <p:cNvSpPr txBox="1"/>
          <p:nvPr/>
        </p:nvSpPr>
        <p:spPr>
          <a:xfrm>
            <a:off x="2164954" y="5961273"/>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pic>
        <p:nvPicPr>
          <p:cNvPr id="13" name="Recorded Sound">
            <a:hlinkClick r:id="" action="ppaction://media"/>
            <a:extLst>
              <a:ext uri="{FF2B5EF4-FFF2-40B4-BE49-F238E27FC236}">
                <a16:creationId xmlns:a16="http://schemas.microsoft.com/office/drawing/2014/main" id="{8CB38110-07CD-78BD-85AB-6053F4D016B6}"/>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02086" y="5683754"/>
            <a:ext cx="845706" cy="845706"/>
          </a:xfrm>
          <a:prstGeom prst="rect">
            <a:avLst/>
          </a:prstGeom>
        </p:spPr>
      </p:pic>
    </p:spTree>
    <p:extLst>
      <p:ext uri="{BB962C8B-B14F-4D97-AF65-F5344CB8AC3E}">
        <p14:creationId xmlns:p14="http://schemas.microsoft.com/office/powerpoint/2010/main" val="2861308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757"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40FCB-B17E-CA27-D42B-5C26DE022204}"/>
              </a:ext>
            </a:extLst>
          </p:cNvPr>
          <p:cNvSpPr>
            <a:spLocks noGrp="1"/>
          </p:cNvSpPr>
          <p:nvPr>
            <p:ph type="title"/>
          </p:nvPr>
        </p:nvSpPr>
        <p:spPr>
          <a:xfrm>
            <a:off x="6354583" y="3200401"/>
            <a:ext cx="2789417" cy="1737360"/>
          </a:xfrm>
        </p:spPr>
        <p:txBody>
          <a:bodyPr>
            <a:normAutofit fontScale="90000"/>
          </a:bodyPr>
          <a:lstStyle/>
          <a:p>
            <a:r>
              <a:rPr lang="en-US" sz="6700" dirty="0">
                <a:latin typeface="Baskerville Old Face" panose="02020602080505020303" pitchFamily="18" charset="0"/>
              </a:rPr>
              <a:t>Music is 2 times a week! </a:t>
            </a:r>
            <a:br>
              <a:rPr lang="en-US" sz="1800" dirty="0">
                <a:latin typeface="Baskerville Old Face" panose="02020602080505020303" pitchFamily="18" charset="0"/>
              </a:rPr>
            </a:br>
            <a:endParaRPr lang="en-US" sz="3600" dirty="0"/>
          </a:p>
        </p:txBody>
      </p:sp>
      <p:graphicFrame>
        <p:nvGraphicFramePr>
          <p:cNvPr id="5" name="Content Placeholder 5">
            <a:extLst>
              <a:ext uri="{FF2B5EF4-FFF2-40B4-BE49-F238E27FC236}">
                <a16:creationId xmlns:a16="http://schemas.microsoft.com/office/drawing/2014/main" id="{3B043A1C-0385-9430-6619-F0E42763DD71}"/>
              </a:ext>
            </a:extLst>
          </p:cNvPr>
          <p:cNvGraphicFramePr>
            <a:graphicFrameLocks noGrp="1"/>
          </p:cNvGraphicFramePr>
          <p:nvPr>
            <p:ph idx="1"/>
            <p:extLst>
              <p:ext uri="{D42A27DB-BD31-4B8C-83A1-F6EECF244321}">
                <p14:modId xmlns:p14="http://schemas.microsoft.com/office/powerpoint/2010/main" val="1242883230"/>
              </p:ext>
            </p:extLst>
          </p:nvPr>
        </p:nvGraphicFramePr>
        <p:xfrm>
          <a:off x="0" y="2022613"/>
          <a:ext cx="6243430" cy="37766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EFFC873E-764F-7A34-63BB-68C1F668E6BE}"/>
              </a:ext>
            </a:extLst>
          </p:cNvPr>
          <p:cNvSpPr txBox="1"/>
          <p:nvPr/>
        </p:nvSpPr>
        <p:spPr>
          <a:xfrm>
            <a:off x="954984" y="432352"/>
            <a:ext cx="4333461" cy="1200329"/>
          </a:xfrm>
          <a:prstGeom prst="rect">
            <a:avLst/>
          </a:prstGeom>
          <a:noFill/>
        </p:spPr>
        <p:txBody>
          <a:bodyPr wrap="square" rtlCol="0">
            <a:spAutoFit/>
          </a:bodyPr>
          <a:lstStyle/>
          <a:p>
            <a:r>
              <a:rPr lang="en-US" sz="3600" dirty="0">
                <a:latin typeface="Baskerville Old Face" panose="02020602080505020303" pitchFamily="18" charset="0"/>
              </a:rPr>
              <a:t>We will learn how to…</a:t>
            </a:r>
            <a:br>
              <a:rPr lang="en-US" sz="900" dirty="0">
                <a:latin typeface="Baskerville Old Face" panose="02020602080505020303" pitchFamily="18" charset="0"/>
              </a:rPr>
            </a:br>
            <a:endParaRPr lang="en-US" sz="3600" dirty="0"/>
          </a:p>
        </p:txBody>
      </p:sp>
      <p:sp>
        <p:nvSpPr>
          <p:cNvPr id="7" name="TextBox 6">
            <a:extLst>
              <a:ext uri="{FF2B5EF4-FFF2-40B4-BE49-F238E27FC236}">
                <a16:creationId xmlns:a16="http://schemas.microsoft.com/office/drawing/2014/main" id="{FE3868C2-CFF5-52D0-8C7B-4338A331F1D9}"/>
              </a:ext>
            </a:extLst>
          </p:cNvPr>
          <p:cNvSpPr txBox="1"/>
          <p:nvPr/>
        </p:nvSpPr>
        <p:spPr>
          <a:xfrm>
            <a:off x="3641622" y="6189429"/>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Recorded Sound">
            <a:hlinkClick r:id="" action="ppaction://media"/>
            <a:extLst>
              <a:ext uri="{FF2B5EF4-FFF2-40B4-BE49-F238E27FC236}">
                <a16:creationId xmlns:a16="http://schemas.microsoft.com/office/drawing/2014/main" id="{9703B856-F2CA-9CA6-D099-6665CA41796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844247" y="5989818"/>
            <a:ext cx="634448" cy="634448"/>
          </a:xfrm>
          <a:prstGeom prst="rect">
            <a:avLst/>
          </a:prstGeom>
        </p:spPr>
      </p:pic>
    </p:spTree>
    <p:extLst>
      <p:ext uri="{BB962C8B-B14F-4D97-AF65-F5344CB8AC3E}">
        <p14:creationId xmlns:p14="http://schemas.microsoft.com/office/powerpoint/2010/main" val="2450444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74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40FCB-B17E-CA27-D42B-5C26DE022204}"/>
              </a:ext>
            </a:extLst>
          </p:cNvPr>
          <p:cNvSpPr>
            <a:spLocks noGrp="1"/>
          </p:cNvSpPr>
          <p:nvPr>
            <p:ph type="title"/>
          </p:nvPr>
        </p:nvSpPr>
        <p:spPr>
          <a:xfrm>
            <a:off x="6354583" y="3200401"/>
            <a:ext cx="2789417" cy="1737360"/>
          </a:xfrm>
        </p:spPr>
        <p:txBody>
          <a:bodyPr>
            <a:normAutofit fontScale="90000"/>
          </a:bodyPr>
          <a:lstStyle/>
          <a:p>
            <a:r>
              <a:rPr lang="en-US" sz="6700" dirty="0">
                <a:latin typeface="Baskerville Old Face" panose="02020602080505020303" pitchFamily="18" charset="0"/>
              </a:rPr>
              <a:t>Library is 1 time a week! </a:t>
            </a:r>
            <a:br>
              <a:rPr lang="en-US" sz="1800" dirty="0">
                <a:latin typeface="Baskerville Old Face" panose="02020602080505020303" pitchFamily="18" charset="0"/>
              </a:rPr>
            </a:br>
            <a:endParaRPr lang="en-US" sz="3600" dirty="0"/>
          </a:p>
        </p:txBody>
      </p:sp>
      <p:sp>
        <p:nvSpPr>
          <p:cNvPr id="6" name="TextBox 5">
            <a:extLst>
              <a:ext uri="{FF2B5EF4-FFF2-40B4-BE49-F238E27FC236}">
                <a16:creationId xmlns:a16="http://schemas.microsoft.com/office/drawing/2014/main" id="{EFFC873E-764F-7A34-63BB-68C1F668E6BE}"/>
              </a:ext>
            </a:extLst>
          </p:cNvPr>
          <p:cNvSpPr txBox="1"/>
          <p:nvPr/>
        </p:nvSpPr>
        <p:spPr>
          <a:xfrm>
            <a:off x="224458" y="432352"/>
            <a:ext cx="6638512" cy="1200329"/>
          </a:xfrm>
          <a:prstGeom prst="rect">
            <a:avLst/>
          </a:prstGeom>
          <a:noFill/>
        </p:spPr>
        <p:txBody>
          <a:bodyPr wrap="square" rtlCol="0">
            <a:spAutoFit/>
          </a:bodyPr>
          <a:lstStyle/>
          <a:p>
            <a:r>
              <a:rPr lang="en-US" sz="3600" dirty="0">
                <a:latin typeface="Baskerville Old Face" panose="02020602080505020303" pitchFamily="18" charset="0"/>
              </a:rPr>
              <a:t>Library Program Information…</a:t>
            </a:r>
            <a:br>
              <a:rPr lang="en-US" sz="900" dirty="0">
                <a:latin typeface="Baskerville Old Face" panose="02020602080505020303" pitchFamily="18" charset="0"/>
              </a:rPr>
            </a:br>
            <a:endParaRPr lang="en-US" sz="3600" dirty="0"/>
          </a:p>
        </p:txBody>
      </p:sp>
      <p:sp>
        <p:nvSpPr>
          <p:cNvPr id="7" name="TextBox 6">
            <a:extLst>
              <a:ext uri="{FF2B5EF4-FFF2-40B4-BE49-F238E27FC236}">
                <a16:creationId xmlns:a16="http://schemas.microsoft.com/office/drawing/2014/main" id="{FE3868C2-CFF5-52D0-8C7B-4338A331F1D9}"/>
              </a:ext>
            </a:extLst>
          </p:cNvPr>
          <p:cNvSpPr txBox="1"/>
          <p:nvPr/>
        </p:nvSpPr>
        <p:spPr>
          <a:xfrm>
            <a:off x="3641622" y="6189429"/>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DCC53E12-8752-DBD2-8CC5-2123765CEA05}"/>
              </a:ext>
            </a:extLst>
          </p:cNvPr>
          <p:cNvSpPr>
            <a:spLocks noGrp="1"/>
          </p:cNvSpPr>
          <p:nvPr>
            <p:ph idx="1"/>
          </p:nvPr>
        </p:nvSpPr>
        <p:spPr>
          <a:xfrm>
            <a:off x="604828" y="1401027"/>
            <a:ext cx="5033772" cy="5020056"/>
          </a:xfrm>
        </p:spPr>
        <p:txBody>
          <a:bodyPr/>
          <a:lstStyle/>
          <a:p>
            <a:r>
              <a:rPr lang="en-US" dirty="0">
                <a:solidFill>
                  <a:srgbClr val="FFC000"/>
                </a:solidFill>
              </a:rPr>
              <a:t>All grades visit the library for 30 minutes a week.</a:t>
            </a:r>
          </a:p>
          <a:p>
            <a:r>
              <a:rPr lang="en-US" dirty="0"/>
              <a:t>Students listen to stories, learn about digital citizenship, and how to explore their information needs.</a:t>
            </a:r>
          </a:p>
          <a:p>
            <a:r>
              <a:rPr lang="en-US" dirty="0">
                <a:solidFill>
                  <a:srgbClr val="FFFF00"/>
                </a:solidFill>
              </a:rPr>
              <a:t>Grades K-1 </a:t>
            </a:r>
            <a:r>
              <a:rPr lang="en-US" dirty="0"/>
              <a:t>Check out one book a week for their classrooms.</a:t>
            </a:r>
          </a:p>
          <a:p>
            <a:r>
              <a:rPr lang="en-US" dirty="0">
                <a:solidFill>
                  <a:srgbClr val="00B050"/>
                </a:solidFill>
              </a:rPr>
              <a:t>Grades 2-3 </a:t>
            </a:r>
            <a:r>
              <a:rPr lang="en-US" dirty="0"/>
              <a:t>Check out 2 books to take home.  The books are due 1 week later.</a:t>
            </a:r>
          </a:p>
          <a:p>
            <a:r>
              <a:rPr lang="en-US" dirty="0">
                <a:solidFill>
                  <a:srgbClr val="00B0F0"/>
                </a:solidFill>
              </a:rPr>
              <a:t>Grades 4-5 </a:t>
            </a:r>
            <a:r>
              <a:rPr lang="en-US" dirty="0"/>
              <a:t>Check out 2 books to take home.  The books are due 2 weeks later.  5</a:t>
            </a:r>
            <a:r>
              <a:rPr lang="en-US" baseline="30000" dirty="0"/>
              <a:t>th</a:t>
            </a:r>
            <a:r>
              <a:rPr lang="en-US" dirty="0"/>
              <a:t> graders in good standing can increase the number of books to take home after Winter Break.</a:t>
            </a:r>
          </a:p>
          <a:p>
            <a:endParaRPr lang="en-US" dirty="0"/>
          </a:p>
        </p:txBody>
      </p:sp>
      <p:pic>
        <p:nvPicPr>
          <p:cNvPr id="8" name="Recorded Sound">
            <a:hlinkClick r:id="" action="ppaction://media"/>
            <a:extLst>
              <a:ext uri="{FF2B5EF4-FFF2-40B4-BE49-F238E27FC236}">
                <a16:creationId xmlns:a16="http://schemas.microsoft.com/office/drawing/2014/main" id="{893C14C3-23F2-E87A-4FA8-641DF303FF9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716026" y="5941074"/>
            <a:ext cx="789374" cy="789374"/>
          </a:xfrm>
          <a:prstGeom prst="rect">
            <a:avLst/>
          </a:prstGeom>
        </p:spPr>
      </p:pic>
    </p:spTree>
    <p:extLst>
      <p:ext uri="{BB962C8B-B14F-4D97-AF65-F5344CB8AC3E}">
        <p14:creationId xmlns:p14="http://schemas.microsoft.com/office/powerpoint/2010/main" val="2086696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23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FC5C1-C804-4F9D-A155-EC7E5AC32507}"/>
              </a:ext>
            </a:extLst>
          </p:cNvPr>
          <p:cNvSpPr>
            <a:spLocks noGrp="1"/>
          </p:cNvSpPr>
          <p:nvPr>
            <p:ph type="title"/>
          </p:nvPr>
        </p:nvSpPr>
        <p:spPr>
          <a:xfrm>
            <a:off x="946299" y="606404"/>
            <a:ext cx="7543800" cy="1609344"/>
          </a:xfrm>
        </p:spPr>
        <p:txBody>
          <a:bodyPr>
            <a:normAutofit/>
          </a:bodyPr>
          <a:lstStyle/>
          <a:p>
            <a:pPr algn="ctr"/>
            <a:r>
              <a:rPr lang="en-US"/>
              <a:t>Illustrative Mathematics</a:t>
            </a:r>
          </a:p>
        </p:txBody>
      </p:sp>
      <p:sp>
        <p:nvSpPr>
          <p:cNvPr id="3" name="Content Placeholder 2">
            <a:extLst>
              <a:ext uri="{FF2B5EF4-FFF2-40B4-BE49-F238E27FC236}">
                <a16:creationId xmlns:a16="http://schemas.microsoft.com/office/drawing/2014/main" id="{F67FEB6E-AA23-41D9-9DC5-BD62F9B358FE}"/>
              </a:ext>
            </a:extLst>
          </p:cNvPr>
          <p:cNvSpPr>
            <a:spLocks noGrp="1"/>
          </p:cNvSpPr>
          <p:nvPr>
            <p:ph idx="1"/>
          </p:nvPr>
        </p:nvSpPr>
        <p:spPr>
          <a:xfrm>
            <a:off x="2101821" y="894949"/>
            <a:ext cx="6919913" cy="4366468"/>
          </a:xfrm>
        </p:spPr>
        <p:txBody>
          <a:bodyPr anchor="ctr">
            <a:normAutofit/>
          </a:bodyPr>
          <a:lstStyle/>
          <a:p>
            <a:pPr>
              <a:spcBef>
                <a:spcPts val="450"/>
              </a:spcBef>
              <a:spcAft>
                <a:spcPts val="450"/>
              </a:spcAft>
            </a:pPr>
            <a:r>
              <a:rPr lang="en-US" sz="1600" b="0" i="0">
                <a:effectLst/>
                <a:latin typeface="Century Gothic"/>
              </a:rPr>
              <a:t>Illustrative Mathematics K-5, is a problem-based, rigorous curriculum that makes elementary school mathematics accessible, impactful, and memorable for all students. Authored by the Illustrative Mathematics team and delivered in </a:t>
            </a:r>
            <a:r>
              <a:rPr lang="en-US" sz="1600" b="0" i="0" err="1">
                <a:effectLst/>
                <a:latin typeface="Century Gothic"/>
              </a:rPr>
              <a:t>LearnZillion's</a:t>
            </a:r>
            <a:r>
              <a:rPr lang="en-US" sz="1600" b="0" i="0">
                <a:effectLst/>
                <a:latin typeface="Century Gothic"/>
              </a:rPr>
              <a:t> platform, this curriculum has what is needed to reach all students.</a:t>
            </a:r>
            <a:endParaRPr lang="en-US" sz="1600">
              <a:latin typeface="Century Gothic"/>
            </a:endParaRPr>
          </a:p>
          <a:p>
            <a:pPr marL="511810" indent="-173355">
              <a:buFont typeface="Arial" panose="020B0604020202020204" pitchFamily="34" charset="0"/>
              <a:buChar char="•"/>
            </a:pPr>
            <a:r>
              <a:rPr lang="en-US" sz="1600">
                <a:latin typeface="Century Gothic"/>
              </a:rPr>
              <a:t>In second grade there are 9 units</a:t>
            </a:r>
          </a:p>
          <a:p>
            <a:pPr marL="511810" indent="-173355">
              <a:buFont typeface="Arial" panose="020B0604020202020204" pitchFamily="34" charset="0"/>
              <a:buChar char="•"/>
            </a:pPr>
            <a:r>
              <a:rPr lang="en-US" sz="1600">
                <a:latin typeface="Century Gothic"/>
              </a:rPr>
              <a:t>Units vary in length, most are about 3-4 weeks, but can range from 2-6 weeks</a:t>
            </a:r>
          </a:p>
        </p:txBody>
      </p:sp>
      <p:pic>
        <p:nvPicPr>
          <p:cNvPr id="6" name="Picture 5" descr="Icon&#10;&#10;Description automatically generated">
            <a:extLst>
              <a:ext uri="{FF2B5EF4-FFF2-40B4-BE49-F238E27FC236}">
                <a16:creationId xmlns:a16="http://schemas.microsoft.com/office/drawing/2014/main" id="{0B8DADA4-A3EC-4B03-A018-49AB793CD56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2319" b="1"/>
          <a:stretch/>
        </p:blipFill>
        <p:spPr>
          <a:xfrm>
            <a:off x="475300" y="2582250"/>
            <a:ext cx="1899897" cy="1944977"/>
          </a:xfrm>
          <a:prstGeom prst="rect">
            <a:avLst/>
          </a:prstGeom>
        </p:spPr>
      </p:pic>
      <p:pic>
        <p:nvPicPr>
          <p:cNvPr id="5" name="Picture 4">
            <a:extLst>
              <a:ext uri="{FF2B5EF4-FFF2-40B4-BE49-F238E27FC236}">
                <a16:creationId xmlns:a16="http://schemas.microsoft.com/office/drawing/2014/main" id="{048425E5-7F99-41DD-9116-56738054A219}"/>
              </a:ext>
            </a:extLst>
          </p:cNvPr>
          <p:cNvPicPr>
            <a:picLocks noChangeAspect="1"/>
          </p:cNvPicPr>
          <p:nvPr/>
        </p:nvPicPr>
        <p:blipFill>
          <a:blip r:embed="rId6"/>
          <a:stretch>
            <a:fillRect/>
          </a:stretch>
        </p:blipFill>
        <p:spPr>
          <a:xfrm>
            <a:off x="1195558" y="4685761"/>
            <a:ext cx="6752883" cy="2013704"/>
          </a:xfrm>
          <a:prstGeom prst="rect">
            <a:avLst/>
          </a:prstGeom>
        </p:spPr>
      </p:pic>
      <p:pic>
        <p:nvPicPr>
          <p:cNvPr id="4" name="Recorded Sound">
            <a:hlinkClick r:id="" action="ppaction://media"/>
            <a:extLst>
              <a:ext uri="{FF2B5EF4-FFF2-40B4-BE49-F238E27FC236}">
                <a16:creationId xmlns:a16="http://schemas.microsoft.com/office/drawing/2014/main" id="{91DFFCB2-67D3-E49B-2228-D717449C462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1303" y="41882"/>
            <a:ext cx="1131404" cy="1131404"/>
          </a:xfrm>
          <a:prstGeom prst="rect">
            <a:avLst/>
          </a:prstGeom>
        </p:spPr>
      </p:pic>
      <p:sp>
        <p:nvSpPr>
          <p:cNvPr id="7" name="TextBox 6">
            <a:extLst>
              <a:ext uri="{FF2B5EF4-FFF2-40B4-BE49-F238E27FC236}">
                <a16:creationId xmlns:a16="http://schemas.microsoft.com/office/drawing/2014/main" id="{D3FCB045-68F4-5B41-317A-CBE728E745A0}"/>
              </a:ext>
            </a:extLst>
          </p:cNvPr>
          <p:cNvSpPr txBox="1"/>
          <p:nvPr/>
        </p:nvSpPr>
        <p:spPr>
          <a:xfrm>
            <a:off x="1444819" y="524703"/>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53629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3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BFC91-8481-1085-5E2D-92CD46B926F4}"/>
              </a:ext>
            </a:extLst>
          </p:cNvPr>
          <p:cNvSpPr>
            <a:spLocks noGrp="1"/>
          </p:cNvSpPr>
          <p:nvPr>
            <p:ph type="title"/>
          </p:nvPr>
        </p:nvSpPr>
        <p:spPr>
          <a:xfrm>
            <a:off x="6412230" y="-553"/>
            <a:ext cx="2400300" cy="1737360"/>
          </a:xfrm>
        </p:spPr>
        <p:txBody>
          <a:bodyPr/>
          <a:lstStyle/>
          <a:p>
            <a:r>
              <a:rPr lang="en-US"/>
              <a:t>At Home </a:t>
            </a:r>
            <a:br>
              <a:rPr lang="en-US"/>
            </a:br>
            <a:r>
              <a:rPr lang="en-US"/>
              <a:t>Math Support </a:t>
            </a:r>
          </a:p>
        </p:txBody>
      </p:sp>
      <p:pic>
        <p:nvPicPr>
          <p:cNvPr id="6" name="Picture Placeholder 5" descr="A screenshot of a computer&#10;&#10;Description automatically generated">
            <a:extLst>
              <a:ext uri="{FF2B5EF4-FFF2-40B4-BE49-F238E27FC236}">
                <a16:creationId xmlns:a16="http://schemas.microsoft.com/office/drawing/2014/main" id="{E7338CA6-40F9-28FC-EC3B-EE9567DA4583}"/>
              </a:ext>
            </a:extLst>
          </p:cNvPr>
          <p:cNvPicPr>
            <a:picLocks noGrp="1" noChangeAspect="1"/>
          </p:cNvPicPr>
          <p:nvPr>
            <p:ph type="pic" idx="1"/>
          </p:nvPr>
        </p:nvPicPr>
        <p:blipFill rotWithShape="1">
          <a:blip r:embed="rId5" cstate="print">
            <a:extLst>
              <a:ext uri="{28A0092B-C50C-407E-A947-70E740481C1C}">
                <a14:useLocalDpi xmlns:a14="http://schemas.microsoft.com/office/drawing/2010/main" val="0"/>
              </a:ext>
            </a:extLst>
          </a:blip>
          <a:srcRect l="8618" t="15650" r="24330" b="30508"/>
          <a:stretch/>
        </p:blipFill>
        <p:spPr>
          <a:xfrm>
            <a:off x="119267" y="1601905"/>
            <a:ext cx="5864087" cy="3139061"/>
          </a:xfrm>
          <a:ln w="38100">
            <a:solidFill>
              <a:schemeClr val="tx1"/>
            </a:solidFill>
          </a:ln>
        </p:spPr>
      </p:pic>
      <p:sp>
        <p:nvSpPr>
          <p:cNvPr id="4" name="Text Placeholder 3">
            <a:extLst>
              <a:ext uri="{FF2B5EF4-FFF2-40B4-BE49-F238E27FC236}">
                <a16:creationId xmlns:a16="http://schemas.microsoft.com/office/drawing/2014/main" id="{42C1E24C-C636-452A-4B1B-C2E0D5C94B45}"/>
              </a:ext>
            </a:extLst>
          </p:cNvPr>
          <p:cNvSpPr>
            <a:spLocks noGrp="1"/>
          </p:cNvSpPr>
          <p:nvPr>
            <p:ph type="body" sz="half" idx="2"/>
          </p:nvPr>
        </p:nvSpPr>
        <p:spPr>
          <a:xfrm>
            <a:off x="6412230" y="2124264"/>
            <a:ext cx="2400300" cy="3291840"/>
          </a:xfrm>
        </p:spPr>
        <p:txBody>
          <a:bodyPr vert="horz" lIns="91440" tIns="45720" rIns="91440" bIns="45720" rtlCol="0" anchor="t">
            <a:normAutofit lnSpcReduction="10000"/>
          </a:bodyPr>
          <a:lstStyle/>
          <a:p>
            <a:r>
              <a:rPr lang="en-US">
                <a:latin typeface="Century Gothic"/>
              </a:rPr>
              <a:t>We are a no homework school. For those interested at the end of each section there will be assigned option enrichment activities on your students online illustrative math accounts. </a:t>
            </a:r>
          </a:p>
          <a:p>
            <a:r>
              <a:rPr lang="en-US">
                <a:latin typeface="Century Gothic"/>
              </a:rPr>
              <a:t>Feel free to engage in this work. This offers them another avenue of connection to what we do in the classroom. </a:t>
            </a:r>
          </a:p>
          <a:p>
            <a:endParaRPr lang="en-US">
              <a:latin typeface="Century Gothic"/>
            </a:endParaRPr>
          </a:p>
          <a:p>
            <a:r>
              <a:rPr lang="en-US" b="1" u="sng">
                <a:latin typeface="Century Gothic"/>
              </a:rPr>
              <a:t>This is optional</a:t>
            </a:r>
          </a:p>
        </p:txBody>
      </p:sp>
      <p:sp>
        <p:nvSpPr>
          <p:cNvPr id="7" name="Rectangle 6">
            <a:extLst>
              <a:ext uri="{FF2B5EF4-FFF2-40B4-BE49-F238E27FC236}">
                <a16:creationId xmlns:a16="http://schemas.microsoft.com/office/drawing/2014/main" id="{2E671D8D-9BEC-6B34-3221-23FFBF6091A0}"/>
              </a:ext>
            </a:extLst>
          </p:cNvPr>
          <p:cNvSpPr/>
          <p:nvPr/>
        </p:nvSpPr>
        <p:spPr>
          <a:xfrm>
            <a:off x="168964" y="3692388"/>
            <a:ext cx="5764695" cy="104857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Recorded Sound">
            <a:hlinkClick r:id="" action="ppaction://media"/>
            <a:extLst>
              <a:ext uri="{FF2B5EF4-FFF2-40B4-BE49-F238E27FC236}">
                <a16:creationId xmlns:a16="http://schemas.microsoft.com/office/drawing/2014/main" id="{9EA22B4A-8FD8-B080-E50A-FE4690C2211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33500" y="5329029"/>
            <a:ext cx="1335157" cy="1335157"/>
          </a:xfrm>
          <a:prstGeom prst="rect">
            <a:avLst/>
          </a:prstGeom>
        </p:spPr>
      </p:pic>
      <p:sp>
        <p:nvSpPr>
          <p:cNvPr id="5" name="TextBox 4">
            <a:extLst>
              <a:ext uri="{FF2B5EF4-FFF2-40B4-BE49-F238E27FC236}">
                <a16:creationId xmlns:a16="http://schemas.microsoft.com/office/drawing/2014/main" id="{FFDE8A24-FA08-26A0-6BC6-1D798B0D6CD9}"/>
              </a:ext>
            </a:extLst>
          </p:cNvPr>
          <p:cNvSpPr txBox="1"/>
          <p:nvPr/>
        </p:nvSpPr>
        <p:spPr>
          <a:xfrm>
            <a:off x="2840976" y="5878497"/>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8190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05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1C7FF924-8DA0-4BE9-8C7E-095B0EC13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9876" y="0"/>
            <a:ext cx="4594123" cy="6857999"/>
          </a:xfrm>
          <a:prstGeom prst="rect">
            <a:avLst/>
          </a:prstGeom>
          <a:blipFill dpi="0" rotWithShape="1">
            <a:blip r:embed="rId5">
              <a:alphaModFix amt="60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0600" y="484632"/>
            <a:ext cx="3974689" cy="1609344"/>
          </a:xfrm>
          <a:ln>
            <a:noFill/>
          </a:ln>
        </p:spPr>
        <p:txBody>
          <a:bodyPr>
            <a:normAutofit/>
          </a:bodyPr>
          <a:lstStyle/>
          <a:p>
            <a:r>
              <a:rPr lang="en-US" sz="3200"/>
              <a:t>Reading</a:t>
            </a:r>
            <a:br>
              <a:rPr lang="en-US" sz="3200"/>
            </a:br>
            <a:r>
              <a:rPr lang="en-US" sz="3200"/>
              <a:t>Whole Group and </a:t>
            </a:r>
            <a:br>
              <a:rPr lang="en-US" sz="3200"/>
            </a:br>
            <a:r>
              <a:rPr lang="en-US" sz="3200"/>
              <a:t>Small Group  </a:t>
            </a:r>
          </a:p>
        </p:txBody>
      </p:sp>
      <p:pic>
        <p:nvPicPr>
          <p:cNvPr id="2050" name="Picture 2" descr="New Wonders Curriculumn - Surfin' Through Second">
            <a:extLst>
              <a:ext uri="{FF2B5EF4-FFF2-40B4-BE49-F238E27FC236}">
                <a16:creationId xmlns:a16="http://schemas.microsoft.com/office/drawing/2014/main" id="{B2C097D9-17EC-4B6F-BE83-600C31EA8CF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11246"/>
          <a:stretch/>
        </p:blipFill>
        <p:spPr bwMode="auto">
          <a:xfrm>
            <a:off x="538998" y="640080"/>
            <a:ext cx="3707347" cy="558810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800599" y="2121408"/>
            <a:ext cx="3974689" cy="4050792"/>
          </a:xfrm>
        </p:spPr>
        <p:txBody>
          <a:bodyPr vert="horz" lIns="91440" tIns="45720" rIns="91440" bIns="45720" rtlCol="0" anchor="t">
            <a:normAutofit/>
          </a:bodyPr>
          <a:lstStyle/>
          <a:p>
            <a:r>
              <a:rPr lang="en-US" sz="1400">
                <a:latin typeface="Century Gothic"/>
              </a:rPr>
              <a:t>Wonders is the Reading curriculum currently used in the LWSD </a:t>
            </a:r>
          </a:p>
          <a:p>
            <a:r>
              <a:rPr lang="en-US" sz="1400">
                <a:latin typeface="Century Gothic"/>
              </a:rPr>
              <a:t>Aligns with CCSS</a:t>
            </a:r>
          </a:p>
          <a:p>
            <a:r>
              <a:rPr lang="en-US" sz="1400">
                <a:latin typeface="Century Gothic"/>
              </a:rPr>
              <a:t>Research-based</a:t>
            </a:r>
          </a:p>
          <a:p>
            <a:r>
              <a:rPr lang="en-US" sz="1400">
                <a:latin typeface="Century Gothic"/>
              </a:rPr>
              <a:t>Systematic and explicit sequence for students learning to read</a:t>
            </a:r>
          </a:p>
          <a:p>
            <a:r>
              <a:rPr lang="en-US" sz="1400">
                <a:latin typeface="Century Gothic"/>
              </a:rPr>
              <a:t>It provides resources that support the rigor of the  standards, including:</a:t>
            </a:r>
          </a:p>
          <a:p>
            <a:pPr lvl="1"/>
            <a:r>
              <a:rPr lang="en-US" sz="1400">
                <a:latin typeface="Century Gothic"/>
              </a:rPr>
              <a:t>Building a strong reading foundation</a:t>
            </a:r>
          </a:p>
          <a:p>
            <a:pPr lvl="1"/>
            <a:r>
              <a:rPr lang="en-US" sz="1400">
                <a:latin typeface="Century Gothic"/>
              </a:rPr>
              <a:t>Assisting students in accessing complex text</a:t>
            </a:r>
          </a:p>
          <a:p>
            <a:pPr lvl="1"/>
            <a:r>
              <a:rPr lang="en-US" sz="1400">
                <a:latin typeface="Century Gothic"/>
              </a:rPr>
              <a:t>Assisting students in finding and using text evidence</a:t>
            </a:r>
          </a:p>
          <a:p>
            <a:pPr lvl="1"/>
            <a:r>
              <a:rPr lang="en-US" sz="1400">
                <a:latin typeface="Century Gothic"/>
              </a:rPr>
              <a:t>Helping engage students in collaborative conversations</a:t>
            </a:r>
          </a:p>
          <a:p>
            <a:pPr marL="0" indent="0">
              <a:buNone/>
            </a:pPr>
            <a:endParaRPr lang="en-US" sz="1400">
              <a:latin typeface="Century Gothic"/>
            </a:endParaRPr>
          </a:p>
          <a:p>
            <a:pPr marL="68580" indent="0">
              <a:buNone/>
            </a:pPr>
            <a:endParaRPr lang="en-US" sz="1400">
              <a:latin typeface="Century Gothic"/>
            </a:endParaRPr>
          </a:p>
        </p:txBody>
      </p:sp>
      <p:grpSp>
        <p:nvGrpSpPr>
          <p:cNvPr id="2057" name="Group 2056">
            <a:extLst>
              <a:ext uri="{FF2B5EF4-FFF2-40B4-BE49-F238E27FC236}">
                <a16:creationId xmlns:a16="http://schemas.microsoft.com/office/drawing/2014/main" id="{5029B4A8-2CF0-48DC-B29E-F3B62EDDC44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2058" name="Oval 2057">
              <a:extLst>
                <a:ext uri="{FF2B5EF4-FFF2-40B4-BE49-F238E27FC236}">
                  <a16:creationId xmlns:a16="http://schemas.microsoft.com/office/drawing/2014/main" id="{F71DA811-F7AE-460D-9891-57F221994B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8">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2059" name="Oval 2058">
              <a:extLst>
                <a:ext uri="{FF2B5EF4-FFF2-40B4-BE49-F238E27FC236}">
                  <a16:creationId xmlns:a16="http://schemas.microsoft.com/office/drawing/2014/main" id="{3747795E-BBFD-44B4-892D-2054745A84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pic>
        <p:nvPicPr>
          <p:cNvPr id="4" name="Recorded Sound">
            <a:hlinkClick r:id="" action="ppaction://media"/>
            <a:extLst>
              <a:ext uri="{FF2B5EF4-FFF2-40B4-BE49-F238E27FC236}">
                <a16:creationId xmlns:a16="http://schemas.microsoft.com/office/drawing/2014/main" id="{46C901A4-010E-4525-D50F-D0A74AA4AECA}"/>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219168" y="200311"/>
            <a:ext cx="708040" cy="708040"/>
          </a:xfrm>
          <a:prstGeom prst="rect">
            <a:avLst/>
          </a:prstGeom>
        </p:spPr>
      </p:pic>
      <p:sp>
        <p:nvSpPr>
          <p:cNvPr id="5" name="TextBox 4">
            <a:extLst>
              <a:ext uri="{FF2B5EF4-FFF2-40B4-BE49-F238E27FC236}">
                <a16:creationId xmlns:a16="http://schemas.microsoft.com/office/drawing/2014/main" id="{937338F3-232F-E29E-897B-6BBCE4ED6AE8}"/>
              </a:ext>
            </a:extLst>
          </p:cNvPr>
          <p:cNvSpPr txBox="1"/>
          <p:nvPr/>
        </p:nvSpPr>
        <p:spPr>
          <a:xfrm>
            <a:off x="7136871" y="436221"/>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94760054"/>
      </p:ext>
    </p:extLst>
  </p:cSld>
  <p:clrMapOvr>
    <a:masterClrMapping/>
  </p:clrMapOvr>
  <mc:AlternateContent xmlns:mc="http://schemas.openxmlformats.org/markup-compatibility/2006" xmlns:p14="http://schemas.microsoft.com/office/powerpoint/2010/main">
    <mc:Choice Requires="p14">
      <p:transition p14:dur="0" advTm="97366"/>
    </mc:Choice>
    <mc:Fallback xmlns="">
      <p:transition advTm="9736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8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7FF924-8DA0-4BE9-8C7E-095B0EC13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9876" y="0"/>
            <a:ext cx="4594123" cy="6857999"/>
          </a:xfrm>
          <a:prstGeom prst="rect">
            <a:avLst/>
          </a:prstGeom>
          <a:blipFill dpi="0" rotWithShape="1">
            <a:blip r:embed="rId5">
              <a:alphaModFix amt="60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0600" y="484632"/>
            <a:ext cx="3974689" cy="1609344"/>
          </a:xfrm>
          <a:ln>
            <a:noFill/>
          </a:ln>
        </p:spPr>
        <p:txBody>
          <a:bodyPr>
            <a:normAutofit/>
          </a:bodyPr>
          <a:lstStyle/>
          <a:p>
            <a:r>
              <a:rPr lang="en-US" sz="3200"/>
              <a:t>Reading</a:t>
            </a:r>
            <a:br>
              <a:rPr lang="en-US" sz="3200"/>
            </a:br>
            <a:r>
              <a:rPr lang="en-US" sz="3200"/>
              <a:t>Whole Group and </a:t>
            </a:r>
            <a:br>
              <a:rPr lang="en-US" sz="3200"/>
            </a:br>
            <a:r>
              <a:rPr lang="en-US" sz="3200"/>
              <a:t>Small Group  </a:t>
            </a:r>
          </a:p>
        </p:txBody>
      </p:sp>
      <p:pic>
        <p:nvPicPr>
          <p:cNvPr id="5" name="Picture 4">
            <a:extLst>
              <a:ext uri="{FF2B5EF4-FFF2-40B4-BE49-F238E27FC236}">
                <a16:creationId xmlns:a16="http://schemas.microsoft.com/office/drawing/2014/main" id="{94D8DB37-20CD-CBEC-C5F5-68BF5C49CC81}"/>
              </a:ext>
            </a:extLst>
          </p:cNvPr>
          <p:cNvPicPr>
            <a:picLocks noChangeAspect="1"/>
          </p:cNvPicPr>
          <p:nvPr/>
        </p:nvPicPr>
        <p:blipFill>
          <a:blip r:embed="rId7"/>
          <a:stretch>
            <a:fillRect/>
          </a:stretch>
        </p:blipFill>
        <p:spPr>
          <a:xfrm>
            <a:off x="475499" y="869351"/>
            <a:ext cx="3834346" cy="5129559"/>
          </a:xfrm>
          <a:prstGeom prst="rect">
            <a:avLst/>
          </a:prstGeom>
        </p:spPr>
      </p:pic>
      <p:sp>
        <p:nvSpPr>
          <p:cNvPr id="3" name="Content Placeholder 2"/>
          <p:cNvSpPr>
            <a:spLocks noGrp="1"/>
          </p:cNvSpPr>
          <p:nvPr>
            <p:ph idx="1"/>
          </p:nvPr>
        </p:nvSpPr>
        <p:spPr>
          <a:xfrm>
            <a:off x="4800599" y="2121408"/>
            <a:ext cx="3974689" cy="4050792"/>
          </a:xfrm>
        </p:spPr>
        <p:txBody>
          <a:bodyPr vert="horz" lIns="91440" tIns="45720" rIns="91440" bIns="45720" rtlCol="0" anchor="t">
            <a:normAutofit/>
          </a:bodyPr>
          <a:lstStyle/>
          <a:p>
            <a:r>
              <a:rPr lang="en-US">
                <a:latin typeface="Century Gothic"/>
              </a:rPr>
              <a:t>Every week we will introduce and review:</a:t>
            </a:r>
          </a:p>
          <a:p>
            <a:pPr lvl="1"/>
            <a:r>
              <a:rPr lang="en-US" sz="2000">
                <a:latin typeface="Century Gothic"/>
              </a:rPr>
              <a:t>Essential Question</a:t>
            </a:r>
          </a:p>
          <a:p>
            <a:pPr lvl="1"/>
            <a:r>
              <a:rPr lang="en-US" sz="2000">
                <a:latin typeface="Century Gothic"/>
              </a:rPr>
              <a:t>Phonics Skill</a:t>
            </a:r>
          </a:p>
          <a:p>
            <a:pPr lvl="1"/>
            <a:r>
              <a:rPr lang="en-US" sz="2000">
                <a:latin typeface="Century Gothic"/>
              </a:rPr>
              <a:t>10 High-Frequency Words</a:t>
            </a:r>
          </a:p>
          <a:p>
            <a:pPr lvl="1"/>
            <a:r>
              <a:rPr lang="en-US" sz="2000">
                <a:latin typeface="Century Gothic"/>
              </a:rPr>
              <a:t>8 Vocabulary Words</a:t>
            </a:r>
          </a:p>
          <a:p>
            <a:pPr lvl="1"/>
            <a:r>
              <a:rPr lang="en-US" sz="2000">
                <a:latin typeface="Century Gothic"/>
              </a:rPr>
              <a:t>Comprehension</a:t>
            </a:r>
          </a:p>
          <a:p>
            <a:pPr lvl="2"/>
            <a:r>
              <a:rPr lang="en-US" sz="2000">
                <a:latin typeface="Century Gothic"/>
              </a:rPr>
              <a:t>Genre</a:t>
            </a:r>
          </a:p>
          <a:p>
            <a:pPr lvl="2"/>
            <a:r>
              <a:rPr lang="en-US" sz="2000">
                <a:latin typeface="Century Gothic"/>
              </a:rPr>
              <a:t>Strategy</a:t>
            </a:r>
          </a:p>
          <a:p>
            <a:pPr lvl="2"/>
            <a:r>
              <a:rPr lang="en-US" sz="2000">
                <a:latin typeface="Century Gothic"/>
              </a:rPr>
              <a:t>Skill</a:t>
            </a:r>
          </a:p>
          <a:p>
            <a:pPr marL="0" indent="0">
              <a:buNone/>
            </a:pPr>
            <a:endParaRPr lang="en-US">
              <a:latin typeface="Century Gothic"/>
            </a:endParaRPr>
          </a:p>
          <a:p>
            <a:pPr marL="68580" indent="0">
              <a:buNone/>
            </a:pPr>
            <a:endParaRPr lang="en-US">
              <a:latin typeface="Century Gothic"/>
            </a:endParaRPr>
          </a:p>
        </p:txBody>
      </p:sp>
      <p:grpSp>
        <p:nvGrpSpPr>
          <p:cNvPr id="12" name="Group 11">
            <a:extLst>
              <a:ext uri="{FF2B5EF4-FFF2-40B4-BE49-F238E27FC236}">
                <a16:creationId xmlns:a16="http://schemas.microsoft.com/office/drawing/2014/main" id="{5029B4A8-2CF0-48DC-B29E-F3B62EDDC44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3" name="Oval 12">
              <a:extLst>
                <a:ext uri="{FF2B5EF4-FFF2-40B4-BE49-F238E27FC236}">
                  <a16:creationId xmlns:a16="http://schemas.microsoft.com/office/drawing/2014/main" id="{F71DA811-F7AE-460D-9891-57F221994B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8">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3747795E-BBFD-44B4-892D-2054745A84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pic>
        <p:nvPicPr>
          <p:cNvPr id="6" name="Recorded Sound">
            <a:hlinkClick r:id="" action="ppaction://media"/>
            <a:extLst>
              <a:ext uri="{FF2B5EF4-FFF2-40B4-BE49-F238E27FC236}">
                <a16:creationId xmlns:a16="http://schemas.microsoft.com/office/drawing/2014/main" id="{439F0F71-7BCA-30DB-201F-77982079A6B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296980" y="113111"/>
            <a:ext cx="743041" cy="743041"/>
          </a:xfrm>
          <a:prstGeom prst="rect">
            <a:avLst/>
          </a:prstGeom>
        </p:spPr>
      </p:pic>
      <p:sp>
        <p:nvSpPr>
          <p:cNvPr id="4" name="TextBox 3">
            <a:extLst>
              <a:ext uri="{FF2B5EF4-FFF2-40B4-BE49-F238E27FC236}">
                <a16:creationId xmlns:a16="http://schemas.microsoft.com/office/drawing/2014/main" id="{CE944EBC-C3AB-EF46-4421-51AF7AA1BF3A}"/>
              </a:ext>
            </a:extLst>
          </p:cNvPr>
          <p:cNvSpPr txBox="1"/>
          <p:nvPr/>
        </p:nvSpPr>
        <p:spPr>
          <a:xfrm>
            <a:off x="7323399" y="352807"/>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13149300"/>
      </p:ext>
    </p:extLst>
  </p:cSld>
  <p:clrMapOvr>
    <a:masterClrMapping/>
  </p:clrMapOvr>
  <mc:AlternateContent xmlns:mc="http://schemas.openxmlformats.org/markup-compatibility/2006" xmlns:p14="http://schemas.microsoft.com/office/powerpoint/2010/main">
    <mc:Choice Requires="p14">
      <p:transition p14:dur="0" advTm="97366"/>
    </mc:Choice>
    <mc:Fallback xmlns="">
      <p:transition advTm="9736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37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Phonemic Awareness: Where Do I Start?">
            <a:extLst>
              <a:ext uri="{FF2B5EF4-FFF2-40B4-BE49-F238E27FC236}">
                <a16:creationId xmlns:a16="http://schemas.microsoft.com/office/drawing/2014/main" id="{5ABBFC15-4106-C7BD-F835-740012224921}"/>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38376" y="567332"/>
            <a:ext cx="7667246" cy="2935942"/>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F476F405-DBE0-647A-85B5-A2645C4D886B}"/>
              </a:ext>
            </a:extLst>
          </p:cNvPr>
          <p:cNvSpPr>
            <a:spLocks noGrp="1"/>
          </p:cNvSpPr>
          <p:nvPr>
            <p:ph type="title"/>
          </p:nvPr>
        </p:nvSpPr>
        <p:spPr>
          <a:xfrm>
            <a:off x="530047" y="4173168"/>
            <a:ext cx="3855997" cy="1772743"/>
          </a:xfrm>
        </p:spPr>
        <p:txBody>
          <a:bodyPr>
            <a:normAutofit fontScale="90000"/>
          </a:bodyPr>
          <a:lstStyle/>
          <a:p>
            <a:pPr algn="r"/>
            <a:r>
              <a:rPr lang="en-US" sz="3900"/>
              <a:t>Reading Curricular Tool: Heggerty K-2</a:t>
            </a:r>
          </a:p>
        </p:txBody>
      </p:sp>
      <p:sp>
        <p:nvSpPr>
          <p:cNvPr id="3" name="Content Placeholder 2">
            <a:extLst>
              <a:ext uri="{FF2B5EF4-FFF2-40B4-BE49-F238E27FC236}">
                <a16:creationId xmlns:a16="http://schemas.microsoft.com/office/drawing/2014/main" id="{84A643B3-45AC-BDD6-E5A7-9AA1582D8F65}"/>
              </a:ext>
            </a:extLst>
          </p:cNvPr>
          <p:cNvSpPr>
            <a:spLocks noGrp="1"/>
          </p:cNvSpPr>
          <p:nvPr>
            <p:ph idx="1"/>
          </p:nvPr>
        </p:nvSpPr>
        <p:spPr>
          <a:xfrm>
            <a:off x="4663440" y="4170410"/>
            <a:ext cx="3524415" cy="1767141"/>
          </a:xfrm>
        </p:spPr>
        <p:txBody>
          <a:bodyPr vert="horz" lIns="91440" tIns="45720" rIns="91440" bIns="45720" rtlCol="0" anchor="ctr">
            <a:noAutofit/>
          </a:bodyPr>
          <a:lstStyle/>
          <a:p>
            <a:pPr lvl="0"/>
            <a:r>
              <a:rPr lang="en-US" sz="1400">
                <a:latin typeface="Century Gothic"/>
              </a:rPr>
              <a:t>Provides structured and systematic daily phonemic awareness instruction</a:t>
            </a:r>
          </a:p>
          <a:p>
            <a:pPr lvl="0"/>
            <a:r>
              <a:rPr lang="en-US" sz="1400">
                <a:latin typeface="Century Gothic"/>
              </a:rPr>
              <a:t>Focuses on the phonemes or sounds we hear in words</a:t>
            </a:r>
          </a:p>
          <a:p>
            <a:pPr lvl="0"/>
            <a:r>
              <a:rPr lang="en-US" sz="1400">
                <a:latin typeface="Century Gothic"/>
              </a:rPr>
              <a:t>Delivered orally with multisensory instructional strategies</a:t>
            </a:r>
          </a:p>
          <a:p>
            <a:pPr lvl="0"/>
            <a:r>
              <a:rPr lang="en-US" sz="1400">
                <a:latin typeface="Century Gothic"/>
              </a:rPr>
              <a:t>Fast-paced and engaging (about 12 minutes per lesson)</a:t>
            </a:r>
          </a:p>
        </p:txBody>
      </p:sp>
      <p:pic>
        <p:nvPicPr>
          <p:cNvPr id="5" name="Recorded Sound">
            <a:hlinkClick r:id="" action="ppaction://media"/>
            <a:extLst>
              <a:ext uri="{FF2B5EF4-FFF2-40B4-BE49-F238E27FC236}">
                <a16:creationId xmlns:a16="http://schemas.microsoft.com/office/drawing/2014/main" id="{0AA00436-6B6A-C94A-2430-2B37D5E8EC0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98565" y="18745"/>
            <a:ext cx="745435" cy="745435"/>
          </a:xfrm>
          <a:prstGeom prst="rect">
            <a:avLst/>
          </a:prstGeom>
        </p:spPr>
      </p:pic>
      <p:sp>
        <p:nvSpPr>
          <p:cNvPr id="6" name="TextBox 5">
            <a:extLst>
              <a:ext uri="{FF2B5EF4-FFF2-40B4-BE49-F238E27FC236}">
                <a16:creationId xmlns:a16="http://schemas.microsoft.com/office/drawing/2014/main" id="{372C55E8-19D6-72FF-4C3E-B20F2794D932}"/>
              </a:ext>
            </a:extLst>
          </p:cNvPr>
          <p:cNvSpPr txBox="1"/>
          <p:nvPr/>
        </p:nvSpPr>
        <p:spPr>
          <a:xfrm>
            <a:off x="7353355" y="273354"/>
            <a:ext cx="1013404"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98446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95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9" name="Rectangle 5128">
            <a:extLst>
              <a:ext uri="{FF2B5EF4-FFF2-40B4-BE49-F238E27FC236}">
                <a16:creationId xmlns:a16="http://schemas.microsoft.com/office/drawing/2014/main" id="{B8CE2A87-DBA0-4B0D-98B6-FA36B850BA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8955" cy="6857999"/>
          </a:xfrm>
          <a:prstGeom prst="rect">
            <a:avLst/>
          </a:prstGeom>
          <a:blipFill dpi="0" rotWithShape="1">
            <a:blip r:embed="rId5">
              <a:alphaModFix amt="60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9A8641-D2C8-41CE-9C37-856A28DDD803}"/>
              </a:ext>
            </a:extLst>
          </p:cNvPr>
          <p:cNvSpPr>
            <a:spLocks noGrp="1"/>
          </p:cNvSpPr>
          <p:nvPr>
            <p:ph type="title"/>
          </p:nvPr>
        </p:nvSpPr>
        <p:spPr>
          <a:xfrm>
            <a:off x="286710" y="484632"/>
            <a:ext cx="5057883" cy="1609344"/>
          </a:xfrm>
        </p:spPr>
        <p:txBody>
          <a:bodyPr>
            <a:normAutofit/>
          </a:bodyPr>
          <a:lstStyle/>
          <a:p>
            <a:r>
              <a:rPr lang="en-US"/>
              <a:t>Writing</a:t>
            </a:r>
          </a:p>
        </p:txBody>
      </p:sp>
      <p:sp>
        <p:nvSpPr>
          <p:cNvPr id="3" name="Content Placeholder 2">
            <a:extLst>
              <a:ext uri="{FF2B5EF4-FFF2-40B4-BE49-F238E27FC236}">
                <a16:creationId xmlns:a16="http://schemas.microsoft.com/office/drawing/2014/main" id="{E2CFFEBF-1C45-42D5-98EF-87D332CF4D2D}"/>
              </a:ext>
            </a:extLst>
          </p:cNvPr>
          <p:cNvSpPr>
            <a:spLocks noGrp="1"/>
          </p:cNvSpPr>
          <p:nvPr>
            <p:ph idx="1"/>
          </p:nvPr>
        </p:nvSpPr>
        <p:spPr>
          <a:xfrm>
            <a:off x="286709" y="2104803"/>
            <a:ext cx="4670427" cy="4095072"/>
          </a:xfrm>
        </p:spPr>
        <p:txBody>
          <a:bodyPr vert="horz" lIns="91440" tIns="45720" rIns="91440" bIns="45720" rtlCol="0" anchor="t">
            <a:normAutofit/>
          </a:bodyPr>
          <a:lstStyle/>
          <a:p>
            <a:r>
              <a:rPr lang="en-US" sz="1600">
                <a:latin typeface="Century Gothic"/>
              </a:rPr>
              <a:t>Narrative</a:t>
            </a:r>
          </a:p>
          <a:p>
            <a:pPr lvl="1">
              <a:buFont typeface="Courier New" panose="02070309020205020404" pitchFamily="49" charset="0"/>
              <a:buChar char="o"/>
            </a:pPr>
            <a:r>
              <a:rPr lang="en-US" sz="1600">
                <a:latin typeface="Century Gothic"/>
              </a:rPr>
              <a:t>Personal Narrative (Small </a:t>
            </a:r>
          </a:p>
          <a:p>
            <a:pPr marL="274320" lvl="1" indent="0">
              <a:buNone/>
            </a:pPr>
            <a:r>
              <a:rPr lang="en-US" sz="1600">
                <a:latin typeface="Century Gothic"/>
              </a:rPr>
              <a:t>   Moment) – We will start this next week!</a:t>
            </a:r>
          </a:p>
          <a:p>
            <a:pPr lvl="1">
              <a:buFont typeface="Courier New" panose="02070309020205020404" pitchFamily="49" charset="0"/>
              <a:buChar char="o"/>
            </a:pPr>
            <a:r>
              <a:rPr lang="en-US" sz="1600">
                <a:latin typeface="Century Gothic"/>
              </a:rPr>
              <a:t>Realistic Fiction</a:t>
            </a:r>
          </a:p>
          <a:p>
            <a:r>
              <a:rPr lang="en-US" sz="1600">
                <a:latin typeface="Century Gothic"/>
              </a:rPr>
              <a:t>Informational </a:t>
            </a:r>
          </a:p>
          <a:p>
            <a:pPr lvl="1">
              <a:buFont typeface="Courier New" panose="02070309020205020404" pitchFamily="49" charset="0"/>
              <a:buChar char="o"/>
            </a:pPr>
            <a:r>
              <a:rPr lang="en-US" sz="1600">
                <a:latin typeface="Century Gothic"/>
              </a:rPr>
              <a:t>All About Books</a:t>
            </a:r>
          </a:p>
          <a:p>
            <a:pPr lvl="1">
              <a:buFont typeface="Courier New" panose="02070309020205020404" pitchFamily="49" charset="0"/>
              <a:buChar char="o"/>
            </a:pPr>
            <a:r>
              <a:rPr lang="en-US" sz="1600">
                <a:latin typeface="Century Gothic"/>
              </a:rPr>
              <a:t>Narrative Non-Fiction</a:t>
            </a:r>
          </a:p>
          <a:p>
            <a:r>
              <a:rPr lang="en-US" sz="1600">
                <a:latin typeface="Century Gothic"/>
              </a:rPr>
              <a:t>Opinion </a:t>
            </a:r>
          </a:p>
          <a:p>
            <a:pPr lvl="1">
              <a:buFont typeface="Courier New" panose="02070309020205020404" pitchFamily="49" charset="0"/>
              <a:buChar char="o"/>
            </a:pPr>
            <a:r>
              <a:rPr lang="en-US" sz="1600">
                <a:latin typeface="Century Gothic"/>
              </a:rPr>
              <a:t>Book Reviews</a:t>
            </a:r>
          </a:p>
          <a:p>
            <a:pPr lvl="1">
              <a:buFont typeface="Courier New" panose="02070309020205020404" pitchFamily="49" charset="0"/>
              <a:buChar char="o"/>
            </a:pPr>
            <a:r>
              <a:rPr lang="en-US" sz="1600">
                <a:latin typeface="Century Gothic"/>
              </a:rPr>
              <a:t>Lettes for Change</a:t>
            </a:r>
          </a:p>
        </p:txBody>
      </p:sp>
      <p:pic>
        <p:nvPicPr>
          <p:cNvPr id="5124" name="Picture 4" descr="50 Writing Prompts for All Grade Levels | Edutopia">
            <a:extLst>
              <a:ext uri="{FF2B5EF4-FFF2-40B4-BE49-F238E27FC236}">
                <a16:creationId xmlns:a16="http://schemas.microsoft.com/office/drawing/2014/main" id="{CDA22D90-E6C3-4AFC-849A-612A40A4352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1417" r="39998"/>
          <a:stretch/>
        </p:blipFill>
        <p:spPr bwMode="auto">
          <a:xfrm>
            <a:off x="5658955" y="10"/>
            <a:ext cx="3485045"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5131" name="Group 5130">
            <a:extLst>
              <a:ext uri="{FF2B5EF4-FFF2-40B4-BE49-F238E27FC236}">
                <a16:creationId xmlns:a16="http://schemas.microsoft.com/office/drawing/2014/main" id="{3F4FDEC5-B98A-4D9F-BB63-FA5A1ED9D3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5132" name="Oval 5131">
              <a:extLst>
                <a:ext uri="{FF2B5EF4-FFF2-40B4-BE49-F238E27FC236}">
                  <a16:creationId xmlns:a16="http://schemas.microsoft.com/office/drawing/2014/main" id="{D779EAC7-1067-454B-8145-AE5BF6EC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8">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5133" name="Oval 5132">
              <a:extLst>
                <a:ext uri="{FF2B5EF4-FFF2-40B4-BE49-F238E27FC236}">
                  <a16:creationId xmlns:a16="http://schemas.microsoft.com/office/drawing/2014/main" id="{8BEA0E4E-FF8C-4EBC-87F8-743D03BEBF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pic>
        <p:nvPicPr>
          <p:cNvPr id="4" name="Recorded Sound">
            <a:hlinkClick r:id="" action="ppaction://media"/>
            <a:extLst>
              <a:ext uri="{FF2B5EF4-FFF2-40B4-BE49-F238E27FC236}">
                <a16:creationId xmlns:a16="http://schemas.microsoft.com/office/drawing/2014/main" id="{38BE6021-22F6-CE85-12D2-8723F7F5831A}"/>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913185" y="926857"/>
            <a:ext cx="724894" cy="724894"/>
          </a:xfrm>
          <a:prstGeom prst="rect">
            <a:avLst/>
          </a:prstGeom>
        </p:spPr>
      </p:pic>
      <p:sp>
        <p:nvSpPr>
          <p:cNvPr id="5" name="TextBox 4">
            <a:extLst>
              <a:ext uri="{FF2B5EF4-FFF2-40B4-BE49-F238E27FC236}">
                <a16:creationId xmlns:a16="http://schemas.microsoft.com/office/drawing/2014/main" id="{7A061BFA-F61C-D251-C206-8F4BF81699F2}"/>
              </a:ext>
            </a:extLst>
          </p:cNvPr>
          <p:cNvSpPr txBox="1"/>
          <p:nvPr/>
        </p:nvSpPr>
        <p:spPr>
          <a:xfrm>
            <a:off x="3641622" y="1171194"/>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83012323"/>
      </p:ext>
    </p:extLst>
  </p:cSld>
  <p:clrMapOvr>
    <a:masterClrMapping/>
  </p:clrMapOvr>
  <mc:AlternateContent xmlns:mc="http://schemas.openxmlformats.org/markup-compatibility/2006" xmlns:p14="http://schemas.microsoft.com/office/powerpoint/2010/main">
    <mc:Choice Requires="p14">
      <p:transition p14:dur="0" advTm="51805"/>
    </mc:Choice>
    <mc:Fallback xmlns="">
      <p:transition advTm="5180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3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8CE2A87-DBA0-4B0D-98B6-FA36B850BA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8955" cy="6857999"/>
          </a:xfrm>
          <a:prstGeom prst="rect">
            <a:avLst/>
          </a:prstGeom>
          <a:blipFill dpi="0" rotWithShape="1">
            <a:blip r:embed="rId5">
              <a:alphaModFix amt="60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B535A7-4F64-C6D6-09AD-A6E92B8F5C37}"/>
              </a:ext>
            </a:extLst>
          </p:cNvPr>
          <p:cNvSpPr>
            <a:spLocks noGrp="1"/>
          </p:cNvSpPr>
          <p:nvPr>
            <p:ph type="title"/>
          </p:nvPr>
        </p:nvSpPr>
        <p:spPr>
          <a:xfrm>
            <a:off x="286710" y="484632"/>
            <a:ext cx="5057883" cy="1609344"/>
          </a:xfrm>
        </p:spPr>
        <p:txBody>
          <a:bodyPr>
            <a:normAutofit/>
          </a:bodyPr>
          <a:lstStyle/>
          <a:p>
            <a:r>
              <a:rPr lang="en-US"/>
              <a:t>Workshop Model</a:t>
            </a:r>
          </a:p>
        </p:txBody>
      </p:sp>
      <p:sp>
        <p:nvSpPr>
          <p:cNvPr id="7" name="Content Placeholder 2">
            <a:extLst>
              <a:ext uri="{FF2B5EF4-FFF2-40B4-BE49-F238E27FC236}">
                <a16:creationId xmlns:a16="http://schemas.microsoft.com/office/drawing/2014/main" id="{51780168-20BE-A05E-A4E3-E14B69D1E9D0}"/>
              </a:ext>
            </a:extLst>
          </p:cNvPr>
          <p:cNvSpPr>
            <a:spLocks noGrp="1"/>
          </p:cNvSpPr>
          <p:nvPr>
            <p:ph idx="1"/>
          </p:nvPr>
        </p:nvSpPr>
        <p:spPr>
          <a:xfrm>
            <a:off x="286709" y="2121408"/>
            <a:ext cx="5057884" cy="4050792"/>
          </a:xfrm>
        </p:spPr>
        <p:txBody>
          <a:bodyPr vert="horz" lIns="91440" tIns="45720" rIns="91440" bIns="45720" rtlCol="0" anchor="t">
            <a:normAutofit/>
          </a:bodyPr>
          <a:lstStyle/>
          <a:p>
            <a:pPr marL="0" indent="0">
              <a:buNone/>
            </a:pPr>
            <a:r>
              <a:rPr lang="en-US" sz="1600">
                <a:latin typeface="Century Gothic"/>
              </a:rPr>
              <a:t>We teach most content areas using the workshop model.</a:t>
            </a:r>
          </a:p>
          <a:p>
            <a:pPr marL="0" indent="0">
              <a:buNone/>
            </a:pPr>
            <a:r>
              <a:rPr lang="en-US" sz="1600">
                <a:latin typeface="Century Gothic"/>
              </a:rPr>
              <a:t>This includes:</a:t>
            </a:r>
          </a:p>
          <a:p>
            <a:r>
              <a:rPr lang="en-US" sz="1600">
                <a:latin typeface="Century Gothic"/>
              </a:rPr>
              <a:t>Whole group mini lesson</a:t>
            </a:r>
          </a:p>
          <a:p>
            <a:pPr>
              <a:buClr>
                <a:srgbClr val="9E3611"/>
              </a:buClr>
            </a:pPr>
            <a:r>
              <a:rPr lang="en-US" sz="1600">
                <a:latin typeface="Century Gothic"/>
              </a:rPr>
              <a:t>Rotations:</a:t>
            </a:r>
          </a:p>
          <a:p>
            <a:pPr lvl="1">
              <a:spcAft>
                <a:spcPts val="0"/>
              </a:spcAft>
              <a:buClr>
                <a:srgbClr val="9E3611"/>
              </a:buClr>
            </a:pPr>
            <a:r>
              <a:rPr lang="en-US" sz="1600">
                <a:latin typeface="Century Gothic"/>
                <a:ea typeface="+mn-lt"/>
                <a:cs typeface="+mn-lt"/>
              </a:rPr>
              <a:t>Independent worktime (seatwork)</a:t>
            </a:r>
          </a:p>
          <a:p>
            <a:pPr lvl="1">
              <a:spcAft>
                <a:spcPts val="0"/>
              </a:spcAft>
              <a:buClr>
                <a:srgbClr val="9E3611"/>
              </a:buClr>
            </a:pPr>
            <a:r>
              <a:rPr lang="en-US" sz="1600">
                <a:latin typeface="Century Gothic"/>
                <a:ea typeface="+mn-lt"/>
                <a:cs typeface="+mn-lt"/>
              </a:rPr>
              <a:t>Small group instruction</a:t>
            </a:r>
          </a:p>
          <a:p>
            <a:pPr lvl="1">
              <a:buClr>
                <a:srgbClr val="9E3611"/>
              </a:buClr>
            </a:pPr>
            <a:r>
              <a:rPr lang="en-US" sz="1600">
                <a:latin typeface="Century Gothic"/>
                <a:ea typeface="+mn-lt"/>
                <a:cs typeface="+mn-lt"/>
              </a:rPr>
              <a:t>Technology time (</a:t>
            </a:r>
            <a:r>
              <a:rPr lang="en-US" sz="1600" err="1">
                <a:latin typeface="Century Gothic"/>
                <a:ea typeface="+mn-lt"/>
                <a:cs typeface="+mn-lt"/>
              </a:rPr>
              <a:t>DreamBox</a:t>
            </a:r>
            <a:r>
              <a:rPr lang="en-US" sz="1600">
                <a:latin typeface="Century Gothic"/>
                <a:ea typeface="+mn-lt"/>
                <a:cs typeface="+mn-lt"/>
              </a:rPr>
              <a:t> or Lexia)</a:t>
            </a:r>
          </a:p>
          <a:p>
            <a:pPr>
              <a:buClr>
                <a:srgbClr val="9E3611"/>
              </a:buClr>
            </a:pPr>
            <a:r>
              <a:rPr lang="en-US" sz="1600">
                <a:latin typeface="Century Gothic"/>
              </a:rPr>
              <a:t>Wrap Up/Share</a:t>
            </a:r>
          </a:p>
          <a:p>
            <a:pPr lvl="1">
              <a:buClr>
                <a:srgbClr val="9E3611"/>
              </a:buClr>
            </a:pPr>
            <a:endParaRPr lang="en-US" sz="1600">
              <a:latin typeface="Century Gothic"/>
            </a:endParaRPr>
          </a:p>
          <a:p>
            <a:pPr>
              <a:buClr>
                <a:srgbClr val="9E3611"/>
              </a:buClr>
            </a:pPr>
            <a:endParaRPr lang="en-US" sz="1600">
              <a:latin typeface="Century Gothic"/>
            </a:endParaRPr>
          </a:p>
        </p:txBody>
      </p:sp>
      <p:pic>
        <p:nvPicPr>
          <p:cNvPr id="20" name="Picture 19" descr="Geometric shapes on a wooden background">
            <a:extLst>
              <a:ext uri="{FF2B5EF4-FFF2-40B4-BE49-F238E27FC236}">
                <a16:creationId xmlns:a16="http://schemas.microsoft.com/office/drawing/2014/main" id="{AC9B93FE-6726-9D89-5BD5-8C3F6FD2C49B}"/>
              </a:ext>
            </a:extLst>
          </p:cNvPr>
          <p:cNvPicPr>
            <a:picLocks noChangeAspect="1"/>
          </p:cNvPicPr>
          <p:nvPr/>
        </p:nvPicPr>
        <p:blipFill rotWithShape="1">
          <a:blip r:embed="rId7"/>
          <a:srcRect l="26170" r="39959" b="-3"/>
          <a:stretch/>
        </p:blipFill>
        <p:spPr>
          <a:xfrm>
            <a:off x="5658955" y="10"/>
            <a:ext cx="3485045" cy="6857990"/>
          </a:xfrm>
          <a:prstGeom prst="rect">
            <a:avLst/>
          </a:prstGeom>
        </p:spPr>
      </p:pic>
      <p:grpSp>
        <p:nvGrpSpPr>
          <p:cNvPr id="21" name="Group 20">
            <a:extLst>
              <a:ext uri="{FF2B5EF4-FFF2-40B4-BE49-F238E27FC236}">
                <a16:creationId xmlns:a16="http://schemas.microsoft.com/office/drawing/2014/main" id="{3F4FDEC5-B98A-4D9F-BB63-FA5A1ED9D3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22" name="Oval 21">
              <a:extLst>
                <a:ext uri="{FF2B5EF4-FFF2-40B4-BE49-F238E27FC236}">
                  <a16:creationId xmlns:a16="http://schemas.microsoft.com/office/drawing/2014/main" id="{D779EAC7-1067-454B-8145-AE5BF6ECB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8">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23" name="Oval 22">
              <a:extLst>
                <a:ext uri="{FF2B5EF4-FFF2-40B4-BE49-F238E27FC236}">
                  <a16:creationId xmlns:a16="http://schemas.microsoft.com/office/drawing/2014/main" id="{8BEA0E4E-FF8C-4EBC-87F8-743D03BEBF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pic>
        <p:nvPicPr>
          <p:cNvPr id="3" name="Recorded Sound">
            <a:hlinkClick r:id="" action="ppaction://media"/>
            <a:extLst>
              <a:ext uri="{FF2B5EF4-FFF2-40B4-BE49-F238E27FC236}">
                <a16:creationId xmlns:a16="http://schemas.microsoft.com/office/drawing/2014/main" id="{8131BA1C-20B2-AFC9-2C21-934D98EC8B4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11220" y="5757241"/>
            <a:ext cx="701040" cy="701040"/>
          </a:xfrm>
          <a:prstGeom prst="rect">
            <a:avLst/>
          </a:prstGeom>
        </p:spPr>
      </p:pic>
      <p:sp>
        <p:nvSpPr>
          <p:cNvPr id="4" name="TextBox 3">
            <a:extLst>
              <a:ext uri="{FF2B5EF4-FFF2-40B4-BE49-F238E27FC236}">
                <a16:creationId xmlns:a16="http://schemas.microsoft.com/office/drawing/2014/main" id="{D9469E1C-E11C-2E87-A4A6-1144D917BE20}"/>
              </a:ext>
            </a:extLst>
          </p:cNvPr>
          <p:cNvSpPr txBox="1"/>
          <p:nvPr/>
        </p:nvSpPr>
        <p:spPr>
          <a:xfrm>
            <a:off x="1951299" y="5960912"/>
            <a:ext cx="930378" cy="236219"/>
          </a:xfrm>
          <a:prstGeom prst="rect">
            <a:avLst/>
          </a:prstGeom>
          <a:noFill/>
          <a:ln>
            <a:solidFill>
              <a:srgbClr val="FF0000"/>
            </a:solidFill>
          </a:ln>
        </p:spPr>
        <p:txBody>
          <a:bodyPr wrap="square" rtlCol="0">
            <a:spAutoFit/>
          </a:bodyPr>
          <a:lstStyle/>
          <a:p>
            <a:pPr defTabSz="813816">
              <a:spcAft>
                <a:spcPts val="600"/>
              </a:spcAft>
            </a:pPr>
            <a:r>
              <a:rPr lang="en-US" sz="935" b="1" kern="1200">
                <a:solidFill>
                  <a:srgbClr val="FF0000"/>
                </a:solidFill>
                <a:latin typeface="Calibri" panose="020F0502020204030204" pitchFamily="34" charset="0"/>
                <a:ea typeface="+mn-ea"/>
                <a:cs typeface="Calibri" panose="020F0502020204030204" pitchFamily="34" charset="0"/>
              </a:rPr>
              <a:t>Click for audio</a:t>
            </a:r>
            <a:endParaRPr lang="en-US" sz="105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22566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82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FCA88C2-C73C-4062-A097-8FBCE3090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3981C21-E132-4402-B31B-D725C1CE7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203" y="653241"/>
            <a:ext cx="8181594"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A685C77-4E84-486A-9AE5-F3635BE98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201" y="822324"/>
            <a:ext cx="3862197" cy="5228279"/>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49416A-143A-1E96-221B-E99528E4BE8A}"/>
              </a:ext>
            </a:extLst>
          </p:cNvPr>
          <p:cNvSpPr>
            <a:spLocks noGrp="1"/>
          </p:cNvSpPr>
          <p:nvPr>
            <p:ph type="title"/>
          </p:nvPr>
        </p:nvSpPr>
        <p:spPr>
          <a:xfrm>
            <a:off x="965200" y="1465790"/>
            <a:ext cx="2895599" cy="3941345"/>
          </a:xfrm>
        </p:spPr>
        <p:txBody>
          <a:bodyPr>
            <a:normAutofit/>
          </a:bodyPr>
          <a:lstStyle/>
          <a:p>
            <a:r>
              <a:rPr lang="en-US" sz="3600"/>
              <a:t>Technology</a:t>
            </a:r>
          </a:p>
        </p:txBody>
      </p:sp>
      <p:sp>
        <p:nvSpPr>
          <p:cNvPr id="3" name="Content Placeholder 2">
            <a:extLst>
              <a:ext uri="{FF2B5EF4-FFF2-40B4-BE49-F238E27FC236}">
                <a16:creationId xmlns:a16="http://schemas.microsoft.com/office/drawing/2014/main" id="{8A9FEA2B-6330-BC3E-0D5C-CD21AF185D7D}"/>
              </a:ext>
            </a:extLst>
          </p:cNvPr>
          <p:cNvSpPr>
            <a:spLocks noGrp="1"/>
          </p:cNvSpPr>
          <p:nvPr>
            <p:ph idx="1"/>
          </p:nvPr>
        </p:nvSpPr>
        <p:spPr>
          <a:xfrm>
            <a:off x="4481192" y="860931"/>
            <a:ext cx="4563528" cy="4546205"/>
          </a:xfrm>
        </p:spPr>
        <p:txBody>
          <a:bodyPr anchor="ctr">
            <a:normAutofit/>
          </a:bodyPr>
          <a:lstStyle/>
          <a:p>
            <a:r>
              <a:rPr lang="en-US" sz="1700">
                <a:latin typeface="Century Gothic"/>
              </a:rPr>
              <a:t>Lexia</a:t>
            </a:r>
          </a:p>
          <a:p>
            <a:pPr lvl="1"/>
            <a:r>
              <a:rPr lang="en-US" sz="1700">
                <a:latin typeface="Century Gothic"/>
              </a:rPr>
              <a:t>Supplemental Reading Program</a:t>
            </a:r>
          </a:p>
          <a:p>
            <a:r>
              <a:rPr lang="en-US" sz="1700" err="1">
                <a:latin typeface="Century Gothic"/>
              </a:rPr>
              <a:t>Dreambox</a:t>
            </a:r>
            <a:endParaRPr lang="en-US" sz="1700">
              <a:latin typeface="Century Gothic"/>
            </a:endParaRPr>
          </a:p>
          <a:p>
            <a:pPr lvl="1"/>
            <a:r>
              <a:rPr lang="en-US" sz="1700">
                <a:latin typeface="Century Gothic"/>
              </a:rPr>
              <a:t>Supplemental Math Program</a:t>
            </a:r>
          </a:p>
          <a:p>
            <a:r>
              <a:rPr lang="en-US" sz="1700">
                <a:latin typeface="Century Gothic"/>
              </a:rPr>
              <a:t>Typing Club</a:t>
            </a:r>
          </a:p>
          <a:p>
            <a:pPr lvl="1"/>
            <a:r>
              <a:rPr lang="en-US" sz="1700">
                <a:latin typeface="Century Gothic"/>
              </a:rPr>
              <a:t>Typing Program</a:t>
            </a:r>
          </a:p>
          <a:p>
            <a:r>
              <a:rPr lang="en-US" sz="1900" err="1">
                <a:latin typeface="Century Gothic"/>
              </a:rPr>
              <a:t>PebbleGo</a:t>
            </a:r>
            <a:endParaRPr lang="en-US" sz="1900">
              <a:latin typeface="Century Gothic"/>
            </a:endParaRPr>
          </a:p>
          <a:p>
            <a:pPr lvl="1"/>
            <a:r>
              <a:rPr lang="en-US" sz="1700">
                <a:latin typeface="Century Gothic"/>
              </a:rPr>
              <a:t>Research database</a:t>
            </a:r>
          </a:p>
          <a:p>
            <a:pPr>
              <a:buClr>
                <a:srgbClr val="9E3611"/>
              </a:buClr>
            </a:pPr>
            <a:r>
              <a:rPr lang="en-US" sz="1700">
                <a:latin typeface="Century Gothic"/>
              </a:rPr>
              <a:t>Each class makes time for the programs listed above during the school day, no pressure to be done at home.</a:t>
            </a:r>
          </a:p>
        </p:txBody>
      </p:sp>
      <p:sp>
        <p:nvSpPr>
          <p:cNvPr id="20" name="Rectangle 19">
            <a:extLst>
              <a:ext uri="{FF2B5EF4-FFF2-40B4-BE49-F238E27FC236}">
                <a16:creationId xmlns:a16="http://schemas.microsoft.com/office/drawing/2014/main" id="{E55C1C3E-5158-47F3-8FD9-14B22C3E6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203" y="6121662"/>
            <a:ext cx="8181594"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CA6A22F-3BD6-B0C1-57F2-495028EC1928}"/>
              </a:ext>
            </a:extLst>
          </p:cNvPr>
          <p:cNvSpPr txBox="1"/>
          <p:nvPr/>
        </p:nvSpPr>
        <p:spPr>
          <a:xfrm>
            <a:off x="6499408" y="5581394"/>
            <a:ext cx="930378" cy="236219"/>
          </a:xfrm>
          <a:prstGeom prst="rect">
            <a:avLst/>
          </a:prstGeom>
          <a:noFill/>
          <a:ln>
            <a:solidFill>
              <a:srgbClr val="FF0000"/>
            </a:solidFill>
          </a:ln>
        </p:spPr>
        <p:txBody>
          <a:bodyPr wrap="square" lIns="91440" tIns="45720" rIns="91440" bIns="45720" rtlCol="0" anchor="t">
            <a:spAutoFit/>
          </a:bodyPr>
          <a:lstStyle/>
          <a:p>
            <a:pPr defTabSz="813816">
              <a:spcAft>
                <a:spcPts val="600"/>
              </a:spcAft>
            </a:pPr>
            <a:r>
              <a:rPr lang="en-US" sz="900" b="1" kern="1200">
                <a:solidFill>
                  <a:srgbClr val="FF0000"/>
                </a:solidFill>
                <a:latin typeface="Calibri"/>
                <a:ea typeface="Calibri"/>
                <a:cs typeface="Calibri"/>
              </a:rPr>
              <a:t>Click for audio</a:t>
            </a:r>
            <a:endParaRPr lang="en-US" sz="900" b="1">
              <a:solidFill>
                <a:srgbClr val="FF0000"/>
              </a:solidFill>
              <a:latin typeface="Calibri"/>
              <a:ea typeface="Calibri"/>
              <a:cs typeface="Calibri"/>
            </a:endParaRPr>
          </a:p>
        </p:txBody>
      </p:sp>
      <p:pic>
        <p:nvPicPr>
          <p:cNvPr id="6" name="Recorded Sound">
            <a:hlinkClick r:id="" action="ppaction://media"/>
            <a:extLst>
              <a:ext uri="{FF2B5EF4-FFF2-40B4-BE49-F238E27FC236}">
                <a16:creationId xmlns:a16="http://schemas.microsoft.com/office/drawing/2014/main" id="{4F5C7243-9CE5-C7D0-2D73-EDC9C21FAFC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572147" y="5374628"/>
            <a:ext cx="649749" cy="649749"/>
          </a:xfrm>
          <a:prstGeom prst="rect">
            <a:avLst/>
          </a:prstGeom>
        </p:spPr>
      </p:pic>
    </p:spTree>
    <p:extLst>
      <p:ext uri="{BB962C8B-B14F-4D97-AF65-F5344CB8AC3E}">
        <p14:creationId xmlns:p14="http://schemas.microsoft.com/office/powerpoint/2010/main" val="2007277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13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21F9943-28F5-4620-A11C-C60C52AE4A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BE7229-51F4-4FFC-A3CD-EC1A822D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9144000" cy="2295831"/>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DC4F0F-9A1B-4D90-8C86-9B8BDC3E146A}"/>
              </a:ext>
            </a:extLst>
          </p:cNvPr>
          <p:cNvSpPr>
            <a:spLocks noGrp="1"/>
          </p:cNvSpPr>
          <p:nvPr>
            <p:ph type="title"/>
          </p:nvPr>
        </p:nvSpPr>
        <p:spPr>
          <a:xfrm>
            <a:off x="802386" y="4846002"/>
            <a:ext cx="7543800" cy="1522993"/>
          </a:xfrm>
        </p:spPr>
        <p:txBody>
          <a:bodyPr>
            <a:normAutofit/>
          </a:bodyPr>
          <a:lstStyle/>
          <a:p>
            <a:r>
              <a:rPr lang="en-US" sz="5200"/>
              <a:t>At home Support </a:t>
            </a:r>
          </a:p>
        </p:txBody>
      </p:sp>
      <p:grpSp>
        <p:nvGrpSpPr>
          <p:cNvPr id="23" name="Group 22">
            <a:extLst>
              <a:ext uri="{FF2B5EF4-FFF2-40B4-BE49-F238E27FC236}">
                <a16:creationId xmlns:a16="http://schemas.microsoft.com/office/drawing/2014/main" id="{68D1A95B-47FF-4CC5-B58D-5C606CEC29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24" name="Oval 23">
              <a:extLst>
                <a:ext uri="{FF2B5EF4-FFF2-40B4-BE49-F238E27FC236}">
                  <a16:creationId xmlns:a16="http://schemas.microsoft.com/office/drawing/2014/main" id="{DFE3B04D-0917-4735-B219-073B42C03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7">
                <a:duotone>
                  <a:schemeClr val="accent1">
                    <a:shade val="45000"/>
                    <a:satMod val="135000"/>
                  </a:schemeClr>
                  <a:prstClr val="white"/>
                </a:duotone>
                <a:extLst>
                  <a:ext uri="{BEBA8EAE-BF5A-486C-A8C5-ECC9F3942E4B}">
                    <a14:imgProps xmlns:a14="http://schemas.microsoft.com/office/drawing/2010/main">
                      <a14:imgLayer r:embed="rId8">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25" name="Oval 24">
              <a:extLst>
                <a:ext uri="{FF2B5EF4-FFF2-40B4-BE49-F238E27FC236}">
                  <a16:creationId xmlns:a16="http://schemas.microsoft.com/office/drawing/2014/main" id="{78460770-2B4D-4249-9739-4AC3B03D3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graphicFrame>
        <p:nvGraphicFramePr>
          <p:cNvPr id="14" name="Content Placeholder 2">
            <a:extLst>
              <a:ext uri="{FF2B5EF4-FFF2-40B4-BE49-F238E27FC236}">
                <a16:creationId xmlns:a16="http://schemas.microsoft.com/office/drawing/2014/main" id="{5869D5F1-D145-4E58-833A-1BDED7632EC0}"/>
              </a:ext>
            </a:extLst>
          </p:cNvPr>
          <p:cNvGraphicFramePr>
            <a:graphicFrameLocks noGrp="1"/>
          </p:cNvGraphicFramePr>
          <p:nvPr>
            <p:ph idx="1"/>
            <p:extLst>
              <p:ext uri="{D42A27DB-BD31-4B8C-83A1-F6EECF244321}">
                <p14:modId xmlns:p14="http://schemas.microsoft.com/office/powerpoint/2010/main" val="1458700650"/>
              </p:ext>
            </p:extLst>
          </p:nvPr>
        </p:nvGraphicFramePr>
        <p:xfrm>
          <a:off x="482599" y="633637"/>
          <a:ext cx="8178800" cy="329489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3" name="Recorded Sound">
            <a:hlinkClick r:id="" action="ppaction://media"/>
            <a:extLst>
              <a:ext uri="{FF2B5EF4-FFF2-40B4-BE49-F238E27FC236}">
                <a16:creationId xmlns:a16="http://schemas.microsoft.com/office/drawing/2014/main" id="{B2481588-D5AA-479E-E94E-1F050DF91C53}"/>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6347791" y="5910138"/>
            <a:ext cx="917713" cy="917713"/>
          </a:xfrm>
          <a:prstGeom prst="rect">
            <a:avLst/>
          </a:prstGeom>
        </p:spPr>
      </p:pic>
      <p:sp>
        <p:nvSpPr>
          <p:cNvPr id="4" name="TextBox 3">
            <a:extLst>
              <a:ext uri="{FF2B5EF4-FFF2-40B4-BE49-F238E27FC236}">
                <a16:creationId xmlns:a16="http://schemas.microsoft.com/office/drawing/2014/main" id="{E006395E-7656-3A92-A648-72ED1B2E01F7}"/>
              </a:ext>
            </a:extLst>
          </p:cNvPr>
          <p:cNvSpPr txBox="1"/>
          <p:nvPr/>
        </p:nvSpPr>
        <p:spPr>
          <a:xfrm>
            <a:off x="7349526" y="6222062"/>
            <a:ext cx="930378" cy="236219"/>
          </a:xfrm>
          <a:prstGeom prst="rect">
            <a:avLst/>
          </a:prstGeom>
          <a:noFill/>
          <a:ln>
            <a:solidFill>
              <a:srgbClr val="FF0000"/>
            </a:solidFill>
          </a:ln>
        </p:spPr>
        <p:txBody>
          <a:bodyPr wrap="square" lIns="91440" tIns="45720" rIns="91440" bIns="45720" rtlCol="0" anchor="t">
            <a:spAutoFit/>
          </a:bodyPr>
          <a:lstStyle/>
          <a:p>
            <a:pPr defTabSz="813816">
              <a:spcAft>
                <a:spcPts val="600"/>
              </a:spcAft>
            </a:pPr>
            <a:r>
              <a:rPr lang="en-US" sz="900" b="1" kern="1200">
                <a:solidFill>
                  <a:srgbClr val="FF0000"/>
                </a:solidFill>
                <a:latin typeface="Calibri"/>
                <a:ea typeface="Calibri"/>
                <a:cs typeface="Calibri"/>
              </a:rPr>
              <a:t>Click for audio</a:t>
            </a:r>
            <a:endParaRPr lang="en-US" sz="900" b="1">
              <a:solidFill>
                <a:srgbClr val="FF0000"/>
              </a:solidFill>
              <a:latin typeface="Calibri"/>
              <a:ea typeface="Calibri"/>
              <a:cs typeface="Calibri"/>
            </a:endParaRPr>
          </a:p>
        </p:txBody>
      </p:sp>
    </p:spTree>
    <p:extLst>
      <p:ext uri="{BB962C8B-B14F-4D97-AF65-F5344CB8AC3E}">
        <p14:creationId xmlns:p14="http://schemas.microsoft.com/office/powerpoint/2010/main" val="2881401985"/>
      </p:ext>
    </p:extLst>
  </p:cSld>
  <p:clrMapOvr>
    <a:masterClrMapping/>
  </p:clrMapOvr>
  <mc:AlternateContent xmlns:mc="http://schemas.openxmlformats.org/markup-compatibility/2006" xmlns:p14="http://schemas.microsoft.com/office/powerpoint/2010/main">
    <mc:Choice Requires="p14">
      <p:transition p14:dur="0" advTm="178009"/>
    </mc:Choice>
    <mc:Fallback xmlns="">
      <p:transition advTm="1780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67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Calendar&#10;&#10;Description automatically generated">
            <a:extLst>
              <a:ext uri="{FF2B5EF4-FFF2-40B4-BE49-F238E27FC236}">
                <a16:creationId xmlns:a16="http://schemas.microsoft.com/office/drawing/2014/main" id="{49AF33D4-0E39-956F-DD6C-2BAC0874077D}"/>
              </a:ext>
            </a:extLst>
          </p:cNvPr>
          <p:cNvPicPr>
            <a:picLocks noChangeAspect="1"/>
          </p:cNvPicPr>
          <p:nvPr/>
        </p:nvPicPr>
        <p:blipFill>
          <a:blip r:embed="rId5"/>
          <a:stretch>
            <a:fillRect/>
          </a:stretch>
        </p:blipFill>
        <p:spPr>
          <a:xfrm>
            <a:off x="784955" y="447265"/>
            <a:ext cx="7574089" cy="5963469"/>
          </a:xfrm>
          <a:prstGeom prst="rect">
            <a:avLst/>
          </a:prstGeom>
        </p:spPr>
      </p:pic>
      <p:pic>
        <p:nvPicPr>
          <p:cNvPr id="2" name="Recorded Sound">
            <a:hlinkClick r:id="" action="ppaction://media"/>
            <a:extLst>
              <a:ext uri="{FF2B5EF4-FFF2-40B4-BE49-F238E27FC236}">
                <a16:creationId xmlns:a16="http://schemas.microsoft.com/office/drawing/2014/main" id="{448DE97D-D2AB-51F1-5932-91DC5AAFCF9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6260" y="34787"/>
            <a:ext cx="586409" cy="586409"/>
          </a:xfrm>
          <a:prstGeom prst="rect">
            <a:avLst/>
          </a:prstGeom>
        </p:spPr>
      </p:pic>
      <p:sp>
        <p:nvSpPr>
          <p:cNvPr id="4" name="TextBox 3">
            <a:extLst>
              <a:ext uri="{FF2B5EF4-FFF2-40B4-BE49-F238E27FC236}">
                <a16:creationId xmlns:a16="http://schemas.microsoft.com/office/drawing/2014/main" id="{A8C22F8A-E238-86CD-533C-98713218029F}"/>
              </a:ext>
            </a:extLst>
          </p:cNvPr>
          <p:cNvSpPr txBox="1"/>
          <p:nvPr/>
        </p:nvSpPr>
        <p:spPr>
          <a:xfrm>
            <a:off x="640602" y="156821"/>
            <a:ext cx="930378" cy="236219"/>
          </a:xfrm>
          <a:prstGeom prst="rect">
            <a:avLst/>
          </a:prstGeom>
          <a:noFill/>
          <a:ln>
            <a:solidFill>
              <a:srgbClr val="FF0000"/>
            </a:solidFill>
          </a:ln>
        </p:spPr>
        <p:txBody>
          <a:bodyPr wrap="square" lIns="91440" tIns="45720" rIns="91440" bIns="45720" rtlCol="0" anchor="t">
            <a:spAutoFit/>
          </a:bodyPr>
          <a:lstStyle/>
          <a:p>
            <a:pPr defTabSz="813816">
              <a:spcAft>
                <a:spcPts val="600"/>
              </a:spcAft>
            </a:pPr>
            <a:r>
              <a:rPr lang="en-US" sz="900" b="1" kern="1200">
                <a:solidFill>
                  <a:srgbClr val="FF0000"/>
                </a:solidFill>
                <a:latin typeface="Calibri"/>
                <a:ea typeface="Calibri"/>
                <a:cs typeface="Calibri"/>
              </a:rPr>
              <a:t>Click for audio</a:t>
            </a:r>
            <a:endParaRPr lang="en-US" sz="900" b="1">
              <a:solidFill>
                <a:srgbClr val="FF0000"/>
              </a:solidFill>
              <a:latin typeface="Calibri"/>
              <a:ea typeface="Calibri"/>
              <a:cs typeface="Calibri"/>
            </a:endParaRPr>
          </a:p>
        </p:txBody>
      </p:sp>
    </p:spTree>
    <p:extLst>
      <p:ext uri="{BB962C8B-B14F-4D97-AF65-F5344CB8AC3E}">
        <p14:creationId xmlns:p14="http://schemas.microsoft.com/office/powerpoint/2010/main" val="323961974"/>
      </p:ext>
    </p:extLst>
  </p:cSld>
  <p:clrMapOvr>
    <a:masterClrMapping/>
  </p:clrMapOvr>
  <mc:AlternateContent xmlns:mc="http://schemas.openxmlformats.org/markup-compatibility/2006" xmlns:p14="http://schemas.microsoft.com/office/powerpoint/2010/main">
    <mc:Choice Requires="p14">
      <p:transition p14:dur="0" advTm="56990"/>
    </mc:Choice>
    <mc:Fallback xmlns="">
      <p:transition advTm="569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25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9416A-143A-1E96-221B-E99528E4BE8A}"/>
              </a:ext>
            </a:extLst>
          </p:cNvPr>
          <p:cNvSpPr>
            <a:spLocks noGrp="1"/>
          </p:cNvSpPr>
          <p:nvPr>
            <p:ph type="title"/>
          </p:nvPr>
        </p:nvSpPr>
        <p:spPr>
          <a:xfrm>
            <a:off x="802386" y="484632"/>
            <a:ext cx="7543800" cy="1609344"/>
          </a:xfrm>
        </p:spPr>
        <p:txBody>
          <a:bodyPr>
            <a:normAutofit/>
          </a:bodyPr>
          <a:lstStyle/>
          <a:p>
            <a:r>
              <a:rPr lang="en-US"/>
              <a:t>Snack and Water bottles</a:t>
            </a:r>
          </a:p>
        </p:txBody>
      </p:sp>
      <p:sp>
        <p:nvSpPr>
          <p:cNvPr id="11" name="Rectangle 10">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100" y="2013293"/>
            <a:ext cx="75438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8431EFAA-A66C-3700-EFEF-B2A10E0A6281}"/>
              </a:ext>
            </a:extLst>
          </p:cNvPr>
          <p:cNvGraphicFramePr>
            <a:graphicFrameLocks/>
          </p:cNvGraphicFramePr>
          <p:nvPr>
            <p:extLst>
              <p:ext uri="{D42A27DB-BD31-4B8C-83A1-F6EECF244321}">
                <p14:modId xmlns:p14="http://schemas.microsoft.com/office/powerpoint/2010/main" val="824045851"/>
              </p:ext>
            </p:extLst>
          </p:nvPr>
        </p:nvGraphicFramePr>
        <p:xfrm>
          <a:off x="802481" y="2385390"/>
          <a:ext cx="7543800" cy="361784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4" name="Recorded Sound">
            <a:hlinkClick r:id="" action="ppaction://media"/>
            <a:extLst>
              <a:ext uri="{FF2B5EF4-FFF2-40B4-BE49-F238E27FC236}">
                <a16:creationId xmlns:a16="http://schemas.microsoft.com/office/drawing/2014/main" id="{62DB6885-EAE7-3F9B-4D7E-5AFE0C9EF1EF}"/>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3808343" y="6056773"/>
            <a:ext cx="763657" cy="763657"/>
          </a:xfrm>
          <a:prstGeom prst="rect">
            <a:avLst/>
          </a:prstGeom>
        </p:spPr>
      </p:pic>
      <p:sp>
        <p:nvSpPr>
          <p:cNvPr id="3" name="TextBox 2">
            <a:extLst>
              <a:ext uri="{FF2B5EF4-FFF2-40B4-BE49-F238E27FC236}">
                <a16:creationId xmlns:a16="http://schemas.microsoft.com/office/drawing/2014/main" id="{03C47C43-30BD-395A-E0CA-8C5BFDAC9E93}"/>
              </a:ext>
            </a:extLst>
          </p:cNvPr>
          <p:cNvSpPr txBox="1"/>
          <p:nvPr/>
        </p:nvSpPr>
        <p:spPr>
          <a:xfrm>
            <a:off x="4724317" y="6320491"/>
            <a:ext cx="930378" cy="236219"/>
          </a:xfrm>
          <a:prstGeom prst="rect">
            <a:avLst/>
          </a:prstGeom>
          <a:noFill/>
          <a:ln>
            <a:solidFill>
              <a:srgbClr val="FF0000"/>
            </a:solidFill>
          </a:ln>
        </p:spPr>
        <p:txBody>
          <a:bodyPr wrap="square" lIns="91440" tIns="45720" rIns="91440" bIns="45720" rtlCol="0" anchor="t">
            <a:spAutoFit/>
          </a:bodyPr>
          <a:lstStyle/>
          <a:p>
            <a:pPr defTabSz="813816">
              <a:spcAft>
                <a:spcPts val="600"/>
              </a:spcAft>
            </a:pPr>
            <a:r>
              <a:rPr lang="en-US" sz="900" b="1" kern="1200">
                <a:solidFill>
                  <a:srgbClr val="FF0000"/>
                </a:solidFill>
                <a:latin typeface="Calibri"/>
                <a:ea typeface="Calibri"/>
                <a:cs typeface="Calibri"/>
              </a:rPr>
              <a:t>Click for audio</a:t>
            </a:r>
            <a:endParaRPr lang="en-US" sz="900" b="1">
              <a:solidFill>
                <a:srgbClr val="FF0000"/>
              </a:solidFill>
              <a:latin typeface="Calibri"/>
              <a:ea typeface="Calibri"/>
              <a:cs typeface="Calibri"/>
            </a:endParaRPr>
          </a:p>
        </p:txBody>
      </p:sp>
    </p:spTree>
    <p:extLst>
      <p:ext uri="{BB962C8B-B14F-4D97-AF65-F5344CB8AC3E}">
        <p14:creationId xmlns:p14="http://schemas.microsoft.com/office/powerpoint/2010/main" val="1419346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4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1027">
            <a:extLst>
              <a:ext uri="{FF2B5EF4-FFF2-40B4-BE49-F238E27FC236}">
                <a16:creationId xmlns:a16="http://schemas.microsoft.com/office/drawing/2014/main" id="{D2F9B8D9-2A0F-48A2-AD9F-81D8C49703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8754" y="0"/>
            <a:ext cx="5655246" cy="6857999"/>
          </a:xfrm>
          <a:prstGeom prst="rect">
            <a:avLst/>
          </a:prstGeom>
          <a:blipFill dpi="0" rotWithShape="1">
            <a:blip r:embed="rId5">
              <a:alphaModFix amt="60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F0348C-E183-49FF-AEC3-75EFCF2651BB}"/>
              </a:ext>
            </a:extLst>
          </p:cNvPr>
          <p:cNvSpPr>
            <a:spLocks noGrp="1"/>
          </p:cNvSpPr>
          <p:nvPr>
            <p:ph type="title"/>
          </p:nvPr>
        </p:nvSpPr>
        <p:spPr>
          <a:xfrm>
            <a:off x="3727581" y="484632"/>
            <a:ext cx="5047708" cy="1609344"/>
          </a:xfrm>
          <a:ln>
            <a:noFill/>
          </a:ln>
        </p:spPr>
        <p:txBody>
          <a:bodyPr>
            <a:normAutofit/>
          </a:bodyPr>
          <a:lstStyle/>
          <a:p>
            <a:r>
              <a:rPr lang="en-US" sz="4500">
                <a:latin typeface="Rockwell Condensed"/>
              </a:rPr>
              <a:t>Weekly Newsletter</a:t>
            </a:r>
          </a:p>
        </p:txBody>
      </p:sp>
      <p:pic>
        <p:nvPicPr>
          <p:cNvPr id="1026" name="Picture 2" descr="NEWSLETTERS - Holy Cross Lutheran Church">
            <a:extLst>
              <a:ext uri="{FF2B5EF4-FFF2-40B4-BE49-F238E27FC236}">
                <a16:creationId xmlns:a16="http://schemas.microsoft.com/office/drawing/2014/main" id="{1589204F-433C-4E2F-878A-C76CAE82579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475499" y="2450100"/>
            <a:ext cx="2791576" cy="196806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250D92A-EBB5-4E91-85F2-376E6226AE0A}"/>
              </a:ext>
            </a:extLst>
          </p:cNvPr>
          <p:cNvSpPr>
            <a:spLocks noGrp="1"/>
          </p:cNvSpPr>
          <p:nvPr>
            <p:ph idx="1"/>
          </p:nvPr>
        </p:nvSpPr>
        <p:spPr>
          <a:xfrm>
            <a:off x="3727581" y="2121408"/>
            <a:ext cx="5047707" cy="4050792"/>
          </a:xfrm>
        </p:spPr>
        <p:txBody>
          <a:bodyPr vert="horz" lIns="91440" tIns="45720" rIns="91440" bIns="45720" rtlCol="0" anchor="t">
            <a:normAutofit/>
          </a:bodyPr>
          <a:lstStyle/>
          <a:p>
            <a:r>
              <a:rPr lang="en-US">
                <a:latin typeface="Century Gothic"/>
              </a:rPr>
              <a:t>Sent home on Fridays</a:t>
            </a:r>
          </a:p>
          <a:p>
            <a:r>
              <a:rPr lang="en-US">
                <a:latin typeface="Century Gothic"/>
              </a:rPr>
              <a:t>Includes reminders, shoutouts and other important information</a:t>
            </a:r>
          </a:p>
          <a:p>
            <a:r>
              <a:rPr lang="en-US">
                <a:latin typeface="Century Gothic"/>
              </a:rPr>
              <a:t>Includes reading week at a glance and weekly decodable story</a:t>
            </a:r>
          </a:p>
          <a:p>
            <a:r>
              <a:rPr lang="en-US">
                <a:latin typeface="Century Gothic"/>
              </a:rPr>
              <a:t>Sent via </a:t>
            </a:r>
            <a:r>
              <a:rPr lang="en-US" err="1">
                <a:latin typeface="Century Gothic"/>
              </a:rPr>
              <a:t>ParentSquare</a:t>
            </a:r>
            <a:r>
              <a:rPr lang="en-US">
                <a:latin typeface="Century Gothic"/>
              </a:rPr>
              <a:t> </a:t>
            </a:r>
          </a:p>
          <a:p>
            <a:pPr lvl="1"/>
            <a:r>
              <a:rPr lang="en-US">
                <a:latin typeface="Century Gothic"/>
              </a:rPr>
              <a:t>Download the free </a:t>
            </a:r>
            <a:r>
              <a:rPr lang="en-US" err="1">
                <a:latin typeface="Century Gothic"/>
              </a:rPr>
              <a:t>ParentSquare</a:t>
            </a:r>
            <a:r>
              <a:rPr lang="en-US">
                <a:latin typeface="Century Gothic"/>
              </a:rPr>
              <a:t> app on phone/device. It is much easier to read newsletters this way </a:t>
            </a:r>
            <a:r>
              <a:rPr lang="en-US">
                <a:latin typeface="Century Gothic"/>
                <a:sym typeface="Wingdings" panose="05000000000000000000" pitchFamily="2" charset="2"/>
              </a:rPr>
              <a:t></a:t>
            </a:r>
            <a:endParaRPr lang="en-US">
              <a:latin typeface="Century Gothic"/>
            </a:endParaRPr>
          </a:p>
        </p:txBody>
      </p:sp>
      <p:grpSp>
        <p:nvGrpSpPr>
          <p:cNvPr id="1029" name="Group 1028">
            <a:extLst>
              <a:ext uri="{FF2B5EF4-FFF2-40B4-BE49-F238E27FC236}">
                <a16:creationId xmlns:a16="http://schemas.microsoft.com/office/drawing/2014/main" id="{0F7E20FF-7DA6-46B7-AB0E-E6CBFDD0729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1034" name="Oval 1033">
              <a:extLst>
                <a:ext uri="{FF2B5EF4-FFF2-40B4-BE49-F238E27FC236}">
                  <a16:creationId xmlns:a16="http://schemas.microsoft.com/office/drawing/2014/main" id="{6BE624B6-B9F4-4C3F-9F6E-2182D90EC5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8">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035" name="Oval 1034">
              <a:extLst>
                <a:ext uri="{FF2B5EF4-FFF2-40B4-BE49-F238E27FC236}">
                  <a16:creationId xmlns:a16="http://schemas.microsoft.com/office/drawing/2014/main" id="{8710C23B-B5E1-45A6-80F6-55643AC62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pic>
        <p:nvPicPr>
          <p:cNvPr id="4" name="Newsletter">
            <a:hlinkClick r:id="" action="ppaction://media"/>
            <a:extLst>
              <a:ext uri="{FF2B5EF4-FFF2-40B4-BE49-F238E27FC236}">
                <a16:creationId xmlns:a16="http://schemas.microsoft.com/office/drawing/2014/main" id="{625F8D08-08CE-15E9-DA19-12408B35448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69145" y="5961987"/>
            <a:ext cx="724894" cy="724894"/>
          </a:xfrm>
          <a:prstGeom prst="rect">
            <a:avLst/>
          </a:prstGeom>
        </p:spPr>
      </p:pic>
      <p:sp>
        <p:nvSpPr>
          <p:cNvPr id="5" name="TextBox 4">
            <a:extLst>
              <a:ext uri="{FF2B5EF4-FFF2-40B4-BE49-F238E27FC236}">
                <a16:creationId xmlns:a16="http://schemas.microsoft.com/office/drawing/2014/main" id="{25116C9E-FB90-00E5-9C97-87DD1FC46425}"/>
              </a:ext>
            </a:extLst>
          </p:cNvPr>
          <p:cNvSpPr txBox="1"/>
          <p:nvPr/>
        </p:nvSpPr>
        <p:spPr>
          <a:xfrm>
            <a:off x="915934" y="6172200"/>
            <a:ext cx="930378" cy="236219"/>
          </a:xfrm>
          <a:prstGeom prst="rect">
            <a:avLst/>
          </a:prstGeom>
          <a:noFill/>
          <a:ln>
            <a:solidFill>
              <a:srgbClr val="FF0000"/>
            </a:solidFill>
          </a:ln>
        </p:spPr>
        <p:txBody>
          <a:bodyPr wrap="square" lIns="91440" tIns="45720" rIns="91440" bIns="45720" rtlCol="0" anchor="t">
            <a:spAutoFit/>
          </a:bodyPr>
          <a:lstStyle/>
          <a:p>
            <a:pPr defTabSz="813816">
              <a:spcAft>
                <a:spcPts val="600"/>
              </a:spcAft>
            </a:pPr>
            <a:r>
              <a:rPr lang="en-US" sz="900" b="1" kern="1200">
                <a:solidFill>
                  <a:srgbClr val="FF0000"/>
                </a:solidFill>
                <a:latin typeface="Calibri"/>
                <a:ea typeface="Calibri"/>
                <a:cs typeface="Calibri"/>
              </a:rPr>
              <a:t>Click for audio</a:t>
            </a:r>
            <a:endParaRPr lang="en-US" sz="900" b="1">
              <a:solidFill>
                <a:srgbClr val="FF0000"/>
              </a:solidFill>
              <a:latin typeface="Calibri"/>
              <a:ea typeface="Calibri"/>
              <a:cs typeface="Calibri"/>
            </a:endParaRPr>
          </a:p>
        </p:txBody>
      </p:sp>
    </p:spTree>
    <p:extLst>
      <p:ext uri="{BB962C8B-B14F-4D97-AF65-F5344CB8AC3E}">
        <p14:creationId xmlns:p14="http://schemas.microsoft.com/office/powerpoint/2010/main" val="4089586318"/>
      </p:ext>
    </p:extLst>
  </p:cSld>
  <p:clrMapOvr>
    <a:masterClrMapping/>
  </p:clrMapOvr>
  <mc:AlternateContent xmlns:mc="http://schemas.openxmlformats.org/markup-compatibility/2006" xmlns:p14="http://schemas.microsoft.com/office/powerpoint/2010/main">
    <mc:Choice Requires="p14">
      <p:transition p14:dur="0" advTm="56990"/>
    </mc:Choice>
    <mc:Fallback xmlns="">
      <p:transition advTm="569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42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21F9943-28F5-4620-A11C-C60C52AE4A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6BE7229-51F4-4FFC-A3CD-EC1A822D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9144000" cy="2295831"/>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09845-6E44-1863-3328-EC3DDD29D643}"/>
              </a:ext>
            </a:extLst>
          </p:cNvPr>
          <p:cNvSpPr>
            <a:spLocks noGrp="1"/>
          </p:cNvSpPr>
          <p:nvPr>
            <p:ph type="title"/>
          </p:nvPr>
        </p:nvSpPr>
        <p:spPr>
          <a:xfrm>
            <a:off x="802386" y="4846002"/>
            <a:ext cx="7543800" cy="1522993"/>
          </a:xfrm>
        </p:spPr>
        <p:txBody>
          <a:bodyPr>
            <a:normAutofit/>
          </a:bodyPr>
          <a:lstStyle/>
          <a:p>
            <a:r>
              <a:rPr lang="en-US" sz="5200"/>
              <a:t>Drop Off &amp; pick up</a:t>
            </a:r>
          </a:p>
        </p:txBody>
      </p:sp>
      <p:grpSp>
        <p:nvGrpSpPr>
          <p:cNvPr id="31" name="Group 30">
            <a:extLst>
              <a:ext uri="{FF2B5EF4-FFF2-40B4-BE49-F238E27FC236}">
                <a16:creationId xmlns:a16="http://schemas.microsoft.com/office/drawing/2014/main" id="{68D1A95B-47FF-4CC5-B58D-5C606CEC29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32" name="Oval 31">
              <a:extLst>
                <a:ext uri="{FF2B5EF4-FFF2-40B4-BE49-F238E27FC236}">
                  <a16:creationId xmlns:a16="http://schemas.microsoft.com/office/drawing/2014/main" id="{DFE3B04D-0917-4735-B219-073B42C03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7">
                <a:duotone>
                  <a:schemeClr val="accent1">
                    <a:shade val="45000"/>
                    <a:satMod val="135000"/>
                  </a:schemeClr>
                  <a:prstClr val="white"/>
                </a:duotone>
                <a:extLst>
                  <a:ext uri="{BEBA8EAE-BF5A-486C-A8C5-ECC9F3942E4B}">
                    <a14:imgProps xmlns:a14="http://schemas.microsoft.com/office/drawing/2010/main">
                      <a14:imgLayer r:embed="rId8">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33" name="Oval 32">
              <a:extLst>
                <a:ext uri="{FF2B5EF4-FFF2-40B4-BE49-F238E27FC236}">
                  <a16:creationId xmlns:a16="http://schemas.microsoft.com/office/drawing/2014/main" id="{78460770-2B4D-4249-9739-4AC3B03D3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graphicFrame>
        <p:nvGraphicFramePr>
          <p:cNvPr id="22" name="Content Placeholder 2">
            <a:extLst>
              <a:ext uri="{FF2B5EF4-FFF2-40B4-BE49-F238E27FC236}">
                <a16:creationId xmlns:a16="http://schemas.microsoft.com/office/drawing/2014/main" id="{E41792E8-DEA3-2FDA-9204-15CA3AB28EE2}"/>
              </a:ext>
            </a:extLst>
          </p:cNvPr>
          <p:cNvGraphicFramePr>
            <a:graphicFrameLocks noGrp="1"/>
          </p:cNvGraphicFramePr>
          <p:nvPr>
            <p:ph idx="1"/>
            <p:extLst>
              <p:ext uri="{D42A27DB-BD31-4B8C-83A1-F6EECF244321}">
                <p14:modId xmlns:p14="http://schemas.microsoft.com/office/powerpoint/2010/main" val="2344357715"/>
              </p:ext>
            </p:extLst>
          </p:nvPr>
        </p:nvGraphicFramePr>
        <p:xfrm>
          <a:off x="482599" y="622567"/>
          <a:ext cx="8206475" cy="366021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4" name="TextBox 3">
            <a:extLst>
              <a:ext uri="{FF2B5EF4-FFF2-40B4-BE49-F238E27FC236}">
                <a16:creationId xmlns:a16="http://schemas.microsoft.com/office/drawing/2014/main" id="{E417CB1C-1CCE-AEC9-68D4-115D0D853624}"/>
              </a:ext>
            </a:extLst>
          </p:cNvPr>
          <p:cNvSpPr txBox="1"/>
          <p:nvPr/>
        </p:nvSpPr>
        <p:spPr>
          <a:xfrm>
            <a:off x="4629895" y="370895"/>
            <a:ext cx="930378" cy="236219"/>
          </a:xfrm>
          <a:prstGeom prst="rect">
            <a:avLst/>
          </a:prstGeom>
          <a:noFill/>
          <a:ln>
            <a:solidFill>
              <a:srgbClr val="FF0000"/>
            </a:solidFill>
          </a:ln>
        </p:spPr>
        <p:txBody>
          <a:bodyPr wrap="square" lIns="91440" tIns="45720" rIns="91440" bIns="45720" rtlCol="0" anchor="t">
            <a:spAutoFit/>
          </a:bodyPr>
          <a:lstStyle/>
          <a:p>
            <a:pPr defTabSz="813816">
              <a:spcAft>
                <a:spcPts val="600"/>
              </a:spcAft>
            </a:pPr>
            <a:r>
              <a:rPr lang="en-US" sz="900" b="1" kern="1200">
                <a:solidFill>
                  <a:srgbClr val="FF0000"/>
                </a:solidFill>
                <a:latin typeface="Calibri"/>
                <a:ea typeface="Calibri"/>
                <a:cs typeface="Calibri"/>
              </a:rPr>
              <a:t>Click for audio</a:t>
            </a:r>
            <a:endParaRPr lang="en-US" sz="900" b="1">
              <a:solidFill>
                <a:srgbClr val="FF0000"/>
              </a:solidFill>
              <a:latin typeface="Calibri"/>
              <a:ea typeface="Calibri"/>
              <a:cs typeface="Calibri"/>
            </a:endParaRPr>
          </a:p>
        </p:txBody>
      </p:sp>
      <p:pic>
        <p:nvPicPr>
          <p:cNvPr id="3" name="Recorded Sound">
            <a:hlinkClick r:id="" action="ppaction://media"/>
            <a:extLst>
              <a:ext uri="{FF2B5EF4-FFF2-40B4-BE49-F238E27FC236}">
                <a16:creationId xmlns:a16="http://schemas.microsoft.com/office/drawing/2014/main" id="{81363B4D-8C1C-4BFB-A316-B1F152B4B940}"/>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3697696" y="80800"/>
            <a:ext cx="816410" cy="816410"/>
          </a:xfrm>
          <a:prstGeom prst="rect">
            <a:avLst/>
          </a:prstGeom>
        </p:spPr>
      </p:pic>
    </p:spTree>
    <p:extLst>
      <p:ext uri="{BB962C8B-B14F-4D97-AF65-F5344CB8AC3E}">
        <p14:creationId xmlns:p14="http://schemas.microsoft.com/office/powerpoint/2010/main" val="164826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04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FCA88C2-C73C-4062-A097-8FBCE3090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3981C21-E132-4402-B31B-D725C1CE7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203" y="653241"/>
            <a:ext cx="8181594"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A685C77-4E84-486A-9AE5-F3635BE98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201" y="822324"/>
            <a:ext cx="3862197" cy="5228279"/>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8B3E0B-8D1B-3635-FA86-3945350B1AB0}"/>
              </a:ext>
            </a:extLst>
          </p:cNvPr>
          <p:cNvSpPr>
            <a:spLocks noGrp="1"/>
          </p:cNvSpPr>
          <p:nvPr>
            <p:ph type="title"/>
          </p:nvPr>
        </p:nvSpPr>
        <p:spPr>
          <a:xfrm>
            <a:off x="965200" y="1465790"/>
            <a:ext cx="2895599" cy="3941345"/>
          </a:xfrm>
        </p:spPr>
        <p:txBody>
          <a:bodyPr>
            <a:normAutofit/>
          </a:bodyPr>
          <a:lstStyle/>
          <a:p>
            <a:r>
              <a:rPr lang="en-US" sz="3600"/>
              <a:t>Volunteers</a:t>
            </a:r>
          </a:p>
        </p:txBody>
      </p:sp>
      <p:sp>
        <p:nvSpPr>
          <p:cNvPr id="3" name="Content Placeholder 2">
            <a:extLst>
              <a:ext uri="{FF2B5EF4-FFF2-40B4-BE49-F238E27FC236}">
                <a16:creationId xmlns:a16="http://schemas.microsoft.com/office/drawing/2014/main" id="{8E454775-1401-6F43-F5B2-98CA4769E060}"/>
              </a:ext>
            </a:extLst>
          </p:cNvPr>
          <p:cNvSpPr>
            <a:spLocks noGrp="1"/>
          </p:cNvSpPr>
          <p:nvPr>
            <p:ph idx="1"/>
          </p:nvPr>
        </p:nvSpPr>
        <p:spPr>
          <a:xfrm>
            <a:off x="4669386" y="1209642"/>
            <a:ext cx="3849499" cy="4048046"/>
          </a:xfrm>
        </p:spPr>
        <p:txBody>
          <a:bodyPr vert="horz" lIns="91440" tIns="45720" rIns="91440" bIns="45720" rtlCol="0" anchor="ctr">
            <a:normAutofit/>
          </a:bodyPr>
          <a:lstStyle/>
          <a:p>
            <a:pPr>
              <a:buClr>
                <a:srgbClr val="D34817">
                  <a:lumMod val="75000"/>
                </a:srgbClr>
              </a:buClr>
            </a:pPr>
            <a:r>
              <a:rPr lang="en-US" sz="1500">
                <a:latin typeface="Century Gothic"/>
              </a:rPr>
              <a:t>If you are interested in volunteering this year, you will need to complete the online volunteer application. </a:t>
            </a:r>
          </a:p>
          <a:p>
            <a:pPr>
              <a:buClr>
                <a:srgbClr val="9E3611"/>
              </a:buClr>
            </a:pPr>
            <a:r>
              <a:rPr lang="en-US" sz="1500">
                <a:latin typeface="Century Gothic"/>
              </a:rPr>
              <a:t>You will also need to complete a background check before you are able to volunteer.</a:t>
            </a:r>
          </a:p>
          <a:p>
            <a:pPr>
              <a:buClr>
                <a:srgbClr val="9E3611"/>
              </a:buClr>
            </a:pPr>
            <a:r>
              <a:rPr lang="en-US" sz="1500">
                <a:latin typeface="Century Gothic"/>
              </a:rPr>
              <a:t>Please visit </a:t>
            </a:r>
            <a:r>
              <a:rPr lang="en-US" sz="1500">
                <a:latin typeface="Century Gothic"/>
                <a:ea typeface="+mn-lt"/>
                <a:cs typeface="+mn-lt"/>
                <a:hlinkClick r:id="rId7"/>
              </a:rPr>
              <a:t>Volunteering in LWSD - Lake Washington School District</a:t>
            </a:r>
            <a:r>
              <a:rPr lang="en-US" sz="1500">
                <a:latin typeface="Century Gothic"/>
                <a:ea typeface="+mn-lt"/>
                <a:cs typeface="+mn-lt"/>
              </a:rPr>
              <a:t> for more information and to apply to volunteer.</a:t>
            </a:r>
          </a:p>
          <a:p>
            <a:pPr>
              <a:buClr>
                <a:srgbClr val="9E3611"/>
              </a:buClr>
            </a:pPr>
            <a:r>
              <a:rPr lang="en-US" sz="1500">
                <a:latin typeface="Century Gothic"/>
              </a:rPr>
              <a:t>Based on induvial classroom need, teachers will reach out to families who have shown interest in volunteering in their child’s classroom.</a:t>
            </a:r>
          </a:p>
          <a:p>
            <a:pPr lvl="1">
              <a:spcAft>
                <a:spcPts val="0"/>
              </a:spcAft>
              <a:buClr>
                <a:srgbClr val="9E3611"/>
              </a:buClr>
            </a:pPr>
            <a:endParaRPr lang="en-US" sz="1500">
              <a:latin typeface="Century Gothic"/>
            </a:endParaRPr>
          </a:p>
        </p:txBody>
      </p:sp>
      <p:sp>
        <p:nvSpPr>
          <p:cNvPr id="16" name="Rectangle 15">
            <a:extLst>
              <a:ext uri="{FF2B5EF4-FFF2-40B4-BE49-F238E27FC236}">
                <a16:creationId xmlns:a16="http://schemas.microsoft.com/office/drawing/2014/main" id="{E55C1C3E-5158-47F3-8FD9-14B22C3E6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203" y="6121662"/>
            <a:ext cx="8181594"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olunteering">
            <a:hlinkClick r:id="" action="ppaction://media"/>
            <a:extLst>
              <a:ext uri="{FF2B5EF4-FFF2-40B4-BE49-F238E27FC236}">
                <a16:creationId xmlns:a16="http://schemas.microsoft.com/office/drawing/2014/main" id="{3472C866-485E-D363-EFC5-DA07F39A6F7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120906" y="5227044"/>
            <a:ext cx="716943" cy="716943"/>
          </a:xfrm>
          <a:prstGeom prst="rect">
            <a:avLst/>
          </a:prstGeom>
        </p:spPr>
      </p:pic>
      <p:sp>
        <p:nvSpPr>
          <p:cNvPr id="5" name="TextBox 4">
            <a:extLst>
              <a:ext uri="{FF2B5EF4-FFF2-40B4-BE49-F238E27FC236}">
                <a16:creationId xmlns:a16="http://schemas.microsoft.com/office/drawing/2014/main" id="{5225369D-F42F-F04E-F077-55DF2CB80CAD}"/>
              </a:ext>
            </a:extLst>
          </p:cNvPr>
          <p:cNvSpPr txBox="1"/>
          <p:nvPr/>
        </p:nvSpPr>
        <p:spPr>
          <a:xfrm>
            <a:off x="7911427" y="5466007"/>
            <a:ext cx="930378" cy="236219"/>
          </a:xfrm>
          <a:prstGeom prst="rect">
            <a:avLst/>
          </a:prstGeom>
          <a:noFill/>
          <a:ln>
            <a:solidFill>
              <a:srgbClr val="FF0000"/>
            </a:solidFill>
          </a:ln>
        </p:spPr>
        <p:txBody>
          <a:bodyPr wrap="square" lIns="91440" tIns="45720" rIns="91440" bIns="45720" rtlCol="0" anchor="t">
            <a:spAutoFit/>
          </a:bodyPr>
          <a:lstStyle/>
          <a:p>
            <a:pPr defTabSz="813816">
              <a:spcAft>
                <a:spcPts val="600"/>
              </a:spcAft>
            </a:pPr>
            <a:r>
              <a:rPr lang="en-US" sz="900" b="1" kern="1200">
                <a:solidFill>
                  <a:srgbClr val="FF0000"/>
                </a:solidFill>
                <a:latin typeface="Calibri"/>
                <a:ea typeface="Calibri"/>
                <a:cs typeface="Calibri"/>
              </a:rPr>
              <a:t>Click for audio</a:t>
            </a:r>
            <a:endParaRPr lang="en-US" sz="900" b="1">
              <a:solidFill>
                <a:srgbClr val="FF0000"/>
              </a:solidFill>
              <a:latin typeface="Calibri"/>
              <a:ea typeface="Calibri"/>
              <a:cs typeface="Calibri"/>
            </a:endParaRPr>
          </a:p>
        </p:txBody>
      </p:sp>
    </p:spTree>
    <p:extLst>
      <p:ext uri="{BB962C8B-B14F-4D97-AF65-F5344CB8AC3E}">
        <p14:creationId xmlns:p14="http://schemas.microsoft.com/office/powerpoint/2010/main" val="1936521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0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Lake Washington Schools Foundation_ An Introduction">
            <a:hlinkClick r:id="" action="ppaction://media"/>
            <a:extLst>
              <a:ext uri="{FF2B5EF4-FFF2-40B4-BE49-F238E27FC236}">
                <a16:creationId xmlns:a16="http://schemas.microsoft.com/office/drawing/2014/main" id="{FD980BDC-9287-1796-90FE-A80693C3EBC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66" y="856859"/>
            <a:ext cx="9147131" cy="5144282"/>
          </a:xfrm>
          <a:prstGeom prst="rect">
            <a:avLst/>
          </a:prstGeom>
        </p:spPr>
      </p:pic>
    </p:spTree>
    <p:extLst>
      <p:ext uri="{BB962C8B-B14F-4D97-AF65-F5344CB8AC3E}">
        <p14:creationId xmlns:p14="http://schemas.microsoft.com/office/powerpoint/2010/main" val="127152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40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8" name="Picture 4" descr="25 questions to ask a mentor">
            <a:extLst>
              <a:ext uri="{FF2B5EF4-FFF2-40B4-BE49-F238E27FC236}">
                <a16:creationId xmlns:a16="http://schemas.microsoft.com/office/drawing/2014/main" id="{4446181A-F875-4E72-9320-3A2F98A3E457}"/>
              </a:ext>
            </a:extLst>
          </p:cNvPr>
          <p:cNvPicPr>
            <a:picLocks noGrp="1" noRot="1" noChangeAspect="1" noMove="1" noResize="1" noEditPoints="1" noAdjustHandles="1" noChangeArrowheads="1" noChangeShapeType="1" noCrop="1"/>
          </p:cNvPicPr>
          <p:nvPr/>
        </p:nvPicPr>
        <p:blipFill rotWithShape="1">
          <a:blip r:embed="rId5">
            <a:alphaModFix amt="40000"/>
            <a:extLst>
              <a:ext uri="{28A0092B-C50C-407E-A947-70E740481C1C}">
                <a14:useLocalDpi xmlns:a14="http://schemas.microsoft.com/office/drawing/2010/main" val="0"/>
              </a:ext>
            </a:extLst>
          </a:blip>
          <a:srcRect l="14540" r="10461"/>
          <a:stretch/>
        </p:blipFill>
        <p:spPr bwMode="auto">
          <a:xfrm>
            <a:off x="-803790" y="0"/>
            <a:ext cx="9947790" cy="746084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291381" y="1234927"/>
            <a:ext cx="7475220" cy="3035808"/>
          </a:xfrm>
        </p:spPr>
        <p:txBody>
          <a:bodyPr vert="horz" lIns="91440" tIns="45720" rIns="91440" bIns="45720" rtlCol="0" anchor="b">
            <a:normAutofit/>
          </a:bodyPr>
          <a:lstStyle/>
          <a:p>
            <a:pPr>
              <a:lnSpc>
                <a:spcPct val="80000"/>
              </a:lnSpc>
            </a:pPr>
            <a:r>
              <a:rPr lang="en-US" sz="9600">
                <a:solidFill>
                  <a:schemeClr val="tx1"/>
                </a:solidFill>
                <a:latin typeface="Century Gothic"/>
              </a:rPr>
              <a:t>Questions?</a:t>
            </a:r>
          </a:p>
        </p:txBody>
      </p:sp>
      <p:pic>
        <p:nvPicPr>
          <p:cNvPr id="4" name="Recorded Sound">
            <a:hlinkClick r:id="" action="ppaction://media"/>
            <a:extLst>
              <a:ext uri="{FF2B5EF4-FFF2-40B4-BE49-F238E27FC236}">
                <a16:creationId xmlns:a16="http://schemas.microsoft.com/office/drawing/2014/main" id="{A24265E8-E768-7ED0-59EC-F831D6A636A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649321" y="5935321"/>
            <a:ext cx="922679" cy="922679"/>
          </a:xfrm>
          <a:prstGeom prst="rect">
            <a:avLst/>
          </a:prstGeom>
        </p:spPr>
      </p:pic>
      <p:sp>
        <p:nvSpPr>
          <p:cNvPr id="5" name="TextBox 4">
            <a:extLst>
              <a:ext uri="{FF2B5EF4-FFF2-40B4-BE49-F238E27FC236}">
                <a16:creationId xmlns:a16="http://schemas.microsoft.com/office/drawing/2014/main" id="{77F67CF1-0F8B-2CCD-5962-612E5ED6C1A5}"/>
              </a:ext>
            </a:extLst>
          </p:cNvPr>
          <p:cNvSpPr txBox="1"/>
          <p:nvPr/>
        </p:nvSpPr>
        <p:spPr>
          <a:xfrm>
            <a:off x="4642245" y="6278550"/>
            <a:ext cx="930378" cy="236219"/>
          </a:xfrm>
          <a:prstGeom prst="rect">
            <a:avLst/>
          </a:prstGeom>
          <a:noFill/>
          <a:ln>
            <a:solidFill>
              <a:srgbClr val="FF0000"/>
            </a:solidFill>
          </a:ln>
        </p:spPr>
        <p:txBody>
          <a:bodyPr wrap="square" lIns="91440" tIns="45720" rIns="91440" bIns="45720" rtlCol="0" anchor="t">
            <a:spAutoFit/>
          </a:bodyPr>
          <a:lstStyle/>
          <a:p>
            <a:pPr defTabSz="813816">
              <a:spcAft>
                <a:spcPts val="600"/>
              </a:spcAft>
            </a:pPr>
            <a:r>
              <a:rPr lang="en-US" sz="900" b="1" kern="1200">
                <a:solidFill>
                  <a:srgbClr val="FF0000"/>
                </a:solidFill>
                <a:latin typeface="Calibri"/>
                <a:ea typeface="Calibri"/>
                <a:cs typeface="Calibri"/>
              </a:rPr>
              <a:t>Click for audio</a:t>
            </a:r>
            <a:endParaRPr lang="en-US" sz="900" b="1">
              <a:solidFill>
                <a:srgbClr val="FF0000"/>
              </a:solidFill>
              <a:latin typeface="Calibri"/>
              <a:ea typeface="Calibri"/>
              <a:cs typeface="Calibri"/>
            </a:endParaRPr>
          </a:p>
        </p:txBody>
      </p:sp>
    </p:spTree>
    <p:extLst>
      <p:ext uri="{BB962C8B-B14F-4D97-AF65-F5344CB8AC3E}">
        <p14:creationId xmlns:p14="http://schemas.microsoft.com/office/powerpoint/2010/main" val="1949635489"/>
      </p:ext>
    </p:extLst>
  </p:cSld>
  <p:clrMapOvr>
    <a:masterClrMapping/>
  </p:clrMapOvr>
  <mc:AlternateContent xmlns:mc="http://schemas.openxmlformats.org/markup-compatibility/2006" xmlns:p14="http://schemas.microsoft.com/office/powerpoint/2010/main">
    <mc:Choice Requires="p14">
      <p:transition p14:dur="0" advTm="18108"/>
    </mc:Choice>
    <mc:Fallback xmlns="">
      <p:transition advTm="181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1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22FFDF66A6C9A4E99892E92911067BA" ma:contentTypeVersion="13" ma:contentTypeDescription="Create a new document." ma:contentTypeScope="" ma:versionID="524fe17086741d4553e9a8a745c963e3">
  <xsd:schema xmlns:xsd="http://www.w3.org/2001/XMLSchema" xmlns:xs="http://www.w3.org/2001/XMLSchema" xmlns:p="http://schemas.microsoft.com/office/2006/metadata/properties" xmlns:ns3="8f5ba334-7a6d-4793-8df4-f8c8fa960365" xmlns:ns4="b47278cc-ab11-4dac-8e73-c9b93b5e4389" targetNamespace="http://schemas.microsoft.com/office/2006/metadata/properties" ma:root="true" ma:fieldsID="261187e5bd71ce21f802fcbe4087c737" ns3:_="" ns4:_="">
    <xsd:import namespace="8f5ba334-7a6d-4793-8df4-f8c8fa960365"/>
    <xsd:import namespace="b47278cc-ab11-4dac-8e73-c9b93b5e4389"/>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4:SharedWithUsers" minOccurs="0"/>
                <xsd:element ref="ns4:SharedWithDetails" minOccurs="0"/>
                <xsd:element ref="ns4:SharingHintHash" minOccurs="0"/>
                <xsd:element ref="ns3:MediaServiceEventHashCode" minOccurs="0"/>
                <xsd:element ref="ns3:MediaServiceGenerationTime"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5ba334-7a6d-4793-8df4-f8c8fa960365"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47278cc-ab11-4dac-8e73-c9b93b5e4389"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element name="SharingHintHash" ma:index="15"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6797B9-430B-4462-A441-FC56FACA72FC}">
  <ds:schemaRefs>
    <ds:schemaRef ds:uri="8f5ba334-7a6d-4793-8df4-f8c8fa960365"/>
    <ds:schemaRef ds:uri="b47278cc-ab11-4dac-8e73-c9b93b5e43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B294510F-74C3-4669-81E0-2A2FCC7E3649}">
  <ds:schemaRefs>
    <ds:schemaRef ds:uri="8f5ba334-7a6d-4793-8df4-f8c8fa960365"/>
    <ds:schemaRef ds:uri="b47278cc-ab11-4dac-8e73-c9b93b5e438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B6610C6-71E4-4BFE-82D8-54FC2052BBF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2137</Words>
  <Application>Microsoft Office PowerPoint</Application>
  <PresentationFormat>On-screen Show (4:3)</PresentationFormat>
  <Paragraphs>355</Paragraphs>
  <Slides>40</Slides>
  <Notes>32</Notes>
  <HiddenSlides>0</HiddenSlides>
  <MMClips>38</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40</vt:i4>
      </vt:variant>
    </vt:vector>
  </HeadingPairs>
  <TitlesOfParts>
    <vt:vector size="55" baseType="lpstr">
      <vt:lpstr>Arial</vt:lpstr>
      <vt:lpstr>Arial Black</vt:lpstr>
      <vt:lpstr>Baskerville Old Face</vt:lpstr>
      <vt:lpstr>Book Antiqua</vt:lpstr>
      <vt:lpstr>Calibri</vt:lpstr>
      <vt:lpstr>Century Gothic</vt:lpstr>
      <vt:lpstr>Courier New</vt:lpstr>
      <vt:lpstr>Georgia</vt:lpstr>
      <vt:lpstr>Rockwell</vt:lpstr>
      <vt:lpstr>Rockwell Condensed</vt:lpstr>
      <vt:lpstr>Rockwell Extra Bold</vt:lpstr>
      <vt:lpstr>Trebuchet MS</vt:lpstr>
      <vt:lpstr>Tw Cen MT</vt:lpstr>
      <vt:lpstr>Wingdings</vt:lpstr>
      <vt:lpstr>Wood Type</vt:lpstr>
      <vt:lpstr>Welcome to Second Grade!</vt:lpstr>
      <vt:lpstr>Agenda</vt:lpstr>
      <vt:lpstr>Meet the 2nd grade team</vt:lpstr>
      <vt:lpstr>Meet the 2nd grade team</vt:lpstr>
      <vt:lpstr>Meet the Office Staff!</vt:lpstr>
      <vt:lpstr>PowerPoint Presentation</vt:lpstr>
      <vt:lpstr>PowerPoint Presentation</vt:lpstr>
      <vt:lpstr>PowerPoint Presentation</vt:lpstr>
      <vt:lpstr>Title I</vt:lpstr>
      <vt:lpstr>PowerPoint Presentation</vt:lpstr>
      <vt:lpstr>Title I Parent-Family Engagement</vt:lpstr>
      <vt:lpstr>FastBridge</vt:lpstr>
      <vt:lpstr>The Purpose of Safety Net</vt:lpstr>
      <vt:lpstr>Who is Served in Safety Net?</vt:lpstr>
      <vt:lpstr>PowerPoint Presentation</vt:lpstr>
      <vt:lpstr>2nd Grade Schedule Ryan</vt:lpstr>
      <vt:lpstr>2nd Grade Schedule Shiels</vt:lpstr>
      <vt:lpstr>2nd Grade Schedule Cayabyab/Moore</vt:lpstr>
      <vt:lpstr>Social Studies</vt:lpstr>
      <vt:lpstr>Amplify Science</vt:lpstr>
      <vt:lpstr>Art</vt:lpstr>
      <vt:lpstr>PE Class  2 times each week</vt:lpstr>
      <vt:lpstr>Music is 2 times a week!  </vt:lpstr>
      <vt:lpstr>Library is 1 time a week!  </vt:lpstr>
      <vt:lpstr>Illustrative Mathematics</vt:lpstr>
      <vt:lpstr>At Home  Math Support </vt:lpstr>
      <vt:lpstr>Reading Whole Group and  Small Group  </vt:lpstr>
      <vt:lpstr>Reading Whole Group and  Small Group  </vt:lpstr>
      <vt:lpstr>Reading Curricular Tool: Heggerty K-2</vt:lpstr>
      <vt:lpstr>Writing</vt:lpstr>
      <vt:lpstr>Workshop Model</vt:lpstr>
      <vt:lpstr>Technology</vt:lpstr>
      <vt:lpstr>At home Support </vt:lpstr>
      <vt:lpstr>PowerPoint Presentation</vt:lpstr>
      <vt:lpstr>Snack and Water bottles</vt:lpstr>
      <vt:lpstr>Weekly Newsletter</vt:lpstr>
      <vt:lpstr>Drop Off &amp; pick up</vt:lpstr>
      <vt:lpstr>Volunteers</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Second Grade!</dc:title>
  <dc:creator>Tanner, Maris</dc:creator>
  <cp:lastModifiedBy>Celina Ryan</cp:lastModifiedBy>
  <cp:revision>1</cp:revision>
  <dcterms:created xsi:type="dcterms:W3CDTF">2020-09-16T16:33:07Z</dcterms:created>
  <dcterms:modified xsi:type="dcterms:W3CDTF">2024-09-19T15:03:19Z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0x010100322FFDF66A6C9A4E99892E92911067BA</vt:lpwstr>
  </property>
</Properties>
</file>