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 id="2147483744" r:id="rId5"/>
    <p:sldMasterId id="2147483768" r:id="rId6"/>
    <p:sldMasterId id="2147483782" r:id="rId7"/>
    <p:sldMasterId id="2147483794" r:id="rId8"/>
  </p:sldMasterIdLst>
  <p:notesMasterIdLst>
    <p:notesMasterId r:id="rId44"/>
  </p:notesMasterIdLst>
  <p:handoutMasterIdLst>
    <p:handoutMasterId r:id="rId45"/>
  </p:handoutMasterIdLst>
  <p:sldIdLst>
    <p:sldId id="256" r:id="rId9"/>
    <p:sldId id="257" r:id="rId10"/>
    <p:sldId id="827" r:id="rId11"/>
    <p:sldId id="258" r:id="rId12"/>
    <p:sldId id="828" r:id="rId13"/>
    <p:sldId id="824" r:id="rId14"/>
    <p:sldId id="301" r:id="rId15"/>
    <p:sldId id="302" r:id="rId16"/>
    <p:sldId id="836" r:id="rId17"/>
    <p:sldId id="1076" r:id="rId18"/>
    <p:sldId id="1077" r:id="rId19"/>
    <p:sldId id="1078" r:id="rId20"/>
    <p:sldId id="820" r:id="rId21"/>
    <p:sldId id="823" r:id="rId22"/>
    <p:sldId id="260" r:id="rId23"/>
    <p:sldId id="837" r:id="rId24"/>
    <p:sldId id="1072" r:id="rId25"/>
    <p:sldId id="261" r:id="rId26"/>
    <p:sldId id="1073" r:id="rId27"/>
    <p:sldId id="1074" r:id="rId28"/>
    <p:sldId id="638" r:id="rId29"/>
    <p:sldId id="812" r:id="rId30"/>
    <p:sldId id="813" r:id="rId31"/>
    <p:sldId id="269" r:id="rId32"/>
    <p:sldId id="822" r:id="rId33"/>
    <p:sldId id="831" r:id="rId34"/>
    <p:sldId id="832" r:id="rId35"/>
    <p:sldId id="833" r:id="rId36"/>
    <p:sldId id="834" r:id="rId37"/>
    <p:sldId id="835" r:id="rId38"/>
    <p:sldId id="1075" r:id="rId39"/>
    <p:sldId id="267" r:id="rId40"/>
    <p:sldId id="266" r:id="rId41"/>
    <p:sldId id="818" r:id="rId42"/>
    <p:sldId id="277" r:id="rId4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40FD8E-0FAB-4291-8C09-A79ACA2E4BA3}" v="84" dt="2024-09-19T22:42:59.8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978" y="5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heme" Target="theme/theme1.xml"/><Relationship Id="rId8" Type="http://schemas.openxmlformats.org/officeDocument/2006/relationships/slideMaster" Target="slideMasters/slideMaster5.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F23536-47AB-4186-9484-2DD36222FB0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A9D10C6F-1D7E-4B40-99D9-A6D046347EBC}">
      <dgm:prSet/>
      <dgm:spPr/>
      <dgm:t>
        <a:bodyPr/>
        <a:lstStyle/>
        <a:p>
          <a:r>
            <a:rPr lang="en-US"/>
            <a:t>We serve students who are not meeting district and state academic standards in reading.</a:t>
          </a:r>
        </a:p>
      </dgm:t>
    </dgm:pt>
    <dgm:pt modelId="{1BBC3158-AAAB-423B-BC7A-29467D9846F0}" type="parTrans" cxnId="{2FB02CFD-1543-4E01-A2F1-E203014F6209}">
      <dgm:prSet/>
      <dgm:spPr/>
      <dgm:t>
        <a:bodyPr/>
        <a:lstStyle/>
        <a:p>
          <a:endParaRPr lang="en-US"/>
        </a:p>
      </dgm:t>
    </dgm:pt>
    <dgm:pt modelId="{D5E3B335-062B-4676-8984-3F1803DB4DFD}" type="sibTrans" cxnId="{2FB02CFD-1543-4E01-A2F1-E203014F6209}">
      <dgm:prSet/>
      <dgm:spPr/>
      <dgm:t>
        <a:bodyPr/>
        <a:lstStyle/>
        <a:p>
          <a:endParaRPr lang="en-US"/>
        </a:p>
      </dgm:t>
    </dgm:pt>
    <dgm:pt modelId="{E56C2835-86C1-4DD8-B26F-C0B4C284FDD5}">
      <dgm:prSet/>
      <dgm:spPr/>
      <dgm:t>
        <a:bodyPr/>
        <a:lstStyle/>
        <a:p>
          <a:pPr>
            <a:lnSpc>
              <a:spcPct val="100000"/>
            </a:lnSpc>
          </a:pPr>
          <a:r>
            <a:rPr lang="en-US"/>
            <a:t>Our Reading testing will be through FastBridge, which replaced DIBELS</a:t>
          </a:r>
        </a:p>
      </dgm:t>
    </dgm:pt>
    <dgm:pt modelId="{61DD626B-7F19-478C-BD39-E8B3B627243F}" type="parTrans" cxnId="{BCB36DB3-EBE8-4F09-BFA3-C7BFB17D2A90}">
      <dgm:prSet/>
      <dgm:spPr/>
      <dgm:t>
        <a:bodyPr/>
        <a:lstStyle/>
        <a:p>
          <a:endParaRPr lang="en-US"/>
        </a:p>
      </dgm:t>
    </dgm:pt>
    <dgm:pt modelId="{F446E341-0DF6-46DB-80EF-D4F1B4A5FBF9}" type="sibTrans" cxnId="{BCB36DB3-EBE8-4F09-BFA3-C7BFB17D2A90}">
      <dgm:prSet/>
      <dgm:spPr/>
      <dgm:t>
        <a:bodyPr/>
        <a:lstStyle/>
        <a:p>
          <a:endParaRPr lang="en-US"/>
        </a:p>
      </dgm:t>
    </dgm:pt>
    <dgm:pt modelId="{96FFF909-E56E-4E7F-88C6-C26F9EE1E419}">
      <dgm:prSet/>
      <dgm:spPr/>
      <dgm:t>
        <a:bodyPr/>
        <a:lstStyle/>
        <a:p>
          <a:pPr>
            <a:lnSpc>
              <a:spcPct val="100000"/>
            </a:lnSpc>
          </a:pPr>
          <a:r>
            <a:rPr lang="en-US"/>
            <a:t>Safety Net groups will begin when testing has been completed by their classroom teacher.</a:t>
          </a:r>
        </a:p>
      </dgm:t>
    </dgm:pt>
    <dgm:pt modelId="{D1DD83BA-D100-4519-B86F-CC7F5A2D0738}" type="parTrans" cxnId="{DCAD50CD-16FB-4D6B-9AA5-A1F3A7322065}">
      <dgm:prSet/>
      <dgm:spPr/>
      <dgm:t>
        <a:bodyPr/>
        <a:lstStyle/>
        <a:p>
          <a:endParaRPr lang="en-US"/>
        </a:p>
      </dgm:t>
    </dgm:pt>
    <dgm:pt modelId="{FA76276A-8A6A-401D-9008-D360EFE0B253}" type="sibTrans" cxnId="{DCAD50CD-16FB-4D6B-9AA5-A1F3A7322065}">
      <dgm:prSet/>
      <dgm:spPr/>
      <dgm:t>
        <a:bodyPr/>
        <a:lstStyle/>
        <a:p>
          <a:endParaRPr lang="en-US"/>
        </a:p>
      </dgm:t>
    </dgm:pt>
    <dgm:pt modelId="{5E28CB19-C6CB-4F8E-B207-57EBB38BB2F9}">
      <dgm:prSet/>
      <dgm:spPr/>
      <dgm:t>
        <a:bodyPr/>
        <a:lstStyle/>
        <a:p>
          <a:pPr>
            <a:lnSpc>
              <a:spcPct val="100000"/>
            </a:lnSpc>
          </a:pPr>
          <a:r>
            <a:rPr lang="en-US"/>
            <a:t>Parents will be contacted if testing data indicates that their student will benefit from receiving </a:t>
          </a:r>
          <a:r>
            <a:rPr lang="en-US" u="sng"/>
            <a:t>extra support</a:t>
          </a:r>
          <a:r>
            <a:rPr lang="en-US"/>
            <a:t> in Safety Net groups.</a:t>
          </a:r>
        </a:p>
      </dgm:t>
    </dgm:pt>
    <dgm:pt modelId="{C42FDFF1-B243-4C6E-88EC-96E12AD8E06B}" type="parTrans" cxnId="{E5CEDA24-D10F-45CB-B111-BA539F945D9C}">
      <dgm:prSet/>
      <dgm:spPr/>
      <dgm:t>
        <a:bodyPr/>
        <a:lstStyle/>
        <a:p>
          <a:endParaRPr lang="en-US"/>
        </a:p>
      </dgm:t>
    </dgm:pt>
    <dgm:pt modelId="{E6786F33-C49A-498B-ABDA-93B76A68262E}" type="sibTrans" cxnId="{E5CEDA24-D10F-45CB-B111-BA539F945D9C}">
      <dgm:prSet/>
      <dgm:spPr/>
      <dgm:t>
        <a:bodyPr/>
        <a:lstStyle/>
        <a:p>
          <a:endParaRPr lang="en-US"/>
        </a:p>
      </dgm:t>
    </dgm:pt>
    <dgm:pt modelId="{201CEBFC-5333-41F1-B177-027E76C8E737}">
      <dgm:prSet/>
      <dgm:spPr/>
      <dgm:t>
        <a:bodyPr/>
        <a:lstStyle/>
        <a:p>
          <a:pPr>
            <a:lnSpc>
              <a:spcPct val="100000"/>
            </a:lnSpc>
          </a:pPr>
          <a:r>
            <a:rPr lang="en-US"/>
            <a:t>Safety Net groups will not interrupt or replace classroom instruction, they act as an extra support in addition to core curriculum</a:t>
          </a:r>
        </a:p>
      </dgm:t>
    </dgm:pt>
    <dgm:pt modelId="{709ADC5B-9E47-4FF3-B095-4F4FF3981B93}" type="parTrans" cxnId="{63D32A45-A0A6-4F20-B3E4-7F764E711B9D}">
      <dgm:prSet/>
      <dgm:spPr/>
      <dgm:t>
        <a:bodyPr/>
        <a:lstStyle/>
        <a:p>
          <a:endParaRPr lang="en-US"/>
        </a:p>
      </dgm:t>
    </dgm:pt>
    <dgm:pt modelId="{735D20BD-7E66-41EC-8680-C60586236D29}" type="sibTrans" cxnId="{63D32A45-A0A6-4F20-B3E4-7F764E711B9D}">
      <dgm:prSet/>
      <dgm:spPr/>
      <dgm:t>
        <a:bodyPr/>
        <a:lstStyle/>
        <a:p>
          <a:endParaRPr lang="en-US"/>
        </a:p>
      </dgm:t>
    </dgm:pt>
    <dgm:pt modelId="{75933E6E-F307-4B60-929A-19CFB13A41A7}" type="pres">
      <dgm:prSet presAssocID="{B5F23536-47AB-4186-9484-2DD36222FB06}" presName="linear" presStyleCnt="0">
        <dgm:presLayoutVars>
          <dgm:animLvl val="lvl"/>
          <dgm:resizeHandles val="exact"/>
        </dgm:presLayoutVars>
      </dgm:prSet>
      <dgm:spPr/>
    </dgm:pt>
    <dgm:pt modelId="{51A24AFA-F359-4FC0-93C1-0C8E80D68C07}" type="pres">
      <dgm:prSet presAssocID="{A9D10C6F-1D7E-4B40-99D9-A6D046347EBC}" presName="parentText" presStyleLbl="node1" presStyleIdx="0" presStyleCnt="5">
        <dgm:presLayoutVars>
          <dgm:chMax val="0"/>
          <dgm:bulletEnabled val="1"/>
        </dgm:presLayoutVars>
      </dgm:prSet>
      <dgm:spPr/>
    </dgm:pt>
    <dgm:pt modelId="{30923600-549B-4B2E-A709-BD406448FCD9}" type="pres">
      <dgm:prSet presAssocID="{D5E3B335-062B-4676-8984-3F1803DB4DFD}" presName="spacer" presStyleCnt="0"/>
      <dgm:spPr/>
    </dgm:pt>
    <dgm:pt modelId="{C075B625-FCC6-457A-B382-E7396E75B983}" type="pres">
      <dgm:prSet presAssocID="{E56C2835-86C1-4DD8-B26F-C0B4C284FDD5}" presName="parentText" presStyleLbl="node1" presStyleIdx="1" presStyleCnt="5">
        <dgm:presLayoutVars>
          <dgm:chMax val="0"/>
          <dgm:bulletEnabled val="1"/>
        </dgm:presLayoutVars>
      </dgm:prSet>
      <dgm:spPr/>
    </dgm:pt>
    <dgm:pt modelId="{8B89DD81-3A82-4152-AE9E-9BF0B2080151}" type="pres">
      <dgm:prSet presAssocID="{F446E341-0DF6-46DB-80EF-D4F1B4A5FBF9}" presName="spacer" presStyleCnt="0"/>
      <dgm:spPr/>
    </dgm:pt>
    <dgm:pt modelId="{5E427ED3-BCD6-425C-9C40-885DE617FF8E}" type="pres">
      <dgm:prSet presAssocID="{96FFF909-E56E-4E7F-88C6-C26F9EE1E419}" presName="parentText" presStyleLbl="node1" presStyleIdx="2" presStyleCnt="5">
        <dgm:presLayoutVars>
          <dgm:chMax val="0"/>
          <dgm:bulletEnabled val="1"/>
        </dgm:presLayoutVars>
      </dgm:prSet>
      <dgm:spPr/>
    </dgm:pt>
    <dgm:pt modelId="{80994201-18D0-41C0-9EAE-87E89945C881}" type="pres">
      <dgm:prSet presAssocID="{FA76276A-8A6A-401D-9008-D360EFE0B253}" presName="spacer" presStyleCnt="0"/>
      <dgm:spPr/>
    </dgm:pt>
    <dgm:pt modelId="{BB2FA099-8012-4C1B-B54D-61568F3F75AB}" type="pres">
      <dgm:prSet presAssocID="{5E28CB19-C6CB-4F8E-B207-57EBB38BB2F9}" presName="parentText" presStyleLbl="node1" presStyleIdx="3" presStyleCnt="5">
        <dgm:presLayoutVars>
          <dgm:chMax val="0"/>
          <dgm:bulletEnabled val="1"/>
        </dgm:presLayoutVars>
      </dgm:prSet>
      <dgm:spPr/>
    </dgm:pt>
    <dgm:pt modelId="{8F90B394-5293-44B9-9BA9-4B05370ABE63}" type="pres">
      <dgm:prSet presAssocID="{E6786F33-C49A-498B-ABDA-93B76A68262E}" presName="spacer" presStyleCnt="0"/>
      <dgm:spPr/>
    </dgm:pt>
    <dgm:pt modelId="{BFF9A1D0-5CF1-4833-8D2B-D1F4B06B0117}" type="pres">
      <dgm:prSet presAssocID="{201CEBFC-5333-41F1-B177-027E76C8E737}" presName="parentText" presStyleLbl="node1" presStyleIdx="4" presStyleCnt="5">
        <dgm:presLayoutVars>
          <dgm:chMax val="0"/>
          <dgm:bulletEnabled val="1"/>
        </dgm:presLayoutVars>
      </dgm:prSet>
      <dgm:spPr/>
    </dgm:pt>
  </dgm:ptLst>
  <dgm:cxnLst>
    <dgm:cxn modelId="{84914E0F-DBF1-4B08-BD07-30C4EAC6923F}" type="presOf" srcId="{96FFF909-E56E-4E7F-88C6-C26F9EE1E419}" destId="{5E427ED3-BCD6-425C-9C40-885DE617FF8E}" srcOrd="0" destOrd="0" presId="urn:microsoft.com/office/officeart/2005/8/layout/vList2"/>
    <dgm:cxn modelId="{5F49FF18-1358-4162-A7A1-CB5AE8F71C9C}" type="presOf" srcId="{5E28CB19-C6CB-4F8E-B207-57EBB38BB2F9}" destId="{BB2FA099-8012-4C1B-B54D-61568F3F75AB}" srcOrd="0" destOrd="0" presId="urn:microsoft.com/office/officeart/2005/8/layout/vList2"/>
    <dgm:cxn modelId="{E5CEDA24-D10F-45CB-B111-BA539F945D9C}" srcId="{B5F23536-47AB-4186-9484-2DD36222FB06}" destId="{5E28CB19-C6CB-4F8E-B207-57EBB38BB2F9}" srcOrd="3" destOrd="0" parTransId="{C42FDFF1-B243-4C6E-88EC-96E12AD8E06B}" sibTransId="{E6786F33-C49A-498B-ABDA-93B76A68262E}"/>
    <dgm:cxn modelId="{63D32A45-A0A6-4F20-B3E4-7F764E711B9D}" srcId="{B5F23536-47AB-4186-9484-2DD36222FB06}" destId="{201CEBFC-5333-41F1-B177-027E76C8E737}" srcOrd="4" destOrd="0" parTransId="{709ADC5B-9E47-4FF3-B095-4F4FF3981B93}" sibTransId="{735D20BD-7E66-41EC-8680-C60586236D29}"/>
    <dgm:cxn modelId="{9389EA48-5C6D-4D83-BE8C-8543A6AF3749}" type="presOf" srcId="{E56C2835-86C1-4DD8-B26F-C0B4C284FDD5}" destId="{C075B625-FCC6-457A-B382-E7396E75B983}" srcOrd="0" destOrd="0" presId="urn:microsoft.com/office/officeart/2005/8/layout/vList2"/>
    <dgm:cxn modelId="{D7E5F14B-2F52-4E62-B742-63EBF26F5337}" type="presOf" srcId="{201CEBFC-5333-41F1-B177-027E76C8E737}" destId="{BFF9A1D0-5CF1-4833-8D2B-D1F4B06B0117}" srcOrd="0" destOrd="0" presId="urn:microsoft.com/office/officeart/2005/8/layout/vList2"/>
    <dgm:cxn modelId="{3E107D73-ECEA-47D5-9AB2-60879B000C69}" type="presOf" srcId="{B5F23536-47AB-4186-9484-2DD36222FB06}" destId="{75933E6E-F307-4B60-929A-19CFB13A41A7}" srcOrd="0" destOrd="0" presId="urn:microsoft.com/office/officeart/2005/8/layout/vList2"/>
    <dgm:cxn modelId="{BCB36DB3-EBE8-4F09-BFA3-C7BFB17D2A90}" srcId="{B5F23536-47AB-4186-9484-2DD36222FB06}" destId="{E56C2835-86C1-4DD8-B26F-C0B4C284FDD5}" srcOrd="1" destOrd="0" parTransId="{61DD626B-7F19-478C-BD39-E8B3B627243F}" sibTransId="{F446E341-0DF6-46DB-80EF-D4F1B4A5FBF9}"/>
    <dgm:cxn modelId="{96D3B9B8-7185-4478-8C32-D9EE76AA8BEC}" type="presOf" srcId="{A9D10C6F-1D7E-4B40-99D9-A6D046347EBC}" destId="{51A24AFA-F359-4FC0-93C1-0C8E80D68C07}" srcOrd="0" destOrd="0" presId="urn:microsoft.com/office/officeart/2005/8/layout/vList2"/>
    <dgm:cxn modelId="{DCAD50CD-16FB-4D6B-9AA5-A1F3A7322065}" srcId="{B5F23536-47AB-4186-9484-2DD36222FB06}" destId="{96FFF909-E56E-4E7F-88C6-C26F9EE1E419}" srcOrd="2" destOrd="0" parTransId="{D1DD83BA-D100-4519-B86F-CC7F5A2D0738}" sibTransId="{FA76276A-8A6A-401D-9008-D360EFE0B253}"/>
    <dgm:cxn modelId="{2FB02CFD-1543-4E01-A2F1-E203014F6209}" srcId="{B5F23536-47AB-4186-9484-2DD36222FB06}" destId="{A9D10C6F-1D7E-4B40-99D9-A6D046347EBC}" srcOrd="0" destOrd="0" parTransId="{1BBC3158-AAAB-423B-BC7A-29467D9846F0}" sibTransId="{D5E3B335-062B-4676-8984-3F1803DB4DFD}"/>
    <dgm:cxn modelId="{748E3AE5-E381-49B9-BFBC-39B5DF101591}" type="presParOf" srcId="{75933E6E-F307-4B60-929A-19CFB13A41A7}" destId="{51A24AFA-F359-4FC0-93C1-0C8E80D68C07}" srcOrd="0" destOrd="0" presId="urn:microsoft.com/office/officeart/2005/8/layout/vList2"/>
    <dgm:cxn modelId="{C4B943B3-46B2-4966-A9F9-71D11EB9673E}" type="presParOf" srcId="{75933E6E-F307-4B60-929A-19CFB13A41A7}" destId="{30923600-549B-4B2E-A709-BD406448FCD9}" srcOrd="1" destOrd="0" presId="urn:microsoft.com/office/officeart/2005/8/layout/vList2"/>
    <dgm:cxn modelId="{C36DDEE2-1D9D-4A29-B0F2-54D6FB356E99}" type="presParOf" srcId="{75933E6E-F307-4B60-929A-19CFB13A41A7}" destId="{C075B625-FCC6-457A-B382-E7396E75B983}" srcOrd="2" destOrd="0" presId="urn:microsoft.com/office/officeart/2005/8/layout/vList2"/>
    <dgm:cxn modelId="{2C989BD6-B3CE-4E9D-BE52-E922EACF8CF5}" type="presParOf" srcId="{75933E6E-F307-4B60-929A-19CFB13A41A7}" destId="{8B89DD81-3A82-4152-AE9E-9BF0B2080151}" srcOrd="3" destOrd="0" presId="urn:microsoft.com/office/officeart/2005/8/layout/vList2"/>
    <dgm:cxn modelId="{188C70E5-A067-4399-A31E-D4F0B84858A6}" type="presParOf" srcId="{75933E6E-F307-4B60-929A-19CFB13A41A7}" destId="{5E427ED3-BCD6-425C-9C40-885DE617FF8E}" srcOrd="4" destOrd="0" presId="urn:microsoft.com/office/officeart/2005/8/layout/vList2"/>
    <dgm:cxn modelId="{CF0F52C2-18BB-47BD-94B3-6ABBA3571A91}" type="presParOf" srcId="{75933E6E-F307-4B60-929A-19CFB13A41A7}" destId="{80994201-18D0-41C0-9EAE-87E89945C881}" srcOrd="5" destOrd="0" presId="urn:microsoft.com/office/officeart/2005/8/layout/vList2"/>
    <dgm:cxn modelId="{81A1B693-B849-457F-A4E5-7DA06E7E3E2B}" type="presParOf" srcId="{75933E6E-F307-4B60-929A-19CFB13A41A7}" destId="{BB2FA099-8012-4C1B-B54D-61568F3F75AB}" srcOrd="6" destOrd="0" presId="urn:microsoft.com/office/officeart/2005/8/layout/vList2"/>
    <dgm:cxn modelId="{5FEC7B25-AEA8-442B-BC2A-29CB5F330F48}" type="presParOf" srcId="{75933E6E-F307-4B60-929A-19CFB13A41A7}" destId="{8F90B394-5293-44B9-9BA9-4B05370ABE63}" srcOrd="7" destOrd="0" presId="urn:microsoft.com/office/officeart/2005/8/layout/vList2"/>
    <dgm:cxn modelId="{4B23441E-52FD-44A8-AABC-9CECC721C0DE}" type="presParOf" srcId="{75933E6E-F307-4B60-929A-19CFB13A41A7}" destId="{BFF9A1D0-5CF1-4833-8D2B-D1F4B06B0117}"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3E86F1-9374-40EA-A222-2D01BC008F6D}" type="doc">
      <dgm:prSet loTypeId="urn:microsoft.com/office/officeart/2016/7/layout/ChevronBlockProcess" loCatId="process" qsTypeId="urn:microsoft.com/office/officeart/2005/8/quickstyle/simple1" qsCatId="simple" csTypeId="urn:microsoft.com/office/officeart/2005/8/colors/accent1_2" csCatId="accent1" phldr="1"/>
      <dgm:spPr/>
      <dgm:t>
        <a:bodyPr/>
        <a:lstStyle/>
        <a:p>
          <a:endParaRPr lang="en-US"/>
        </a:p>
      </dgm:t>
    </dgm:pt>
    <dgm:pt modelId="{FB497981-C228-400B-8F73-E789FDCEF3A9}">
      <dgm:prSet/>
      <dgm:spPr/>
      <dgm:t>
        <a:bodyPr/>
        <a:lstStyle/>
        <a:p>
          <a:r>
            <a:rPr lang="en-US"/>
            <a:t>Develop</a:t>
          </a:r>
        </a:p>
      </dgm:t>
    </dgm:pt>
    <dgm:pt modelId="{C8A321E9-961F-4C85-A2D0-536BFCB78960}" type="parTrans" cxnId="{07369D4F-5944-4646-9B3F-F27001B5EDCA}">
      <dgm:prSet/>
      <dgm:spPr/>
      <dgm:t>
        <a:bodyPr/>
        <a:lstStyle/>
        <a:p>
          <a:endParaRPr lang="en-US"/>
        </a:p>
      </dgm:t>
    </dgm:pt>
    <dgm:pt modelId="{D21C9A39-CECC-458C-806E-2E01439EF563}" type="sibTrans" cxnId="{07369D4F-5944-4646-9B3F-F27001B5EDCA}">
      <dgm:prSet/>
      <dgm:spPr/>
      <dgm:t>
        <a:bodyPr/>
        <a:lstStyle/>
        <a:p>
          <a:endParaRPr lang="en-US"/>
        </a:p>
      </dgm:t>
    </dgm:pt>
    <dgm:pt modelId="{7F9BB1D1-3615-495B-B507-30FF2C4A1B2D}">
      <dgm:prSet/>
      <dgm:spPr/>
      <dgm:t>
        <a:bodyPr/>
        <a:lstStyle/>
        <a:p>
          <a:r>
            <a:rPr lang="en-US"/>
            <a:t>Go deep with mathematics. Develop students’ conceptual understanding, procedural fluency, and problem solving and reasoning.</a:t>
          </a:r>
        </a:p>
      </dgm:t>
    </dgm:pt>
    <dgm:pt modelId="{61D804D0-C762-44AF-B151-0E8E04B5EFF3}" type="parTrans" cxnId="{BCC55AA0-9C2F-4F88-9C70-B1F11CF07BA3}">
      <dgm:prSet/>
      <dgm:spPr/>
      <dgm:t>
        <a:bodyPr/>
        <a:lstStyle/>
        <a:p>
          <a:endParaRPr lang="en-US"/>
        </a:p>
      </dgm:t>
    </dgm:pt>
    <dgm:pt modelId="{E5E966EB-B5ED-4CE9-B242-8684A7DE07E2}" type="sibTrans" cxnId="{BCC55AA0-9C2F-4F88-9C70-B1F11CF07BA3}">
      <dgm:prSet/>
      <dgm:spPr/>
      <dgm:t>
        <a:bodyPr/>
        <a:lstStyle/>
        <a:p>
          <a:endParaRPr lang="en-US"/>
        </a:p>
      </dgm:t>
    </dgm:pt>
    <dgm:pt modelId="{B3252741-7B0B-413F-8849-5A551859685B}">
      <dgm:prSet/>
      <dgm:spPr/>
      <dgm:t>
        <a:bodyPr/>
        <a:lstStyle/>
        <a:p>
          <a:r>
            <a:rPr lang="en-US"/>
            <a:t>Leverage</a:t>
          </a:r>
        </a:p>
      </dgm:t>
    </dgm:pt>
    <dgm:pt modelId="{2AB09088-6E0A-4BCE-A5EB-64FA9F1C0FCC}" type="parTrans" cxnId="{9D9F04BA-5ECD-4FF6-9779-2B6D67E7A7EC}">
      <dgm:prSet/>
      <dgm:spPr/>
      <dgm:t>
        <a:bodyPr/>
        <a:lstStyle/>
        <a:p>
          <a:endParaRPr lang="en-US"/>
        </a:p>
      </dgm:t>
    </dgm:pt>
    <dgm:pt modelId="{A4D5E2AC-2DEA-4800-90BE-1EBF4EA77A8D}" type="sibTrans" cxnId="{9D9F04BA-5ECD-4FF6-9779-2B6D67E7A7EC}">
      <dgm:prSet/>
      <dgm:spPr/>
      <dgm:t>
        <a:bodyPr/>
        <a:lstStyle/>
        <a:p>
          <a:endParaRPr lang="en-US"/>
        </a:p>
      </dgm:t>
    </dgm:pt>
    <dgm:pt modelId="{2E872DC5-0D80-491E-94A5-78DD12AD939D}">
      <dgm:prSet/>
      <dgm:spPr/>
      <dgm:t>
        <a:bodyPr/>
        <a:lstStyle/>
        <a:p>
          <a:r>
            <a:rPr lang="en-US"/>
            <a:t>Leverage multiple mathematical competencies. Use students’ different mathematical strengths as a resource for learning.</a:t>
          </a:r>
        </a:p>
      </dgm:t>
    </dgm:pt>
    <dgm:pt modelId="{4BD5F185-EE9D-4DCA-94ED-DE6960F71BDF}" type="parTrans" cxnId="{D3CAF16A-8B43-4CE8-9DD4-74DC46E93D6B}">
      <dgm:prSet/>
      <dgm:spPr/>
      <dgm:t>
        <a:bodyPr/>
        <a:lstStyle/>
        <a:p>
          <a:endParaRPr lang="en-US"/>
        </a:p>
      </dgm:t>
    </dgm:pt>
    <dgm:pt modelId="{76B99A10-D5B4-4B4B-BC4A-E863AB9BAC44}" type="sibTrans" cxnId="{D3CAF16A-8B43-4CE8-9DD4-74DC46E93D6B}">
      <dgm:prSet/>
      <dgm:spPr/>
      <dgm:t>
        <a:bodyPr/>
        <a:lstStyle/>
        <a:p>
          <a:endParaRPr lang="en-US"/>
        </a:p>
      </dgm:t>
    </dgm:pt>
    <dgm:pt modelId="{BF8CF8A8-DF8B-4581-ADDB-A66194900A7E}">
      <dgm:prSet/>
      <dgm:spPr/>
      <dgm:t>
        <a:bodyPr/>
        <a:lstStyle/>
        <a:p>
          <a:r>
            <a:rPr lang="en-US"/>
            <a:t>Affirm</a:t>
          </a:r>
        </a:p>
      </dgm:t>
    </dgm:pt>
    <dgm:pt modelId="{C510896B-5A2B-4013-BED6-8D0283F7C95D}" type="parTrans" cxnId="{8C932FCB-1452-494B-B94B-9994E6D72D7F}">
      <dgm:prSet/>
      <dgm:spPr/>
      <dgm:t>
        <a:bodyPr/>
        <a:lstStyle/>
        <a:p>
          <a:endParaRPr lang="en-US"/>
        </a:p>
      </dgm:t>
    </dgm:pt>
    <dgm:pt modelId="{992C8FA8-05B9-4A31-9A55-E501F2454C17}" type="sibTrans" cxnId="{8C932FCB-1452-494B-B94B-9994E6D72D7F}">
      <dgm:prSet/>
      <dgm:spPr/>
      <dgm:t>
        <a:bodyPr/>
        <a:lstStyle/>
        <a:p>
          <a:endParaRPr lang="en-US"/>
        </a:p>
      </dgm:t>
    </dgm:pt>
    <dgm:pt modelId="{2D18890F-5B27-45A5-B4DD-7CDECF925F37}">
      <dgm:prSet/>
      <dgm:spPr/>
      <dgm:t>
        <a:bodyPr/>
        <a:lstStyle/>
        <a:p>
          <a:r>
            <a:rPr lang="en-US"/>
            <a:t>Affirm mathematics learners’ identities. Promote student participation and value different ways of contributing.</a:t>
          </a:r>
        </a:p>
      </dgm:t>
    </dgm:pt>
    <dgm:pt modelId="{7D64218C-5AD8-46CA-9F06-1F8CC560BB54}" type="parTrans" cxnId="{EFC40B00-105C-4508-965B-9E3320C5A000}">
      <dgm:prSet/>
      <dgm:spPr/>
      <dgm:t>
        <a:bodyPr/>
        <a:lstStyle/>
        <a:p>
          <a:endParaRPr lang="en-US"/>
        </a:p>
      </dgm:t>
    </dgm:pt>
    <dgm:pt modelId="{577B6306-D21A-467A-918A-E1285430C243}" type="sibTrans" cxnId="{EFC40B00-105C-4508-965B-9E3320C5A000}">
      <dgm:prSet/>
      <dgm:spPr/>
      <dgm:t>
        <a:bodyPr/>
        <a:lstStyle/>
        <a:p>
          <a:endParaRPr lang="en-US"/>
        </a:p>
      </dgm:t>
    </dgm:pt>
    <dgm:pt modelId="{ED07F8F0-2B57-4F4F-8010-E0F8BAB70D61}">
      <dgm:prSet/>
      <dgm:spPr/>
      <dgm:t>
        <a:bodyPr/>
        <a:lstStyle/>
        <a:p>
          <a:r>
            <a:rPr lang="en-US"/>
            <a:t>Challenge</a:t>
          </a:r>
        </a:p>
      </dgm:t>
    </dgm:pt>
    <dgm:pt modelId="{40D217EE-96C8-40E9-9B88-00BDA876E2DA}" type="parTrans" cxnId="{F19D64B0-649C-445C-AF4C-68A3565F7DAB}">
      <dgm:prSet/>
      <dgm:spPr/>
      <dgm:t>
        <a:bodyPr/>
        <a:lstStyle/>
        <a:p>
          <a:endParaRPr lang="en-US"/>
        </a:p>
      </dgm:t>
    </dgm:pt>
    <dgm:pt modelId="{1CFD3481-F8EC-4729-B4CA-FA8762E1537A}" type="sibTrans" cxnId="{F19D64B0-649C-445C-AF4C-68A3565F7DAB}">
      <dgm:prSet/>
      <dgm:spPr/>
      <dgm:t>
        <a:bodyPr/>
        <a:lstStyle/>
        <a:p>
          <a:endParaRPr lang="en-US"/>
        </a:p>
      </dgm:t>
    </dgm:pt>
    <dgm:pt modelId="{3B751C07-4E2A-446F-92BA-65F3E2CAC9BF}">
      <dgm:prSet/>
      <dgm:spPr/>
      <dgm:t>
        <a:bodyPr/>
        <a:lstStyle/>
        <a:p>
          <a:r>
            <a:rPr lang="en-US"/>
            <a:t>Challenge spaces of marginality. Embrace student competencies, diminish status, value multiple mathematical contributions.</a:t>
          </a:r>
        </a:p>
      </dgm:t>
    </dgm:pt>
    <dgm:pt modelId="{909D1B90-90A1-469E-848A-BC49F19DD9C6}" type="parTrans" cxnId="{A257B09B-700D-45F4-BB5F-98A6F2DA5216}">
      <dgm:prSet/>
      <dgm:spPr/>
      <dgm:t>
        <a:bodyPr/>
        <a:lstStyle/>
        <a:p>
          <a:endParaRPr lang="en-US"/>
        </a:p>
      </dgm:t>
    </dgm:pt>
    <dgm:pt modelId="{9614BB3D-58EB-45AA-99D4-D629882A3BC9}" type="sibTrans" cxnId="{A257B09B-700D-45F4-BB5F-98A6F2DA5216}">
      <dgm:prSet/>
      <dgm:spPr/>
      <dgm:t>
        <a:bodyPr/>
        <a:lstStyle/>
        <a:p>
          <a:endParaRPr lang="en-US"/>
        </a:p>
      </dgm:t>
    </dgm:pt>
    <dgm:pt modelId="{4896E0E2-3443-4CFD-BCB0-3E403A123745}">
      <dgm:prSet/>
      <dgm:spPr/>
      <dgm:t>
        <a:bodyPr/>
        <a:lstStyle/>
        <a:p>
          <a:r>
            <a:rPr lang="en-US"/>
            <a:t>Draw on</a:t>
          </a:r>
        </a:p>
      </dgm:t>
    </dgm:pt>
    <dgm:pt modelId="{0D8CC0F4-D4F1-44A7-A0C1-DFD90B7CE519}" type="parTrans" cxnId="{7EBFE806-26C2-4370-9B36-DC681271D184}">
      <dgm:prSet/>
      <dgm:spPr/>
      <dgm:t>
        <a:bodyPr/>
        <a:lstStyle/>
        <a:p>
          <a:endParaRPr lang="en-US"/>
        </a:p>
      </dgm:t>
    </dgm:pt>
    <dgm:pt modelId="{C204F7D0-8C4E-4B33-B935-FB5566680319}" type="sibTrans" cxnId="{7EBFE806-26C2-4370-9B36-DC681271D184}">
      <dgm:prSet/>
      <dgm:spPr/>
      <dgm:t>
        <a:bodyPr/>
        <a:lstStyle/>
        <a:p>
          <a:endParaRPr lang="en-US"/>
        </a:p>
      </dgm:t>
    </dgm:pt>
    <dgm:pt modelId="{ED009233-CFD8-4D9E-B06A-A701CE70D989}">
      <dgm:prSet/>
      <dgm:spPr/>
      <dgm:t>
        <a:bodyPr/>
        <a:lstStyle/>
        <a:p>
          <a:r>
            <a:rPr lang="en-US"/>
            <a:t>Draw on multiple resources of knowledge (math, language, culture, family). Tap students’ knowledge and experiences as resources for mathematics learning.</a:t>
          </a:r>
        </a:p>
      </dgm:t>
    </dgm:pt>
    <dgm:pt modelId="{9CE30D75-F748-41BE-B760-BC99F86DAE95}" type="parTrans" cxnId="{A93BCDC6-EB10-4E80-ADBC-46533AAFB4FE}">
      <dgm:prSet/>
      <dgm:spPr/>
      <dgm:t>
        <a:bodyPr/>
        <a:lstStyle/>
        <a:p>
          <a:endParaRPr lang="en-US"/>
        </a:p>
      </dgm:t>
    </dgm:pt>
    <dgm:pt modelId="{1B6573E9-930E-4F95-9348-8470212BC5CA}" type="sibTrans" cxnId="{A93BCDC6-EB10-4E80-ADBC-46533AAFB4FE}">
      <dgm:prSet/>
      <dgm:spPr/>
      <dgm:t>
        <a:bodyPr/>
        <a:lstStyle/>
        <a:p>
          <a:endParaRPr lang="en-US"/>
        </a:p>
      </dgm:t>
    </dgm:pt>
    <dgm:pt modelId="{A131DC90-51A9-4DF4-98FB-43F93B0639B2}" type="pres">
      <dgm:prSet presAssocID="{1A3E86F1-9374-40EA-A222-2D01BC008F6D}" presName="Name0" presStyleCnt="0">
        <dgm:presLayoutVars>
          <dgm:dir/>
          <dgm:animLvl val="lvl"/>
          <dgm:resizeHandles val="exact"/>
        </dgm:presLayoutVars>
      </dgm:prSet>
      <dgm:spPr/>
    </dgm:pt>
    <dgm:pt modelId="{E175DC84-D929-4EF1-9E62-E8E114A71EEA}" type="pres">
      <dgm:prSet presAssocID="{FB497981-C228-400B-8F73-E789FDCEF3A9}" presName="composite" presStyleCnt="0"/>
      <dgm:spPr/>
    </dgm:pt>
    <dgm:pt modelId="{109D68CB-F977-454B-A6C8-A8AED684FE79}" type="pres">
      <dgm:prSet presAssocID="{FB497981-C228-400B-8F73-E789FDCEF3A9}" presName="parTx" presStyleLbl="alignNode1" presStyleIdx="0" presStyleCnt="5">
        <dgm:presLayoutVars>
          <dgm:chMax val="0"/>
          <dgm:chPref val="0"/>
        </dgm:presLayoutVars>
      </dgm:prSet>
      <dgm:spPr/>
    </dgm:pt>
    <dgm:pt modelId="{35D5ACD7-9466-49AC-B16D-A05C26D02A2D}" type="pres">
      <dgm:prSet presAssocID="{FB497981-C228-400B-8F73-E789FDCEF3A9}" presName="desTx" presStyleLbl="alignAccFollowNode1" presStyleIdx="0" presStyleCnt="5">
        <dgm:presLayoutVars/>
      </dgm:prSet>
      <dgm:spPr/>
    </dgm:pt>
    <dgm:pt modelId="{8E44C4F7-CE96-45F6-82DF-BE154DAEED5F}" type="pres">
      <dgm:prSet presAssocID="{D21C9A39-CECC-458C-806E-2E01439EF563}" presName="space" presStyleCnt="0"/>
      <dgm:spPr/>
    </dgm:pt>
    <dgm:pt modelId="{79A6B34C-8DF4-47A2-BC12-E51B2A4FCF52}" type="pres">
      <dgm:prSet presAssocID="{B3252741-7B0B-413F-8849-5A551859685B}" presName="composite" presStyleCnt="0"/>
      <dgm:spPr/>
    </dgm:pt>
    <dgm:pt modelId="{39DA7A02-AF78-4BA8-BEC1-BE05EB264CDC}" type="pres">
      <dgm:prSet presAssocID="{B3252741-7B0B-413F-8849-5A551859685B}" presName="parTx" presStyleLbl="alignNode1" presStyleIdx="1" presStyleCnt="5">
        <dgm:presLayoutVars>
          <dgm:chMax val="0"/>
          <dgm:chPref val="0"/>
        </dgm:presLayoutVars>
      </dgm:prSet>
      <dgm:spPr/>
    </dgm:pt>
    <dgm:pt modelId="{4DC28469-1859-420C-8038-E9A57769C1BE}" type="pres">
      <dgm:prSet presAssocID="{B3252741-7B0B-413F-8849-5A551859685B}" presName="desTx" presStyleLbl="alignAccFollowNode1" presStyleIdx="1" presStyleCnt="5">
        <dgm:presLayoutVars/>
      </dgm:prSet>
      <dgm:spPr/>
    </dgm:pt>
    <dgm:pt modelId="{46F35DE1-487B-48E4-9DC2-45AB7CFBCA7E}" type="pres">
      <dgm:prSet presAssocID="{A4D5E2AC-2DEA-4800-90BE-1EBF4EA77A8D}" presName="space" presStyleCnt="0"/>
      <dgm:spPr/>
    </dgm:pt>
    <dgm:pt modelId="{B0B3D667-B773-411F-AE06-407761962A61}" type="pres">
      <dgm:prSet presAssocID="{BF8CF8A8-DF8B-4581-ADDB-A66194900A7E}" presName="composite" presStyleCnt="0"/>
      <dgm:spPr/>
    </dgm:pt>
    <dgm:pt modelId="{6CC12CB3-5207-418C-ABBD-40021257380F}" type="pres">
      <dgm:prSet presAssocID="{BF8CF8A8-DF8B-4581-ADDB-A66194900A7E}" presName="parTx" presStyleLbl="alignNode1" presStyleIdx="2" presStyleCnt="5">
        <dgm:presLayoutVars>
          <dgm:chMax val="0"/>
          <dgm:chPref val="0"/>
        </dgm:presLayoutVars>
      </dgm:prSet>
      <dgm:spPr/>
    </dgm:pt>
    <dgm:pt modelId="{40C59359-8CAE-4D81-9419-9D42780CA008}" type="pres">
      <dgm:prSet presAssocID="{BF8CF8A8-DF8B-4581-ADDB-A66194900A7E}" presName="desTx" presStyleLbl="alignAccFollowNode1" presStyleIdx="2" presStyleCnt="5">
        <dgm:presLayoutVars/>
      </dgm:prSet>
      <dgm:spPr/>
    </dgm:pt>
    <dgm:pt modelId="{CE6A01B4-0ACD-4B62-AE52-40C17A3F1851}" type="pres">
      <dgm:prSet presAssocID="{992C8FA8-05B9-4A31-9A55-E501F2454C17}" presName="space" presStyleCnt="0"/>
      <dgm:spPr/>
    </dgm:pt>
    <dgm:pt modelId="{262D288F-37CF-4452-A0FC-20E630BAAF9A}" type="pres">
      <dgm:prSet presAssocID="{ED07F8F0-2B57-4F4F-8010-E0F8BAB70D61}" presName="composite" presStyleCnt="0"/>
      <dgm:spPr/>
    </dgm:pt>
    <dgm:pt modelId="{01A0CB0D-4126-4B05-9880-7AC7DDD4AD4F}" type="pres">
      <dgm:prSet presAssocID="{ED07F8F0-2B57-4F4F-8010-E0F8BAB70D61}" presName="parTx" presStyleLbl="alignNode1" presStyleIdx="3" presStyleCnt="5">
        <dgm:presLayoutVars>
          <dgm:chMax val="0"/>
          <dgm:chPref val="0"/>
        </dgm:presLayoutVars>
      </dgm:prSet>
      <dgm:spPr/>
    </dgm:pt>
    <dgm:pt modelId="{B2957951-C120-4CF4-8127-201B2ABD391B}" type="pres">
      <dgm:prSet presAssocID="{ED07F8F0-2B57-4F4F-8010-E0F8BAB70D61}" presName="desTx" presStyleLbl="alignAccFollowNode1" presStyleIdx="3" presStyleCnt="5">
        <dgm:presLayoutVars/>
      </dgm:prSet>
      <dgm:spPr/>
    </dgm:pt>
    <dgm:pt modelId="{F4323CA0-F202-4608-B47C-E785E5DC52E9}" type="pres">
      <dgm:prSet presAssocID="{1CFD3481-F8EC-4729-B4CA-FA8762E1537A}" presName="space" presStyleCnt="0"/>
      <dgm:spPr/>
    </dgm:pt>
    <dgm:pt modelId="{2E1E854D-E012-49FC-AD03-7D500F7BB5D7}" type="pres">
      <dgm:prSet presAssocID="{4896E0E2-3443-4CFD-BCB0-3E403A123745}" presName="composite" presStyleCnt="0"/>
      <dgm:spPr/>
    </dgm:pt>
    <dgm:pt modelId="{994DF9A6-676D-4940-AA30-8DE85ACFA7EF}" type="pres">
      <dgm:prSet presAssocID="{4896E0E2-3443-4CFD-BCB0-3E403A123745}" presName="parTx" presStyleLbl="alignNode1" presStyleIdx="4" presStyleCnt="5">
        <dgm:presLayoutVars>
          <dgm:chMax val="0"/>
          <dgm:chPref val="0"/>
        </dgm:presLayoutVars>
      </dgm:prSet>
      <dgm:spPr/>
    </dgm:pt>
    <dgm:pt modelId="{F166ED8E-25ED-48CD-AE14-66365FF4418C}" type="pres">
      <dgm:prSet presAssocID="{4896E0E2-3443-4CFD-BCB0-3E403A123745}" presName="desTx" presStyleLbl="alignAccFollowNode1" presStyleIdx="4" presStyleCnt="5">
        <dgm:presLayoutVars/>
      </dgm:prSet>
      <dgm:spPr/>
    </dgm:pt>
  </dgm:ptLst>
  <dgm:cxnLst>
    <dgm:cxn modelId="{EFC40B00-105C-4508-965B-9E3320C5A000}" srcId="{BF8CF8A8-DF8B-4581-ADDB-A66194900A7E}" destId="{2D18890F-5B27-45A5-B4DD-7CDECF925F37}" srcOrd="0" destOrd="0" parTransId="{7D64218C-5AD8-46CA-9F06-1F8CC560BB54}" sibTransId="{577B6306-D21A-467A-918A-E1285430C243}"/>
    <dgm:cxn modelId="{7EBFE806-26C2-4370-9B36-DC681271D184}" srcId="{1A3E86F1-9374-40EA-A222-2D01BC008F6D}" destId="{4896E0E2-3443-4CFD-BCB0-3E403A123745}" srcOrd="4" destOrd="0" parTransId="{0D8CC0F4-D4F1-44A7-A0C1-DFD90B7CE519}" sibTransId="{C204F7D0-8C4E-4B33-B935-FB5566680319}"/>
    <dgm:cxn modelId="{138CE917-7D08-4E8F-9C64-D3FAC19A1395}" type="presOf" srcId="{2D18890F-5B27-45A5-B4DD-7CDECF925F37}" destId="{40C59359-8CAE-4D81-9419-9D42780CA008}" srcOrd="0" destOrd="0" presId="urn:microsoft.com/office/officeart/2016/7/layout/ChevronBlockProcess"/>
    <dgm:cxn modelId="{3B80561F-6A37-4C8D-83C6-0E59889C5068}" type="presOf" srcId="{BF8CF8A8-DF8B-4581-ADDB-A66194900A7E}" destId="{6CC12CB3-5207-418C-ABBD-40021257380F}" srcOrd="0" destOrd="0" presId="urn:microsoft.com/office/officeart/2016/7/layout/ChevronBlockProcess"/>
    <dgm:cxn modelId="{67B94134-6F1C-4868-8B65-2C817ED0D994}" type="presOf" srcId="{B3252741-7B0B-413F-8849-5A551859685B}" destId="{39DA7A02-AF78-4BA8-BEC1-BE05EB264CDC}" srcOrd="0" destOrd="0" presId="urn:microsoft.com/office/officeart/2016/7/layout/ChevronBlockProcess"/>
    <dgm:cxn modelId="{67468F5B-52CA-4F7F-AD0F-82F168399FF5}" type="presOf" srcId="{7F9BB1D1-3615-495B-B507-30FF2C4A1B2D}" destId="{35D5ACD7-9466-49AC-B16D-A05C26D02A2D}" srcOrd="0" destOrd="0" presId="urn:microsoft.com/office/officeart/2016/7/layout/ChevronBlockProcess"/>
    <dgm:cxn modelId="{E4204042-D1DE-4390-B5EF-8AECA4DD2B28}" type="presOf" srcId="{1A3E86F1-9374-40EA-A222-2D01BC008F6D}" destId="{A131DC90-51A9-4DF4-98FB-43F93B0639B2}" srcOrd="0" destOrd="0" presId="urn:microsoft.com/office/officeart/2016/7/layout/ChevronBlockProcess"/>
    <dgm:cxn modelId="{585EC069-DB6D-48AE-87B1-4CE74CD8CE7B}" type="presOf" srcId="{2E872DC5-0D80-491E-94A5-78DD12AD939D}" destId="{4DC28469-1859-420C-8038-E9A57769C1BE}" srcOrd="0" destOrd="0" presId="urn:microsoft.com/office/officeart/2016/7/layout/ChevronBlockProcess"/>
    <dgm:cxn modelId="{D3CAF16A-8B43-4CE8-9DD4-74DC46E93D6B}" srcId="{B3252741-7B0B-413F-8849-5A551859685B}" destId="{2E872DC5-0D80-491E-94A5-78DD12AD939D}" srcOrd="0" destOrd="0" parTransId="{4BD5F185-EE9D-4DCA-94ED-DE6960F71BDF}" sibTransId="{76B99A10-D5B4-4B4B-BC4A-E863AB9BAC44}"/>
    <dgm:cxn modelId="{07369D4F-5944-4646-9B3F-F27001B5EDCA}" srcId="{1A3E86F1-9374-40EA-A222-2D01BC008F6D}" destId="{FB497981-C228-400B-8F73-E789FDCEF3A9}" srcOrd="0" destOrd="0" parTransId="{C8A321E9-961F-4C85-A2D0-536BFCB78960}" sibTransId="{D21C9A39-CECC-458C-806E-2E01439EF563}"/>
    <dgm:cxn modelId="{837D5678-BABD-418B-BDE7-E1631CB67CF4}" type="presOf" srcId="{4896E0E2-3443-4CFD-BCB0-3E403A123745}" destId="{994DF9A6-676D-4940-AA30-8DE85ACFA7EF}" srcOrd="0" destOrd="0" presId="urn:microsoft.com/office/officeart/2016/7/layout/ChevronBlockProcess"/>
    <dgm:cxn modelId="{A1E38893-4D4E-462E-91EC-336670CB7A22}" type="presOf" srcId="{3B751C07-4E2A-446F-92BA-65F3E2CAC9BF}" destId="{B2957951-C120-4CF4-8127-201B2ABD391B}" srcOrd="0" destOrd="0" presId="urn:microsoft.com/office/officeart/2016/7/layout/ChevronBlockProcess"/>
    <dgm:cxn modelId="{A257B09B-700D-45F4-BB5F-98A6F2DA5216}" srcId="{ED07F8F0-2B57-4F4F-8010-E0F8BAB70D61}" destId="{3B751C07-4E2A-446F-92BA-65F3E2CAC9BF}" srcOrd="0" destOrd="0" parTransId="{909D1B90-90A1-469E-848A-BC49F19DD9C6}" sibTransId="{9614BB3D-58EB-45AA-99D4-D629882A3BC9}"/>
    <dgm:cxn modelId="{BCC55AA0-9C2F-4F88-9C70-B1F11CF07BA3}" srcId="{FB497981-C228-400B-8F73-E789FDCEF3A9}" destId="{7F9BB1D1-3615-495B-B507-30FF2C4A1B2D}" srcOrd="0" destOrd="0" parTransId="{61D804D0-C762-44AF-B151-0E8E04B5EFF3}" sibTransId="{E5E966EB-B5ED-4CE9-B242-8684A7DE07E2}"/>
    <dgm:cxn modelId="{F19D64B0-649C-445C-AF4C-68A3565F7DAB}" srcId="{1A3E86F1-9374-40EA-A222-2D01BC008F6D}" destId="{ED07F8F0-2B57-4F4F-8010-E0F8BAB70D61}" srcOrd="3" destOrd="0" parTransId="{40D217EE-96C8-40E9-9B88-00BDA876E2DA}" sibTransId="{1CFD3481-F8EC-4729-B4CA-FA8762E1537A}"/>
    <dgm:cxn modelId="{9D9F04BA-5ECD-4FF6-9779-2B6D67E7A7EC}" srcId="{1A3E86F1-9374-40EA-A222-2D01BC008F6D}" destId="{B3252741-7B0B-413F-8849-5A551859685B}" srcOrd="1" destOrd="0" parTransId="{2AB09088-6E0A-4BCE-A5EB-64FA9F1C0FCC}" sibTransId="{A4D5E2AC-2DEA-4800-90BE-1EBF4EA77A8D}"/>
    <dgm:cxn modelId="{A93BCDC6-EB10-4E80-ADBC-46533AAFB4FE}" srcId="{4896E0E2-3443-4CFD-BCB0-3E403A123745}" destId="{ED009233-CFD8-4D9E-B06A-A701CE70D989}" srcOrd="0" destOrd="0" parTransId="{9CE30D75-F748-41BE-B760-BC99F86DAE95}" sibTransId="{1B6573E9-930E-4F95-9348-8470212BC5CA}"/>
    <dgm:cxn modelId="{FE46B0C9-294C-4AD4-97F5-F0AD4ECECD9A}" type="presOf" srcId="{ED009233-CFD8-4D9E-B06A-A701CE70D989}" destId="{F166ED8E-25ED-48CD-AE14-66365FF4418C}" srcOrd="0" destOrd="0" presId="urn:microsoft.com/office/officeart/2016/7/layout/ChevronBlockProcess"/>
    <dgm:cxn modelId="{8C932FCB-1452-494B-B94B-9994E6D72D7F}" srcId="{1A3E86F1-9374-40EA-A222-2D01BC008F6D}" destId="{BF8CF8A8-DF8B-4581-ADDB-A66194900A7E}" srcOrd="2" destOrd="0" parTransId="{C510896B-5A2B-4013-BED6-8D0283F7C95D}" sibTransId="{992C8FA8-05B9-4A31-9A55-E501F2454C17}"/>
    <dgm:cxn modelId="{3ACCB1CB-2795-4F8A-97F9-C49CD8A8B44B}" type="presOf" srcId="{ED07F8F0-2B57-4F4F-8010-E0F8BAB70D61}" destId="{01A0CB0D-4126-4B05-9880-7AC7DDD4AD4F}" srcOrd="0" destOrd="0" presId="urn:microsoft.com/office/officeart/2016/7/layout/ChevronBlockProcess"/>
    <dgm:cxn modelId="{022293FD-D87D-4D71-A7BF-569CD8C83FCC}" type="presOf" srcId="{FB497981-C228-400B-8F73-E789FDCEF3A9}" destId="{109D68CB-F977-454B-A6C8-A8AED684FE79}" srcOrd="0" destOrd="0" presId="urn:microsoft.com/office/officeart/2016/7/layout/ChevronBlockProcess"/>
    <dgm:cxn modelId="{E0A860B0-7C71-41AD-AE9B-ADE4357D4B74}" type="presParOf" srcId="{A131DC90-51A9-4DF4-98FB-43F93B0639B2}" destId="{E175DC84-D929-4EF1-9E62-E8E114A71EEA}" srcOrd="0" destOrd="0" presId="urn:microsoft.com/office/officeart/2016/7/layout/ChevronBlockProcess"/>
    <dgm:cxn modelId="{F2C96DA0-813C-49C4-8BB8-1D3033254E08}" type="presParOf" srcId="{E175DC84-D929-4EF1-9E62-E8E114A71EEA}" destId="{109D68CB-F977-454B-A6C8-A8AED684FE79}" srcOrd="0" destOrd="0" presId="urn:microsoft.com/office/officeart/2016/7/layout/ChevronBlockProcess"/>
    <dgm:cxn modelId="{9DEDC39E-BECD-472A-93E8-5AE9D99356E9}" type="presParOf" srcId="{E175DC84-D929-4EF1-9E62-E8E114A71EEA}" destId="{35D5ACD7-9466-49AC-B16D-A05C26D02A2D}" srcOrd="1" destOrd="0" presId="urn:microsoft.com/office/officeart/2016/7/layout/ChevronBlockProcess"/>
    <dgm:cxn modelId="{803E2BA1-4AE2-4A8D-BF3E-CFE29F1BB261}" type="presParOf" srcId="{A131DC90-51A9-4DF4-98FB-43F93B0639B2}" destId="{8E44C4F7-CE96-45F6-82DF-BE154DAEED5F}" srcOrd="1" destOrd="0" presId="urn:microsoft.com/office/officeart/2016/7/layout/ChevronBlockProcess"/>
    <dgm:cxn modelId="{F10A7984-7E36-4D46-B3BE-492C7765EE84}" type="presParOf" srcId="{A131DC90-51A9-4DF4-98FB-43F93B0639B2}" destId="{79A6B34C-8DF4-47A2-BC12-E51B2A4FCF52}" srcOrd="2" destOrd="0" presId="urn:microsoft.com/office/officeart/2016/7/layout/ChevronBlockProcess"/>
    <dgm:cxn modelId="{241FB523-233D-4374-8492-F20939AA26C0}" type="presParOf" srcId="{79A6B34C-8DF4-47A2-BC12-E51B2A4FCF52}" destId="{39DA7A02-AF78-4BA8-BEC1-BE05EB264CDC}" srcOrd="0" destOrd="0" presId="urn:microsoft.com/office/officeart/2016/7/layout/ChevronBlockProcess"/>
    <dgm:cxn modelId="{7E4D7FF0-8C00-4C0C-9D6B-A2A4220FEE2F}" type="presParOf" srcId="{79A6B34C-8DF4-47A2-BC12-E51B2A4FCF52}" destId="{4DC28469-1859-420C-8038-E9A57769C1BE}" srcOrd="1" destOrd="0" presId="urn:microsoft.com/office/officeart/2016/7/layout/ChevronBlockProcess"/>
    <dgm:cxn modelId="{53EFF988-F53F-4051-B8DE-ABC2B2B0485F}" type="presParOf" srcId="{A131DC90-51A9-4DF4-98FB-43F93B0639B2}" destId="{46F35DE1-487B-48E4-9DC2-45AB7CFBCA7E}" srcOrd="3" destOrd="0" presId="urn:microsoft.com/office/officeart/2016/7/layout/ChevronBlockProcess"/>
    <dgm:cxn modelId="{5B208BD2-3FDF-498B-9B56-E1550FE6236E}" type="presParOf" srcId="{A131DC90-51A9-4DF4-98FB-43F93B0639B2}" destId="{B0B3D667-B773-411F-AE06-407761962A61}" srcOrd="4" destOrd="0" presId="urn:microsoft.com/office/officeart/2016/7/layout/ChevronBlockProcess"/>
    <dgm:cxn modelId="{7EF679B6-43E1-4616-9B7E-23929C009C1D}" type="presParOf" srcId="{B0B3D667-B773-411F-AE06-407761962A61}" destId="{6CC12CB3-5207-418C-ABBD-40021257380F}" srcOrd="0" destOrd="0" presId="urn:microsoft.com/office/officeart/2016/7/layout/ChevronBlockProcess"/>
    <dgm:cxn modelId="{20C5AA65-D4A9-4D3F-B903-6B70A92C8727}" type="presParOf" srcId="{B0B3D667-B773-411F-AE06-407761962A61}" destId="{40C59359-8CAE-4D81-9419-9D42780CA008}" srcOrd="1" destOrd="0" presId="urn:microsoft.com/office/officeart/2016/7/layout/ChevronBlockProcess"/>
    <dgm:cxn modelId="{DBBE800C-7C99-4AA9-9C35-C5CD7F65FE84}" type="presParOf" srcId="{A131DC90-51A9-4DF4-98FB-43F93B0639B2}" destId="{CE6A01B4-0ACD-4B62-AE52-40C17A3F1851}" srcOrd="5" destOrd="0" presId="urn:microsoft.com/office/officeart/2016/7/layout/ChevronBlockProcess"/>
    <dgm:cxn modelId="{3069F337-ECD9-4BD6-8FC5-7E80B83C062A}" type="presParOf" srcId="{A131DC90-51A9-4DF4-98FB-43F93B0639B2}" destId="{262D288F-37CF-4452-A0FC-20E630BAAF9A}" srcOrd="6" destOrd="0" presId="urn:microsoft.com/office/officeart/2016/7/layout/ChevronBlockProcess"/>
    <dgm:cxn modelId="{47584431-713A-4CF2-A295-62037E8D5754}" type="presParOf" srcId="{262D288F-37CF-4452-A0FC-20E630BAAF9A}" destId="{01A0CB0D-4126-4B05-9880-7AC7DDD4AD4F}" srcOrd="0" destOrd="0" presId="urn:microsoft.com/office/officeart/2016/7/layout/ChevronBlockProcess"/>
    <dgm:cxn modelId="{EB8097AE-B489-4001-8F44-639473D7B029}" type="presParOf" srcId="{262D288F-37CF-4452-A0FC-20E630BAAF9A}" destId="{B2957951-C120-4CF4-8127-201B2ABD391B}" srcOrd="1" destOrd="0" presId="urn:microsoft.com/office/officeart/2016/7/layout/ChevronBlockProcess"/>
    <dgm:cxn modelId="{3343C322-9098-49E8-94E6-F49A4DDD9FB7}" type="presParOf" srcId="{A131DC90-51A9-4DF4-98FB-43F93B0639B2}" destId="{F4323CA0-F202-4608-B47C-E785E5DC52E9}" srcOrd="7" destOrd="0" presId="urn:microsoft.com/office/officeart/2016/7/layout/ChevronBlockProcess"/>
    <dgm:cxn modelId="{342DEFCE-E889-4B7A-A1AB-18CB7A52DED4}" type="presParOf" srcId="{A131DC90-51A9-4DF4-98FB-43F93B0639B2}" destId="{2E1E854D-E012-49FC-AD03-7D500F7BB5D7}" srcOrd="8" destOrd="0" presId="urn:microsoft.com/office/officeart/2016/7/layout/ChevronBlockProcess"/>
    <dgm:cxn modelId="{37557141-6B95-4FD5-829C-303B109B69C5}" type="presParOf" srcId="{2E1E854D-E012-49FC-AD03-7D500F7BB5D7}" destId="{994DF9A6-676D-4940-AA30-8DE85ACFA7EF}" srcOrd="0" destOrd="0" presId="urn:microsoft.com/office/officeart/2016/7/layout/ChevronBlockProcess"/>
    <dgm:cxn modelId="{E6C8BDE0-D01A-4CDE-BFBB-30DDE5EC0024}" type="presParOf" srcId="{2E1E854D-E012-49FC-AD03-7D500F7BB5D7}" destId="{F166ED8E-25ED-48CD-AE14-66365FF4418C}" srcOrd="1" destOrd="0" presId="urn:microsoft.com/office/officeart/2016/7/layout/Chevron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D5C26B-BA14-4F2A-95CD-B30FD894548D}" type="doc">
      <dgm:prSet loTypeId="urn:microsoft.com/office/officeart/2016/7/layout/VerticalSolidActionList" loCatId="List" qsTypeId="urn:microsoft.com/office/officeart/2005/8/quickstyle/simple1" qsCatId="simple" csTypeId="urn:microsoft.com/office/officeart/2005/8/colors/accent1_4" csCatId="accent1" phldr="1"/>
      <dgm:spPr/>
      <dgm:t>
        <a:bodyPr/>
        <a:lstStyle/>
        <a:p>
          <a:endParaRPr lang="en-US"/>
        </a:p>
      </dgm:t>
    </dgm:pt>
    <dgm:pt modelId="{E1391E8C-2FF2-4FC1-9325-078703A64699}">
      <dgm:prSet/>
      <dgm:spPr/>
      <dgm:t>
        <a:bodyPr/>
        <a:lstStyle/>
        <a:p>
          <a:r>
            <a:rPr lang="en-US"/>
            <a:t>Foster</a:t>
          </a:r>
        </a:p>
      </dgm:t>
    </dgm:pt>
    <dgm:pt modelId="{F35CF322-3EAC-43F2-A3D1-E5A75746B293}" type="parTrans" cxnId="{9ABBC0B8-2205-4BD2-94A5-5122E5184F8B}">
      <dgm:prSet/>
      <dgm:spPr/>
      <dgm:t>
        <a:bodyPr/>
        <a:lstStyle/>
        <a:p>
          <a:endParaRPr lang="en-US"/>
        </a:p>
      </dgm:t>
    </dgm:pt>
    <dgm:pt modelId="{8A86D7A4-9B55-4965-AC56-93E414EA0487}" type="sibTrans" cxnId="{9ABBC0B8-2205-4BD2-94A5-5122E5184F8B}">
      <dgm:prSet/>
      <dgm:spPr/>
      <dgm:t>
        <a:bodyPr/>
        <a:lstStyle/>
        <a:p>
          <a:endParaRPr lang="en-US"/>
        </a:p>
      </dgm:t>
    </dgm:pt>
    <dgm:pt modelId="{2D48A744-00F1-42E8-BC79-1AC4057A393E}">
      <dgm:prSet custT="1"/>
      <dgm:spPr/>
      <dgm:t>
        <a:bodyPr/>
        <a:lstStyle/>
        <a:p>
          <a:r>
            <a:rPr lang="en-US" sz="2400"/>
            <a:t>Foster positive self-image and see themselves in the math.</a:t>
          </a:r>
        </a:p>
      </dgm:t>
    </dgm:pt>
    <dgm:pt modelId="{EB0C4A21-FDF4-47AD-A531-28FAA8B5CD43}" type="parTrans" cxnId="{2E4A1C35-AC2D-4CB2-9147-E05BA09970BA}">
      <dgm:prSet/>
      <dgm:spPr/>
      <dgm:t>
        <a:bodyPr/>
        <a:lstStyle/>
        <a:p>
          <a:endParaRPr lang="en-US"/>
        </a:p>
      </dgm:t>
    </dgm:pt>
    <dgm:pt modelId="{A83C93B0-1693-444F-8E18-FB2BAFBB7219}" type="sibTrans" cxnId="{2E4A1C35-AC2D-4CB2-9147-E05BA09970BA}">
      <dgm:prSet/>
      <dgm:spPr/>
      <dgm:t>
        <a:bodyPr/>
        <a:lstStyle/>
        <a:p>
          <a:endParaRPr lang="en-US"/>
        </a:p>
      </dgm:t>
    </dgm:pt>
    <dgm:pt modelId="{1E4D1417-9D56-4C71-B67F-312B5CF90402}">
      <dgm:prSet/>
      <dgm:spPr/>
      <dgm:t>
        <a:bodyPr/>
        <a:lstStyle/>
        <a:p>
          <a:r>
            <a:rPr lang="en-US"/>
            <a:t>Develop</a:t>
          </a:r>
        </a:p>
      </dgm:t>
    </dgm:pt>
    <dgm:pt modelId="{2543234F-BB5E-47A6-A4C2-D3654E82B8FD}" type="parTrans" cxnId="{5BB1F666-E7F7-45C5-A451-27A77B814645}">
      <dgm:prSet/>
      <dgm:spPr/>
      <dgm:t>
        <a:bodyPr/>
        <a:lstStyle/>
        <a:p>
          <a:endParaRPr lang="en-US"/>
        </a:p>
      </dgm:t>
    </dgm:pt>
    <dgm:pt modelId="{0695F0B0-1D5C-4560-AF78-9D4F43AAB519}" type="sibTrans" cxnId="{5BB1F666-E7F7-45C5-A451-27A77B814645}">
      <dgm:prSet/>
      <dgm:spPr/>
      <dgm:t>
        <a:bodyPr/>
        <a:lstStyle/>
        <a:p>
          <a:endParaRPr lang="en-US"/>
        </a:p>
      </dgm:t>
    </dgm:pt>
    <dgm:pt modelId="{DFE64EC4-2190-4DA5-A8B4-3D77F97A2C82}">
      <dgm:prSet custT="1"/>
      <dgm:spPr/>
      <dgm:t>
        <a:bodyPr/>
        <a:lstStyle/>
        <a:p>
          <a:r>
            <a:rPr lang="en-US" sz="2400"/>
            <a:t>Develop deep conceptual understanding and fluency.</a:t>
          </a:r>
        </a:p>
      </dgm:t>
    </dgm:pt>
    <dgm:pt modelId="{99C9AFD5-9BFD-4699-92E5-90F25F847DE3}" type="parTrans" cxnId="{003C2949-C625-4684-88CD-7768F3E0987C}">
      <dgm:prSet/>
      <dgm:spPr/>
      <dgm:t>
        <a:bodyPr/>
        <a:lstStyle/>
        <a:p>
          <a:endParaRPr lang="en-US"/>
        </a:p>
      </dgm:t>
    </dgm:pt>
    <dgm:pt modelId="{D7A535D8-86CB-40BF-A9EE-8E669AF5287B}" type="sibTrans" cxnId="{003C2949-C625-4684-88CD-7768F3E0987C}">
      <dgm:prSet/>
      <dgm:spPr/>
      <dgm:t>
        <a:bodyPr/>
        <a:lstStyle/>
        <a:p>
          <a:endParaRPr lang="en-US"/>
        </a:p>
      </dgm:t>
    </dgm:pt>
    <dgm:pt modelId="{2A76B031-8B8F-4C4A-93B2-2DFB1760C76F}">
      <dgm:prSet/>
      <dgm:spPr/>
      <dgm:t>
        <a:bodyPr/>
        <a:lstStyle/>
        <a:p>
          <a:r>
            <a:rPr lang="en-US"/>
            <a:t>Access</a:t>
          </a:r>
        </a:p>
      </dgm:t>
    </dgm:pt>
    <dgm:pt modelId="{2EABA731-CBED-4BEA-A894-B8417789F026}" type="parTrans" cxnId="{68A51D0B-5B18-4E97-B9D2-96994399978E}">
      <dgm:prSet/>
      <dgm:spPr/>
      <dgm:t>
        <a:bodyPr/>
        <a:lstStyle/>
        <a:p>
          <a:endParaRPr lang="en-US"/>
        </a:p>
      </dgm:t>
    </dgm:pt>
    <dgm:pt modelId="{0F0F53E0-3C69-434B-9855-3CCB3F798FE0}" type="sibTrans" cxnId="{68A51D0B-5B18-4E97-B9D2-96994399978E}">
      <dgm:prSet/>
      <dgm:spPr/>
      <dgm:t>
        <a:bodyPr/>
        <a:lstStyle/>
        <a:p>
          <a:endParaRPr lang="en-US"/>
        </a:p>
      </dgm:t>
    </dgm:pt>
    <dgm:pt modelId="{08F05B4E-06D7-4943-887C-3DA616D6783F}">
      <dgm:prSet custT="1"/>
      <dgm:spPr/>
      <dgm:t>
        <a:bodyPr/>
        <a:lstStyle/>
        <a:p>
          <a:r>
            <a:rPr lang="en-US" sz="2400"/>
            <a:t>Access coherent instruction at and across all levels.</a:t>
          </a:r>
        </a:p>
      </dgm:t>
    </dgm:pt>
    <dgm:pt modelId="{D9D1465E-17EF-4A93-923C-AE4D4FD3EB26}" type="parTrans" cxnId="{867B734A-C2E6-469E-86F3-AB2466BF63E8}">
      <dgm:prSet/>
      <dgm:spPr/>
      <dgm:t>
        <a:bodyPr/>
        <a:lstStyle/>
        <a:p>
          <a:endParaRPr lang="en-US"/>
        </a:p>
      </dgm:t>
    </dgm:pt>
    <dgm:pt modelId="{DC52A497-619D-4E0F-8731-B1D57AA733A5}" type="sibTrans" cxnId="{867B734A-C2E6-469E-86F3-AB2466BF63E8}">
      <dgm:prSet/>
      <dgm:spPr/>
      <dgm:t>
        <a:bodyPr/>
        <a:lstStyle/>
        <a:p>
          <a:endParaRPr lang="en-US"/>
        </a:p>
      </dgm:t>
    </dgm:pt>
    <dgm:pt modelId="{95DF7255-2D8B-448D-8C03-E261C5C44656}">
      <dgm:prSet/>
      <dgm:spPr/>
      <dgm:t>
        <a:bodyPr/>
        <a:lstStyle/>
        <a:p>
          <a:r>
            <a:rPr lang="en-US"/>
            <a:t>Experience</a:t>
          </a:r>
        </a:p>
      </dgm:t>
    </dgm:pt>
    <dgm:pt modelId="{B673558A-B0D5-4F98-A87B-433964C926F7}" type="parTrans" cxnId="{3127A3FA-FED8-4D3F-A00C-232F7B5A3C38}">
      <dgm:prSet/>
      <dgm:spPr/>
      <dgm:t>
        <a:bodyPr/>
        <a:lstStyle/>
        <a:p>
          <a:endParaRPr lang="en-US"/>
        </a:p>
      </dgm:t>
    </dgm:pt>
    <dgm:pt modelId="{DB1C816F-A54F-4C6A-B19C-5CAA62905614}" type="sibTrans" cxnId="{3127A3FA-FED8-4D3F-A00C-232F7B5A3C38}">
      <dgm:prSet/>
      <dgm:spPr/>
      <dgm:t>
        <a:bodyPr/>
        <a:lstStyle/>
        <a:p>
          <a:endParaRPr lang="en-US"/>
        </a:p>
      </dgm:t>
    </dgm:pt>
    <dgm:pt modelId="{86EC1E77-F797-4BE6-9A38-B8C9D2B5459F}">
      <dgm:prSet custT="1"/>
      <dgm:spPr/>
      <dgm:t>
        <a:bodyPr/>
        <a:lstStyle/>
        <a:p>
          <a:r>
            <a:rPr lang="en-US" sz="2400"/>
            <a:t>Experience relevant, real-world problems.</a:t>
          </a:r>
        </a:p>
      </dgm:t>
    </dgm:pt>
    <dgm:pt modelId="{8A2DBD3E-C696-4DE5-B335-73DB125A2754}" type="parTrans" cxnId="{2266BDD6-7AFB-48DB-A905-0458D9C185D4}">
      <dgm:prSet/>
      <dgm:spPr/>
      <dgm:t>
        <a:bodyPr/>
        <a:lstStyle/>
        <a:p>
          <a:endParaRPr lang="en-US"/>
        </a:p>
      </dgm:t>
    </dgm:pt>
    <dgm:pt modelId="{02298DB8-131C-4553-BB91-C4DA7C078A00}" type="sibTrans" cxnId="{2266BDD6-7AFB-48DB-A905-0458D9C185D4}">
      <dgm:prSet/>
      <dgm:spPr/>
      <dgm:t>
        <a:bodyPr/>
        <a:lstStyle/>
        <a:p>
          <a:endParaRPr lang="en-US"/>
        </a:p>
      </dgm:t>
    </dgm:pt>
    <dgm:pt modelId="{3C2418EA-B44F-4B5D-B0AB-427F0ADEB416}">
      <dgm:prSet/>
      <dgm:spPr/>
      <dgm:t>
        <a:bodyPr/>
        <a:lstStyle/>
        <a:p>
          <a:r>
            <a:rPr lang="en-US"/>
            <a:t>Think</a:t>
          </a:r>
        </a:p>
      </dgm:t>
    </dgm:pt>
    <dgm:pt modelId="{335D44AC-16DB-45B3-A2F8-A9EF327F6B3B}" type="parTrans" cxnId="{EA5AF7DD-C6BE-4B94-AB49-E372334B8746}">
      <dgm:prSet/>
      <dgm:spPr/>
      <dgm:t>
        <a:bodyPr/>
        <a:lstStyle/>
        <a:p>
          <a:endParaRPr lang="en-US"/>
        </a:p>
      </dgm:t>
    </dgm:pt>
    <dgm:pt modelId="{99B20C87-A85D-4E60-8954-B5436AAEC66E}" type="sibTrans" cxnId="{EA5AF7DD-C6BE-4B94-AB49-E372334B8746}">
      <dgm:prSet/>
      <dgm:spPr/>
      <dgm:t>
        <a:bodyPr/>
        <a:lstStyle/>
        <a:p>
          <a:endParaRPr lang="en-US"/>
        </a:p>
      </dgm:t>
    </dgm:pt>
    <dgm:pt modelId="{AE8E6CE0-A866-465D-A5B4-457A811C9C85}">
      <dgm:prSet custT="1"/>
      <dgm:spPr/>
      <dgm:t>
        <a:bodyPr/>
        <a:lstStyle/>
        <a:p>
          <a:r>
            <a:rPr lang="en-US" sz="2400"/>
            <a:t>Think critically and creatively.</a:t>
          </a:r>
        </a:p>
      </dgm:t>
    </dgm:pt>
    <dgm:pt modelId="{2F40E83F-A1B9-4939-A384-C65FAFFF4500}" type="parTrans" cxnId="{DF9387A5-71EE-47BB-97E7-9BF0CF16F6EB}">
      <dgm:prSet/>
      <dgm:spPr/>
      <dgm:t>
        <a:bodyPr/>
        <a:lstStyle/>
        <a:p>
          <a:endParaRPr lang="en-US"/>
        </a:p>
      </dgm:t>
    </dgm:pt>
    <dgm:pt modelId="{1D8987AF-E7B5-450D-8D44-709B3CDDE7E2}" type="sibTrans" cxnId="{DF9387A5-71EE-47BB-97E7-9BF0CF16F6EB}">
      <dgm:prSet/>
      <dgm:spPr/>
      <dgm:t>
        <a:bodyPr/>
        <a:lstStyle/>
        <a:p>
          <a:endParaRPr lang="en-US"/>
        </a:p>
      </dgm:t>
    </dgm:pt>
    <dgm:pt modelId="{67A5A232-A6E3-46DA-B13F-E31D7478F210}" type="pres">
      <dgm:prSet presAssocID="{E2D5C26B-BA14-4F2A-95CD-B30FD894548D}" presName="Name0" presStyleCnt="0">
        <dgm:presLayoutVars>
          <dgm:dir/>
          <dgm:animLvl val="lvl"/>
          <dgm:resizeHandles val="exact"/>
        </dgm:presLayoutVars>
      </dgm:prSet>
      <dgm:spPr/>
    </dgm:pt>
    <dgm:pt modelId="{359D668A-D059-415B-A55B-7D90EB73A5A3}" type="pres">
      <dgm:prSet presAssocID="{E1391E8C-2FF2-4FC1-9325-078703A64699}" presName="linNode" presStyleCnt="0"/>
      <dgm:spPr/>
    </dgm:pt>
    <dgm:pt modelId="{B4A18FE7-E75D-4162-A826-114674CE6EB9}" type="pres">
      <dgm:prSet presAssocID="{E1391E8C-2FF2-4FC1-9325-078703A64699}" presName="parentText" presStyleLbl="alignNode1" presStyleIdx="0" presStyleCnt="5">
        <dgm:presLayoutVars>
          <dgm:chMax val="1"/>
          <dgm:bulletEnabled/>
        </dgm:presLayoutVars>
      </dgm:prSet>
      <dgm:spPr/>
    </dgm:pt>
    <dgm:pt modelId="{9E02BCC0-9614-4842-AF54-A706796D180A}" type="pres">
      <dgm:prSet presAssocID="{E1391E8C-2FF2-4FC1-9325-078703A64699}" presName="descendantText" presStyleLbl="alignAccFollowNode1" presStyleIdx="0" presStyleCnt="5">
        <dgm:presLayoutVars>
          <dgm:bulletEnabled/>
        </dgm:presLayoutVars>
      </dgm:prSet>
      <dgm:spPr/>
    </dgm:pt>
    <dgm:pt modelId="{00F4BF81-6F31-4F99-8DCB-EB3328A5AB5A}" type="pres">
      <dgm:prSet presAssocID="{8A86D7A4-9B55-4965-AC56-93E414EA0487}" presName="sp" presStyleCnt="0"/>
      <dgm:spPr/>
    </dgm:pt>
    <dgm:pt modelId="{4F6916EE-BD39-45DF-AFDF-95E5CEE0B922}" type="pres">
      <dgm:prSet presAssocID="{1E4D1417-9D56-4C71-B67F-312B5CF90402}" presName="linNode" presStyleCnt="0"/>
      <dgm:spPr/>
    </dgm:pt>
    <dgm:pt modelId="{6A7D73D4-2EBF-4406-9188-3E738183F0FC}" type="pres">
      <dgm:prSet presAssocID="{1E4D1417-9D56-4C71-B67F-312B5CF90402}" presName="parentText" presStyleLbl="alignNode1" presStyleIdx="1" presStyleCnt="5">
        <dgm:presLayoutVars>
          <dgm:chMax val="1"/>
          <dgm:bulletEnabled/>
        </dgm:presLayoutVars>
      </dgm:prSet>
      <dgm:spPr/>
    </dgm:pt>
    <dgm:pt modelId="{7A8C931B-C8D8-4DD3-8460-1C76998A5B7B}" type="pres">
      <dgm:prSet presAssocID="{1E4D1417-9D56-4C71-B67F-312B5CF90402}" presName="descendantText" presStyleLbl="alignAccFollowNode1" presStyleIdx="1" presStyleCnt="5">
        <dgm:presLayoutVars>
          <dgm:bulletEnabled/>
        </dgm:presLayoutVars>
      </dgm:prSet>
      <dgm:spPr/>
    </dgm:pt>
    <dgm:pt modelId="{C44DB121-BE7E-4575-8573-EF0D6EAE12AC}" type="pres">
      <dgm:prSet presAssocID="{0695F0B0-1D5C-4560-AF78-9D4F43AAB519}" presName="sp" presStyleCnt="0"/>
      <dgm:spPr/>
    </dgm:pt>
    <dgm:pt modelId="{9AE1200A-D9BA-44B9-A152-1A67EDF6D8CC}" type="pres">
      <dgm:prSet presAssocID="{2A76B031-8B8F-4C4A-93B2-2DFB1760C76F}" presName="linNode" presStyleCnt="0"/>
      <dgm:spPr/>
    </dgm:pt>
    <dgm:pt modelId="{A178C8E8-B2B9-4B4B-96E6-ADEF929E0C18}" type="pres">
      <dgm:prSet presAssocID="{2A76B031-8B8F-4C4A-93B2-2DFB1760C76F}" presName="parentText" presStyleLbl="alignNode1" presStyleIdx="2" presStyleCnt="5">
        <dgm:presLayoutVars>
          <dgm:chMax val="1"/>
          <dgm:bulletEnabled/>
        </dgm:presLayoutVars>
      </dgm:prSet>
      <dgm:spPr/>
    </dgm:pt>
    <dgm:pt modelId="{D943098A-EBF7-42EB-BB84-0CE3769D55BB}" type="pres">
      <dgm:prSet presAssocID="{2A76B031-8B8F-4C4A-93B2-2DFB1760C76F}" presName="descendantText" presStyleLbl="alignAccFollowNode1" presStyleIdx="2" presStyleCnt="5">
        <dgm:presLayoutVars>
          <dgm:bulletEnabled/>
        </dgm:presLayoutVars>
      </dgm:prSet>
      <dgm:spPr/>
    </dgm:pt>
    <dgm:pt modelId="{367BAAF9-597C-4E06-9741-265FB3626A5C}" type="pres">
      <dgm:prSet presAssocID="{0F0F53E0-3C69-434B-9855-3CCB3F798FE0}" presName="sp" presStyleCnt="0"/>
      <dgm:spPr/>
    </dgm:pt>
    <dgm:pt modelId="{54156E69-E6DE-45FE-8049-5F08760FE18E}" type="pres">
      <dgm:prSet presAssocID="{95DF7255-2D8B-448D-8C03-E261C5C44656}" presName="linNode" presStyleCnt="0"/>
      <dgm:spPr/>
    </dgm:pt>
    <dgm:pt modelId="{F73477C3-1245-4E96-BDBD-56434C364D37}" type="pres">
      <dgm:prSet presAssocID="{95DF7255-2D8B-448D-8C03-E261C5C44656}" presName="parentText" presStyleLbl="alignNode1" presStyleIdx="3" presStyleCnt="5">
        <dgm:presLayoutVars>
          <dgm:chMax val="1"/>
          <dgm:bulletEnabled/>
        </dgm:presLayoutVars>
      </dgm:prSet>
      <dgm:spPr/>
    </dgm:pt>
    <dgm:pt modelId="{28F98164-00BA-401B-9AF3-FDEA0FBC3640}" type="pres">
      <dgm:prSet presAssocID="{95DF7255-2D8B-448D-8C03-E261C5C44656}" presName="descendantText" presStyleLbl="alignAccFollowNode1" presStyleIdx="3" presStyleCnt="5">
        <dgm:presLayoutVars>
          <dgm:bulletEnabled/>
        </dgm:presLayoutVars>
      </dgm:prSet>
      <dgm:spPr/>
    </dgm:pt>
    <dgm:pt modelId="{1865BA3A-5A04-43F9-A460-6B9160ADDE5C}" type="pres">
      <dgm:prSet presAssocID="{DB1C816F-A54F-4C6A-B19C-5CAA62905614}" presName="sp" presStyleCnt="0"/>
      <dgm:spPr/>
    </dgm:pt>
    <dgm:pt modelId="{A83B9EC2-80F3-459D-856E-62B5ECC1D544}" type="pres">
      <dgm:prSet presAssocID="{3C2418EA-B44F-4B5D-B0AB-427F0ADEB416}" presName="linNode" presStyleCnt="0"/>
      <dgm:spPr/>
    </dgm:pt>
    <dgm:pt modelId="{DEFE7942-7514-4E2B-8D05-9209BB545EB1}" type="pres">
      <dgm:prSet presAssocID="{3C2418EA-B44F-4B5D-B0AB-427F0ADEB416}" presName="parentText" presStyleLbl="alignNode1" presStyleIdx="4" presStyleCnt="5">
        <dgm:presLayoutVars>
          <dgm:chMax val="1"/>
          <dgm:bulletEnabled/>
        </dgm:presLayoutVars>
      </dgm:prSet>
      <dgm:spPr/>
    </dgm:pt>
    <dgm:pt modelId="{E5B61D14-E430-410E-B614-3F255DE4DC92}" type="pres">
      <dgm:prSet presAssocID="{3C2418EA-B44F-4B5D-B0AB-427F0ADEB416}" presName="descendantText" presStyleLbl="alignAccFollowNode1" presStyleIdx="4" presStyleCnt="5">
        <dgm:presLayoutVars>
          <dgm:bulletEnabled/>
        </dgm:presLayoutVars>
      </dgm:prSet>
      <dgm:spPr/>
    </dgm:pt>
  </dgm:ptLst>
  <dgm:cxnLst>
    <dgm:cxn modelId="{68A51D0B-5B18-4E97-B9D2-96994399978E}" srcId="{E2D5C26B-BA14-4F2A-95CD-B30FD894548D}" destId="{2A76B031-8B8F-4C4A-93B2-2DFB1760C76F}" srcOrd="2" destOrd="0" parTransId="{2EABA731-CBED-4BEA-A894-B8417789F026}" sibTransId="{0F0F53E0-3C69-434B-9855-3CCB3F798FE0}"/>
    <dgm:cxn modelId="{04663513-2527-4432-9E32-2476074474BB}" type="presOf" srcId="{08F05B4E-06D7-4943-887C-3DA616D6783F}" destId="{D943098A-EBF7-42EB-BB84-0CE3769D55BB}" srcOrd="0" destOrd="0" presId="urn:microsoft.com/office/officeart/2016/7/layout/VerticalSolidActionList"/>
    <dgm:cxn modelId="{9ADFFE16-7EA7-439B-B43E-411BBB52344B}" type="presOf" srcId="{E1391E8C-2FF2-4FC1-9325-078703A64699}" destId="{B4A18FE7-E75D-4162-A826-114674CE6EB9}" srcOrd="0" destOrd="0" presId="urn:microsoft.com/office/officeart/2016/7/layout/VerticalSolidActionList"/>
    <dgm:cxn modelId="{F420E222-BB26-4D86-AFCF-EB5CC05CA321}" type="presOf" srcId="{AE8E6CE0-A866-465D-A5B4-457A811C9C85}" destId="{E5B61D14-E430-410E-B614-3F255DE4DC92}" srcOrd="0" destOrd="0" presId="urn:microsoft.com/office/officeart/2016/7/layout/VerticalSolidActionList"/>
    <dgm:cxn modelId="{4B463F24-A590-48DC-A32E-F23B7F53F8F7}" type="presOf" srcId="{95DF7255-2D8B-448D-8C03-E261C5C44656}" destId="{F73477C3-1245-4E96-BDBD-56434C364D37}" srcOrd="0" destOrd="0" presId="urn:microsoft.com/office/officeart/2016/7/layout/VerticalSolidActionList"/>
    <dgm:cxn modelId="{2E4A1C35-AC2D-4CB2-9147-E05BA09970BA}" srcId="{E1391E8C-2FF2-4FC1-9325-078703A64699}" destId="{2D48A744-00F1-42E8-BC79-1AC4057A393E}" srcOrd="0" destOrd="0" parTransId="{EB0C4A21-FDF4-47AD-A531-28FAA8B5CD43}" sibTransId="{A83C93B0-1693-444F-8E18-FB2BAFBB7219}"/>
    <dgm:cxn modelId="{E5F42C42-8C54-437F-B10B-8C7EC4DD0DD8}" type="presOf" srcId="{86EC1E77-F797-4BE6-9A38-B8C9D2B5459F}" destId="{28F98164-00BA-401B-9AF3-FDEA0FBC3640}" srcOrd="0" destOrd="0" presId="urn:microsoft.com/office/officeart/2016/7/layout/VerticalSolidActionList"/>
    <dgm:cxn modelId="{5BB1F666-E7F7-45C5-A451-27A77B814645}" srcId="{E2D5C26B-BA14-4F2A-95CD-B30FD894548D}" destId="{1E4D1417-9D56-4C71-B67F-312B5CF90402}" srcOrd="1" destOrd="0" parTransId="{2543234F-BB5E-47A6-A4C2-D3654E82B8FD}" sibTransId="{0695F0B0-1D5C-4560-AF78-9D4F43AAB519}"/>
    <dgm:cxn modelId="{003C2949-C625-4684-88CD-7768F3E0987C}" srcId="{1E4D1417-9D56-4C71-B67F-312B5CF90402}" destId="{DFE64EC4-2190-4DA5-A8B4-3D77F97A2C82}" srcOrd="0" destOrd="0" parTransId="{99C9AFD5-9BFD-4699-92E5-90F25F847DE3}" sibTransId="{D7A535D8-86CB-40BF-A9EE-8E669AF5287B}"/>
    <dgm:cxn modelId="{867B734A-C2E6-469E-86F3-AB2466BF63E8}" srcId="{2A76B031-8B8F-4C4A-93B2-2DFB1760C76F}" destId="{08F05B4E-06D7-4943-887C-3DA616D6783F}" srcOrd="0" destOrd="0" parTransId="{D9D1465E-17EF-4A93-923C-AE4D4FD3EB26}" sibTransId="{DC52A497-619D-4E0F-8731-B1D57AA733A5}"/>
    <dgm:cxn modelId="{1003ED6C-FC2C-4CF8-A88F-3633BEA598C2}" type="presOf" srcId="{2D48A744-00F1-42E8-BC79-1AC4057A393E}" destId="{9E02BCC0-9614-4842-AF54-A706796D180A}" srcOrd="0" destOrd="0" presId="urn:microsoft.com/office/officeart/2016/7/layout/VerticalSolidActionList"/>
    <dgm:cxn modelId="{23DAFE56-6959-41A4-920C-A92858227EA5}" type="presOf" srcId="{1E4D1417-9D56-4C71-B67F-312B5CF90402}" destId="{6A7D73D4-2EBF-4406-9188-3E738183F0FC}" srcOrd="0" destOrd="0" presId="urn:microsoft.com/office/officeart/2016/7/layout/VerticalSolidActionList"/>
    <dgm:cxn modelId="{DF9387A5-71EE-47BB-97E7-9BF0CF16F6EB}" srcId="{3C2418EA-B44F-4B5D-B0AB-427F0ADEB416}" destId="{AE8E6CE0-A866-465D-A5B4-457A811C9C85}" srcOrd="0" destOrd="0" parTransId="{2F40E83F-A1B9-4939-A384-C65FAFFF4500}" sibTransId="{1D8987AF-E7B5-450D-8D44-709B3CDDE7E2}"/>
    <dgm:cxn modelId="{9ABBC0B8-2205-4BD2-94A5-5122E5184F8B}" srcId="{E2D5C26B-BA14-4F2A-95CD-B30FD894548D}" destId="{E1391E8C-2FF2-4FC1-9325-078703A64699}" srcOrd="0" destOrd="0" parTransId="{F35CF322-3EAC-43F2-A3D1-E5A75746B293}" sibTransId="{8A86D7A4-9B55-4965-AC56-93E414EA0487}"/>
    <dgm:cxn modelId="{695F57C5-A231-4299-A720-98A9F9956316}" type="presOf" srcId="{E2D5C26B-BA14-4F2A-95CD-B30FD894548D}" destId="{67A5A232-A6E3-46DA-B13F-E31D7478F210}" srcOrd="0" destOrd="0" presId="urn:microsoft.com/office/officeart/2016/7/layout/VerticalSolidActionList"/>
    <dgm:cxn modelId="{2266BDD6-7AFB-48DB-A905-0458D9C185D4}" srcId="{95DF7255-2D8B-448D-8C03-E261C5C44656}" destId="{86EC1E77-F797-4BE6-9A38-B8C9D2B5459F}" srcOrd="0" destOrd="0" parTransId="{8A2DBD3E-C696-4DE5-B335-73DB125A2754}" sibTransId="{02298DB8-131C-4553-BB91-C4DA7C078A00}"/>
    <dgm:cxn modelId="{0D200DDC-FE55-4D98-B951-165CD095F7BB}" type="presOf" srcId="{3C2418EA-B44F-4B5D-B0AB-427F0ADEB416}" destId="{DEFE7942-7514-4E2B-8D05-9209BB545EB1}" srcOrd="0" destOrd="0" presId="urn:microsoft.com/office/officeart/2016/7/layout/VerticalSolidActionList"/>
    <dgm:cxn modelId="{EA5AF7DD-C6BE-4B94-AB49-E372334B8746}" srcId="{E2D5C26B-BA14-4F2A-95CD-B30FD894548D}" destId="{3C2418EA-B44F-4B5D-B0AB-427F0ADEB416}" srcOrd="4" destOrd="0" parTransId="{335D44AC-16DB-45B3-A2F8-A9EF327F6B3B}" sibTransId="{99B20C87-A85D-4E60-8954-B5436AAEC66E}"/>
    <dgm:cxn modelId="{ED134BF0-5116-46B0-82B0-846E8E8D5CB8}" type="presOf" srcId="{DFE64EC4-2190-4DA5-A8B4-3D77F97A2C82}" destId="{7A8C931B-C8D8-4DD3-8460-1C76998A5B7B}" srcOrd="0" destOrd="0" presId="urn:microsoft.com/office/officeart/2016/7/layout/VerticalSolidActionList"/>
    <dgm:cxn modelId="{3127A3FA-FED8-4D3F-A00C-232F7B5A3C38}" srcId="{E2D5C26B-BA14-4F2A-95CD-B30FD894548D}" destId="{95DF7255-2D8B-448D-8C03-E261C5C44656}" srcOrd="3" destOrd="0" parTransId="{B673558A-B0D5-4F98-A87B-433964C926F7}" sibTransId="{DB1C816F-A54F-4C6A-B19C-5CAA62905614}"/>
    <dgm:cxn modelId="{80750FFC-70C5-4F44-8D44-EEAF93227DD3}" type="presOf" srcId="{2A76B031-8B8F-4C4A-93B2-2DFB1760C76F}" destId="{A178C8E8-B2B9-4B4B-96E6-ADEF929E0C18}" srcOrd="0" destOrd="0" presId="urn:microsoft.com/office/officeart/2016/7/layout/VerticalSolidActionList"/>
    <dgm:cxn modelId="{8F25EC63-A584-4F2A-B630-53A3CB75540C}" type="presParOf" srcId="{67A5A232-A6E3-46DA-B13F-E31D7478F210}" destId="{359D668A-D059-415B-A55B-7D90EB73A5A3}" srcOrd="0" destOrd="0" presId="urn:microsoft.com/office/officeart/2016/7/layout/VerticalSolidActionList"/>
    <dgm:cxn modelId="{C58AAAE1-7C34-4EB1-9B5D-2F3AB25A3DEA}" type="presParOf" srcId="{359D668A-D059-415B-A55B-7D90EB73A5A3}" destId="{B4A18FE7-E75D-4162-A826-114674CE6EB9}" srcOrd="0" destOrd="0" presId="urn:microsoft.com/office/officeart/2016/7/layout/VerticalSolidActionList"/>
    <dgm:cxn modelId="{C124BE79-E068-4E77-9FFC-A26FAF4DE210}" type="presParOf" srcId="{359D668A-D059-415B-A55B-7D90EB73A5A3}" destId="{9E02BCC0-9614-4842-AF54-A706796D180A}" srcOrd="1" destOrd="0" presId="urn:microsoft.com/office/officeart/2016/7/layout/VerticalSolidActionList"/>
    <dgm:cxn modelId="{9238AA0C-D72B-4CA8-A983-46C512C64E09}" type="presParOf" srcId="{67A5A232-A6E3-46DA-B13F-E31D7478F210}" destId="{00F4BF81-6F31-4F99-8DCB-EB3328A5AB5A}" srcOrd="1" destOrd="0" presId="urn:microsoft.com/office/officeart/2016/7/layout/VerticalSolidActionList"/>
    <dgm:cxn modelId="{56E8F419-1FB8-4853-911E-9A7ED64C6AB0}" type="presParOf" srcId="{67A5A232-A6E3-46DA-B13F-E31D7478F210}" destId="{4F6916EE-BD39-45DF-AFDF-95E5CEE0B922}" srcOrd="2" destOrd="0" presId="urn:microsoft.com/office/officeart/2016/7/layout/VerticalSolidActionList"/>
    <dgm:cxn modelId="{CB57A66C-A79E-49DF-A913-5BA263D614F0}" type="presParOf" srcId="{4F6916EE-BD39-45DF-AFDF-95E5CEE0B922}" destId="{6A7D73D4-2EBF-4406-9188-3E738183F0FC}" srcOrd="0" destOrd="0" presId="urn:microsoft.com/office/officeart/2016/7/layout/VerticalSolidActionList"/>
    <dgm:cxn modelId="{836CF240-4802-44C8-8F87-0053BC4C81BB}" type="presParOf" srcId="{4F6916EE-BD39-45DF-AFDF-95E5CEE0B922}" destId="{7A8C931B-C8D8-4DD3-8460-1C76998A5B7B}" srcOrd="1" destOrd="0" presId="urn:microsoft.com/office/officeart/2016/7/layout/VerticalSolidActionList"/>
    <dgm:cxn modelId="{92FD6205-F6D3-49ED-9BDF-B197A23C9406}" type="presParOf" srcId="{67A5A232-A6E3-46DA-B13F-E31D7478F210}" destId="{C44DB121-BE7E-4575-8573-EF0D6EAE12AC}" srcOrd="3" destOrd="0" presId="urn:microsoft.com/office/officeart/2016/7/layout/VerticalSolidActionList"/>
    <dgm:cxn modelId="{C0625DA1-0ABD-4A14-9891-61CCD107D7E3}" type="presParOf" srcId="{67A5A232-A6E3-46DA-B13F-E31D7478F210}" destId="{9AE1200A-D9BA-44B9-A152-1A67EDF6D8CC}" srcOrd="4" destOrd="0" presId="urn:microsoft.com/office/officeart/2016/7/layout/VerticalSolidActionList"/>
    <dgm:cxn modelId="{64C97281-946F-4220-9C1A-DA169CB588C8}" type="presParOf" srcId="{9AE1200A-D9BA-44B9-A152-1A67EDF6D8CC}" destId="{A178C8E8-B2B9-4B4B-96E6-ADEF929E0C18}" srcOrd="0" destOrd="0" presId="urn:microsoft.com/office/officeart/2016/7/layout/VerticalSolidActionList"/>
    <dgm:cxn modelId="{239C2DB1-2537-44DC-981C-B183ACEC3501}" type="presParOf" srcId="{9AE1200A-D9BA-44B9-A152-1A67EDF6D8CC}" destId="{D943098A-EBF7-42EB-BB84-0CE3769D55BB}" srcOrd="1" destOrd="0" presId="urn:microsoft.com/office/officeart/2016/7/layout/VerticalSolidActionList"/>
    <dgm:cxn modelId="{5B1ACC28-5E72-4DF5-BC21-64991CDC984D}" type="presParOf" srcId="{67A5A232-A6E3-46DA-B13F-E31D7478F210}" destId="{367BAAF9-597C-4E06-9741-265FB3626A5C}" srcOrd="5" destOrd="0" presId="urn:microsoft.com/office/officeart/2016/7/layout/VerticalSolidActionList"/>
    <dgm:cxn modelId="{F1D1C519-6445-4F26-8658-5A3DC31B836F}" type="presParOf" srcId="{67A5A232-A6E3-46DA-B13F-E31D7478F210}" destId="{54156E69-E6DE-45FE-8049-5F08760FE18E}" srcOrd="6" destOrd="0" presId="urn:microsoft.com/office/officeart/2016/7/layout/VerticalSolidActionList"/>
    <dgm:cxn modelId="{71A3D39B-CC3D-4C07-BC0F-2B8C6E105BA7}" type="presParOf" srcId="{54156E69-E6DE-45FE-8049-5F08760FE18E}" destId="{F73477C3-1245-4E96-BDBD-56434C364D37}" srcOrd="0" destOrd="0" presId="urn:microsoft.com/office/officeart/2016/7/layout/VerticalSolidActionList"/>
    <dgm:cxn modelId="{FC189E12-E7DE-4E42-94D6-9A9BB8EE6E7D}" type="presParOf" srcId="{54156E69-E6DE-45FE-8049-5F08760FE18E}" destId="{28F98164-00BA-401B-9AF3-FDEA0FBC3640}" srcOrd="1" destOrd="0" presId="urn:microsoft.com/office/officeart/2016/7/layout/VerticalSolidActionList"/>
    <dgm:cxn modelId="{38B1878D-C04C-4C07-82BF-BD9BB602B998}" type="presParOf" srcId="{67A5A232-A6E3-46DA-B13F-E31D7478F210}" destId="{1865BA3A-5A04-43F9-A460-6B9160ADDE5C}" srcOrd="7" destOrd="0" presId="urn:microsoft.com/office/officeart/2016/7/layout/VerticalSolidActionList"/>
    <dgm:cxn modelId="{4508E807-A946-4399-9D85-0CC80CDF6256}" type="presParOf" srcId="{67A5A232-A6E3-46DA-B13F-E31D7478F210}" destId="{A83B9EC2-80F3-459D-856E-62B5ECC1D544}" srcOrd="8" destOrd="0" presId="urn:microsoft.com/office/officeart/2016/7/layout/VerticalSolidActionList"/>
    <dgm:cxn modelId="{83AB9D68-8473-4B18-902D-2B9DD426A9FF}" type="presParOf" srcId="{A83B9EC2-80F3-459D-856E-62B5ECC1D544}" destId="{DEFE7942-7514-4E2B-8D05-9209BB545EB1}" srcOrd="0" destOrd="0" presId="urn:microsoft.com/office/officeart/2016/7/layout/VerticalSolidActionList"/>
    <dgm:cxn modelId="{EB914F11-76C7-4511-A714-ABAEFBBECA76}" type="presParOf" srcId="{A83B9EC2-80F3-459D-856E-62B5ECC1D544}" destId="{E5B61D14-E430-410E-B614-3F255DE4DC92}"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A24AFA-F359-4FC0-93C1-0C8E80D68C07}">
      <dsp:nvSpPr>
        <dsp:cNvPr id="0" name=""/>
        <dsp:cNvSpPr/>
      </dsp:nvSpPr>
      <dsp:spPr>
        <a:xfrm>
          <a:off x="0" y="91506"/>
          <a:ext cx="3714027" cy="85995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We serve students who are not meeting district and state academic standards in reading.</a:t>
          </a:r>
        </a:p>
      </dsp:txBody>
      <dsp:txXfrm>
        <a:off x="41979" y="133485"/>
        <a:ext cx="3630069" cy="775992"/>
      </dsp:txXfrm>
    </dsp:sp>
    <dsp:sp modelId="{C075B625-FCC6-457A-B382-E7396E75B983}">
      <dsp:nvSpPr>
        <dsp:cNvPr id="0" name=""/>
        <dsp:cNvSpPr/>
      </dsp:nvSpPr>
      <dsp:spPr>
        <a:xfrm>
          <a:off x="0" y="991776"/>
          <a:ext cx="3714027" cy="859950"/>
        </a:xfrm>
        <a:prstGeom prst="roundRect">
          <a:avLst/>
        </a:prstGeom>
        <a:solidFill>
          <a:schemeClr val="accent5">
            <a:hueOff val="3891692"/>
            <a:satOff val="-9837"/>
            <a:lumOff val="-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ct val="35000"/>
            </a:spcAft>
            <a:buNone/>
          </a:pPr>
          <a:r>
            <a:rPr lang="en-US" sz="1400" kern="1200"/>
            <a:t>Our Reading testing will be through FastBridge, which replaced DIBELS</a:t>
          </a:r>
        </a:p>
      </dsp:txBody>
      <dsp:txXfrm>
        <a:off x="41979" y="1033755"/>
        <a:ext cx="3630069" cy="775992"/>
      </dsp:txXfrm>
    </dsp:sp>
    <dsp:sp modelId="{5E427ED3-BCD6-425C-9C40-885DE617FF8E}">
      <dsp:nvSpPr>
        <dsp:cNvPr id="0" name=""/>
        <dsp:cNvSpPr/>
      </dsp:nvSpPr>
      <dsp:spPr>
        <a:xfrm>
          <a:off x="0" y="1892046"/>
          <a:ext cx="3714027" cy="859950"/>
        </a:xfrm>
        <a:prstGeom prst="roundRect">
          <a:avLst/>
        </a:prstGeom>
        <a:solidFill>
          <a:schemeClr val="accent5">
            <a:hueOff val="7783383"/>
            <a:satOff val="-19674"/>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ct val="35000"/>
            </a:spcAft>
            <a:buNone/>
          </a:pPr>
          <a:r>
            <a:rPr lang="en-US" sz="1400" kern="1200"/>
            <a:t>Safety Net groups will begin when testing has been completed by their classroom teacher.</a:t>
          </a:r>
        </a:p>
      </dsp:txBody>
      <dsp:txXfrm>
        <a:off x="41979" y="1934025"/>
        <a:ext cx="3630069" cy="775992"/>
      </dsp:txXfrm>
    </dsp:sp>
    <dsp:sp modelId="{BB2FA099-8012-4C1B-B54D-61568F3F75AB}">
      <dsp:nvSpPr>
        <dsp:cNvPr id="0" name=""/>
        <dsp:cNvSpPr/>
      </dsp:nvSpPr>
      <dsp:spPr>
        <a:xfrm>
          <a:off x="0" y="2792316"/>
          <a:ext cx="3714027" cy="859950"/>
        </a:xfrm>
        <a:prstGeom prst="roundRect">
          <a:avLst/>
        </a:prstGeom>
        <a:solidFill>
          <a:schemeClr val="accent5">
            <a:hueOff val="11675075"/>
            <a:satOff val="-29512"/>
            <a:lumOff val="-2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ct val="35000"/>
            </a:spcAft>
            <a:buNone/>
          </a:pPr>
          <a:r>
            <a:rPr lang="en-US" sz="1400" kern="1200"/>
            <a:t>Parents will be contacted if testing data indicates that their student will benefit from receiving </a:t>
          </a:r>
          <a:r>
            <a:rPr lang="en-US" sz="1400" u="sng" kern="1200"/>
            <a:t>extra support</a:t>
          </a:r>
          <a:r>
            <a:rPr lang="en-US" sz="1400" kern="1200"/>
            <a:t> in Safety Net groups.</a:t>
          </a:r>
        </a:p>
      </dsp:txBody>
      <dsp:txXfrm>
        <a:off x="41979" y="2834295"/>
        <a:ext cx="3630069" cy="775992"/>
      </dsp:txXfrm>
    </dsp:sp>
    <dsp:sp modelId="{BFF9A1D0-5CF1-4833-8D2B-D1F4B06B0117}">
      <dsp:nvSpPr>
        <dsp:cNvPr id="0" name=""/>
        <dsp:cNvSpPr/>
      </dsp:nvSpPr>
      <dsp:spPr>
        <a:xfrm>
          <a:off x="0" y="3692586"/>
          <a:ext cx="3714027" cy="859950"/>
        </a:xfrm>
        <a:prstGeom prst="roundRect">
          <a:avLst/>
        </a:prstGeom>
        <a:solidFill>
          <a:schemeClr val="accent5">
            <a:hueOff val="15566766"/>
            <a:satOff val="-39349"/>
            <a:lumOff val="-35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ct val="35000"/>
            </a:spcAft>
            <a:buNone/>
          </a:pPr>
          <a:r>
            <a:rPr lang="en-US" sz="1400" kern="1200"/>
            <a:t>Safety Net groups will not interrupt or replace classroom instruction, they act as an extra support in addition to core curriculum</a:t>
          </a:r>
        </a:p>
      </dsp:txBody>
      <dsp:txXfrm>
        <a:off x="41979" y="3734565"/>
        <a:ext cx="3630069" cy="7759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9D68CB-F977-454B-A6C8-A8AED684FE79}">
      <dsp:nvSpPr>
        <dsp:cNvPr id="0" name=""/>
        <dsp:cNvSpPr/>
      </dsp:nvSpPr>
      <dsp:spPr>
        <a:xfrm>
          <a:off x="2031" y="512379"/>
          <a:ext cx="1162113" cy="348633"/>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047" tIns="43047" rIns="43047" bIns="43047" numCol="1" spcCol="1270" anchor="ctr" anchorCtr="0">
          <a:noAutofit/>
        </a:bodyPr>
        <a:lstStyle/>
        <a:p>
          <a:pPr marL="0" lvl="0" indent="0" algn="ctr" defTabSz="622300">
            <a:lnSpc>
              <a:spcPct val="90000"/>
            </a:lnSpc>
            <a:spcBef>
              <a:spcPct val="0"/>
            </a:spcBef>
            <a:spcAft>
              <a:spcPct val="35000"/>
            </a:spcAft>
            <a:buNone/>
          </a:pPr>
          <a:r>
            <a:rPr lang="en-US" sz="1400" kern="1200"/>
            <a:t>Develop</a:t>
          </a:r>
        </a:p>
      </dsp:txBody>
      <dsp:txXfrm>
        <a:off x="106621" y="512379"/>
        <a:ext cx="952933" cy="348633"/>
      </dsp:txXfrm>
    </dsp:sp>
    <dsp:sp modelId="{35D5ACD7-9466-49AC-B16D-A05C26D02A2D}">
      <dsp:nvSpPr>
        <dsp:cNvPr id="0" name=""/>
        <dsp:cNvSpPr/>
      </dsp:nvSpPr>
      <dsp:spPr>
        <a:xfrm>
          <a:off x="2031" y="861013"/>
          <a:ext cx="1057523" cy="263357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568" tIns="83568" rIns="83568" bIns="167136" numCol="1" spcCol="1270" anchor="t" anchorCtr="0">
          <a:noAutofit/>
        </a:bodyPr>
        <a:lstStyle/>
        <a:p>
          <a:pPr marL="0" lvl="0" indent="0" algn="l" defTabSz="488950">
            <a:lnSpc>
              <a:spcPct val="90000"/>
            </a:lnSpc>
            <a:spcBef>
              <a:spcPct val="0"/>
            </a:spcBef>
            <a:spcAft>
              <a:spcPct val="35000"/>
            </a:spcAft>
            <a:buNone/>
          </a:pPr>
          <a:r>
            <a:rPr lang="en-US" sz="1100" kern="1200"/>
            <a:t>Go deep with mathematics. Develop students’ conceptual understanding, procedural fluency, and problem solving and reasoning.</a:t>
          </a:r>
        </a:p>
      </dsp:txBody>
      <dsp:txXfrm>
        <a:off x="2031" y="861013"/>
        <a:ext cx="1057523" cy="2633570"/>
      </dsp:txXfrm>
    </dsp:sp>
    <dsp:sp modelId="{39DA7A02-AF78-4BA8-BEC1-BE05EB264CDC}">
      <dsp:nvSpPr>
        <dsp:cNvPr id="0" name=""/>
        <dsp:cNvSpPr/>
      </dsp:nvSpPr>
      <dsp:spPr>
        <a:xfrm>
          <a:off x="1135642" y="512379"/>
          <a:ext cx="1162113" cy="348633"/>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047" tIns="43047" rIns="43047" bIns="43047" numCol="1" spcCol="1270" anchor="ctr" anchorCtr="0">
          <a:noAutofit/>
        </a:bodyPr>
        <a:lstStyle/>
        <a:p>
          <a:pPr marL="0" lvl="0" indent="0" algn="ctr" defTabSz="622300">
            <a:lnSpc>
              <a:spcPct val="90000"/>
            </a:lnSpc>
            <a:spcBef>
              <a:spcPct val="0"/>
            </a:spcBef>
            <a:spcAft>
              <a:spcPct val="35000"/>
            </a:spcAft>
            <a:buNone/>
          </a:pPr>
          <a:r>
            <a:rPr lang="en-US" sz="1400" kern="1200"/>
            <a:t>Leverage</a:t>
          </a:r>
        </a:p>
      </dsp:txBody>
      <dsp:txXfrm>
        <a:off x="1240232" y="512379"/>
        <a:ext cx="952933" cy="348633"/>
      </dsp:txXfrm>
    </dsp:sp>
    <dsp:sp modelId="{4DC28469-1859-420C-8038-E9A57769C1BE}">
      <dsp:nvSpPr>
        <dsp:cNvPr id="0" name=""/>
        <dsp:cNvSpPr/>
      </dsp:nvSpPr>
      <dsp:spPr>
        <a:xfrm>
          <a:off x="1135642" y="861013"/>
          <a:ext cx="1057523" cy="263357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568" tIns="83568" rIns="83568" bIns="167136" numCol="1" spcCol="1270" anchor="t" anchorCtr="0">
          <a:noAutofit/>
        </a:bodyPr>
        <a:lstStyle/>
        <a:p>
          <a:pPr marL="0" lvl="0" indent="0" algn="l" defTabSz="488950">
            <a:lnSpc>
              <a:spcPct val="90000"/>
            </a:lnSpc>
            <a:spcBef>
              <a:spcPct val="0"/>
            </a:spcBef>
            <a:spcAft>
              <a:spcPct val="35000"/>
            </a:spcAft>
            <a:buNone/>
          </a:pPr>
          <a:r>
            <a:rPr lang="en-US" sz="1100" kern="1200"/>
            <a:t>Leverage multiple mathematical competencies. Use students’ different mathematical strengths as a resource for learning.</a:t>
          </a:r>
        </a:p>
      </dsp:txBody>
      <dsp:txXfrm>
        <a:off x="1135642" y="861013"/>
        <a:ext cx="1057523" cy="2633570"/>
      </dsp:txXfrm>
    </dsp:sp>
    <dsp:sp modelId="{6CC12CB3-5207-418C-ABBD-40021257380F}">
      <dsp:nvSpPr>
        <dsp:cNvPr id="0" name=""/>
        <dsp:cNvSpPr/>
      </dsp:nvSpPr>
      <dsp:spPr>
        <a:xfrm>
          <a:off x="2269252" y="512379"/>
          <a:ext cx="1162113" cy="348633"/>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047" tIns="43047" rIns="43047" bIns="43047" numCol="1" spcCol="1270" anchor="ctr" anchorCtr="0">
          <a:noAutofit/>
        </a:bodyPr>
        <a:lstStyle/>
        <a:p>
          <a:pPr marL="0" lvl="0" indent="0" algn="ctr" defTabSz="622300">
            <a:lnSpc>
              <a:spcPct val="90000"/>
            </a:lnSpc>
            <a:spcBef>
              <a:spcPct val="0"/>
            </a:spcBef>
            <a:spcAft>
              <a:spcPct val="35000"/>
            </a:spcAft>
            <a:buNone/>
          </a:pPr>
          <a:r>
            <a:rPr lang="en-US" sz="1400" kern="1200"/>
            <a:t>Affirm</a:t>
          </a:r>
        </a:p>
      </dsp:txBody>
      <dsp:txXfrm>
        <a:off x="2373842" y="512379"/>
        <a:ext cx="952933" cy="348633"/>
      </dsp:txXfrm>
    </dsp:sp>
    <dsp:sp modelId="{40C59359-8CAE-4D81-9419-9D42780CA008}">
      <dsp:nvSpPr>
        <dsp:cNvPr id="0" name=""/>
        <dsp:cNvSpPr/>
      </dsp:nvSpPr>
      <dsp:spPr>
        <a:xfrm>
          <a:off x="2269252" y="861013"/>
          <a:ext cx="1057523" cy="263357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568" tIns="83568" rIns="83568" bIns="167136" numCol="1" spcCol="1270" anchor="t" anchorCtr="0">
          <a:noAutofit/>
        </a:bodyPr>
        <a:lstStyle/>
        <a:p>
          <a:pPr marL="0" lvl="0" indent="0" algn="l" defTabSz="488950">
            <a:lnSpc>
              <a:spcPct val="90000"/>
            </a:lnSpc>
            <a:spcBef>
              <a:spcPct val="0"/>
            </a:spcBef>
            <a:spcAft>
              <a:spcPct val="35000"/>
            </a:spcAft>
            <a:buNone/>
          </a:pPr>
          <a:r>
            <a:rPr lang="en-US" sz="1100" kern="1200"/>
            <a:t>Affirm mathematics learners’ identities. Promote student participation and value different ways of contributing.</a:t>
          </a:r>
        </a:p>
      </dsp:txBody>
      <dsp:txXfrm>
        <a:off x="2269252" y="861013"/>
        <a:ext cx="1057523" cy="2633570"/>
      </dsp:txXfrm>
    </dsp:sp>
    <dsp:sp modelId="{01A0CB0D-4126-4B05-9880-7AC7DDD4AD4F}">
      <dsp:nvSpPr>
        <dsp:cNvPr id="0" name=""/>
        <dsp:cNvSpPr/>
      </dsp:nvSpPr>
      <dsp:spPr>
        <a:xfrm>
          <a:off x="3402862" y="512379"/>
          <a:ext cx="1162113" cy="348633"/>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047" tIns="43047" rIns="43047" bIns="43047" numCol="1" spcCol="1270" anchor="ctr" anchorCtr="0">
          <a:noAutofit/>
        </a:bodyPr>
        <a:lstStyle/>
        <a:p>
          <a:pPr marL="0" lvl="0" indent="0" algn="ctr" defTabSz="622300">
            <a:lnSpc>
              <a:spcPct val="90000"/>
            </a:lnSpc>
            <a:spcBef>
              <a:spcPct val="0"/>
            </a:spcBef>
            <a:spcAft>
              <a:spcPct val="35000"/>
            </a:spcAft>
            <a:buNone/>
          </a:pPr>
          <a:r>
            <a:rPr lang="en-US" sz="1400" kern="1200"/>
            <a:t>Challenge</a:t>
          </a:r>
        </a:p>
      </dsp:txBody>
      <dsp:txXfrm>
        <a:off x="3507452" y="512379"/>
        <a:ext cx="952933" cy="348633"/>
      </dsp:txXfrm>
    </dsp:sp>
    <dsp:sp modelId="{B2957951-C120-4CF4-8127-201B2ABD391B}">
      <dsp:nvSpPr>
        <dsp:cNvPr id="0" name=""/>
        <dsp:cNvSpPr/>
      </dsp:nvSpPr>
      <dsp:spPr>
        <a:xfrm>
          <a:off x="3402862" y="861013"/>
          <a:ext cx="1057523" cy="263357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568" tIns="83568" rIns="83568" bIns="167136" numCol="1" spcCol="1270" anchor="t" anchorCtr="0">
          <a:noAutofit/>
        </a:bodyPr>
        <a:lstStyle/>
        <a:p>
          <a:pPr marL="0" lvl="0" indent="0" algn="l" defTabSz="488950">
            <a:lnSpc>
              <a:spcPct val="90000"/>
            </a:lnSpc>
            <a:spcBef>
              <a:spcPct val="0"/>
            </a:spcBef>
            <a:spcAft>
              <a:spcPct val="35000"/>
            </a:spcAft>
            <a:buNone/>
          </a:pPr>
          <a:r>
            <a:rPr lang="en-US" sz="1100" kern="1200"/>
            <a:t>Challenge spaces of marginality. Embrace student competencies, diminish status, value multiple mathematical contributions.</a:t>
          </a:r>
        </a:p>
      </dsp:txBody>
      <dsp:txXfrm>
        <a:off x="3402862" y="861013"/>
        <a:ext cx="1057523" cy="2633570"/>
      </dsp:txXfrm>
    </dsp:sp>
    <dsp:sp modelId="{994DF9A6-676D-4940-AA30-8DE85ACFA7EF}">
      <dsp:nvSpPr>
        <dsp:cNvPr id="0" name=""/>
        <dsp:cNvSpPr/>
      </dsp:nvSpPr>
      <dsp:spPr>
        <a:xfrm>
          <a:off x="4536472" y="512379"/>
          <a:ext cx="1162113" cy="348633"/>
        </a:xfrm>
        <a:prstGeom prst="chevron">
          <a:avLst>
            <a:gd name="adj" fmla="val 3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047" tIns="43047" rIns="43047" bIns="43047" numCol="1" spcCol="1270" anchor="ctr" anchorCtr="0">
          <a:noAutofit/>
        </a:bodyPr>
        <a:lstStyle/>
        <a:p>
          <a:pPr marL="0" lvl="0" indent="0" algn="ctr" defTabSz="622300">
            <a:lnSpc>
              <a:spcPct val="90000"/>
            </a:lnSpc>
            <a:spcBef>
              <a:spcPct val="0"/>
            </a:spcBef>
            <a:spcAft>
              <a:spcPct val="35000"/>
            </a:spcAft>
            <a:buNone/>
          </a:pPr>
          <a:r>
            <a:rPr lang="en-US" sz="1400" kern="1200"/>
            <a:t>Draw on</a:t>
          </a:r>
        </a:p>
      </dsp:txBody>
      <dsp:txXfrm>
        <a:off x="4641062" y="512379"/>
        <a:ext cx="952933" cy="348633"/>
      </dsp:txXfrm>
    </dsp:sp>
    <dsp:sp modelId="{F166ED8E-25ED-48CD-AE14-66365FF4418C}">
      <dsp:nvSpPr>
        <dsp:cNvPr id="0" name=""/>
        <dsp:cNvSpPr/>
      </dsp:nvSpPr>
      <dsp:spPr>
        <a:xfrm>
          <a:off x="4536472" y="861013"/>
          <a:ext cx="1057523" cy="263357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568" tIns="83568" rIns="83568" bIns="167136" numCol="1" spcCol="1270" anchor="t" anchorCtr="0">
          <a:noAutofit/>
        </a:bodyPr>
        <a:lstStyle/>
        <a:p>
          <a:pPr marL="0" lvl="0" indent="0" algn="l" defTabSz="488950">
            <a:lnSpc>
              <a:spcPct val="90000"/>
            </a:lnSpc>
            <a:spcBef>
              <a:spcPct val="0"/>
            </a:spcBef>
            <a:spcAft>
              <a:spcPct val="35000"/>
            </a:spcAft>
            <a:buNone/>
          </a:pPr>
          <a:r>
            <a:rPr lang="en-US" sz="1100" kern="1200"/>
            <a:t>Draw on multiple resources of knowledge (math, language, culture, family). Tap students’ knowledge and experiences as resources for mathematics learning.</a:t>
          </a:r>
        </a:p>
      </dsp:txBody>
      <dsp:txXfrm>
        <a:off x="4536472" y="861013"/>
        <a:ext cx="1057523" cy="26335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02BCC0-9614-4842-AF54-A706796D180A}">
      <dsp:nvSpPr>
        <dsp:cNvPr id="0" name=""/>
        <dsp:cNvSpPr/>
      </dsp:nvSpPr>
      <dsp:spPr>
        <a:xfrm>
          <a:off x="1147252" y="1669"/>
          <a:ext cx="4589008" cy="732369"/>
        </a:xfrm>
        <a:prstGeom prst="rect">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040" tIns="186022" rIns="89040" bIns="186022" numCol="1" spcCol="1270" anchor="ctr" anchorCtr="0">
          <a:noAutofit/>
        </a:bodyPr>
        <a:lstStyle/>
        <a:p>
          <a:pPr marL="0" lvl="0" indent="0" algn="l" defTabSz="1066800">
            <a:lnSpc>
              <a:spcPct val="90000"/>
            </a:lnSpc>
            <a:spcBef>
              <a:spcPct val="0"/>
            </a:spcBef>
            <a:spcAft>
              <a:spcPct val="35000"/>
            </a:spcAft>
            <a:buNone/>
          </a:pPr>
          <a:r>
            <a:rPr lang="en-US" sz="2400" kern="1200"/>
            <a:t>Foster positive self-image and see themselves in the math.</a:t>
          </a:r>
        </a:p>
      </dsp:txBody>
      <dsp:txXfrm>
        <a:off x="1147252" y="1669"/>
        <a:ext cx="4589008" cy="732369"/>
      </dsp:txXfrm>
    </dsp:sp>
    <dsp:sp modelId="{B4A18FE7-E75D-4162-A826-114674CE6EB9}">
      <dsp:nvSpPr>
        <dsp:cNvPr id="0" name=""/>
        <dsp:cNvSpPr/>
      </dsp:nvSpPr>
      <dsp:spPr>
        <a:xfrm>
          <a:off x="0" y="1669"/>
          <a:ext cx="1147252" cy="732369"/>
        </a:xfrm>
        <a:prstGeom prst="rect">
          <a:avLst/>
        </a:prstGeom>
        <a:solidFill>
          <a:schemeClr val="accent1">
            <a:shade val="50000"/>
            <a:hueOff val="0"/>
            <a:satOff val="0"/>
            <a:lumOff val="0"/>
            <a:alphaOff val="0"/>
          </a:schemeClr>
        </a:solidFill>
        <a:ln w="12700"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09" tIns="72342" rIns="60709" bIns="72342" numCol="1" spcCol="1270" anchor="ctr" anchorCtr="0">
          <a:noAutofit/>
        </a:bodyPr>
        <a:lstStyle/>
        <a:p>
          <a:pPr marL="0" lvl="0" indent="0" algn="ctr" defTabSz="666750">
            <a:lnSpc>
              <a:spcPct val="90000"/>
            </a:lnSpc>
            <a:spcBef>
              <a:spcPct val="0"/>
            </a:spcBef>
            <a:spcAft>
              <a:spcPct val="35000"/>
            </a:spcAft>
            <a:buNone/>
          </a:pPr>
          <a:r>
            <a:rPr lang="en-US" sz="1500" kern="1200"/>
            <a:t>Foster</a:t>
          </a:r>
        </a:p>
      </dsp:txBody>
      <dsp:txXfrm>
        <a:off x="0" y="1669"/>
        <a:ext cx="1147252" cy="732369"/>
      </dsp:txXfrm>
    </dsp:sp>
    <dsp:sp modelId="{7A8C931B-C8D8-4DD3-8460-1C76998A5B7B}">
      <dsp:nvSpPr>
        <dsp:cNvPr id="0" name=""/>
        <dsp:cNvSpPr/>
      </dsp:nvSpPr>
      <dsp:spPr>
        <a:xfrm>
          <a:off x="1147252" y="777981"/>
          <a:ext cx="4589008" cy="732369"/>
        </a:xfrm>
        <a:prstGeom prst="rect">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040" tIns="186022" rIns="89040" bIns="186022" numCol="1" spcCol="1270" anchor="ctr" anchorCtr="0">
          <a:noAutofit/>
        </a:bodyPr>
        <a:lstStyle/>
        <a:p>
          <a:pPr marL="0" lvl="0" indent="0" algn="l" defTabSz="1066800">
            <a:lnSpc>
              <a:spcPct val="90000"/>
            </a:lnSpc>
            <a:spcBef>
              <a:spcPct val="0"/>
            </a:spcBef>
            <a:spcAft>
              <a:spcPct val="35000"/>
            </a:spcAft>
            <a:buNone/>
          </a:pPr>
          <a:r>
            <a:rPr lang="en-US" sz="2400" kern="1200"/>
            <a:t>Develop deep conceptual understanding and fluency.</a:t>
          </a:r>
        </a:p>
      </dsp:txBody>
      <dsp:txXfrm>
        <a:off x="1147252" y="777981"/>
        <a:ext cx="4589008" cy="732369"/>
      </dsp:txXfrm>
    </dsp:sp>
    <dsp:sp modelId="{6A7D73D4-2EBF-4406-9188-3E738183F0FC}">
      <dsp:nvSpPr>
        <dsp:cNvPr id="0" name=""/>
        <dsp:cNvSpPr/>
      </dsp:nvSpPr>
      <dsp:spPr>
        <a:xfrm>
          <a:off x="0" y="777981"/>
          <a:ext cx="1147252" cy="732369"/>
        </a:xfrm>
        <a:prstGeom prst="rect">
          <a:avLst/>
        </a:prstGeom>
        <a:solidFill>
          <a:schemeClr val="accent1">
            <a:shade val="50000"/>
            <a:hueOff val="-227593"/>
            <a:satOff val="-12098"/>
            <a:lumOff val="19107"/>
            <a:alphaOff val="0"/>
          </a:schemeClr>
        </a:solidFill>
        <a:ln w="12700" cap="flat" cmpd="sng" algn="ctr">
          <a:solidFill>
            <a:schemeClr val="accent1">
              <a:shade val="50000"/>
              <a:hueOff val="-227593"/>
              <a:satOff val="-12098"/>
              <a:lumOff val="1910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09" tIns="72342" rIns="60709" bIns="72342" numCol="1" spcCol="1270" anchor="ctr" anchorCtr="0">
          <a:noAutofit/>
        </a:bodyPr>
        <a:lstStyle/>
        <a:p>
          <a:pPr marL="0" lvl="0" indent="0" algn="ctr" defTabSz="666750">
            <a:lnSpc>
              <a:spcPct val="90000"/>
            </a:lnSpc>
            <a:spcBef>
              <a:spcPct val="0"/>
            </a:spcBef>
            <a:spcAft>
              <a:spcPct val="35000"/>
            </a:spcAft>
            <a:buNone/>
          </a:pPr>
          <a:r>
            <a:rPr lang="en-US" sz="1500" kern="1200"/>
            <a:t>Develop</a:t>
          </a:r>
        </a:p>
      </dsp:txBody>
      <dsp:txXfrm>
        <a:off x="0" y="777981"/>
        <a:ext cx="1147252" cy="732369"/>
      </dsp:txXfrm>
    </dsp:sp>
    <dsp:sp modelId="{D943098A-EBF7-42EB-BB84-0CE3769D55BB}">
      <dsp:nvSpPr>
        <dsp:cNvPr id="0" name=""/>
        <dsp:cNvSpPr/>
      </dsp:nvSpPr>
      <dsp:spPr>
        <a:xfrm>
          <a:off x="1147252" y="1554293"/>
          <a:ext cx="4589008" cy="732369"/>
        </a:xfrm>
        <a:prstGeom prst="rect">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040" tIns="186022" rIns="89040" bIns="186022" numCol="1" spcCol="1270" anchor="ctr" anchorCtr="0">
          <a:noAutofit/>
        </a:bodyPr>
        <a:lstStyle/>
        <a:p>
          <a:pPr marL="0" lvl="0" indent="0" algn="l" defTabSz="1066800">
            <a:lnSpc>
              <a:spcPct val="90000"/>
            </a:lnSpc>
            <a:spcBef>
              <a:spcPct val="0"/>
            </a:spcBef>
            <a:spcAft>
              <a:spcPct val="35000"/>
            </a:spcAft>
            <a:buNone/>
          </a:pPr>
          <a:r>
            <a:rPr lang="en-US" sz="2400" kern="1200"/>
            <a:t>Access coherent instruction at and across all levels.</a:t>
          </a:r>
        </a:p>
      </dsp:txBody>
      <dsp:txXfrm>
        <a:off x="1147252" y="1554293"/>
        <a:ext cx="4589008" cy="732369"/>
      </dsp:txXfrm>
    </dsp:sp>
    <dsp:sp modelId="{A178C8E8-B2B9-4B4B-96E6-ADEF929E0C18}">
      <dsp:nvSpPr>
        <dsp:cNvPr id="0" name=""/>
        <dsp:cNvSpPr/>
      </dsp:nvSpPr>
      <dsp:spPr>
        <a:xfrm>
          <a:off x="0" y="1554293"/>
          <a:ext cx="1147252" cy="732369"/>
        </a:xfrm>
        <a:prstGeom prst="rect">
          <a:avLst/>
        </a:prstGeom>
        <a:solidFill>
          <a:schemeClr val="accent1">
            <a:shade val="50000"/>
            <a:hueOff val="-455186"/>
            <a:satOff val="-24196"/>
            <a:lumOff val="38214"/>
            <a:alphaOff val="0"/>
          </a:schemeClr>
        </a:solidFill>
        <a:ln w="12700" cap="flat" cmpd="sng" algn="ctr">
          <a:solidFill>
            <a:schemeClr val="accent1">
              <a:shade val="50000"/>
              <a:hueOff val="-455186"/>
              <a:satOff val="-24196"/>
              <a:lumOff val="382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09" tIns="72342" rIns="60709" bIns="72342" numCol="1" spcCol="1270" anchor="ctr" anchorCtr="0">
          <a:noAutofit/>
        </a:bodyPr>
        <a:lstStyle/>
        <a:p>
          <a:pPr marL="0" lvl="0" indent="0" algn="ctr" defTabSz="666750">
            <a:lnSpc>
              <a:spcPct val="90000"/>
            </a:lnSpc>
            <a:spcBef>
              <a:spcPct val="0"/>
            </a:spcBef>
            <a:spcAft>
              <a:spcPct val="35000"/>
            </a:spcAft>
            <a:buNone/>
          </a:pPr>
          <a:r>
            <a:rPr lang="en-US" sz="1500" kern="1200"/>
            <a:t>Access</a:t>
          </a:r>
        </a:p>
      </dsp:txBody>
      <dsp:txXfrm>
        <a:off x="0" y="1554293"/>
        <a:ext cx="1147252" cy="732369"/>
      </dsp:txXfrm>
    </dsp:sp>
    <dsp:sp modelId="{28F98164-00BA-401B-9AF3-FDEA0FBC3640}">
      <dsp:nvSpPr>
        <dsp:cNvPr id="0" name=""/>
        <dsp:cNvSpPr/>
      </dsp:nvSpPr>
      <dsp:spPr>
        <a:xfrm>
          <a:off x="1147252" y="2330605"/>
          <a:ext cx="4589008" cy="732369"/>
        </a:xfrm>
        <a:prstGeom prst="rect">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040" tIns="186022" rIns="89040" bIns="186022" numCol="1" spcCol="1270" anchor="ctr" anchorCtr="0">
          <a:noAutofit/>
        </a:bodyPr>
        <a:lstStyle/>
        <a:p>
          <a:pPr marL="0" lvl="0" indent="0" algn="l" defTabSz="1066800">
            <a:lnSpc>
              <a:spcPct val="90000"/>
            </a:lnSpc>
            <a:spcBef>
              <a:spcPct val="0"/>
            </a:spcBef>
            <a:spcAft>
              <a:spcPct val="35000"/>
            </a:spcAft>
            <a:buNone/>
          </a:pPr>
          <a:r>
            <a:rPr lang="en-US" sz="2400" kern="1200"/>
            <a:t>Experience relevant, real-world problems.</a:t>
          </a:r>
        </a:p>
      </dsp:txBody>
      <dsp:txXfrm>
        <a:off x="1147252" y="2330605"/>
        <a:ext cx="4589008" cy="732369"/>
      </dsp:txXfrm>
    </dsp:sp>
    <dsp:sp modelId="{F73477C3-1245-4E96-BDBD-56434C364D37}">
      <dsp:nvSpPr>
        <dsp:cNvPr id="0" name=""/>
        <dsp:cNvSpPr/>
      </dsp:nvSpPr>
      <dsp:spPr>
        <a:xfrm>
          <a:off x="0" y="2330605"/>
          <a:ext cx="1147252" cy="732369"/>
        </a:xfrm>
        <a:prstGeom prst="rect">
          <a:avLst/>
        </a:prstGeom>
        <a:solidFill>
          <a:schemeClr val="accent1">
            <a:shade val="50000"/>
            <a:hueOff val="-455186"/>
            <a:satOff val="-24196"/>
            <a:lumOff val="38214"/>
            <a:alphaOff val="0"/>
          </a:schemeClr>
        </a:solidFill>
        <a:ln w="12700" cap="flat" cmpd="sng" algn="ctr">
          <a:solidFill>
            <a:schemeClr val="accent1">
              <a:shade val="50000"/>
              <a:hueOff val="-455186"/>
              <a:satOff val="-24196"/>
              <a:lumOff val="382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09" tIns="72342" rIns="60709" bIns="72342" numCol="1" spcCol="1270" anchor="ctr" anchorCtr="0">
          <a:noAutofit/>
        </a:bodyPr>
        <a:lstStyle/>
        <a:p>
          <a:pPr marL="0" lvl="0" indent="0" algn="ctr" defTabSz="666750">
            <a:lnSpc>
              <a:spcPct val="90000"/>
            </a:lnSpc>
            <a:spcBef>
              <a:spcPct val="0"/>
            </a:spcBef>
            <a:spcAft>
              <a:spcPct val="35000"/>
            </a:spcAft>
            <a:buNone/>
          </a:pPr>
          <a:r>
            <a:rPr lang="en-US" sz="1500" kern="1200"/>
            <a:t>Experience</a:t>
          </a:r>
        </a:p>
      </dsp:txBody>
      <dsp:txXfrm>
        <a:off x="0" y="2330605"/>
        <a:ext cx="1147252" cy="732369"/>
      </dsp:txXfrm>
    </dsp:sp>
    <dsp:sp modelId="{E5B61D14-E430-410E-B614-3F255DE4DC92}">
      <dsp:nvSpPr>
        <dsp:cNvPr id="0" name=""/>
        <dsp:cNvSpPr/>
      </dsp:nvSpPr>
      <dsp:spPr>
        <a:xfrm>
          <a:off x="1147252" y="3106917"/>
          <a:ext cx="4589008" cy="732369"/>
        </a:xfrm>
        <a:prstGeom prst="rect">
          <a:avLst/>
        </a:prstGeom>
        <a:solidFill>
          <a:schemeClr val="accent1">
            <a:alpha val="90000"/>
            <a:tint val="55000"/>
            <a:hueOff val="0"/>
            <a:satOff val="0"/>
            <a:lumOff val="0"/>
            <a:alphaOff val="0"/>
          </a:schemeClr>
        </a:solidFill>
        <a:ln w="12700" cap="flat" cmpd="sng" algn="ctr">
          <a:solidFill>
            <a:schemeClr val="accent1">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040" tIns="186022" rIns="89040" bIns="186022" numCol="1" spcCol="1270" anchor="ctr" anchorCtr="0">
          <a:noAutofit/>
        </a:bodyPr>
        <a:lstStyle/>
        <a:p>
          <a:pPr marL="0" lvl="0" indent="0" algn="l" defTabSz="1066800">
            <a:lnSpc>
              <a:spcPct val="90000"/>
            </a:lnSpc>
            <a:spcBef>
              <a:spcPct val="0"/>
            </a:spcBef>
            <a:spcAft>
              <a:spcPct val="35000"/>
            </a:spcAft>
            <a:buNone/>
          </a:pPr>
          <a:r>
            <a:rPr lang="en-US" sz="2400" kern="1200"/>
            <a:t>Think critically and creatively.</a:t>
          </a:r>
        </a:p>
      </dsp:txBody>
      <dsp:txXfrm>
        <a:off x="1147252" y="3106917"/>
        <a:ext cx="4589008" cy="732369"/>
      </dsp:txXfrm>
    </dsp:sp>
    <dsp:sp modelId="{DEFE7942-7514-4E2B-8D05-9209BB545EB1}">
      <dsp:nvSpPr>
        <dsp:cNvPr id="0" name=""/>
        <dsp:cNvSpPr/>
      </dsp:nvSpPr>
      <dsp:spPr>
        <a:xfrm>
          <a:off x="0" y="3106917"/>
          <a:ext cx="1147252" cy="732369"/>
        </a:xfrm>
        <a:prstGeom prst="rect">
          <a:avLst/>
        </a:prstGeom>
        <a:solidFill>
          <a:schemeClr val="accent1">
            <a:shade val="50000"/>
            <a:hueOff val="-227593"/>
            <a:satOff val="-12098"/>
            <a:lumOff val="19107"/>
            <a:alphaOff val="0"/>
          </a:schemeClr>
        </a:solidFill>
        <a:ln w="12700" cap="flat" cmpd="sng" algn="ctr">
          <a:solidFill>
            <a:schemeClr val="accent1">
              <a:shade val="50000"/>
              <a:hueOff val="-227593"/>
              <a:satOff val="-12098"/>
              <a:lumOff val="1910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709" tIns="72342" rIns="60709" bIns="72342" numCol="1" spcCol="1270" anchor="ctr" anchorCtr="0">
          <a:noAutofit/>
        </a:bodyPr>
        <a:lstStyle/>
        <a:p>
          <a:pPr marL="0" lvl="0" indent="0" algn="ctr" defTabSz="666750">
            <a:lnSpc>
              <a:spcPct val="90000"/>
            </a:lnSpc>
            <a:spcBef>
              <a:spcPct val="0"/>
            </a:spcBef>
            <a:spcAft>
              <a:spcPct val="35000"/>
            </a:spcAft>
            <a:buNone/>
          </a:pPr>
          <a:r>
            <a:rPr lang="en-US" sz="1500" kern="1200"/>
            <a:t>Think</a:t>
          </a:r>
        </a:p>
      </dsp:txBody>
      <dsp:txXfrm>
        <a:off x="0" y="3106917"/>
        <a:ext cx="1147252" cy="73236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840" cy="464820"/>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70939" y="1"/>
            <a:ext cx="3037840" cy="464820"/>
          </a:xfrm>
          <a:prstGeom prst="rect">
            <a:avLst/>
          </a:prstGeom>
        </p:spPr>
        <p:txBody>
          <a:bodyPr vert="horz" lIns="92958" tIns="46479" rIns="92958" bIns="46479" rtlCol="0"/>
          <a:lstStyle>
            <a:lvl1pPr algn="r">
              <a:defRPr sz="1200"/>
            </a:lvl1pPr>
          </a:lstStyle>
          <a:p>
            <a:fld id="{6B0E10CA-D28F-477C-AB27-3899092DB478}" type="datetimeFigureOut">
              <a:rPr lang="en-US" smtClean="0"/>
              <a:t>11/1/2024</a:t>
            </a:fld>
            <a:endParaRPr lang="en-US"/>
          </a:p>
        </p:txBody>
      </p:sp>
      <p:sp>
        <p:nvSpPr>
          <p:cNvPr id="4" name="Footer Placeholder 3"/>
          <p:cNvSpPr>
            <a:spLocks noGrp="1"/>
          </p:cNvSpPr>
          <p:nvPr>
            <p:ph type="ftr" sz="quarter" idx="2"/>
          </p:nvPr>
        </p:nvSpPr>
        <p:spPr>
          <a:xfrm>
            <a:off x="1" y="8829967"/>
            <a:ext cx="3037840" cy="464820"/>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2958" tIns="46479" rIns="92958" bIns="46479" rtlCol="0" anchor="b"/>
          <a:lstStyle>
            <a:lvl1pPr algn="r">
              <a:defRPr sz="1200"/>
            </a:lvl1pPr>
          </a:lstStyle>
          <a:p>
            <a:fld id="{DEB2FB49-037B-46E0-AD59-6B88363A455A}" type="slidenum">
              <a:rPr lang="en-US" smtClean="0"/>
              <a:t>‹#›</a:t>
            </a:fld>
            <a:endParaRPr lang="en-US"/>
          </a:p>
        </p:txBody>
      </p:sp>
    </p:spTree>
    <p:extLst>
      <p:ext uri="{BB962C8B-B14F-4D97-AF65-F5344CB8AC3E}">
        <p14:creationId xmlns:p14="http://schemas.microsoft.com/office/powerpoint/2010/main" val="2543858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E95007F8-BC35-4F16-8054-06E681433875}" type="datetimeFigureOut">
              <a:rPr lang="en-US" smtClean="0"/>
              <a:t>11/1/2024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020B650A-1C15-4EF5-8A66-D07F5A2118D6}" type="slidenum">
              <a:rPr lang="en-US" smtClean="0"/>
              <a:t>‹#›</a:t>
            </a:fld>
            <a:endParaRPr lang="en-US"/>
          </a:p>
        </p:txBody>
      </p:sp>
    </p:spTree>
    <p:extLst>
      <p:ext uri="{BB962C8B-B14F-4D97-AF65-F5344CB8AC3E}">
        <p14:creationId xmlns:p14="http://schemas.microsoft.com/office/powerpoint/2010/main" val="3640773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Abby</a:t>
            </a:r>
          </a:p>
        </p:txBody>
      </p:sp>
      <p:sp>
        <p:nvSpPr>
          <p:cNvPr id="4" name="Slide Number Placeholder 3"/>
          <p:cNvSpPr>
            <a:spLocks noGrp="1"/>
          </p:cNvSpPr>
          <p:nvPr>
            <p:ph type="sldNum" sz="quarter" idx="5"/>
          </p:nvPr>
        </p:nvSpPr>
        <p:spPr/>
        <p:txBody>
          <a:bodyPr/>
          <a:lstStyle/>
          <a:p>
            <a:fld id="{020B650A-1C15-4EF5-8A66-D07F5A2118D6}" type="slidenum">
              <a:rPr lang="en-US" smtClean="0"/>
              <a:t>2</a:t>
            </a:fld>
            <a:endParaRPr lang="en-US"/>
          </a:p>
        </p:txBody>
      </p:sp>
    </p:spTree>
    <p:extLst>
      <p:ext uri="{BB962C8B-B14F-4D97-AF65-F5344CB8AC3E}">
        <p14:creationId xmlns:p14="http://schemas.microsoft.com/office/powerpoint/2010/main" val="1553821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Marisa</a:t>
            </a:r>
          </a:p>
        </p:txBody>
      </p:sp>
      <p:sp>
        <p:nvSpPr>
          <p:cNvPr id="4" name="Slide Number Placeholder 3"/>
          <p:cNvSpPr>
            <a:spLocks noGrp="1"/>
          </p:cNvSpPr>
          <p:nvPr>
            <p:ph type="sldNum" sz="quarter" idx="5"/>
          </p:nvPr>
        </p:nvSpPr>
        <p:spPr/>
        <p:txBody>
          <a:bodyPr/>
          <a:lstStyle/>
          <a:p>
            <a:fld id="{020B650A-1C15-4EF5-8A66-D07F5A2118D6}" type="slidenum">
              <a:rPr lang="en-US" smtClean="0"/>
              <a:t>3</a:t>
            </a:fld>
            <a:endParaRPr lang="en-US"/>
          </a:p>
        </p:txBody>
      </p:sp>
    </p:spTree>
    <p:extLst>
      <p:ext uri="{BB962C8B-B14F-4D97-AF65-F5344CB8AC3E}">
        <p14:creationId xmlns:p14="http://schemas.microsoft.com/office/powerpoint/2010/main" val="2903925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Marisa</a:t>
            </a:r>
          </a:p>
        </p:txBody>
      </p:sp>
      <p:sp>
        <p:nvSpPr>
          <p:cNvPr id="4" name="Slide Number Placeholder 3"/>
          <p:cNvSpPr>
            <a:spLocks noGrp="1"/>
          </p:cNvSpPr>
          <p:nvPr>
            <p:ph type="sldNum" sz="quarter" idx="5"/>
          </p:nvPr>
        </p:nvSpPr>
        <p:spPr/>
        <p:txBody>
          <a:bodyPr/>
          <a:lstStyle/>
          <a:p>
            <a:fld id="{020B650A-1C15-4EF5-8A66-D07F5A2118D6}" type="slidenum">
              <a:rPr lang="en-US" smtClean="0"/>
              <a:t>4</a:t>
            </a:fld>
            <a:endParaRPr lang="en-US"/>
          </a:p>
        </p:txBody>
      </p:sp>
    </p:spTree>
    <p:extLst>
      <p:ext uri="{BB962C8B-B14F-4D97-AF65-F5344CB8AC3E}">
        <p14:creationId xmlns:p14="http://schemas.microsoft.com/office/powerpoint/2010/main" val="127241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Marisa </a:t>
            </a:r>
          </a:p>
        </p:txBody>
      </p:sp>
      <p:sp>
        <p:nvSpPr>
          <p:cNvPr id="4" name="Slide Number Placeholder 3"/>
          <p:cNvSpPr>
            <a:spLocks noGrp="1"/>
          </p:cNvSpPr>
          <p:nvPr>
            <p:ph type="sldNum" sz="quarter" idx="5"/>
          </p:nvPr>
        </p:nvSpPr>
        <p:spPr/>
        <p:txBody>
          <a:bodyPr/>
          <a:lstStyle/>
          <a:p>
            <a:fld id="{020B650A-1C15-4EF5-8A66-D07F5A2118D6}" type="slidenum">
              <a:rPr lang="en-US" smtClean="0"/>
              <a:t>5</a:t>
            </a:fld>
            <a:endParaRPr lang="en-US"/>
          </a:p>
        </p:txBody>
      </p:sp>
    </p:spTree>
    <p:extLst>
      <p:ext uri="{BB962C8B-B14F-4D97-AF65-F5344CB8AC3E}">
        <p14:creationId xmlns:p14="http://schemas.microsoft.com/office/powerpoint/2010/main" val="2557344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Abby</a:t>
            </a:r>
          </a:p>
        </p:txBody>
      </p:sp>
      <p:sp>
        <p:nvSpPr>
          <p:cNvPr id="4" name="Slide Number Placeholder 3"/>
          <p:cNvSpPr>
            <a:spLocks noGrp="1"/>
          </p:cNvSpPr>
          <p:nvPr>
            <p:ph type="sldNum" sz="quarter" idx="5"/>
          </p:nvPr>
        </p:nvSpPr>
        <p:spPr/>
        <p:txBody>
          <a:bodyPr/>
          <a:lstStyle/>
          <a:p>
            <a:fld id="{020B650A-1C15-4EF5-8A66-D07F5A2118D6}" type="slidenum">
              <a:rPr lang="en-US" smtClean="0"/>
              <a:t>6</a:t>
            </a:fld>
            <a:endParaRPr lang="en-US"/>
          </a:p>
        </p:txBody>
      </p:sp>
    </p:spTree>
    <p:extLst>
      <p:ext uri="{BB962C8B-B14F-4D97-AF65-F5344CB8AC3E}">
        <p14:creationId xmlns:p14="http://schemas.microsoft.com/office/powerpoint/2010/main" val="917551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Abby</a:t>
            </a:r>
          </a:p>
        </p:txBody>
      </p:sp>
      <p:sp>
        <p:nvSpPr>
          <p:cNvPr id="4" name="Slide Number Placeholder 3"/>
          <p:cNvSpPr>
            <a:spLocks noGrp="1"/>
          </p:cNvSpPr>
          <p:nvPr>
            <p:ph type="sldNum" sz="quarter" idx="5"/>
          </p:nvPr>
        </p:nvSpPr>
        <p:spPr/>
        <p:txBody>
          <a:bodyPr/>
          <a:lstStyle/>
          <a:p>
            <a:fld id="{020B650A-1C15-4EF5-8A66-D07F5A2118D6}" type="slidenum">
              <a:rPr lang="en-US" smtClean="0"/>
              <a:t>7</a:t>
            </a:fld>
            <a:endParaRPr lang="en-US"/>
          </a:p>
        </p:txBody>
      </p:sp>
    </p:spTree>
    <p:extLst>
      <p:ext uri="{BB962C8B-B14F-4D97-AF65-F5344CB8AC3E}">
        <p14:creationId xmlns:p14="http://schemas.microsoft.com/office/powerpoint/2010/main" val="31609851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Abby</a:t>
            </a:r>
          </a:p>
        </p:txBody>
      </p:sp>
      <p:sp>
        <p:nvSpPr>
          <p:cNvPr id="4" name="Slide Number Placeholder 3"/>
          <p:cNvSpPr>
            <a:spLocks noGrp="1"/>
          </p:cNvSpPr>
          <p:nvPr>
            <p:ph type="sldNum" sz="quarter" idx="5"/>
          </p:nvPr>
        </p:nvSpPr>
        <p:spPr/>
        <p:txBody>
          <a:bodyPr/>
          <a:lstStyle/>
          <a:p>
            <a:fld id="{3A74FB30-5A41-4AA1-9FE5-A70810793D05}" type="slidenum">
              <a:rPr lang="en-US" smtClean="0"/>
              <a:t>8</a:t>
            </a:fld>
            <a:endParaRPr lang="en-US"/>
          </a:p>
        </p:txBody>
      </p:sp>
    </p:spTree>
    <p:extLst>
      <p:ext uri="{BB962C8B-B14F-4D97-AF65-F5344CB8AC3E}">
        <p14:creationId xmlns:p14="http://schemas.microsoft.com/office/powerpoint/2010/main" val="3817126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Marisa</a:t>
            </a:r>
          </a:p>
        </p:txBody>
      </p:sp>
      <p:sp>
        <p:nvSpPr>
          <p:cNvPr id="4" name="Slide Number Placeholder 3"/>
          <p:cNvSpPr>
            <a:spLocks noGrp="1"/>
          </p:cNvSpPr>
          <p:nvPr>
            <p:ph type="sldNum" sz="quarter" idx="5"/>
          </p:nvPr>
        </p:nvSpPr>
        <p:spPr/>
        <p:txBody>
          <a:bodyPr/>
          <a:lstStyle/>
          <a:p>
            <a:fld id="{020B650A-1C15-4EF5-8A66-D07F5A2118D6}" type="slidenum">
              <a:rPr lang="en-US" smtClean="0"/>
              <a:t>9</a:t>
            </a:fld>
            <a:endParaRPr lang="en-US"/>
          </a:p>
        </p:txBody>
      </p:sp>
    </p:spTree>
    <p:extLst>
      <p:ext uri="{BB962C8B-B14F-4D97-AF65-F5344CB8AC3E}">
        <p14:creationId xmlns:p14="http://schemas.microsoft.com/office/powerpoint/2010/main" val="1676352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Abby</a:t>
            </a:r>
          </a:p>
        </p:txBody>
      </p:sp>
      <p:sp>
        <p:nvSpPr>
          <p:cNvPr id="4" name="Slide Number Placeholder 3"/>
          <p:cNvSpPr>
            <a:spLocks noGrp="1"/>
          </p:cNvSpPr>
          <p:nvPr>
            <p:ph type="sldNum" sz="quarter" idx="5"/>
          </p:nvPr>
        </p:nvSpPr>
        <p:spPr/>
        <p:txBody>
          <a:bodyPr/>
          <a:lstStyle/>
          <a:p>
            <a:fld id="{020B650A-1C15-4EF5-8A66-D07F5A2118D6}" type="slidenum">
              <a:rPr lang="en-US" smtClean="0"/>
              <a:t>13</a:t>
            </a:fld>
            <a:endParaRPr lang="en-US"/>
          </a:p>
        </p:txBody>
      </p:sp>
    </p:spTree>
    <p:extLst>
      <p:ext uri="{BB962C8B-B14F-4D97-AF65-F5344CB8AC3E}">
        <p14:creationId xmlns:p14="http://schemas.microsoft.com/office/powerpoint/2010/main" val="4214175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Abby</a:t>
            </a:r>
          </a:p>
        </p:txBody>
      </p:sp>
      <p:sp>
        <p:nvSpPr>
          <p:cNvPr id="4" name="Slide Number Placeholder 3"/>
          <p:cNvSpPr>
            <a:spLocks noGrp="1"/>
          </p:cNvSpPr>
          <p:nvPr>
            <p:ph type="sldNum" sz="quarter" idx="5"/>
          </p:nvPr>
        </p:nvSpPr>
        <p:spPr/>
        <p:txBody>
          <a:bodyPr/>
          <a:lstStyle/>
          <a:p>
            <a:fld id="{020B650A-1C15-4EF5-8A66-D07F5A2118D6}" type="slidenum">
              <a:rPr lang="en-US" smtClean="0"/>
              <a:t>14</a:t>
            </a:fld>
            <a:endParaRPr lang="en-US"/>
          </a:p>
        </p:txBody>
      </p:sp>
    </p:spTree>
    <p:extLst>
      <p:ext uri="{BB962C8B-B14F-4D97-AF65-F5344CB8AC3E}">
        <p14:creationId xmlns:p14="http://schemas.microsoft.com/office/powerpoint/2010/main" val="2001735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science of reading is a body of research that outlines literacy instruction best practices and can inform literacy instruction to ensure students are provided with the opportunity to become skills readers. The science of reading encompasses vast research that has been conducted on how people read, how people learn to read, what causes some students to have reading difficulties, and how we can teach students to read. This research has supported 5 main pillars of effective literacy instruction, weaving oral language skills throughout. Our curricular tools support instruction in all of the areas.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B874D4-41B9-4494-BD4D-F07D555A07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12644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We have McGraw Hill’s Wonders as our core research-based reading curriculum. Wonders offers systematic and explicit instruction for students learning to read. It provides a comprehensive set of connected resources for all K-5 learners. It combines the work of literacy experts with research on social emotional learning to meet grade level standards.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a:p>
          <a:p>
            <a:r>
              <a:rPr lang="en-US" sz="2400"/>
              <a:t>Reading Wonders fully aligns with CCSS. It provides resources that support the rigor of the CCSS standards, including:</a:t>
            </a:r>
          </a:p>
          <a:p>
            <a:pPr lvl="1"/>
            <a:r>
              <a:rPr lang="en-US" sz="1800"/>
              <a:t>Building a strong reading foundation</a:t>
            </a:r>
          </a:p>
          <a:p>
            <a:pPr lvl="1"/>
            <a:r>
              <a:rPr lang="en-US" sz="1800"/>
              <a:t>Assisting students in accessing complex text</a:t>
            </a:r>
          </a:p>
          <a:p>
            <a:pPr lvl="1"/>
            <a:r>
              <a:rPr lang="en-US" sz="1800"/>
              <a:t>Assisting students in finding and using text evidence</a:t>
            </a:r>
          </a:p>
          <a:p>
            <a:pPr lvl="1"/>
            <a:r>
              <a:rPr lang="en-US" sz="1800"/>
              <a:t>Helping engage students in collaborative conversations</a:t>
            </a:r>
          </a:p>
          <a:p>
            <a:pPr lvl="1"/>
            <a:endParaRPr lang="en-US" sz="1800"/>
          </a:p>
          <a:p>
            <a:r>
              <a:rPr lang="en-US"/>
              <a:t>In addition, it was research and evidence-based in its design. It was developed in collaboration with leading experts and includes all elements of effective literacy instruction. The recursive nature of Wonders provides distributed practice opportunities for students. Wonders utilizes research-verified instructional strategies, methods, and approaches. </a:t>
            </a:r>
          </a:p>
        </p:txBody>
      </p:sp>
      <p:sp>
        <p:nvSpPr>
          <p:cNvPr id="4" name="Slide Number Placeholder 3"/>
          <p:cNvSpPr>
            <a:spLocks noGrp="1"/>
          </p:cNvSpPr>
          <p:nvPr>
            <p:ph type="sldNum" sz="quarter" idx="5"/>
          </p:nvPr>
        </p:nvSpPr>
        <p:spPr/>
        <p:txBody>
          <a:bodyPr/>
          <a:lstStyle/>
          <a:p>
            <a:fld id="{002F205B-2091-4620-9E63-D2BF6DE8C7A3}" type="slidenum">
              <a:rPr lang="en-US" smtClean="0"/>
              <a:t>16</a:t>
            </a:fld>
            <a:endParaRPr lang="en-US"/>
          </a:p>
        </p:txBody>
      </p:sp>
    </p:spTree>
    <p:extLst>
      <p:ext uri="{BB962C8B-B14F-4D97-AF65-F5344CB8AC3E}">
        <p14:creationId xmlns:p14="http://schemas.microsoft.com/office/powerpoint/2010/main" val="2534053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Heggerty is available for teachers in grades K-2. Heggerty is intended to provide preventative instruction to support all learners in hearing, identifying, and manipulating the sounds in </a:t>
            </a:r>
            <a:r>
              <a:rPr lang="en-US" b="0"/>
              <a:t>words.</a:t>
            </a:r>
          </a:p>
          <a:p>
            <a:endParaRPr lang="en-US" b="0"/>
          </a:p>
          <a:p>
            <a:r>
              <a:rPr lang="en-US" b="0"/>
              <a:t>It provides structured and systematic daily phonemic awareness instruction. In Heggerty lessons, students focus on the phonemes, or sounds, we hear in words. It is delivered with multisensory instructional strategies. The lessons are fast-paced and engaging.</a:t>
            </a:r>
          </a:p>
        </p:txBody>
      </p:sp>
      <p:sp>
        <p:nvSpPr>
          <p:cNvPr id="4" name="Slide Number Placeholder 3"/>
          <p:cNvSpPr>
            <a:spLocks noGrp="1"/>
          </p:cNvSpPr>
          <p:nvPr>
            <p:ph type="sldNum" sz="quarter" idx="5"/>
          </p:nvPr>
        </p:nvSpPr>
        <p:spPr/>
        <p:txBody>
          <a:bodyPr/>
          <a:lstStyle/>
          <a:p>
            <a:fld id="{6CBC6CF6-128E-4CD9-9EA4-383A05A1540E}" type="slidenum">
              <a:rPr lang="en-US" smtClean="0"/>
              <a:t>17</a:t>
            </a:fld>
            <a:endParaRPr lang="en-US"/>
          </a:p>
        </p:txBody>
      </p:sp>
    </p:spTree>
    <p:extLst>
      <p:ext uri="{BB962C8B-B14F-4D97-AF65-F5344CB8AC3E}">
        <p14:creationId xmlns:p14="http://schemas.microsoft.com/office/powerpoint/2010/main" val="1039443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Lexia Core5 is an adaptive blended learning program. It accelerates the development of literacy skills in a research-proven, evidence based online tool. It provides explicit, systematic, personalized learning in the 6 areas of literacy instruction. Lexia targets skill gaps as they emerge and provide teachers with another source of data with student specific resources.</a:t>
            </a:r>
          </a:p>
        </p:txBody>
      </p:sp>
      <p:sp>
        <p:nvSpPr>
          <p:cNvPr id="4" name="Slide Number Placeholder 3"/>
          <p:cNvSpPr>
            <a:spLocks noGrp="1"/>
          </p:cNvSpPr>
          <p:nvPr>
            <p:ph type="sldNum" sz="quarter" idx="5"/>
          </p:nvPr>
        </p:nvSpPr>
        <p:spPr/>
        <p:txBody>
          <a:bodyPr/>
          <a:lstStyle/>
          <a:p>
            <a:fld id="{002F205B-2091-4620-9E63-D2BF6DE8C7A3}" type="slidenum">
              <a:rPr lang="en-US" smtClean="0"/>
              <a:t>18</a:t>
            </a:fld>
            <a:endParaRPr lang="en-US"/>
          </a:p>
        </p:txBody>
      </p:sp>
    </p:spTree>
    <p:extLst>
      <p:ext uri="{BB962C8B-B14F-4D97-AF65-F5344CB8AC3E}">
        <p14:creationId xmlns:p14="http://schemas.microsoft.com/office/powerpoint/2010/main" val="936688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LWSD writing curriculum was developed by LWSD teachers to follow the writing workshop format. </a:t>
            </a:r>
            <a:r>
              <a:rPr lang="en-US" baseline="0"/>
              <a:t>WW is an instructional framework or approach.  A way to organize your writing time in the classroom. WW came from Donald Graves and the idea of gradual release of responsibility. WW is apprenticeship learning: I will show you a model, we will practice it together, and you will do it on your own.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LWSD writing combines explicit and systematic writing instruction with creative writing experiences to allow opportunities to communicate, explain, persuade as well as develop self-expression and reflection. It also aims to develop a strong relationship between reading and writing. </a:t>
            </a:r>
            <a:endParaRPr lang="en-US" baseline="0"/>
          </a:p>
        </p:txBody>
      </p:sp>
      <p:sp>
        <p:nvSpPr>
          <p:cNvPr id="4" name="Slide Number Placeholder 3"/>
          <p:cNvSpPr>
            <a:spLocks noGrp="1"/>
          </p:cNvSpPr>
          <p:nvPr>
            <p:ph type="sldNum" sz="quarter" idx="5"/>
          </p:nvPr>
        </p:nvSpPr>
        <p:spPr/>
        <p:txBody>
          <a:bodyPr/>
          <a:lstStyle/>
          <a:p>
            <a:fld id="{002F205B-2091-4620-9E63-D2BF6DE8C7A3}" type="slidenum">
              <a:rPr lang="en-US" smtClean="0"/>
              <a:t>19</a:t>
            </a:fld>
            <a:endParaRPr lang="en-US"/>
          </a:p>
        </p:txBody>
      </p:sp>
    </p:spTree>
    <p:extLst>
      <p:ext uri="{BB962C8B-B14F-4D97-AF65-F5344CB8AC3E}">
        <p14:creationId xmlns:p14="http://schemas.microsoft.com/office/powerpoint/2010/main" val="2202870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Handwriting is a foundational skill that influences reading, writing, language, and critical thinking. It is a key foundational skill for literacy development. </a:t>
            </a:r>
            <a:r>
              <a:rPr lang="en-US" err="1"/>
              <a:t>Zaner-Bloser</a:t>
            </a:r>
            <a:r>
              <a:rPr lang="en-US"/>
              <a:t> is our adopted district curriculum to support handwriting instruction. It is a research-based program that offers explicit instruction.</a:t>
            </a:r>
          </a:p>
          <a:p>
            <a:endParaRPr lang="en-US"/>
          </a:p>
          <a:p>
            <a:r>
              <a:rPr lang="en-US"/>
              <a:t>The lessons are designed to be delivered in short time blocks with time for practice and feedback. They are brief, explicit, and consistent. The primary focus of the instruction is on pencil grasp, letter formation, legibility, and automaticity.</a:t>
            </a:r>
          </a:p>
          <a:p>
            <a:endParaRPr lang="en-US"/>
          </a:p>
        </p:txBody>
      </p:sp>
      <p:sp>
        <p:nvSpPr>
          <p:cNvPr id="4" name="Slide Number Placeholder 3"/>
          <p:cNvSpPr>
            <a:spLocks noGrp="1"/>
          </p:cNvSpPr>
          <p:nvPr>
            <p:ph type="sldNum" sz="quarter" idx="5"/>
          </p:nvPr>
        </p:nvSpPr>
        <p:spPr/>
        <p:txBody>
          <a:bodyPr/>
          <a:lstStyle/>
          <a:p>
            <a:fld id="{002F205B-2091-4620-9E63-D2BF6DE8C7A3}" type="slidenum">
              <a:rPr lang="en-US" smtClean="0"/>
              <a:t>20</a:t>
            </a:fld>
            <a:endParaRPr lang="en-US"/>
          </a:p>
        </p:txBody>
      </p:sp>
    </p:spTree>
    <p:extLst>
      <p:ext uri="{BB962C8B-B14F-4D97-AF65-F5344CB8AC3E}">
        <p14:creationId xmlns:p14="http://schemas.microsoft.com/office/powerpoint/2010/main" val="11384896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Fewer questions/problems, but high quality to promote deeper level discussion and understanding</a:t>
            </a:r>
          </a:p>
        </p:txBody>
      </p:sp>
      <p:sp>
        <p:nvSpPr>
          <p:cNvPr id="4" name="Slide Number Placeholder 3"/>
          <p:cNvSpPr>
            <a:spLocks noGrp="1"/>
          </p:cNvSpPr>
          <p:nvPr>
            <p:ph type="sldNum" sz="quarter" idx="5"/>
          </p:nvPr>
        </p:nvSpPr>
        <p:spPr/>
        <p:txBody>
          <a:bodyPr/>
          <a:lstStyle/>
          <a:p>
            <a:fld id="{61C08448-861B-4986-9B3B-9B55A555F310}" type="slidenum">
              <a:rPr lang="en-US" smtClean="0"/>
              <a:t>21</a:t>
            </a:fld>
            <a:endParaRPr lang="en-US"/>
          </a:p>
        </p:txBody>
      </p:sp>
    </p:spTree>
    <p:extLst>
      <p:ext uri="{BB962C8B-B14F-4D97-AF65-F5344CB8AC3E}">
        <p14:creationId xmlns:p14="http://schemas.microsoft.com/office/powerpoint/2010/main" val="29267560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31E933-A733-445D-839D-596F2FAD6CC2}" type="slidenum">
              <a:rPr lang="en-US" smtClean="0"/>
              <a:t>22</a:t>
            </a:fld>
            <a:endParaRPr lang="en-US"/>
          </a:p>
        </p:txBody>
      </p:sp>
    </p:spTree>
    <p:extLst>
      <p:ext uri="{BB962C8B-B14F-4D97-AF65-F5344CB8AC3E}">
        <p14:creationId xmlns:p14="http://schemas.microsoft.com/office/powerpoint/2010/main" val="1058242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31E933-A733-445D-839D-596F2FAD6CC2}" type="slidenum">
              <a:rPr lang="en-US" smtClean="0"/>
              <a:t>23</a:t>
            </a:fld>
            <a:endParaRPr lang="en-US"/>
          </a:p>
        </p:txBody>
      </p:sp>
    </p:spTree>
    <p:extLst>
      <p:ext uri="{BB962C8B-B14F-4D97-AF65-F5344CB8AC3E}">
        <p14:creationId xmlns:p14="http://schemas.microsoft.com/office/powerpoint/2010/main" val="1572751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5F1ED1-EB51-426B-A5FE-FF662A6B6C6C}" type="slidenum">
              <a:rPr lang="en-US" smtClean="0"/>
              <a:t>24</a:t>
            </a:fld>
            <a:endParaRPr lang="en-US"/>
          </a:p>
        </p:txBody>
      </p:sp>
    </p:spTree>
    <p:extLst>
      <p:ext uri="{BB962C8B-B14F-4D97-AF65-F5344CB8AC3E}">
        <p14:creationId xmlns:p14="http://schemas.microsoft.com/office/powerpoint/2010/main" val="13466032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2F205B-2091-4620-9E63-D2BF6DE8C7A3}" type="slidenum">
              <a:rPr lang="en-US" smtClean="0"/>
              <a:t>25</a:t>
            </a:fld>
            <a:endParaRPr lang="en-US"/>
          </a:p>
        </p:txBody>
      </p:sp>
    </p:spTree>
    <p:extLst>
      <p:ext uri="{BB962C8B-B14F-4D97-AF65-F5344CB8AC3E}">
        <p14:creationId xmlns:p14="http://schemas.microsoft.com/office/powerpoint/2010/main" val="41994671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Marisa</a:t>
            </a:r>
          </a:p>
        </p:txBody>
      </p:sp>
      <p:sp>
        <p:nvSpPr>
          <p:cNvPr id="4" name="Slide Number Placeholder 3"/>
          <p:cNvSpPr>
            <a:spLocks noGrp="1"/>
          </p:cNvSpPr>
          <p:nvPr>
            <p:ph type="sldNum" sz="quarter" idx="5"/>
          </p:nvPr>
        </p:nvSpPr>
        <p:spPr/>
        <p:txBody>
          <a:bodyPr/>
          <a:lstStyle/>
          <a:p>
            <a:fld id="{020B650A-1C15-4EF5-8A66-D07F5A2118D6}" type="slidenum">
              <a:rPr lang="en-US" smtClean="0"/>
              <a:t>32</a:t>
            </a:fld>
            <a:endParaRPr lang="en-US"/>
          </a:p>
        </p:txBody>
      </p:sp>
    </p:spTree>
    <p:extLst>
      <p:ext uri="{BB962C8B-B14F-4D97-AF65-F5344CB8AC3E}">
        <p14:creationId xmlns:p14="http://schemas.microsoft.com/office/powerpoint/2010/main" val="20361387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Abby</a:t>
            </a:r>
          </a:p>
        </p:txBody>
      </p:sp>
      <p:sp>
        <p:nvSpPr>
          <p:cNvPr id="4" name="Slide Number Placeholder 3"/>
          <p:cNvSpPr>
            <a:spLocks noGrp="1"/>
          </p:cNvSpPr>
          <p:nvPr>
            <p:ph type="sldNum" sz="quarter" idx="5"/>
          </p:nvPr>
        </p:nvSpPr>
        <p:spPr/>
        <p:txBody>
          <a:bodyPr/>
          <a:lstStyle/>
          <a:p>
            <a:fld id="{020B650A-1C15-4EF5-8A66-D07F5A2118D6}" type="slidenum">
              <a:rPr lang="en-US" smtClean="0"/>
              <a:t>33</a:t>
            </a:fld>
            <a:endParaRPr lang="en-US"/>
          </a:p>
        </p:txBody>
      </p:sp>
    </p:spTree>
    <p:extLst>
      <p:ext uri="{BB962C8B-B14F-4D97-AF65-F5344CB8AC3E}">
        <p14:creationId xmlns:p14="http://schemas.microsoft.com/office/powerpoint/2010/main" val="36973861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Abby</a:t>
            </a:r>
          </a:p>
        </p:txBody>
      </p:sp>
      <p:sp>
        <p:nvSpPr>
          <p:cNvPr id="4" name="Slide Number Placeholder 3"/>
          <p:cNvSpPr>
            <a:spLocks noGrp="1"/>
          </p:cNvSpPr>
          <p:nvPr>
            <p:ph type="sldNum" sz="quarter" idx="5"/>
          </p:nvPr>
        </p:nvSpPr>
        <p:spPr/>
        <p:txBody>
          <a:bodyPr/>
          <a:lstStyle/>
          <a:p>
            <a:fld id="{020B650A-1C15-4EF5-8A66-D07F5A2118D6}" type="slidenum">
              <a:rPr lang="en-US" smtClean="0"/>
              <a:t>34</a:t>
            </a:fld>
            <a:endParaRPr lang="en-US"/>
          </a:p>
        </p:txBody>
      </p:sp>
    </p:spTree>
    <p:extLst>
      <p:ext uri="{BB962C8B-B14F-4D97-AF65-F5344CB8AC3E}">
        <p14:creationId xmlns:p14="http://schemas.microsoft.com/office/powerpoint/2010/main" val="8391433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Marisa</a:t>
            </a:r>
          </a:p>
        </p:txBody>
      </p:sp>
      <p:sp>
        <p:nvSpPr>
          <p:cNvPr id="4" name="Slide Number Placeholder 3"/>
          <p:cNvSpPr>
            <a:spLocks noGrp="1"/>
          </p:cNvSpPr>
          <p:nvPr>
            <p:ph type="sldNum" sz="quarter" idx="5"/>
          </p:nvPr>
        </p:nvSpPr>
        <p:spPr/>
        <p:txBody>
          <a:bodyPr/>
          <a:lstStyle/>
          <a:p>
            <a:fld id="{020B650A-1C15-4EF5-8A66-D07F5A2118D6}" type="slidenum">
              <a:rPr lang="en-US" smtClean="0"/>
              <a:t>35</a:t>
            </a:fld>
            <a:endParaRPr lang="en-US"/>
          </a:p>
        </p:txBody>
      </p:sp>
    </p:spTree>
    <p:extLst>
      <p:ext uri="{BB962C8B-B14F-4D97-AF65-F5344CB8AC3E}">
        <p14:creationId xmlns:p14="http://schemas.microsoft.com/office/powerpoint/2010/main" val="3219971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3.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562C7-D4F5-4E15-B0C9-324E8434F99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42DD6EC-422D-46ED-BD3F-ACC00D4F5AA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BE9BE2C-F207-45CF-8575-07DA0A66F139}"/>
              </a:ext>
            </a:extLst>
          </p:cNvPr>
          <p:cNvSpPr>
            <a:spLocks noGrp="1"/>
          </p:cNvSpPr>
          <p:nvPr>
            <p:ph type="dt" sz="half" idx="10"/>
          </p:nvPr>
        </p:nvSpPr>
        <p:spPr/>
        <p:txBody>
          <a:bodyPr/>
          <a:lstStyle/>
          <a:p>
            <a:fld id="{60D2667C-E6E2-4EA9-99FA-53EF34FABAE4}" type="datetimeFigureOut">
              <a:rPr lang="en-US" smtClean="0"/>
              <a:t>11/1/2024</a:t>
            </a:fld>
            <a:endParaRPr lang="en-US"/>
          </a:p>
        </p:txBody>
      </p:sp>
      <p:sp>
        <p:nvSpPr>
          <p:cNvPr id="5" name="Footer Placeholder 4">
            <a:extLst>
              <a:ext uri="{FF2B5EF4-FFF2-40B4-BE49-F238E27FC236}">
                <a16:creationId xmlns:a16="http://schemas.microsoft.com/office/drawing/2014/main" id="{3F080A61-9443-43AD-A570-CA1AB79888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CF0190-B418-4619-BDFF-D54544DDAA6B}"/>
              </a:ext>
            </a:extLst>
          </p:cNvPr>
          <p:cNvSpPr>
            <a:spLocks noGrp="1"/>
          </p:cNvSpPr>
          <p:nvPr>
            <p:ph type="sldNum" sz="quarter" idx="12"/>
          </p:nvPr>
        </p:nvSpPr>
        <p:spPr/>
        <p:txBody>
          <a:bodyPr/>
          <a:lstStyle/>
          <a:p>
            <a:fld id="{4CA5C764-DD60-4112-A38B-FFD695DD44B3}" type="slidenum">
              <a:rPr lang="en-US" smtClean="0"/>
              <a:t>‹#›</a:t>
            </a:fld>
            <a:endParaRPr lang="en-US"/>
          </a:p>
        </p:txBody>
      </p:sp>
    </p:spTree>
    <p:extLst>
      <p:ext uri="{BB962C8B-B14F-4D97-AF65-F5344CB8AC3E}">
        <p14:creationId xmlns:p14="http://schemas.microsoft.com/office/powerpoint/2010/main" val="1174817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225D1-5157-4A7B-BE9C-962C45296C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B30E78-9321-43D7-B48A-C3D8F8923D9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752C67-DACC-442A-B727-35841E2CB197}"/>
              </a:ext>
            </a:extLst>
          </p:cNvPr>
          <p:cNvSpPr>
            <a:spLocks noGrp="1"/>
          </p:cNvSpPr>
          <p:nvPr>
            <p:ph type="dt" sz="half" idx="10"/>
          </p:nvPr>
        </p:nvSpPr>
        <p:spPr/>
        <p:txBody>
          <a:bodyPr/>
          <a:lstStyle/>
          <a:p>
            <a:fld id="{60D2667C-E6E2-4EA9-99FA-53EF34FABAE4}" type="datetimeFigureOut">
              <a:rPr lang="en-US" smtClean="0"/>
              <a:t>11/1/2024</a:t>
            </a:fld>
            <a:endParaRPr lang="en-US"/>
          </a:p>
        </p:txBody>
      </p:sp>
      <p:sp>
        <p:nvSpPr>
          <p:cNvPr id="5" name="Footer Placeholder 4">
            <a:extLst>
              <a:ext uri="{FF2B5EF4-FFF2-40B4-BE49-F238E27FC236}">
                <a16:creationId xmlns:a16="http://schemas.microsoft.com/office/drawing/2014/main" id="{E5061EFF-36C9-4456-BC0A-0964A1DBD4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B4219B-7522-4A99-880E-6344E1135650}"/>
              </a:ext>
            </a:extLst>
          </p:cNvPr>
          <p:cNvSpPr>
            <a:spLocks noGrp="1"/>
          </p:cNvSpPr>
          <p:nvPr>
            <p:ph type="sldNum" sz="quarter" idx="12"/>
          </p:nvPr>
        </p:nvSpPr>
        <p:spPr/>
        <p:txBody>
          <a:bodyPr/>
          <a:lstStyle/>
          <a:p>
            <a:fld id="{4CA5C764-DD60-4112-A38B-FFD695DD44B3}" type="slidenum">
              <a:rPr lang="en-US" smtClean="0"/>
              <a:t>‹#›</a:t>
            </a:fld>
            <a:endParaRPr lang="en-US"/>
          </a:p>
        </p:txBody>
      </p:sp>
    </p:spTree>
    <p:extLst>
      <p:ext uri="{BB962C8B-B14F-4D97-AF65-F5344CB8AC3E}">
        <p14:creationId xmlns:p14="http://schemas.microsoft.com/office/powerpoint/2010/main" val="716397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85569-81B1-40FB-A4DD-DE6DF7C3BBF4}"/>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76CDAE77-4559-44D0-AC52-485B5F94330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B1EE397-F188-480E-AD81-6423C3A2A3E1}"/>
              </a:ext>
            </a:extLst>
          </p:cNvPr>
          <p:cNvSpPr>
            <a:spLocks noGrp="1"/>
          </p:cNvSpPr>
          <p:nvPr>
            <p:ph type="dt" sz="half" idx="10"/>
          </p:nvPr>
        </p:nvSpPr>
        <p:spPr/>
        <p:txBody>
          <a:bodyPr/>
          <a:lstStyle/>
          <a:p>
            <a:fld id="{60D2667C-E6E2-4EA9-99FA-53EF34FABAE4}" type="datetimeFigureOut">
              <a:rPr lang="en-US" smtClean="0"/>
              <a:t>11/1/2024</a:t>
            </a:fld>
            <a:endParaRPr lang="en-US"/>
          </a:p>
        </p:txBody>
      </p:sp>
      <p:sp>
        <p:nvSpPr>
          <p:cNvPr id="5" name="Footer Placeholder 4">
            <a:extLst>
              <a:ext uri="{FF2B5EF4-FFF2-40B4-BE49-F238E27FC236}">
                <a16:creationId xmlns:a16="http://schemas.microsoft.com/office/drawing/2014/main" id="{0A85098D-9D23-4CF2-9772-59E6C8BE01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D6BC5E-EC73-4A96-BCBC-E0BCBEF6AB47}"/>
              </a:ext>
            </a:extLst>
          </p:cNvPr>
          <p:cNvSpPr>
            <a:spLocks noGrp="1"/>
          </p:cNvSpPr>
          <p:nvPr>
            <p:ph type="sldNum" sz="quarter" idx="12"/>
          </p:nvPr>
        </p:nvSpPr>
        <p:spPr/>
        <p:txBody>
          <a:bodyPr/>
          <a:lstStyle/>
          <a:p>
            <a:fld id="{4CA5C764-DD60-4112-A38B-FFD695DD44B3}" type="slidenum">
              <a:rPr lang="en-US" smtClean="0"/>
              <a:t>‹#›</a:t>
            </a:fld>
            <a:endParaRPr lang="en-US"/>
          </a:p>
        </p:txBody>
      </p:sp>
    </p:spTree>
    <p:extLst>
      <p:ext uri="{BB962C8B-B14F-4D97-AF65-F5344CB8AC3E}">
        <p14:creationId xmlns:p14="http://schemas.microsoft.com/office/powerpoint/2010/main" val="676567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27D63-B137-437D-88B5-591A47092E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A9089F-9D61-4C6C-B381-BDB309702456}"/>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0AAAFE-AB0B-4D1D-AB8D-BADB877B8121}"/>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585B698-A1D1-47B8-AE11-000E94A98443}"/>
              </a:ext>
            </a:extLst>
          </p:cNvPr>
          <p:cNvSpPr>
            <a:spLocks noGrp="1"/>
          </p:cNvSpPr>
          <p:nvPr>
            <p:ph type="dt" sz="half" idx="10"/>
          </p:nvPr>
        </p:nvSpPr>
        <p:spPr/>
        <p:txBody>
          <a:bodyPr/>
          <a:lstStyle/>
          <a:p>
            <a:fld id="{60D2667C-E6E2-4EA9-99FA-53EF34FABAE4}" type="datetimeFigureOut">
              <a:rPr lang="en-US" smtClean="0"/>
              <a:t>11/1/2024</a:t>
            </a:fld>
            <a:endParaRPr lang="en-US"/>
          </a:p>
        </p:txBody>
      </p:sp>
      <p:sp>
        <p:nvSpPr>
          <p:cNvPr id="6" name="Footer Placeholder 5">
            <a:extLst>
              <a:ext uri="{FF2B5EF4-FFF2-40B4-BE49-F238E27FC236}">
                <a16:creationId xmlns:a16="http://schemas.microsoft.com/office/drawing/2014/main" id="{FE513898-4438-413C-8E44-55AA399073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79AF7-634D-42A1-98F2-6C8EBFBB2140}"/>
              </a:ext>
            </a:extLst>
          </p:cNvPr>
          <p:cNvSpPr>
            <a:spLocks noGrp="1"/>
          </p:cNvSpPr>
          <p:nvPr>
            <p:ph type="sldNum" sz="quarter" idx="12"/>
          </p:nvPr>
        </p:nvSpPr>
        <p:spPr/>
        <p:txBody>
          <a:bodyPr/>
          <a:lstStyle/>
          <a:p>
            <a:fld id="{4CA5C764-DD60-4112-A38B-FFD695DD44B3}" type="slidenum">
              <a:rPr lang="en-US" smtClean="0"/>
              <a:t>‹#›</a:t>
            </a:fld>
            <a:endParaRPr lang="en-US"/>
          </a:p>
        </p:txBody>
      </p:sp>
    </p:spTree>
    <p:extLst>
      <p:ext uri="{BB962C8B-B14F-4D97-AF65-F5344CB8AC3E}">
        <p14:creationId xmlns:p14="http://schemas.microsoft.com/office/powerpoint/2010/main" val="1444235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5AA8F-6C1E-49F0-843B-82354AB48B5B}"/>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E3DBAC-E05D-4E36-B760-A4A53C5C003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AD97A32E-8227-44FF-9062-307BE30D3FCE}"/>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1D65F6-4B48-496C-B037-8BC6C56819B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B6AF0AA6-26CE-4604-A810-09E88911132A}"/>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44E826C-A4BB-4573-8094-EFCDA257EF24}"/>
              </a:ext>
            </a:extLst>
          </p:cNvPr>
          <p:cNvSpPr>
            <a:spLocks noGrp="1"/>
          </p:cNvSpPr>
          <p:nvPr>
            <p:ph type="dt" sz="half" idx="10"/>
          </p:nvPr>
        </p:nvSpPr>
        <p:spPr/>
        <p:txBody>
          <a:bodyPr/>
          <a:lstStyle/>
          <a:p>
            <a:fld id="{60D2667C-E6E2-4EA9-99FA-53EF34FABAE4}" type="datetimeFigureOut">
              <a:rPr lang="en-US" smtClean="0"/>
              <a:t>11/1/2024</a:t>
            </a:fld>
            <a:endParaRPr lang="en-US"/>
          </a:p>
        </p:txBody>
      </p:sp>
      <p:sp>
        <p:nvSpPr>
          <p:cNvPr id="8" name="Footer Placeholder 7">
            <a:extLst>
              <a:ext uri="{FF2B5EF4-FFF2-40B4-BE49-F238E27FC236}">
                <a16:creationId xmlns:a16="http://schemas.microsoft.com/office/drawing/2014/main" id="{D586B11A-B04F-460E-B2E2-675A971E1C4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895EA9-6AF9-48FC-9A97-638969D735E6}"/>
              </a:ext>
            </a:extLst>
          </p:cNvPr>
          <p:cNvSpPr>
            <a:spLocks noGrp="1"/>
          </p:cNvSpPr>
          <p:nvPr>
            <p:ph type="sldNum" sz="quarter" idx="12"/>
          </p:nvPr>
        </p:nvSpPr>
        <p:spPr/>
        <p:txBody>
          <a:bodyPr/>
          <a:lstStyle/>
          <a:p>
            <a:fld id="{4CA5C764-DD60-4112-A38B-FFD695DD44B3}" type="slidenum">
              <a:rPr lang="en-US" smtClean="0"/>
              <a:t>‹#›</a:t>
            </a:fld>
            <a:endParaRPr lang="en-US"/>
          </a:p>
        </p:txBody>
      </p:sp>
    </p:spTree>
    <p:extLst>
      <p:ext uri="{BB962C8B-B14F-4D97-AF65-F5344CB8AC3E}">
        <p14:creationId xmlns:p14="http://schemas.microsoft.com/office/powerpoint/2010/main" val="4010699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F0D3E-9C9A-4571-B3C2-9229615BAF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96718E4-E21A-4F59-A880-285F305249F5}"/>
              </a:ext>
            </a:extLst>
          </p:cNvPr>
          <p:cNvSpPr>
            <a:spLocks noGrp="1"/>
          </p:cNvSpPr>
          <p:nvPr>
            <p:ph type="dt" sz="half" idx="10"/>
          </p:nvPr>
        </p:nvSpPr>
        <p:spPr/>
        <p:txBody>
          <a:bodyPr/>
          <a:lstStyle/>
          <a:p>
            <a:fld id="{60D2667C-E6E2-4EA9-99FA-53EF34FABAE4}" type="datetimeFigureOut">
              <a:rPr lang="en-US" smtClean="0"/>
              <a:t>11/1/2024</a:t>
            </a:fld>
            <a:endParaRPr lang="en-US"/>
          </a:p>
        </p:txBody>
      </p:sp>
      <p:sp>
        <p:nvSpPr>
          <p:cNvPr id="4" name="Footer Placeholder 3">
            <a:extLst>
              <a:ext uri="{FF2B5EF4-FFF2-40B4-BE49-F238E27FC236}">
                <a16:creationId xmlns:a16="http://schemas.microsoft.com/office/drawing/2014/main" id="{B95121D8-6E11-4954-815D-D02783845A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AA3AC1-8664-4127-A07C-7641BB747678}"/>
              </a:ext>
            </a:extLst>
          </p:cNvPr>
          <p:cNvSpPr>
            <a:spLocks noGrp="1"/>
          </p:cNvSpPr>
          <p:nvPr>
            <p:ph type="sldNum" sz="quarter" idx="12"/>
          </p:nvPr>
        </p:nvSpPr>
        <p:spPr/>
        <p:txBody>
          <a:bodyPr/>
          <a:lstStyle/>
          <a:p>
            <a:fld id="{4CA5C764-DD60-4112-A38B-FFD695DD44B3}" type="slidenum">
              <a:rPr lang="en-US" smtClean="0"/>
              <a:t>‹#›</a:t>
            </a:fld>
            <a:endParaRPr lang="en-US"/>
          </a:p>
        </p:txBody>
      </p:sp>
    </p:spTree>
    <p:extLst>
      <p:ext uri="{BB962C8B-B14F-4D97-AF65-F5344CB8AC3E}">
        <p14:creationId xmlns:p14="http://schemas.microsoft.com/office/powerpoint/2010/main" val="416781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C792A2-D606-4F1D-A849-778B044B6D6E}"/>
              </a:ext>
            </a:extLst>
          </p:cNvPr>
          <p:cNvSpPr>
            <a:spLocks noGrp="1"/>
          </p:cNvSpPr>
          <p:nvPr>
            <p:ph type="dt" sz="half" idx="10"/>
          </p:nvPr>
        </p:nvSpPr>
        <p:spPr/>
        <p:txBody>
          <a:bodyPr/>
          <a:lstStyle/>
          <a:p>
            <a:fld id="{60D2667C-E6E2-4EA9-99FA-53EF34FABAE4}" type="datetimeFigureOut">
              <a:rPr lang="en-US" smtClean="0"/>
              <a:t>11/1/2024</a:t>
            </a:fld>
            <a:endParaRPr lang="en-US"/>
          </a:p>
        </p:txBody>
      </p:sp>
      <p:sp>
        <p:nvSpPr>
          <p:cNvPr id="3" name="Footer Placeholder 2">
            <a:extLst>
              <a:ext uri="{FF2B5EF4-FFF2-40B4-BE49-F238E27FC236}">
                <a16:creationId xmlns:a16="http://schemas.microsoft.com/office/drawing/2014/main" id="{130E37C8-1662-449C-9397-FA35B89025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E3AF76-0240-4868-B077-C73B75DB5198}"/>
              </a:ext>
            </a:extLst>
          </p:cNvPr>
          <p:cNvSpPr>
            <a:spLocks noGrp="1"/>
          </p:cNvSpPr>
          <p:nvPr>
            <p:ph type="sldNum" sz="quarter" idx="12"/>
          </p:nvPr>
        </p:nvSpPr>
        <p:spPr/>
        <p:txBody>
          <a:bodyPr/>
          <a:lstStyle/>
          <a:p>
            <a:fld id="{4CA5C764-DD60-4112-A38B-FFD695DD44B3}" type="slidenum">
              <a:rPr lang="en-US" smtClean="0"/>
              <a:t>‹#›</a:t>
            </a:fld>
            <a:endParaRPr lang="en-US"/>
          </a:p>
        </p:txBody>
      </p:sp>
    </p:spTree>
    <p:extLst>
      <p:ext uri="{BB962C8B-B14F-4D97-AF65-F5344CB8AC3E}">
        <p14:creationId xmlns:p14="http://schemas.microsoft.com/office/powerpoint/2010/main" val="3383374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5E90-948F-4BCC-AAF9-4498FB97E29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9B24191-D62A-4670-8193-10D80383A7B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88161D-98B2-41DD-99EC-338E6D28615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288B8E93-89DB-43AC-92F3-410BE607377D}"/>
              </a:ext>
            </a:extLst>
          </p:cNvPr>
          <p:cNvSpPr>
            <a:spLocks noGrp="1"/>
          </p:cNvSpPr>
          <p:nvPr>
            <p:ph type="dt" sz="half" idx="10"/>
          </p:nvPr>
        </p:nvSpPr>
        <p:spPr/>
        <p:txBody>
          <a:bodyPr/>
          <a:lstStyle/>
          <a:p>
            <a:fld id="{60D2667C-E6E2-4EA9-99FA-53EF34FABAE4}" type="datetimeFigureOut">
              <a:rPr lang="en-US" smtClean="0"/>
              <a:t>11/1/2024</a:t>
            </a:fld>
            <a:endParaRPr lang="en-US"/>
          </a:p>
        </p:txBody>
      </p:sp>
      <p:sp>
        <p:nvSpPr>
          <p:cNvPr id="6" name="Footer Placeholder 5">
            <a:extLst>
              <a:ext uri="{FF2B5EF4-FFF2-40B4-BE49-F238E27FC236}">
                <a16:creationId xmlns:a16="http://schemas.microsoft.com/office/drawing/2014/main" id="{02CD7375-22A5-44E2-AF63-738548162E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A10DF9-7DCC-4D65-AE9A-581E3D24C3BC}"/>
              </a:ext>
            </a:extLst>
          </p:cNvPr>
          <p:cNvSpPr>
            <a:spLocks noGrp="1"/>
          </p:cNvSpPr>
          <p:nvPr>
            <p:ph type="sldNum" sz="quarter" idx="12"/>
          </p:nvPr>
        </p:nvSpPr>
        <p:spPr/>
        <p:txBody>
          <a:bodyPr/>
          <a:lstStyle/>
          <a:p>
            <a:fld id="{4CA5C764-DD60-4112-A38B-FFD695DD44B3}" type="slidenum">
              <a:rPr lang="en-US" smtClean="0"/>
              <a:t>‹#›</a:t>
            </a:fld>
            <a:endParaRPr lang="en-US"/>
          </a:p>
        </p:txBody>
      </p:sp>
    </p:spTree>
    <p:extLst>
      <p:ext uri="{BB962C8B-B14F-4D97-AF65-F5344CB8AC3E}">
        <p14:creationId xmlns:p14="http://schemas.microsoft.com/office/powerpoint/2010/main" val="273879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84471-7489-4EFA-9E6E-ABB7279E9FF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23173AE-831B-4A26-A518-367A6ECF626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FB95FA2-4265-4E0E-873B-E115033BDDC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143F6E5A-3A9A-42AB-892B-2598E398E65E}"/>
              </a:ext>
            </a:extLst>
          </p:cNvPr>
          <p:cNvSpPr>
            <a:spLocks noGrp="1"/>
          </p:cNvSpPr>
          <p:nvPr>
            <p:ph type="dt" sz="half" idx="10"/>
          </p:nvPr>
        </p:nvSpPr>
        <p:spPr/>
        <p:txBody>
          <a:bodyPr/>
          <a:lstStyle/>
          <a:p>
            <a:fld id="{60D2667C-E6E2-4EA9-99FA-53EF34FABAE4}" type="datetimeFigureOut">
              <a:rPr lang="en-US" smtClean="0"/>
              <a:t>11/1/2024</a:t>
            </a:fld>
            <a:endParaRPr lang="en-US"/>
          </a:p>
        </p:txBody>
      </p:sp>
      <p:sp>
        <p:nvSpPr>
          <p:cNvPr id="6" name="Footer Placeholder 5">
            <a:extLst>
              <a:ext uri="{FF2B5EF4-FFF2-40B4-BE49-F238E27FC236}">
                <a16:creationId xmlns:a16="http://schemas.microsoft.com/office/drawing/2014/main" id="{894CB87B-33BC-4191-8106-000E7E7193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CC9450-9B86-46BB-9388-CB48862485E7}"/>
              </a:ext>
            </a:extLst>
          </p:cNvPr>
          <p:cNvSpPr>
            <a:spLocks noGrp="1"/>
          </p:cNvSpPr>
          <p:nvPr>
            <p:ph type="sldNum" sz="quarter" idx="12"/>
          </p:nvPr>
        </p:nvSpPr>
        <p:spPr/>
        <p:txBody>
          <a:bodyPr/>
          <a:lstStyle/>
          <a:p>
            <a:fld id="{4CA5C764-DD60-4112-A38B-FFD695DD44B3}" type="slidenum">
              <a:rPr lang="en-US" smtClean="0"/>
              <a:t>‹#›</a:t>
            </a:fld>
            <a:endParaRPr lang="en-US"/>
          </a:p>
        </p:txBody>
      </p:sp>
    </p:spTree>
    <p:extLst>
      <p:ext uri="{BB962C8B-B14F-4D97-AF65-F5344CB8AC3E}">
        <p14:creationId xmlns:p14="http://schemas.microsoft.com/office/powerpoint/2010/main" val="2893458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8B758-3291-447A-AFD0-F8917BDE51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A4DECF-5D66-4B77-8340-DDFFCFCD993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0838A5-462D-46F4-BEAB-00C0FFD09F51}"/>
              </a:ext>
            </a:extLst>
          </p:cNvPr>
          <p:cNvSpPr>
            <a:spLocks noGrp="1"/>
          </p:cNvSpPr>
          <p:nvPr>
            <p:ph type="dt" sz="half" idx="10"/>
          </p:nvPr>
        </p:nvSpPr>
        <p:spPr/>
        <p:txBody>
          <a:bodyPr/>
          <a:lstStyle/>
          <a:p>
            <a:fld id="{60D2667C-E6E2-4EA9-99FA-53EF34FABAE4}" type="datetimeFigureOut">
              <a:rPr lang="en-US" smtClean="0"/>
              <a:t>11/1/2024</a:t>
            </a:fld>
            <a:endParaRPr lang="en-US"/>
          </a:p>
        </p:txBody>
      </p:sp>
      <p:sp>
        <p:nvSpPr>
          <p:cNvPr id="5" name="Footer Placeholder 4">
            <a:extLst>
              <a:ext uri="{FF2B5EF4-FFF2-40B4-BE49-F238E27FC236}">
                <a16:creationId xmlns:a16="http://schemas.microsoft.com/office/drawing/2014/main" id="{2B0EB1AF-ABD9-4789-A486-F36E53EB20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9C946D-3443-4556-8832-595C9B7BC000}"/>
              </a:ext>
            </a:extLst>
          </p:cNvPr>
          <p:cNvSpPr>
            <a:spLocks noGrp="1"/>
          </p:cNvSpPr>
          <p:nvPr>
            <p:ph type="sldNum" sz="quarter" idx="12"/>
          </p:nvPr>
        </p:nvSpPr>
        <p:spPr/>
        <p:txBody>
          <a:bodyPr/>
          <a:lstStyle/>
          <a:p>
            <a:fld id="{4CA5C764-DD60-4112-A38B-FFD695DD44B3}" type="slidenum">
              <a:rPr lang="en-US" smtClean="0"/>
              <a:t>‹#›</a:t>
            </a:fld>
            <a:endParaRPr lang="en-US"/>
          </a:p>
        </p:txBody>
      </p:sp>
    </p:spTree>
    <p:extLst>
      <p:ext uri="{BB962C8B-B14F-4D97-AF65-F5344CB8AC3E}">
        <p14:creationId xmlns:p14="http://schemas.microsoft.com/office/powerpoint/2010/main" val="629843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873811-B4DE-4357-9229-5F3581DEEB4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A46B5C-2301-4358-B059-41DA8AC7966B}"/>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894701-F444-469A-A30F-9D151F649929}"/>
              </a:ext>
            </a:extLst>
          </p:cNvPr>
          <p:cNvSpPr>
            <a:spLocks noGrp="1"/>
          </p:cNvSpPr>
          <p:nvPr>
            <p:ph type="dt" sz="half" idx="10"/>
          </p:nvPr>
        </p:nvSpPr>
        <p:spPr/>
        <p:txBody>
          <a:bodyPr/>
          <a:lstStyle/>
          <a:p>
            <a:fld id="{60D2667C-E6E2-4EA9-99FA-53EF34FABAE4}" type="datetimeFigureOut">
              <a:rPr lang="en-US" smtClean="0"/>
              <a:t>11/1/2024</a:t>
            </a:fld>
            <a:endParaRPr lang="en-US"/>
          </a:p>
        </p:txBody>
      </p:sp>
      <p:sp>
        <p:nvSpPr>
          <p:cNvPr id="5" name="Footer Placeholder 4">
            <a:extLst>
              <a:ext uri="{FF2B5EF4-FFF2-40B4-BE49-F238E27FC236}">
                <a16:creationId xmlns:a16="http://schemas.microsoft.com/office/drawing/2014/main" id="{877866F4-5823-4558-858C-604BD09370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E36476-DB37-4775-8A78-CC1C9E9B7A9C}"/>
              </a:ext>
            </a:extLst>
          </p:cNvPr>
          <p:cNvSpPr>
            <a:spLocks noGrp="1"/>
          </p:cNvSpPr>
          <p:nvPr>
            <p:ph type="sldNum" sz="quarter" idx="12"/>
          </p:nvPr>
        </p:nvSpPr>
        <p:spPr/>
        <p:txBody>
          <a:bodyPr/>
          <a:lstStyle/>
          <a:p>
            <a:fld id="{4CA5C764-DD60-4112-A38B-FFD695DD44B3}" type="slidenum">
              <a:rPr lang="en-US" smtClean="0"/>
              <a:t>‹#›</a:t>
            </a:fld>
            <a:endParaRPr lang="en-US"/>
          </a:p>
        </p:txBody>
      </p:sp>
    </p:spTree>
    <p:extLst>
      <p:ext uri="{BB962C8B-B14F-4D97-AF65-F5344CB8AC3E}">
        <p14:creationId xmlns:p14="http://schemas.microsoft.com/office/powerpoint/2010/main" val="12156567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en-US"/>
              <a:t>Click to edit Master title style</a:t>
            </a:r>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p>
            <a:fld id="{FE9FF956-099E-48AD-99CD-2FADDABA7422}" type="datetimeFigureOut">
              <a:rPr lang="en-US" smtClean="0"/>
              <a:t>11/1/2024</a:t>
            </a:fld>
            <a:endParaRPr lang="en-US"/>
          </a:p>
        </p:txBody>
      </p:sp>
      <p:sp>
        <p:nvSpPr>
          <p:cNvPr id="5" name="Footer Placeholder 4"/>
          <p:cNvSpPr>
            <a:spLocks noGrp="1"/>
          </p:cNvSpPr>
          <p:nvPr>
            <p:ph type="ftr" sz="quarter" idx="11"/>
          </p:nvPr>
        </p:nvSpPr>
        <p:spPr>
          <a:xfrm>
            <a:off x="812805" y="6272785"/>
            <a:ext cx="4745736" cy="365125"/>
          </a:xfrm>
        </p:spPr>
        <p:txBody>
          <a:bodyPr/>
          <a:lstStyle/>
          <a:p>
            <a:endParaRPr lang="en-US"/>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01525EE8-F704-4210-9AF2-BA73553F10D0}" type="slidenum">
              <a:rPr lang="en-US" smtClean="0"/>
              <a:t>‹#›</a:t>
            </a:fld>
            <a:endParaRPr lang="en-US"/>
          </a:p>
        </p:txBody>
      </p:sp>
    </p:spTree>
    <p:extLst>
      <p:ext uri="{BB962C8B-B14F-4D97-AF65-F5344CB8AC3E}">
        <p14:creationId xmlns:p14="http://schemas.microsoft.com/office/powerpoint/2010/main" val="271554758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9FF956-099E-48AD-99CD-2FADDABA7422}" type="datetimeFigureOut">
              <a:rPr lang="en-US" smtClean="0"/>
              <a:t>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525EE8-F704-4210-9AF2-BA73553F10D0}" type="slidenum">
              <a:rPr lang="en-US" smtClean="0"/>
              <a:t>‹#›</a:t>
            </a:fld>
            <a:endParaRPr lang="en-US"/>
          </a:p>
        </p:txBody>
      </p:sp>
    </p:spTree>
    <p:extLst>
      <p:ext uri="{BB962C8B-B14F-4D97-AF65-F5344CB8AC3E}">
        <p14:creationId xmlns:p14="http://schemas.microsoft.com/office/powerpoint/2010/main" val="32906968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en-US"/>
              <a:t>Click to edit Master title style</a:t>
            </a:r>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FE9FF956-099E-48AD-99CD-2FADDABA7422}" type="datetimeFigureOut">
              <a:rPr lang="en-US" smtClean="0"/>
              <a:t>11/1/2024</a:t>
            </a:fld>
            <a:endParaRPr lang="en-US"/>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01525EE8-F704-4210-9AF2-BA73553F10D0}" type="slidenum">
              <a:rPr lang="en-US" smtClean="0"/>
              <a:t>‹#›</a:t>
            </a:fld>
            <a:endParaRPr lang="en-US"/>
          </a:p>
        </p:txBody>
      </p:sp>
    </p:spTree>
    <p:extLst>
      <p:ext uri="{BB962C8B-B14F-4D97-AF65-F5344CB8AC3E}">
        <p14:creationId xmlns:p14="http://schemas.microsoft.com/office/powerpoint/2010/main" val="2200539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E9FF956-099E-48AD-99CD-2FADDABA7422}" type="datetimeFigureOut">
              <a:rPr lang="en-US" smtClean="0"/>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525EE8-F704-4210-9AF2-BA73553F10D0}" type="slidenum">
              <a:rPr lang="en-US" smtClean="0"/>
              <a:t>‹#›</a:t>
            </a:fld>
            <a:endParaRPr lang="en-US"/>
          </a:p>
        </p:txBody>
      </p:sp>
    </p:spTree>
    <p:extLst>
      <p:ext uri="{BB962C8B-B14F-4D97-AF65-F5344CB8AC3E}">
        <p14:creationId xmlns:p14="http://schemas.microsoft.com/office/powerpoint/2010/main" val="20152689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9FF956-099E-48AD-99CD-2FADDABA7422}" type="datetimeFigureOut">
              <a:rPr lang="en-US" smtClean="0"/>
              <a:t>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525EE8-F704-4210-9AF2-BA73553F10D0}" type="slidenum">
              <a:rPr lang="en-US" smtClean="0"/>
              <a:t>‹#›</a:t>
            </a:fld>
            <a:endParaRPr lang="en-US"/>
          </a:p>
        </p:txBody>
      </p:sp>
    </p:spTree>
    <p:extLst>
      <p:ext uri="{BB962C8B-B14F-4D97-AF65-F5344CB8AC3E}">
        <p14:creationId xmlns:p14="http://schemas.microsoft.com/office/powerpoint/2010/main" val="33602742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FE9FF956-099E-48AD-99CD-2FADDABA7422}" type="datetimeFigureOut">
              <a:rPr lang="en-US" smtClean="0"/>
              <a:t>11/1/2024</a:t>
            </a:fld>
            <a:endParaRPr lang="en-US"/>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a:p>
        </p:txBody>
      </p:sp>
      <p:sp>
        <p:nvSpPr>
          <p:cNvPr id="5" name="Slide Number Placeholder 4"/>
          <p:cNvSpPr>
            <a:spLocks noGrp="1"/>
          </p:cNvSpPr>
          <p:nvPr>
            <p:ph type="sldNum" sz="quarter" idx="12"/>
          </p:nvPr>
        </p:nvSpPr>
        <p:spPr/>
        <p:txBody>
          <a:bodyPr/>
          <a:lstStyle/>
          <a:p>
            <a:fld id="{01525EE8-F704-4210-9AF2-BA73553F10D0}" type="slidenum">
              <a:rPr lang="en-US" smtClean="0"/>
              <a:t>‹#›</a:t>
            </a:fld>
            <a:endParaRPr lang="en-US"/>
          </a:p>
        </p:txBody>
      </p:sp>
    </p:spTree>
    <p:extLst>
      <p:ext uri="{BB962C8B-B14F-4D97-AF65-F5344CB8AC3E}">
        <p14:creationId xmlns:p14="http://schemas.microsoft.com/office/powerpoint/2010/main" val="2736876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9FF956-099E-48AD-99CD-2FADDABA7422}" type="datetimeFigureOut">
              <a:rPr lang="en-US" smtClean="0"/>
              <a:t>11/1/2024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525EE8-F704-4210-9AF2-BA73553F10D0}" type="slidenum">
              <a:rPr lang="en-US" smtClean="0"/>
              <a:t>‹#›</a:t>
            </a:fld>
            <a:endParaRPr lang="en-US"/>
          </a:p>
        </p:txBody>
      </p:sp>
    </p:spTree>
    <p:extLst>
      <p:ext uri="{BB962C8B-B14F-4D97-AF65-F5344CB8AC3E}">
        <p14:creationId xmlns:p14="http://schemas.microsoft.com/office/powerpoint/2010/main" val="1003476214"/>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FE9FF956-099E-48AD-99CD-2FADDABA7422}" type="datetimeFigureOut">
              <a:rPr lang="en-US" smtClean="0"/>
              <a:t>11/1/2024</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01525EE8-F704-4210-9AF2-BA73553F10D0}" type="slidenum">
              <a:rPr lang="en-US" smtClean="0"/>
              <a:t>‹#›</a:t>
            </a:fld>
            <a:endParaRPr lang="en-US"/>
          </a:p>
        </p:txBody>
      </p:sp>
    </p:spTree>
    <p:extLst>
      <p:ext uri="{BB962C8B-B14F-4D97-AF65-F5344CB8AC3E}">
        <p14:creationId xmlns:p14="http://schemas.microsoft.com/office/powerpoint/2010/main" val="809977134"/>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en-US"/>
              <a:t>Click to edit Master title style</a:t>
            </a:r>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FE9FF956-099E-48AD-99CD-2FADDABA7422}" type="datetimeFigureOut">
              <a:rPr lang="en-US" smtClean="0"/>
              <a:t>11/1/2024</a:t>
            </a:fld>
            <a:endParaRPr lang="en-US"/>
          </a:p>
        </p:txBody>
      </p:sp>
      <p:sp>
        <p:nvSpPr>
          <p:cNvPr id="10" name="Slide Number Placeholder 9"/>
          <p:cNvSpPr>
            <a:spLocks noGrp="1"/>
          </p:cNvSpPr>
          <p:nvPr>
            <p:ph type="sldNum" sz="quarter" idx="12"/>
          </p:nvPr>
        </p:nvSpPr>
        <p:spPr/>
        <p:txBody>
          <a:bodyPr/>
          <a:lstStyle/>
          <a:p>
            <a:fld id="{01525EE8-F704-4210-9AF2-BA73553F10D0}" type="slidenum">
              <a:rPr lang="en-US" smtClean="0"/>
              <a:t>‹#›</a:t>
            </a:fld>
            <a:endParaRPr lang="en-US"/>
          </a:p>
        </p:txBody>
      </p:sp>
    </p:spTree>
    <p:extLst>
      <p:ext uri="{BB962C8B-B14F-4D97-AF65-F5344CB8AC3E}">
        <p14:creationId xmlns:p14="http://schemas.microsoft.com/office/powerpoint/2010/main" val="2751045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9FF956-099E-48AD-99CD-2FADDABA7422}" type="datetimeFigureOut">
              <a:rPr lang="en-US" smtClean="0"/>
              <a:t>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525EE8-F704-4210-9AF2-BA73553F10D0}" type="slidenum">
              <a:rPr lang="en-US" smtClean="0"/>
              <a:t>‹#›</a:t>
            </a:fld>
            <a:endParaRPr lang="en-US"/>
          </a:p>
        </p:txBody>
      </p:sp>
    </p:spTree>
    <p:extLst>
      <p:ext uri="{BB962C8B-B14F-4D97-AF65-F5344CB8AC3E}">
        <p14:creationId xmlns:p14="http://schemas.microsoft.com/office/powerpoint/2010/main" val="4268923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en-US"/>
              <a:t>Click to edit Master title style</a:t>
            </a:r>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9FF956-099E-48AD-99CD-2FADDABA7422}" type="datetimeFigureOut">
              <a:rPr lang="en-US" smtClean="0"/>
              <a:t>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525EE8-F704-4210-9AF2-BA73553F10D0}" type="slidenum">
              <a:rPr lang="en-US" smtClean="0"/>
              <a:t>‹#›</a:t>
            </a:fld>
            <a:endParaRPr lang="en-US"/>
          </a:p>
        </p:txBody>
      </p:sp>
    </p:spTree>
    <p:extLst>
      <p:ext uri="{BB962C8B-B14F-4D97-AF65-F5344CB8AC3E}">
        <p14:creationId xmlns:p14="http://schemas.microsoft.com/office/powerpoint/2010/main" val="3873540102"/>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ADDF-D82C-4780-9143-87E5F529D813}"/>
              </a:ext>
            </a:extLst>
          </p:cNvPr>
          <p:cNvSpPr>
            <a:spLocks noGrp="1"/>
          </p:cNvSpPr>
          <p:nvPr>
            <p:ph type="title" hasCustomPrompt="1"/>
          </p:nvPr>
        </p:nvSpPr>
        <p:spPr>
          <a:xfrm>
            <a:off x="2173986" y="813816"/>
            <a:ext cx="4800600" cy="640080"/>
          </a:xfrm>
        </p:spPr>
        <p:txBody>
          <a:bodyPr/>
          <a:lstStyle>
            <a:lvl1pPr algn="ctr">
              <a:defRPr sz="1800">
                <a:solidFill>
                  <a:schemeClr val="bg1"/>
                </a:solidFill>
              </a:defRPr>
            </a:lvl1pPr>
          </a:lstStyle>
          <a:p>
            <a:r>
              <a:rPr lang="en-US"/>
              <a:t>Add text</a:t>
            </a:r>
          </a:p>
        </p:txBody>
      </p:sp>
      <p:sp>
        <p:nvSpPr>
          <p:cNvPr id="6" name="Text Placeholder 5">
            <a:extLst>
              <a:ext uri="{FF2B5EF4-FFF2-40B4-BE49-F238E27FC236}">
                <a16:creationId xmlns:a16="http://schemas.microsoft.com/office/drawing/2014/main" id="{D12B550A-AB53-4D15-A89E-6EEBB5151B92}"/>
              </a:ext>
            </a:extLst>
          </p:cNvPr>
          <p:cNvSpPr>
            <a:spLocks noGrp="1"/>
          </p:cNvSpPr>
          <p:nvPr>
            <p:ph type="body" sz="quarter" idx="10" hasCustomPrompt="1"/>
          </p:nvPr>
        </p:nvSpPr>
        <p:spPr>
          <a:xfrm>
            <a:off x="1831086" y="1655064"/>
            <a:ext cx="5486400" cy="1143000"/>
          </a:xfrm>
        </p:spPr>
        <p:txBody>
          <a:bodyPr/>
          <a:lstStyle>
            <a:lvl1pPr algn="ctr">
              <a:defRPr sz="6000">
                <a:solidFill>
                  <a:schemeClr val="bg1"/>
                </a:solidFill>
                <a:latin typeface="+mj-lt"/>
              </a:defRPr>
            </a:lvl1pPr>
          </a:lstStyle>
          <a:p>
            <a:pPr lvl="0"/>
            <a:r>
              <a:rPr lang="en-US"/>
              <a:t>Add text</a:t>
            </a:r>
          </a:p>
        </p:txBody>
      </p:sp>
      <p:sp>
        <p:nvSpPr>
          <p:cNvPr id="8" name="Text Placeholder 7">
            <a:extLst>
              <a:ext uri="{FF2B5EF4-FFF2-40B4-BE49-F238E27FC236}">
                <a16:creationId xmlns:a16="http://schemas.microsoft.com/office/drawing/2014/main" id="{7CDE1EB1-91FE-4CB8-81BD-5BBBFC22C672}"/>
              </a:ext>
            </a:extLst>
          </p:cNvPr>
          <p:cNvSpPr>
            <a:spLocks noGrp="1"/>
          </p:cNvSpPr>
          <p:nvPr>
            <p:ph type="body" sz="quarter" idx="11" hasCustomPrompt="1"/>
          </p:nvPr>
        </p:nvSpPr>
        <p:spPr>
          <a:xfrm>
            <a:off x="2173986" y="3027707"/>
            <a:ext cx="5143500" cy="640080"/>
          </a:xfrm>
        </p:spPr>
        <p:txBody>
          <a:bodyPr/>
          <a:lstStyle>
            <a:lvl1pPr algn="ctr">
              <a:defRPr sz="1800">
                <a:solidFill>
                  <a:schemeClr val="bg1"/>
                </a:solidFill>
                <a:latin typeface="+mj-lt"/>
              </a:defRPr>
            </a:lvl1pPr>
          </a:lstStyle>
          <a:p>
            <a:pPr lvl="0"/>
            <a:r>
              <a:rPr lang="en-US"/>
              <a:t>Add text</a:t>
            </a:r>
          </a:p>
        </p:txBody>
      </p:sp>
    </p:spTree>
    <p:extLst>
      <p:ext uri="{BB962C8B-B14F-4D97-AF65-F5344CB8AC3E}">
        <p14:creationId xmlns:p14="http://schemas.microsoft.com/office/powerpoint/2010/main" val="1524510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E11DAB-71A2-44C9-B830-25E19DC5833C}"/>
              </a:ext>
            </a:extLst>
          </p:cNvPr>
          <p:cNvSpPr>
            <a:spLocks noGrp="1"/>
          </p:cNvSpPr>
          <p:nvPr>
            <p:ph type="title" hasCustomPrompt="1"/>
          </p:nvPr>
        </p:nvSpPr>
        <p:spPr>
          <a:xfrm>
            <a:off x="685800" y="914401"/>
            <a:ext cx="4800600" cy="685800"/>
          </a:xfrm>
        </p:spPr>
        <p:txBody>
          <a:bodyPr>
            <a:noAutofit/>
          </a:bodyPr>
          <a:lstStyle>
            <a:lvl1pPr>
              <a:defRPr sz="3000">
                <a:solidFill>
                  <a:schemeClr val="tx1">
                    <a:lumMod val="75000"/>
                    <a:lumOff val="25000"/>
                  </a:schemeClr>
                </a:solidFill>
              </a:defRPr>
            </a:lvl1pPr>
          </a:lstStyle>
          <a:p>
            <a:r>
              <a:rPr lang="en-US"/>
              <a:t>Add title</a:t>
            </a:r>
          </a:p>
        </p:txBody>
      </p:sp>
      <p:sp>
        <p:nvSpPr>
          <p:cNvPr id="10" name="Text Placeholder 9">
            <a:extLst>
              <a:ext uri="{FF2B5EF4-FFF2-40B4-BE49-F238E27FC236}">
                <a16:creationId xmlns:a16="http://schemas.microsoft.com/office/drawing/2014/main" id="{5F9B5FD0-EA88-4EA1-89FF-A0346C36D9C6}"/>
              </a:ext>
            </a:extLst>
          </p:cNvPr>
          <p:cNvSpPr>
            <a:spLocks noGrp="1"/>
          </p:cNvSpPr>
          <p:nvPr>
            <p:ph type="body" sz="quarter" idx="11"/>
          </p:nvPr>
        </p:nvSpPr>
        <p:spPr>
          <a:xfrm>
            <a:off x="685800" y="2203704"/>
            <a:ext cx="4800600" cy="4206240"/>
          </a:xfrm>
        </p:spPr>
        <p:txBody>
          <a:bodyPr>
            <a:normAutofit/>
          </a:bodyPr>
          <a:lstStyle>
            <a:lvl1pPr>
              <a:defRPr sz="1350">
                <a:solidFill>
                  <a:schemeClr val="tx1">
                    <a:lumMod val="75000"/>
                    <a:lumOff val="25000"/>
                  </a:schemeClr>
                </a:solidFill>
              </a:defRPr>
            </a:lvl1pPr>
          </a:lstStyle>
          <a:p>
            <a:pPr lvl="0"/>
            <a:r>
              <a:rPr lang="en-US"/>
              <a:t>Click to edit Master text styles</a:t>
            </a:r>
          </a:p>
        </p:txBody>
      </p:sp>
    </p:spTree>
    <p:extLst>
      <p:ext uri="{BB962C8B-B14F-4D97-AF65-F5344CB8AC3E}">
        <p14:creationId xmlns:p14="http://schemas.microsoft.com/office/powerpoint/2010/main" val="12364910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E24C-B229-452F-B387-BA3429761CA7}"/>
              </a:ext>
            </a:extLst>
          </p:cNvPr>
          <p:cNvSpPr>
            <a:spLocks noGrp="1"/>
          </p:cNvSpPr>
          <p:nvPr>
            <p:ph type="title" hasCustomPrompt="1"/>
          </p:nvPr>
        </p:nvSpPr>
        <p:spPr>
          <a:xfrm>
            <a:off x="3291840" y="946654"/>
            <a:ext cx="5143499" cy="653547"/>
          </a:xfrm>
        </p:spPr>
        <p:txBody>
          <a:bodyPr>
            <a:normAutofit/>
          </a:bodyPr>
          <a:lstStyle>
            <a:lvl1pPr>
              <a:defRPr sz="3000">
                <a:solidFill>
                  <a:schemeClr val="tx1">
                    <a:lumMod val="75000"/>
                    <a:lumOff val="25000"/>
                  </a:schemeClr>
                </a:solidFill>
              </a:defRPr>
            </a:lvl1pPr>
          </a:lstStyle>
          <a:p>
            <a:r>
              <a:rPr lang="en-US"/>
              <a:t>Add title</a:t>
            </a:r>
          </a:p>
        </p:txBody>
      </p:sp>
      <p:sp>
        <p:nvSpPr>
          <p:cNvPr id="7" name="Text Placeholder 6">
            <a:extLst>
              <a:ext uri="{FF2B5EF4-FFF2-40B4-BE49-F238E27FC236}">
                <a16:creationId xmlns:a16="http://schemas.microsoft.com/office/drawing/2014/main" id="{DFCEFA7B-7934-4EAA-8C20-7D9B03B9E5A3}"/>
              </a:ext>
            </a:extLst>
          </p:cNvPr>
          <p:cNvSpPr>
            <a:spLocks noGrp="1"/>
          </p:cNvSpPr>
          <p:nvPr>
            <p:ph type="body" sz="quarter" idx="11" hasCustomPrompt="1"/>
          </p:nvPr>
        </p:nvSpPr>
        <p:spPr>
          <a:xfrm>
            <a:off x="3291840" y="1981933"/>
            <a:ext cx="5143500" cy="4233672"/>
          </a:xfrm>
        </p:spPr>
        <p:txBody>
          <a:bodyPr>
            <a:normAutofit/>
          </a:bodyPr>
          <a:lstStyle>
            <a:lvl1pPr>
              <a:defRPr sz="1350">
                <a:solidFill>
                  <a:schemeClr val="tx1">
                    <a:lumMod val="75000"/>
                    <a:lumOff val="25000"/>
                  </a:schemeClr>
                </a:solidFill>
              </a:defRPr>
            </a:lvl1pPr>
          </a:lstStyle>
          <a:p>
            <a:pPr lvl="0"/>
            <a:r>
              <a:rPr lang="en-US"/>
              <a:t>Add text</a:t>
            </a:r>
          </a:p>
        </p:txBody>
      </p:sp>
    </p:spTree>
    <p:extLst>
      <p:ext uri="{BB962C8B-B14F-4D97-AF65-F5344CB8AC3E}">
        <p14:creationId xmlns:p14="http://schemas.microsoft.com/office/powerpoint/2010/main" val="2507896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E35BBCA-FB90-42AF-995A-AA6CE87BD6E8}"/>
              </a:ext>
            </a:extLst>
          </p:cNvPr>
          <p:cNvPicPr>
            <a:picLocks noChangeAspect="1"/>
          </p:cNvPicPr>
          <p:nvPr userDrawn="1"/>
        </p:nvPicPr>
        <p:blipFill>
          <a:blip r:embed="rId2">
            <a:extLst>
              <a:ext uri="{96DAC541-7B7A-43D3-8B79-37D633B846F1}">
                <asvg:svgBlip xmlns:asvg="http://schemas.microsoft.com/office/drawing/2016/SVG/main" r:embed="rId3"/>
              </a:ext>
            </a:extLst>
          </a:blip>
          <a:srcRect b="13643"/>
          <a:stretch>
            <a:fillRect/>
          </a:stretch>
        </p:blipFill>
        <p:spPr>
          <a:xfrm>
            <a:off x="685800" y="466648"/>
            <a:ext cx="7922795" cy="6391353"/>
          </a:xfrm>
          <a:custGeom>
            <a:avLst/>
            <a:gdLst>
              <a:gd name="connsiteX0" fmla="*/ 0 w 10563726"/>
              <a:gd name="connsiteY0" fmla="*/ 0 h 6391353"/>
              <a:gd name="connsiteX1" fmla="*/ 10563726 w 10563726"/>
              <a:gd name="connsiteY1" fmla="*/ 0 h 6391353"/>
              <a:gd name="connsiteX2" fmla="*/ 10563726 w 10563726"/>
              <a:gd name="connsiteY2" fmla="*/ 6391353 h 6391353"/>
              <a:gd name="connsiteX3" fmla="*/ 0 w 10563726"/>
              <a:gd name="connsiteY3" fmla="*/ 6391353 h 6391353"/>
            </a:gdLst>
            <a:ahLst/>
            <a:cxnLst>
              <a:cxn ang="0">
                <a:pos x="connsiteX0" y="connsiteY0"/>
              </a:cxn>
              <a:cxn ang="0">
                <a:pos x="connsiteX1" y="connsiteY1"/>
              </a:cxn>
              <a:cxn ang="0">
                <a:pos x="connsiteX2" y="connsiteY2"/>
              </a:cxn>
              <a:cxn ang="0">
                <a:pos x="connsiteX3" y="connsiteY3"/>
              </a:cxn>
            </a:cxnLst>
            <a:rect l="l" t="t" r="r" b="b"/>
            <a:pathLst>
              <a:path w="10563726" h="6391353">
                <a:moveTo>
                  <a:pt x="0" y="0"/>
                </a:moveTo>
                <a:lnTo>
                  <a:pt x="10563726" y="0"/>
                </a:lnTo>
                <a:lnTo>
                  <a:pt x="10563726" y="6391353"/>
                </a:lnTo>
                <a:lnTo>
                  <a:pt x="0" y="6391353"/>
                </a:lnTo>
                <a:close/>
              </a:path>
            </a:pathLst>
          </a:custGeom>
        </p:spPr>
      </p:pic>
      <p:sp>
        <p:nvSpPr>
          <p:cNvPr id="2" name="Title 1">
            <a:extLst>
              <a:ext uri="{FF2B5EF4-FFF2-40B4-BE49-F238E27FC236}">
                <a16:creationId xmlns:a16="http://schemas.microsoft.com/office/drawing/2014/main" id="{8DF399BE-6A96-4D58-AF62-861F9AE20C7E}"/>
              </a:ext>
            </a:extLst>
          </p:cNvPr>
          <p:cNvSpPr>
            <a:spLocks noGrp="1"/>
          </p:cNvSpPr>
          <p:nvPr>
            <p:ph type="title" hasCustomPrompt="1"/>
          </p:nvPr>
        </p:nvSpPr>
        <p:spPr>
          <a:xfrm>
            <a:off x="1748788" y="1460692"/>
            <a:ext cx="5829302" cy="685800"/>
          </a:xfrm>
        </p:spPr>
        <p:txBody>
          <a:bodyPr>
            <a:normAutofit/>
          </a:bodyPr>
          <a:lstStyle>
            <a:lvl1pPr>
              <a:defRPr sz="3000">
                <a:solidFill>
                  <a:schemeClr val="tx1">
                    <a:lumMod val="75000"/>
                    <a:lumOff val="25000"/>
                  </a:schemeClr>
                </a:solidFill>
              </a:defRPr>
            </a:lvl1pPr>
          </a:lstStyle>
          <a:p>
            <a:r>
              <a:rPr lang="en-US"/>
              <a:t>Add title</a:t>
            </a:r>
          </a:p>
        </p:txBody>
      </p:sp>
      <p:sp>
        <p:nvSpPr>
          <p:cNvPr id="11" name="Text Placeholder 10">
            <a:extLst>
              <a:ext uri="{FF2B5EF4-FFF2-40B4-BE49-F238E27FC236}">
                <a16:creationId xmlns:a16="http://schemas.microsoft.com/office/drawing/2014/main" id="{0AE12991-70DA-442D-98F3-673914646355}"/>
              </a:ext>
            </a:extLst>
          </p:cNvPr>
          <p:cNvSpPr>
            <a:spLocks noGrp="1"/>
          </p:cNvSpPr>
          <p:nvPr>
            <p:ph type="body" sz="quarter" idx="11" hasCustomPrompt="1"/>
          </p:nvPr>
        </p:nvSpPr>
        <p:spPr>
          <a:xfrm>
            <a:off x="1748790" y="2724912"/>
            <a:ext cx="5829301" cy="3657600"/>
          </a:xfrm>
        </p:spPr>
        <p:txBody>
          <a:bodyPr>
            <a:normAutofit/>
          </a:bodyPr>
          <a:lstStyle>
            <a:lvl1pPr>
              <a:defRPr sz="1350">
                <a:solidFill>
                  <a:schemeClr val="tx1">
                    <a:lumMod val="75000"/>
                    <a:lumOff val="25000"/>
                  </a:schemeClr>
                </a:solidFill>
              </a:defRPr>
            </a:lvl1pPr>
          </a:lstStyle>
          <a:p>
            <a:pPr lvl="0"/>
            <a:r>
              <a:rPr lang="en-US"/>
              <a:t>Add text</a:t>
            </a:r>
          </a:p>
        </p:txBody>
      </p:sp>
      <p:pic>
        <p:nvPicPr>
          <p:cNvPr id="3" name="Graphic 2">
            <a:extLst>
              <a:ext uri="{FF2B5EF4-FFF2-40B4-BE49-F238E27FC236}">
                <a16:creationId xmlns:a16="http://schemas.microsoft.com/office/drawing/2014/main" id="{1F778D16-894A-4379-8B5B-DC2423451519}"/>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2266448" y="2240375"/>
            <a:ext cx="4611104" cy="195327"/>
          </a:xfrm>
          <a:prstGeom prst="rect">
            <a:avLst/>
          </a:prstGeom>
        </p:spPr>
      </p:pic>
    </p:spTree>
    <p:extLst>
      <p:ext uri="{BB962C8B-B14F-4D97-AF65-F5344CB8AC3E}">
        <p14:creationId xmlns:p14="http://schemas.microsoft.com/office/powerpoint/2010/main" val="36858085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5106A418-68CC-4D3D-9032-696498842FBD}"/>
              </a:ext>
            </a:extLst>
          </p:cNvPr>
          <p:cNvSpPr>
            <a:spLocks noGrp="1"/>
          </p:cNvSpPr>
          <p:nvPr>
            <p:ph type="title" hasCustomPrompt="1"/>
          </p:nvPr>
        </p:nvSpPr>
        <p:spPr>
          <a:xfrm>
            <a:off x="685800" y="914401"/>
            <a:ext cx="4800600" cy="685800"/>
          </a:xfrm>
        </p:spPr>
        <p:txBody>
          <a:bodyPr>
            <a:noAutofit/>
          </a:bodyPr>
          <a:lstStyle>
            <a:lvl1pPr>
              <a:defRPr sz="3000">
                <a:solidFill>
                  <a:schemeClr val="bg1"/>
                </a:solidFill>
              </a:defRPr>
            </a:lvl1pPr>
          </a:lstStyle>
          <a:p>
            <a:r>
              <a:rPr lang="en-US"/>
              <a:t>Add title</a:t>
            </a:r>
          </a:p>
        </p:txBody>
      </p:sp>
      <p:sp>
        <p:nvSpPr>
          <p:cNvPr id="7" name="Text Placeholder 6">
            <a:extLst>
              <a:ext uri="{FF2B5EF4-FFF2-40B4-BE49-F238E27FC236}">
                <a16:creationId xmlns:a16="http://schemas.microsoft.com/office/drawing/2014/main" id="{9E93C440-01C8-4E08-A98E-D76F10D08BF4}"/>
              </a:ext>
            </a:extLst>
          </p:cNvPr>
          <p:cNvSpPr>
            <a:spLocks noGrp="1"/>
          </p:cNvSpPr>
          <p:nvPr>
            <p:ph type="body" sz="quarter" idx="11" hasCustomPrompt="1"/>
          </p:nvPr>
        </p:nvSpPr>
        <p:spPr>
          <a:xfrm>
            <a:off x="685800" y="1913064"/>
            <a:ext cx="5143501" cy="4279392"/>
          </a:xfrm>
        </p:spPr>
        <p:txBody>
          <a:bodyPr>
            <a:normAutofit/>
          </a:bodyPr>
          <a:lstStyle>
            <a:lvl1pPr>
              <a:defRPr sz="1350">
                <a:solidFill>
                  <a:schemeClr val="bg1"/>
                </a:solidFill>
              </a:defRPr>
            </a:lvl1pPr>
          </a:lstStyle>
          <a:p>
            <a:pPr lvl="0"/>
            <a:r>
              <a:rPr lang="en-US"/>
              <a:t>Add text</a:t>
            </a:r>
          </a:p>
        </p:txBody>
      </p:sp>
    </p:spTree>
    <p:extLst>
      <p:ext uri="{BB962C8B-B14F-4D97-AF65-F5344CB8AC3E}">
        <p14:creationId xmlns:p14="http://schemas.microsoft.com/office/powerpoint/2010/main" val="6984839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AA20A23-A33B-4A1B-9162-707282E53592}"/>
              </a:ext>
            </a:extLst>
          </p:cNvPr>
          <p:cNvPicPr>
            <a:picLocks noChangeAspect="1"/>
          </p:cNvPicPr>
          <p:nvPr userDrawn="1"/>
        </p:nvPicPr>
        <p:blipFill>
          <a:blip r:embed="rId2">
            <a:extLst>
              <a:ext uri="{96DAC541-7B7A-43D3-8B79-37D633B846F1}">
                <asvg:svgBlip xmlns:asvg="http://schemas.microsoft.com/office/drawing/2016/SVG/main" r:embed="rId3"/>
              </a:ext>
            </a:extLst>
          </a:blip>
          <a:srcRect b="15602"/>
          <a:stretch>
            <a:fillRect/>
          </a:stretch>
        </p:blipFill>
        <p:spPr>
          <a:xfrm>
            <a:off x="800100" y="523184"/>
            <a:ext cx="7543800" cy="6334817"/>
          </a:xfrm>
          <a:custGeom>
            <a:avLst/>
            <a:gdLst>
              <a:gd name="connsiteX0" fmla="*/ 0 w 10058400"/>
              <a:gd name="connsiteY0" fmla="*/ 0 h 6334817"/>
              <a:gd name="connsiteX1" fmla="*/ 10058400 w 10058400"/>
              <a:gd name="connsiteY1" fmla="*/ 0 h 6334817"/>
              <a:gd name="connsiteX2" fmla="*/ 10058400 w 10058400"/>
              <a:gd name="connsiteY2" fmla="*/ 6334817 h 6334817"/>
              <a:gd name="connsiteX3" fmla="*/ 0 w 10058400"/>
              <a:gd name="connsiteY3" fmla="*/ 6334817 h 6334817"/>
            </a:gdLst>
            <a:ahLst/>
            <a:cxnLst>
              <a:cxn ang="0">
                <a:pos x="connsiteX0" y="connsiteY0"/>
              </a:cxn>
              <a:cxn ang="0">
                <a:pos x="connsiteX1" y="connsiteY1"/>
              </a:cxn>
              <a:cxn ang="0">
                <a:pos x="connsiteX2" y="connsiteY2"/>
              </a:cxn>
              <a:cxn ang="0">
                <a:pos x="connsiteX3" y="connsiteY3"/>
              </a:cxn>
            </a:cxnLst>
            <a:rect l="l" t="t" r="r" b="b"/>
            <a:pathLst>
              <a:path w="10058400" h="6334817">
                <a:moveTo>
                  <a:pt x="0" y="0"/>
                </a:moveTo>
                <a:lnTo>
                  <a:pt x="10058400" y="0"/>
                </a:lnTo>
                <a:lnTo>
                  <a:pt x="10058400" y="6334817"/>
                </a:lnTo>
                <a:lnTo>
                  <a:pt x="0" y="6334817"/>
                </a:lnTo>
                <a:close/>
              </a:path>
            </a:pathLst>
          </a:custGeom>
        </p:spPr>
      </p:pic>
      <p:sp>
        <p:nvSpPr>
          <p:cNvPr id="5" name="Title 1">
            <a:extLst>
              <a:ext uri="{FF2B5EF4-FFF2-40B4-BE49-F238E27FC236}">
                <a16:creationId xmlns:a16="http://schemas.microsoft.com/office/drawing/2014/main" id="{B136F446-5EA3-48C4-AA8D-AB9850B03B61}"/>
              </a:ext>
            </a:extLst>
          </p:cNvPr>
          <p:cNvSpPr>
            <a:spLocks noGrp="1"/>
          </p:cNvSpPr>
          <p:nvPr>
            <p:ph type="title" hasCustomPrompt="1"/>
          </p:nvPr>
        </p:nvSpPr>
        <p:spPr>
          <a:xfrm>
            <a:off x="1748788" y="1460692"/>
            <a:ext cx="5829302" cy="685800"/>
          </a:xfrm>
        </p:spPr>
        <p:txBody>
          <a:bodyPr>
            <a:normAutofit/>
          </a:bodyPr>
          <a:lstStyle>
            <a:lvl1pPr marL="0" indent="0" algn="ctr">
              <a:buFont typeface="Arial" panose="020B0604020202020204" pitchFamily="34" charset="0"/>
              <a:buNone/>
              <a:defRPr sz="3000">
                <a:solidFill>
                  <a:schemeClr val="tx1">
                    <a:lumMod val="75000"/>
                    <a:lumOff val="25000"/>
                  </a:schemeClr>
                </a:solidFill>
              </a:defRPr>
            </a:lvl1pPr>
          </a:lstStyle>
          <a:p>
            <a:r>
              <a:rPr lang="en-US"/>
              <a:t>Add title</a:t>
            </a:r>
          </a:p>
        </p:txBody>
      </p:sp>
      <p:sp>
        <p:nvSpPr>
          <p:cNvPr id="11" name="Text Placeholder 10">
            <a:extLst>
              <a:ext uri="{FF2B5EF4-FFF2-40B4-BE49-F238E27FC236}">
                <a16:creationId xmlns:a16="http://schemas.microsoft.com/office/drawing/2014/main" id="{66B70600-CFB5-4805-BC68-5AE22166B568}"/>
              </a:ext>
            </a:extLst>
          </p:cNvPr>
          <p:cNvSpPr>
            <a:spLocks noGrp="1"/>
          </p:cNvSpPr>
          <p:nvPr>
            <p:ph type="body" sz="quarter" idx="11" hasCustomPrompt="1"/>
          </p:nvPr>
        </p:nvSpPr>
        <p:spPr>
          <a:xfrm>
            <a:off x="1748790" y="2951305"/>
            <a:ext cx="5829300" cy="3456432"/>
          </a:xfrm>
        </p:spPr>
        <p:txBody>
          <a:bodyPr/>
          <a:lstStyle>
            <a:lvl1pPr algn="l">
              <a:defRPr sz="1350">
                <a:solidFill>
                  <a:schemeClr val="tx1">
                    <a:lumMod val="75000"/>
                    <a:lumOff val="25000"/>
                  </a:schemeClr>
                </a:solidFill>
              </a:defRPr>
            </a:lvl1pPr>
          </a:lstStyle>
          <a:p>
            <a:pPr lvl="0"/>
            <a:r>
              <a:rPr lang="en-US"/>
              <a:t>Add text</a:t>
            </a:r>
          </a:p>
        </p:txBody>
      </p:sp>
      <p:pic>
        <p:nvPicPr>
          <p:cNvPr id="2" name="Graphic 1">
            <a:extLst>
              <a:ext uri="{FF2B5EF4-FFF2-40B4-BE49-F238E27FC236}">
                <a16:creationId xmlns:a16="http://schemas.microsoft.com/office/drawing/2014/main" id="{09C8060D-32CA-4A3C-9EAF-A2D3801AB86B}"/>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2266448" y="2240375"/>
            <a:ext cx="4611104" cy="195327"/>
          </a:xfrm>
          <a:prstGeom prst="rect">
            <a:avLst/>
          </a:prstGeom>
        </p:spPr>
      </p:pic>
    </p:spTree>
    <p:extLst>
      <p:ext uri="{BB962C8B-B14F-4D97-AF65-F5344CB8AC3E}">
        <p14:creationId xmlns:p14="http://schemas.microsoft.com/office/powerpoint/2010/main" val="1079275526"/>
      </p:ext>
    </p:extLst>
  </p:cSld>
  <p:clrMapOvr>
    <a:masterClrMapping/>
  </p:clrMapOvr>
  <p:extLst>
    <p:ext uri="{DCECCB84-F9BA-43D5-87BE-67443E8EF086}">
      <p15:sldGuideLst xmlns:p15="http://schemas.microsoft.com/office/powerpoint/2012/main">
        <p15:guide id="1" orient="horz" pos="172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CC92641-A8C8-41F9-8E1C-7C929693C69C}"/>
              </a:ext>
            </a:extLst>
          </p:cNvPr>
          <p:cNvSpPr>
            <a:spLocks noGrp="1"/>
          </p:cNvSpPr>
          <p:nvPr>
            <p:ph type="title" hasCustomPrompt="1"/>
          </p:nvPr>
        </p:nvSpPr>
        <p:spPr>
          <a:xfrm>
            <a:off x="3291840" y="946654"/>
            <a:ext cx="5143499" cy="653547"/>
          </a:xfrm>
        </p:spPr>
        <p:txBody>
          <a:bodyPr>
            <a:normAutofit/>
          </a:bodyPr>
          <a:lstStyle>
            <a:lvl1pPr>
              <a:defRPr sz="3000">
                <a:solidFill>
                  <a:schemeClr val="bg1"/>
                </a:solidFill>
              </a:defRPr>
            </a:lvl1pPr>
          </a:lstStyle>
          <a:p>
            <a:r>
              <a:rPr lang="en-US"/>
              <a:t>Add title</a:t>
            </a:r>
          </a:p>
        </p:txBody>
      </p:sp>
      <p:sp>
        <p:nvSpPr>
          <p:cNvPr id="7" name="Text Placeholder 6">
            <a:extLst>
              <a:ext uri="{FF2B5EF4-FFF2-40B4-BE49-F238E27FC236}">
                <a16:creationId xmlns:a16="http://schemas.microsoft.com/office/drawing/2014/main" id="{97CC55B6-E9DA-4B68-A0D8-957F46B46517}"/>
              </a:ext>
            </a:extLst>
          </p:cNvPr>
          <p:cNvSpPr>
            <a:spLocks noGrp="1"/>
          </p:cNvSpPr>
          <p:nvPr>
            <p:ph type="body" sz="quarter" idx="11" hasCustomPrompt="1"/>
          </p:nvPr>
        </p:nvSpPr>
        <p:spPr>
          <a:xfrm>
            <a:off x="3291840" y="2062956"/>
            <a:ext cx="5143500" cy="4233672"/>
          </a:xfrm>
        </p:spPr>
        <p:txBody>
          <a:bodyPr>
            <a:normAutofit/>
          </a:bodyPr>
          <a:lstStyle>
            <a:lvl1pPr>
              <a:defRPr sz="1350">
                <a:solidFill>
                  <a:schemeClr val="bg1"/>
                </a:solidFill>
              </a:defRPr>
            </a:lvl1pPr>
          </a:lstStyle>
          <a:p>
            <a:pPr lvl="0"/>
            <a:r>
              <a:rPr lang="en-US"/>
              <a:t>Add text</a:t>
            </a:r>
          </a:p>
        </p:txBody>
      </p:sp>
    </p:spTree>
    <p:extLst>
      <p:ext uri="{BB962C8B-B14F-4D97-AF65-F5344CB8AC3E}">
        <p14:creationId xmlns:p14="http://schemas.microsoft.com/office/powerpoint/2010/main" val="16018604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accent4"/>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C6103AFC-AC4C-4756-AEEE-B0D669AC8C89}"/>
              </a:ext>
            </a:extLst>
          </p:cNvPr>
          <p:cNvPicPr>
            <a:picLocks noChangeAspect="1"/>
          </p:cNvPicPr>
          <p:nvPr userDrawn="1"/>
        </p:nvPicPr>
        <p:blipFill>
          <a:blip r:embed="rId2">
            <a:extLst>
              <a:ext uri="{96DAC541-7B7A-43D3-8B79-37D633B846F1}">
                <asvg:svgBlip xmlns:asvg="http://schemas.microsoft.com/office/drawing/2016/SVG/main" r:embed="rId3"/>
              </a:ext>
            </a:extLst>
          </a:blip>
          <a:srcRect b="44880"/>
          <a:stretch>
            <a:fillRect/>
          </a:stretch>
        </p:blipFill>
        <p:spPr>
          <a:xfrm>
            <a:off x="658727" y="469222"/>
            <a:ext cx="7818120" cy="6388778"/>
          </a:xfrm>
          <a:custGeom>
            <a:avLst/>
            <a:gdLst>
              <a:gd name="connsiteX0" fmla="*/ 0 w 10424160"/>
              <a:gd name="connsiteY0" fmla="*/ 0 h 6388778"/>
              <a:gd name="connsiteX1" fmla="*/ 10424160 w 10424160"/>
              <a:gd name="connsiteY1" fmla="*/ 0 h 6388778"/>
              <a:gd name="connsiteX2" fmla="*/ 10424160 w 10424160"/>
              <a:gd name="connsiteY2" fmla="*/ 6388778 h 6388778"/>
              <a:gd name="connsiteX3" fmla="*/ 0 w 10424160"/>
              <a:gd name="connsiteY3" fmla="*/ 6388778 h 6388778"/>
            </a:gdLst>
            <a:ahLst/>
            <a:cxnLst>
              <a:cxn ang="0">
                <a:pos x="connsiteX0" y="connsiteY0"/>
              </a:cxn>
              <a:cxn ang="0">
                <a:pos x="connsiteX1" y="connsiteY1"/>
              </a:cxn>
              <a:cxn ang="0">
                <a:pos x="connsiteX2" y="connsiteY2"/>
              </a:cxn>
              <a:cxn ang="0">
                <a:pos x="connsiteX3" y="connsiteY3"/>
              </a:cxn>
            </a:cxnLst>
            <a:rect l="l" t="t" r="r" b="b"/>
            <a:pathLst>
              <a:path w="10424160" h="6388778">
                <a:moveTo>
                  <a:pt x="0" y="0"/>
                </a:moveTo>
                <a:lnTo>
                  <a:pt x="10424160" y="0"/>
                </a:lnTo>
                <a:lnTo>
                  <a:pt x="10424160" y="6388778"/>
                </a:lnTo>
                <a:lnTo>
                  <a:pt x="0" y="6388778"/>
                </a:lnTo>
                <a:close/>
              </a:path>
            </a:pathLst>
          </a:custGeom>
        </p:spPr>
      </p:pic>
      <p:sp>
        <p:nvSpPr>
          <p:cNvPr id="5" name="Title 1">
            <a:extLst>
              <a:ext uri="{FF2B5EF4-FFF2-40B4-BE49-F238E27FC236}">
                <a16:creationId xmlns:a16="http://schemas.microsoft.com/office/drawing/2014/main" id="{A4604EF9-570E-48F5-BA06-DEB9EB7F7D59}"/>
              </a:ext>
            </a:extLst>
          </p:cNvPr>
          <p:cNvSpPr>
            <a:spLocks noGrp="1"/>
          </p:cNvSpPr>
          <p:nvPr>
            <p:ph type="title" hasCustomPrompt="1"/>
          </p:nvPr>
        </p:nvSpPr>
        <p:spPr>
          <a:xfrm>
            <a:off x="2743200" y="1460692"/>
            <a:ext cx="5143499" cy="685800"/>
          </a:xfrm>
        </p:spPr>
        <p:txBody>
          <a:bodyPr>
            <a:normAutofit/>
          </a:bodyPr>
          <a:lstStyle>
            <a:lvl1pPr>
              <a:defRPr sz="3000">
                <a:solidFill>
                  <a:schemeClr val="tx1">
                    <a:lumMod val="75000"/>
                    <a:lumOff val="25000"/>
                  </a:schemeClr>
                </a:solidFill>
              </a:defRPr>
            </a:lvl1pPr>
          </a:lstStyle>
          <a:p>
            <a:r>
              <a:rPr lang="en-US"/>
              <a:t>Add title</a:t>
            </a:r>
          </a:p>
        </p:txBody>
      </p:sp>
      <p:sp>
        <p:nvSpPr>
          <p:cNvPr id="12" name="Text Placeholder 11">
            <a:extLst>
              <a:ext uri="{FF2B5EF4-FFF2-40B4-BE49-F238E27FC236}">
                <a16:creationId xmlns:a16="http://schemas.microsoft.com/office/drawing/2014/main" id="{F0B30880-FB83-4FD8-B7A4-675D68A47928}"/>
              </a:ext>
            </a:extLst>
          </p:cNvPr>
          <p:cNvSpPr>
            <a:spLocks noGrp="1"/>
          </p:cNvSpPr>
          <p:nvPr>
            <p:ph type="body" sz="quarter" idx="11" hasCustomPrompt="1"/>
          </p:nvPr>
        </p:nvSpPr>
        <p:spPr>
          <a:xfrm>
            <a:off x="2743200" y="2438570"/>
            <a:ext cx="5143500" cy="3950208"/>
          </a:xfrm>
        </p:spPr>
        <p:txBody>
          <a:bodyPr>
            <a:normAutofit/>
          </a:bodyPr>
          <a:lstStyle>
            <a:lvl1pPr>
              <a:defRPr sz="1350">
                <a:solidFill>
                  <a:schemeClr val="tx1">
                    <a:lumMod val="75000"/>
                    <a:lumOff val="25000"/>
                  </a:schemeClr>
                </a:solidFill>
              </a:defRPr>
            </a:lvl1pPr>
          </a:lstStyle>
          <a:p>
            <a:pPr lvl="0"/>
            <a:r>
              <a:rPr lang="en-US"/>
              <a:t>Add text</a:t>
            </a:r>
          </a:p>
        </p:txBody>
      </p:sp>
    </p:spTree>
    <p:extLst>
      <p:ext uri="{BB962C8B-B14F-4D97-AF65-F5344CB8AC3E}">
        <p14:creationId xmlns:p14="http://schemas.microsoft.com/office/powerpoint/2010/main" val="4003013497"/>
      </p:ext>
    </p:extLst>
  </p:cSld>
  <p:clrMapOvr>
    <a:masterClrMapping/>
  </p:clrMapOvr>
  <p:extLst>
    <p:ext uri="{DCECCB84-F9BA-43D5-87BE-67443E8EF086}">
      <p15:sldGuideLst xmlns:p15="http://schemas.microsoft.com/office/powerpoint/2012/main">
        <p15:guide id="1" orient="horz" pos="1296">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D6BC42F-EA91-460E-9436-9A6C9B1CB0C6}" type="datetimeFigureOut">
              <a:rPr lang="en-US" dirty="0"/>
              <a:t>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8187666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2D70F2-AE5A-5D38-719E-3B8E9C6877B1}"/>
              </a:ext>
            </a:extLst>
          </p:cNvPr>
          <p:cNvSpPr>
            <a:spLocks noGrp="1"/>
          </p:cNvSpPr>
          <p:nvPr>
            <p:ph type="dt" sz="half" idx="10"/>
          </p:nvPr>
        </p:nvSpPr>
        <p:spPr/>
        <p:txBody>
          <a:bodyPr/>
          <a:lstStyle/>
          <a:p>
            <a:fld id="{EEA5B767-11A1-4155-AC5F-68D7E75C50AB}" type="datetimeFigureOut">
              <a:rPr lang="en-US" smtClean="0"/>
              <a:t>11/1/2024</a:t>
            </a:fld>
            <a:endParaRPr lang="en-US"/>
          </a:p>
        </p:txBody>
      </p:sp>
      <p:sp>
        <p:nvSpPr>
          <p:cNvPr id="3" name="Footer Placeholder 2">
            <a:extLst>
              <a:ext uri="{FF2B5EF4-FFF2-40B4-BE49-F238E27FC236}">
                <a16:creationId xmlns:a16="http://schemas.microsoft.com/office/drawing/2014/main" id="{CAB444E2-C39C-02C3-D59A-8D3B7E436BA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1F6DB3-2AED-BD98-FA0B-B2395DDDC510}"/>
              </a:ext>
            </a:extLst>
          </p:cNvPr>
          <p:cNvSpPr>
            <a:spLocks noGrp="1"/>
          </p:cNvSpPr>
          <p:nvPr>
            <p:ph type="sldNum" sz="quarter" idx="12"/>
          </p:nvPr>
        </p:nvSpPr>
        <p:spPr/>
        <p:txBody>
          <a:bodyPr/>
          <a:lstStyle/>
          <a:p>
            <a:fld id="{EB1F95FB-4B3C-46D5-81FB-80CCC1AA12B8}" type="slidenum">
              <a:rPr lang="en-US" smtClean="0"/>
              <a:t>‹#›</a:t>
            </a:fld>
            <a:endParaRPr lang="en-US"/>
          </a:p>
        </p:txBody>
      </p:sp>
    </p:spTree>
    <p:extLst>
      <p:ext uri="{BB962C8B-B14F-4D97-AF65-F5344CB8AC3E}">
        <p14:creationId xmlns:p14="http://schemas.microsoft.com/office/powerpoint/2010/main" val="21967030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420283"/>
            <a:ext cx="3886200" cy="980017"/>
          </a:xfrm>
        </p:spPr>
        <p:txBody>
          <a:bodyPr/>
          <a:lstStyle/>
          <a:p>
            <a:r>
              <a:rPr lang="en-US"/>
              <a:t>Click to edit Master title style</a:t>
            </a:r>
          </a:p>
        </p:txBody>
      </p:sp>
      <p:sp>
        <p:nvSpPr>
          <p:cNvPr id="3" name="Subtitle 2"/>
          <p:cNvSpPr>
            <a:spLocks noGrp="1"/>
          </p:cNvSpPr>
          <p:nvPr>
            <p:ph type="subTitle" idx="1"/>
          </p:nvPr>
        </p:nvSpPr>
        <p:spPr>
          <a:xfrm>
            <a:off x="685800" y="2590800"/>
            <a:ext cx="3200400" cy="1168400"/>
          </a:xfrm>
        </p:spPr>
        <p:txBody>
          <a:bodyPr/>
          <a:lstStyle>
            <a:lvl1pPr marL="0" indent="0" algn="ctr">
              <a:buNone/>
              <a:defRPr>
                <a:solidFill>
                  <a:schemeClr val="tx1">
                    <a:tint val="75000"/>
                  </a:schemeClr>
                </a:solidFill>
              </a:defRPr>
            </a:lvl1pPr>
            <a:lvl2pPr marL="228600" indent="0" algn="ctr">
              <a:buNone/>
              <a:defRPr>
                <a:solidFill>
                  <a:schemeClr val="tx1">
                    <a:tint val="75000"/>
                  </a:schemeClr>
                </a:solidFill>
              </a:defRPr>
            </a:lvl2pPr>
            <a:lvl3pPr marL="457200" indent="0" algn="ctr">
              <a:buNone/>
              <a:defRPr>
                <a:solidFill>
                  <a:schemeClr val="tx1">
                    <a:tint val="75000"/>
                  </a:schemeClr>
                </a:solidFill>
              </a:defRPr>
            </a:lvl3pPr>
            <a:lvl4pPr marL="685800" indent="0" algn="ctr">
              <a:buNone/>
              <a:defRPr>
                <a:solidFill>
                  <a:schemeClr val="tx1">
                    <a:tint val="75000"/>
                  </a:schemeClr>
                </a:solidFill>
              </a:defRPr>
            </a:lvl4pPr>
            <a:lvl5pPr marL="914400" indent="0" algn="ctr">
              <a:buNone/>
              <a:defRPr>
                <a:solidFill>
                  <a:schemeClr val="tx1">
                    <a:tint val="75000"/>
                  </a:schemeClr>
                </a:solidFill>
              </a:defRPr>
            </a:lvl5pPr>
            <a:lvl6pPr marL="1143000" indent="0" algn="ctr">
              <a:buNone/>
              <a:defRPr>
                <a:solidFill>
                  <a:schemeClr val="tx1">
                    <a:tint val="75000"/>
                  </a:schemeClr>
                </a:solidFill>
              </a:defRPr>
            </a:lvl6pPr>
            <a:lvl7pPr marL="1371600" indent="0" algn="ctr">
              <a:buNone/>
              <a:defRPr>
                <a:solidFill>
                  <a:schemeClr val="tx1">
                    <a:tint val="75000"/>
                  </a:schemeClr>
                </a:solidFill>
              </a:defRPr>
            </a:lvl7pPr>
            <a:lvl8pPr marL="1600200" indent="0" algn="ctr">
              <a:buNone/>
              <a:defRPr>
                <a:solidFill>
                  <a:schemeClr val="tx1">
                    <a:tint val="75000"/>
                  </a:schemeClr>
                </a:solidFill>
              </a:defRPr>
            </a:lvl8pPr>
            <a:lvl9pPr marL="1828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539214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8400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937934"/>
            <a:ext cx="3886200" cy="908050"/>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937809"/>
            <a:ext cx="3886200" cy="1000125"/>
          </a:xfrm>
        </p:spPr>
        <p:txBody>
          <a:bodyPr anchor="b"/>
          <a:lstStyle>
            <a:lvl1pPr marL="0" indent="0">
              <a:buNone/>
              <a:defRPr sz="1000">
                <a:solidFill>
                  <a:schemeClr val="tx1">
                    <a:tint val="75000"/>
                  </a:schemeClr>
                </a:solidFill>
              </a:defRPr>
            </a:lvl1pPr>
            <a:lvl2pPr marL="228600" indent="0">
              <a:buNone/>
              <a:defRPr sz="900">
                <a:solidFill>
                  <a:schemeClr val="tx1">
                    <a:tint val="75000"/>
                  </a:schemeClr>
                </a:solidFill>
              </a:defRPr>
            </a:lvl2pPr>
            <a:lvl3pPr marL="457200" indent="0">
              <a:buNone/>
              <a:defRPr sz="800">
                <a:solidFill>
                  <a:schemeClr val="tx1">
                    <a:tint val="75000"/>
                  </a:schemeClr>
                </a:solidFill>
              </a:defRPr>
            </a:lvl3pPr>
            <a:lvl4pPr marL="685800" indent="0">
              <a:buNone/>
              <a:defRPr sz="700">
                <a:solidFill>
                  <a:schemeClr val="tx1">
                    <a:tint val="75000"/>
                  </a:schemeClr>
                </a:solidFill>
              </a:defRPr>
            </a:lvl4pPr>
            <a:lvl5pPr marL="914400" indent="0">
              <a:buNone/>
              <a:defRPr sz="700">
                <a:solidFill>
                  <a:schemeClr val="tx1">
                    <a:tint val="75000"/>
                  </a:schemeClr>
                </a:solidFill>
              </a:defRPr>
            </a:lvl5pPr>
            <a:lvl6pPr marL="1143000" indent="0">
              <a:buNone/>
              <a:defRPr sz="700">
                <a:solidFill>
                  <a:schemeClr val="tx1">
                    <a:tint val="75000"/>
                  </a:schemeClr>
                </a:solidFill>
              </a:defRPr>
            </a:lvl6pPr>
            <a:lvl7pPr marL="1371600" indent="0">
              <a:buNone/>
              <a:defRPr sz="700">
                <a:solidFill>
                  <a:schemeClr val="tx1">
                    <a:tint val="75000"/>
                  </a:schemeClr>
                </a:solidFill>
              </a:defRPr>
            </a:lvl7pPr>
            <a:lvl8pPr marL="1600200" indent="0">
              <a:buNone/>
              <a:defRPr sz="700">
                <a:solidFill>
                  <a:schemeClr val="tx1">
                    <a:tint val="75000"/>
                  </a:schemeClr>
                </a:solidFill>
              </a:defRPr>
            </a:lvl8pPr>
            <a:lvl9pPr marL="1828800"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766901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0"/>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414083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0" y="1023409"/>
            <a:ext cx="2020094"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0" y="1449917"/>
            <a:ext cx="2020094"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1023409"/>
            <a:ext cx="2020888" cy="426508"/>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449917"/>
            <a:ext cx="2020888" cy="263419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94715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777565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715890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82033"/>
            <a:ext cx="1504157" cy="77470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5" y="182034"/>
            <a:ext cx="2555875" cy="3902075"/>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956734"/>
            <a:ext cx="1504157" cy="31273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74171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3200400"/>
            <a:ext cx="2743200" cy="377825"/>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408517"/>
            <a:ext cx="2743200" cy="27432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896144" y="3578225"/>
            <a:ext cx="2743200" cy="536575"/>
          </a:xfrm>
        </p:spPr>
        <p:txBody>
          <a:bodyPr/>
          <a:lstStyle>
            <a:lvl1pPr marL="0" indent="0">
              <a:buNone/>
              <a:defRPr sz="700"/>
            </a:lvl1pPr>
            <a:lvl2pPr marL="228600" indent="0">
              <a:buNone/>
              <a:defRPr sz="600"/>
            </a:lvl2pPr>
            <a:lvl3pPr marL="457200" indent="0">
              <a:buNone/>
              <a:defRPr sz="500"/>
            </a:lvl3pPr>
            <a:lvl4pPr marL="685800" indent="0">
              <a:buNone/>
              <a:defRPr sz="450"/>
            </a:lvl4pPr>
            <a:lvl5pPr marL="914400" indent="0">
              <a:buNone/>
              <a:defRPr sz="450"/>
            </a:lvl5pPr>
            <a:lvl6pPr marL="1143000" indent="0">
              <a:buNone/>
              <a:defRPr sz="450"/>
            </a:lvl6pPr>
            <a:lvl7pPr marL="1371600" indent="0">
              <a:buNone/>
              <a:defRPr sz="450"/>
            </a:lvl7pPr>
            <a:lvl8pPr marL="1600200" indent="0">
              <a:buNone/>
              <a:defRPr sz="450"/>
            </a:lvl8pPr>
            <a:lvl9pPr marL="1828800"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190513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25428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83092"/>
            <a:ext cx="10287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83092"/>
            <a:ext cx="30099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41908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87BBC-A177-9A59-4322-682E80D68683}"/>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44A363DE-D230-0594-F6F3-1AAB6EF1F7B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D1B1BE1-5B1F-FF3C-33E4-22C976B5ED85}"/>
              </a:ext>
            </a:extLst>
          </p:cNvPr>
          <p:cNvSpPr>
            <a:spLocks noGrp="1"/>
          </p:cNvSpPr>
          <p:nvPr>
            <p:ph type="dt" sz="half" idx="10"/>
          </p:nvPr>
        </p:nvSpPr>
        <p:spPr/>
        <p:txBody>
          <a:bodyPr/>
          <a:lstStyle/>
          <a:p>
            <a:fld id="{34845988-93C2-4FAE-BC91-7E9BC6DC8C3E}" type="datetimeFigureOut">
              <a:rPr lang="en-US" smtClean="0"/>
              <a:t>11/1/2024</a:t>
            </a:fld>
            <a:endParaRPr lang="en-US"/>
          </a:p>
        </p:txBody>
      </p:sp>
      <p:sp>
        <p:nvSpPr>
          <p:cNvPr id="5" name="Footer Placeholder 4">
            <a:extLst>
              <a:ext uri="{FF2B5EF4-FFF2-40B4-BE49-F238E27FC236}">
                <a16:creationId xmlns:a16="http://schemas.microsoft.com/office/drawing/2014/main" id="{21165E4B-BC1B-9502-7EBC-6E0DB1C269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A2DEE0-26D9-8C26-F905-79EA621C621B}"/>
              </a:ext>
            </a:extLst>
          </p:cNvPr>
          <p:cNvSpPr>
            <a:spLocks noGrp="1"/>
          </p:cNvSpPr>
          <p:nvPr>
            <p:ph type="sldNum" sz="quarter" idx="12"/>
          </p:nvPr>
        </p:nvSpPr>
        <p:spPr/>
        <p:txBody>
          <a:bodyPr/>
          <a:lstStyle/>
          <a:p>
            <a:fld id="{968A0A83-9B0F-4731-A723-5B65DC934DA2}" type="slidenum">
              <a:rPr lang="en-US" smtClean="0"/>
              <a:t>‹#›</a:t>
            </a:fld>
            <a:endParaRPr lang="en-US"/>
          </a:p>
        </p:txBody>
      </p:sp>
    </p:spTree>
    <p:extLst>
      <p:ext uri="{BB962C8B-B14F-4D97-AF65-F5344CB8AC3E}">
        <p14:creationId xmlns:p14="http://schemas.microsoft.com/office/powerpoint/2010/main" val="14310868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555E0-1C9D-C781-6763-2374C2A5B3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3238DE-0832-EACA-8428-592FA38F7E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71B84F-BF3F-57CF-BB91-241041F6922B}"/>
              </a:ext>
            </a:extLst>
          </p:cNvPr>
          <p:cNvSpPr>
            <a:spLocks noGrp="1"/>
          </p:cNvSpPr>
          <p:nvPr>
            <p:ph type="dt" sz="half" idx="10"/>
          </p:nvPr>
        </p:nvSpPr>
        <p:spPr/>
        <p:txBody>
          <a:bodyPr/>
          <a:lstStyle/>
          <a:p>
            <a:fld id="{34845988-93C2-4FAE-BC91-7E9BC6DC8C3E}" type="datetimeFigureOut">
              <a:rPr lang="en-US" smtClean="0"/>
              <a:t>11/1/2024</a:t>
            </a:fld>
            <a:endParaRPr lang="en-US"/>
          </a:p>
        </p:txBody>
      </p:sp>
      <p:sp>
        <p:nvSpPr>
          <p:cNvPr id="5" name="Footer Placeholder 4">
            <a:extLst>
              <a:ext uri="{FF2B5EF4-FFF2-40B4-BE49-F238E27FC236}">
                <a16:creationId xmlns:a16="http://schemas.microsoft.com/office/drawing/2014/main" id="{8FBF4859-ECDC-C4EE-1944-9195E52D52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A87E49-FF20-F15A-815D-EE5AAB386FB8}"/>
              </a:ext>
            </a:extLst>
          </p:cNvPr>
          <p:cNvSpPr>
            <a:spLocks noGrp="1"/>
          </p:cNvSpPr>
          <p:nvPr>
            <p:ph type="sldNum" sz="quarter" idx="12"/>
          </p:nvPr>
        </p:nvSpPr>
        <p:spPr/>
        <p:txBody>
          <a:bodyPr/>
          <a:lstStyle/>
          <a:p>
            <a:fld id="{968A0A83-9B0F-4731-A723-5B65DC934DA2}" type="slidenum">
              <a:rPr lang="en-US" smtClean="0"/>
              <a:t>‹#›</a:t>
            </a:fld>
            <a:endParaRPr lang="en-US"/>
          </a:p>
        </p:txBody>
      </p:sp>
    </p:spTree>
    <p:extLst>
      <p:ext uri="{BB962C8B-B14F-4D97-AF65-F5344CB8AC3E}">
        <p14:creationId xmlns:p14="http://schemas.microsoft.com/office/powerpoint/2010/main" val="36538948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BBDE0-4C99-AD0F-63BA-CABE8D8993B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8A69BF90-9ED6-A974-9CAF-F88D19D53244}"/>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032C92-FEE4-8F9C-8E55-7AC76DA90E3C}"/>
              </a:ext>
            </a:extLst>
          </p:cNvPr>
          <p:cNvSpPr>
            <a:spLocks noGrp="1"/>
          </p:cNvSpPr>
          <p:nvPr>
            <p:ph type="dt" sz="half" idx="10"/>
          </p:nvPr>
        </p:nvSpPr>
        <p:spPr/>
        <p:txBody>
          <a:bodyPr/>
          <a:lstStyle/>
          <a:p>
            <a:fld id="{34845988-93C2-4FAE-BC91-7E9BC6DC8C3E}" type="datetimeFigureOut">
              <a:rPr lang="en-US" smtClean="0"/>
              <a:t>11/1/2024</a:t>
            </a:fld>
            <a:endParaRPr lang="en-US"/>
          </a:p>
        </p:txBody>
      </p:sp>
      <p:sp>
        <p:nvSpPr>
          <p:cNvPr id="5" name="Footer Placeholder 4">
            <a:extLst>
              <a:ext uri="{FF2B5EF4-FFF2-40B4-BE49-F238E27FC236}">
                <a16:creationId xmlns:a16="http://schemas.microsoft.com/office/drawing/2014/main" id="{93467AE5-5A74-D239-D598-129B46BDA0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104C14-1CBF-8768-73C0-44C1C847A204}"/>
              </a:ext>
            </a:extLst>
          </p:cNvPr>
          <p:cNvSpPr>
            <a:spLocks noGrp="1"/>
          </p:cNvSpPr>
          <p:nvPr>
            <p:ph type="sldNum" sz="quarter" idx="12"/>
          </p:nvPr>
        </p:nvSpPr>
        <p:spPr/>
        <p:txBody>
          <a:bodyPr/>
          <a:lstStyle/>
          <a:p>
            <a:fld id="{968A0A83-9B0F-4731-A723-5B65DC934DA2}" type="slidenum">
              <a:rPr lang="en-US" smtClean="0"/>
              <a:t>‹#›</a:t>
            </a:fld>
            <a:endParaRPr lang="en-US"/>
          </a:p>
        </p:txBody>
      </p:sp>
    </p:spTree>
    <p:extLst>
      <p:ext uri="{BB962C8B-B14F-4D97-AF65-F5344CB8AC3E}">
        <p14:creationId xmlns:p14="http://schemas.microsoft.com/office/powerpoint/2010/main" val="22846378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23087-F514-829C-F039-36084E9E24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D43B90-3FA7-711C-0BCA-61C74F0559A9}"/>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699683-FF5C-29B5-E3E7-13C0B4C42C1E}"/>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0814E6-CE66-C380-5163-A7622257B36E}"/>
              </a:ext>
            </a:extLst>
          </p:cNvPr>
          <p:cNvSpPr>
            <a:spLocks noGrp="1"/>
          </p:cNvSpPr>
          <p:nvPr>
            <p:ph type="dt" sz="half" idx="10"/>
          </p:nvPr>
        </p:nvSpPr>
        <p:spPr/>
        <p:txBody>
          <a:bodyPr/>
          <a:lstStyle/>
          <a:p>
            <a:fld id="{34845988-93C2-4FAE-BC91-7E9BC6DC8C3E}" type="datetimeFigureOut">
              <a:rPr lang="en-US" smtClean="0"/>
              <a:t>11/1/2024</a:t>
            </a:fld>
            <a:endParaRPr lang="en-US"/>
          </a:p>
        </p:txBody>
      </p:sp>
      <p:sp>
        <p:nvSpPr>
          <p:cNvPr id="6" name="Footer Placeholder 5">
            <a:extLst>
              <a:ext uri="{FF2B5EF4-FFF2-40B4-BE49-F238E27FC236}">
                <a16:creationId xmlns:a16="http://schemas.microsoft.com/office/drawing/2014/main" id="{2A9CBBAF-9FCC-1B4B-B0FC-0EF6F419DD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A86D73-8B4C-13DE-9BB1-56811D7DC04D}"/>
              </a:ext>
            </a:extLst>
          </p:cNvPr>
          <p:cNvSpPr>
            <a:spLocks noGrp="1"/>
          </p:cNvSpPr>
          <p:nvPr>
            <p:ph type="sldNum" sz="quarter" idx="12"/>
          </p:nvPr>
        </p:nvSpPr>
        <p:spPr/>
        <p:txBody>
          <a:bodyPr/>
          <a:lstStyle/>
          <a:p>
            <a:fld id="{968A0A83-9B0F-4731-A723-5B65DC934DA2}" type="slidenum">
              <a:rPr lang="en-US" smtClean="0"/>
              <a:t>‹#›</a:t>
            </a:fld>
            <a:endParaRPr lang="en-US"/>
          </a:p>
        </p:txBody>
      </p:sp>
    </p:spTree>
    <p:extLst>
      <p:ext uri="{BB962C8B-B14F-4D97-AF65-F5344CB8AC3E}">
        <p14:creationId xmlns:p14="http://schemas.microsoft.com/office/powerpoint/2010/main" val="32171098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87A94-7C5E-A36F-D4E2-470107C60DCB}"/>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712E2B-0F04-1F60-88B9-3381EA591A4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F8374FE2-3B81-FE9E-151F-B415754B3FBF}"/>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D6FA0A-E0A2-2291-D359-A1F91508E343}"/>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2C41D72-85AC-E868-32DE-9D1B3F835A6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520881-BA4E-2655-3FFA-44B1C4E0E81A}"/>
              </a:ext>
            </a:extLst>
          </p:cNvPr>
          <p:cNvSpPr>
            <a:spLocks noGrp="1"/>
          </p:cNvSpPr>
          <p:nvPr>
            <p:ph type="dt" sz="half" idx="10"/>
          </p:nvPr>
        </p:nvSpPr>
        <p:spPr/>
        <p:txBody>
          <a:bodyPr/>
          <a:lstStyle/>
          <a:p>
            <a:fld id="{34845988-93C2-4FAE-BC91-7E9BC6DC8C3E}" type="datetimeFigureOut">
              <a:rPr lang="en-US" smtClean="0"/>
              <a:t>11/1/2024</a:t>
            </a:fld>
            <a:endParaRPr lang="en-US"/>
          </a:p>
        </p:txBody>
      </p:sp>
      <p:sp>
        <p:nvSpPr>
          <p:cNvPr id="8" name="Footer Placeholder 7">
            <a:extLst>
              <a:ext uri="{FF2B5EF4-FFF2-40B4-BE49-F238E27FC236}">
                <a16:creationId xmlns:a16="http://schemas.microsoft.com/office/drawing/2014/main" id="{685D895B-389C-9A4E-ABDF-3802D7D0D3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D7095DD-287D-B158-FDD6-429D11580122}"/>
              </a:ext>
            </a:extLst>
          </p:cNvPr>
          <p:cNvSpPr>
            <a:spLocks noGrp="1"/>
          </p:cNvSpPr>
          <p:nvPr>
            <p:ph type="sldNum" sz="quarter" idx="12"/>
          </p:nvPr>
        </p:nvSpPr>
        <p:spPr/>
        <p:txBody>
          <a:bodyPr/>
          <a:lstStyle/>
          <a:p>
            <a:fld id="{968A0A83-9B0F-4731-A723-5B65DC934DA2}" type="slidenum">
              <a:rPr lang="en-US" smtClean="0"/>
              <a:t>‹#›</a:t>
            </a:fld>
            <a:endParaRPr lang="en-US"/>
          </a:p>
        </p:txBody>
      </p:sp>
    </p:spTree>
    <p:extLst>
      <p:ext uri="{BB962C8B-B14F-4D97-AF65-F5344CB8AC3E}">
        <p14:creationId xmlns:p14="http://schemas.microsoft.com/office/powerpoint/2010/main" val="29194956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4B6B4-239C-A193-B9A3-83A151F249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E1D4DA-D099-1B4C-3C39-A43EA2BE4DC9}"/>
              </a:ext>
            </a:extLst>
          </p:cNvPr>
          <p:cNvSpPr>
            <a:spLocks noGrp="1"/>
          </p:cNvSpPr>
          <p:nvPr>
            <p:ph type="dt" sz="half" idx="10"/>
          </p:nvPr>
        </p:nvSpPr>
        <p:spPr/>
        <p:txBody>
          <a:bodyPr/>
          <a:lstStyle/>
          <a:p>
            <a:fld id="{34845988-93C2-4FAE-BC91-7E9BC6DC8C3E}" type="datetimeFigureOut">
              <a:rPr lang="en-US" smtClean="0"/>
              <a:t>11/1/2024</a:t>
            </a:fld>
            <a:endParaRPr lang="en-US"/>
          </a:p>
        </p:txBody>
      </p:sp>
      <p:sp>
        <p:nvSpPr>
          <p:cNvPr id="4" name="Footer Placeholder 3">
            <a:extLst>
              <a:ext uri="{FF2B5EF4-FFF2-40B4-BE49-F238E27FC236}">
                <a16:creationId xmlns:a16="http://schemas.microsoft.com/office/drawing/2014/main" id="{46DF2C11-ADFB-FF02-E0D8-0F3126C4F1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024F76-B461-30C4-0BF1-B57D44A5E129}"/>
              </a:ext>
            </a:extLst>
          </p:cNvPr>
          <p:cNvSpPr>
            <a:spLocks noGrp="1"/>
          </p:cNvSpPr>
          <p:nvPr>
            <p:ph type="sldNum" sz="quarter" idx="12"/>
          </p:nvPr>
        </p:nvSpPr>
        <p:spPr/>
        <p:txBody>
          <a:bodyPr/>
          <a:lstStyle/>
          <a:p>
            <a:fld id="{968A0A83-9B0F-4731-A723-5B65DC934DA2}" type="slidenum">
              <a:rPr lang="en-US" smtClean="0"/>
              <a:t>‹#›</a:t>
            </a:fld>
            <a:endParaRPr lang="en-US"/>
          </a:p>
        </p:txBody>
      </p:sp>
    </p:spTree>
    <p:extLst>
      <p:ext uri="{BB962C8B-B14F-4D97-AF65-F5344CB8AC3E}">
        <p14:creationId xmlns:p14="http://schemas.microsoft.com/office/powerpoint/2010/main" val="31765927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35B73F-3538-5763-2022-D3F501E92936}"/>
              </a:ext>
            </a:extLst>
          </p:cNvPr>
          <p:cNvSpPr>
            <a:spLocks noGrp="1"/>
          </p:cNvSpPr>
          <p:nvPr>
            <p:ph type="dt" sz="half" idx="10"/>
          </p:nvPr>
        </p:nvSpPr>
        <p:spPr/>
        <p:txBody>
          <a:bodyPr/>
          <a:lstStyle/>
          <a:p>
            <a:fld id="{34845988-93C2-4FAE-BC91-7E9BC6DC8C3E}" type="datetimeFigureOut">
              <a:rPr lang="en-US" smtClean="0"/>
              <a:t>11/1/2024</a:t>
            </a:fld>
            <a:endParaRPr lang="en-US"/>
          </a:p>
        </p:txBody>
      </p:sp>
      <p:sp>
        <p:nvSpPr>
          <p:cNvPr id="3" name="Footer Placeholder 2">
            <a:extLst>
              <a:ext uri="{FF2B5EF4-FFF2-40B4-BE49-F238E27FC236}">
                <a16:creationId xmlns:a16="http://schemas.microsoft.com/office/drawing/2014/main" id="{17C23B63-BA71-F9C5-1013-B794F4ACBB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F84B44-532F-0D54-05E3-B0909E68432B}"/>
              </a:ext>
            </a:extLst>
          </p:cNvPr>
          <p:cNvSpPr>
            <a:spLocks noGrp="1"/>
          </p:cNvSpPr>
          <p:nvPr>
            <p:ph type="sldNum" sz="quarter" idx="12"/>
          </p:nvPr>
        </p:nvSpPr>
        <p:spPr/>
        <p:txBody>
          <a:bodyPr/>
          <a:lstStyle/>
          <a:p>
            <a:fld id="{968A0A83-9B0F-4731-A723-5B65DC934DA2}" type="slidenum">
              <a:rPr lang="en-US" smtClean="0"/>
              <a:t>‹#›</a:t>
            </a:fld>
            <a:endParaRPr lang="en-US"/>
          </a:p>
        </p:txBody>
      </p:sp>
    </p:spTree>
    <p:extLst>
      <p:ext uri="{BB962C8B-B14F-4D97-AF65-F5344CB8AC3E}">
        <p14:creationId xmlns:p14="http://schemas.microsoft.com/office/powerpoint/2010/main" val="37112794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9E823-E362-F707-ECFA-C5A1DCC12CD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4E87334-5ACB-843B-5682-37026976913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BD43AF-6D04-B15E-3483-C7A9BEC626E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693E9A9-B8C0-7D4F-101E-D15B88E826FC}"/>
              </a:ext>
            </a:extLst>
          </p:cNvPr>
          <p:cNvSpPr>
            <a:spLocks noGrp="1"/>
          </p:cNvSpPr>
          <p:nvPr>
            <p:ph type="dt" sz="half" idx="10"/>
          </p:nvPr>
        </p:nvSpPr>
        <p:spPr/>
        <p:txBody>
          <a:bodyPr/>
          <a:lstStyle/>
          <a:p>
            <a:fld id="{34845988-93C2-4FAE-BC91-7E9BC6DC8C3E}" type="datetimeFigureOut">
              <a:rPr lang="en-US" smtClean="0"/>
              <a:t>11/1/2024</a:t>
            </a:fld>
            <a:endParaRPr lang="en-US"/>
          </a:p>
        </p:txBody>
      </p:sp>
      <p:sp>
        <p:nvSpPr>
          <p:cNvPr id="6" name="Footer Placeholder 5">
            <a:extLst>
              <a:ext uri="{FF2B5EF4-FFF2-40B4-BE49-F238E27FC236}">
                <a16:creationId xmlns:a16="http://schemas.microsoft.com/office/drawing/2014/main" id="{BCFC48AC-012B-0DFB-9C40-DB46E860D9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238A69-4B4A-8AD4-5D79-05CF3A029966}"/>
              </a:ext>
            </a:extLst>
          </p:cNvPr>
          <p:cNvSpPr>
            <a:spLocks noGrp="1"/>
          </p:cNvSpPr>
          <p:nvPr>
            <p:ph type="sldNum" sz="quarter" idx="12"/>
          </p:nvPr>
        </p:nvSpPr>
        <p:spPr/>
        <p:txBody>
          <a:bodyPr/>
          <a:lstStyle/>
          <a:p>
            <a:fld id="{968A0A83-9B0F-4731-A723-5B65DC934DA2}" type="slidenum">
              <a:rPr lang="en-US" smtClean="0"/>
              <a:t>‹#›</a:t>
            </a:fld>
            <a:endParaRPr lang="en-US"/>
          </a:p>
        </p:txBody>
      </p:sp>
    </p:spTree>
    <p:extLst>
      <p:ext uri="{BB962C8B-B14F-4D97-AF65-F5344CB8AC3E}">
        <p14:creationId xmlns:p14="http://schemas.microsoft.com/office/powerpoint/2010/main" val="7110209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1D7AE-0DDF-B78C-9B47-1F711ECA01F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7EEC6D2-66E3-2CC9-EEBF-68EF1FCC405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7DDB03F-A5BC-A54E-D0EE-6A07EA0F9DE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9CC0FA9-BF39-E2B7-E2D0-C132A940640A}"/>
              </a:ext>
            </a:extLst>
          </p:cNvPr>
          <p:cNvSpPr>
            <a:spLocks noGrp="1"/>
          </p:cNvSpPr>
          <p:nvPr>
            <p:ph type="dt" sz="half" idx="10"/>
          </p:nvPr>
        </p:nvSpPr>
        <p:spPr/>
        <p:txBody>
          <a:bodyPr/>
          <a:lstStyle/>
          <a:p>
            <a:fld id="{34845988-93C2-4FAE-BC91-7E9BC6DC8C3E}" type="datetimeFigureOut">
              <a:rPr lang="en-US" smtClean="0"/>
              <a:t>11/1/2024</a:t>
            </a:fld>
            <a:endParaRPr lang="en-US"/>
          </a:p>
        </p:txBody>
      </p:sp>
      <p:sp>
        <p:nvSpPr>
          <p:cNvPr id="6" name="Footer Placeholder 5">
            <a:extLst>
              <a:ext uri="{FF2B5EF4-FFF2-40B4-BE49-F238E27FC236}">
                <a16:creationId xmlns:a16="http://schemas.microsoft.com/office/drawing/2014/main" id="{CEB356D0-068D-726C-F54E-25F86D9481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69BEB-33E4-201F-FCAA-6F953F8A9059}"/>
              </a:ext>
            </a:extLst>
          </p:cNvPr>
          <p:cNvSpPr>
            <a:spLocks noGrp="1"/>
          </p:cNvSpPr>
          <p:nvPr>
            <p:ph type="sldNum" sz="quarter" idx="12"/>
          </p:nvPr>
        </p:nvSpPr>
        <p:spPr/>
        <p:txBody>
          <a:bodyPr/>
          <a:lstStyle/>
          <a:p>
            <a:fld id="{968A0A83-9B0F-4731-A723-5B65DC934DA2}" type="slidenum">
              <a:rPr lang="en-US" smtClean="0"/>
              <a:t>‹#›</a:t>
            </a:fld>
            <a:endParaRPr lang="en-US"/>
          </a:p>
        </p:txBody>
      </p:sp>
    </p:spTree>
    <p:extLst>
      <p:ext uri="{BB962C8B-B14F-4D97-AF65-F5344CB8AC3E}">
        <p14:creationId xmlns:p14="http://schemas.microsoft.com/office/powerpoint/2010/main" val="213857732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E68E-B3E2-DF51-C862-0EDCD1955C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904839-6483-52E5-25AD-FD516B28DD1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E01E3B-D369-9BB7-450F-5A2E0D10CFE4}"/>
              </a:ext>
            </a:extLst>
          </p:cNvPr>
          <p:cNvSpPr>
            <a:spLocks noGrp="1"/>
          </p:cNvSpPr>
          <p:nvPr>
            <p:ph type="dt" sz="half" idx="10"/>
          </p:nvPr>
        </p:nvSpPr>
        <p:spPr/>
        <p:txBody>
          <a:bodyPr/>
          <a:lstStyle/>
          <a:p>
            <a:fld id="{34845988-93C2-4FAE-BC91-7E9BC6DC8C3E}" type="datetimeFigureOut">
              <a:rPr lang="en-US" smtClean="0"/>
              <a:t>11/1/2024</a:t>
            </a:fld>
            <a:endParaRPr lang="en-US"/>
          </a:p>
        </p:txBody>
      </p:sp>
      <p:sp>
        <p:nvSpPr>
          <p:cNvPr id="5" name="Footer Placeholder 4">
            <a:extLst>
              <a:ext uri="{FF2B5EF4-FFF2-40B4-BE49-F238E27FC236}">
                <a16:creationId xmlns:a16="http://schemas.microsoft.com/office/drawing/2014/main" id="{9AE7F12F-71F9-6944-F317-33CE0F6D93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681A2-654F-E718-DB83-D1A98FD4D389}"/>
              </a:ext>
            </a:extLst>
          </p:cNvPr>
          <p:cNvSpPr>
            <a:spLocks noGrp="1"/>
          </p:cNvSpPr>
          <p:nvPr>
            <p:ph type="sldNum" sz="quarter" idx="12"/>
          </p:nvPr>
        </p:nvSpPr>
        <p:spPr/>
        <p:txBody>
          <a:bodyPr/>
          <a:lstStyle/>
          <a:p>
            <a:fld id="{968A0A83-9B0F-4731-A723-5B65DC934DA2}" type="slidenum">
              <a:rPr lang="en-US" smtClean="0"/>
              <a:t>‹#›</a:t>
            </a:fld>
            <a:endParaRPr lang="en-US"/>
          </a:p>
        </p:txBody>
      </p:sp>
    </p:spTree>
    <p:extLst>
      <p:ext uri="{BB962C8B-B14F-4D97-AF65-F5344CB8AC3E}">
        <p14:creationId xmlns:p14="http://schemas.microsoft.com/office/powerpoint/2010/main" val="32753235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FAF9F4-CFF6-6AE1-CABC-232371A1EC9C}"/>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0AD5BC-68B2-B8CB-94AC-CDC26410FAF3}"/>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BBA70C-C8FF-2C6B-AAF2-1A7FEE3186E3}"/>
              </a:ext>
            </a:extLst>
          </p:cNvPr>
          <p:cNvSpPr>
            <a:spLocks noGrp="1"/>
          </p:cNvSpPr>
          <p:nvPr>
            <p:ph type="dt" sz="half" idx="10"/>
          </p:nvPr>
        </p:nvSpPr>
        <p:spPr/>
        <p:txBody>
          <a:bodyPr/>
          <a:lstStyle/>
          <a:p>
            <a:fld id="{34845988-93C2-4FAE-BC91-7E9BC6DC8C3E}" type="datetimeFigureOut">
              <a:rPr lang="en-US" smtClean="0"/>
              <a:t>11/1/2024</a:t>
            </a:fld>
            <a:endParaRPr lang="en-US"/>
          </a:p>
        </p:txBody>
      </p:sp>
      <p:sp>
        <p:nvSpPr>
          <p:cNvPr id="5" name="Footer Placeholder 4">
            <a:extLst>
              <a:ext uri="{FF2B5EF4-FFF2-40B4-BE49-F238E27FC236}">
                <a16:creationId xmlns:a16="http://schemas.microsoft.com/office/drawing/2014/main" id="{2A3B264A-1B91-ACE6-1C47-9F00C39346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16A769-9276-2E14-1F66-A0E163AB1AFB}"/>
              </a:ext>
            </a:extLst>
          </p:cNvPr>
          <p:cNvSpPr>
            <a:spLocks noGrp="1"/>
          </p:cNvSpPr>
          <p:nvPr>
            <p:ph type="sldNum" sz="quarter" idx="12"/>
          </p:nvPr>
        </p:nvSpPr>
        <p:spPr/>
        <p:txBody>
          <a:bodyPr/>
          <a:lstStyle/>
          <a:p>
            <a:fld id="{968A0A83-9B0F-4731-A723-5B65DC934DA2}" type="slidenum">
              <a:rPr lang="en-US" smtClean="0"/>
              <a:t>‹#›</a:t>
            </a:fld>
            <a:endParaRPr lang="en-US"/>
          </a:p>
        </p:txBody>
      </p:sp>
    </p:spTree>
    <p:extLst>
      <p:ext uri="{BB962C8B-B14F-4D97-AF65-F5344CB8AC3E}">
        <p14:creationId xmlns:p14="http://schemas.microsoft.com/office/powerpoint/2010/main" val="1546817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17AFEF-739E-459E-95DE-C7962889B3C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4DBF72E-2613-4DD2-9E1E-6B68D3C98C0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420918-4334-4B28-9A5C-64744747D822}"/>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0D2667C-E6E2-4EA9-99FA-53EF34FABAE4}" type="datetimeFigureOut">
              <a:rPr lang="en-US" smtClean="0"/>
              <a:t>11/1/2024</a:t>
            </a:fld>
            <a:endParaRPr lang="en-US"/>
          </a:p>
        </p:txBody>
      </p:sp>
      <p:sp>
        <p:nvSpPr>
          <p:cNvPr id="5" name="Footer Placeholder 4">
            <a:extLst>
              <a:ext uri="{FF2B5EF4-FFF2-40B4-BE49-F238E27FC236}">
                <a16:creationId xmlns:a16="http://schemas.microsoft.com/office/drawing/2014/main" id="{5BB70A54-0C87-4BB1-915A-293B4AE2358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46566A4-1EAE-4E0B-994B-E399A6F07393}"/>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CA5C764-DD60-4112-A38B-FFD695DD44B3}" type="slidenum">
              <a:rPr lang="en-US" smtClean="0"/>
              <a:t>‹#›</a:t>
            </a:fld>
            <a:endParaRPr lang="en-US"/>
          </a:p>
        </p:txBody>
      </p:sp>
    </p:spTree>
    <p:extLst>
      <p:ext uri="{BB962C8B-B14F-4D97-AF65-F5344CB8AC3E}">
        <p14:creationId xmlns:p14="http://schemas.microsoft.com/office/powerpoint/2010/main" val="1648821646"/>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1160EA64-D806-43AC-9DF2-F8C432F32B4C}" type="datetimeFigureOut">
              <a:rPr lang="en-US" smtClean="0"/>
              <a:t>11/1/2024</a:t>
            </a:fld>
            <a:endParaRPr lang="en-US"/>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8A7A6979-0714-4377-B894-6BE4C2D6E202}" type="slidenum">
              <a:rPr lang="en-US" smtClean="0"/>
              <a:pPr/>
              <a:t>‹#›</a:t>
            </a:fld>
            <a:endParaRPr lang="en-US"/>
          </a:p>
        </p:txBody>
      </p:sp>
    </p:spTree>
    <p:extLst>
      <p:ext uri="{BB962C8B-B14F-4D97-AF65-F5344CB8AC3E}">
        <p14:creationId xmlns:p14="http://schemas.microsoft.com/office/powerpoint/2010/main" val="262563052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lvl1pPr algn="l" defTabSz="914400" rtl="0" eaLnBrk="1" latinLnBrk="0" hangingPunct="1">
        <a:lnSpc>
          <a:spcPct val="90000"/>
        </a:lnSpc>
        <a:spcBef>
          <a:spcPct val="0"/>
        </a:spcBef>
        <a:buNone/>
        <a:defRPr sz="4200" b="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775E2-26ED-4CEF-94F6-7C85D113D53B}"/>
              </a:ext>
            </a:extLst>
          </p:cNvPr>
          <p:cNvSpPr>
            <a:spLocks noGrp="1"/>
          </p:cNvSpPr>
          <p:nvPr>
            <p:ph type="title"/>
          </p:nvPr>
        </p:nvSpPr>
        <p:spPr>
          <a:xfrm>
            <a:off x="685800" y="946654"/>
            <a:ext cx="7543800" cy="1325563"/>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ABF32AB5-76E2-49F4-96EE-B419AF1F03C2}"/>
              </a:ext>
            </a:extLst>
          </p:cNvPr>
          <p:cNvSpPr>
            <a:spLocks noGrp="1"/>
          </p:cNvSpPr>
          <p:nvPr>
            <p:ph type="body" idx="1"/>
          </p:nvPr>
        </p:nvSpPr>
        <p:spPr>
          <a:xfrm>
            <a:off x="685800" y="2294860"/>
            <a:ext cx="7543800" cy="37209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672121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80" r:id="rId9"/>
    <p:sldLayoutId id="2147483781" r:id="rId1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0" indent="0" algn="l" defTabSz="685800" rtl="0" eaLnBrk="1" latinLnBrk="0" hangingPunct="1">
        <a:lnSpc>
          <a:spcPct val="90000"/>
        </a:lnSpc>
        <a:spcBef>
          <a:spcPts val="750"/>
        </a:spcBef>
        <a:buFont typeface="Arial" panose="020B0604020202020204" pitchFamily="34" charset="0"/>
        <a:buNone/>
        <a:defRPr sz="21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p15:clr>
            <a:srgbClr val="F26B43"/>
          </p15:clr>
        </p15:guide>
        <p15:guide id="2" pos="576">
          <p15:clr>
            <a:srgbClr val="F26B43"/>
          </p15:clr>
        </p15:guide>
        <p15:guide id="3" pos="7104">
          <p15:clr>
            <a:srgbClr val="F26B43"/>
          </p15:clr>
        </p15:guide>
        <p15:guide id="4" orient="horz" pos="3744">
          <p15:clr>
            <a:srgbClr val="F26B43"/>
          </p15:clr>
        </p15:guide>
        <p15:guide id="5" pos="2760">
          <p15:clr>
            <a:srgbClr val="F26B43"/>
          </p15:clr>
        </p15:guide>
        <p15:guide id="6" pos="4944">
          <p15:clr>
            <a:srgbClr val="F26B43"/>
          </p15:clr>
        </p15:guide>
        <p15:guide id="7" orient="horz" pos="403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83092"/>
            <a:ext cx="41148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1066800"/>
            <a:ext cx="41148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4237567"/>
            <a:ext cx="1066800" cy="243417"/>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11/1/2024</a:t>
            </a:fld>
            <a:endParaRPr lang="en-US"/>
          </a:p>
        </p:txBody>
      </p:sp>
      <p:sp>
        <p:nvSpPr>
          <p:cNvPr id="5" name="Footer Placeholder 4"/>
          <p:cNvSpPr>
            <a:spLocks noGrp="1"/>
          </p:cNvSpPr>
          <p:nvPr>
            <p:ph type="ftr" sz="quarter" idx="3"/>
          </p:nvPr>
        </p:nvSpPr>
        <p:spPr>
          <a:xfrm>
            <a:off x="1562100" y="4237567"/>
            <a:ext cx="1447800" cy="243417"/>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4237567"/>
            <a:ext cx="1066800" cy="243417"/>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778734819"/>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ctr" defTabSz="457200" rtl="0" eaLnBrk="1" latinLnBrk="0" hangingPunct="1">
        <a:spcBef>
          <a:spcPct val="0"/>
        </a:spcBef>
        <a:buNone/>
        <a:defRPr sz="2200" kern="1200">
          <a:solidFill>
            <a:schemeClr val="tx1"/>
          </a:solidFill>
          <a:latin typeface="+mj-lt"/>
          <a:ea typeface="+mj-ea"/>
          <a:cs typeface="+mj-cs"/>
        </a:defRPr>
      </a:lvl1pPr>
    </p:titleStyle>
    <p:bodyStyle>
      <a:lvl1pPr marL="171450" indent="-171450" algn="l" defTabSz="4572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75" indent="-142875" algn="l" defTabSz="4572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00" indent="-114300" algn="l" defTabSz="4572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00" indent="-114300" algn="l" defTabSz="457200"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FE5148-51E7-CE02-F73C-963480E64C2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F5ABA4-5173-5A2E-04C7-15DC7B0DA39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845C3F-F2F6-8488-D6D1-E83592A2AA17}"/>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34845988-93C2-4FAE-BC91-7E9BC6DC8C3E}" type="datetimeFigureOut">
              <a:rPr lang="en-US" smtClean="0"/>
              <a:t>11/1/2024</a:t>
            </a:fld>
            <a:endParaRPr lang="en-US"/>
          </a:p>
        </p:txBody>
      </p:sp>
      <p:sp>
        <p:nvSpPr>
          <p:cNvPr id="5" name="Footer Placeholder 4">
            <a:extLst>
              <a:ext uri="{FF2B5EF4-FFF2-40B4-BE49-F238E27FC236}">
                <a16:creationId xmlns:a16="http://schemas.microsoft.com/office/drawing/2014/main" id="{DD708E2E-52E3-5FFE-E24E-41F01D2692E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11E6C62-8E2E-6C07-1294-B21182C1C72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968A0A83-9B0F-4731-A723-5B65DC934DA2}" type="slidenum">
              <a:rPr lang="en-US" smtClean="0"/>
              <a:t>‹#›</a:t>
            </a:fld>
            <a:endParaRPr lang="en-US"/>
          </a:p>
        </p:txBody>
      </p:sp>
    </p:spTree>
    <p:extLst>
      <p:ext uri="{BB962C8B-B14F-4D97-AF65-F5344CB8AC3E}">
        <p14:creationId xmlns:p14="http://schemas.microsoft.com/office/powerpoint/2010/main" val="69165803"/>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mailto:ataylor@lwsd.org" TargetMode="External"/><Relationship Id="rId5" Type="http://schemas.openxmlformats.org/officeDocument/2006/relationships/hyperlink" Target="mailto:mgonzalez@lwsd.org" TargetMode="Externa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4.png"/><Relationship Id="rId4"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4.png"/><Relationship Id="rId5" Type="http://schemas.openxmlformats.org/officeDocument/2006/relationships/image" Target="../media/image15.jpe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4.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14.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4.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Layout" Target="../slideLayouts/slideLayout26.xml"/><Relationship Id="rId7" Type="http://schemas.openxmlformats.org/officeDocument/2006/relationships/hyperlink" Target="mailto:jpalmer@lwsd.org" TargetMode="Externa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1.jpeg"/><Relationship Id="rId5" Type="http://schemas.openxmlformats.org/officeDocument/2006/relationships/image" Target="../media/image20.jpeg"/><Relationship Id="rId10" Type="http://schemas.openxmlformats.org/officeDocument/2006/relationships/image" Target="../media/image14.png"/><Relationship Id="rId4" Type="http://schemas.openxmlformats.org/officeDocument/2006/relationships/notesSlide" Target="../notesSlides/notesSlide6.xml"/><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31.xml"/><Relationship Id="rId7" Type="http://schemas.openxmlformats.org/officeDocument/2006/relationships/diagramQuickStyle" Target="../diagrams/quickStyle1.xml"/><Relationship Id="rId12" Type="http://schemas.openxmlformats.org/officeDocument/2006/relationships/image" Target="../media/image14.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Layout" Target="../diagrams/layout1.xml"/><Relationship Id="rId11" Type="http://schemas.openxmlformats.org/officeDocument/2006/relationships/image" Target="../media/image25.svg"/><Relationship Id="rId5" Type="http://schemas.openxmlformats.org/officeDocument/2006/relationships/diagramData" Target="../diagrams/data1.xml"/><Relationship Id="rId10" Type="http://schemas.openxmlformats.org/officeDocument/2006/relationships/image" Target="../media/image24.png"/><Relationship Id="rId4" Type="http://schemas.openxmlformats.org/officeDocument/2006/relationships/notesSlide" Target="../notesSlides/notesSlide7.xml"/><Relationship Id="rId9" Type="http://schemas.microsoft.com/office/2007/relationships/diagramDrawing" Target="../diagrams/drawing1.xml"/></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slideLayout" Target="../slideLayouts/slideLayout32.xml"/><Relationship Id="rId7" Type="http://schemas.openxmlformats.org/officeDocument/2006/relationships/image" Target="../media/image28.jpeg"/><Relationship Id="rId12" Type="http://schemas.openxmlformats.org/officeDocument/2006/relationships/image" Target="../media/image14.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notesSlide" Target="../notesSlides/notesSlide8.xml"/><Relationship Id="rId9"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39.xml"/><Relationship Id="rId5" Type="http://schemas.openxmlformats.org/officeDocument/2006/relationships/image" Target="../media/image38.sv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13.xml"/><Relationship Id="rId7" Type="http://schemas.openxmlformats.org/officeDocument/2006/relationships/hyperlink" Target="mailto:jrothenberg@lwsd.org" TargetMode="Externa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hyperlink" Target="mailto:kmetz@lwsd.org" TargetMode="External"/><Relationship Id="rId5" Type="http://schemas.openxmlformats.org/officeDocument/2006/relationships/hyperlink" Target="mailto:stkehrli@lwsd.org" TargetMode="External"/><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4.png"/><Relationship Id="rId5" Type="http://schemas.openxmlformats.org/officeDocument/2006/relationships/image" Target="../media/image40.png"/><Relationship Id="rId4" Type="http://schemas.openxmlformats.org/officeDocument/2006/relationships/notesSlide" Target="../notesSlides/notesSlide10.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4.png"/><Relationship Id="rId5" Type="http://schemas.openxmlformats.org/officeDocument/2006/relationships/image" Target="../media/image41.png"/><Relationship Id="rId4"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14.png"/><Relationship Id="rId5" Type="http://schemas.openxmlformats.org/officeDocument/2006/relationships/image" Target="../media/image42.jpe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4.png"/><Relationship Id="rId5" Type="http://schemas.openxmlformats.org/officeDocument/2006/relationships/image" Target="../media/image43.png"/><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4.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hyperlink" Target="https://clever.com/app-gallery/lexia-core5" TargetMode="External"/><Relationship Id="rId5" Type="http://schemas.openxmlformats.org/officeDocument/2006/relationships/image" Target="../media/image44.png"/><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4.png"/><Relationship Id="rId2" Type="http://schemas.openxmlformats.org/officeDocument/2006/relationships/audio" Target="../media/media16.m4a"/><Relationship Id="rId1" Type="http://schemas.microsoft.com/office/2007/relationships/media" Target="../media/media16.m4a"/><Relationship Id="rId6" Type="http://schemas.microsoft.com/office/2007/relationships/hdphoto" Target="../media/hdphoto3.wdp"/><Relationship Id="rId5" Type="http://schemas.openxmlformats.org/officeDocument/2006/relationships/image" Target="../media/image45.png"/><Relationship Id="rId4"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4.png"/><Relationship Id="rId2" Type="http://schemas.openxmlformats.org/officeDocument/2006/relationships/audio" Target="../media/media17.m4a"/><Relationship Id="rId1" Type="http://schemas.microsoft.com/office/2007/relationships/media" Target="../media/media17.m4a"/><Relationship Id="rId6" Type="http://schemas.microsoft.com/office/2007/relationships/hdphoto" Target="../media/hdphoto4.wdp"/><Relationship Id="rId5" Type="http://schemas.openxmlformats.org/officeDocument/2006/relationships/image" Target="../media/image46.png"/><Relationship Id="rId4"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4.png"/><Relationship Id="rId5" Type="http://schemas.openxmlformats.org/officeDocument/2006/relationships/image" Target="../media/image47.png"/><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14.png"/><Relationship Id="rId5" Type="http://schemas.openxmlformats.org/officeDocument/2006/relationships/image" Target="../media/image49.jpeg"/><Relationship Id="rId4"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14.png"/><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14.png"/><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14.pn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14.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14.png"/><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14.png"/><Relationship Id="rId5" Type="http://schemas.openxmlformats.org/officeDocument/2006/relationships/hyperlink" Target="https://effectivechildtherapy.org/therapies/what-is-interpersonal-psychotherapy/elementary-age-kids-talking-to-counselor-during-group-therapy-session/" TargetMode="External"/><Relationship Id="rId4" Type="http://schemas.openxmlformats.org/officeDocument/2006/relationships/image" Target="../media/image55.jpeg"/></Relationships>
</file>

<file path=ppt/slides/_rels/slide3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3.xml"/><Relationship Id="rId7" Type="http://schemas.openxmlformats.org/officeDocument/2006/relationships/image" Target="../media/image57.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hyperlink" Target="http://www.ofertaman.com/2012/02/portatil-acer-as5733z-p624g64mnkk-399.html" TargetMode="External"/><Relationship Id="rId5" Type="http://schemas.openxmlformats.org/officeDocument/2006/relationships/image" Target="../media/image56.jpeg"/><Relationship Id="rId10" Type="http://schemas.openxmlformats.org/officeDocument/2006/relationships/image" Target="../media/image14.png"/><Relationship Id="rId4" Type="http://schemas.openxmlformats.org/officeDocument/2006/relationships/notesSlide" Target="../notesSlides/notesSlide22.xml"/><Relationship Id="rId9"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slideLayout" Target="../slideLayouts/slideLayout13.xml"/><Relationship Id="rId7" Type="http://schemas.openxmlformats.org/officeDocument/2006/relationships/image" Target="../media/image58.png"/><Relationship Id="rId2" Type="http://schemas.openxmlformats.org/officeDocument/2006/relationships/audio" Target="../media/media27.m4a"/><Relationship Id="rId1" Type="http://schemas.microsoft.com/office/2007/relationships/media" Target="../media/media27.m4a"/><Relationship Id="rId6" Type="http://schemas.microsoft.com/office/2007/relationships/hdphoto" Target="../media/hdphoto2.wdp"/><Relationship Id="rId11" Type="http://schemas.openxmlformats.org/officeDocument/2006/relationships/image" Target="../media/image14.png"/><Relationship Id="rId5" Type="http://schemas.openxmlformats.org/officeDocument/2006/relationships/image" Target="../media/image4.png"/><Relationship Id="rId10" Type="http://schemas.openxmlformats.org/officeDocument/2006/relationships/image" Target="../media/image2.png"/><Relationship Id="rId4" Type="http://schemas.openxmlformats.org/officeDocument/2006/relationships/notesSlide" Target="../notesSlides/notesSlide23.xml"/><Relationship Id="rId9" Type="http://schemas.openxmlformats.org/officeDocument/2006/relationships/image" Target="../media/image60.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14.png"/><Relationship Id="rId5" Type="http://schemas.openxmlformats.org/officeDocument/2006/relationships/image" Target="../media/image61.png"/><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14.pn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04EAE6-E6C0-4B01-B389-F5833AC4031B}"/>
              </a:ext>
            </a:extLst>
          </p:cNvPr>
          <p:cNvSpPr txBox="1"/>
          <p:nvPr/>
        </p:nvSpPr>
        <p:spPr>
          <a:xfrm>
            <a:off x="676657" y="2830283"/>
            <a:ext cx="7735823" cy="425245"/>
          </a:xfrm>
          <a:prstGeom prst="rect">
            <a:avLst/>
          </a:prstGeom>
          <a:noFill/>
        </p:spPr>
        <p:txBody>
          <a:bodyPr wrap="square" rtlCol="0">
            <a:spAutoFit/>
          </a:bodyPr>
          <a:lstStyle/>
          <a:p>
            <a:pPr algn="ctr">
              <a:lnSpc>
                <a:spcPct val="120000"/>
              </a:lnSpc>
            </a:pPr>
            <a:r>
              <a:rPr lang="en-US" sz="2000" b="1">
                <a:solidFill>
                  <a:schemeClr val="tx1">
                    <a:lumMod val="95000"/>
                    <a:lumOff val="5000"/>
                  </a:schemeClr>
                </a:solidFill>
                <a:latin typeface="Century Gothic" panose="020B0502020202020204" pitchFamily="34" charset="0"/>
              </a:rPr>
              <a:t>Marisa Gonzalez      Abby Taylor</a:t>
            </a:r>
            <a:r>
              <a:rPr lang="en-US" sz="1400" b="1">
                <a:solidFill>
                  <a:schemeClr val="tx1">
                    <a:lumMod val="95000"/>
                    <a:lumOff val="5000"/>
                  </a:schemeClr>
                </a:solidFill>
                <a:latin typeface="Century Gothic" panose="020B0502020202020204" pitchFamily="34" charset="0"/>
              </a:rPr>
              <a:t>	 </a:t>
            </a:r>
          </a:p>
        </p:txBody>
      </p:sp>
      <p:sp>
        <p:nvSpPr>
          <p:cNvPr id="9" name="TextBox 8">
            <a:extLst>
              <a:ext uri="{FF2B5EF4-FFF2-40B4-BE49-F238E27FC236}">
                <a16:creationId xmlns:a16="http://schemas.microsoft.com/office/drawing/2014/main" id="{172D0AD9-2E85-42B4-BEEF-AFFB1A369CC0}"/>
              </a:ext>
            </a:extLst>
          </p:cNvPr>
          <p:cNvSpPr txBox="1"/>
          <p:nvPr/>
        </p:nvSpPr>
        <p:spPr>
          <a:xfrm>
            <a:off x="754734" y="1286767"/>
            <a:ext cx="7981692" cy="1015663"/>
          </a:xfrm>
          <a:prstGeom prst="rect">
            <a:avLst/>
          </a:prstGeom>
          <a:noFill/>
        </p:spPr>
        <p:txBody>
          <a:bodyPr wrap="square" rtlCol="0">
            <a:spAutoFit/>
          </a:bodyPr>
          <a:lstStyle/>
          <a:p>
            <a:pPr algn="ctr"/>
            <a:r>
              <a:rPr lang="en-US" sz="6000" b="1">
                <a:latin typeface="KG Neatly Printed" panose="02000506000000020003" pitchFamily="2" charset="0"/>
              </a:rPr>
              <a:t>Welcome to First Grade</a:t>
            </a:r>
            <a:endParaRPr lang="en-US" sz="3200" b="1">
              <a:latin typeface="KG Neatly Printed" panose="02000506000000020003" pitchFamily="2" charset="0"/>
            </a:endParaRPr>
          </a:p>
        </p:txBody>
      </p:sp>
      <p:pic>
        <p:nvPicPr>
          <p:cNvPr id="5" name="Picture 4">
            <a:extLst>
              <a:ext uri="{FF2B5EF4-FFF2-40B4-BE49-F238E27FC236}">
                <a16:creationId xmlns:a16="http://schemas.microsoft.com/office/drawing/2014/main" id="{8FC8EA61-8F09-443B-B245-B46AA4CCB2F8}"/>
              </a:ext>
            </a:extLst>
          </p:cNvPr>
          <p:cNvPicPr/>
          <p:nvPr/>
        </p:nvPicPr>
        <p:blipFill>
          <a:blip r:embed="rId4"/>
          <a:stretch>
            <a:fillRect/>
          </a:stretch>
        </p:blipFill>
        <p:spPr>
          <a:xfrm>
            <a:off x="7173133" y="4052879"/>
            <a:ext cx="1066800" cy="990600"/>
          </a:xfrm>
          <a:prstGeom prst="rect">
            <a:avLst/>
          </a:prstGeom>
        </p:spPr>
      </p:pic>
      <p:sp>
        <p:nvSpPr>
          <p:cNvPr id="2" name="TextBox 1">
            <a:extLst>
              <a:ext uri="{FF2B5EF4-FFF2-40B4-BE49-F238E27FC236}">
                <a16:creationId xmlns:a16="http://schemas.microsoft.com/office/drawing/2014/main" id="{CC116786-A19A-4845-548B-5E037945313A}"/>
              </a:ext>
            </a:extLst>
          </p:cNvPr>
          <p:cNvSpPr txBox="1"/>
          <p:nvPr/>
        </p:nvSpPr>
        <p:spPr>
          <a:xfrm>
            <a:off x="1216152" y="3192538"/>
            <a:ext cx="6080760" cy="307777"/>
          </a:xfrm>
          <a:prstGeom prst="rect">
            <a:avLst/>
          </a:prstGeom>
          <a:noFill/>
        </p:spPr>
        <p:txBody>
          <a:bodyPr wrap="square" rtlCol="0">
            <a:spAutoFit/>
          </a:bodyPr>
          <a:lstStyle/>
          <a:p>
            <a:pPr algn="ctr"/>
            <a:r>
              <a:rPr lang="en-US" sz="1400" b="1">
                <a:solidFill>
                  <a:schemeClr val="tx1">
                    <a:lumMod val="95000"/>
                    <a:lumOff val="5000"/>
                  </a:schemeClr>
                </a:solidFill>
                <a:latin typeface="Century Gothic" panose="020B0502020202020204" pitchFamily="34" charset="0"/>
                <a:hlinkClick r:id="rId5"/>
              </a:rPr>
              <a:t>mgonzalez@lwsd.org</a:t>
            </a:r>
            <a:r>
              <a:rPr lang="en-US" sz="1400" b="1">
                <a:solidFill>
                  <a:schemeClr val="tx1">
                    <a:lumMod val="95000"/>
                    <a:lumOff val="5000"/>
                  </a:schemeClr>
                </a:solidFill>
                <a:latin typeface="Century Gothic" panose="020B0502020202020204" pitchFamily="34" charset="0"/>
              </a:rPr>
              <a:t>	</a:t>
            </a:r>
            <a:r>
              <a:rPr lang="en-US" sz="1400">
                <a:solidFill>
                  <a:schemeClr val="tx1">
                    <a:lumMod val="95000"/>
                    <a:lumOff val="5000"/>
                  </a:schemeClr>
                </a:solidFill>
                <a:latin typeface="Century Gothic" panose="020B0502020202020204" pitchFamily="34" charset="0"/>
              </a:rPr>
              <a:t>            </a:t>
            </a:r>
            <a:r>
              <a:rPr lang="en-US" sz="1400" b="1">
                <a:solidFill>
                  <a:schemeClr val="tx1">
                    <a:lumMod val="95000"/>
                    <a:lumOff val="5000"/>
                  </a:schemeClr>
                </a:solidFill>
                <a:latin typeface="Century Gothic" panose="020B0502020202020204" pitchFamily="34" charset="0"/>
                <a:hlinkClick r:id="rId6"/>
              </a:rPr>
              <a:t>ataylor@lwsd.org</a:t>
            </a:r>
            <a:endParaRPr lang="en-US" sz="1400" b="1"/>
          </a:p>
        </p:txBody>
      </p:sp>
      <p:pic>
        <p:nvPicPr>
          <p:cNvPr id="3" name="Recorded Sound">
            <a:hlinkClick r:id="" action="ppaction://media"/>
            <a:extLst>
              <a:ext uri="{FF2B5EF4-FFF2-40B4-BE49-F238E27FC236}">
                <a16:creationId xmlns:a16="http://schemas.microsoft.com/office/drawing/2014/main" id="{ADFAE2E1-AB5C-5008-CA3E-1F22CEA3B19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69626" y="5571233"/>
            <a:ext cx="1066800" cy="1066800"/>
          </a:xfrm>
          <a:prstGeom prst="rect">
            <a:avLst/>
          </a:prstGeom>
        </p:spPr>
      </p:pic>
    </p:spTree>
    <p:extLst>
      <p:ext uri="{BB962C8B-B14F-4D97-AF65-F5344CB8AC3E}">
        <p14:creationId xmlns:p14="http://schemas.microsoft.com/office/powerpoint/2010/main" val="728655822"/>
      </p:ext>
    </p:extLst>
  </p:cSld>
  <p:clrMapOvr>
    <a:masterClrMapping/>
  </p:clrMapOvr>
  <mc:AlternateContent xmlns:mc="http://schemas.openxmlformats.org/markup-compatibility/2006" xmlns:p14="http://schemas.microsoft.com/office/powerpoint/2010/main">
    <mc:Choice Requires="p14">
      <p:transition spd="slow" p14:dur="2000" advTm="2924"/>
    </mc:Choice>
    <mc:Fallback xmlns="">
      <p:transition spd="slow" advTm="29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2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1A48023-0CA1-4BF1-BA4E-BE937BD7E1FE}"/>
              </a:ext>
            </a:extLst>
          </p:cNvPr>
          <p:cNvSpPr txBox="1"/>
          <p:nvPr/>
        </p:nvSpPr>
        <p:spPr>
          <a:xfrm>
            <a:off x="5943600" y="228600"/>
            <a:ext cx="3924300" cy="1015663"/>
          </a:xfrm>
          <a:prstGeom prst="rect">
            <a:avLst/>
          </a:prstGeom>
          <a:noFill/>
        </p:spPr>
        <p:txBody>
          <a:bodyPr wrap="square" rtlCol="0">
            <a:spAutoFit/>
          </a:bodyPr>
          <a:lstStyle/>
          <a:p>
            <a:r>
              <a:rPr lang="en-US" sz="6000" b="1">
                <a:latin typeface="Autery" pitchFamily="2" charset="0"/>
              </a:rPr>
              <a:t>Agenda</a:t>
            </a:r>
          </a:p>
        </p:txBody>
      </p:sp>
      <p:sp>
        <p:nvSpPr>
          <p:cNvPr id="4" name="Content Placeholder 3">
            <a:extLst>
              <a:ext uri="{FF2B5EF4-FFF2-40B4-BE49-F238E27FC236}">
                <a16:creationId xmlns:a16="http://schemas.microsoft.com/office/drawing/2014/main" id="{8892C996-79FE-4BA8-ABA2-6D7CE46BF77A}"/>
              </a:ext>
            </a:extLst>
          </p:cNvPr>
          <p:cNvSpPr>
            <a:spLocks noGrp="1"/>
          </p:cNvSpPr>
          <p:nvPr>
            <p:ph idx="1"/>
          </p:nvPr>
        </p:nvSpPr>
        <p:spPr>
          <a:xfrm>
            <a:off x="133350" y="990103"/>
            <a:ext cx="7772400" cy="5729674"/>
          </a:xfrm>
        </p:spPr>
        <p:txBody>
          <a:bodyPr>
            <a:normAutofit fontScale="62500" lnSpcReduction="20000"/>
          </a:bodyPr>
          <a:lstStyle/>
          <a:p>
            <a:pPr marL="182880" marR="0" lvl="0" indent="-182880" algn="ctr" defTabSz="914400" rtl="0" eaLnBrk="1" fontAlgn="auto" latinLnBrk="0" hangingPunct="1">
              <a:lnSpc>
                <a:spcPct val="150000"/>
              </a:lnSpc>
              <a:spcBef>
                <a:spcPts val="1200"/>
              </a:spcBef>
              <a:spcAft>
                <a:spcPts val="0"/>
              </a:spcAft>
              <a:buClr>
                <a:srgbClr val="D34817">
                  <a:lumMod val="75000"/>
                </a:srgbClr>
              </a:buClr>
              <a:buSzPct val="85000"/>
              <a:buFont typeface="Wingdings" pitchFamily="2" charset="2"/>
              <a:buChar char="§"/>
              <a:tabLst/>
              <a:defRPr/>
            </a:pPr>
            <a:r>
              <a:rPr kumimoji="0" lang="en-US" sz="4500" b="1" i="0" u="none" strike="noStrike" kern="1200" cap="none" spc="0" normalizeH="0" baseline="0" noProof="0" dirty="0">
                <a:ln>
                  <a:noFill/>
                </a:ln>
                <a:solidFill>
                  <a:prstClr val="black"/>
                </a:solidFill>
                <a:effectLst/>
                <a:uLnTx/>
                <a:uFillTx/>
                <a:latin typeface="KG Neatly Printed" panose="02000506000000020003" pitchFamily="2" charset="0"/>
                <a:ea typeface="+mn-ea"/>
                <a:cs typeface="+mn-cs"/>
              </a:rPr>
              <a:t>Title 1 School</a:t>
            </a:r>
          </a:p>
          <a:p>
            <a:pPr marL="182880" marR="0" lvl="0" indent="-182880" algn="ctr" defTabSz="914400" rtl="0" eaLnBrk="1" fontAlgn="auto" latinLnBrk="0" hangingPunct="1">
              <a:lnSpc>
                <a:spcPct val="150000"/>
              </a:lnSpc>
              <a:spcBef>
                <a:spcPts val="1200"/>
              </a:spcBef>
              <a:spcAft>
                <a:spcPts val="0"/>
              </a:spcAft>
              <a:buClr>
                <a:srgbClr val="D34817">
                  <a:lumMod val="75000"/>
                </a:srgbClr>
              </a:buClr>
              <a:buSzPct val="85000"/>
              <a:buFont typeface="Wingdings" pitchFamily="2" charset="2"/>
              <a:buChar char="§"/>
              <a:tabLst/>
              <a:defRPr/>
            </a:pPr>
            <a:r>
              <a:rPr kumimoji="0" lang="en-US" sz="4500" b="1" i="0" u="none" strike="noStrike" kern="1200" cap="none" spc="0" normalizeH="0" baseline="0" noProof="0" dirty="0">
                <a:ln>
                  <a:noFill/>
                </a:ln>
                <a:solidFill>
                  <a:prstClr val="black"/>
                </a:solidFill>
                <a:effectLst/>
                <a:uLnTx/>
                <a:uFillTx/>
                <a:latin typeface="KG Neatly Printed" panose="02000506000000020003" pitchFamily="2" charset="0"/>
                <a:ea typeface="+mn-ea"/>
                <a:cs typeface="+mn-cs"/>
              </a:rPr>
              <a:t>Safety Net</a:t>
            </a:r>
          </a:p>
          <a:p>
            <a:pPr marL="182880" marR="0" lvl="0" indent="-182880" algn="ctr" defTabSz="914400" rtl="0" eaLnBrk="1" fontAlgn="auto" latinLnBrk="0" hangingPunct="1">
              <a:lnSpc>
                <a:spcPct val="150000"/>
              </a:lnSpc>
              <a:spcBef>
                <a:spcPts val="1200"/>
              </a:spcBef>
              <a:spcAft>
                <a:spcPts val="0"/>
              </a:spcAft>
              <a:buClr>
                <a:srgbClr val="D34817">
                  <a:lumMod val="75000"/>
                </a:srgbClr>
              </a:buClr>
              <a:buSzPct val="85000"/>
              <a:buFont typeface="Wingdings" pitchFamily="2" charset="2"/>
              <a:buChar char="§"/>
              <a:tabLst/>
              <a:defRPr/>
            </a:pPr>
            <a:r>
              <a:rPr kumimoji="0" lang="en-US" sz="4500" b="1" i="0" u="none" strike="noStrike" kern="1200" cap="none" spc="0" normalizeH="0" baseline="0" noProof="0" dirty="0">
                <a:ln>
                  <a:noFill/>
                </a:ln>
                <a:solidFill>
                  <a:prstClr val="black"/>
                </a:solidFill>
                <a:effectLst/>
                <a:uLnTx/>
                <a:uFillTx/>
                <a:latin typeface="KG Neatly Printed" panose="02000506000000020003" pitchFamily="2" charset="0"/>
                <a:ea typeface="+mn-ea"/>
                <a:cs typeface="+mn-cs"/>
              </a:rPr>
              <a:t>ML</a:t>
            </a:r>
          </a:p>
          <a:p>
            <a:pPr marL="182880" marR="0" lvl="0" indent="-182880" algn="ctr" defTabSz="914400" rtl="0" eaLnBrk="1" fontAlgn="auto" latinLnBrk="0" hangingPunct="1">
              <a:lnSpc>
                <a:spcPct val="150000"/>
              </a:lnSpc>
              <a:spcBef>
                <a:spcPts val="1200"/>
              </a:spcBef>
              <a:spcAft>
                <a:spcPts val="0"/>
              </a:spcAft>
              <a:buClr>
                <a:srgbClr val="D34817">
                  <a:lumMod val="75000"/>
                </a:srgbClr>
              </a:buClr>
              <a:buSzPct val="85000"/>
              <a:buFont typeface="Wingdings" pitchFamily="2" charset="2"/>
              <a:buChar char="§"/>
              <a:tabLst/>
              <a:defRPr/>
            </a:pPr>
            <a:r>
              <a:rPr kumimoji="0" lang="en-US" sz="4500" b="1" i="0" u="none" strike="noStrike" kern="1200" cap="none" spc="0" normalizeH="0" baseline="0" noProof="0" dirty="0">
                <a:ln>
                  <a:noFill/>
                </a:ln>
                <a:solidFill>
                  <a:prstClr val="black"/>
                </a:solidFill>
                <a:effectLst/>
                <a:uLnTx/>
                <a:uFillTx/>
                <a:latin typeface="KG Neatly Printed" panose="02000506000000020003" pitchFamily="2" charset="0"/>
                <a:ea typeface="+mn-ea"/>
                <a:cs typeface="+mn-cs"/>
              </a:rPr>
              <a:t>Counselor &amp; CIS</a:t>
            </a:r>
          </a:p>
          <a:p>
            <a:pPr marL="182880" marR="0" lvl="0" indent="-182880" algn="ctr" defTabSz="914400" rtl="0" eaLnBrk="1" fontAlgn="auto" latinLnBrk="0" hangingPunct="1">
              <a:lnSpc>
                <a:spcPct val="150000"/>
              </a:lnSpc>
              <a:spcBef>
                <a:spcPts val="1200"/>
              </a:spcBef>
              <a:spcAft>
                <a:spcPts val="0"/>
              </a:spcAft>
              <a:buClr>
                <a:srgbClr val="D34817">
                  <a:lumMod val="75000"/>
                </a:srgbClr>
              </a:buClr>
              <a:buSzPct val="85000"/>
              <a:buFont typeface="Wingdings" pitchFamily="2" charset="2"/>
              <a:buChar char="§"/>
              <a:tabLst/>
              <a:defRPr/>
            </a:pPr>
            <a:r>
              <a:rPr kumimoji="0" lang="en-US" sz="4500" b="1" i="0" u="none" strike="noStrike" kern="1200" cap="none" spc="0" normalizeH="0" baseline="0" noProof="0" dirty="0">
                <a:ln>
                  <a:noFill/>
                </a:ln>
                <a:solidFill>
                  <a:prstClr val="black"/>
                </a:solidFill>
                <a:effectLst/>
                <a:uLnTx/>
                <a:uFillTx/>
                <a:latin typeface="KG Neatly Printed" panose="02000506000000020003" pitchFamily="2" charset="0"/>
                <a:ea typeface="+mn-ea"/>
                <a:cs typeface="+mn-cs"/>
              </a:rPr>
              <a:t>Specialists</a:t>
            </a:r>
          </a:p>
          <a:p>
            <a:pPr marL="182880" marR="0" lvl="0" indent="-182880" algn="ctr" defTabSz="914400" rtl="0" eaLnBrk="1" fontAlgn="auto" latinLnBrk="0" hangingPunct="1">
              <a:lnSpc>
                <a:spcPct val="150000"/>
              </a:lnSpc>
              <a:spcBef>
                <a:spcPts val="1200"/>
              </a:spcBef>
              <a:spcAft>
                <a:spcPts val="0"/>
              </a:spcAft>
              <a:buClr>
                <a:srgbClr val="D34817">
                  <a:lumMod val="75000"/>
                </a:srgbClr>
              </a:buClr>
              <a:buSzPct val="85000"/>
              <a:buFont typeface="Wingdings" pitchFamily="2" charset="2"/>
              <a:buChar char="§"/>
              <a:tabLst/>
              <a:defRPr/>
            </a:pPr>
            <a:r>
              <a:rPr kumimoji="0" lang="en-US" sz="4500" b="1" i="0" u="none" strike="noStrike" kern="1200" cap="none" spc="0" normalizeH="0" baseline="0" noProof="0" dirty="0">
                <a:ln>
                  <a:noFill/>
                </a:ln>
                <a:solidFill>
                  <a:prstClr val="black"/>
                </a:solidFill>
                <a:effectLst/>
                <a:uLnTx/>
                <a:uFillTx/>
                <a:latin typeface="KG Neatly Printed" panose="02000506000000020003" pitchFamily="2" charset="0"/>
                <a:ea typeface="+mn-ea"/>
                <a:cs typeface="+mn-cs"/>
              </a:rPr>
              <a:t>Highly Capable</a:t>
            </a:r>
          </a:p>
          <a:p>
            <a:pPr marL="182880" marR="0" lvl="0" indent="-182880" algn="ctr" defTabSz="914400" rtl="0" eaLnBrk="1" fontAlgn="auto" latinLnBrk="0" hangingPunct="1">
              <a:lnSpc>
                <a:spcPct val="150000"/>
              </a:lnSpc>
              <a:spcBef>
                <a:spcPts val="1200"/>
              </a:spcBef>
              <a:spcAft>
                <a:spcPts val="0"/>
              </a:spcAft>
              <a:buClr>
                <a:srgbClr val="D34817">
                  <a:lumMod val="75000"/>
                </a:srgbClr>
              </a:buClr>
              <a:buSzPct val="85000"/>
              <a:buFont typeface="Wingdings" pitchFamily="2" charset="2"/>
              <a:buChar char="§"/>
              <a:tabLst/>
              <a:defRPr/>
            </a:pPr>
            <a:r>
              <a:rPr kumimoji="0" lang="en-US" sz="4500" b="1" i="0" u="none" strike="noStrike" kern="1200" cap="none" spc="0" normalizeH="0" baseline="0" noProof="0" dirty="0">
                <a:ln>
                  <a:noFill/>
                </a:ln>
                <a:solidFill>
                  <a:prstClr val="black"/>
                </a:solidFill>
                <a:effectLst/>
                <a:uLnTx/>
                <a:uFillTx/>
                <a:latin typeface="KG Neatly Printed" panose="02000506000000020003" pitchFamily="2" charset="0"/>
                <a:ea typeface="+mn-ea"/>
                <a:cs typeface="+mn-cs"/>
              </a:rPr>
              <a:t>Curriculum</a:t>
            </a:r>
          </a:p>
          <a:p>
            <a:pPr marL="400050" marR="0" lvl="1" indent="-342900" algn="ctr" defTabSz="914400" rtl="0" eaLnBrk="1" fontAlgn="auto" latinLnBrk="0" hangingPunct="1">
              <a:lnSpc>
                <a:spcPct val="150000"/>
              </a:lnSpc>
              <a:spcBef>
                <a:spcPts val="400"/>
              </a:spcBef>
              <a:spcAft>
                <a:spcPts val="200"/>
              </a:spcAft>
              <a:buClr>
                <a:srgbClr val="D34817">
                  <a:lumMod val="75000"/>
                </a:srgbClr>
              </a:buClr>
              <a:buSzPct val="85000"/>
              <a:buFont typeface="Wingdings" pitchFamily="2" charset="2"/>
              <a:buChar char="§"/>
              <a:tabLst/>
              <a:defRPr/>
            </a:pPr>
            <a:r>
              <a:rPr kumimoji="0" lang="en-US" sz="4500" b="1" i="0" u="none" strike="noStrike" kern="1200" cap="none" spc="0" normalizeH="0" baseline="0" noProof="0" dirty="0">
                <a:ln>
                  <a:noFill/>
                </a:ln>
                <a:solidFill>
                  <a:prstClr val="black"/>
                </a:solidFill>
                <a:effectLst/>
                <a:uLnTx/>
                <a:uFillTx/>
                <a:latin typeface="KG Neatly Printed" panose="02000506000000020003" pitchFamily="2" charset="0"/>
                <a:ea typeface="+mn-ea"/>
                <a:cs typeface="+mn-cs"/>
              </a:rPr>
              <a:t>Questions</a:t>
            </a:r>
          </a:p>
          <a:p>
            <a:endParaRPr lang="en-US" dirty="0"/>
          </a:p>
        </p:txBody>
      </p:sp>
      <p:pic>
        <p:nvPicPr>
          <p:cNvPr id="2" name="Recorded Sound">
            <a:hlinkClick r:id="" action="ppaction://media"/>
            <a:extLst>
              <a:ext uri="{FF2B5EF4-FFF2-40B4-BE49-F238E27FC236}">
                <a16:creationId xmlns:a16="http://schemas.microsoft.com/office/drawing/2014/main" id="{80DF712C-5373-C748-E88C-0958D89DDFD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80827" y="5260716"/>
            <a:ext cx="1368684" cy="1368684"/>
          </a:xfrm>
          <a:prstGeom prst="rect">
            <a:avLst/>
          </a:prstGeom>
        </p:spPr>
      </p:pic>
    </p:spTree>
    <p:extLst>
      <p:ext uri="{BB962C8B-B14F-4D97-AF65-F5344CB8AC3E}">
        <p14:creationId xmlns:p14="http://schemas.microsoft.com/office/powerpoint/2010/main" val="519987506"/>
      </p:ext>
    </p:extLst>
  </p:cSld>
  <p:clrMapOvr>
    <a:masterClrMapping/>
  </p:clrMapOvr>
  <mc:AlternateContent xmlns:mc="http://schemas.openxmlformats.org/markup-compatibility/2006" xmlns:p14="http://schemas.microsoft.com/office/powerpoint/2010/main">
    <mc:Choice Requires="p14">
      <p:transition spd="slow" p14:dur="2000" advTm="18346"/>
    </mc:Choice>
    <mc:Fallback xmlns="">
      <p:transition spd="slow" advTm="183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9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782CA-1C29-58BD-F041-EE8B6281F019}"/>
              </a:ext>
            </a:extLst>
          </p:cNvPr>
          <p:cNvSpPr>
            <a:spLocks noGrp="1"/>
          </p:cNvSpPr>
          <p:nvPr>
            <p:ph type="ctrTitle"/>
          </p:nvPr>
        </p:nvSpPr>
        <p:spPr>
          <a:xfrm>
            <a:off x="3890286" y="1598323"/>
            <a:ext cx="4409694" cy="727682"/>
          </a:xfrm>
        </p:spPr>
        <p:txBody>
          <a:bodyPr>
            <a:normAutofit/>
          </a:bodyPr>
          <a:lstStyle/>
          <a:p>
            <a:r>
              <a:rPr lang="en-US" sz="4050"/>
              <a:t>Title I</a:t>
            </a:r>
          </a:p>
        </p:txBody>
      </p:sp>
      <p:sp>
        <p:nvSpPr>
          <p:cNvPr id="3" name="Subtitle 2">
            <a:extLst>
              <a:ext uri="{FF2B5EF4-FFF2-40B4-BE49-F238E27FC236}">
                <a16:creationId xmlns:a16="http://schemas.microsoft.com/office/drawing/2014/main" id="{CEF6D202-2067-2E58-6347-07D659D62FC4}"/>
              </a:ext>
            </a:extLst>
          </p:cNvPr>
          <p:cNvSpPr>
            <a:spLocks noGrp="1"/>
          </p:cNvSpPr>
          <p:nvPr>
            <p:ph type="subTitle" idx="1"/>
          </p:nvPr>
        </p:nvSpPr>
        <p:spPr>
          <a:xfrm>
            <a:off x="3890286" y="2295195"/>
            <a:ext cx="4409694" cy="1490410"/>
          </a:xfrm>
        </p:spPr>
        <p:txBody>
          <a:bodyPr>
            <a:noAutofit/>
          </a:bodyPr>
          <a:lstStyle/>
          <a:p>
            <a:pPr>
              <a:lnSpc>
                <a:spcPct val="110000"/>
              </a:lnSpc>
            </a:pPr>
            <a:r>
              <a:rPr lang="en-US" sz="1500"/>
              <a:t>John Muir Elementary is a Title I School. This means that we receive Federal funding to </a:t>
            </a:r>
            <a:r>
              <a:rPr lang="en-US" sz="1500" b="1"/>
              <a:t>supplement</a:t>
            </a:r>
            <a:r>
              <a:rPr lang="en-US" sz="1500"/>
              <a:t> existing programs in support of student progress toward the state’s challenging academic standards. These funds can be used for parent and family engagement, staff professional development, curricular tools, and other resources. </a:t>
            </a:r>
          </a:p>
        </p:txBody>
      </p:sp>
      <p:pic>
        <p:nvPicPr>
          <p:cNvPr id="2050" name="Picture 2" descr="Title I / What is Title I?">
            <a:extLst>
              <a:ext uri="{FF2B5EF4-FFF2-40B4-BE49-F238E27FC236}">
                <a16:creationId xmlns:a16="http://schemas.microsoft.com/office/drawing/2014/main" id="{549CB38A-98EF-080F-77A4-490BD289EB6E}"/>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53418" y="2153732"/>
            <a:ext cx="2099327" cy="1981183"/>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a:extLst>
              <a:ext uri="{FF2B5EF4-FFF2-40B4-BE49-F238E27FC236}">
                <a16:creationId xmlns:a16="http://schemas.microsoft.com/office/drawing/2014/main" id="{F4CB05A6-2E67-F4C9-D794-CCD3ACC1F60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6278297" y="4092925"/>
            <a:ext cx="4371575" cy="4371575"/>
          </a:xfrm>
          <a:prstGeom prst="ellipse">
            <a:avLst/>
          </a:prstGeom>
        </p:spPr>
      </p:pic>
    </p:spTree>
    <p:extLst>
      <p:ext uri="{BB962C8B-B14F-4D97-AF65-F5344CB8AC3E}">
        <p14:creationId xmlns:p14="http://schemas.microsoft.com/office/powerpoint/2010/main" val="1221987927"/>
      </p:ext>
    </p:extLst>
  </p:cSld>
  <p:clrMapOvr>
    <a:masterClrMapping/>
  </p:clrMapOvr>
  <mc:AlternateContent xmlns:mc="http://schemas.openxmlformats.org/markup-compatibility/2006" xmlns:p14="http://schemas.microsoft.com/office/powerpoint/2010/main">
    <mc:Choice Requires="p14">
      <p:transition spd="slow" p14:dur="2000" advTm="22373"/>
    </mc:Choice>
    <mc:Fallback xmlns="">
      <p:transition spd="slow" advTm="22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F9D27-F4E2-7791-69F5-CBEF8EE81462}"/>
              </a:ext>
            </a:extLst>
          </p:cNvPr>
          <p:cNvSpPr>
            <a:spLocks noGrp="1"/>
          </p:cNvSpPr>
          <p:nvPr>
            <p:ph type="title"/>
          </p:nvPr>
        </p:nvSpPr>
        <p:spPr>
          <a:xfrm>
            <a:off x="271502" y="2608061"/>
            <a:ext cx="3066057" cy="1815428"/>
          </a:xfrm>
        </p:spPr>
        <p:txBody>
          <a:bodyPr vert="horz" lIns="68580" tIns="34290" rIns="68580" bIns="34290" rtlCol="0" anchor="t">
            <a:normAutofit/>
          </a:bodyPr>
          <a:lstStyle/>
          <a:p>
            <a:r>
              <a:rPr lang="en-US" sz="4000">
                <a:solidFill>
                  <a:schemeClr val="tx1"/>
                </a:solidFill>
              </a:rPr>
              <a:t>Title I Parent and Family Rights </a:t>
            </a:r>
          </a:p>
        </p:txBody>
      </p:sp>
      <p:sp>
        <p:nvSpPr>
          <p:cNvPr id="3" name="Content Placeholder 2">
            <a:extLst>
              <a:ext uri="{FF2B5EF4-FFF2-40B4-BE49-F238E27FC236}">
                <a16:creationId xmlns:a16="http://schemas.microsoft.com/office/drawing/2014/main" id="{0B3F1AFA-7A30-BEDA-0467-7B6DF0347CEA}"/>
              </a:ext>
            </a:extLst>
          </p:cNvPr>
          <p:cNvSpPr>
            <a:spLocks noGrp="1"/>
          </p:cNvSpPr>
          <p:nvPr>
            <p:ph idx="1"/>
          </p:nvPr>
        </p:nvSpPr>
        <p:spPr>
          <a:xfrm>
            <a:off x="3543383" y="1441527"/>
            <a:ext cx="4526120" cy="4118681"/>
          </a:xfrm>
        </p:spPr>
        <p:txBody>
          <a:bodyPr vert="horz" lIns="68580" tIns="34290" rIns="68580" bIns="34290" rtlCol="0" anchor="t">
            <a:normAutofit fontScale="85000" lnSpcReduction="10000"/>
          </a:bodyPr>
          <a:lstStyle/>
          <a:p>
            <a:pPr marL="0" indent="0">
              <a:buNone/>
            </a:pPr>
            <a:r>
              <a:rPr lang="en-US" b="1"/>
              <a:t>You have the right to…</a:t>
            </a:r>
          </a:p>
          <a:p>
            <a:r>
              <a:rPr lang="en-US"/>
              <a:t>Participate in the planning and decision-making processes pertaining to Title I </a:t>
            </a:r>
          </a:p>
          <a:p>
            <a:r>
              <a:rPr lang="en-US"/>
              <a:t>Receive communication and translation services in your home language</a:t>
            </a:r>
          </a:p>
          <a:p>
            <a:r>
              <a:rPr lang="en-US"/>
              <a:t>Request teacher and paraeducator qualifications</a:t>
            </a:r>
          </a:p>
          <a:p>
            <a:pPr marL="0"/>
            <a:r>
              <a:rPr lang="en-US"/>
              <a:t>Receive information about curriculum and assessments </a:t>
            </a:r>
          </a:p>
          <a:p>
            <a:pPr marL="0" indent="0">
              <a:buNone/>
            </a:pPr>
            <a:endParaRPr lang="en-US"/>
          </a:p>
          <a:p>
            <a:pPr marL="0" indent="0">
              <a:buNone/>
            </a:pPr>
            <a:r>
              <a:rPr lang="en-US"/>
              <a:t>If you feel that our school is not meeting the requirements for Title I, you have the right to file a citizen complaint. </a:t>
            </a:r>
          </a:p>
        </p:txBody>
      </p:sp>
      <p:pic>
        <p:nvPicPr>
          <p:cNvPr id="6" name="Audio 5">
            <a:hlinkClick r:id="" action="ppaction://media"/>
            <a:extLst>
              <a:ext uri="{FF2B5EF4-FFF2-40B4-BE49-F238E27FC236}">
                <a16:creationId xmlns:a16="http://schemas.microsoft.com/office/drawing/2014/main" id="{539326A1-2B6C-55A2-DC95-F8C14B63172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5771477" y="4001845"/>
            <a:ext cx="3650608" cy="3650608"/>
          </a:xfrm>
          <a:prstGeom prst="ellipse">
            <a:avLst/>
          </a:prstGeom>
        </p:spPr>
      </p:pic>
    </p:spTree>
    <p:extLst>
      <p:ext uri="{BB962C8B-B14F-4D97-AF65-F5344CB8AC3E}">
        <p14:creationId xmlns:p14="http://schemas.microsoft.com/office/powerpoint/2010/main" val="2130620575"/>
      </p:ext>
    </p:extLst>
  </p:cSld>
  <p:clrMapOvr>
    <a:masterClrMapping/>
  </p:clrMapOvr>
  <mc:AlternateContent xmlns:mc="http://schemas.openxmlformats.org/markup-compatibility/2006" xmlns:p14="http://schemas.microsoft.com/office/powerpoint/2010/main">
    <mc:Choice Requires="p14">
      <p:transition spd="slow" p14:dur="2000" advTm="30602"/>
    </mc:Choice>
    <mc:Fallback xmlns="">
      <p:transition spd="slow" advTm="30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1D705-01DC-ACC6-8203-840E94CCE8D3}"/>
              </a:ext>
            </a:extLst>
          </p:cNvPr>
          <p:cNvSpPr>
            <a:spLocks noGrp="1"/>
          </p:cNvSpPr>
          <p:nvPr>
            <p:ph type="title"/>
          </p:nvPr>
        </p:nvSpPr>
        <p:spPr>
          <a:xfrm>
            <a:off x="840772" y="1575166"/>
            <a:ext cx="4398014" cy="786926"/>
          </a:xfrm>
        </p:spPr>
        <p:txBody>
          <a:bodyPr vert="horz" lIns="68580" tIns="34290" rIns="68580" bIns="34290" rtlCol="0" anchor="t">
            <a:normAutofit fontScale="90000"/>
          </a:bodyPr>
          <a:lstStyle/>
          <a:p>
            <a:r>
              <a:rPr lang="en-US"/>
              <a:t>Title I Parent-Family Engagement</a:t>
            </a:r>
          </a:p>
        </p:txBody>
      </p:sp>
      <p:sp>
        <p:nvSpPr>
          <p:cNvPr id="3" name="Content Placeholder 2">
            <a:extLst>
              <a:ext uri="{FF2B5EF4-FFF2-40B4-BE49-F238E27FC236}">
                <a16:creationId xmlns:a16="http://schemas.microsoft.com/office/drawing/2014/main" id="{AF5314DC-9A34-1004-A8CC-AFE53E0D3A75}"/>
              </a:ext>
            </a:extLst>
          </p:cNvPr>
          <p:cNvSpPr>
            <a:spLocks noGrp="1"/>
          </p:cNvSpPr>
          <p:nvPr>
            <p:ph sz="half" idx="1"/>
          </p:nvPr>
        </p:nvSpPr>
        <p:spPr>
          <a:xfrm>
            <a:off x="840772" y="2906461"/>
            <a:ext cx="4398014" cy="2474396"/>
          </a:xfrm>
        </p:spPr>
        <p:txBody>
          <a:bodyPr vert="horz" lIns="68580" tIns="34290" rIns="68580" bIns="34290" rtlCol="0" anchor="t">
            <a:normAutofit/>
          </a:bodyPr>
          <a:lstStyle/>
          <a:p>
            <a:r>
              <a:rPr lang="en-US"/>
              <a:t>Your voice is important in guiding our Title I Program. If you have not already done so, please complete the short survey on Parent Square (Scan QR Code) to share ideas and availability.</a:t>
            </a:r>
          </a:p>
        </p:txBody>
      </p:sp>
      <p:pic>
        <p:nvPicPr>
          <p:cNvPr id="6" name="Picture 5" descr="A qr code with black squares&#10;&#10;Description automatically generated">
            <a:extLst>
              <a:ext uri="{FF2B5EF4-FFF2-40B4-BE49-F238E27FC236}">
                <a16:creationId xmlns:a16="http://schemas.microsoft.com/office/drawing/2014/main" id="{22AED3A2-3F38-330C-F0C4-6A36ABABEB8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98794" y="1218082"/>
            <a:ext cx="1868930" cy="1868930"/>
          </a:xfrm>
          <a:prstGeom prst="rect">
            <a:avLst/>
          </a:prstGeom>
        </p:spPr>
      </p:pic>
      <p:pic>
        <p:nvPicPr>
          <p:cNvPr id="1026" name="Picture 2" descr="Community and Family Connections - Jeffco Public Schools">
            <a:extLst>
              <a:ext uri="{FF2B5EF4-FFF2-40B4-BE49-F238E27FC236}">
                <a16:creationId xmlns:a16="http://schemas.microsoft.com/office/drawing/2014/main" id="{FAC4C75E-8059-2EF9-6E65-FAB44D22DDAD}"/>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5605196" y="3536072"/>
            <a:ext cx="3056127" cy="1219016"/>
          </a:xfrm>
          <a:prstGeom prst="rect">
            <a:avLst/>
          </a:prstGeom>
          <a:noFill/>
          <a:extLst>
            <a:ext uri="{909E8E84-426E-40DD-AFC4-6F175D3DCCD1}">
              <a14:hiddenFill xmlns:a14="http://schemas.microsoft.com/office/drawing/2010/main">
                <a:solidFill>
                  <a:srgbClr val="FFFFFF"/>
                </a:solidFill>
              </a14:hiddenFill>
            </a:ext>
          </a:extLst>
        </p:spPr>
      </p:pic>
      <p:pic>
        <p:nvPicPr>
          <p:cNvPr id="11" name="Audio 10">
            <a:hlinkClick r:id="" action="ppaction://media"/>
            <a:extLst>
              <a:ext uri="{FF2B5EF4-FFF2-40B4-BE49-F238E27FC236}">
                <a16:creationId xmlns:a16="http://schemas.microsoft.com/office/drawing/2014/main" id="{3ED625FD-0EC5-1361-019B-703CD735B9AF}"/>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87500" t="-287500" r="-287500" b="-28750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376342103"/>
      </p:ext>
    </p:extLst>
  </p:cSld>
  <p:clrMapOvr>
    <a:masterClrMapping/>
  </p:clrMapOvr>
  <mc:AlternateContent xmlns:mc="http://schemas.openxmlformats.org/markup-compatibility/2006" xmlns:p14="http://schemas.microsoft.com/office/powerpoint/2010/main">
    <mc:Choice Requires="p14">
      <p:transition spd="slow" p14:dur="2000" advTm="13716"/>
    </mc:Choice>
    <mc:Fallback xmlns="">
      <p:transition spd="slow" advTm="137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96520-2640-4559-BAB1-ADE3A7386530}"/>
              </a:ext>
            </a:extLst>
          </p:cNvPr>
          <p:cNvSpPr>
            <a:spLocks noGrp="1"/>
          </p:cNvSpPr>
          <p:nvPr>
            <p:ph type="title"/>
          </p:nvPr>
        </p:nvSpPr>
        <p:spPr>
          <a:xfrm>
            <a:off x="509308" y="1447241"/>
            <a:ext cx="5284694" cy="775995"/>
          </a:xfrm>
          <a:effectLst>
            <a:outerShdw blurRad="50800" dist="50800" dir="5400000" algn="ctr" rotWithShape="0">
              <a:srgbClr val="0D73A1"/>
            </a:outerShdw>
          </a:effectLst>
        </p:spPr>
        <p:txBody>
          <a:bodyPr/>
          <a:lstStyle/>
          <a:p>
            <a:pPr algn="ctr"/>
            <a:r>
              <a:rPr lang="en-US" sz="3600" b="1">
                <a:solidFill>
                  <a:schemeClr val="accent5">
                    <a:lumMod val="75000"/>
                  </a:schemeClr>
                </a:solidFill>
              </a:rPr>
              <a:t>Purpose of Safety Net!</a:t>
            </a:r>
          </a:p>
        </p:txBody>
      </p:sp>
      <p:sp>
        <p:nvSpPr>
          <p:cNvPr id="6" name="Text Placeholder 5">
            <a:extLst>
              <a:ext uri="{FF2B5EF4-FFF2-40B4-BE49-F238E27FC236}">
                <a16:creationId xmlns:a16="http://schemas.microsoft.com/office/drawing/2014/main" id="{DED39638-AED5-4483-9DDA-49E033B81173}"/>
              </a:ext>
            </a:extLst>
          </p:cNvPr>
          <p:cNvSpPr>
            <a:spLocks noGrp="1"/>
          </p:cNvSpPr>
          <p:nvPr>
            <p:ph type="body" sz="quarter" idx="11"/>
          </p:nvPr>
        </p:nvSpPr>
        <p:spPr>
          <a:xfrm>
            <a:off x="685800" y="2460935"/>
            <a:ext cx="4800600" cy="3154680"/>
          </a:xfrm>
        </p:spPr>
        <p:txBody>
          <a:bodyPr/>
          <a:lstStyle/>
          <a:p>
            <a:pPr marL="214313" indent="-214313">
              <a:buFont typeface="Arial" panose="020B0604020202020204" pitchFamily="34" charset="0"/>
              <a:buChar char="•"/>
            </a:pPr>
            <a:endParaRPr lang="en-US"/>
          </a:p>
          <a:p>
            <a:pPr marL="214313" indent="-214313">
              <a:buFont typeface="Arial" panose="020B0604020202020204" pitchFamily="34" charset="0"/>
              <a:buChar char="•"/>
            </a:pPr>
            <a:r>
              <a:rPr lang="en-US" sz="1800">
                <a:solidFill>
                  <a:schemeClr val="tx1"/>
                </a:solidFill>
              </a:rPr>
              <a:t>Support students in partnership with general education teachers in literacy so they can meet or exceed grade level standards </a:t>
            </a:r>
          </a:p>
          <a:p>
            <a:pPr marL="214313" indent="-214313">
              <a:buFont typeface="Arial" panose="020B0604020202020204" pitchFamily="34" charset="0"/>
              <a:buChar char="•"/>
            </a:pPr>
            <a:r>
              <a:rPr lang="en-US" sz="1800">
                <a:solidFill>
                  <a:schemeClr val="tx1"/>
                </a:solidFill>
              </a:rPr>
              <a:t>Safety Net instruction never replaces core instruction with their teacher, it serves as extra instruction for students who qualify</a:t>
            </a:r>
          </a:p>
          <a:p>
            <a:pPr marL="214313" indent="-214313">
              <a:buFont typeface="Arial" panose="020B0604020202020204" pitchFamily="34" charset="0"/>
              <a:buChar char="•"/>
            </a:pPr>
            <a:endParaRPr lang="en-US" b="1">
              <a:solidFill>
                <a:schemeClr val="accent5">
                  <a:lumMod val="75000"/>
                </a:schemeClr>
              </a:solidFill>
            </a:endParaRPr>
          </a:p>
          <a:p>
            <a:pPr marL="214313" indent="-214313">
              <a:buFont typeface="Arial" panose="020B0604020202020204" pitchFamily="34" charset="0"/>
              <a:buChar char="•"/>
            </a:pPr>
            <a:endParaRPr lang="en-US"/>
          </a:p>
        </p:txBody>
      </p:sp>
      <p:sp>
        <p:nvSpPr>
          <p:cNvPr id="15" name="Freeform: Shape 14">
            <a:extLst>
              <a:ext uri="{FF2B5EF4-FFF2-40B4-BE49-F238E27FC236}">
                <a16:creationId xmlns:a16="http://schemas.microsoft.com/office/drawing/2014/main" id="{155DC304-4CC2-4AA6-99F0-241F19673CE7}"/>
              </a:ext>
              <a:ext uri="{C183D7F6-B498-43B3-948B-1728B52AA6E4}">
                <adec:decorative xmlns:adec="http://schemas.microsoft.com/office/drawing/2017/decorative" val="1"/>
              </a:ext>
            </a:extLst>
          </p:cNvPr>
          <p:cNvSpPr/>
          <p:nvPr/>
        </p:nvSpPr>
        <p:spPr>
          <a:xfrm>
            <a:off x="6157723" y="791696"/>
            <a:ext cx="2986277" cy="5143500"/>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10" name="Graphic 9" descr="Illustration of a blue bag of school supplies character ">
            <a:extLst>
              <a:ext uri="{FF2B5EF4-FFF2-40B4-BE49-F238E27FC236}">
                <a16:creationId xmlns:a16="http://schemas.microsoft.com/office/drawing/2014/main" id="{6F5EC1ED-E527-4E5A-A0D8-3D0719060D1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11119" y="2510028"/>
            <a:ext cx="2583224" cy="1816546"/>
          </a:xfrm>
          <a:prstGeom prst="rect">
            <a:avLst/>
          </a:prstGeom>
        </p:spPr>
      </p:pic>
      <p:pic>
        <p:nvPicPr>
          <p:cNvPr id="8" name="Recorded Sound">
            <a:hlinkClick r:id="" action="ppaction://media"/>
            <a:extLst>
              <a:ext uri="{FF2B5EF4-FFF2-40B4-BE49-F238E27FC236}">
                <a16:creationId xmlns:a16="http://schemas.microsoft.com/office/drawing/2014/main" id="{5ED8C42E-3782-C2C4-6DF6-5F55B0E23FF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066316" y="5578901"/>
            <a:ext cx="1272829" cy="1272829"/>
          </a:xfrm>
          <a:prstGeom prst="rect">
            <a:avLst/>
          </a:prstGeom>
        </p:spPr>
      </p:pic>
    </p:spTree>
    <p:extLst>
      <p:ext uri="{BB962C8B-B14F-4D97-AF65-F5344CB8AC3E}">
        <p14:creationId xmlns:p14="http://schemas.microsoft.com/office/powerpoint/2010/main" val="2047138908"/>
      </p:ext>
    </p:extLst>
  </p:cSld>
  <p:clrMapOvr>
    <a:masterClrMapping/>
  </p:clrMapOvr>
  <mc:AlternateContent xmlns:mc="http://schemas.openxmlformats.org/markup-compatibility/2006" xmlns:p14="http://schemas.microsoft.com/office/powerpoint/2010/main">
    <mc:Choice Requires="p14">
      <p:transition spd="slow" p14:dur="2000" advTm="24172"/>
    </mc:Choice>
    <mc:Fallback xmlns="">
      <p:transition spd="slow" advTm="241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80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4B320A-560D-4493-AA6A-79A2C8DC387F}"/>
              </a:ext>
            </a:extLst>
          </p:cNvPr>
          <p:cNvSpPr>
            <a:spLocks noGrp="1"/>
          </p:cNvSpPr>
          <p:nvPr>
            <p:ph type="title"/>
          </p:nvPr>
        </p:nvSpPr>
        <p:spPr>
          <a:effectLst>
            <a:outerShdw blurRad="50800" dist="50800" dir="5400000" algn="ctr" rotWithShape="0">
              <a:srgbClr val="0D73A1"/>
            </a:outerShdw>
          </a:effectLst>
        </p:spPr>
        <p:txBody>
          <a:bodyPr>
            <a:normAutofit/>
          </a:bodyPr>
          <a:lstStyle/>
          <a:p>
            <a:pPr algn="ctr"/>
            <a:r>
              <a:rPr lang="en-US" sz="3300" b="1">
                <a:solidFill>
                  <a:schemeClr val="accent5">
                    <a:lumMod val="75000"/>
                  </a:schemeClr>
                </a:solidFill>
              </a:rPr>
              <a:t>Meet the Team</a:t>
            </a:r>
          </a:p>
        </p:txBody>
      </p:sp>
      <p:pic>
        <p:nvPicPr>
          <p:cNvPr id="7" name="Picture 141" descr="A person posing for the camera&#10;&#10;Description automatically generated">
            <a:extLst>
              <a:ext uri="{FF2B5EF4-FFF2-40B4-BE49-F238E27FC236}">
                <a16:creationId xmlns:a16="http://schemas.microsoft.com/office/drawing/2014/main" id="{2FDB2B88-6217-46EE-985F-FB610540847C}"/>
              </a:ext>
            </a:extLst>
          </p:cNvPr>
          <p:cNvPicPr>
            <a:picLocks noChangeAspect="1"/>
          </p:cNvPicPr>
          <p:nvPr/>
        </p:nvPicPr>
        <p:blipFill>
          <a:blip r:embed="rId5"/>
          <a:stretch>
            <a:fillRect/>
          </a:stretch>
        </p:blipFill>
        <p:spPr>
          <a:xfrm>
            <a:off x="2610384" y="3571111"/>
            <a:ext cx="933496" cy="1027409"/>
          </a:xfrm>
          <a:prstGeom prst="rect">
            <a:avLst/>
          </a:prstGeom>
        </p:spPr>
      </p:pic>
      <p:pic>
        <p:nvPicPr>
          <p:cNvPr id="8" name="Picture 7" descr="A person smiling for the camera&#10;&#10;Description automatically generated with medium confidence">
            <a:extLst>
              <a:ext uri="{FF2B5EF4-FFF2-40B4-BE49-F238E27FC236}">
                <a16:creationId xmlns:a16="http://schemas.microsoft.com/office/drawing/2014/main" id="{A3BAAC41-3026-44BC-9F38-754E78744980}"/>
              </a:ext>
            </a:extLst>
          </p:cNvPr>
          <p:cNvPicPr>
            <a:picLocks noChangeAspect="1"/>
          </p:cNvPicPr>
          <p:nvPr/>
        </p:nvPicPr>
        <p:blipFill rotWithShape="1">
          <a:blip r:embed="rId6"/>
          <a:srcRect t="3724" r="-284" b="15531"/>
          <a:stretch/>
        </p:blipFill>
        <p:spPr>
          <a:xfrm>
            <a:off x="5542563" y="3592193"/>
            <a:ext cx="933454" cy="1013013"/>
          </a:xfrm>
          <a:prstGeom prst="rect">
            <a:avLst/>
          </a:prstGeom>
        </p:spPr>
      </p:pic>
      <p:sp>
        <p:nvSpPr>
          <p:cNvPr id="10" name="TextBox 9">
            <a:extLst>
              <a:ext uri="{FF2B5EF4-FFF2-40B4-BE49-F238E27FC236}">
                <a16:creationId xmlns:a16="http://schemas.microsoft.com/office/drawing/2014/main" id="{E22AFECC-112D-48D6-B2F2-E0DA888AE55A}"/>
              </a:ext>
            </a:extLst>
          </p:cNvPr>
          <p:cNvSpPr txBox="1"/>
          <p:nvPr/>
        </p:nvSpPr>
        <p:spPr>
          <a:xfrm>
            <a:off x="2297625" y="4650556"/>
            <a:ext cx="1598257" cy="484748"/>
          </a:xfrm>
          <a:prstGeom prst="rect">
            <a:avLst/>
          </a:prstGeom>
          <a:noFill/>
        </p:spPr>
        <p:txBody>
          <a:bodyPr wrap="square" lIns="68580" tIns="34290" rIns="68580" bIns="34290" rtlCol="0" anchor="t">
            <a:spAutoFit/>
          </a:bodyPr>
          <a:lstStyle/>
          <a:p>
            <a:pPr algn="ctr"/>
            <a:r>
              <a:rPr lang="en-US" sz="1350">
                <a:cs typeface="Quire Sans"/>
              </a:rPr>
              <a:t>Julie Palmer</a:t>
            </a:r>
          </a:p>
          <a:p>
            <a:pPr algn="ctr"/>
            <a:r>
              <a:rPr lang="en-US" sz="1350">
                <a:hlinkClick r:id="rId7"/>
              </a:rPr>
              <a:t>jupalmer@lwsd.org</a:t>
            </a:r>
            <a:r>
              <a:rPr lang="en-US" sz="1350"/>
              <a:t> </a:t>
            </a:r>
            <a:endParaRPr lang="en-US" sz="1350">
              <a:cs typeface="Quire Sans"/>
            </a:endParaRPr>
          </a:p>
        </p:txBody>
      </p:sp>
      <p:sp>
        <p:nvSpPr>
          <p:cNvPr id="11" name="TextBox 10">
            <a:extLst>
              <a:ext uri="{FF2B5EF4-FFF2-40B4-BE49-F238E27FC236}">
                <a16:creationId xmlns:a16="http://schemas.microsoft.com/office/drawing/2014/main" id="{564D296E-C32B-4DA9-B803-511E1EACF5EA}"/>
              </a:ext>
            </a:extLst>
          </p:cNvPr>
          <p:cNvSpPr txBox="1"/>
          <p:nvPr/>
        </p:nvSpPr>
        <p:spPr>
          <a:xfrm>
            <a:off x="5217342" y="4650556"/>
            <a:ext cx="1751194" cy="507831"/>
          </a:xfrm>
          <a:prstGeom prst="rect">
            <a:avLst/>
          </a:prstGeom>
          <a:noFill/>
        </p:spPr>
        <p:txBody>
          <a:bodyPr wrap="square" rtlCol="0">
            <a:spAutoFit/>
          </a:bodyPr>
          <a:lstStyle/>
          <a:p>
            <a:pPr algn="ctr"/>
            <a:r>
              <a:rPr lang="en-US" sz="1350"/>
              <a:t>Ellen Barber</a:t>
            </a:r>
          </a:p>
          <a:p>
            <a:pPr algn="ctr"/>
            <a:r>
              <a:rPr lang="en-US" sz="1350">
                <a:hlinkClick r:id="rId7"/>
              </a:rPr>
              <a:t>ebarber@lwsd.org</a:t>
            </a:r>
            <a:r>
              <a:rPr lang="en-US" sz="1350"/>
              <a:t> </a:t>
            </a:r>
          </a:p>
        </p:txBody>
      </p:sp>
      <p:sp>
        <p:nvSpPr>
          <p:cNvPr id="12" name="TextBox 11">
            <a:extLst>
              <a:ext uri="{FF2B5EF4-FFF2-40B4-BE49-F238E27FC236}">
                <a16:creationId xmlns:a16="http://schemas.microsoft.com/office/drawing/2014/main" id="{EC5B33D8-65F6-4CC6-BECA-6E6B121A604D}"/>
              </a:ext>
            </a:extLst>
          </p:cNvPr>
          <p:cNvSpPr txBox="1"/>
          <p:nvPr/>
        </p:nvSpPr>
        <p:spPr>
          <a:xfrm>
            <a:off x="3795441" y="4650554"/>
            <a:ext cx="1590208" cy="484748"/>
          </a:xfrm>
          <a:prstGeom prst="rect">
            <a:avLst/>
          </a:prstGeom>
          <a:noFill/>
        </p:spPr>
        <p:txBody>
          <a:bodyPr wrap="square" lIns="68580" tIns="34290" rIns="68580" bIns="34290" rtlCol="0" anchor="t">
            <a:spAutoFit/>
          </a:bodyPr>
          <a:lstStyle/>
          <a:p>
            <a:pPr algn="ctr"/>
            <a:r>
              <a:rPr lang="en-US" sz="1350">
                <a:cs typeface="Quire Sans"/>
              </a:rPr>
              <a:t>Michelle Vallene</a:t>
            </a:r>
          </a:p>
          <a:p>
            <a:pPr algn="ctr"/>
            <a:r>
              <a:rPr lang="en-US" sz="1350">
                <a:hlinkClick r:id="rId7"/>
              </a:rPr>
              <a:t>mvallene@lwsd.org</a:t>
            </a:r>
            <a:r>
              <a:rPr lang="en-US" sz="1350"/>
              <a:t> </a:t>
            </a:r>
            <a:endParaRPr lang="en-US" sz="1350">
              <a:cs typeface="Quire Sans"/>
            </a:endParaRPr>
          </a:p>
        </p:txBody>
      </p:sp>
      <p:pic>
        <p:nvPicPr>
          <p:cNvPr id="2050" name="Picture 4" descr="Logo&#10;&#10;Description automatically generated with medium confidence">
            <a:extLst>
              <a:ext uri="{FF2B5EF4-FFF2-40B4-BE49-F238E27FC236}">
                <a16:creationId xmlns:a16="http://schemas.microsoft.com/office/drawing/2014/main" id="{F26C99AA-316F-4538-9F6B-9EB755723E13}"/>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14881" y="1897795"/>
            <a:ext cx="624299" cy="624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10E1866F-21C5-6F1D-615D-EF5213D9991A}"/>
              </a:ext>
            </a:extLst>
          </p:cNvPr>
          <p:cNvSpPr txBox="1"/>
          <p:nvPr/>
        </p:nvSpPr>
        <p:spPr>
          <a:xfrm>
            <a:off x="6607032" y="4650556"/>
            <a:ext cx="1633234" cy="276999"/>
          </a:xfrm>
          <a:prstGeom prst="rect">
            <a:avLst/>
          </a:prstGeom>
          <a:noFill/>
        </p:spPr>
        <p:txBody>
          <a:bodyPr wrap="square" lIns="68580" tIns="34290" rIns="68580" bIns="34290" rtlCol="0" anchor="t">
            <a:spAutoFit/>
          </a:bodyPr>
          <a:lstStyle/>
          <a:p>
            <a:pPr algn="ctr"/>
            <a:endParaRPr lang="en-US" sz="1350">
              <a:cs typeface="Quire Sans"/>
            </a:endParaRPr>
          </a:p>
        </p:txBody>
      </p:sp>
      <p:pic>
        <p:nvPicPr>
          <p:cNvPr id="13" name="Picture 12">
            <a:extLst>
              <a:ext uri="{FF2B5EF4-FFF2-40B4-BE49-F238E27FC236}">
                <a16:creationId xmlns:a16="http://schemas.microsoft.com/office/drawing/2014/main" id="{568B2A0F-B1A2-C407-DB30-0FA8E7781E57}"/>
              </a:ext>
            </a:extLst>
          </p:cNvPr>
          <p:cNvPicPr>
            <a:picLocks noChangeAspect="1"/>
          </p:cNvPicPr>
          <p:nvPr/>
        </p:nvPicPr>
        <p:blipFill>
          <a:blip r:embed="rId9"/>
          <a:stretch>
            <a:fillRect/>
          </a:stretch>
        </p:blipFill>
        <p:spPr>
          <a:xfrm>
            <a:off x="3895882" y="3592195"/>
            <a:ext cx="1317812" cy="1013012"/>
          </a:xfrm>
          <a:prstGeom prst="rect">
            <a:avLst/>
          </a:prstGeom>
        </p:spPr>
      </p:pic>
      <p:pic>
        <p:nvPicPr>
          <p:cNvPr id="17" name="Recorded Sound">
            <a:hlinkClick r:id="" action="ppaction://media"/>
            <a:extLst>
              <a:ext uri="{FF2B5EF4-FFF2-40B4-BE49-F238E27FC236}">
                <a16:creationId xmlns:a16="http://schemas.microsoft.com/office/drawing/2014/main" id="{9CD7FC5A-36A6-C4A9-1122-96AF3F0B704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960659" y="5962425"/>
            <a:ext cx="808617" cy="808617"/>
          </a:xfrm>
          <a:prstGeom prst="rect">
            <a:avLst/>
          </a:prstGeom>
        </p:spPr>
      </p:pic>
    </p:spTree>
    <p:extLst>
      <p:ext uri="{BB962C8B-B14F-4D97-AF65-F5344CB8AC3E}">
        <p14:creationId xmlns:p14="http://schemas.microsoft.com/office/powerpoint/2010/main" val="524939592"/>
      </p:ext>
    </p:extLst>
  </p:cSld>
  <p:clrMapOvr>
    <a:masterClrMapping/>
  </p:clrMapOvr>
  <mc:AlternateContent xmlns:mc="http://schemas.openxmlformats.org/markup-compatibility/2006" xmlns:p14="http://schemas.microsoft.com/office/powerpoint/2010/main">
    <mc:Choice Requires="p14">
      <p:transition spd="slow" p14:dur="2000" advTm="7118"/>
    </mc:Choice>
    <mc:Fallback xmlns="">
      <p:transition spd="slow" advTm="7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277"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E63B5-3AE5-4CD3-B6FA-2A09DCB095EC}"/>
              </a:ext>
            </a:extLst>
          </p:cNvPr>
          <p:cNvSpPr>
            <a:spLocks noGrp="1"/>
          </p:cNvSpPr>
          <p:nvPr>
            <p:ph type="title"/>
          </p:nvPr>
        </p:nvSpPr>
        <p:spPr>
          <a:xfrm>
            <a:off x="1232052" y="2208697"/>
            <a:ext cx="1666562" cy="2440606"/>
          </a:xfrm>
          <a:noFill/>
          <a:effectLst>
            <a:outerShdw blurRad="50800" dist="50800" dir="5400000" algn="ctr" rotWithShape="0">
              <a:srgbClr val="0D73A1"/>
            </a:outerShdw>
          </a:effectLst>
        </p:spPr>
        <p:txBody>
          <a:bodyPr>
            <a:normAutofit/>
          </a:bodyPr>
          <a:lstStyle/>
          <a:p>
            <a:pPr algn="ctr"/>
            <a:r>
              <a:rPr lang="en-US" b="1">
                <a:solidFill>
                  <a:schemeClr val="accent5">
                    <a:lumMod val="75000"/>
                  </a:schemeClr>
                </a:solidFill>
              </a:rPr>
              <a:t>Who is served in safety net?</a:t>
            </a:r>
          </a:p>
        </p:txBody>
      </p:sp>
      <p:graphicFrame>
        <p:nvGraphicFramePr>
          <p:cNvPr id="30" name="Content Placeholder 2">
            <a:extLst>
              <a:ext uri="{FF2B5EF4-FFF2-40B4-BE49-F238E27FC236}">
                <a16:creationId xmlns:a16="http://schemas.microsoft.com/office/drawing/2014/main" id="{2ED5C626-BD5B-438B-881C-799CAE6D7FA8}"/>
              </a:ext>
            </a:extLst>
          </p:cNvPr>
          <p:cNvGraphicFramePr>
            <a:graphicFrameLocks noGrp="1"/>
          </p:cNvGraphicFramePr>
          <p:nvPr>
            <p:ph idx="1"/>
          </p:nvPr>
        </p:nvGraphicFramePr>
        <p:xfrm>
          <a:off x="4097171" y="1106978"/>
          <a:ext cx="3714027" cy="464404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Graphic 8" descr="Illustration of a pencil character ">
            <a:extLst>
              <a:ext uri="{FF2B5EF4-FFF2-40B4-BE49-F238E27FC236}">
                <a16:creationId xmlns:a16="http://schemas.microsoft.com/office/drawing/2014/main" id="{AB18D27A-C65B-4845-B5FC-7375FC2DA2A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21116335">
            <a:off x="2805912" y="4076266"/>
            <a:ext cx="866842" cy="1478732"/>
          </a:xfrm>
          <a:prstGeom prst="rect">
            <a:avLst/>
          </a:prstGeom>
        </p:spPr>
      </p:pic>
      <p:pic>
        <p:nvPicPr>
          <p:cNvPr id="4" name="Recorded Sound">
            <a:hlinkClick r:id="" action="ppaction://media"/>
            <a:extLst>
              <a:ext uri="{FF2B5EF4-FFF2-40B4-BE49-F238E27FC236}">
                <a16:creationId xmlns:a16="http://schemas.microsoft.com/office/drawing/2014/main" id="{E84E61C5-75BB-375A-C313-9D25BCEDE146}"/>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906871" y="5698864"/>
            <a:ext cx="996875" cy="996875"/>
          </a:xfrm>
          <a:prstGeom prst="rect">
            <a:avLst/>
          </a:prstGeom>
        </p:spPr>
      </p:pic>
    </p:spTree>
    <p:extLst>
      <p:ext uri="{BB962C8B-B14F-4D97-AF65-F5344CB8AC3E}">
        <p14:creationId xmlns:p14="http://schemas.microsoft.com/office/powerpoint/2010/main" val="2221785261"/>
      </p:ext>
    </p:extLst>
  </p:cSld>
  <p:clrMapOvr>
    <a:masterClrMapping/>
  </p:clrMapOvr>
  <mc:AlternateContent xmlns:mc="http://schemas.openxmlformats.org/markup-compatibility/2006" xmlns:p14="http://schemas.microsoft.com/office/powerpoint/2010/main">
    <mc:Choice Requires="p14">
      <p:transition spd="slow" p14:dur="2000" advTm="33390"/>
    </mc:Choice>
    <mc:Fallback xmlns="">
      <p:transition spd="slow" advTm="333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2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lags of the world frame Cut Out Stock Images &amp; Pictures - Alamy">
            <a:extLst>
              <a:ext uri="{FF2B5EF4-FFF2-40B4-BE49-F238E27FC236}">
                <a16:creationId xmlns:a16="http://schemas.microsoft.com/office/drawing/2014/main" id="{86D1EAF5-1A10-EA68-D90B-D9B386AFCC4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784" t="5324" r="3966" b="14074"/>
          <a:stretch/>
        </p:blipFill>
        <p:spPr bwMode="auto">
          <a:xfrm>
            <a:off x="0" y="857250"/>
            <a:ext cx="9144000" cy="514816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23ABE3C-8C5D-B59C-47B7-34A51D20CCAD}"/>
              </a:ext>
            </a:extLst>
          </p:cNvPr>
          <p:cNvSpPr txBox="1"/>
          <p:nvPr/>
        </p:nvSpPr>
        <p:spPr>
          <a:xfrm>
            <a:off x="962621" y="2143327"/>
            <a:ext cx="4073128" cy="2723823"/>
          </a:xfrm>
          <a:prstGeom prst="rect">
            <a:avLst/>
          </a:prstGeom>
          <a:noFill/>
          <a:ln w="57150">
            <a:solidFill>
              <a:schemeClr val="tx1"/>
            </a:solidFill>
          </a:ln>
        </p:spPr>
        <p:txBody>
          <a:bodyPr wrap="square" lIns="68580" tIns="34290" rIns="68580" bIns="34290" anchor="t">
            <a:spAutoFit/>
          </a:bodyPr>
          <a:lstStyle/>
          <a:p>
            <a:r>
              <a:rPr lang="en-US">
                <a:solidFill>
                  <a:srgbClr val="242424"/>
                </a:solidFill>
                <a:latin typeface="-apple-system"/>
              </a:rPr>
              <a:t>We provide </a:t>
            </a:r>
            <a:r>
              <a:rPr lang="en-US" b="1" u="sng">
                <a:solidFill>
                  <a:srgbClr val="242424"/>
                </a:solidFill>
                <a:latin typeface="-apple-system"/>
              </a:rPr>
              <a:t>English</a:t>
            </a:r>
            <a:r>
              <a:rPr lang="en-US">
                <a:solidFill>
                  <a:srgbClr val="242424"/>
                </a:solidFill>
                <a:latin typeface="-apple-system"/>
              </a:rPr>
              <a:t> instruction and support to multilingual students in all grades focusing on …</a:t>
            </a:r>
          </a:p>
          <a:p>
            <a:r>
              <a:rPr lang="en-US" sz="750">
                <a:solidFill>
                  <a:srgbClr val="7030A0"/>
                </a:solidFill>
                <a:latin typeface="-apple-system"/>
              </a:rPr>
              <a:t>          </a:t>
            </a:r>
          </a:p>
          <a:p>
            <a:r>
              <a:rPr lang="en-US">
                <a:solidFill>
                  <a:srgbClr val="7030A0"/>
                </a:solidFill>
                <a:latin typeface="-apple-system"/>
              </a:rPr>
              <a:t>          </a:t>
            </a:r>
            <a:r>
              <a:rPr lang="en-US" sz="2700">
                <a:solidFill>
                  <a:srgbClr val="7030A0"/>
                </a:solidFill>
                <a:latin typeface="-apple-system"/>
              </a:rPr>
              <a:t>listening</a:t>
            </a:r>
            <a:r>
              <a:rPr lang="en-US">
                <a:solidFill>
                  <a:srgbClr val="7030A0"/>
                </a:solidFill>
                <a:latin typeface="-apple-system"/>
              </a:rPr>
              <a:t>                   </a:t>
            </a:r>
            <a:r>
              <a:rPr lang="en-US" sz="2700">
                <a:solidFill>
                  <a:srgbClr val="0070C0"/>
                </a:solidFill>
                <a:latin typeface="-apple-system"/>
              </a:rPr>
              <a:t>speaking</a:t>
            </a:r>
            <a:endParaRPr lang="en-US" err="1">
              <a:solidFill>
                <a:srgbClr val="242424"/>
              </a:solidFill>
              <a:latin typeface="-apple-system"/>
            </a:endParaRPr>
          </a:p>
          <a:p>
            <a:r>
              <a:rPr lang="en-US" sz="750">
                <a:solidFill>
                  <a:srgbClr val="92D050"/>
                </a:solidFill>
                <a:latin typeface="-apple-system"/>
              </a:rPr>
              <a:t>          </a:t>
            </a:r>
          </a:p>
          <a:p>
            <a:r>
              <a:rPr lang="en-US">
                <a:solidFill>
                  <a:srgbClr val="92D050"/>
                </a:solidFill>
                <a:latin typeface="-apple-system"/>
              </a:rPr>
              <a:t>          </a:t>
            </a:r>
            <a:r>
              <a:rPr lang="en-US" sz="2700">
                <a:solidFill>
                  <a:srgbClr val="92D050"/>
                </a:solidFill>
                <a:latin typeface="-apple-system"/>
              </a:rPr>
              <a:t>reading              </a:t>
            </a:r>
            <a:r>
              <a:rPr lang="en-US" sz="2700">
                <a:solidFill>
                  <a:srgbClr val="C00000"/>
                </a:solidFill>
                <a:latin typeface="-apple-system"/>
              </a:rPr>
              <a:t>writing</a:t>
            </a:r>
            <a:endParaRPr lang="en-US" sz="2700">
              <a:solidFill>
                <a:srgbClr val="242424"/>
              </a:solidFill>
              <a:latin typeface="-apple-system"/>
            </a:endParaRPr>
          </a:p>
          <a:p>
            <a:pPr algn="l"/>
            <a:endParaRPr lang="en-US" sz="750">
              <a:solidFill>
                <a:srgbClr val="242424"/>
              </a:solidFill>
              <a:latin typeface="-apple-system"/>
            </a:endParaRPr>
          </a:p>
          <a:p>
            <a:pPr algn="l"/>
            <a:r>
              <a:rPr lang="en-US" sz="1400">
                <a:solidFill>
                  <a:srgbClr val="242424"/>
                </a:solidFill>
                <a:latin typeface="-apple-system"/>
              </a:rPr>
              <a:t>The type and level of English support is determined by students' WIDA test scores and other assessments given by classroom and intervention teachers.</a:t>
            </a:r>
          </a:p>
        </p:txBody>
      </p:sp>
      <p:sp>
        <p:nvSpPr>
          <p:cNvPr id="4" name="TextBox 3">
            <a:extLst>
              <a:ext uri="{FF2B5EF4-FFF2-40B4-BE49-F238E27FC236}">
                <a16:creationId xmlns:a16="http://schemas.microsoft.com/office/drawing/2014/main" id="{5746A201-8E83-6945-1C9F-E9AA81F02ADD}"/>
              </a:ext>
            </a:extLst>
          </p:cNvPr>
          <p:cNvSpPr txBox="1"/>
          <p:nvPr/>
        </p:nvSpPr>
        <p:spPr>
          <a:xfrm>
            <a:off x="4822026" y="2444137"/>
            <a:ext cx="3407569" cy="507831"/>
          </a:xfrm>
          <a:prstGeom prst="rect">
            <a:avLst/>
          </a:prstGeom>
          <a:noFill/>
        </p:spPr>
        <p:txBody>
          <a:bodyPr wrap="square">
            <a:spAutoFit/>
          </a:bodyPr>
          <a:lstStyle/>
          <a:p>
            <a:pPr algn="ctr"/>
            <a:r>
              <a:rPr lang="en-US" sz="1350">
                <a:solidFill>
                  <a:srgbClr val="242424"/>
                </a:solidFill>
                <a:latin typeface="-apple-system"/>
              </a:rPr>
              <a:t>Questions about English support can be directed to the Multilingual Teachers: </a:t>
            </a:r>
            <a:endParaRPr lang="en-US" sz="1350">
              <a:solidFill>
                <a:srgbClr val="000000"/>
              </a:solidFill>
              <a:latin typeface="Calibri" panose="020F0502020204030204"/>
              <a:cs typeface="Calibri" panose="020F0502020204030204"/>
            </a:endParaRPr>
          </a:p>
        </p:txBody>
      </p:sp>
      <p:pic>
        <p:nvPicPr>
          <p:cNvPr id="5" name="Content Placeholder 7" descr="A person smiling for the camera&#10;&#10;Description automatically generated with medium confidence">
            <a:extLst>
              <a:ext uri="{FF2B5EF4-FFF2-40B4-BE49-F238E27FC236}">
                <a16:creationId xmlns:a16="http://schemas.microsoft.com/office/drawing/2014/main" id="{79C6F9D3-D795-ABF7-ABC7-4CFC79649A6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49761" y="3073911"/>
            <a:ext cx="1321604" cy="1421617"/>
          </a:xfrm>
          <a:prstGeom prst="rect">
            <a:avLst/>
          </a:prstGeom>
        </p:spPr>
      </p:pic>
      <p:sp>
        <p:nvSpPr>
          <p:cNvPr id="6" name="TextBox 5">
            <a:extLst>
              <a:ext uri="{FF2B5EF4-FFF2-40B4-BE49-F238E27FC236}">
                <a16:creationId xmlns:a16="http://schemas.microsoft.com/office/drawing/2014/main" id="{3D463ACE-9348-2927-2E59-5B487223B8B5}"/>
              </a:ext>
            </a:extLst>
          </p:cNvPr>
          <p:cNvSpPr txBox="1"/>
          <p:nvPr/>
        </p:nvSpPr>
        <p:spPr>
          <a:xfrm>
            <a:off x="5229525" y="4569555"/>
            <a:ext cx="1362075" cy="1061829"/>
          </a:xfrm>
          <a:prstGeom prst="rect">
            <a:avLst/>
          </a:prstGeom>
          <a:noFill/>
        </p:spPr>
        <p:txBody>
          <a:bodyPr wrap="square" rtlCol="0">
            <a:spAutoFit/>
          </a:bodyPr>
          <a:lstStyle/>
          <a:p>
            <a:r>
              <a:rPr lang="en-US"/>
              <a:t>Domini Dean</a:t>
            </a:r>
          </a:p>
          <a:p>
            <a:r>
              <a:rPr lang="en-US" sz="1350"/>
              <a:t>ddean@lwsd.org</a:t>
            </a:r>
          </a:p>
        </p:txBody>
      </p:sp>
      <p:sp>
        <p:nvSpPr>
          <p:cNvPr id="7" name="TextBox 6">
            <a:extLst>
              <a:ext uri="{FF2B5EF4-FFF2-40B4-BE49-F238E27FC236}">
                <a16:creationId xmlns:a16="http://schemas.microsoft.com/office/drawing/2014/main" id="{A60C1B42-0CBF-4A87-F0CA-D2B4672C0A90}"/>
              </a:ext>
            </a:extLst>
          </p:cNvPr>
          <p:cNvSpPr txBox="1"/>
          <p:nvPr/>
        </p:nvSpPr>
        <p:spPr>
          <a:xfrm>
            <a:off x="1067315" y="1509204"/>
            <a:ext cx="7063152" cy="600164"/>
          </a:xfrm>
          <a:prstGeom prst="rect">
            <a:avLst/>
          </a:prstGeom>
          <a:noFill/>
        </p:spPr>
        <p:txBody>
          <a:bodyPr wrap="none" rtlCol="0">
            <a:spAutoFit/>
          </a:bodyPr>
          <a:lstStyle/>
          <a:p>
            <a:r>
              <a:rPr lang="en-US" sz="3300" b="1">
                <a:latin typeface="Book Antiqua" panose="02040602050305030304" pitchFamily="18" charset="0"/>
              </a:rPr>
              <a:t>Multilingual Learner </a:t>
            </a:r>
            <a:r>
              <a:rPr lang="en-US" sz="3300">
                <a:solidFill>
                  <a:srgbClr val="C00000"/>
                </a:solidFill>
                <a:latin typeface="Book Antiqua" panose="02040602050305030304" pitchFamily="18" charset="0"/>
              </a:rPr>
              <a:t>(ML) </a:t>
            </a:r>
            <a:r>
              <a:rPr lang="en-US" sz="3300" b="1">
                <a:latin typeface="Book Antiqua" panose="02040602050305030304" pitchFamily="18" charset="0"/>
              </a:rPr>
              <a:t>Program</a:t>
            </a:r>
          </a:p>
        </p:txBody>
      </p:sp>
      <p:pic>
        <p:nvPicPr>
          <p:cNvPr id="8" name="Picture 16" descr="77,922 Listening Illustrations &amp; Clip Art - iStock | Conversation,  Communication, Listening business">
            <a:extLst>
              <a:ext uri="{FF2B5EF4-FFF2-40B4-BE49-F238E27FC236}">
                <a16:creationId xmlns:a16="http://schemas.microsoft.com/office/drawing/2014/main" id="{B6C2056D-BD88-D364-27C1-081CE074776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9335" y="3124768"/>
            <a:ext cx="438668" cy="41363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English conversation | SFU Library">
            <a:extLst>
              <a:ext uri="{FF2B5EF4-FFF2-40B4-BE49-F238E27FC236}">
                <a16:creationId xmlns:a16="http://schemas.microsoft.com/office/drawing/2014/main" id="{D7A5D87A-4A4F-37F6-44F5-9B5B0D48142F}"/>
              </a:ext>
            </a:extLst>
          </p:cNvPr>
          <p:cNvPicPr>
            <a:picLocks noChangeAspect="1" noChangeArrowheads="1"/>
          </p:cNvPicPr>
          <p:nvPr/>
        </p:nvPicPr>
        <p:blipFill>
          <a:blip r:embed="rId8" cstate="print">
            <a:biLevel thresh="50000"/>
            <a:extLst>
              <a:ext uri="{28A0092B-C50C-407E-A947-70E740481C1C}">
                <a14:useLocalDpi xmlns:a14="http://schemas.microsoft.com/office/drawing/2010/main" val="0"/>
              </a:ext>
            </a:extLst>
          </a:blip>
          <a:srcRect/>
          <a:stretch>
            <a:fillRect/>
          </a:stretch>
        </p:blipFill>
        <p:spPr bwMode="auto">
          <a:xfrm>
            <a:off x="3098007" y="3108796"/>
            <a:ext cx="513641" cy="44557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255,223 Book Clip Art Images, Stock Photos &amp; Vectors | Shutterstock">
            <a:extLst>
              <a:ext uri="{FF2B5EF4-FFF2-40B4-BE49-F238E27FC236}">
                <a16:creationId xmlns:a16="http://schemas.microsoft.com/office/drawing/2014/main" id="{5F396EEC-8FE9-8935-31B7-BDE471D33253}"/>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237" t="19311" r="1374" b="26554"/>
          <a:stretch/>
        </p:blipFill>
        <p:spPr bwMode="auto">
          <a:xfrm>
            <a:off x="1108721" y="4034776"/>
            <a:ext cx="402538" cy="34179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4" descr="Free Pen Clipart Pictures - Clipartix | Hand outline, Clip art, Free pen">
            <a:extLst>
              <a:ext uri="{FF2B5EF4-FFF2-40B4-BE49-F238E27FC236}">
                <a16:creationId xmlns:a16="http://schemas.microsoft.com/office/drawing/2014/main" id="{9792A6CE-8643-48E5-AC71-EA666B5D08D6}"/>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7977" t="6922" r="7712" b="18230"/>
          <a:stretch/>
        </p:blipFill>
        <p:spPr bwMode="auto">
          <a:xfrm>
            <a:off x="3128963" y="3611414"/>
            <a:ext cx="482685" cy="4236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person standing in front of a door&#10;&#10;Description automatically generated">
            <a:extLst>
              <a:ext uri="{FF2B5EF4-FFF2-40B4-BE49-F238E27FC236}">
                <a16:creationId xmlns:a16="http://schemas.microsoft.com/office/drawing/2014/main" id="{17009D2B-0AA1-DDF8-38B1-F578A5BA9A8D}"/>
              </a:ext>
            </a:extLst>
          </p:cNvPr>
          <p:cNvPicPr>
            <a:picLocks noChangeAspect="1"/>
          </p:cNvPicPr>
          <p:nvPr/>
        </p:nvPicPr>
        <p:blipFill>
          <a:blip r:embed="rId11" cstate="print">
            <a:extLst>
              <a:ext uri="{28A0092B-C50C-407E-A947-70E740481C1C}">
                <a14:useLocalDpi xmlns:a14="http://schemas.microsoft.com/office/drawing/2010/main" val="0"/>
              </a:ext>
            </a:extLst>
          </a:blip>
          <a:srcRect l="11651" t="6288" r="59227" b="67652"/>
          <a:stretch/>
        </p:blipFill>
        <p:spPr>
          <a:xfrm>
            <a:off x="6703881" y="3073911"/>
            <a:ext cx="1330784" cy="1421617"/>
          </a:xfrm>
          <a:prstGeom prst="rect">
            <a:avLst/>
          </a:prstGeom>
        </p:spPr>
      </p:pic>
      <p:sp>
        <p:nvSpPr>
          <p:cNvPr id="14" name="TextBox 13">
            <a:extLst>
              <a:ext uri="{FF2B5EF4-FFF2-40B4-BE49-F238E27FC236}">
                <a16:creationId xmlns:a16="http://schemas.microsoft.com/office/drawing/2014/main" id="{64756D82-DDD3-E7F2-7A06-FB61F11A719D}"/>
              </a:ext>
            </a:extLst>
          </p:cNvPr>
          <p:cNvSpPr txBox="1"/>
          <p:nvPr/>
        </p:nvSpPr>
        <p:spPr>
          <a:xfrm>
            <a:off x="6672589" y="4569555"/>
            <a:ext cx="1440113" cy="784830"/>
          </a:xfrm>
          <a:prstGeom prst="rect">
            <a:avLst/>
          </a:prstGeom>
          <a:noFill/>
        </p:spPr>
        <p:txBody>
          <a:bodyPr wrap="square" rtlCol="0">
            <a:spAutoFit/>
          </a:bodyPr>
          <a:lstStyle/>
          <a:p>
            <a:r>
              <a:rPr lang="en-US"/>
              <a:t>Bella Chavez</a:t>
            </a:r>
          </a:p>
          <a:p>
            <a:r>
              <a:rPr lang="en-US" sz="1350"/>
              <a:t>ichavez@lwsd.org</a:t>
            </a:r>
          </a:p>
        </p:txBody>
      </p:sp>
      <p:pic>
        <p:nvPicPr>
          <p:cNvPr id="21" name="Audio 20">
            <a:hlinkClick r:id="" action="ppaction://media"/>
            <a:extLst>
              <a:ext uri="{FF2B5EF4-FFF2-40B4-BE49-F238E27FC236}">
                <a16:creationId xmlns:a16="http://schemas.microsoft.com/office/drawing/2014/main" id="{48C4DE6D-F8B2-9CC7-4458-9C16ED18D1FC}"/>
              </a:ext>
            </a:extLst>
          </p:cNvPr>
          <p:cNvPicPr>
            <a:picLocks noChangeAspect="1"/>
          </p:cNvPicPr>
          <p:nvPr>
            <a:audioFile r:link="rId2"/>
            <p:extLst>
              <p:ext uri="{DAA4B4D4-6D71-4841-9C94-3DE7FCFB9230}">
                <p14:media xmlns:p14="http://schemas.microsoft.com/office/powerpoint/2010/main" r:embed="rId1"/>
              </p:ext>
            </p:extLst>
          </p:nvPr>
        </p:nvPicPr>
        <p:blipFill>
          <a:blip r:embed="rId12"/>
          <a:srcRect l="-287500" t="-287500" r="-287500" b="-28750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301981049"/>
      </p:ext>
    </p:extLst>
  </p:cSld>
  <p:clrMapOvr>
    <a:masterClrMapping/>
  </p:clrMapOvr>
  <mc:AlternateContent xmlns:mc="http://schemas.openxmlformats.org/markup-compatibility/2006" xmlns:p14="http://schemas.microsoft.com/office/powerpoint/2010/main">
    <mc:Choice Requires="p14">
      <p:transition spd="slow" p14:dur="2000" advTm="17746"/>
    </mc:Choice>
    <mc:Fallback xmlns="">
      <p:transition spd="slow" advTm="177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6C839B"/>
        </a:solidFill>
        <a:effectLst/>
      </p:bgPr>
    </p:bg>
    <p:spTree>
      <p:nvGrpSpPr>
        <p:cNvPr id="1" name=""/>
        <p:cNvGrpSpPr/>
        <p:nvPr/>
      </p:nvGrpSpPr>
      <p:grpSpPr>
        <a:xfrm>
          <a:off x="0" y="0"/>
          <a:ext cx="0" cy="0"/>
          <a:chOff x="0" y="0"/>
          <a:chExt cx="0" cy="0"/>
        </a:xfrm>
      </p:grpSpPr>
      <p:grpSp>
        <p:nvGrpSpPr>
          <p:cNvPr id="2" name="Group 2"/>
          <p:cNvGrpSpPr/>
          <p:nvPr/>
        </p:nvGrpSpPr>
        <p:grpSpPr>
          <a:xfrm>
            <a:off x="6381622" y="3312981"/>
            <a:ext cx="2628614" cy="2587578"/>
            <a:chOff x="0" y="0"/>
            <a:chExt cx="7009636" cy="6900208"/>
          </a:xfrm>
        </p:grpSpPr>
        <p:grpSp>
          <p:nvGrpSpPr>
            <p:cNvPr id="3" name="Group 3"/>
            <p:cNvGrpSpPr/>
            <p:nvPr/>
          </p:nvGrpSpPr>
          <p:grpSpPr>
            <a:xfrm>
              <a:off x="0" y="0"/>
              <a:ext cx="7009636" cy="6900208"/>
              <a:chOff x="0" y="0"/>
              <a:chExt cx="1618179" cy="1592918"/>
            </a:xfrm>
          </p:grpSpPr>
          <p:sp>
            <p:nvSpPr>
              <p:cNvPr id="4" name="Freeform 4"/>
              <p:cNvSpPr/>
              <p:nvPr/>
            </p:nvSpPr>
            <p:spPr>
              <a:xfrm>
                <a:off x="0" y="0"/>
                <a:ext cx="1618179" cy="1592918"/>
              </a:xfrm>
              <a:custGeom>
                <a:avLst/>
                <a:gdLst/>
                <a:ahLst/>
                <a:cxnLst/>
                <a:rect l="l" t="t" r="r" b="b"/>
                <a:pathLst>
                  <a:path w="1618179" h="1592918">
                    <a:moveTo>
                      <a:pt x="809090" y="0"/>
                    </a:moveTo>
                    <a:cubicBezTo>
                      <a:pt x="362242" y="0"/>
                      <a:pt x="0" y="356587"/>
                      <a:pt x="0" y="796459"/>
                    </a:cubicBezTo>
                    <a:cubicBezTo>
                      <a:pt x="0" y="1236331"/>
                      <a:pt x="362242" y="1592918"/>
                      <a:pt x="809090" y="1592918"/>
                    </a:cubicBezTo>
                    <a:cubicBezTo>
                      <a:pt x="1255937" y="1592918"/>
                      <a:pt x="1618179" y="1236331"/>
                      <a:pt x="1618179" y="796459"/>
                    </a:cubicBezTo>
                    <a:cubicBezTo>
                      <a:pt x="1618179" y="356587"/>
                      <a:pt x="1255937" y="0"/>
                      <a:pt x="809090" y="0"/>
                    </a:cubicBezTo>
                    <a:close/>
                  </a:path>
                </a:pathLst>
              </a:custGeom>
              <a:solidFill>
                <a:srgbClr val="EFF0F2"/>
              </a:solidFill>
            </p:spPr>
            <p:txBody>
              <a:bodyPr/>
              <a:lstStyle/>
              <a:p>
                <a:endParaRPr lang="en-US"/>
              </a:p>
            </p:txBody>
          </p:sp>
          <p:sp>
            <p:nvSpPr>
              <p:cNvPr id="5" name="TextBox 5"/>
              <p:cNvSpPr txBox="1"/>
              <p:nvPr/>
            </p:nvSpPr>
            <p:spPr>
              <a:xfrm>
                <a:off x="151704" y="111236"/>
                <a:ext cx="1314771" cy="1332346"/>
              </a:xfrm>
              <a:prstGeom prst="rect">
                <a:avLst/>
              </a:prstGeom>
            </p:spPr>
            <p:txBody>
              <a:bodyPr lIns="25400" tIns="25400" rIns="25400" bIns="25400" rtlCol="0" anchor="ctr"/>
              <a:lstStyle/>
              <a:p>
                <a:pPr algn="ctr" defTabSz="457200">
                  <a:lnSpc>
                    <a:spcPts val="1330"/>
                  </a:lnSpc>
                </a:pPr>
                <a:endParaRPr sz="900">
                  <a:solidFill>
                    <a:prstClr val="black"/>
                  </a:solidFill>
                  <a:latin typeface="Calibri"/>
                </a:endParaRPr>
              </a:p>
            </p:txBody>
          </p:sp>
        </p:grpSp>
        <p:grpSp>
          <p:nvGrpSpPr>
            <p:cNvPr id="6" name="Group 6"/>
            <p:cNvGrpSpPr/>
            <p:nvPr/>
          </p:nvGrpSpPr>
          <p:grpSpPr>
            <a:xfrm>
              <a:off x="369030" y="314329"/>
              <a:ext cx="6271576" cy="6271550"/>
              <a:chOff x="0" y="0"/>
              <a:chExt cx="6350000" cy="6349975"/>
            </a:xfrm>
          </p:grpSpPr>
          <p:sp>
            <p:nvSpPr>
              <p:cNvPr id="7" name="Freeform 7"/>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7704" r="-7704"/>
                </a:stretch>
              </a:blipFill>
            </p:spPr>
            <p:txBody>
              <a:bodyPr/>
              <a:lstStyle/>
              <a:p>
                <a:endParaRPr lang="en-US"/>
              </a:p>
            </p:txBody>
          </p:sp>
        </p:grpSp>
      </p:grpSp>
      <p:grpSp>
        <p:nvGrpSpPr>
          <p:cNvPr id="8" name="Group 8"/>
          <p:cNvGrpSpPr/>
          <p:nvPr/>
        </p:nvGrpSpPr>
        <p:grpSpPr>
          <a:xfrm>
            <a:off x="146906" y="1574800"/>
            <a:ext cx="2628614" cy="2587578"/>
            <a:chOff x="0" y="0"/>
            <a:chExt cx="7009636" cy="6900208"/>
          </a:xfrm>
        </p:grpSpPr>
        <p:grpSp>
          <p:nvGrpSpPr>
            <p:cNvPr id="9" name="Group 9"/>
            <p:cNvGrpSpPr/>
            <p:nvPr/>
          </p:nvGrpSpPr>
          <p:grpSpPr>
            <a:xfrm>
              <a:off x="0" y="0"/>
              <a:ext cx="7009636" cy="6900208"/>
              <a:chOff x="0" y="0"/>
              <a:chExt cx="1618179" cy="1592918"/>
            </a:xfrm>
          </p:grpSpPr>
          <p:sp>
            <p:nvSpPr>
              <p:cNvPr id="10" name="Freeform 10"/>
              <p:cNvSpPr/>
              <p:nvPr/>
            </p:nvSpPr>
            <p:spPr>
              <a:xfrm>
                <a:off x="0" y="0"/>
                <a:ext cx="1618179" cy="1592918"/>
              </a:xfrm>
              <a:custGeom>
                <a:avLst/>
                <a:gdLst/>
                <a:ahLst/>
                <a:cxnLst/>
                <a:rect l="l" t="t" r="r" b="b"/>
                <a:pathLst>
                  <a:path w="1618179" h="1592918">
                    <a:moveTo>
                      <a:pt x="809090" y="0"/>
                    </a:moveTo>
                    <a:cubicBezTo>
                      <a:pt x="362242" y="0"/>
                      <a:pt x="0" y="356587"/>
                      <a:pt x="0" y="796459"/>
                    </a:cubicBezTo>
                    <a:cubicBezTo>
                      <a:pt x="0" y="1236331"/>
                      <a:pt x="362242" y="1592918"/>
                      <a:pt x="809090" y="1592918"/>
                    </a:cubicBezTo>
                    <a:cubicBezTo>
                      <a:pt x="1255937" y="1592918"/>
                      <a:pt x="1618179" y="1236331"/>
                      <a:pt x="1618179" y="796459"/>
                    </a:cubicBezTo>
                    <a:cubicBezTo>
                      <a:pt x="1618179" y="356587"/>
                      <a:pt x="1255937" y="0"/>
                      <a:pt x="809090" y="0"/>
                    </a:cubicBezTo>
                    <a:close/>
                  </a:path>
                </a:pathLst>
              </a:custGeom>
              <a:solidFill>
                <a:srgbClr val="EFF0F2"/>
              </a:solidFill>
            </p:spPr>
            <p:txBody>
              <a:bodyPr/>
              <a:lstStyle/>
              <a:p>
                <a:endParaRPr lang="en-US"/>
              </a:p>
            </p:txBody>
          </p:sp>
          <p:sp>
            <p:nvSpPr>
              <p:cNvPr id="11" name="TextBox 11"/>
              <p:cNvSpPr txBox="1"/>
              <p:nvPr/>
            </p:nvSpPr>
            <p:spPr>
              <a:xfrm>
                <a:off x="151704" y="111236"/>
                <a:ext cx="1314771" cy="1332346"/>
              </a:xfrm>
              <a:prstGeom prst="rect">
                <a:avLst/>
              </a:prstGeom>
            </p:spPr>
            <p:txBody>
              <a:bodyPr lIns="25400" tIns="25400" rIns="25400" bIns="25400" rtlCol="0" anchor="ctr"/>
              <a:lstStyle/>
              <a:p>
                <a:pPr algn="ctr" defTabSz="457200">
                  <a:lnSpc>
                    <a:spcPts val="1330"/>
                  </a:lnSpc>
                </a:pPr>
                <a:endParaRPr sz="900">
                  <a:solidFill>
                    <a:prstClr val="black"/>
                  </a:solidFill>
                  <a:latin typeface="Calibri"/>
                </a:endParaRPr>
              </a:p>
            </p:txBody>
          </p:sp>
        </p:grpSp>
        <p:grpSp>
          <p:nvGrpSpPr>
            <p:cNvPr id="12" name="Group 12"/>
            <p:cNvGrpSpPr/>
            <p:nvPr/>
          </p:nvGrpSpPr>
          <p:grpSpPr>
            <a:xfrm>
              <a:off x="369030" y="314329"/>
              <a:ext cx="6271576" cy="6271550"/>
              <a:chOff x="0" y="0"/>
              <a:chExt cx="6350000" cy="6349975"/>
            </a:xfrm>
          </p:grpSpPr>
          <p:sp>
            <p:nvSpPr>
              <p:cNvPr id="13" name="Freeform 13"/>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16666" r="-16666"/>
                </a:stretch>
              </a:blipFill>
            </p:spPr>
            <p:txBody>
              <a:bodyPr/>
              <a:lstStyle/>
              <a:p>
                <a:endParaRPr lang="en-US"/>
              </a:p>
            </p:txBody>
          </p:sp>
        </p:grpSp>
      </p:grpSp>
      <p:sp>
        <p:nvSpPr>
          <p:cNvPr id="14" name="TextBox 14"/>
          <p:cNvSpPr txBox="1"/>
          <p:nvPr/>
        </p:nvSpPr>
        <p:spPr>
          <a:xfrm>
            <a:off x="514350" y="503938"/>
            <a:ext cx="8115300" cy="1392176"/>
          </a:xfrm>
          <a:prstGeom prst="rect">
            <a:avLst/>
          </a:prstGeom>
        </p:spPr>
        <p:txBody>
          <a:bodyPr lIns="0" tIns="0" rIns="0" bIns="0" rtlCol="0" anchor="t">
            <a:spAutoFit/>
          </a:bodyPr>
          <a:lstStyle/>
          <a:p>
            <a:pPr algn="ctr" defTabSz="457200">
              <a:lnSpc>
                <a:spcPts val="5600"/>
              </a:lnSpc>
            </a:pPr>
            <a:r>
              <a:rPr lang="en-US" sz="4000" spc="332" dirty="0">
                <a:solidFill>
                  <a:srgbClr val="F49F95"/>
                </a:solidFill>
                <a:latin typeface="Bobby Jones"/>
                <a:ea typeface="Bobby Jones"/>
                <a:cs typeface="Bobby Jones"/>
                <a:sym typeface="Bobby Jones"/>
              </a:rPr>
              <a:t>MEET THE SCHOOL COUNSELORS!</a:t>
            </a:r>
          </a:p>
        </p:txBody>
      </p:sp>
      <p:sp>
        <p:nvSpPr>
          <p:cNvPr id="15" name="TextBox 15"/>
          <p:cNvSpPr txBox="1"/>
          <p:nvPr/>
        </p:nvSpPr>
        <p:spPr>
          <a:xfrm>
            <a:off x="2775519" y="2120076"/>
            <a:ext cx="6092916" cy="1009187"/>
          </a:xfrm>
          <a:prstGeom prst="rect">
            <a:avLst/>
          </a:prstGeom>
        </p:spPr>
        <p:txBody>
          <a:bodyPr lIns="0" tIns="0" rIns="0" bIns="0" rtlCol="0" anchor="t">
            <a:spAutoFit/>
          </a:bodyPr>
          <a:lstStyle/>
          <a:p>
            <a:pPr algn="ctr" defTabSz="457200">
              <a:lnSpc>
                <a:spcPts val="1960"/>
              </a:lnSpc>
            </a:pPr>
            <a:r>
              <a:rPr lang="en-US" sz="1400" b="1">
                <a:solidFill>
                  <a:srgbClr val="EFF0F2"/>
                </a:solidFill>
                <a:latin typeface="Glacial Indifference Bold"/>
                <a:ea typeface="Glacial Indifference Bold"/>
                <a:cs typeface="Glacial Indifference Bold"/>
                <a:sym typeface="Glacial Indifference Bold"/>
              </a:rPr>
              <a:t>Ms. Schroeder. Full-time School counselor at JME. In my spare time I love going to hockey and baseball games with my family, and I love musical theatre especially at 5th Ave and the Paramount. I live at home with my husband, two sons, and two crazy cats. </a:t>
            </a:r>
          </a:p>
        </p:txBody>
      </p:sp>
      <p:sp>
        <p:nvSpPr>
          <p:cNvPr id="16" name="TextBox 16"/>
          <p:cNvSpPr txBox="1"/>
          <p:nvPr/>
        </p:nvSpPr>
        <p:spPr>
          <a:xfrm>
            <a:off x="146906" y="4400633"/>
            <a:ext cx="6092916" cy="1009187"/>
          </a:xfrm>
          <a:prstGeom prst="rect">
            <a:avLst/>
          </a:prstGeom>
        </p:spPr>
        <p:txBody>
          <a:bodyPr lIns="0" tIns="0" rIns="0" bIns="0" rtlCol="0" anchor="t">
            <a:spAutoFit/>
          </a:bodyPr>
          <a:lstStyle/>
          <a:p>
            <a:pPr algn="ctr" defTabSz="457200">
              <a:lnSpc>
                <a:spcPts val="1960"/>
              </a:lnSpc>
            </a:pPr>
            <a:r>
              <a:rPr lang="en-US" sz="1400" b="1">
                <a:solidFill>
                  <a:srgbClr val="EFF0F2"/>
                </a:solidFill>
                <a:latin typeface="Glacial Indifference Bold"/>
                <a:ea typeface="Glacial Indifference Bold"/>
                <a:cs typeface="Glacial Indifference Bold"/>
                <a:sym typeface="Glacial Indifference Bold"/>
              </a:rPr>
              <a:t>Ms. Powers! Bonus School Counselor at JME. I work with Ms. Schroeder to help ALL students at JME. You will see me on Monday’s! I love reading, going to the beach, crafting and spending time with my family. I live at home with my husband Jordan, daughter Lucy and cat ROY!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6C839B"/>
        </a:solidFill>
        <a:effectLst/>
      </p:bgPr>
    </p:bg>
    <p:spTree>
      <p:nvGrpSpPr>
        <p:cNvPr id="1" name=""/>
        <p:cNvGrpSpPr/>
        <p:nvPr/>
      </p:nvGrpSpPr>
      <p:grpSpPr>
        <a:xfrm>
          <a:off x="0" y="0"/>
          <a:ext cx="0" cy="0"/>
          <a:chOff x="0" y="0"/>
          <a:chExt cx="0" cy="0"/>
        </a:xfrm>
      </p:grpSpPr>
      <p:grpSp>
        <p:nvGrpSpPr>
          <p:cNvPr id="2" name="Group 2"/>
          <p:cNvGrpSpPr/>
          <p:nvPr/>
        </p:nvGrpSpPr>
        <p:grpSpPr>
          <a:xfrm>
            <a:off x="6424363" y="2747738"/>
            <a:ext cx="2224362" cy="2862071"/>
            <a:chOff x="0" y="0"/>
            <a:chExt cx="1171680" cy="1507593"/>
          </a:xfrm>
        </p:grpSpPr>
        <p:sp>
          <p:nvSpPr>
            <p:cNvPr id="3" name="Freeform 3"/>
            <p:cNvSpPr/>
            <p:nvPr/>
          </p:nvSpPr>
          <p:spPr>
            <a:xfrm>
              <a:off x="0" y="0"/>
              <a:ext cx="1171680" cy="1507593"/>
            </a:xfrm>
            <a:custGeom>
              <a:avLst/>
              <a:gdLst/>
              <a:ahLst/>
              <a:cxnLst/>
              <a:rect l="l" t="t" r="r" b="b"/>
              <a:pathLst>
                <a:path w="1171680" h="1507593">
                  <a:moveTo>
                    <a:pt x="3481" y="0"/>
                  </a:moveTo>
                  <a:lnTo>
                    <a:pt x="1168200" y="0"/>
                  </a:lnTo>
                  <a:cubicBezTo>
                    <a:pt x="1169123" y="0"/>
                    <a:pt x="1170008" y="367"/>
                    <a:pt x="1170661" y="1019"/>
                  </a:cubicBezTo>
                  <a:cubicBezTo>
                    <a:pt x="1171313" y="1672"/>
                    <a:pt x="1171680" y="2557"/>
                    <a:pt x="1171680" y="3481"/>
                  </a:cubicBezTo>
                  <a:lnTo>
                    <a:pt x="1171680" y="1504112"/>
                  </a:lnTo>
                  <a:cubicBezTo>
                    <a:pt x="1171680" y="1505035"/>
                    <a:pt x="1171313" y="1505920"/>
                    <a:pt x="1170661" y="1506573"/>
                  </a:cubicBezTo>
                  <a:cubicBezTo>
                    <a:pt x="1170008" y="1507226"/>
                    <a:pt x="1169123" y="1507593"/>
                    <a:pt x="1168200" y="1507593"/>
                  </a:cubicBezTo>
                  <a:lnTo>
                    <a:pt x="3481" y="1507593"/>
                  </a:lnTo>
                  <a:cubicBezTo>
                    <a:pt x="2557" y="1507593"/>
                    <a:pt x="1672" y="1507226"/>
                    <a:pt x="1019" y="1506573"/>
                  </a:cubicBezTo>
                  <a:cubicBezTo>
                    <a:pt x="367" y="1505920"/>
                    <a:pt x="0" y="1505035"/>
                    <a:pt x="0" y="1504112"/>
                  </a:cubicBezTo>
                  <a:lnTo>
                    <a:pt x="0" y="3481"/>
                  </a:lnTo>
                  <a:cubicBezTo>
                    <a:pt x="0" y="2557"/>
                    <a:pt x="367" y="1672"/>
                    <a:pt x="1019" y="1019"/>
                  </a:cubicBezTo>
                  <a:cubicBezTo>
                    <a:pt x="1672" y="367"/>
                    <a:pt x="2557" y="0"/>
                    <a:pt x="3481" y="0"/>
                  </a:cubicBezTo>
                  <a:close/>
                </a:path>
              </a:pathLst>
            </a:custGeom>
            <a:solidFill>
              <a:srgbClr val="FFFFFF"/>
            </a:solidFill>
            <a:ln cap="sq">
              <a:noFill/>
              <a:prstDash val="solid"/>
              <a:miter/>
            </a:ln>
          </p:spPr>
          <p:txBody>
            <a:bodyPr/>
            <a:lstStyle/>
            <a:p>
              <a:endParaRPr lang="en-US"/>
            </a:p>
          </p:txBody>
        </p:sp>
        <p:sp>
          <p:nvSpPr>
            <p:cNvPr id="4" name="TextBox 4"/>
            <p:cNvSpPr txBox="1"/>
            <p:nvPr/>
          </p:nvSpPr>
          <p:spPr>
            <a:xfrm>
              <a:off x="0" y="-38100"/>
              <a:ext cx="1171680" cy="1545693"/>
            </a:xfrm>
            <a:prstGeom prst="rect">
              <a:avLst/>
            </a:prstGeom>
          </p:spPr>
          <p:txBody>
            <a:bodyPr lIns="25400" tIns="25400" rIns="25400" bIns="25400" rtlCol="0" anchor="ctr"/>
            <a:lstStyle/>
            <a:p>
              <a:pPr algn="ctr" defTabSz="457200">
                <a:lnSpc>
                  <a:spcPts val="1330"/>
                </a:lnSpc>
                <a:spcBef>
                  <a:spcPct val="0"/>
                </a:spcBef>
              </a:pPr>
              <a:endParaRPr sz="900">
                <a:solidFill>
                  <a:prstClr val="black"/>
                </a:solidFill>
                <a:latin typeface="Calibri"/>
              </a:endParaRPr>
            </a:p>
          </p:txBody>
        </p:sp>
      </p:grpSp>
      <p:sp>
        <p:nvSpPr>
          <p:cNvPr id="5" name="Freeform 5"/>
          <p:cNvSpPr/>
          <p:nvPr/>
        </p:nvSpPr>
        <p:spPr>
          <a:xfrm rot="-1841840">
            <a:off x="6154147" y="2797221"/>
            <a:ext cx="901344" cy="295957"/>
          </a:xfrm>
          <a:custGeom>
            <a:avLst/>
            <a:gdLst/>
            <a:ahLst/>
            <a:cxnLst/>
            <a:rect l="l" t="t" r="r" b="b"/>
            <a:pathLst>
              <a:path w="1802687" h="591913">
                <a:moveTo>
                  <a:pt x="0" y="0"/>
                </a:moveTo>
                <a:lnTo>
                  <a:pt x="1802687" y="0"/>
                </a:lnTo>
                <a:lnTo>
                  <a:pt x="1802687" y="591914"/>
                </a:lnTo>
                <a:lnTo>
                  <a:pt x="0" y="591914"/>
                </a:lnTo>
                <a:lnTo>
                  <a:pt x="0" y="0"/>
                </a:lnTo>
                <a:close/>
              </a:path>
            </a:pathLst>
          </a:custGeom>
          <a:blipFill>
            <a:blip r:embed="rId2">
              <a:alphaModFix amt="8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7102910" y="2902204"/>
            <a:ext cx="867267" cy="745850"/>
          </a:xfrm>
          <a:custGeom>
            <a:avLst/>
            <a:gdLst/>
            <a:ahLst/>
            <a:cxnLst/>
            <a:rect l="l" t="t" r="r" b="b"/>
            <a:pathLst>
              <a:path w="1734533" h="1491699">
                <a:moveTo>
                  <a:pt x="0" y="0"/>
                </a:moveTo>
                <a:lnTo>
                  <a:pt x="1734533" y="0"/>
                </a:lnTo>
                <a:lnTo>
                  <a:pt x="1734533" y="1491699"/>
                </a:lnTo>
                <a:lnTo>
                  <a:pt x="0" y="14916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1402288">
            <a:off x="7991902" y="2754226"/>
            <a:ext cx="901344" cy="295957"/>
          </a:xfrm>
          <a:custGeom>
            <a:avLst/>
            <a:gdLst/>
            <a:ahLst/>
            <a:cxnLst/>
            <a:rect l="l" t="t" r="r" b="b"/>
            <a:pathLst>
              <a:path w="1802687" h="591913">
                <a:moveTo>
                  <a:pt x="0" y="0"/>
                </a:moveTo>
                <a:lnTo>
                  <a:pt x="1802687" y="0"/>
                </a:lnTo>
                <a:lnTo>
                  <a:pt x="1802687" y="591914"/>
                </a:lnTo>
                <a:lnTo>
                  <a:pt x="0" y="591914"/>
                </a:lnTo>
                <a:lnTo>
                  <a:pt x="0" y="0"/>
                </a:lnTo>
                <a:close/>
              </a:path>
            </a:pathLst>
          </a:custGeom>
          <a:blipFill>
            <a:blip r:embed="rId2">
              <a:alphaModFix amt="84000"/>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8" name="Group 8"/>
          <p:cNvGrpSpPr/>
          <p:nvPr/>
        </p:nvGrpSpPr>
        <p:grpSpPr>
          <a:xfrm>
            <a:off x="513809" y="2748036"/>
            <a:ext cx="2224362" cy="2862071"/>
            <a:chOff x="0" y="0"/>
            <a:chExt cx="1171680" cy="1507593"/>
          </a:xfrm>
        </p:grpSpPr>
        <p:sp>
          <p:nvSpPr>
            <p:cNvPr id="9" name="Freeform 9"/>
            <p:cNvSpPr/>
            <p:nvPr/>
          </p:nvSpPr>
          <p:spPr>
            <a:xfrm>
              <a:off x="0" y="0"/>
              <a:ext cx="1171680" cy="1507593"/>
            </a:xfrm>
            <a:custGeom>
              <a:avLst/>
              <a:gdLst/>
              <a:ahLst/>
              <a:cxnLst/>
              <a:rect l="l" t="t" r="r" b="b"/>
              <a:pathLst>
                <a:path w="1171680" h="1507593">
                  <a:moveTo>
                    <a:pt x="3481" y="0"/>
                  </a:moveTo>
                  <a:lnTo>
                    <a:pt x="1168200" y="0"/>
                  </a:lnTo>
                  <a:cubicBezTo>
                    <a:pt x="1169123" y="0"/>
                    <a:pt x="1170008" y="367"/>
                    <a:pt x="1170661" y="1019"/>
                  </a:cubicBezTo>
                  <a:cubicBezTo>
                    <a:pt x="1171313" y="1672"/>
                    <a:pt x="1171680" y="2557"/>
                    <a:pt x="1171680" y="3481"/>
                  </a:cubicBezTo>
                  <a:lnTo>
                    <a:pt x="1171680" y="1504112"/>
                  </a:lnTo>
                  <a:cubicBezTo>
                    <a:pt x="1171680" y="1505035"/>
                    <a:pt x="1171313" y="1505920"/>
                    <a:pt x="1170661" y="1506573"/>
                  </a:cubicBezTo>
                  <a:cubicBezTo>
                    <a:pt x="1170008" y="1507226"/>
                    <a:pt x="1169123" y="1507593"/>
                    <a:pt x="1168200" y="1507593"/>
                  </a:cubicBezTo>
                  <a:lnTo>
                    <a:pt x="3481" y="1507593"/>
                  </a:lnTo>
                  <a:cubicBezTo>
                    <a:pt x="2557" y="1507593"/>
                    <a:pt x="1672" y="1507226"/>
                    <a:pt x="1019" y="1506573"/>
                  </a:cubicBezTo>
                  <a:cubicBezTo>
                    <a:pt x="367" y="1505920"/>
                    <a:pt x="0" y="1505035"/>
                    <a:pt x="0" y="1504112"/>
                  </a:cubicBezTo>
                  <a:lnTo>
                    <a:pt x="0" y="3481"/>
                  </a:lnTo>
                  <a:cubicBezTo>
                    <a:pt x="0" y="2557"/>
                    <a:pt x="367" y="1672"/>
                    <a:pt x="1019" y="1019"/>
                  </a:cubicBezTo>
                  <a:cubicBezTo>
                    <a:pt x="1672" y="367"/>
                    <a:pt x="2557" y="0"/>
                    <a:pt x="3481" y="0"/>
                  </a:cubicBezTo>
                  <a:close/>
                </a:path>
              </a:pathLst>
            </a:custGeom>
            <a:solidFill>
              <a:srgbClr val="FFFFFF"/>
            </a:solidFill>
            <a:ln cap="sq">
              <a:noFill/>
              <a:prstDash val="solid"/>
              <a:miter/>
            </a:ln>
          </p:spPr>
          <p:txBody>
            <a:bodyPr/>
            <a:lstStyle/>
            <a:p>
              <a:endParaRPr lang="en-US"/>
            </a:p>
          </p:txBody>
        </p:sp>
        <p:sp>
          <p:nvSpPr>
            <p:cNvPr id="10" name="TextBox 10"/>
            <p:cNvSpPr txBox="1"/>
            <p:nvPr/>
          </p:nvSpPr>
          <p:spPr>
            <a:xfrm>
              <a:off x="0" y="-38100"/>
              <a:ext cx="1171680" cy="1545693"/>
            </a:xfrm>
            <a:prstGeom prst="rect">
              <a:avLst/>
            </a:prstGeom>
          </p:spPr>
          <p:txBody>
            <a:bodyPr lIns="25400" tIns="25400" rIns="25400" bIns="25400" rtlCol="0" anchor="ctr"/>
            <a:lstStyle/>
            <a:p>
              <a:pPr algn="ctr" defTabSz="457200">
                <a:lnSpc>
                  <a:spcPts val="1330"/>
                </a:lnSpc>
                <a:spcBef>
                  <a:spcPct val="0"/>
                </a:spcBef>
              </a:pPr>
              <a:endParaRPr sz="900">
                <a:solidFill>
                  <a:prstClr val="black"/>
                </a:solidFill>
                <a:latin typeface="Calibri"/>
              </a:endParaRPr>
            </a:p>
          </p:txBody>
        </p:sp>
      </p:grpSp>
      <p:sp>
        <p:nvSpPr>
          <p:cNvPr id="11" name="Freeform 11"/>
          <p:cNvSpPr/>
          <p:nvPr/>
        </p:nvSpPr>
        <p:spPr>
          <a:xfrm rot="-1841840">
            <a:off x="243593" y="2797519"/>
            <a:ext cx="901344" cy="295957"/>
          </a:xfrm>
          <a:custGeom>
            <a:avLst/>
            <a:gdLst/>
            <a:ahLst/>
            <a:cxnLst/>
            <a:rect l="l" t="t" r="r" b="b"/>
            <a:pathLst>
              <a:path w="1802687" h="591913">
                <a:moveTo>
                  <a:pt x="0" y="0"/>
                </a:moveTo>
                <a:lnTo>
                  <a:pt x="1802687" y="0"/>
                </a:lnTo>
                <a:lnTo>
                  <a:pt x="1802687" y="591913"/>
                </a:lnTo>
                <a:lnTo>
                  <a:pt x="0" y="591913"/>
                </a:lnTo>
                <a:lnTo>
                  <a:pt x="0" y="0"/>
                </a:lnTo>
                <a:close/>
              </a:path>
            </a:pathLst>
          </a:custGeom>
          <a:blipFill>
            <a:blip r:embed="rId2">
              <a:alphaModFix amt="8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1192356" y="2902502"/>
            <a:ext cx="867267" cy="745850"/>
          </a:xfrm>
          <a:custGeom>
            <a:avLst/>
            <a:gdLst/>
            <a:ahLst/>
            <a:cxnLst/>
            <a:rect l="l" t="t" r="r" b="b"/>
            <a:pathLst>
              <a:path w="1734533" h="1491699">
                <a:moveTo>
                  <a:pt x="0" y="0"/>
                </a:moveTo>
                <a:lnTo>
                  <a:pt x="1734534" y="0"/>
                </a:lnTo>
                <a:lnTo>
                  <a:pt x="1734534" y="1491699"/>
                </a:lnTo>
                <a:lnTo>
                  <a:pt x="0" y="14916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13"/>
          <p:cNvSpPr/>
          <p:nvPr/>
        </p:nvSpPr>
        <p:spPr>
          <a:xfrm rot="1402288">
            <a:off x="2081348" y="2754524"/>
            <a:ext cx="901344" cy="295957"/>
          </a:xfrm>
          <a:custGeom>
            <a:avLst/>
            <a:gdLst/>
            <a:ahLst/>
            <a:cxnLst/>
            <a:rect l="l" t="t" r="r" b="b"/>
            <a:pathLst>
              <a:path w="1802687" h="591913">
                <a:moveTo>
                  <a:pt x="0" y="0"/>
                </a:moveTo>
                <a:lnTo>
                  <a:pt x="1802687" y="0"/>
                </a:lnTo>
                <a:lnTo>
                  <a:pt x="1802687" y="591913"/>
                </a:lnTo>
                <a:lnTo>
                  <a:pt x="0" y="591913"/>
                </a:lnTo>
                <a:lnTo>
                  <a:pt x="0" y="0"/>
                </a:lnTo>
                <a:close/>
              </a:path>
            </a:pathLst>
          </a:custGeom>
          <a:blipFill>
            <a:blip r:embed="rId2">
              <a:alphaModFix amt="8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TextBox 14"/>
          <p:cNvSpPr txBox="1"/>
          <p:nvPr/>
        </p:nvSpPr>
        <p:spPr>
          <a:xfrm>
            <a:off x="1527875" y="2926703"/>
            <a:ext cx="184086" cy="636713"/>
          </a:xfrm>
          <a:prstGeom prst="rect">
            <a:avLst/>
          </a:prstGeom>
        </p:spPr>
        <p:txBody>
          <a:bodyPr lIns="0" tIns="0" rIns="0" bIns="0" rtlCol="0" anchor="t">
            <a:spAutoFit/>
          </a:bodyPr>
          <a:lstStyle/>
          <a:p>
            <a:pPr algn="ctr" defTabSz="457200">
              <a:lnSpc>
                <a:spcPts val="5250"/>
              </a:lnSpc>
            </a:pPr>
            <a:r>
              <a:rPr lang="en-US" sz="3750">
                <a:solidFill>
                  <a:srgbClr val="000000"/>
                </a:solidFill>
                <a:latin typeface="Moonlight"/>
                <a:ea typeface="Moonlight"/>
                <a:cs typeface="Moonlight"/>
                <a:sym typeface="Moonlight"/>
              </a:rPr>
              <a:t>1</a:t>
            </a:r>
          </a:p>
        </p:txBody>
      </p:sp>
      <p:sp>
        <p:nvSpPr>
          <p:cNvPr id="15" name="TextBox 15"/>
          <p:cNvSpPr txBox="1"/>
          <p:nvPr/>
        </p:nvSpPr>
        <p:spPr>
          <a:xfrm>
            <a:off x="813003" y="3643291"/>
            <a:ext cx="1613830" cy="346249"/>
          </a:xfrm>
          <a:prstGeom prst="rect">
            <a:avLst/>
          </a:prstGeom>
        </p:spPr>
        <p:txBody>
          <a:bodyPr lIns="0" tIns="0" rIns="0" bIns="0" rtlCol="0" anchor="t">
            <a:spAutoFit/>
          </a:bodyPr>
          <a:lstStyle/>
          <a:p>
            <a:pPr algn="ctr" defTabSz="457200">
              <a:lnSpc>
                <a:spcPts val="2700"/>
              </a:lnSpc>
            </a:pPr>
            <a:r>
              <a:rPr lang="en-US" sz="2250" b="1" spc="146">
                <a:solidFill>
                  <a:srgbClr val="545454"/>
                </a:solidFill>
                <a:latin typeface="Glacial Indifference Bold"/>
                <a:ea typeface="Glacial Indifference Bold"/>
                <a:cs typeface="Glacial Indifference Bold"/>
                <a:sym typeface="Glacial Indifference Bold"/>
              </a:rPr>
              <a:t>SUPPORT</a:t>
            </a:r>
          </a:p>
        </p:txBody>
      </p:sp>
      <p:grpSp>
        <p:nvGrpSpPr>
          <p:cNvPr id="16" name="Group 16"/>
          <p:cNvGrpSpPr/>
          <p:nvPr/>
        </p:nvGrpSpPr>
        <p:grpSpPr>
          <a:xfrm>
            <a:off x="3468001" y="2747738"/>
            <a:ext cx="2224362" cy="2862071"/>
            <a:chOff x="0" y="0"/>
            <a:chExt cx="1171680" cy="1507593"/>
          </a:xfrm>
        </p:grpSpPr>
        <p:sp>
          <p:nvSpPr>
            <p:cNvPr id="17" name="Freeform 17"/>
            <p:cNvSpPr/>
            <p:nvPr/>
          </p:nvSpPr>
          <p:spPr>
            <a:xfrm>
              <a:off x="0" y="0"/>
              <a:ext cx="1171680" cy="1507593"/>
            </a:xfrm>
            <a:custGeom>
              <a:avLst/>
              <a:gdLst/>
              <a:ahLst/>
              <a:cxnLst/>
              <a:rect l="l" t="t" r="r" b="b"/>
              <a:pathLst>
                <a:path w="1171680" h="1507593">
                  <a:moveTo>
                    <a:pt x="3481" y="0"/>
                  </a:moveTo>
                  <a:lnTo>
                    <a:pt x="1168200" y="0"/>
                  </a:lnTo>
                  <a:cubicBezTo>
                    <a:pt x="1169123" y="0"/>
                    <a:pt x="1170008" y="367"/>
                    <a:pt x="1170661" y="1019"/>
                  </a:cubicBezTo>
                  <a:cubicBezTo>
                    <a:pt x="1171313" y="1672"/>
                    <a:pt x="1171680" y="2557"/>
                    <a:pt x="1171680" y="3481"/>
                  </a:cubicBezTo>
                  <a:lnTo>
                    <a:pt x="1171680" y="1504112"/>
                  </a:lnTo>
                  <a:cubicBezTo>
                    <a:pt x="1171680" y="1505035"/>
                    <a:pt x="1171313" y="1505920"/>
                    <a:pt x="1170661" y="1506573"/>
                  </a:cubicBezTo>
                  <a:cubicBezTo>
                    <a:pt x="1170008" y="1507226"/>
                    <a:pt x="1169123" y="1507593"/>
                    <a:pt x="1168200" y="1507593"/>
                  </a:cubicBezTo>
                  <a:lnTo>
                    <a:pt x="3481" y="1507593"/>
                  </a:lnTo>
                  <a:cubicBezTo>
                    <a:pt x="2557" y="1507593"/>
                    <a:pt x="1672" y="1507226"/>
                    <a:pt x="1019" y="1506573"/>
                  </a:cubicBezTo>
                  <a:cubicBezTo>
                    <a:pt x="367" y="1505920"/>
                    <a:pt x="0" y="1505035"/>
                    <a:pt x="0" y="1504112"/>
                  </a:cubicBezTo>
                  <a:lnTo>
                    <a:pt x="0" y="3481"/>
                  </a:lnTo>
                  <a:cubicBezTo>
                    <a:pt x="0" y="2557"/>
                    <a:pt x="367" y="1672"/>
                    <a:pt x="1019" y="1019"/>
                  </a:cubicBezTo>
                  <a:cubicBezTo>
                    <a:pt x="1672" y="367"/>
                    <a:pt x="2557" y="0"/>
                    <a:pt x="3481" y="0"/>
                  </a:cubicBezTo>
                  <a:close/>
                </a:path>
              </a:pathLst>
            </a:custGeom>
            <a:solidFill>
              <a:srgbClr val="FFFFFF"/>
            </a:solidFill>
            <a:ln cap="sq">
              <a:noFill/>
              <a:prstDash val="solid"/>
              <a:miter/>
            </a:ln>
          </p:spPr>
          <p:txBody>
            <a:bodyPr/>
            <a:lstStyle/>
            <a:p>
              <a:endParaRPr lang="en-US"/>
            </a:p>
          </p:txBody>
        </p:sp>
        <p:sp>
          <p:nvSpPr>
            <p:cNvPr id="18" name="TextBox 18"/>
            <p:cNvSpPr txBox="1"/>
            <p:nvPr/>
          </p:nvSpPr>
          <p:spPr>
            <a:xfrm>
              <a:off x="0" y="-38100"/>
              <a:ext cx="1171680" cy="1545693"/>
            </a:xfrm>
            <a:prstGeom prst="rect">
              <a:avLst/>
            </a:prstGeom>
          </p:spPr>
          <p:txBody>
            <a:bodyPr lIns="25400" tIns="25400" rIns="25400" bIns="25400" rtlCol="0" anchor="ctr"/>
            <a:lstStyle/>
            <a:p>
              <a:pPr algn="ctr" defTabSz="457200">
                <a:lnSpc>
                  <a:spcPts val="1330"/>
                </a:lnSpc>
                <a:spcBef>
                  <a:spcPct val="0"/>
                </a:spcBef>
              </a:pPr>
              <a:endParaRPr sz="900">
                <a:solidFill>
                  <a:prstClr val="black"/>
                </a:solidFill>
                <a:latin typeface="Calibri"/>
              </a:endParaRPr>
            </a:p>
          </p:txBody>
        </p:sp>
      </p:grpSp>
      <p:sp>
        <p:nvSpPr>
          <p:cNvPr id="19" name="Freeform 19"/>
          <p:cNvSpPr/>
          <p:nvPr/>
        </p:nvSpPr>
        <p:spPr>
          <a:xfrm rot="-1841840">
            <a:off x="3197785" y="2797221"/>
            <a:ext cx="901344" cy="295957"/>
          </a:xfrm>
          <a:custGeom>
            <a:avLst/>
            <a:gdLst/>
            <a:ahLst/>
            <a:cxnLst/>
            <a:rect l="l" t="t" r="r" b="b"/>
            <a:pathLst>
              <a:path w="1802687" h="591913">
                <a:moveTo>
                  <a:pt x="0" y="0"/>
                </a:moveTo>
                <a:lnTo>
                  <a:pt x="1802687" y="0"/>
                </a:lnTo>
                <a:lnTo>
                  <a:pt x="1802687" y="591914"/>
                </a:lnTo>
                <a:lnTo>
                  <a:pt x="0" y="591914"/>
                </a:lnTo>
                <a:lnTo>
                  <a:pt x="0" y="0"/>
                </a:lnTo>
                <a:close/>
              </a:path>
            </a:pathLst>
          </a:custGeom>
          <a:blipFill>
            <a:blip r:embed="rId2">
              <a:alphaModFix amt="8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0" name="Freeform 20"/>
          <p:cNvSpPr/>
          <p:nvPr/>
        </p:nvSpPr>
        <p:spPr>
          <a:xfrm>
            <a:off x="4146549" y="2902204"/>
            <a:ext cx="867267" cy="745850"/>
          </a:xfrm>
          <a:custGeom>
            <a:avLst/>
            <a:gdLst/>
            <a:ahLst/>
            <a:cxnLst/>
            <a:rect l="l" t="t" r="r" b="b"/>
            <a:pathLst>
              <a:path w="1734533" h="1491699">
                <a:moveTo>
                  <a:pt x="0" y="0"/>
                </a:moveTo>
                <a:lnTo>
                  <a:pt x="1734533" y="0"/>
                </a:lnTo>
                <a:lnTo>
                  <a:pt x="1734533" y="1491699"/>
                </a:lnTo>
                <a:lnTo>
                  <a:pt x="0" y="14916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1" name="Freeform 21"/>
          <p:cNvSpPr/>
          <p:nvPr/>
        </p:nvSpPr>
        <p:spPr>
          <a:xfrm rot="1402288">
            <a:off x="5035540" y="2754226"/>
            <a:ext cx="901344" cy="295957"/>
          </a:xfrm>
          <a:custGeom>
            <a:avLst/>
            <a:gdLst/>
            <a:ahLst/>
            <a:cxnLst/>
            <a:rect l="l" t="t" r="r" b="b"/>
            <a:pathLst>
              <a:path w="1802687" h="591913">
                <a:moveTo>
                  <a:pt x="0" y="0"/>
                </a:moveTo>
                <a:lnTo>
                  <a:pt x="1802687" y="0"/>
                </a:lnTo>
                <a:lnTo>
                  <a:pt x="1802687" y="591914"/>
                </a:lnTo>
                <a:lnTo>
                  <a:pt x="0" y="591914"/>
                </a:lnTo>
                <a:lnTo>
                  <a:pt x="0" y="0"/>
                </a:lnTo>
                <a:close/>
              </a:path>
            </a:pathLst>
          </a:custGeom>
          <a:blipFill>
            <a:blip r:embed="rId2">
              <a:alphaModFix amt="84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TextBox 22"/>
          <p:cNvSpPr txBox="1"/>
          <p:nvPr/>
        </p:nvSpPr>
        <p:spPr>
          <a:xfrm>
            <a:off x="4453138" y="2908416"/>
            <a:ext cx="214335" cy="636713"/>
          </a:xfrm>
          <a:prstGeom prst="rect">
            <a:avLst/>
          </a:prstGeom>
        </p:spPr>
        <p:txBody>
          <a:bodyPr lIns="0" tIns="0" rIns="0" bIns="0" rtlCol="0" anchor="t">
            <a:spAutoFit/>
          </a:bodyPr>
          <a:lstStyle/>
          <a:p>
            <a:pPr algn="ctr" defTabSz="457200">
              <a:lnSpc>
                <a:spcPts val="5250"/>
              </a:lnSpc>
            </a:pPr>
            <a:r>
              <a:rPr lang="en-US" sz="3750">
                <a:solidFill>
                  <a:srgbClr val="000000"/>
                </a:solidFill>
                <a:latin typeface="Moonlight"/>
                <a:ea typeface="Moonlight"/>
                <a:cs typeface="Moonlight"/>
                <a:sym typeface="Moonlight"/>
              </a:rPr>
              <a:t>2</a:t>
            </a:r>
          </a:p>
        </p:txBody>
      </p:sp>
      <p:sp>
        <p:nvSpPr>
          <p:cNvPr id="23" name="TextBox 23"/>
          <p:cNvSpPr txBox="1"/>
          <p:nvPr/>
        </p:nvSpPr>
        <p:spPr>
          <a:xfrm>
            <a:off x="3872382" y="3643291"/>
            <a:ext cx="1415599" cy="346249"/>
          </a:xfrm>
          <a:prstGeom prst="rect">
            <a:avLst/>
          </a:prstGeom>
        </p:spPr>
        <p:txBody>
          <a:bodyPr lIns="0" tIns="0" rIns="0" bIns="0" rtlCol="0" anchor="t">
            <a:spAutoFit/>
          </a:bodyPr>
          <a:lstStyle/>
          <a:p>
            <a:pPr algn="ctr" defTabSz="457200">
              <a:lnSpc>
                <a:spcPts val="2700"/>
              </a:lnSpc>
            </a:pPr>
            <a:r>
              <a:rPr lang="en-US" sz="2250" b="1" spc="146">
                <a:solidFill>
                  <a:srgbClr val="545454"/>
                </a:solidFill>
                <a:latin typeface="Glacial Indifference Bold"/>
                <a:ea typeface="Glacial Indifference Bold"/>
                <a:cs typeface="Glacial Indifference Bold"/>
                <a:sym typeface="Glacial Indifference Bold"/>
              </a:rPr>
              <a:t>EDUCATE</a:t>
            </a:r>
          </a:p>
        </p:txBody>
      </p:sp>
      <p:sp>
        <p:nvSpPr>
          <p:cNvPr id="24" name="TextBox 24"/>
          <p:cNvSpPr txBox="1"/>
          <p:nvPr/>
        </p:nvSpPr>
        <p:spPr>
          <a:xfrm>
            <a:off x="7407596" y="2890427"/>
            <a:ext cx="257895" cy="636713"/>
          </a:xfrm>
          <a:prstGeom prst="rect">
            <a:avLst/>
          </a:prstGeom>
        </p:spPr>
        <p:txBody>
          <a:bodyPr lIns="0" tIns="0" rIns="0" bIns="0" rtlCol="0" anchor="t">
            <a:spAutoFit/>
          </a:bodyPr>
          <a:lstStyle/>
          <a:p>
            <a:pPr algn="ctr" defTabSz="457200">
              <a:lnSpc>
                <a:spcPts val="5250"/>
              </a:lnSpc>
            </a:pPr>
            <a:r>
              <a:rPr lang="en-US" sz="3750">
                <a:solidFill>
                  <a:srgbClr val="000000"/>
                </a:solidFill>
                <a:latin typeface="Moonlight"/>
                <a:ea typeface="Moonlight"/>
                <a:cs typeface="Moonlight"/>
                <a:sym typeface="Moonlight"/>
              </a:rPr>
              <a:t>3</a:t>
            </a:r>
          </a:p>
        </p:txBody>
      </p:sp>
      <p:sp>
        <p:nvSpPr>
          <p:cNvPr id="25" name="TextBox 25"/>
          <p:cNvSpPr txBox="1"/>
          <p:nvPr/>
        </p:nvSpPr>
        <p:spPr>
          <a:xfrm>
            <a:off x="6538697" y="3643291"/>
            <a:ext cx="1995693" cy="346249"/>
          </a:xfrm>
          <a:prstGeom prst="rect">
            <a:avLst/>
          </a:prstGeom>
        </p:spPr>
        <p:txBody>
          <a:bodyPr lIns="0" tIns="0" rIns="0" bIns="0" rtlCol="0" anchor="t">
            <a:spAutoFit/>
          </a:bodyPr>
          <a:lstStyle/>
          <a:p>
            <a:pPr algn="ctr" defTabSz="457200">
              <a:lnSpc>
                <a:spcPts val="2700"/>
              </a:lnSpc>
            </a:pPr>
            <a:r>
              <a:rPr lang="en-US" sz="2250" b="1" spc="146">
                <a:solidFill>
                  <a:srgbClr val="545454"/>
                </a:solidFill>
                <a:latin typeface="Glacial Indifference Bold"/>
                <a:ea typeface="Glacial Indifference Bold"/>
                <a:cs typeface="Glacial Indifference Bold"/>
                <a:sym typeface="Glacial Indifference Bold"/>
              </a:rPr>
              <a:t>ENCOURAGE</a:t>
            </a:r>
          </a:p>
        </p:txBody>
      </p:sp>
      <p:sp>
        <p:nvSpPr>
          <p:cNvPr id="26" name="TextBox 26"/>
          <p:cNvSpPr txBox="1"/>
          <p:nvPr/>
        </p:nvSpPr>
        <p:spPr>
          <a:xfrm>
            <a:off x="514350" y="938213"/>
            <a:ext cx="8115300" cy="1392176"/>
          </a:xfrm>
          <a:prstGeom prst="rect">
            <a:avLst/>
          </a:prstGeom>
        </p:spPr>
        <p:txBody>
          <a:bodyPr lIns="0" tIns="0" rIns="0" bIns="0" rtlCol="0" anchor="t">
            <a:spAutoFit/>
          </a:bodyPr>
          <a:lstStyle/>
          <a:p>
            <a:pPr algn="ctr" defTabSz="457200">
              <a:lnSpc>
                <a:spcPts val="5600"/>
              </a:lnSpc>
            </a:pPr>
            <a:r>
              <a:rPr lang="en-US" sz="4000" spc="332">
                <a:solidFill>
                  <a:srgbClr val="FFFFFF"/>
                </a:solidFill>
                <a:latin typeface="Bobby Jones"/>
                <a:ea typeface="Bobby Jones"/>
                <a:cs typeface="Bobby Jones"/>
                <a:sym typeface="Bobby Jones"/>
              </a:rPr>
              <a:t>WHAT DOES AN ELEMENTARY SCHOOL COUNSELOR DO?</a:t>
            </a:r>
          </a:p>
        </p:txBody>
      </p:sp>
      <p:sp>
        <p:nvSpPr>
          <p:cNvPr id="27" name="TextBox 27"/>
          <p:cNvSpPr txBox="1"/>
          <p:nvPr/>
        </p:nvSpPr>
        <p:spPr>
          <a:xfrm>
            <a:off x="6556986" y="4048104"/>
            <a:ext cx="1977404" cy="1009187"/>
          </a:xfrm>
          <a:prstGeom prst="rect">
            <a:avLst/>
          </a:prstGeom>
        </p:spPr>
        <p:txBody>
          <a:bodyPr lIns="0" tIns="0" rIns="0" bIns="0" rtlCol="0" anchor="t">
            <a:spAutoFit/>
          </a:bodyPr>
          <a:lstStyle/>
          <a:p>
            <a:pPr marL="302260" lvl="1" indent="-151130" defTabSz="457200">
              <a:lnSpc>
                <a:spcPts val="1960"/>
              </a:lnSpc>
              <a:buFont typeface="Arial"/>
              <a:buChar char="•"/>
            </a:pPr>
            <a:r>
              <a:rPr lang="en-US" sz="1400">
                <a:solidFill>
                  <a:srgbClr val="000000"/>
                </a:solidFill>
                <a:latin typeface="Canva Sans"/>
                <a:ea typeface="Canva Sans"/>
                <a:cs typeface="Canva Sans"/>
                <a:sym typeface="Canva Sans"/>
              </a:rPr>
              <a:t>Students</a:t>
            </a:r>
          </a:p>
          <a:p>
            <a:pPr marL="302260" lvl="1" indent="-151130" defTabSz="457200">
              <a:lnSpc>
                <a:spcPts val="1960"/>
              </a:lnSpc>
              <a:buFont typeface="Arial"/>
              <a:buChar char="•"/>
            </a:pPr>
            <a:r>
              <a:rPr lang="en-US" sz="1400">
                <a:solidFill>
                  <a:srgbClr val="000000"/>
                </a:solidFill>
                <a:latin typeface="Canva Sans"/>
                <a:ea typeface="Canva Sans"/>
                <a:cs typeface="Canva Sans"/>
                <a:sym typeface="Canva Sans"/>
              </a:rPr>
              <a:t>Families</a:t>
            </a:r>
          </a:p>
          <a:p>
            <a:pPr marL="302260" lvl="1" indent="-151130" defTabSz="457200">
              <a:lnSpc>
                <a:spcPts val="1960"/>
              </a:lnSpc>
              <a:buFont typeface="Arial"/>
              <a:buChar char="•"/>
            </a:pPr>
            <a:r>
              <a:rPr lang="en-US" sz="1400">
                <a:solidFill>
                  <a:srgbClr val="000000"/>
                </a:solidFill>
                <a:latin typeface="Canva Sans"/>
                <a:ea typeface="Canva Sans"/>
                <a:cs typeface="Canva Sans"/>
                <a:sym typeface="Canva Sans"/>
              </a:rPr>
              <a:t>Teachers</a:t>
            </a:r>
          </a:p>
          <a:p>
            <a:pPr marL="302260" lvl="1" indent="-151130" defTabSz="457200">
              <a:lnSpc>
                <a:spcPts val="1960"/>
              </a:lnSpc>
              <a:buFont typeface="Arial"/>
              <a:buChar char="•"/>
            </a:pPr>
            <a:r>
              <a:rPr lang="en-US" sz="1400">
                <a:solidFill>
                  <a:srgbClr val="000000"/>
                </a:solidFill>
                <a:latin typeface="Canva Sans"/>
                <a:ea typeface="Canva Sans"/>
                <a:cs typeface="Canva Sans"/>
                <a:sym typeface="Canva Sans"/>
              </a:rPr>
              <a:t>JME community</a:t>
            </a:r>
          </a:p>
        </p:txBody>
      </p:sp>
      <p:sp>
        <p:nvSpPr>
          <p:cNvPr id="28" name="TextBox 28"/>
          <p:cNvSpPr txBox="1"/>
          <p:nvPr/>
        </p:nvSpPr>
        <p:spPr>
          <a:xfrm>
            <a:off x="3592565" y="4048104"/>
            <a:ext cx="1977404" cy="1009187"/>
          </a:xfrm>
          <a:prstGeom prst="rect">
            <a:avLst/>
          </a:prstGeom>
        </p:spPr>
        <p:txBody>
          <a:bodyPr lIns="0" tIns="0" rIns="0" bIns="0" rtlCol="0" anchor="t">
            <a:spAutoFit/>
          </a:bodyPr>
          <a:lstStyle/>
          <a:p>
            <a:pPr marL="302260" lvl="1" indent="-151130" defTabSz="457200">
              <a:lnSpc>
                <a:spcPts val="1960"/>
              </a:lnSpc>
              <a:buFont typeface="Arial"/>
              <a:buChar char="•"/>
            </a:pPr>
            <a:r>
              <a:rPr lang="en-US" sz="1400">
                <a:solidFill>
                  <a:srgbClr val="000000"/>
                </a:solidFill>
                <a:latin typeface="Canva Sans"/>
                <a:ea typeface="Canva Sans"/>
                <a:cs typeface="Canva Sans"/>
                <a:sym typeface="Canva Sans"/>
              </a:rPr>
              <a:t>Classroom SEL lessons</a:t>
            </a:r>
          </a:p>
          <a:p>
            <a:pPr marL="302260" lvl="1" indent="-151130" defTabSz="457200">
              <a:lnSpc>
                <a:spcPts val="1960"/>
              </a:lnSpc>
              <a:buFont typeface="Arial"/>
              <a:buChar char="•"/>
            </a:pPr>
            <a:r>
              <a:rPr lang="en-US" sz="1400">
                <a:solidFill>
                  <a:srgbClr val="000000"/>
                </a:solidFill>
                <a:latin typeface="Canva Sans"/>
                <a:ea typeface="Canva Sans"/>
                <a:cs typeface="Canva Sans"/>
                <a:sym typeface="Canva Sans"/>
              </a:rPr>
              <a:t>Student small groups</a:t>
            </a:r>
          </a:p>
          <a:p>
            <a:pPr marL="302260" lvl="1" indent="-151130" defTabSz="457200">
              <a:lnSpc>
                <a:spcPts val="1960"/>
              </a:lnSpc>
              <a:buFont typeface="Arial"/>
              <a:buChar char="•"/>
            </a:pPr>
            <a:r>
              <a:rPr lang="en-US" sz="1400">
                <a:solidFill>
                  <a:srgbClr val="000000"/>
                </a:solidFill>
                <a:latin typeface="Canva Sans"/>
                <a:ea typeface="Canva Sans"/>
                <a:cs typeface="Canva Sans"/>
                <a:sym typeface="Canva Sans"/>
              </a:rPr>
              <a:t>JME community resources</a:t>
            </a:r>
          </a:p>
        </p:txBody>
      </p:sp>
      <p:sp>
        <p:nvSpPr>
          <p:cNvPr id="29" name="TextBox 29"/>
          <p:cNvSpPr txBox="1"/>
          <p:nvPr/>
        </p:nvSpPr>
        <p:spPr>
          <a:xfrm>
            <a:off x="638110" y="4029054"/>
            <a:ext cx="1977404" cy="1265667"/>
          </a:xfrm>
          <a:prstGeom prst="rect">
            <a:avLst/>
          </a:prstGeom>
        </p:spPr>
        <p:txBody>
          <a:bodyPr lIns="0" tIns="0" rIns="0" bIns="0" rtlCol="0" anchor="t">
            <a:spAutoFit/>
          </a:bodyPr>
          <a:lstStyle/>
          <a:p>
            <a:pPr marL="302260" lvl="1" indent="-151130" defTabSz="457200">
              <a:lnSpc>
                <a:spcPts val="1960"/>
              </a:lnSpc>
              <a:buFont typeface="Arial"/>
              <a:buChar char="•"/>
            </a:pPr>
            <a:r>
              <a:rPr lang="en-US" sz="1400">
                <a:solidFill>
                  <a:srgbClr val="000000"/>
                </a:solidFill>
                <a:latin typeface="Canva Sans"/>
                <a:ea typeface="Canva Sans"/>
                <a:cs typeface="Canva Sans"/>
                <a:sym typeface="Canva Sans"/>
              </a:rPr>
              <a:t>Academic, social, and emotional development of all of the students here at JME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24912B3-B1C3-8662-C31C-61B1D84FCB43}"/>
              </a:ext>
            </a:extLst>
          </p:cNvPr>
          <p:cNvPicPr>
            <a:picLocks noChangeAspect="1"/>
          </p:cNvPicPr>
          <p:nvPr/>
        </p:nvPicPr>
        <p:blipFill>
          <a:blip r:embed="rId2"/>
          <a:stretch>
            <a:fillRect/>
          </a:stretch>
        </p:blipFill>
        <p:spPr>
          <a:xfrm>
            <a:off x="0" y="866510"/>
            <a:ext cx="9144000" cy="5124980"/>
          </a:xfrm>
          <a:prstGeom prst="rect">
            <a:avLst/>
          </a:prstGeom>
        </p:spPr>
      </p:pic>
    </p:spTree>
    <p:extLst>
      <p:ext uri="{BB962C8B-B14F-4D97-AF65-F5344CB8AC3E}">
        <p14:creationId xmlns:p14="http://schemas.microsoft.com/office/powerpoint/2010/main" val="1817684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1A48023-0CA1-4BF1-BA4E-BE937BD7E1FE}"/>
              </a:ext>
            </a:extLst>
          </p:cNvPr>
          <p:cNvSpPr txBox="1"/>
          <p:nvPr/>
        </p:nvSpPr>
        <p:spPr>
          <a:xfrm>
            <a:off x="5343924" y="254118"/>
            <a:ext cx="3924300" cy="1015663"/>
          </a:xfrm>
          <a:prstGeom prst="rect">
            <a:avLst/>
          </a:prstGeom>
          <a:noFill/>
        </p:spPr>
        <p:txBody>
          <a:bodyPr wrap="square" rtlCol="0">
            <a:spAutoFit/>
          </a:bodyPr>
          <a:lstStyle/>
          <a:p>
            <a:r>
              <a:rPr lang="en-US" sz="6000" b="1">
                <a:latin typeface="Autery" pitchFamily="2" charset="0"/>
              </a:rPr>
              <a:t>Specialists</a:t>
            </a:r>
          </a:p>
        </p:txBody>
      </p:sp>
      <p:sp>
        <p:nvSpPr>
          <p:cNvPr id="4" name="Content Placeholder 3">
            <a:extLst>
              <a:ext uri="{FF2B5EF4-FFF2-40B4-BE49-F238E27FC236}">
                <a16:creationId xmlns:a16="http://schemas.microsoft.com/office/drawing/2014/main" id="{8892C996-79FE-4BA8-ABA2-6D7CE46BF77A}"/>
              </a:ext>
            </a:extLst>
          </p:cNvPr>
          <p:cNvSpPr>
            <a:spLocks noGrp="1"/>
          </p:cNvSpPr>
          <p:nvPr>
            <p:ph idx="1"/>
          </p:nvPr>
        </p:nvSpPr>
        <p:spPr>
          <a:xfrm>
            <a:off x="216478" y="1554494"/>
            <a:ext cx="7772400" cy="5729674"/>
          </a:xfrm>
        </p:spPr>
        <p:txBody>
          <a:bodyPr>
            <a:normAutofit/>
          </a:bodyPr>
          <a:lstStyle/>
          <a:p>
            <a:pPr marL="0" marR="0" lvl="0" indent="0" algn="ctr" defTabSz="914400" rtl="0" eaLnBrk="1" fontAlgn="auto" latinLnBrk="0" hangingPunct="1">
              <a:lnSpc>
                <a:spcPct val="150000"/>
              </a:lnSpc>
              <a:spcBef>
                <a:spcPts val="1200"/>
              </a:spcBef>
              <a:spcAft>
                <a:spcPts val="0"/>
              </a:spcAft>
              <a:buClr>
                <a:srgbClr val="D34817">
                  <a:lumMod val="75000"/>
                </a:srgbClr>
              </a:buClr>
              <a:buSzPct val="85000"/>
              <a:buNone/>
              <a:tabLst/>
              <a:defRPr/>
            </a:pPr>
            <a:r>
              <a:rPr kumimoji="0" lang="en-US" sz="3000" b="1" i="0" u="none" strike="noStrike" kern="1200" cap="none" spc="0" normalizeH="0" baseline="0" noProof="0">
                <a:ln>
                  <a:noFill/>
                </a:ln>
                <a:solidFill>
                  <a:prstClr val="black"/>
                </a:solidFill>
                <a:effectLst/>
                <a:uLnTx/>
                <a:uFillTx/>
                <a:latin typeface="Century Gothic" panose="020B0502020202020204" pitchFamily="34" charset="0"/>
              </a:rPr>
              <a:t>If you have any questions regarding library, music, or P.E. you may contact the teachers directly.</a:t>
            </a:r>
          </a:p>
          <a:p>
            <a:pPr marL="182880" marR="0" lvl="0" indent="-182880" algn="ctr" defTabSz="914400" rtl="0" eaLnBrk="1" fontAlgn="auto" latinLnBrk="0" hangingPunct="1">
              <a:lnSpc>
                <a:spcPct val="150000"/>
              </a:lnSpc>
              <a:spcBef>
                <a:spcPts val="1200"/>
              </a:spcBef>
              <a:spcAft>
                <a:spcPts val="0"/>
              </a:spcAft>
              <a:buClr>
                <a:srgbClr val="D34817">
                  <a:lumMod val="75000"/>
                </a:srgbClr>
              </a:buClr>
              <a:buSzPct val="85000"/>
              <a:buFont typeface="Wingdings" pitchFamily="2" charset="2"/>
              <a:buChar char="§"/>
              <a:tabLst/>
              <a:defRPr/>
            </a:pPr>
            <a:r>
              <a:rPr kumimoji="0" lang="en-US" sz="3000" b="1" i="0" u="none" strike="noStrike" kern="1200" cap="none" spc="0" normalizeH="0" baseline="0" noProof="0">
                <a:ln>
                  <a:noFill/>
                </a:ln>
                <a:solidFill>
                  <a:prstClr val="black"/>
                </a:solidFill>
                <a:effectLst/>
                <a:uLnTx/>
                <a:uFillTx/>
                <a:latin typeface="Century Gothic" panose="020B0502020202020204" pitchFamily="34" charset="0"/>
              </a:rPr>
              <a:t>Mrs. Kehrli, </a:t>
            </a:r>
            <a:r>
              <a:rPr kumimoji="0" lang="en-US" sz="3000" b="1" i="0" u="none" strike="noStrike" kern="1200" cap="none" spc="0" normalizeH="0" baseline="0" noProof="0">
                <a:ln>
                  <a:noFill/>
                </a:ln>
                <a:solidFill>
                  <a:prstClr val="black"/>
                </a:solidFill>
                <a:effectLst/>
                <a:uLnTx/>
                <a:uFillTx/>
                <a:latin typeface="Century Gothic" panose="020B0502020202020204" pitchFamily="34" charset="0"/>
                <a:hlinkClick r:id="rId5"/>
              </a:rPr>
              <a:t>stkehrli@lwsd.org</a:t>
            </a:r>
            <a:r>
              <a:rPr kumimoji="0" lang="en-US" sz="3000" b="1" i="0" u="none" strike="noStrike" kern="1200" cap="none" spc="0" normalizeH="0" baseline="0" noProof="0">
                <a:ln>
                  <a:noFill/>
                </a:ln>
                <a:solidFill>
                  <a:prstClr val="black"/>
                </a:solidFill>
                <a:effectLst/>
                <a:uLnTx/>
                <a:uFillTx/>
                <a:latin typeface="Century Gothic" panose="020B0502020202020204" pitchFamily="34" charset="0"/>
              </a:rPr>
              <a:t> </a:t>
            </a:r>
          </a:p>
          <a:p>
            <a:pPr marL="182880" marR="0" lvl="0" indent="-182880" algn="ctr" defTabSz="914400" rtl="0" eaLnBrk="1" fontAlgn="auto" latinLnBrk="0" hangingPunct="1">
              <a:lnSpc>
                <a:spcPct val="150000"/>
              </a:lnSpc>
              <a:spcBef>
                <a:spcPts val="1200"/>
              </a:spcBef>
              <a:spcAft>
                <a:spcPts val="0"/>
              </a:spcAft>
              <a:buClr>
                <a:srgbClr val="D34817">
                  <a:lumMod val="75000"/>
                </a:srgbClr>
              </a:buClr>
              <a:buSzPct val="85000"/>
              <a:buFont typeface="Wingdings" pitchFamily="2" charset="2"/>
              <a:buChar char="§"/>
              <a:tabLst/>
              <a:defRPr/>
            </a:pPr>
            <a:r>
              <a:rPr kumimoji="0" lang="en-US" sz="3000" b="1" i="0" u="none" strike="noStrike" kern="1200" cap="none" spc="0" normalizeH="0" baseline="0" noProof="0">
                <a:ln>
                  <a:noFill/>
                </a:ln>
                <a:solidFill>
                  <a:prstClr val="black"/>
                </a:solidFill>
                <a:effectLst/>
                <a:uLnTx/>
                <a:uFillTx/>
                <a:latin typeface="Century Gothic" panose="020B0502020202020204" pitchFamily="34" charset="0"/>
              </a:rPr>
              <a:t>Ms. Metz, </a:t>
            </a:r>
            <a:r>
              <a:rPr kumimoji="0" lang="en-US" sz="3000" b="1" i="0" u="none" strike="noStrike" kern="1200" cap="none" spc="0" normalizeH="0" baseline="0" noProof="0">
                <a:ln>
                  <a:noFill/>
                </a:ln>
                <a:solidFill>
                  <a:prstClr val="black"/>
                </a:solidFill>
                <a:effectLst/>
                <a:uLnTx/>
                <a:uFillTx/>
                <a:latin typeface="Century Gothic" panose="020B0502020202020204" pitchFamily="34" charset="0"/>
                <a:hlinkClick r:id="rId6"/>
              </a:rPr>
              <a:t>kmetz@lwsd.org</a:t>
            </a:r>
            <a:r>
              <a:rPr kumimoji="0" lang="en-US" sz="3000" b="1" i="0" u="none" strike="noStrike" kern="1200" cap="none" spc="0" normalizeH="0" baseline="0" noProof="0">
                <a:ln>
                  <a:noFill/>
                </a:ln>
                <a:solidFill>
                  <a:prstClr val="black"/>
                </a:solidFill>
                <a:effectLst/>
                <a:uLnTx/>
                <a:uFillTx/>
                <a:latin typeface="Century Gothic" panose="020B0502020202020204" pitchFamily="34" charset="0"/>
              </a:rPr>
              <a:t> </a:t>
            </a:r>
          </a:p>
          <a:p>
            <a:pPr marL="182880" marR="0" lvl="0" indent="-182880" algn="ctr" defTabSz="914400" rtl="0" eaLnBrk="1" fontAlgn="auto" latinLnBrk="0" hangingPunct="1">
              <a:lnSpc>
                <a:spcPct val="150000"/>
              </a:lnSpc>
              <a:spcBef>
                <a:spcPts val="1200"/>
              </a:spcBef>
              <a:spcAft>
                <a:spcPts val="0"/>
              </a:spcAft>
              <a:buClr>
                <a:srgbClr val="D34817">
                  <a:lumMod val="75000"/>
                </a:srgbClr>
              </a:buClr>
              <a:buSzPct val="85000"/>
              <a:buFont typeface="Wingdings" pitchFamily="2" charset="2"/>
              <a:buChar char="§"/>
              <a:tabLst/>
              <a:defRPr/>
            </a:pPr>
            <a:r>
              <a:rPr kumimoji="0" lang="en-US" sz="3000" b="1" i="0" u="none" strike="noStrike" kern="1200" cap="none" spc="0" normalizeH="0" baseline="0" noProof="0">
                <a:ln>
                  <a:noFill/>
                </a:ln>
                <a:solidFill>
                  <a:prstClr val="black"/>
                </a:solidFill>
                <a:effectLst/>
                <a:uLnTx/>
                <a:uFillTx/>
                <a:latin typeface="Century Gothic" panose="020B0502020202020204" pitchFamily="34" charset="0"/>
              </a:rPr>
              <a:t>Mr. Rothenberg, </a:t>
            </a:r>
            <a:r>
              <a:rPr kumimoji="0" lang="en-US" sz="3000" b="1" i="0" u="none" strike="noStrike" kern="1200" cap="none" spc="0" normalizeH="0" baseline="0" noProof="0">
                <a:ln>
                  <a:noFill/>
                </a:ln>
                <a:solidFill>
                  <a:prstClr val="black"/>
                </a:solidFill>
                <a:effectLst/>
                <a:uLnTx/>
                <a:uFillTx/>
                <a:latin typeface="Century Gothic" panose="020B0502020202020204" pitchFamily="34" charset="0"/>
                <a:hlinkClick r:id="rId7"/>
              </a:rPr>
              <a:t>jrothenberg@lwsd.org</a:t>
            </a:r>
            <a:r>
              <a:rPr kumimoji="0" lang="en-US" sz="3000" b="1" i="0" u="none" strike="noStrike" kern="1200" cap="none" spc="0" normalizeH="0" baseline="0" noProof="0">
                <a:ln>
                  <a:noFill/>
                </a:ln>
                <a:solidFill>
                  <a:prstClr val="black"/>
                </a:solidFill>
                <a:effectLst/>
                <a:uLnTx/>
                <a:uFillTx/>
                <a:latin typeface="Century Gothic" panose="020B0502020202020204" pitchFamily="34" charset="0"/>
              </a:rPr>
              <a:t> </a:t>
            </a:r>
          </a:p>
          <a:p>
            <a:endParaRPr lang="en-US"/>
          </a:p>
        </p:txBody>
      </p:sp>
      <p:pic>
        <p:nvPicPr>
          <p:cNvPr id="2" name="Recorded Sound">
            <a:hlinkClick r:id="" action="ppaction://media"/>
            <a:extLst>
              <a:ext uri="{FF2B5EF4-FFF2-40B4-BE49-F238E27FC236}">
                <a16:creationId xmlns:a16="http://schemas.microsoft.com/office/drawing/2014/main" id="{5455DEA1-C663-536B-3919-0F32FD0CEAD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763904" y="5329556"/>
            <a:ext cx="1330362" cy="1330362"/>
          </a:xfrm>
          <a:prstGeom prst="rect">
            <a:avLst/>
          </a:prstGeom>
        </p:spPr>
      </p:pic>
    </p:spTree>
    <p:extLst>
      <p:ext uri="{BB962C8B-B14F-4D97-AF65-F5344CB8AC3E}">
        <p14:creationId xmlns:p14="http://schemas.microsoft.com/office/powerpoint/2010/main" val="386767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3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1A693D-5CC4-1BD1-99C2-4ADFD953BDA4}"/>
              </a:ext>
            </a:extLst>
          </p:cNvPr>
          <p:cNvPicPr>
            <a:picLocks noChangeAspect="1"/>
          </p:cNvPicPr>
          <p:nvPr/>
        </p:nvPicPr>
        <p:blipFill>
          <a:blip r:embed="rId5"/>
          <a:stretch>
            <a:fillRect/>
          </a:stretch>
        </p:blipFill>
        <p:spPr>
          <a:xfrm>
            <a:off x="805596" y="1717583"/>
            <a:ext cx="7880962" cy="2953087"/>
          </a:xfrm>
          <a:prstGeom prst="rect">
            <a:avLst/>
          </a:prstGeom>
        </p:spPr>
      </p:pic>
      <p:pic>
        <p:nvPicPr>
          <p:cNvPr id="2" name="Recorded Sound">
            <a:hlinkClick r:id="" action="ppaction://media"/>
            <a:extLst>
              <a:ext uri="{FF2B5EF4-FFF2-40B4-BE49-F238E27FC236}">
                <a16:creationId xmlns:a16="http://schemas.microsoft.com/office/drawing/2014/main" id="{0E2815F9-5CAF-2D19-0A3D-5C8F3C253D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368989" y="5591288"/>
            <a:ext cx="1131345" cy="1131345"/>
          </a:xfrm>
          <a:prstGeom prst="rect">
            <a:avLst/>
          </a:prstGeom>
        </p:spPr>
      </p:pic>
    </p:spTree>
    <p:extLst>
      <p:ext uri="{BB962C8B-B14F-4D97-AF65-F5344CB8AC3E}">
        <p14:creationId xmlns:p14="http://schemas.microsoft.com/office/powerpoint/2010/main" val="1654867094"/>
      </p:ext>
    </p:extLst>
  </p:cSld>
  <p:clrMapOvr>
    <a:masterClrMapping/>
  </p:clrMapOvr>
  <mc:AlternateContent xmlns:mc="http://schemas.openxmlformats.org/markup-compatibility/2006" xmlns:p14="http://schemas.microsoft.com/office/powerpoint/2010/main">
    <mc:Choice Requires="p14">
      <p:transition spd="slow" p14:dur="2000" advTm="28799"/>
    </mc:Choice>
    <mc:Fallback xmlns="">
      <p:transition spd="slow" advTm="287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7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E5D93-68BE-4393-B7F4-B94BF1AC45B1}"/>
              </a:ext>
            </a:extLst>
          </p:cNvPr>
          <p:cNvSpPr>
            <a:spLocks noGrp="1"/>
          </p:cNvSpPr>
          <p:nvPr>
            <p:ph type="title"/>
          </p:nvPr>
        </p:nvSpPr>
        <p:spPr>
          <a:xfrm>
            <a:off x="802386" y="4300246"/>
            <a:ext cx="7658147" cy="799268"/>
          </a:xfrm>
        </p:spPr>
        <p:txBody>
          <a:bodyPr vert="horz" lIns="68580" tIns="34290" rIns="68580" bIns="34290" rtlCol="0" anchor="b">
            <a:normAutofit/>
          </a:bodyPr>
          <a:lstStyle/>
          <a:p>
            <a:r>
              <a:rPr lang="en-US" sz="3075" spc="-75"/>
              <a:t>Six Components of Explicit Literacy Development</a:t>
            </a:r>
          </a:p>
        </p:txBody>
      </p:sp>
      <p:pic>
        <p:nvPicPr>
          <p:cNvPr id="5" name="Picture 4">
            <a:extLst>
              <a:ext uri="{FF2B5EF4-FFF2-40B4-BE49-F238E27FC236}">
                <a16:creationId xmlns:a16="http://schemas.microsoft.com/office/drawing/2014/main" id="{1CC6FB6D-50A6-4B45-9740-E03BEA727C93}"/>
              </a:ext>
            </a:extLst>
          </p:cNvPr>
          <p:cNvPicPr>
            <a:picLocks noChangeAspect="1"/>
          </p:cNvPicPr>
          <p:nvPr/>
        </p:nvPicPr>
        <p:blipFill>
          <a:blip r:embed="rId5"/>
          <a:stretch>
            <a:fillRect/>
          </a:stretch>
        </p:blipFill>
        <p:spPr>
          <a:xfrm>
            <a:off x="1425062" y="1067156"/>
            <a:ext cx="6293874" cy="3320019"/>
          </a:xfrm>
          <a:prstGeom prst="rect">
            <a:avLst/>
          </a:prstGeom>
        </p:spPr>
      </p:pic>
      <p:pic>
        <p:nvPicPr>
          <p:cNvPr id="12" name="Audio 11">
            <a:hlinkClick r:id="" action="ppaction://media"/>
            <a:extLst>
              <a:ext uri="{FF2B5EF4-FFF2-40B4-BE49-F238E27FC236}">
                <a16:creationId xmlns:a16="http://schemas.microsoft.com/office/drawing/2014/main" id="{F610B59F-484A-3D01-D5CD-16A20C66283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4082041532"/>
      </p:ext>
    </p:extLst>
  </p:cSld>
  <p:clrMapOvr>
    <a:masterClrMapping/>
  </p:clrMapOvr>
  <mc:AlternateContent xmlns:mc="http://schemas.openxmlformats.org/markup-compatibility/2006" xmlns:p14="http://schemas.microsoft.com/office/powerpoint/2010/main">
    <mc:Choice Requires="p14">
      <p:transition spd="slow" p14:dur="2000" advTm="41309"/>
    </mc:Choice>
    <mc:Fallback xmlns="">
      <p:transition spd="slow" advTm="413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DD09E-A379-651E-7B3C-DF8645CFA9DB}"/>
              </a:ext>
            </a:extLst>
          </p:cNvPr>
          <p:cNvSpPr>
            <a:spLocks noGrp="1"/>
          </p:cNvSpPr>
          <p:nvPr>
            <p:ph type="title"/>
          </p:nvPr>
        </p:nvSpPr>
        <p:spPr>
          <a:xfrm>
            <a:off x="189688" y="1700128"/>
            <a:ext cx="2443783" cy="3450887"/>
          </a:xfrm>
        </p:spPr>
        <p:txBody>
          <a:bodyPr>
            <a:normAutofit/>
          </a:bodyPr>
          <a:lstStyle/>
          <a:p>
            <a:r>
              <a:rPr lang="en-US"/>
              <a:t>Reading Curricular Tool: Wonders</a:t>
            </a:r>
          </a:p>
        </p:txBody>
      </p:sp>
      <p:sp>
        <p:nvSpPr>
          <p:cNvPr id="3" name="Content Placeholder 2">
            <a:extLst>
              <a:ext uri="{FF2B5EF4-FFF2-40B4-BE49-F238E27FC236}">
                <a16:creationId xmlns:a16="http://schemas.microsoft.com/office/drawing/2014/main" id="{24E7361E-E8D2-6776-C91F-6FD6AD9037F3}"/>
              </a:ext>
            </a:extLst>
          </p:cNvPr>
          <p:cNvSpPr>
            <a:spLocks noGrp="1"/>
          </p:cNvSpPr>
          <p:nvPr>
            <p:ph idx="1"/>
          </p:nvPr>
        </p:nvSpPr>
        <p:spPr>
          <a:xfrm>
            <a:off x="2759792" y="2411361"/>
            <a:ext cx="5978627" cy="3307326"/>
          </a:xfrm>
        </p:spPr>
        <p:txBody>
          <a:bodyPr>
            <a:normAutofit fontScale="92500" lnSpcReduction="20000"/>
          </a:bodyPr>
          <a:lstStyle/>
          <a:p>
            <a:r>
              <a:rPr lang="en-US" sz="2100"/>
              <a:t>Aligns with CCSS</a:t>
            </a:r>
          </a:p>
          <a:p>
            <a:r>
              <a:rPr lang="en-US" sz="2100"/>
              <a:t>Research-based</a:t>
            </a:r>
          </a:p>
          <a:p>
            <a:r>
              <a:rPr lang="en-US" sz="2100"/>
              <a:t>Systematic and explicit sequence for students learning to read</a:t>
            </a:r>
          </a:p>
          <a:p>
            <a:r>
              <a:rPr lang="en-US" sz="2100"/>
              <a:t>Supports whole group and small group instruction with a comprehensive set of connected resources</a:t>
            </a:r>
          </a:p>
          <a:p>
            <a:r>
              <a:rPr lang="en-US" sz="2100"/>
              <a:t>Builds a strong reading foundation</a:t>
            </a:r>
          </a:p>
          <a:p>
            <a:r>
              <a:rPr lang="en-US" sz="2100"/>
              <a:t>Supports students in accessing complex text and finding/using text evidence</a:t>
            </a:r>
          </a:p>
          <a:p>
            <a:r>
              <a:rPr lang="en-US" sz="2100"/>
              <a:t>Engages students in collaborative conversations</a:t>
            </a:r>
          </a:p>
        </p:txBody>
      </p:sp>
      <p:pic>
        <p:nvPicPr>
          <p:cNvPr id="4" name="Picture 2" descr="E:\2013-2014\WONDERS PIX\wonders.jpg">
            <a:extLst>
              <a:ext uri="{FF2B5EF4-FFF2-40B4-BE49-F238E27FC236}">
                <a16:creationId xmlns:a16="http://schemas.microsoft.com/office/drawing/2014/main" id="{7DC044E5-330F-54D5-4120-8CF004AC1392}"/>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047048" y="857251"/>
            <a:ext cx="3404116" cy="1439240"/>
          </a:xfrm>
          <a:prstGeom prst="rect">
            <a:avLst/>
          </a:prstGeom>
          <a:noFill/>
          <a:extLst>
            <a:ext uri="{909E8E84-426E-40DD-AFC4-6F175D3DCCD1}">
              <a14:hiddenFill xmlns:a14="http://schemas.microsoft.com/office/drawing/2010/main">
                <a:solidFill>
                  <a:srgbClr val="FFFFFF"/>
                </a:solidFill>
              </a14:hiddenFill>
            </a:ext>
          </a:extLst>
        </p:spPr>
      </p:pic>
      <p:pic>
        <p:nvPicPr>
          <p:cNvPr id="17" name="Audio 16">
            <a:hlinkClick r:id="" action="ppaction://media"/>
            <a:extLst>
              <a:ext uri="{FF2B5EF4-FFF2-40B4-BE49-F238E27FC236}">
                <a16:creationId xmlns:a16="http://schemas.microsoft.com/office/drawing/2014/main" id="{9DA4076D-EE05-4E62-6A3C-1B46878B7E2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129102541"/>
      </p:ext>
    </p:extLst>
  </p:cSld>
  <p:clrMapOvr>
    <a:masterClrMapping/>
  </p:clrMapOvr>
  <mc:AlternateContent xmlns:mc="http://schemas.openxmlformats.org/markup-compatibility/2006" xmlns:p14="http://schemas.microsoft.com/office/powerpoint/2010/main">
    <mc:Choice Requires="p14">
      <p:transition spd="slow" p14:dur="2000" advTm="47971"/>
    </mc:Choice>
    <mc:Fallback xmlns="">
      <p:transition spd="slow" advTm="479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6F405-DBE0-647A-85B5-A2645C4D886B}"/>
              </a:ext>
            </a:extLst>
          </p:cNvPr>
          <p:cNvSpPr>
            <a:spLocks noGrp="1"/>
          </p:cNvSpPr>
          <p:nvPr>
            <p:ph type="title"/>
          </p:nvPr>
        </p:nvSpPr>
        <p:spPr>
          <a:xfrm>
            <a:off x="189688" y="1700128"/>
            <a:ext cx="2489503" cy="3450887"/>
          </a:xfrm>
        </p:spPr>
        <p:txBody>
          <a:bodyPr>
            <a:normAutofit/>
          </a:bodyPr>
          <a:lstStyle/>
          <a:p>
            <a:r>
              <a:rPr lang="en-US"/>
              <a:t>Reading Curricular Tool: Heggerty K-2</a:t>
            </a:r>
          </a:p>
        </p:txBody>
      </p:sp>
      <p:sp>
        <p:nvSpPr>
          <p:cNvPr id="3" name="Content Placeholder 2">
            <a:extLst>
              <a:ext uri="{FF2B5EF4-FFF2-40B4-BE49-F238E27FC236}">
                <a16:creationId xmlns:a16="http://schemas.microsoft.com/office/drawing/2014/main" id="{84A643B3-45AC-BDD6-E5A7-9AA1582D8F65}"/>
              </a:ext>
            </a:extLst>
          </p:cNvPr>
          <p:cNvSpPr>
            <a:spLocks noGrp="1"/>
          </p:cNvSpPr>
          <p:nvPr>
            <p:ph idx="1"/>
          </p:nvPr>
        </p:nvSpPr>
        <p:spPr>
          <a:xfrm>
            <a:off x="2835584" y="1066952"/>
            <a:ext cx="5996857" cy="3112757"/>
          </a:xfrm>
        </p:spPr>
        <p:txBody>
          <a:bodyPr>
            <a:normAutofit/>
          </a:bodyPr>
          <a:lstStyle/>
          <a:p>
            <a:pPr lvl="0"/>
            <a:r>
              <a:rPr lang="en-US" sz="2100"/>
              <a:t>Provides structured and systematic daily phonemic awareness instruction</a:t>
            </a:r>
          </a:p>
          <a:p>
            <a:pPr lvl="0"/>
            <a:r>
              <a:rPr lang="en-US" sz="2100"/>
              <a:t>Focuses on the phonemes or sounds we hear in words</a:t>
            </a:r>
          </a:p>
          <a:p>
            <a:pPr lvl="0"/>
            <a:r>
              <a:rPr lang="en-US" sz="2100"/>
              <a:t>Delivered orally with multisensory instructional strategies</a:t>
            </a:r>
          </a:p>
          <a:p>
            <a:pPr lvl="0"/>
            <a:r>
              <a:rPr lang="en-US" sz="2100"/>
              <a:t>Fast-paced and engaging (about 12 minutes per lesson)</a:t>
            </a:r>
          </a:p>
        </p:txBody>
      </p:sp>
      <p:pic>
        <p:nvPicPr>
          <p:cNvPr id="4" name="Picture 2" descr="Phonemic Awareness: Where Do I Start?">
            <a:extLst>
              <a:ext uri="{FF2B5EF4-FFF2-40B4-BE49-F238E27FC236}">
                <a16:creationId xmlns:a16="http://schemas.microsoft.com/office/drawing/2014/main" id="{5ABBFC15-4106-C7BD-F835-74001222492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954716" y="4179709"/>
            <a:ext cx="3758591" cy="143924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7" name="Audio 6">
            <a:hlinkClick r:id="" action="ppaction://media"/>
            <a:extLst>
              <a:ext uri="{FF2B5EF4-FFF2-40B4-BE49-F238E27FC236}">
                <a16:creationId xmlns:a16="http://schemas.microsoft.com/office/drawing/2014/main" id="{EFD764C0-DADE-8327-0202-D419031B4649}"/>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598446301"/>
      </p:ext>
    </p:extLst>
  </p:cSld>
  <p:clrMapOvr>
    <a:masterClrMapping/>
  </p:clrMapOvr>
  <mc:AlternateContent xmlns:mc="http://schemas.openxmlformats.org/markup-compatibility/2006" xmlns:p14="http://schemas.microsoft.com/office/powerpoint/2010/main">
    <mc:Choice Requires="p14">
      <p:transition spd="slow" p14:dur="2000" advTm="30854"/>
    </mc:Choice>
    <mc:Fallback xmlns="">
      <p:transition spd="slow" advTm="308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325A7-40A4-ABA2-EE81-98B401B9FB7D}"/>
              </a:ext>
            </a:extLst>
          </p:cNvPr>
          <p:cNvSpPr>
            <a:spLocks noGrp="1"/>
          </p:cNvSpPr>
          <p:nvPr>
            <p:ph type="title"/>
          </p:nvPr>
        </p:nvSpPr>
        <p:spPr>
          <a:xfrm>
            <a:off x="189689" y="1700128"/>
            <a:ext cx="2210612" cy="3450887"/>
          </a:xfrm>
        </p:spPr>
        <p:txBody>
          <a:bodyPr>
            <a:normAutofit/>
          </a:bodyPr>
          <a:lstStyle/>
          <a:p>
            <a:r>
              <a:rPr lang="en-US"/>
              <a:t>Online Adaptive Tool: Lexia</a:t>
            </a:r>
          </a:p>
        </p:txBody>
      </p:sp>
      <p:sp>
        <p:nvSpPr>
          <p:cNvPr id="3" name="Content Placeholder 2">
            <a:extLst>
              <a:ext uri="{FF2B5EF4-FFF2-40B4-BE49-F238E27FC236}">
                <a16:creationId xmlns:a16="http://schemas.microsoft.com/office/drawing/2014/main" id="{8AED8BF2-C26F-CB60-C8E8-B9CE8471CBE5}"/>
              </a:ext>
            </a:extLst>
          </p:cNvPr>
          <p:cNvSpPr>
            <a:spLocks noGrp="1"/>
          </p:cNvSpPr>
          <p:nvPr>
            <p:ph idx="1"/>
          </p:nvPr>
        </p:nvSpPr>
        <p:spPr>
          <a:xfrm>
            <a:off x="2610464" y="1266517"/>
            <a:ext cx="3489837" cy="4391333"/>
          </a:xfrm>
        </p:spPr>
        <p:txBody>
          <a:bodyPr>
            <a:normAutofit/>
          </a:bodyPr>
          <a:lstStyle/>
          <a:p>
            <a:pPr defTabSz="342900">
              <a:buSzPct val="80000"/>
              <a:buFont typeface="Arial" panose="020B0604020202020204" pitchFamily="34" charset="0"/>
              <a:buChar char="•"/>
            </a:pPr>
            <a:r>
              <a:rPr lang="en-US" sz="1800">
                <a:latin typeface="+mj-lt"/>
                <a:ea typeface="+mj-ea"/>
                <a:cs typeface="+mj-cs"/>
              </a:rPr>
              <a:t>Adaptive blended learning program</a:t>
            </a:r>
          </a:p>
          <a:p>
            <a:pPr defTabSz="342900">
              <a:buSzPct val="80000"/>
              <a:buFont typeface="Arial" panose="020B0604020202020204" pitchFamily="34" charset="0"/>
              <a:buChar char="•"/>
            </a:pPr>
            <a:r>
              <a:rPr lang="en-US" sz="1800">
                <a:latin typeface="+mj-lt"/>
                <a:ea typeface="+mj-ea"/>
                <a:cs typeface="+mj-cs"/>
              </a:rPr>
              <a:t>Accelerates the development of literacy skills</a:t>
            </a:r>
          </a:p>
          <a:p>
            <a:pPr defTabSz="342900">
              <a:buSzPct val="80000"/>
              <a:buFont typeface="Arial" panose="020B0604020202020204" pitchFamily="34" charset="0"/>
              <a:buChar char="•"/>
            </a:pPr>
            <a:r>
              <a:rPr lang="en-US" sz="1800">
                <a:latin typeface="+mj-lt"/>
                <a:ea typeface="+mj-ea"/>
                <a:cs typeface="+mj-cs"/>
              </a:rPr>
              <a:t>Research-proven, evidence based</a:t>
            </a:r>
          </a:p>
          <a:p>
            <a:pPr defTabSz="342900">
              <a:buSzPct val="80000"/>
              <a:buFont typeface="Arial" panose="020B0604020202020204" pitchFamily="34" charset="0"/>
              <a:buChar char="•"/>
            </a:pPr>
            <a:r>
              <a:rPr lang="en-US" sz="1800">
                <a:latin typeface="+mj-lt"/>
                <a:ea typeface="+mj-ea"/>
                <a:cs typeface="+mj-cs"/>
              </a:rPr>
              <a:t>Provides explicit, systematic, personalized learning in the 6 areas of literacy instruction</a:t>
            </a:r>
          </a:p>
          <a:p>
            <a:pPr defTabSz="342900">
              <a:buSzPct val="80000"/>
              <a:buFont typeface="Arial" panose="020B0604020202020204" pitchFamily="34" charset="0"/>
              <a:buChar char="•"/>
            </a:pPr>
            <a:r>
              <a:rPr lang="en-US" sz="1800">
                <a:latin typeface="+mj-lt"/>
                <a:ea typeface="+mj-ea"/>
                <a:cs typeface="+mj-cs"/>
              </a:rPr>
              <a:t>Targets skill gaps as they emerge</a:t>
            </a:r>
          </a:p>
          <a:p>
            <a:pPr defTabSz="342900">
              <a:buSzPct val="80000"/>
              <a:buFont typeface="Arial" panose="020B0604020202020204" pitchFamily="34" charset="0"/>
              <a:buChar char="•"/>
            </a:pPr>
            <a:r>
              <a:rPr lang="en-US" sz="1800">
                <a:latin typeface="+mj-lt"/>
                <a:ea typeface="+mj-ea"/>
                <a:cs typeface="+mj-cs"/>
              </a:rPr>
              <a:t>Provides teachers with data and student specific resources</a:t>
            </a:r>
          </a:p>
        </p:txBody>
      </p:sp>
      <p:pic>
        <p:nvPicPr>
          <p:cNvPr id="4" name="Content Placeholder 4" descr="A picture containing text, electronics&#10;&#10;Description automatically generated">
            <a:extLst>
              <a:ext uri="{FF2B5EF4-FFF2-40B4-BE49-F238E27FC236}">
                <a16:creationId xmlns:a16="http://schemas.microsoft.com/office/drawing/2014/main" id="{EB24592D-743B-4E95-ED06-A7E95945EA4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6140123" y="2122551"/>
            <a:ext cx="2606040" cy="260604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pic>
        <p:nvPicPr>
          <p:cNvPr id="17" name="Audio 16">
            <a:hlinkClick r:id="" action="ppaction://media"/>
            <a:extLst>
              <a:ext uri="{FF2B5EF4-FFF2-40B4-BE49-F238E27FC236}">
                <a16:creationId xmlns:a16="http://schemas.microsoft.com/office/drawing/2014/main" id="{DB5DA3CC-523A-711F-98E7-B689C35829E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87500" t="-287500" r="-287500" b="-28750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528716587"/>
      </p:ext>
    </p:extLst>
  </p:cSld>
  <p:clrMapOvr>
    <a:masterClrMapping/>
  </p:clrMapOvr>
  <mc:AlternateContent xmlns:mc="http://schemas.openxmlformats.org/markup-compatibility/2006" xmlns:p14="http://schemas.microsoft.com/office/powerpoint/2010/main">
    <mc:Choice Requires="p14">
      <p:transition spd="slow" p14:dur="2000" advTm="26415"/>
    </mc:Choice>
    <mc:Fallback xmlns="">
      <p:transition spd="slow" advTm="264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67A80-69B6-09C2-C7C5-5328926E1692}"/>
              </a:ext>
            </a:extLst>
          </p:cNvPr>
          <p:cNvSpPr>
            <a:spLocks noGrp="1"/>
          </p:cNvSpPr>
          <p:nvPr>
            <p:ph type="title"/>
          </p:nvPr>
        </p:nvSpPr>
        <p:spPr>
          <a:xfrm>
            <a:off x="3972588" y="1524878"/>
            <a:ext cx="4838333" cy="941602"/>
          </a:xfrm>
        </p:spPr>
        <p:txBody>
          <a:bodyPr>
            <a:normAutofit fontScale="90000"/>
          </a:bodyPr>
          <a:lstStyle/>
          <a:p>
            <a:r>
              <a:rPr lang="en-US"/>
              <a:t>Writing Curricular Tool: LWSD Writing Units</a:t>
            </a:r>
          </a:p>
        </p:txBody>
      </p:sp>
      <p:pic>
        <p:nvPicPr>
          <p:cNvPr id="4" name="Picture 3" descr="A picture containing text, indoor, electronics, display&#10;&#10;Description automatically generated">
            <a:extLst>
              <a:ext uri="{FF2B5EF4-FFF2-40B4-BE49-F238E27FC236}">
                <a16:creationId xmlns:a16="http://schemas.microsoft.com/office/drawing/2014/main" id="{F9D84D61-6CC7-18E5-D2B1-09C5162ACCE2}"/>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89" b="91233" l="4206" r="89720">
                        <a14:foregroundMark x1="25234" y1="13425" x2="15421" y2="36164"/>
                        <a14:foregroundMark x1="15421" y1="36164" x2="10280" y2="69315"/>
                        <a14:foregroundMark x1="25701" y1="13151" x2="11449" y2="25479"/>
                        <a14:foregroundMark x1="11449" y1="25479" x2="9813" y2="32329"/>
                        <a14:foregroundMark x1="21262" y1="10137" x2="26636" y2="20274"/>
                        <a14:foregroundMark x1="55841" y1="86027" x2="55841" y2="86027"/>
                        <a14:foregroundMark x1="55841" y1="86027" x2="55841" y2="86027"/>
                        <a14:foregroundMark x1="55841" y1="86027" x2="68925" y2="75342"/>
                        <a14:foregroundMark x1="68925" y1="75342" x2="86215" y2="74247"/>
                        <a14:foregroundMark x1="86215" y1="74247" x2="86916" y2="74247"/>
                        <a14:foregroundMark x1="59346" y1="77808" x2="17991" y2="75616"/>
                        <a14:foregroundMark x1="58411" y1="91233" x2="50935" y2="89041"/>
                        <a14:foregroundMark x1="82243" y1="38904" x2="16355" y2="38904"/>
                        <a14:foregroundMark x1="16355" y1="38904" x2="11449" y2="36438"/>
                        <a14:foregroundMark x1="42056" y1="45753" x2="42056" y2="39452"/>
                        <a14:foregroundMark x1="18458" y1="15616" x2="4206" y2="51781"/>
                        <a14:foregroundMark x1="18925" y1="13151" x2="16589" y2="13699"/>
                      </a14:backgroundRemoval>
                    </a14:imgEffect>
                  </a14:imgLayer>
                </a14:imgProps>
              </a:ext>
            </a:extLst>
          </a:blip>
          <a:stretch>
            <a:fillRect/>
          </a:stretch>
        </p:blipFill>
        <p:spPr>
          <a:xfrm>
            <a:off x="645578" y="2217588"/>
            <a:ext cx="2833715" cy="2415741"/>
          </a:xfrm>
          <a:prstGeom prst="rect">
            <a:avLst/>
          </a:prstGeom>
          <a:scene3d>
            <a:camera prst="orthographicFront"/>
            <a:lightRig rig="twoPt" dir="t">
              <a:rot lat="0" lon="0" rev="7800000"/>
            </a:lightRig>
          </a:scene3d>
          <a:sp3d contourW="6350">
            <a:bevelT w="50800" h="16510"/>
            <a:contourClr>
              <a:srgbClr val="C0C0C0"/>
            </a:contourClr>
          </a:sp3d>
        </p:spPr>
      </p:pic>
      <p:sp>
        <p:nvSpPr>
          <p:cNvPr id="3" name="Content Placeholder 2">
            <a:extLst>
              <a:ext uri="{FF2B5EF4-FFF2-40B4-BE49-F238E27FC236}">
                <a16:creationId xmlns:a16="http://schemas.microsoft.com/office/drawing/2014/main" id="{2AD6D356-6407-3154-223D-01A00067A3AE}"/>
              </a:ext>
            </a:extLst>
          </p:cNvPr>
          <p:cNvSpPr>
            <a:spLocks noGrp="1"/>
          </p:cNvSpPr>
          <p:nvPr>
            <p:ph idx="1"/>
          </p:nvPr>
        </p:nvSpPr>
        <p:spPr>
          <a:xfrm>
            <a:off x="3910167" y="2571751"/>
            <a:ext cx="5187745" cy="2852927"/>
          </a:xfrm>
        </p:spPr>
        <p:txBody>
          <a:bodyPr anchor="t">
            <a:normAutofit/>
          </a:bodyPr>
          <a:lstStyle/>
          <a:p>
            <a:r>
              <a:rPr lang="en-US" sz="1800"/>
              <a:t>Follows Writer’s Workshop format</a:t>
            </a:r>
          </a:p>
          <a:p>
            <a:r>
              <a:rPr lang="en-US" sz="1800"/>
              <a:t>Instructional framework or approach</a:t>
            </a:r>
          </a:p>
          <a:p>
            <a:r>
              <a:rPr lang="en-US" sz="1800"/>
              <a:t>Organizes writing time in classroom</a:t>
            </a:r>
          </a:p>
          <a:p>
            <a:r>
              <a:rPr lang="en-US" sz="1800"/>
              <a:t>Gradual Release of Responsibility</a:t>
            </a:r>
          </a:p>
          <a:p>
            <a:r>
              <a:rPr lang="en-US" sz="1800"/>
              <a:t>Combines explicit and systematic writing instruction</a:t>
            </a:r>
          </a:p>
          <a:p>
            <a:r>
              <a:rPr lang="en-US" sz="1800"/>
              <a:t>Develops strong relationship between reading and writing</a:t>
            </a:r>
          </a:p>
        </p:txBody>
      </p:sp>
      <p:pic>
        <p:nvPicPr>
          <p:cNvPr id="5" name="Recorded Sound">
            <a:hlinkClick r:id="" action="ppaction://media"/>
            <a:extLst>
              <a:ext uri="{FF2B5EF4-FFF2-40B4-BE49-F238E27FC236}">
                <a16:creationId xmlns:a16="http://schemas.microsoft.com/office/drawing/2014/main" id="{38EDDECC-DBC0-3C1C-9592-05E07530A39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686339" y="5645074"/>
            <a:ext cx="1029149" cy="1029149"/>
          </a:xfrm>
          <a:prstGeom prst="rect">
            <a:avLst/>
          </a:prstGeom>
        </p:spPr>
      </p:pic>
    </p:spTree>
    <p:extLst>
      <p:ext uri="{BB962C8B-B14F-4D97-AF65-F5344CB8AC3E}">
        <p14:creationId xmlns:p14="http://schemas.microsoft.com/office/powerpoint/2010/main" val="646268067"/>
      </p:ext>
    </p:extLst>
  </p:cSld>
  <p:clrMapOvr>
    <a:masterClrMapping/>
  </p:clrMapOvr>
  <mc:AlternateContent xmlns:mc="http://schemas.openxmlformats.org/markup-compatibility/2006" xmlns:p14="http://schemas.microsoft.com/office/powerpoint/2010/main">
    <mc:Choice Requires="p14">
      <p:transition spd="slow" p14:dur="2000" advTm="32932"/>
    </mc:Choice>
    <mc:Fallback xmlns="">
      <p:transition spd="slow" advTm="329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93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BA9D-CDD5-6ACB-909A-D601441DCCA1}"/>
              </a:ext>
            </a:extLst>
          </p:cNvPr>
          <p:cNvSpPr>
            <a:spLocks noGrp="1"/>
          </p:cNvSpPr>
          <p:nvPr>
            <p:ph type="title"/>
          </p:nvPr>
        </p:nvSpPr>
        <p:spPr>
          <a:xfrm>
            <a:off x="216936" y="1700128"/>
            <a:ext cx="4838333" cy="941602"/>
          </a:xfrm>
        </p:spPr>
        <p:txBody>
          <a:bodyPr>
            <a:normAutofit fontScale="90000"/>
          </a:bodyPr>
          <a:lstStyle/>
          <a:p>
            <a:r>
              <a:rPr lang="en-US"/>
              <a:t>Handwriting Curricular Tool: Zaner-Bloser K-3</a:t>
            </a:r>
          </a:p>
        </p:txBody>
      </p:sp>
      <p:sp>
        <p:nvSpPr>
          <p:cNvPr id="3" name="Content Placeholder 2">
            <a:extLst>
              <a:ext uri="{FF2B5EF4-FFF2-40B4-BE49-F238E27FC236}">
                <a16:creationId xmlns:a16="http://schemas.microsoft.com/office/drawing/2014/main" id="{399C2865-2CF8-C9D3-907F-A628CADDFCFC}"/>
              </a:ext>
            </a:extLst>
          </p:cNvPr>
          <p:cNvSpPr>
            <a:spLocks noGrp="1"/>
          </p:cNvSpPr>
          <p:nvPr>
            <p:ph idx="1"/>
          </p:nvPr>
        </p:nvSpPr>
        <p:spPr>
          <a:xfrm>
            <a:off x="216936" y="2740046"/>
            <a:ext cx="4838332" cy="2455940"/>
          </a:xfrm>
        </p:spPr>
        <p:txBody>
          <a:bodyPr anchor="t">
            <a:normAutofit fontScale="92500" lnSpcReduction="10000"/>
          </a:bodyPr>
          <a:lstStyle/>
          <a:p>
            <a:r>
              <a:rPr lang="en-US" sz="1800"/>
              <a:t>Key foundational skill for literacy development</a:t>
            </a:r>
          </a:p>
          <a:p>
            <a:r>
              <a:rPr lang="en-US" sz="1800"/>
              <a:t>Explicit instruction, research-based</a:t>
            </a:r>
          </a:p>
          <a:p>
            <a:r>
              <a:rPr lang="en-US" sz="1800"/>
              <a:t>Short time blocks with time for practice and feedback</a:t>
            </a:r>
          </a:p>
          <a:p>
            <a:r>
              <a:rPr lang="en-US" sz="1800"/>
              <a:t>Brief, explicit, and consistent lessons</a:t>
            </a:r>
          </a:p>
          <a:p>
            <a:r>
              <a:rPr lang="en-US" sz="1800"/>
              <a:t>Focus on pencil grasp, letter formation, legibility, and automaticity</a:t>
            </a:r>
          </a:p>
          <a:p>
            <a:pPr marL="0" indent="0">
              <a:buNone/>
            </a:pPr>
            <a:endParaRPr lang="en-US" sz="1800">
              <a:solidFill>
                <a:srgbClr val="FFFFFF"/>
              </a:solidFill>
            </a:endParaRPr>
          </a:p>
        </p:txBody>
      </p:sp>
      <p:pic>
        <p:nvPicPr>
          <p:cNvPr id="4" name="Picture 3" descr="A yellow and blue license plate&#10;&#10;Description automatically generated with low confidence">
            <a:extLst>
              <a:ext uri="{FF2B5EF4-FFF2-40B4-BE49-F238E27FC236}">
                <a16:creationId xmlns:a16="http://schemas.microsoft.com/office/drawing/2014/main" id="{50E8491F-85DB-69C0-5940-563FF7C660D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652" b="96591" l="5405" r="93874">
                        <a14:foregroundMark x1="7207" y1="15530" x2="66847" y2="35985"/>
                        <a14:foregroundMark x1="66847" y1="35985" x2="84324" y2="24242"/>
                        <a14:foregroundMark x1="84324" y1="24242" x2="91351" y2="15152"/>
                        <a14:foregroundMark x1="86486" y1="5871" x2="45405" y2="28030"/>
                        <a14:foregroundMark x1="45405" y1="28030" x2="12432" y2="91288"/>
                        <a14:foregroundMark x1="12432" y1="91288" x2="74595" y2="79356"/>
                        <a14:foregroundMark x1="74595" y1="79356" x2="94775" y2="59470"/>
                        <a14:foregroundMark x1="94775" y1="59470" x2="91532" y2="22727"/>
                        <a14:foregroundMark x1="91532" y1="22727" x2="78739" y2="7197"/>
                        <a14:foregroundMark x1="78739" y1="7197" x2="75315" y2="7008"/>
                        <a14:foregroundMark x1="91532" y1="89583" x2="66847" y2="92803"/>
                        <a14:foregroundMark x1="66847" y1="92803" x2="37297" y2="83333"/>
                        <a14:foregroundMark x1="37297" y1="83333" x2="48288" y2="36553"/>
                        <a14:foregroundMark x1="48288" y1="36553" x2="38198" y2="21402"/>
                        <a14:foregroundMark x1="38198" y1="21402" x2="12613" y2="8333"/>
                        <a14:foregroundMark x1="90450" y1="41667" x2="19640" y2="50189"/>
                        <a14:foregroundMark x1="19640" y1="50189" x2="7568" y2="60227"/>
                        <a14:foregroundMark x1="7568" y1="60227" x2="7207" y2="76136"/>
                        <a14:foregroundMark x1="7207" y1="76136" x2="14054" y2="91856"/>
                        <a14:foregroundMark x1="14054" y1="91856" x2="50270" y2="93939"/>
                        <a14:foregroundMark x1="50270" y1="93939" x2="65586" y2="93561"/>
                        <a14:foregroundMark x1="65586" y1="93561" x2="82162" y2="93561"/>
                        <a14:foregroundMark x1="82162" y1="93561" x2="90991" y2="78977"/>
                        <a14:foregroundMark x1="90991" y1="78977" x2="92252" y2="21212"/>
                        <a14:foregroundMark x1="92252" y1="21212" x2="82523" y2="7197"/>
                        <a14:foregroundMark x1="82523" y1="7197" x2="12973" y2="9659"/>
                        <a14:foregroundMark x1="12973" y1="9659" x2="6847" y2="26705"/>
                        <a14:foregroundMark x1="6847" y1="26705" x2="11532" y2="63068"/>
                        <a14:foregroundMark x1="49009" y1="70833" x2="61441" y2="56061"/>
                        <a14:foregroundMark x1="61441" y1="56061" x2="61622" y2="56439"/>
                        <a14:foregroundMark x1="91171" y1="12689" x2="91171" y2="12689"/>
                        <a14:foregroundMark x1="91171" y1="12689" x2="58739" y2="9470"/>
                        <a14:foregroundMark x1="58739" y1="9470" x2="38559" y2="13447"/>
                        <a14:foregroundMark x1="38559" y1="13447" x2="70811" y2="23106"/>
                        <a14:foregroundMark x1="70811" y1="23106" x2="34775" y2="45833"/>
                        <a14:foregroundMark x1="34775" y1="45833" x2="12973" y2="38258"/>
                        <a14:foregroundMark x1="12973" y1="38258" x2="7748" y2="17235"/>
                        <a14:foregroundMark x1="7748" y1="17235" x2="19640" y2="4924"/>
                        <a14:foregroundMark x1="19640" y1="4924" x2="33153" y2="3598"/>
                        <a14:foregroundMark x1="48468" y1="4545" x2="63604" y2="5303"/>
                        <a14:foregroundMark x1="63604" y1="5303" x2="79459" y2="4167"/>
                        <a14:foregroundMark x1="79459" y1="4167" x2="79459" y2="4167"/>
                        <a14:foregroundMark x1="87928" y1="8523" x2="94054" y2="23864"/>
                        <a14:foregroundMark x1="94054" y1="23864" x2="94414" y2="35795"/>
                        <a14:foregroundMark x1="90631" y1="87121" x2="92432" y2="67235"/>
                        <a14:foregroundMark x1="92432" y1="67235" x2="92613" y2="86742"/>
                        <a14:foregroundMark x1="92613" y1="86742" x2="92072" y2="87500"/>
                        <a14:foregroundMark x1="88108" y1="91477" x2="73153" y2="97159"/>
                        <a14:foregroundMark x1="73153" y1="97159" x2="23063" y2="96023"/>
                        <a14:foregroundMark x1="23063" y1="96023" x2="9550" y2="86364"/>
                        <a14:foregroundMark x1="9550" y1="86364" x2="9009" y2="80871"/>
                        <a14:foregroundMark x1="18378" y1="96591" x2="7928" y2="81439"/>
                        <a14:foregroundMark x1="7928" y1="81439" x2="7027" y2="29924"/>
                        <a14:foregroundMark x1="7027" y1="23674" x2="15676" y2="6818"/>
                        <a14:foregroundMark x1="15676" y1="6818" x2="30270" y2="2652"/>
                        <a14:foregroundMark x1="30270" y1="2652" x2="45225" y2="5492"/>
                        <a14:foregroundMark x1="45225" y1="5492" x2="50270" y2="5303"/>
                        <a14:foregroundMark x1="80901" y1="40341" x2="30450" y2="34848"/>
                        <a14:foregroundMark x1="30450" y1="34848" x2="50811" y2="33144"/>
                        <a14:foregroundMark x1="50811" y1="33144" x2="70811" y2="47727"/>
                        <a14:foregroundMark x1="70811" y1="47727" x2="71712" y2="53598"/>
                        <a14:foregroundMark x1="18559" y1="42424" x2="13333" y2="21023"/>
                        <a14:foregroundMark x1="13333" y1="21023" x2="14414" y2="7765"/>
                        <a14:foregroundMark x1="15135" y1="5682" x2="5405" y2="20076"/>
                        <a14:foregroundMark x1="5405" y1="20076" x2="5405" y2="21023"/>
                        <a14:foregroundMark x1="23423" y1="42045" x2="48468" y2="25568"/>
                        <a14:foregroundMark x1="48468" y1="25568" x2="68829" y2="28030"/>
                        <a14:foregroundMark x1="68829" y1="28030" x2="82703" y2="43371"/>
                        <a14:foregroundMark x1="82703" y1="43371" x2="82342" y2="48295"/>
                        <a14:foregroundMark x1="22342" y1="28977" x2="51351" y2="13447"/>
                        <a14:foregroundMark x1="51351" y1="13447" x2="37838" y2="35227"/>
                        <a14:foregroundMark x1="37838" y1="35227" x2="68288" y2="25189"/>
                        <a14:foregroundMark x1="68288" y1="25189" x2="53874" y2="53977"/>
                        <a14:foregroundMark x1="53874" y1="53977" x2="34054" y2="54167"/>
                        <a14:foregroundMark x1="34054" y1="54167" x2="19279" y2="46780"/>
                        <a14:foregroundMark x1="19279" y1="46780" x2="27748" y2="26705"/>
                        <a14:foregroundMark x1="27748" y1="26705" x2="13694" y2="87689"/>
                        <a14:foregroundMark x1="13694" y1="87689" x2="7568" y2="77841"/>
                        <a14:foregroundMark x1="7568" y1="77841" x2="16937" y2="94508"/>
                        <a14:foregroundMark x1="16937" y1="94508" x2="17477" y2="94508"/>
                        <a14:foregroundMark x1="11351" y1="92235" x2="9369" y2="68939"/>
                        <a14:foregroundMark x1="9369" y1="68939" x2="25225" y2="23864"/>
                        <a14:foregroundMark x1="25225" y1="23864" x2="50631" y2="41856"/>
                        <a14:foregroundMark x1="50631" y1="41856" x2="76937" y2="29545"/>
                        <a14:foregroundMark x1="76937" y1="29545" x2="41982" y2="54167"/>
                        <a14:foregroundMark x1="41982" y1="54167" x2="23964" y2="49242"/>
                        <a14:foregroundMark x1="23964" y1="49242" x2="16036" y2="25758"/>
                        <a14:foregroundMark x1="16036" y1="25758" x2="40360" y2="30114"/>
                        <a14:foregroundMark x1="40360" y1="30114" x2="33514" y2="49811"/>
                        <a14:foregroundMark x1="33514" y1="49811" x2="16216" y2="45833"/>
                        <a14:foregroundMark x1="16216" y1="45833" x2="36757" y2="32197"/>
                        <a14:foregroundMark x1="36757" y1="32197" x2="62883" y2="43750"/>
                        <a14:foregroundMark x1="62883" y1="43750" x2="78198" y2="31629"/>
                        <a14:foregroundMark x1="78198" y1="31629" x2="63784" y2="24621"/>
                        <a14:foregroundMark x1="78559" y1="25379" x2="56577" y2="36174"/>
                        <a14:foregroundMark x1="56577" y1="36174" x2="41622" y2="27652"/>
                        <a14:foregroundMark x1="41622" y1="27652" x2="29369" y2="39394"/>
                        <a14:foregroundMark x1="29369" y1="39394" x2="41081" y2="45833"/>
                        <a14:foregroundMark x1="83423" y1="31250" x2="83784" y2="47538"/>
                        <a14:foregroundMark x1="83784" y1="47538" x2="81081" y2="39205"/>
                        <a14:foregroundMark x1="79459" y1="30682" x2="79459" y2="30682"/>
                        <a14:foregroundMark x1="80180" y1="33902" x2="89550" y2="19886"/>
                        <a14:foregroundMark x1="89550" y1="19886" x2="79820" y2="37500"/>
                        <a14:foregroundMark x1="79820" y1="37500" x2="81622" y2="36932"/>
                      </a14:backgroundRemoval>
                    </a14:imgEffect>
                  </a14:imgLayer>
                </a14:imgProps>
              </a:ext>
            </a:extLst>
          </a:blip>
          <a:stretch>
            <a:fillRect/>
          </a:stretch>
        </p:blipFill>
        <p:spPr>
          <a:xfrm>
            <a:off x="5664708" y="2075902"/>
            <a:ext cx="2833715" cy="2699113"/>
          </a:xfrm>
          <a:prstGeom prst="rect">
            <a:avLst/>
          </a:prstGeom>
          <a:scene3d>
            <a:camera prst="orthographicFront"/>
            <a:lightRig rig="twoPt" dir="t">
              <a:rot lat="0" lon="0" rev="7800000"/>
            </a:lightRig>
          </a:scene3d>
          <a:sp3d contourW="6350">
            <a:bevelT w="50800" h="16510"/>
            <a:contourClr>
              <a:srgbClr val="C0C0C0"/>
            </a:contourClr>
          </a:sp3d>
        </p:spPr>
      </p:pic>
      <p:pic>
        <p:nvPicPr>
          <p:cNvPr id="5" name="Recorded Sound">
            <a:hlinkClick r:id="" action="ppaction://media"/>
            <a:extLst>
              <a:ext uri="{FF2B5EF4-FFF2-40B4-BE49-F238E27FC236}">
                <a16:creationId xmlns:a16="http://schemas.microsoft.com/office/drawing/2014/main" id="{D965CFC0-B175-59E3-8AE0-70647365274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315200" y="5564392"/>
            <a:ext cx="1077558" cy="1077558"/>
          </a:xfrm>
          <a:prstGeom prst="rect">
            <a:avLst/>
          </a:prstGeom>
        </p:spPr>
      </p:pic>
    </p:spTree>
    <p:extLst>
      <p:ext uri="{BB962C8B-B14F-4D97-AF65-F5344CB8AC3E}">
        <p14:creationId xmlns:p14="http://schemas.microsoft.com/office/powerpoint/2010/main" val="3190519629"/>
      </p:ext>
    </p:extLst>
  </p:cSld>
  <p:clrMapOvr>
    <a:masterClrMapping/>
  </p:clrMapOvr>
  <mc:AlternateContent xmlns:mc="http://schemas.openxmlformats.org/markup-compatibility/2006" xmlns:p14="http://schemas.microsoft.com/office/powerpoint/2010/main">
    <mc:Choice Requires="p14">
      <p:transition spd="slow" p14:dur="2000" advTm="21653"/>
    </mc:Choice>
    <mc:Fallback xmlns="">
      <p:transition spd="slow" advTm="216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6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FC5C1-C804-4F9D-A155-EC7E5AC32507}"/>
              </a:ext>
            </a:extLst>
          </p:cNvPr>
          <p:cNvSpPr>
            <a:spLocks noGrp="1"/>
          </p:cNvSpPr>
          <p:nvPr>
            <p:ph type="title"/>
          </p:nvPr>
        </p:nvSpPr>
        <p:spPr>
          <a:xfrm>
            <a:off x="822960" y="1072203"/>
            <a:ext cx="7543800" cy="1088068"/>
          </a:xfrm>
        </p:spPr>
        <p:txBody>
          <a:bodyPr>
            <a:normAutofit/>
          </a:bodyPr>
          <a:lstStyle/>
          <a:p>
            <a:r>
              <a:rPr lang="en-US"/>
              <a:t>Illustrative Mathematics</a:t>
            </a:r>
          </a:p>
        </p:txBody>
      </p:sp>
      <p:pic>
        <p:nvPicPr>
          <p:cNvPr id="6" name="Picture 5" descr="Icon&#10;&#10;Description automatically generated">
            <a:extLst>
              <a:ext uri="{FF2B5EF4-FFF2-40B4-BE49-F238E27FC236}">
                <a16:creationId xmlns:a16="http://schemas.microsoft.com/office/drawing/2014/main" id="{0B8DADA4-A3EC-4B03-A018-49AB793CD56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10838" b="5"/>
          <a:stretch/>
        </p:blipFill>
        <p:spPr>
          <a:xfrm>
            <a:off x="777240" y="2499276"/>
            <a:ext cx="2047775" cy="2296562"/>
          </a:xfrm>
          <a:prstGeom prst="rect">
            <a:avLst/>
          </a:prstGeom>
        </p:spPr>
      </p:pic>
      <p:sp>
        <p:nvSpPr>
          <p:cNvPr id="3" name="Content Placeholder 2">
            <a:extLst>
              <a:ext uri="{FF2B5EF4-FFF2-40B4-BE49-F238E27FC236}">
                <a16:creationId xmlns:a16="http://schemas.microsoft.com/office/drawing/2014/main" id="{F67FEB6E-AA23-41D9-9DC5-BD62F9B358FE}"/>
              </a:ext>
            </a:extLst>
          </p:cNvPr>
          <p:cNvSpPr>
            <a:spLocks noGrp="1"/>
          </p:cNvSpPr>
          <p:nvPr>
            <p:ph idx="1"/>
          </p:nvPr>
        </p:nvSpPr>
        <p:spPr>
          <a:xfrm>
            <a:off x="3057525" y="2241551"/>
            <a:ext cx="5576887" cy="3268662"/>
          </a:xfrm>
        </p:spPr>
        <p:txBody>
          <a:bodyPr>
            <a:normAutofit fontScale="85000" lnSpcReduction="20000"/>
          </a:bodyPr>
          <a:lstStyle/>
          <a:p>
            <a:pPr>
              <a:lnSpc>
                <a:spcPct val="100000"/>
              </a:lnSpc>
              <a:spcBef>
                <a:spcPts val="450"/>
              </a:spcBef>
              <a:spcAft>
                <a:spcPts val="450"/>
              </a:spcAft>
            </a:pPr>
            <a:r>
              <a:rPr lang="en-US" b="0" i="0">
                <a:effectLst/>
              </a:rPr>
              <a:t>Illustrative Mathematics K-5, is a problem-based, rigorous curriculum that makes elementary school mathematics accessible, impactful, and memorable for all students. </a:t>
            </a:r>
            <a:r>
              <a:rPr lang="en-US"/>
              <a:t>Equity-based practices to support mathematics learning, </a:t>
            </a:r>
            <a:r>
              <a:rPr lang="en-US" b="0" i="0">
                <a:effectLst/>
              </a:rPr>
              <a:t>this curriculum has what is needed to reach all students.</a:t>
            </a:r>
            <a:endParaRPr lang="en-US"/>
          </a:p>
          <a:p>
            <a:pPr marL="511969" indent="-173831">
              <a:lnSpc>
                <a:spcPct val="100000"/>
              </a:lnSpc>
              <a:buFont typeface="Arial" panose="020B0604020202020204" pitchFamily="34" charset="0"/>
              <a:buChar char="•"/>
            </a:pPr>
            <a:r>
              <a:rPr lang="en-US"/>
              <a:t>1st grade has 8 units</a:t>
            </a:r>
          </a:p>
          <a:p>
            <a:pPr marL="511969" indent="-173831">
              <a:lnSpc>
                <a:spcPct val="100000"/>
              </a:lnSpc>
              <a:buFont typeface="Arial" panose="020B0604020202020204" pitchFamily="34" charset="0"/>
              <a:buChar char="•"/>
            </a:pPr>
            <a:r>
              <a:rPr lang="en-US"/>
              <a:t>Units vary in length, most are about 3-4 weeks, but can range from 2-6 weeks</a:t>
            </a:r>
          </a:p>
          <a:p>
            <a:pPr marL="511969" indent="-173831">
              <a:lnSpc>
                <a:spcPct val="100000"/>
              </a:lnSpc>
              <a:buFont typeface="Arial" panose="020B0604020202020204" pitchFamily="34" charset="0"/>
              <a:buChar char="•"/>
            </a:pPr>
            <a:r>
              <a:rPr lang="en-US"/>
              <a:t>Consumable workbooks for each unit</a:t>
            </a:r>
          </a:p>
          <a:p>
            <a:pPr marL="511969" indent="-173831">
              <a:lnSpc>
                <a:spcPct val="100000"/>
              </a:lnSpc>
              <a:buFont typeface="Arial" panose="020B0604020202020204" pitchFamily="34" charset="0"/>
              <a:buChar char="•"/>
            </a:pPr>
            <a:r>
              <a:rPr lang="en-US"/>
              <a:t>Aligned to the CCSS</a:t>
            </a:r>
          </a:p>
        </p:txBody>
      </p:sp>
      <p:pic>
        <p:nvPicPr>
          <p:cNvPr id="4" name="Recorded Sound">
            <a:hlinkClick r:id="" action="ppaction://media"/>
            <a:extLst>
              <a:ext uri="{FF2B5EF4-FFF2-40B4-BE49-F238E27FC236}">
                <a16:creationId xmlns:a16="http://schemas.microsoft.com/office/drawing/2014/main" id="{58FFD9BA-901D-3C61-CD03-D40D9109AF5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267687" y="5510213"/>
            <a:ext cx="1099073" cy="1099073"/>
          </a:xfrm>
          <a:prstGeom prst="rect">
            <a:avLst/>
          </a:prstGeom>
        </p:spPr>
      </p:pic>
    </p:spTree>
    <p:extLst>
      <p:ext uri="{BB962C8B-B14F-4D97-AF65-F5344CB8AC3E}">
        <p14:creationId xmlns:p14="http://schemas.microsoft.com/office/powerpoint/2010/main" val="4153629835"/>
      </p:ext>
    </p:extLst>
  </p:cSld>
  <p:clrMapOvr>
    <a:masterClrMapping/>
  </p:clrMapOvr>
  <mc:AlternateContent xmlns:mc="http://schemas.openxmlformats.org/markup-compatibility/2006" xmlns:p14="http://schemas.microsoft.com/office/powerpoint/2010/main">
    <mc:Choice Requires="p14">
      <p:transition spd="slow" p14:dur="2000" advTm="53198"/>
    </mc:Choice>
    <mc:Fallback xmlns="">
      <p:transition spd="slow" advTm="531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31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59A95-395A-4B1C-B3E2-50670343D419}"/>
              </a:ext>
            </a:extLst>
          </p:cNvPr>
          <p:cNvSpPr>
            <a:spLocks noGrp="1"/>
          </p:cNvSpPr>
          <p:nvPr>
            <p:ph type="title"/>
          </p:nvPr>
        </p:nvSpPr>
        <p:spPr>
          <a:xfrm>
            <a:off x="189664" y="857250"/>
            <a:ext cx="2313633" cy="4412974"/>
          </a:xfrm>
        </p:spPr>
        <p:txBody>
          <a:bodyPr vert="horz" lIns="68580" tIns="34290" rIns="68580" bIns="34290" rtlCol="0" anchor="b">
            <a:normAutofit/>
          </a:bodyPr>
          <a:lstStyle/>
          <a:p>
            <a:pPr>
              <a:buClr>
                <a:schemeClr val="bg1"/>
              </a:buClr>
            </a:pPr>
            <a:r>
              <a:rPr lang="en-US" sz="2700" b="1">
                <a:solidFill>
                  <a:schemeClr val="tx1"/>
                </a:solidFill>
              </a:rPr>
              <a:t>Mathematics Teaching Practices</a:t>
            </a:r>
            <a:br>
              <a:rPr lang="en-US" sz="2700">
                <a:solidFill>
                  <a:schemeClr val="tx1"/>
                </a:solidFill>
              </a:rPr>
            </a:br>
            <a:br>
              <a:rPr lang="en-US" sz="2700">
                <a:solidFill>
                  <a:schemeClr val="tx1"/>
                </a:solidFill>
              </a:rPr>
            </a:br>
            <a:r>
              <a:rPr lang="en-US" sz="2100">
                <a:solidFill>
                  <a:schemeClr val="tx1"/>
                </a:solidFill>
              </a:rPr>
              <a:t>Provide a framework for strong teaching and learning of mathematics.</a:t>
            </a:r>
            <a:br>
              <a:rPr lang="en-US" sz="2100">
                <a:solidFill>
                  <a:schemeClr val="tx1"/>
                </a:solidFill>
              </a:rPr>
            </a:br>
            <a:br>
              <a:rPr lang="en-US" sz="2100">
                <a:solidFill>
                  <a:schemeClr val="tx1"/>
                </a:solidFill>
              </a:rPr>
            </a:br>
            <a:r>
              <a:rPr lang="en-US" sz="2100">
                <a:solidFill>
                  <a:schemeClr val="tx1"/>
                </a:solidFill>
              </a:rPr>
              <a:t>Embedded throughout the curriculum.</a:t>
            </a:r>
            <a:br>
              <a:rPr lang="en-US" sz="2100">
                <a:solidFill>
                  <a:schemeClr val="tx1"/>
                </a:solidFill>
              </a:rPr>
            </a:br>
            <a:endParaRPr lang="en-US" sz="2700">
              <a:solidFill>
                <a:schemeClr val="tx1"/>
              </a:solidFill>
            </a:endParaRPr>
          </a:p>
        </p:txBody>
      </p:sp>
      <p:sp>
        <p:nvSpPr>
          <p:cNvPr id="9" name="TextBox 8">
            <a:extLst>
              <a:ext uri="{FF2B5EF4-FFF2-40B4-BE49-F238E27FC236}">
                <a16:creationId xmlns:a16="http://schemas.microsoft.com/office/drawing/2014/main" id="{BB9CB995-8049-439A-9AC0-CEA91951DC56}"/>
              </a:ext>
            </a:extLst>
          </p:cNvPr>
          <p:cNvSpPr txBox="1"/>
          <p:nvPr/>
        </p:nvSpPr>
        <p:spPr>
          <a:xfrm>
            <a:off x="3302978" y="5610224"/>
            <a:ext cx="7407885" cy="390526"/>
          </a:xfrm>
          <a:prstGeom prst="rect">
            <a:avLst/>
          </a:prstGeom>
        </p:spPr>
        <p:txBody>
          <a:bodyPr vert="horz" lIns="0" tIns="34290" rIns="0" bIns="34290" rtlCol="0">
            <a:normAutofit/>
          </a:bodyPr>
          <a:lstStyle/>
          <a:p>
            <a:pPr defTabSz="685800">
              <a:lnSpc>
                <a:spcPct val="90000"/>
              </a:lnSpc>
              <a:spcAft>
                <a:spcPts val="450"/>
              </a:spcAft>
              <a:buClr>
                <a:schemeClr val="accent1"/>
              </a:buClr>
              <a:buFont typeface="Calibri" panose="020F0502020204030204" pitchFamily="34" charset="0"/>
            </a:pPr>
            <a:r>
              <a:rPr lang="en-US" sz="1200" i="1"/>
              <a:t>~Principles to Actions. Reston, VA: NCTM, National Council of Teachers of Mathematics, 2017.</a:t>
            </a:r>
          </a:p>
          <a:p>
            <a:pPr defTabSz="685800">
              <a:lnSpc>
                <a:spcPct val="90000"/>
              </a:lnSpc>
              <a:spcAft>
                <a:spcPts val="450"/>
              </a:spcAft>
              <a:buClr>
                <a:schemeClr val="accent1"/>
              </a:buClr>
              <a:buFont typeface="Calibri" panose="020F0502020204030204" pitchFamily="34" charset="0"/>
            </a:pPr>
            <a:endParaRPr lang="en-US" sz="1200"/>
          </a:p>
        </p:txBody>
      </p:sp>
      <p:pic>
        <p:nvPicPr>
          <p:cNvPr id="1026" name="Picture 2" descr="Mathematical Teaching Practices – A Day in the Life of a Mathematician">
            <a:extLst>
              <a:ext uri="{FF2B5EF4-FFF2-40B4-BE49-F238E27FC236}">
                <a16:creationId xmlns:a16="http://schemas.microsoft.com/office/drawing/2014/main" id="{316BC9C2-AE4A-4130-8CCA-08395A7063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37" t="7762" r="953" b="1188"/>
          <a:stretch/>
        </p:blipFill>
        <p:spPr bwMode="auto">
          <a:xfrm>
            <a:off x="2840913" y="1491543"/>
            <a:ext cx="5832247" cy="3874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9512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5A31C-46A1-46AE-8962-E04ADF4154C7}"/>
              </a:ext>
            </a:extLst>
          </p:cNvPr>
          <p:cNvSpPr>
            <a:spLocks noGrp="1"/>
          </p:cNvSpPr>
          <p:nvPr>
            <p:ph type="title"/>
          </p:nvPr>
        </p:nvSpPr>
        <p:spPr>
          <a:xfrm>
            <a:off x="0" y="2724912"/>
            <a:ext cx="3419856" cy="1609344"/>
          </a:xfrm>
        </p:spPr>
        <p:txBody>
          <a:bodyPr>
            <a:normAutofit fontScale="90000"/>
          </a:bodyPr>
          <a:lstStyle/>
          <a:p>
            <a:pPr>
              <a:spcBef>
                <a:spcPts val="450"/>
              </a:spcBef>
            </a:pPr>
            <a:r>
              <a:rPr lang="en-US"/>
              <a:t>Equity-based Practices to Support Mathematics Learning</a:t>
            </a:r>
          </a:p>
        </p:txBody>
      </p:sp>
      <p:graphicFrame>
        <p:nvGraphicFramePr>
          <p:cNvPr id="8" name="Content Placeholder 2">
            <a:extLst>
              <a:ext uri="{FF2B5EF4-FFF2-40B4-BE49-F238E27FC236}">
                <a16:creationId xmlns:a16="http://schemas.microsoft.com/office/drawing/2014/main" id="{FA0C502D-F087-43A8-A7A1-A84D2835AC9F}"/>
              </a:ext>
            </a:extLst>
          </p:cNvPr>
          <p:cNvGraphicFramePr>
            <a:graphicFrameLocks noGrp="1"/>
          </p:cNvGraphicFramePr>
          <p:nvPr>
            <p:ph idx="1"/>
          </p:nvPr>
        </p:nvGraphicFramePr>
        <p:xfrm>
          <a:off x="2901553" y="1338943"/>
          <a:ext cx="5711768" cy="4006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B71EAB97-0CE1-4BD8-A5D3-92E14240DE39}"/>
              </a:ext>
            </a:extLst>
          </p:cNvPr>
          <p:cNvSpPr txBox="1"/>
          <p:nvPr/>
        </p:nvSpPr>
        <p:spPr>
          <a:xfrm>
            <a:off x="5030058" y="5345908"/>
            <a:ext cx="3583263" cy="646331"/>
          </a:xfrm>
          <a:prstGeom prst="rect">
            <a:avLst/>
          </a:prstGeom>
          <a:noFill/>
        </p:spPr>
        <p:txBody>
          <a:bodyPr wrap="square" rtlCol="0">
            <a:spAutoFit/>
          </a:bodyPr>
          <a:lstStyle/>
          <a:p>
            <a:pPr algn="r"/>
            <a:r>
              <a:rPr lang="en-US" sz="900"/>
              <a:t>~Taking Action: Implementing Effective Mathematics Teaching Practices, K-5. Reston, VA: NCTM, National Council of Teachers of Mathematics, 2017.</a:t>
            </a:r>
          </a:p>
          <a:p>
            <a:pPr algn="r"/>
            <a:endParaRPr lang="en-US" sz="900"/>
          </a:p>
        </p:txBody>
      </p:sp>
    </p:spTree>
    <p:extLst>
      <p:ext uri="{BB962C8B-B14F-4D97-AF65-F5344CB8AC3E}">
        <p14:creationId xmlns:p14="http://schemas.microsoft.com/office/powerpoint/2010/main" val="2342098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075CF-8A5F-47A2-A9B8-3CAE2D0D2811}"/>
              </a:ext>
            </a:extLst>
          </p:cNvPr>
          <p:cNvSpPr>
            <a:spLocks noGrp="1"/>
          </p:cNvSpPr>
          <p:nvPr>
            <p:ph type="title"/>
          </p:nvPr>
        </p:nvSpPr>
        <p:spPr>
          <a:xfrm>
            <a:off x="0" y="1811513"/>
            <a:ext cx="2770632" cy="3227832"/>
          </a:xfrm>
        </p:spPr>
        <p:txBody>
          <a:bodyPr anchor="ctr">
            <a:normAutofit/>
          </a:bodyPr>
          <a:lstStyle/>
          <a:p>
            <a:r>
              <a:rPr lang="en-US" sz="2700">
                <a:solidFill>
                  <a:schemeClr val="tx1"/>
                </a:solidFill>
              </a:rPr>
              <a:t>We are excited for all students to have opportunities to…</a:t>
            </a:r>
          </a:p>
        </p:txBody>
      </p:sp>
      <p:graphicFrame>
        <p:nvGraphicFramePr>
          <p:cNvPr id="5" name="Content Placeholder 2">
            <a:extLst>
              <a:ext uri="{FF2B5EF4-FFF2-40B4-BE49-F238E27FC236}">
                <a16:creationId xmlns:a16="http://schemas.microsoft.com/office/drawing/2014/main" id="{3D4A964F-0764-42A9-A877-391B3B8461A6}"/>
              </a:ext>
            </a:extLst>
          </p:cNvPr>
          <p:cNvGraphicFramePr>
            <a:graphicFrameLocks noGrp="1"/>
          </p:cNvGraphicFramePr>
          <p:nvPr>
            <p:ph idx="1"/>
          </p:nvPr>
        </p:nvGraphicFramePr>
        <p:xfrm>
          <a:off x="2901554" y="1504951"/>
          <a:ext cx="5736261" cy="38409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80206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325A7-40A4-ABA2-EE81-98B401B9FB7D}"/>
              </a:ext>
            </a:extLst>
          </p:cNvPr>
          <p:cNvSpPr>
            <a:spLocks noGrp="1"/>
          </p:cNvSpPr>
          <p:nvPr>
            <p:ph type="title"/>
          </p:nvPr>
        </p:nvSpPr>
        <p:spPr>
          <a:xfrm>
            <a:off x="91440" y="1883664"/>
            <a:ext cx="2798064" cy="1609344"/>
          </a:xfrm>
        </p:spPr>
        <p:txBody>
          <a:bodyPr>
            <a:normAutofit fontScale="90000"/>
          </a:bodyPr>
          <a:lstStyle/>
          <a:p>
            <a:r>
              <a:rPr lang="en-US"/>
              <a:t>Online Adaptive Math Program: </a:t>
            </a:r>
            <a:r>
              <a:rPr lang="en-US" b="1"/>
              <a:t>DreamBox</a:t>
            </a:r>
          </a:p>
        </p:txBody>
      </p:sp>
      <p:sp>
        <p:nvSpPr>
          <p:cNvPr id="3" name="Content Placeholder 2">
            <a:extLst>
              <a:ext uri="{FF2B5EF4-FFF2-40B4-BE49-F238E27FC236}">
                <a16:creationId xmlns:a16="http://schemas.microsoft.com/office/drawing/2014/main" id="{8AED8BF2-C26F-CB60-C8E8-B9CE8471CBE5}"/>
              </a:ext>
            </a:extLst>
          </p:cNvPr>
          <p:cNvSpPr>
            <a:spLocks noGrp="1"/>
          </p:cNvSpPr>
          <p:nvPr>
            <p:ph idx="1"/>
          </p:nvPr>
        </p:nvSpPr>
        <p:spPr>
          <a:xfrm>
            <a:off x="2795815" y="1287427"/>
            <a:ext cx="5874656" cy="4276289"/>
          </a:xfrm>
        </p:spPr>
        <p:txBody>
          <a:bodyPr>
            <a:normAutofit/>
          </a:bodyPr>
          <a:lstStyle/>
          <a:p>
            <a:pPr marL="257175" indent="-257175" defTabSz="342900">
              <a:lnSpc>
                <a:spcPct val="100000"/>
              </a:lnSpc>
              <a:spcBef>
                <a:spcPts val="450"/>
              </a:spcBef>
              <a:buSzPct val="80000"/>
              <a:buFont typeface="Arial" panose="020B0604020202020204" pitchFamily="34" charset="0"/>
              <a:buChar char="•"/>
            </a:pPr>
            <a:r>
              <a:rPr lang="en-US" sz="1800">
                <a:latin typeface="+mj-lt"/>
                <a:ea typeface="+mj-ea"/>
                <a:cs typeface="+mj-cs"/>
              </a:rPr>
              <a:t>Adaptive blended learning program, personalized to each student</a:t>
            </a:r>
          </a:p>
          <a:p>
            <a:pPr marL="257175" indent="-257175" defTabSz="342900">
              <a:lnSpc>
                <a:spcPct val="100000"/>
              </a:lnSpc>
              <a:spcBef>
                <a:spcPts val="450"/>
              </a:spcBef>
              <a:buSzPct val="80000"/>
              <a:buFont typeface="Arial" panose="020B0604020202020204" pitchFamily="34" charset="0"/>
              <a:buChar char="•"/>
            </a:pPr>
            <a:r>
              <a:rPr lang="en-US" sz="1800">
                <a:latin typeface="+mj-lt"/>
                <a:ea typeface="+mj-ea"/>
                <a:cs typeface="+mj-cs"/>
              </a:rPr>
              <a:t>Accelerates the development of mathematics skills</a:t>
            </a:r>
          </a:p>
          <a:p>
            <a:pPr marL="257175" indent="-257175" defTabSz="342900">
              <a:lnSpc>
                <a:spcPct val="100000"/>
              </a:lnSpc>
              <a:spcBef>
                <a:spcPts val="450"/>
              </a:spcBef>
              <a:buSzPct val="80000"/>
              <a:buFont typeface="Arial" panose="020B0604020202020204" pitchFamily="34" charset="0"/>
              <a:buChar char="•"/>
            </a:pPr>
            <a:r>
              <a:rPr lang="en-US" sz="1800">
                <a:latin typeface="+mj-lt"/>
                <a:ea typeface="+mj-ea"/>
                <a:cs typeface="+mj-cs"/>
              </a:rPr>
              <a:t>Research-proven, evidence based</a:t>
            </a:r>
          </a:p>
          <a:p>
            <a:pPr marL="257175" indent="-257175" defTabSz="342900">
              <a:lnSpc>
                <a:spcPct val="100000"/>
              </a:lnSpc>
              <a:spcBef>
                <a:spcPts val="450"/>
              </a:spcBef>
              <a:buSzPct val="80000"/>
              <a:buFont typeface="Arial" panose="020B0604020202020204" pitchFamily="34" charset="0"/>
              <a:buChar char="•"/>
            </a:pPr>
            <a:r>
              <a:rPr lang="en-US" sz="1800">
                <a:latin typeface="+mj-lt"/>
                <a:ea typeface="+mj-ea"/>
                <a:cs typeface="+mj-cs"/>
              </a:rPr>
              <a:t>Provides explicit, systematic, personalized learning across mathematics domains</a:t>
            </a:r>
          </a:p>
          <a:p>
            <a:pPr marL="257175" indent="-257175" defTabSz="342900">
              <a:lnSpc>
                <a:spcPct val="100000"/>
              </a:lnSpc>
              <a:spcBef>
                <a:spcPts val="450"/>
              </a:spcBef>
              <a:buSzPct val="80000"/>
              <a:buFont typeface="Arial" panose="020B0604020202020204" pitchFamily="34" charset="0"/>
              <a:buChar char="•"/>
            </a:pPr>
            <a:r>
              <a:rPr lang="en-US" sz="1800">
                <a:latin typeface="+mj-lt"/>
                <a:ea typeface="+mj-ea"/>
                <a:cs typeface="+mj-cs"/>
              </a:rPr>
              <a:t>Targets skill gaps as they emerge and extends learning where and when students are ready</a:t>
            </a:r>
          </a:p>
          <a:p>
            <a:pPr marL="257175" indent="-257175" defTabSz="342900">
              <a:lnSpc>
                <a:spcPct val="100000"/>
              </a:lnSpc>
              <a:spcBef>
                <a:spcPts val="450"/>
              </a:spcBef>
              <a:buSzPct val="80000"/>
              <a:buFont typeface="Arial" panose="020B0604020202020204" pitchFamily="34" charset="0"/>
              <a:buChar char="•"/>
            </a:pPr>
            <a:r>
              <a:rPr lang="en-US" sz="1800">
                <a:latin typeface="+mj-lt"/>
                <a:ea typeface="+mj-ea"/>
                <a:cs typeface="+mj-cs"/>
              </a:rPr>
              <a:t>Provides teachers with data and student specific resources</a:t>
            </a:r>
          </a:p>
        </p:txBody>
      </p:sp>
      <p:pic>
        <p:nvPicPr>
          <p:cNvPr id="1026" name="Picture 2" descr="DreamBox Learning – Vendors List – TexBuy">
            <a:extLst>
              <a:ext uri="{FF2B5EF4-FFF2-40B4-BE49-F238E27FC236}">
                <a16:creationId xmlns:a16="http://schemas.microsoft.com/office/drawing/2014/main" id="{38089782-7FF8-12AD-0CE8-28C38FAD947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67844" y="4741283"/>
            <a:ext cx="1441000" cy="1176771"/>
          </a:xfrm>
          <a:prstGeom prst="rect">
            <a:avLst/>
          </a:prstGeom>
          <a:noFill/>
          <a:extLst>
            <a:ext uri="{909E8E84-426E-40DD-AFC4-6F175D3DCCD1}">
              <a14:hiddenFill xmlns:a14="http://schemas.microsoft.com/office/drawing/2010/main">
                <a:solidFill>
                  <a:srgbClr val="FFFFFF"/>
                </a:solidFill>
              </a14:hiddenFill>
            </a:ext>
          </a:extLst>
        </p:spPr>
      </p:pic>
      <p:pic>
        <p:nvPicPr>
          <p:cNvPr id="4" name="Recorded Sound">
            <a:hlinkClick r:id="" action="ppaction://media"/>
            <a:extLst>
              <a:ext uri="{FF2B5EF4-FFF2-40B4-BE49-F238E27FC236}">
                <a16:creationId xmlns:a16="http://schemas.microsoft.com/office/drawing/2014/main" id="{03716C8A-291B-F6FF-089A-6BCEEE5103F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20054" y="5497157"/>
            <a:ext cx="1220548" cy="1220548"/>
          </a:xfrm>
          <a:prstGeom prst="rect">
            <a:avLst/>
          </a:prstGeom>
        </p:spPr>
      </p:pic>
    </p:spTree>
    <p:extLst>
      <p:ext uri="{BB962C8B-B14F-4D97-AF65-F5344CB8AC3E}">
        <p14:creationId xmlns:p14="http://schemas.microsoft.com/office/powerpoint/2010/main" val="1159431744"/>
      </p:ext>
    </p:extLst>
  </p:cSld>
  <p:clrMapOvr>
    <a:masterClrMapping/>
  </p:clrMapOvr>
  <mc:AlternateContent xmlns:mc="http://schemas.openxmlformats.org/markup-compatibility/2006" xmlns:p14="http://schemas.microsoft.com/office/powerpoint/2010/main">
    <mc:Choice Requires="p14">
      <p:transition spd="slow" p14:dur="2000" advTm="33714"/>
    </mc:Choice>
    <mc:Fallback xmlns="">
      <p:transition spd="slow" advTm="337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71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063DC1-CEE1-9F6F-A65E-CD32FD96F3E2}"/>
              </a:ext>
            </a:extLst>
          </p:cNvPr>
          <p:cNvPicPr>
            <a:picLocks noChangeAspect="1"/>
          </p:cNvPicPr>
          <p:nvPr/>
        </p:nvPicPr>
        <p:blipFill>
          <a:blip r:embed="rId4"/>
          <a:stretch>
            <a:fillRect/>
          </a:stretch>
        </p:blipFill>
        <p:spPr>
          <a:xfrm>
            <a:off x="-5276" y="783936"/>
            <a:ext cx="9149276" cy="5085121"/>
          </a:xfrm>
          <a:prstGeom prst="rect">
            <a:avLst/>
          </a:prstGeom>
        </p:spPr>
      </p:pic>
      <p:pic>
        <p:nvPicPr>
          <p:cNvPr id="11" name="Audio 10">
            <a:hlinkClick r:id="" action="ppaction://media"/>
            <a:extLst>
              <a:ext uri="{FF2B5EF4-FFF2-40B4-BE49-F238E27FC236}">
                <a16:creationId xmlns:a16="http://schemas.microsoft.com/office/drawing/2014/main" id="{E15FB923-C664-36C7-A6B8-BDC071083AF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589351630"/>
      </p:ext>
    </p:extLst>
  </p:cSld>
  <p:clrMapOvr>
    <a:masterClrMapping/>
  </p:clrMapOvr>
  <mc:AlternateContent xmlns:mc="http://schemas.openxmlformats.org/markup-compatibility/2006" xmlns:p14="http://schemas.microsoft.com/office/powerpoint/2010/main">
    <mc:Choice Requires="p14">
      <p:transition spd="slow" p14:dur="2000" advTm="11738"/>
    </mc:Choice>
    <mc:Fallback xmlns="">
      <p:transition spd="slow" advTm="117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B58E69-D3CB-524D-9A15-F28D01D4D67D}"/>
              </a:ext>
            </a:extLst>
          </p:cNvPr>
          <p:cNvPicPr>
            <a:picLocks noChangeAspect="1"/>
          </p:cNvPicPr>
          <p:nvPr/>
        </p:nvPicPr>
        <p:blipFill>
          <a:blip r:embed="rId4"/>
          <a:stretch>
            <a:fillRect/>
          </a:stretch>
        </p:blipFill>
        <p:spPr>
          <a:xfrm>
            <a:off x="0" y="585361"/>
            <a:ext cx="9144000" cy="5139578"/>
          </a:xfrm>
          <a:prstGeom prst="rect">
            <a:avLst/>
          </a:prstGeom>
        </p:spPr>
      </p:pic>
      <p:pic>
        <p:nvPicPr>
          <p:cNvPr id="10" name="Audio 9">
            <a:hlinkClick r:id="" action="ppaction://media"/>
            <a:extLst>
              <a:ext uri="{FF2B5EF4-FFF2-40B4-BE49-F238E27FC236}">
                <a16:creationId xmlns:a16="http://schemas.microsoft.com/office/drawing/2014/main" id="{E70A1A16-8A59-200E-60D4-E6205176FFD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868386281"/>
      </p:ext>
    </p:extLst>
  </p:cSld>
  <p:clrMapOvr>
    <a:masterClrMapping/>
  </p:clrMapOvr>
  <mc:AlternateContent xmlns:mc="http://schemas.openxmlformats.org/markup-compatibility/2006" xmlns:p14="http://schemas.microsoft.com/office/powerpoint/2010/main">
    <mc:Choice Requires="p14">
      <p:transition spd="slow" p14:dur="2000" advTm="39133"/>
    </mc:Choice>
    <mc:Fallback xmlns="">
      <p:transition spd="slow" advTm="391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8D1164-FD8B-A0EC-F0C3-B6EEA5964271}"/>
              </a:ext>
            </a:extLst>
          </p:cNvPr>
          <p:cNvPicPr>
            <a:picLocks noChangeAspect="1"/>
          </p:cNvPicPr>
          <p:nvPr/>
        </p:nvPicPr>
        <p:blipFill>
          <a:blip r:embed="rId4"/>
          <a:stretch>
            <a:fillRect/>
          </a:stretch>
        </p:blipFill>
        <p:spPr>
          <a:xfrm>
            <a:off x="0" y="841921"/>
            <a:ext cx="9144000" cy="5174158"/>
          </a:xfrm>
          <a:prstGeom prst="rect">
            <a:avLst/>
          </a:prstGeom>
        </p:spPr>
      </p:pic>
      <p:pic>
        <p:nvPicPr>
          <p:cNvPr id="5" name="Audio 4">
            <a:hlinkClick r:id="" action="ppaction://media"/>
            <a:extLst>
              <a:ext uri="{FF2B5EF4-FFF2-40B4-BE49-F238E27FC236}">
                <a16:creationId xmlns:a16="http://schemas.microsoft.com/office/drawing/2014/main" id="{9C93F340-F1DE-1E82-A82B-F247BE088D6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30442372"/>
      </p:ext>
    </p:extLst>
  </p:cSld>
  <p:clrMapOvr>
    <a:masterClrMapping/>
  </p:clrMapOvr>
  <mc:AlternateContent xmlns:mc="http://schemas.openxmlformats.org/markup-compatibility/2006" xmlns:p14="http://schemas.microsoft.com/office/powerpoint/2010/main">
    <mc:Choice Requires="p14">
      <p:transition spd="slow" p14:dur="2000" advTm="27686"/>
    </mc:Choice>
    <mc:Fallback xmlns="">
      <p:transition spd="slow" advTm="276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5F9489-155E-5EDA-0652-3D7BA8E2ACCB}"/>
              </a:ext>
            </a:extLst>
          </p:cNvPr>
          <p:cNvPicPr>
            <a:picLocks noChangeAspect="1"/>
          </p:cNvPicPr>
          <p:nvPr/>
        </p:nvPicPr>
        <p:blipFill>
          <a:blip r:embed="rId4"/>
          <a:stretch>
            <a:fillRect/>
          </a:stretch>
        </p:blipFill>
        <p:spPr>
          <a:xfrm>
            <a:off x="0" y="714362"/>
            <a:ext cx="9144000" cy="5090091"/>
          </a:xfrm>
          <a:prstGeom prst="rect">
            <a:avLst/>
          </a:prstGeom>
        </p:spPr>
      </p:pic>
      <p:pic>
        <p:nvPicPr>
          <p:cNvPr id="5" name="Audio 4">
            <a:hlinkClick r:id="" action="ppaction://media"/>
            <a:extLst>
              <a:ext uri="{FF2B5EF4-FFF2-40B4-BE49-F238E27FC236}">
                <a16:creationId xmlns:a16="http://schemas.microsoft.com/office/drawing/2014/main" id="{245BCDDD-306A-75A9-F808-06F5091AC22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7056302" y="4094328"/>
            <a:ext cx="1923925" cy="1923925"/>
          </a:xfrm>
          <a:prstGeom prst="ellipse">
            <a:avLst/>
          </a:prstGeom>
        </p:spPr>
      </p:pic>
    </p:spTree>
    <p:extLst>
      <p:ext uri="{BB962C8B-B14F-4D97-AF65-F5344CB8AC3E}">
        <p14:creationId xmlns:p14="http://schemas.microsoft.com/office/powerpoint/2010/main" val="568112548"/>
      </p:ext>
    </p:extLst>
  </p:cSld>
  <p:clrMapOvr>
    <a:masterClrMapping/>
  </p:clrMapOvr>
  <mc:AlternateContent xmlns:mc="http://schemas.openxmlformats.org/markup-compatibility/2006" xmlns:p14="http://schemas.microsoft.com/office/powerpoint/2010/main">
    <mc:Choice Requires="p14">
      <p:transition spd="slow" p14:dur="2000" advTm="29224"/>
    </mc:Choice>
    <mc:Fallback xmlns="">
      <p:transition spd="slow" advTm="292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7AE205-E409-D6F4-FAF0-05F3158D09EC}"/>
              </a:ext>
            </a:extLst>
          </p:cNvPr>
          <p:cNvPicPr>
            <a:picLocks noChangeAspect="1"/>
          </p:cNvPicPr>
          <p:nvPr/>
        </p:nvPicPr>
        <p:blipFill>
          <a:blip r:embed="rId4"/>
          <a:stretch>
            <a:fillRect/>
          </a:stretch>
        </p:blipFill>
        <p:spPr>
          <a:xfrm>
            <a:off x="0" y="595506"/>
            <a:ext cx="9144000" cy="5114524"/>
          </a:xfrm>
          <a:prstGeom prst="rect">
            <a:avLst/>
          </a:prstGeom>
        </p:spPr>
      </p:pic>
      <p:pic>
        <p:nvPicPr>
          <p:cNvPr id="5" name="Audio 4">
            <a:hlinkClick r:id="" action="ppaction://media"/>
            <a:extLst>
              <a:ext uri="{FF2B5EF4-FFF2-40B4-BE49-F238E27FC236}">
                <a16:creationId xmlns:a16="http://schemas.microsoft.com/office/drawing/2014/main" id="{0BA90A54-4B4F-7A8F-1C41-8B4A63376E4B}"/>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9149284"/>
      </p:ext>
    </p:extLst>
  </p:cSld>
  <p:clrMapOvr>
    <a:masterClrMapping/>
  </p:clrMapOvr>
  <mc:AlternateContent xmlns:mc="http://schemas.openxmlformats.org/markup-compatibility/2006" xmlns:p14="http://schemas.microsoft.com/office/powerpoint/2010/main">
    <mc:Choice Requires="p14">
      <p:transition spd="slow" p14:dur="2000" advTm="25273"/>
    </mc:Choice>
    <mc:Fallback xmlns="">
      <p:transition spd="slow" advTm="252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2C127-C7B9-BC79-7747-E39B4E2DE337}"/>
              </a:ext>
            </a:extLst>
          </p:cNvPr>
          <p:cNvSpPr>
            <a:spLocks noGrp="1"/>
          </p:cNvSpPr>
          <p:nvPr>
            <p:ph type="title"/>
          </p:nvPr>
        </p:nvSpPr>
        <p:spPr>
          <a:xfrm>
            <a:off x="216937" y="1700128"/>
            <a:ext cx="3749222" cy="941602"/>
          </a:xfrm>
        </p:spPr>
        <p:txBody>
          <a:bodyPr>
            <a:normAutofit/>
          </a:bodyPr>
          <a:lstStyle/>
          <a:p>
            <a:r>
              <a:rPr lang="en-US" sz="2100"/>
              <a:t>Assessing and Reporting Social Studies in the 2024-25 School Year</a:t>
            </a:r>
          </a:p>
        </p:txBody>
      </p:sp>
      <p:sp>
        <p:nvSpPr>
          <p:cNvPr id="3" name="Content Placeholder 2">
            <a:extLst>
              <a:ext uri="{FF2B5EF4-FFF2-40B4-BE49-F238E27FC236}">
                <a16:creationId xmlns:a16="http://schemas.microsoft.com/office/drawing/2014/main" id="{4B46A8FF-FC52-82F9-8F4B-5B4011DC5924}"/>
              </a:ext>
            </a:extLst>
          </p:cNvPr>
          <p:cNvSpPr>
            <a:spLocks noGrp="1"/>
          </p:cNvSpPr>
          <p:nvPr>
            <p:ph idx="1"/>
          </p:nvPr>
        </p:nvSpPr>
        <p:spPr>
          <a:xfrm>
            <a:off x="216937" y="2740046"/>
            <a:ext cx="3749222" cy="2455940"/>
          </a:xfrm>
        </p:spPr>
        <p:txBody>
          <a:bodyPr anchor="t">
            <a:normAutofit fontScale="92500" lnSpcReduction="20000"/>
          </a:bodyPr>
          <a:lstStyle/>
          <a:p>
            <a:pPr>
              <a:buClr>
                <a:schemeClr val="bg1"/>
              </a:buClr>
              <a:buFont typeface="Arial" panose="020B0604020202020204" pitchFamily="34" charset="0"/>
              <a:buChar char="•"/>
            </a:pPr>
            <a:r>
              <a:rPr lang="en-US"/>
              <a:t> As we did with the first year of science implementation, we will not be providing a report card grade for social studies this year.</a:t>
            </a:r>
          </a:p>
          <a:p>
            <a:pPr>
              <a:buClr>
                <a:schemeClr val="bg1"/>
              </a:buClr>
              <a:buFont typeface="Arial" panose="020B0604020202020204" pitchFamily="34" charset="0"/>
              <a:buChar char="•"/>
            </a:pPr>
            <a:endParaRPr lang="en-US"/>
          </a:p>
          <a:p>
            <a:pPr>
              <a:buClr>
                <a:schemeClr val="bg1"/>
              </a:buClr>
              <a:buFont typeface="Arial" panose="020B0604020202020204" pitchFamily="34" charset="0"/>
              <a:buChar char="•"/>
            </a:pPr>
            <a:r>
              <a:rPr lang="en-US"/>
              <a:t>Students will still be learning social studies and teachers will be giving students feedback on their learning.</a:t>
            </a:r>
          </a:p>
          <a:p>
            <a:pPr>
              <a:buFont typeface="Courier New" panose="02070309020205020404" pitchFamily="49" charset="0"/>
              <a:buChar char="o"/>
            </a:pPr>
            <a:endParaRPr lang="en-US">
              <a:solidFill>
                <a:srgbClr val="FFFFFF"/>
              </a:solidFill>
            </a:endParaRPr>
          </a:p>
        </p:txBody>
      </p:sp>
      <p:pic>
        <p:nvPicPr>
          <p:cNvPr id="5" name="Picture 4" descr="A person and a child talking to each other&#10;&#10;Description automatically generated">
            <a:extLst>
              <a:ext uri="{FF2B5EF4-FFF2-40B4-BE49-F238E27FC236}">
                <a16:creationId xmlns:a16="http://schemas.microsoft.com/office/drawing/2014/main" id="{B4077F82-A1BA-0168-223F-0E9467DE5B87}"/>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9198" r="15208"/>
          <a:stretch/>
        </p:blipFill>
        <p:spPr>
          <a:xfrm>
            <a:off x="4562372" y="1426690"/>
            <a:ext cx="3928755" cy="3997988"/>
          </a:xfrm>
          <a:prstGeom prst="rect">
            <a:avLst/>
          </a:prstGeom>
        </p:spPr>
      </p:pic>
      <p:pic>
        <p:nvPicPr>
          <p:cNvPr id="12" name="Audio 11">
            <a:hlinkClick r:id="" action="ppaction://media"/>
            <a:extLst>
              <a:ext uri="{FF2B5EF4-FFF2-40B4-BE49-F238E27FC236}">
                <a16:creationId xmlns:a16="http://schemas.microsoft.com/office/drawing/2014/main" id="{CDCD3F40-46F3-0C3D-15D1-070FBDDE184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1582960341"/>
      </p:ext>
    </p:extLst>
  </p:cSld>
  <p:clrMapOvr>
    <a:masterClrMapping/>
  </p:clrMapOvr>
  <mc:AlternateContent xmlns:mc="http://schemas.openxmlformats.org/markup-compatibility/2006" xmlns:p14="http://schemas.microsoft.com/office/powerpoint/2010/main">
    <mc:Choice Requires="p14">
      <p:transition spd="slow" p14:dur="2000" advTm="20342"/>
    </mc:Choice>
    <mc:Fallback xmlns="">
      <p:transition spd="slow" advTm="203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descr="A close up of a computer&#10;&#10;Description automatically generated">
            <a:extLst>
              <a:ext uri="{FF2B5EF4-FFF2-40B4-BE49-F238E27FC236}">
                <a16:creationId xmlns:a16="http://schemas.microsoft.com/office/drawing/2014/main" id="{F8CFF311-C5C5-445F-A829-711042ED695C}"/>
              </a:ext>
            </a:extLst>
          </p:cNvPr>
          <p:cNvPicPr>
            <a:picLocks noChangeAspect="1"/>
          </p:cNvPicPr>
          <p:nvPr/>
        </p:nvPicPr>
        <p:blipFill rotWithShape="1">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4000" r="-2" b="-2"/>
          <a:stretch/>
        </p:blipFill>
        <p:spPr>
          <a:xfrm>
            <a:off x="20" y="10"/>
            <a:ext cx="9143980" cy="6857989"/>
          </a:xfrm>
          <a:prstGeom prst="rect">
            <a:avLst/>
          </a:prstGeom>
        </p:spPr>
      </p:pic>
      <p:sp>
        <p:nvSpPr>
          <p:cNvPr id="15" name="Rectangle 14">
            <a:extLst>
              <a:ext uri="{FF2B5EF4-FFF2-40B4-BE49-F238E27FC236}">
                <a16:creationId xmlns:a16="http://schemas.microsoft.com/office/drawing/2014/main" id="{F79FF99C-BAA9-404F-9C96-6DD456B4F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9C44AFD-C72D-4D9C-84C6-73E615CE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blipFill dpi="0" rotWithShape="1">
            <a:blip r:embed="rId7">
              <a:alphaModFix amt="30000"/>
              <a:duotone>
                <a:prstClr val="black"/>
                <a:schemeClr val="accent1">
                  <a:tint val="45000"/>
                  <a:satMod val="400000"/>
                </a:schemeClr>
              </a:duotone>
              <a:extLst>
                <a:ext uri="{BEBA8EAE-BF5A-486C-A8C5-ECC9F3942E4B}">
                  <a14:imgProps xmlns:a14="http://schemas.microsoft.com/office/drawing/2010/main">
                    <a14:imgLayer r:embed="rId8">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1D25B14F-36E0-41E8-956F-CABEF1ADD6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551293" y="6229681"/>
            <a:ext cx="342900" cy="457200"/>
            <a:chOff x="11361456" y="6195813"/>
            <a:chExt cx="548640" cy="548640"/>
          </a:xfrm>
        </p:grpSpPr>
        <p:sp>
          <p:nvSpPr>
            <p:cNvPr id="20" name="Oval 19">
              <a:extLst>
                <a:ext uri="{FF2B5EF4-FFF2-40B4-BE49-F238E27FC236}">
                  <a16:creationId xmlns:a16="http://schemas.microsoft.com/office/drawing/2014/main" id="{4AFB9EA5-DE4D-4E6B-A302-F55174E4B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9">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21" name="Oval 20">
              <a:extLst>
                <a:ext uri="{FF2B5EF4-FFF2-40B4-BE49-F238E27FC236}">
                  <a16:creationId xmlns:a16="http://schemas.microsoft.com/office/drawing/2014/main" id="{E44092F4-4D9B-4D0A-8832-C29E786F8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2" name="TextBox 11">
            <a:extLst>
              <a:ext uri="{FF2B5EF4-FFF2-40B4-BE49-F238E27FC236}">
                <a16:creationId xmlns:a16="http://schemas.microsoft.com/office/drawing/2014/main" id="{6085CFE3-500F-4535-8779-5A18043ECE6C}"/>
              </a:ext>
            </a:extLst>
          </p:cNvPr>
          <p:cNvSpPr txBox="1"/>
          <p:nvPr/>
        </p:nvSpPr>
        <p:spPr>
          <a:xfrm>
            <a:off x="3465502" y="2607014"/>
            <a:ext cx="5107686" cy="1015663"/>
          </a:xfrm>
          <a:prstGeom prst="rect">
            <a:avLst/>
          </a:prstGeom>
          <a:noFill/>
        </p:spPr>
        <p:txBody>
          <a:bodyPr wrap="square" rtlCol="0">
            <a:spAutoFit/>
          </a:bodyPr>
          <a:lstStyle/>
          <a:p>
            <a:r>
              <a:rPr lang="en-US" sz="6000" b="1">
                <a:latin typeface="OCR A Extended" panose="02010509020102010303" pitchFamily="50" charset="0"/>
              </a:rPr>
              <a:t>Technology</a:t>
            </a:r>
          </a:p>
        </p:txBody>
      </p:sp>
      <p:pic>
        <p:nvPicPr>
          <p:cNvPr id="4" name="Audio 3">
            <a:hlinkClick r:id="" action="ppaction://media"/>
            <a:extLst>
              <a:ext uri="{FF2B5EF4-FFF2-40B4-BE49-F238E27FC236}">
                <a16:creationId xmlns:a16="http://schemas.microsoft.com/office/drawing/2014/main" id="{3F50086D-B428-A327-B994-3EFF41375B86}"/>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287500" t="-287500" r="-287500" b="-287500"/>
          <a:stretch>
            <a:fillRect/>
          </a:stretch>
        </p:blipFill>
        <p:spPr>
          <a:xfrm>
            <a:off x="7004304" y="4718304"/>
            <a:ext cx="2057400" cy="2057400"/>
          </a:xfrm>
          <a:prstGeom prst="ellipse">
            <a:avLst/>
          </a:prstGeom>
        </p:spPr>
      </p:pic>
    </p:spTree>
    <p:extLst>
      <p:ext uri="{BB962C8B-B14F-4D97-AF65-F5344CB8AC3E}">
        <p14:creationId xmlns:p14="http://schemas.microsoft.com/office/powerpoint/2010/main" val="270957548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4429"/>
    </mc:Choice>
    <mc:Fallback xmlns="">
      <p:transition spd="slow" advTm="244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78" y="3837459"/>
            <a:ext cx="7667244"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78" y="3981573"/>
            <a:ext cx="7667244" cy="2078335"/>
          </a:xfrm>
          <a:prstGeom prst="rect">
            <a:avLst/>
          </a:prstGeom>
          <a:blipFill dpi="0" rotWithShape="1">
            <a:blip r:embed="rId5">
              <a:alphaModFix amt="9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5" name="Picture 4">
            <a:extLst>
              <a:ext uri="{FF2B5EF4-FFF2-40B4-BE49-F238E27FC236}">
                <a16:creationId xmlns:a16="http://schemas.microsoft.com/office/drawing/2014/main" id="{9110C304-F143-482B-8985-4A51332578CF}"/>
              </a:ext>
            </a:extLst>
          </p:cNvPr>
          <p:cNvPicPr>
            <a:picLocks noChangeAspect="1"/>
          </p:cNvPicPr>
          <p:nvPr/>
        </p:nvPicPr>
        <p:blipFill rotWithShape="1">
          <a:blip r:embed="rId7"/>
          <a:srcRect b="23483"/>
          <a:stretch/>
        </p:blipFill>
        <p:spPr>
          <a:xfrm>
            <a:off x="6034258" y="1497335"/>
            <a:ext cx="2394224" cy="1241172"/>
          </a:xfrm>
          <a:prstGeom prst="rect">
            <a:avLst/>
          </a:prstGeom>
        </p:spPr>
      </p:pic>
      <p:pic>
        <p:nvPicPr>
          <p:cNvPr id="4" name="Picture 3">
            <a:extLst>
              <a:ext uri="{FF2B5EF4-FFF2-40B4-BE49-F238E27FC236}">
                <a16:creationId xmlns:a16="http://schemas.microsoft.com/office/drawing/2014/main" id="{49CD9125-483B-4312-8723-58BEBC13629E}"/>
              </a:ext>
            </a:extLst>
          </p:cNvPr>
          <p:cNvPicPr>
            <a:picLocks noChangeAspect="1"/>
          </p:cNvPicPr>
          <p:nvPr/>
        </p:nvPicPr>
        <p:blipFill rotWithShape="1">
          <a:blip r:embed="rId8"/>
          <a:srcRect b="23814"/>
          <a:stretch/>
        </p:blipFill>
        <p:spPr>
          <a:xfrm>
            <a:off x="738378" y="1515875"/>
            <a:ext cx="2403749" cy="1204093"/>
          </a:xfrm>
          <a:prstGeom prst="rect">
            <a:avLst/>
          </a:prstGeom>
        </p:spPr>
      </p:pic>
      <p:pic>
        <p:nvPicPr>
          <p:cNvPr id="6" name="Picture 5">
            <a:extLst>
              <a:ext uri="{FF2B5EF4-FFF2-40B4-BE49-F238E27FC236}">
                <a16:creationId xmlns:a16="http://schemas.microsoft.com/office/drawing/2014/main" id="{4CB293C9-8912-4735-BCAB-957C86457A90}"/>
              </a:ext>
            </a:extLst>
          </p:cNvPr>
          <p:cNvPicPr>
            <a:picLocks noChangeAspect="1"/>
          </p:cNvPicPr>
          <p:nvPr/>
        </p:nvPicPr>
        <p:blipFill rotWithShape="1">
          <a:blip r:embed="rId9"/>
          <a:srcRect b="24692"/>
          <a:stretch/>
        </p:blipFill>
        <p:spPr>
          <a:xfrm>
            <a:off x="3466328" y="1497335"/>
            <a:ext cx="2394224" cy="1199022"/>
          </a:xfrm>
          <a:prstGeom prst="rect">
            <a:avLst/>
          </a:prstGeom>
        </p:spPr>
      </p:pic>
      <p:sp>
        <p:nvSpPr>
          <p:cNvPr id="3" name="Content Placeholder 2"/>
          <p:cNvSpPr>
            <a:spLocks noGrp="1"/>
          </p:cNvSpPr>
          <p:nvPr>
            <p:ph idx="1"/>
          </p:nvPr>
        </p:nvSpPr>
        <p:spPr>
          <a:xfrm>
            <a:off x="4663440" y="4170410"/>
            <a:ext cx="3524415" cy="1767141"/>
          </a:xfrm>
        </p:spPr>
        <p:txBody>
          <a:bodyPr vert="horz" lIns="91440" tIns="45720" rIns="91440" bIns="45720" rtlCol="0" anchor="ctr">
            <a:normAutofit/>
          </a:bodyPr>
          <a:lstStyle/>
          <a:p>
            <a:r>
              <a:rPr lang="en-US" sz="2800">
                <a:latin typeface="KG Neatly Printed" panose="02000506000000020003" pitchFamily="2" charset="0"/>
              </a:rPr>
              <a:t>Animal and Plant Defenses</a:t>
            </a:r>
          </a:p>
          <a:p>
            <a:r>
              <a:rPr lang="en-US" sz="2800">
                <a:latin typeface="KG Neatly Printed" panose="02000506000000020003" pitchFamily="2" charset="0"/>
              </a:rPr>
              <a:t>Spinning Earth</a:t>
            </a:r>
          </a:p>
          <a:p>
            <a:r>
              <a:rPr lang="en-US" sz="2800">
                <a:latin typeface="KG Neatly Printed" panose="02000506000000020003" pitchFamily="2" charset="0"/>
              </a:rPr>
              <a:t>Light and Sound</a:t>
            </a:r>
          </a:p>
        </p:txBody>
      </p:sp>
      <p:sp>
        <p:nvSpPr>
          <p:cNvPr id="18" name="Rectangle 17">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378" y="6128670"/>
            <a:ext cx="7667244"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Oval 19">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51293" y="6229681"/>
            <a:ext cx="342900" cy="457200"/>
          </a:xfrm>
          <a:prstGeom prst="ellipse">
            <a:avLst/>
          </a:prstGeom>
          <a:blipFill dpi="0" rotWithShape="1">
            <a:blip r:embed="rId10">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22" name="Oval 21">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73188" y="6258874"/>
            <a:ext cx="299110"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9" name="TextBox 8">
            <a:extLst>
              <a:ext uri="{FF2B5EF4-FFF2-40B4-BE49-F238E27FC236}">
                <a16:creationId xmlns:a16="http://schemas.microsoft.com/office/drawing/2014/main" id="{3E29B6EB-74B2-4A17-BDA8-45FE2FF5F4B1}"/>
              </a:ext>
            </a:extLst>
          </p:cNvPr>
          <p:cNvSpPr txBox="1"/>
          <p:nvPr/>
        </p:nvSpPr>
        <p:spPr>
          <a:xfrm>
            <a:off x="1778673" y="4512908"/>
            <a:ext cx="2667000" cy="1015663"/>
          </a:xfrm>
          <a:prstGeom prst="rect">
            <a:avLst/>
          </a:prstGeom>
          <a:noFill/>
        </p:spPr>
        <p:txBody>
          <a:bodyPr wrap="square" rtlCol="0">
            <a:spAutoFit/>
          </a:bodyPr>
          <a:lstStyle/>
          <a:p>
            <a:r>
              <a:rPr lang="en-US" sz="6000" b="1">
                <a:latin typeface="KG Neatly Printed" panose="02000506000000020003" pitchFamily="2" charset="0"/>
              </a:rPr>
              <a:t>Science</a:t>
            </a:r>
          </a:p>
        </p:txBody>
      </p:sp>
      <p:pic>
        <p:nvPicPr>
          <p:cNvPr id="2" name="Recorded Sound">
            <a:hlinkClick r:id="" action="ppaction://media"/>
            <a:extLst>
              <a:ext uri="{FF2B5EF4-FFF2-40B4-BE49-F238E27FC236}">
                <a16:creationId xmlns:a16="http://schemas.microsoft.com/office/drawing/2014/main" id="{B6ED3FB2-C2FC-EB63-2D6B-49B5A967294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7365561" y="5475214"/>
            <a:ext cx="1268895" cy="1268895"/>
          </a:xfrm>
          <a:prstGeom prst="rect">
            <a:avLst/>
          </a:prstGeom>
        </p:spPr>
      </p:pic>
    </p:spTree>
    <p:extLst>
      <p:ext uri="{BB962C8B-B14F-4D97-AF65-F5344CB8AC3E}">
        <p14:creationId xmlns:p14="http://schemas.microsoft.com/office/powerpoint/2010/main" val="2375906991"/>
      </p:ext>
    </p:extLst>
  </p:cSld>
  <p:clrMapOvr>
    <a:masterClrMapping/>
  </p:clrMapOvr>
  <mc:AlternateContent xmlns:mc="http://schemas.openxmlformats.org/markup-compatibility/2006" xmlns:p14="http://schemas.microsoft.com/office/powerpoint/2010/main">
    <mc:Choice Requires="p14">
      <p:transition spd="slow" p14:dur="2000" advTm="15752"/>
    </mc:Choice>
    <mc:Fallback xmlns="">
      <p:transition spd="slow" advTm="157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7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183D7-8C3B-4C94-9A16-77ADA7387A15}"/>
              </a:ext>
            </a:extLst>
          </p:cNvPr>
          <p:cNvSpPr>
            <a:spLocks noGrp="1"/>
          </p:cNvSpPr>
          <p:nvPr>
            <p:ph type="title"/>
          </p:nvPr>
        </p:nvSpPr>
        <p:spPr/>
        <p:txBody>
          <a:bodyPr/>
          <a:lstStyle/>
          <a:p>
            <a:r>
              <a:rPr lang="en-US"/>
              <a:t>Art- Deep Space Sparkle</a:t>
            </a:r>
          </a:p>
        </p:txBody>
      </p:sp>
      <p:sp>
        <p:nvSpPr>
          <p:cNvPr id="3" name="Content Placeholder 2">
            <a:extLst>
              <a:ext uri="{FF2B5EF4-FFF2-40B4-BE49-F238E27FC236}">
                <a16:creationId xmlns:a16="http://schemas.microsoft.com/office/drawing/2014/main" id="{1418998D-FDD6-427C-8EB9-AAE31A9DE32A}"/>
              </a:ext>
            </a:extLst>
          </p:cNvPr>
          <p:cNvSpPr>
            <a:spLocks noGrp="1"/>
          </p:cNvSpPr>
          <p:nvPr>
            <p:ph idx="1"/>
          </p:nvPr>
        </p:nvSpPr>
        <p:spPr/>
        <p:txBody>
          <a:bodyPr/>
          <a:lstStyle/>
          <a:p>
            <a:r>
              <a:rPr lang="en-US"/>
              <a:t>Value Flowers</a:t>
            </a:r>
          </a:p>
          <a:p>
            <a:r>
              <a:rPr lang="en-US"/>
              <a:t>Mister Fish</a:t>
            </a:r>
          </a:p>
          <a:p>
            <a:r>
              <a:rPr lang="en-US"/>
              <a:t>Paper Sunflowers</a:t>
            </a:r>
          </a:p>
          <a:p>
            <a:r>
              <a:rPr lang="en-US"/>
              <a:t>Cezanne Apples</a:t>
            </a:r>
          </a:p>
          <a:p>
            <a:r>
              <a:rPr lang="en-US"/>
              <a:t>Head Of a Man</a:t>
            </a:r>
          </a:p>
          <a:p>
            <a:pPr marL="0" indent="0">
              <a:buNone/>
            </a:pPr>
            <a:endParaRPr lang="en-US"/>
          </a:p>
        </p:txBody>
      </p:sp>
      <p:pic>
        <p:nvPicPr>
          <p:cNvPr id="5" name="Picture 4">
            <a:extLst>
              <a:ext uri="{FF2B5EF4-FFF2-40B4-BE49-F238E27FC236}">
                <a16:creationId xmlns:a16="http://schemas.microsoft.com/office/drawing/2014/main" id="{E4ABADC9-0E19-431E-9482-803FDED43E31}"/>
              </a:ext>
            </a:extLst>
          </p:cNvPr>
          <p:cNvPicPr>
            <a:picLocks noChangeAspect="1"/>
          </p:cNvPicPr>
          <p:nvPr/>
        </p:nvPicPr>
        <p:blipFill>
          <a:blip r:embed="rId5"/>
          <a:stretch>
            <a:fillRect/>
          </a:stretch>
        </p:blipFill>
        <p:spPr>
          <a:xfrm>
            <a:off x="3700462" y="2258972"/>
            <a:ext cx="4880585" cy="3540205"/>
          </a:xfrm>
          <a:prstGeom prst="rect">
            <a:avLst/>
          </a:prstGeom>
        </p:spPr>
      </p:pic>
      <p:pic>
        <p:nvPicPr>
          <p:cNvPr id="4" name="Recorded Sound">
            <a:hlinkClick r:id="" action="ppaction://media"/>
            <a:extLst>
              <a:ext uri="{FF2B5EF4-FFF2-40B4-BE49-F238E27FC236}">
                <a16:creationId xmlns:a16="http://schemas.microsoft.com/office/drawing/2014/main" id="{56F566BD-397C-3A2F-DBC2-FAEA1DA00C6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194640" y="5537140"/>
            <a:ext cx="1324984" cy="1324984"/>
          </a:xfrm>
          <a:prstGeom prst="rect">
            <a:avLst/>
          </a:prstGeom>
        </p:spPr>
      </p:pic>
    </p:spTree>
    <p:extLst>
      <p:ext uri="{BB962C8B-B14F-4D97-AF65-F5344CB8AC3E}">
        <p14:creationId xmlns:p14="http://schemas.microsoft.com/office/powerpoint/2010/main" val="2364543414"/>
      </p:ext>
    </p:extLst>
  </p:cSld>
  <p:clrMapOvr>
    <a:masterClrMapping/>
  </p:clrMapOvr>
  <mc:AlternateContent xmlns:mc="http://schemas.openxmlformats.org/markup-compatibility/2006" xmlns:p14="http://schemas.microsoft.com/office/powerpoint/2010/main">
    <mc:Choice Requires="p14">
      <p:transition spd="slow" p14:dur="2000" advTm="50600"/>
    </mc:Choice>
    <mc:Fallback xmlns="">
      <p:transition spd="slow" advTm="50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6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144829-4AFB-421F-A489-50B5A64A0DD6}"/>
              </a:ext>
            </a:extLst>
          </p:cNvPr>
          <p:cNvSpPr txBox="1"/>
          <p:nvPr/>
        </p:nvSpPr>
        <p:spPr>
          <a:xfrm>
            <a:off x="760343" y="478735"/>
            <a:ext cx="7792279" cy="4401205"/>
          </a:xfrm>
          <a:prstGeom prst="rect">
            <a:avLst/>
          </a:prstGeom>
          <a:noFill/>
        </p:spPr>
        <p:txBody>
          <a:bodyPr wrap="square" rtlCol="0">
            <a:spAutoFit/>
          </a:bodyPr>
          <a:lstStyle/>
          <a:p>
            <a:r>
              <a:rPr lang="en-US" sz="8000" b="1">
                <a:latin typeface="Autumn in November" pitchFamily="2" charset="0"/>
              </a:rPr>
              <a:t>Questions</a:t>
            </a:r>
            <a:r>
              <a:rPr lang="en-US" sz="8000" b="1">
                <a:latin typeface="Autery" pitchFamily="2" charset="0"/>
              </a:rPr>
              <a:t>?</a:t>
            </a:r>
          </a:p>
          <a:p>
            <a:endParaRPr lang="en-US" sz="8000" b="1">
              <a:latin typeface="Autery" pitchFamily="2" charset="0"/>
            </a:endParaRPr>
          </a:p>
          <a:p>
            <a:r>
              <a:rPr lang="en-US" sz="6000" b="1">
                <a:latin typeface="KG Neatly Printed" panose="02000506000000020003" pitchFamily="2" charset="0"/>
              </a:rPr>
              <a:t>Please contact your student’s teacher</a:t>
            </a:r>
          </a:p>
        </p:txBody>
      </p:sp>
      <p:pic>
        <p:nvPicPr>
          <p:cNvPr id="3" name="Recorded Sound">
            <a:hlinkClick r:id="" action="ppaction://media"/>
            <a:extLst>
              <a:ext uri="{FF2B5EF4-FFF2-40B4-BE49-F238E27FC236}">
                <a16:creationId xmlns:a16="http://schemas.microsoft.com/office/drawing/2014/main" id="{DD140972-19A9-6814-DCE7-0B251226E4C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715922" y="5556325"/>
            <a:ext cx="1117899" cy="1117899"/>
          </a:xfrm>
          <a:prstGeom prst="rect">
            <a:avLst/>
          </a:prstGeom>
        </p:spPr>
      </p:pic>
    </p:spTree>
    <p:extLst>
      <p:ext uri="{BB962C8B-B14F-4D97-AF65-F5344CB8AC3E}">
        <p14:creationId xmlns:p14="http://schemas.microsoft.com/office/powerpoint/2010/main" val="2655687659"/>
      </p:ext>
    </p:extLst>
  </p:cSld>
  <p:clrMapOvr>
    <a:masterClrMapping/>
  </p:clrMapOvr>
  <mc:AlternateContent xmlns:mc="http://schemas.openxmlformats.org/markup-compatibility/2006" xmlns:p14="http://schemas.microsoft.com/office/powerpoint/2010/main">
    <mc:Choice Requires="p14">
      <p:transition spd="slow" p14:dur="2000" advTm="14593"/>
    </mc:Choice>
    <mc:Fallback xmlns="">
      <p:transition spd="slow" advTm="145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59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3.xml><?xml version="1.0" encoding="utf-8"?>
<a:theme xmlns:a="http://schemas.openxmlformats.org/drawingml/2006/main" name="1_Office Theme">
  <a:themeElements>
    <a:clrScheme name="back to school">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30">
      <a:majorFont>
        <a:latin typeface="Kristen ITC"/>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enHousePresentation_Elementary_Win32_JB_v2" id="{76CC1F8F-1616-4FD5-B5D9-5288357CAB76}" vid="{CCFA5B03-57D1-4BF3-98DD-85D1A7F0AA1E}"/>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2FE2AE089211348BC152BF9B37A7389" ma:contentTypeVersion="12" ma:contentTypeDescription="Create a new document." ma:contentTypeScope="" ma:versionID="ad07f0f41ac2adf291d78e55c835b27b">
  <xsd:schema xmlns:xsd="http://www.w3.org/2001/XMLSchema" xmlns:xs="http://www.w3.org/2001/XMLSchema" xmlns:p="http://schemas.microsoft.com/office/2006/metadata/properties" xmlns:ns3="9731a799-0bbf-4111-a337-7aa6139faece" xmlns:ns4="4a2f9910-b27f-48e0-ae50-a4b3538da6a2" targetNamespace="http://schemas.microsoft.com/office/2006/metadata/properties" ma:root="true" ma:fieldsID="4b9add4afe76c3580a61bd2ed9ebc496" ns3:_="" ns4:_="">
    <xsd:import namespace="9731a799-0bbf-4111-a337-7aa6139faece"/>
    <xsd:import namespace="4a2f9910-b27f-48e0-ae50-a4b3538da6a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EventHashCode" minOccurs="0"/>
                <xsd:element ref="ns3:MediaServiceGenerationTim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31a799-0bbf-4111-a337-7aa6139faece"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a2f9910-b27f-48e0-ae50-a4b3538da6a2"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element name="SharingHintHash" ma:index="12"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F4AB3B-EB10-4B7D-BE07-17623807AA2C}">
  <ds:schemaRefs>
    <ds:schemaRef ds:uri="http://purl.org/dc/elements/1.1/"/>
    <ds:schemaRef ds:uri="http://schemas.microsoft.com/office/2006/metadata/properties"/>
    <ds:schemaRef ds:uri="http://purl.org/dc/terms/"/>
    <ds:schemaRef ds:uri="http://schemas.openxmlformats.org/package/2006/metadata/core-properties"/>
    <ds:schemaRef ds:uri="9731a799-0bbf-4111-a337-7aa6139faece"/>
    <ds:schemaRef ds:uri="http://purl.org/dc/dcmitype/"/>
    <ds:schemaRef ds:uri="http://schemas.microsoft.com/office/2006/documentManagement/types"/>
    <ds:schemaRef ds:uri="http://schemas.microsoft.com/office/infopath/2007/PartnerControls"/>
    <ds:schemaRef ds:uri="4a2f9910-b27f-48e0-ae50-a4b3538da6a2"/>
    <ds:schemaRef ds:uri="http://www.w3.org/XML/1998/namespace"/>
  </ds:schemaRefs>
</ds:datastoreItem>
</file>

<file path=customXml/itemProps2.xml><?xml version="1.0" encoding="utf-8"?>
<ds:datastoreItem xmlns:ds="http://schemas.openxmlformats.org/officeDocument/2006/customXml" ds:itemID="{F211C0EB-EDC8-4123-AF68-06573C3B4D3A}">
  <ds:schemaRefs>
    <ds:schemaRef ds:uri="4a2f9910-b27f-48e0-ae50-a4b3538da6a2"/>
    <ds:schemaRef ds:uri="9731a799-0bbf-4111-a337-7aa6139faec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35FFF9B-C287-4D33-B659-DA79DCDE4F3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TotalTime>
  <Words>2001</Words>
  <Application>Microsoft Office PowerPoint</Application>
  <PresentationFormat>On-screen Show (4:3)</PresentationFormat>
  <Paragraphs>227</Paragraphs>
  <Slides>35</Slides>
  <Notes>25</Notes>
  <HiddenSlides>0</HiddenSlides>
  <MMClips>29</MMClips>
  <ScaleCrop>false</ScaleCrop>
  <HeadingPairs>
    <vt:vector size="6" baseType="variant">
      <vt:variant>
        <vt:lpstr>Fonts Used</vt:lpstr>
      </vt:variant>
      <vt:variant>
        <vt:i4>23</vt:i4>
      </vt:variant>
      <vt:variant>
        <vt:lpstr>Theme</vt:lpstr>
      </vt:variant>
      <vt:variant>
        <vt:i4>5</vt:i4>
      </vt:variant>
      <vt:variant>
        <vt:lpstr>Slide Titles</vt:lpstr>
      </vt:variant>
      <vt:variant>
        <vt:i4>35</vt:i4>
      </vt:variant>
    </vt:vector>
  </HeadingPairs>
  <TitlesOfParts>
    <vt:vector size="63" baseType="lpstr">
      <vt:lpstr>-apple-system</vt:lpstr>
      <vt:lpstr>Aptos</vt:lpstr>
      <vt:lpstr>Aptos Display</vt:lpstr>
      <vt:lpstr>Arial</vt:lpstr>
      <vt:lpstr>Autery</vt:lpstr>
      <vt:lpstr>Autumn in November</vt:lpstr>
      <vt:lpstr>Bobby Jones</vt:lpstr>
      <vt:lpstr>Book Antiqua</vt:lpstr>
      <vt:lpstr>Calibri</vt:lpstr>
      <vt:lpstr>Calibri Light</vt:lpstr>
      <vt:lpstr>Canva Sans</vt:lpstr>
      <vt:lpstr>Century Gothic</vt:lpstr>
      <vt:lpstr>Courier New</vt:lpstr>
      <vt:lpstr>Glacial Indifference Bold</vt:lpstr>
      <vt:lpstr>KG Neatly Printed</vt:lpstr>
      <vt:lpstr>Kristen ITC</vt:lpstr>
      <vt:lpstr>Moonlight</vt:lpstr>
      <vt:lpstr>OCR A Extended</vt:lpstr>
      <vt:lpstr>Quire Sans</vt:lpstr>
      <vt:lpstr>Rockwell</vt:lpstr>
      <vt:lpstr>Rockwell Condensed</vt:lpstr>
      <vt:lpstr>Rockwell Extra Bold</vt:lpstr>
      <vt:lpstr>Wingdings</vt:lpstr>
      <vt:lpstr>Office Theme</vt:lpstr>
      <vt:lpstr>Wood Type</vt:lpstr>
      <vt:lpstr>1_Office Theme</vt:lpstr>
      <vt:lpstr>2_Office Theme</vt:lpstr>
      <vt:lpstr>3_Office Theme</vt:lpstr>
      <vt:lpstr>PowerPoint Presentation</vt:lpstr>
      <vt:lpstr>PowerPoint Presentation</vt:lpstr>
      <vt:lpstr>Title I</vt:lpstr>
      <vt:lpstr>Title I Parent and Family Rights </vt:lpstr>
      <vt:lpstr>Title I Parent-Family Engagement</vt:lpstr>
      <vt:lpstr>Purpose of Safety Net!</vt:lpstr>
      <vt:lpstr>Meet the Team</vt:lpstr>
      <vt:lpstr>Who is served in safety net?</vt:lpstr>
      <vt:lpstr>PowerPoint Presentation</vt:lpstr>
      <vt:lpstr>PowerPoint Presentation</vt:lpstr>
      <vt:lpstr>PowerPoint Presentation</vt:lpstr>
      <vt:lpstr>PowerPoint Presentation</vt:lpstr>
      <vt:lpstr>PowerPoint Presentation</vt:lpstr>
      <vt:lpstr>PowerPoint Presentation</vt:lpstr>
      <vt:lpstr>Six Components of Explicit Literacy Development</vt:lpstr>
      <vt:lpstr>Reading Curricular Tool: Wonders</vt:lpstr>
      <vt:lpstr>Reading Curricular Tool: Heggerty K-2</vt:lpstr>
      <vt:lpstr>Online Adaptive Tool: Lexia</vt:lpstr>
      <vt:lpstr>Writing Curricular Tool: LWSD Writing Units</vt:lpstr>
      <vt:lpstr>Handwriting Curricular Tool: Zaner-Bloser K-3</vt:lpstr>
      <vt:lpstr>Illustrative Mathematics</vt:lpstr>
      <vt:lpstr>Mathematics Teaching Practices  Provide a framework for strong teaching and learning of mathematics.  Embedded throughout the curriculum. </vt:lpstr>
      <vt:lpstr>Equity-based Practices to Support Mathematics Learning</vt:lpstr>
      <vt:lpstr>We are excited for all students to have opportunities to…</vt:lpstr>
      <vt:lpstr>Online Adaptive Math Program: DreamBox</vt:lpstr>
      <vt:lpstr>PowerPoint Presentation</vt:lpstr>
      <vt:lpstr>PowerPoint Presentation</vt:lpstr>
      <vt:lpstr>PowerPoint Presentation</vt:lpstr>
      <vt:lpstr>PowerPoint Presentation</vt:lpstr>
      <vt:lpstr>PowerPoint Presentation</vt:lpstr>
      <vt:lpstr>Assessing and Reporting Social Studies in the 2024-25 School Year</vt:lpstr>
      <vt:lpstr>PowerPoint Presentation</vt:lpstr>
      <vt:lpstr>PowerPoint Presentation</vt:lpstr>
      <vt:lpstr>Art- Deep Space Sparkle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Matthews, Jaylene</dc:creator>
  <cp:lastModifiedBy>Kelly Plese</cp:lastModifiedBy>
  <cp:revision>2</cp:revision>
  <cp:lastPrinted>2024-09-18T21:30:46Z</cp:lastPrinted>
  <dcterms:created xsi:type="dcterms:W3CDTF">2020-09-10T23:06:49Z</dcterms:created>
  <dcterms:modified xsi:type="dcterms:W3CDTF">2024-11-01T13:58:16Z</dcterms:modified>
</cp:coreProperties>
</file>