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ink/ink1.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4" r:id="rId1"/>
    <p:sldMasterId id="2147483698" r:id="rId2"/>
    <p:sldMasterId id="2147483750" r:id="rId3"/>
    <p:sldMasterId id="2147483685" r:id="rId4"/>
    <p:sldMasterId id="2147483774" r:id="rId5"/>
    <p:sldMasterId id="2147483660" r:id="rId6"/>
  </p:sldMasterIdLst>
  <p:notesMasterIdLst>
    <p:notesMasterId r:id="rId32"/>
  </p:notesMasterIdLst>
  <p:sldIdLst>
    <p:sldId id="256" r:id="rId7"/>
    <p:sldId id="289" r:id="rId8"/>
    <p:sldId id="257" r:id="rId9"/>
    <p:sldId id="270" r:id="rId10"/>
    <p:sldId id="269" r:id="rId11"/>
    <p:sldId id="268" r:id="rId12"/>
    <p:sldId id="267" r:id="rId13"/>
    <p:sldId id="271" r:id="rId14"/>
    <p:sldId id="273" r:id="rId15"/>
    <p:sldId id="261" r:id="rId16"/>
    <p:sldId id="275" r:id="rId17"/>
    <p:sldId id="276" r:id="rId18"/>
    <p:sldId id="277" r:id="rId19"/>
    <p:sldId id="278" r:id="rId20"/>
    <p:sldId id="280" r:id="rId21"/>
    <p:sldId id="283" r:id="rId22"/>
    <p:sldId id="263" r:id="rId23"/>
    <p:sldId id="281" r:id="rId24"/>
    <p:sldId id="284" r:id="rId25"/>
    <p:sldId id="285" r:id="rId26"/>
    <p:sldId id="282" r:id="rId27"/>
    <p:sldId id="286" r:id="rId28"/>
    <p:sldId id="287" r:id="rId29"/>
    <p:sldId id="288" r:id="rId30"/>
    <p:sldId id="290"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D9B5C8-2CF2-74CD-D1C1-354D037D56C0}" v="5" dt="2023-04-11T19:59:51.440"/>
    <p1510:client id="{1A96F2B9-22AE-1930-9287-91AC6AAB64DA}" v="46" dt="2023-04-11T18:46:40.685"/>
    <p1510:client id="{2E9A18CE-C34A-DEFD-3AE4-FE581BFA9BD3}" v="1" dt="2023-04-11T19:57:28.539"/>
    <p1510:client id="{35DD267B-5A23-0A7C-7C91-A6BA5475EFDA}" v="16" dt="2023-04-28T14:43:37.589"/>
    <p1510:client id="{5FFCEBF8-F7AA-0E00-9240-3948A30AA277}" v="2" dt="2023-05-04T15:31:08.996"/>
    <p1510:client id="{7660E487-2898-7B9F-09FE-047DAEAEF31C}" v="86" dt="2023-04-06T16:23:04.054"/>
    <p1510:client id="{861613A0-2464-07E7-204B-ECD94B27D4B1}" v="225" dt="2023-04-12T18:25:48.163"/>
    <p1510:client id="{867F6B80-69BE-B232-5BCE-90325038F6B1}" v="757" dt="2023-04-17T22:24:34.906"/>
    <p1510:client id="{91C18E2F-3E83-E334-E947-BB01A03FA2CF}" v="424" dt="2023-04-10T22:55:42.030"/>
    <p1510:client id="{A9D8B65B-DDA5-A990-265E-2FB987077F99}" v="318" dt="2023-04-14T22:18:34.335"/>
    <p1510:client id="{AA80776A-4EC0-333D-4FA5-174C18433E81}" v="51" dt="2023-04-05T16:00:09.643"/>
    <p1510:client id="{C3621A05-1863-DE48-07EA-75772F4D4CE3}" v="2" dt="2023-04-18T14:31:51.927"/>
    <p1510:client id="{D1523492-814E-844E-6C1B-31D8ABDC7252}" v="20" dt="2023-04-18T14:25:44.206"/>
    <p1510:client id="{E2E941AE-4AD4-3547-086F-7C885622D469}" v="466" dt="2023-04-05T22:53:43.290"/>
    <p1510:client id="{F07F42C6-591F-0792-D20F-4E322C0465E0}" v="348" dt="2023-04-12T17:46:19.346"/>
    <p1510:client id="{FC0C0FE1-3286-96A4-11E2-4A7BA79309AD}" v="245" dt="2023-04-03T21:33:59.3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37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slideMaster" Target="slideMasters/slideMaster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2T17:56:55.020"/>
    </inkml:context>
    <inkml:brush xml:id="br0">
      <inkml:brushProperty name="width" value="0.1" units="cm"/>
      <inkml:brushProperty name="height" value="0.1" units="cm"/>
      <inkml:brushProperty name="color" value="#FFFFFF"/>
    </inkml:brush>
  </inkml:definitions>
  <inkml:trace contextRef="#ctx0" brushRef="#br0">1 0 128,'0'6'0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EFBC8F-209F-47CB-BA9D-014FC451A0F3}" type="datetimeFigureOut">
              <a:t>5/19/2023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176557-A068-4C79-B7B1-C19DBA52C792}" type="slidenum">
              <a:t>‹#›</a:t>
            </a:fld>
            <a:endParaRPr lang="en-US"/>
          </a:p>
        </p:txBody>
      </p:sp>
    </p:spTree>
    <p:extLst>
      <p:ext uri="{BB962C8B-B14F-4D97-AF65-F5344CB8AC3E}">
        <p14:creationId xmlns:p14="http://schemas.microsoft.com/office/powerpoint/2010/main" val="174287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02A9013-09C4-4852-9649-66CB2C1F5F2F}" type="slidenum">
              <a:rPr lang="en-US" smtClean="0"/>
              <a:t>12</a:t>
            </a:fld>
            <a:endParaRPr lang="en-US"/>
          </a:p>
        </p:txBody>
      </p:sp>
    </p:spTree>
    <p:extLst>
      <p:ext uri="{BB962C8B-B14F-4D97-AF65-F5344CB8AC3E}">
        <p14:creationId xmlns:p14="http://schemas.microsoft.com/office/powerpoint/2010/main" val="510445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none" spc="-100" baseline="0" dirty="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5/19/2023</a:t>
            </a:fld>
            <a:endParaRPr lang="en-US"/>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2218575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332B432-ACDA-4023-A761-2BAB76577B62}" type="datetime1">
              <a:rPr lang="en-US" smtClean="0"/>
              <a:t>5/19/2023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437421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5/19/2023</a:t>
            </a:fld>
            <a:endParaRPr lang="en-US"/>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4541132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9186D26-FA5F-4637-B602-B7C2DC34CFD4}" type="datetime1">
              <a:rPr lang="en-US" smtClean="0"/>
              <a:t>5/19/2023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178542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A7F15D8-96D1-4781-BC50-CA8A088B2FE4}" type="datetime1">
              <a:rPr lang="en-US" smtClean="0"/>
              <a:t>5/19/2023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681145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9A96C99-B8F8-4528-BD05-0E16E943DC09}" type="datetime1">
              <a:rPr lang="en-US" smtClean="0"/>
              <a:t>5/19/2023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725190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5/19/2023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676020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5/19/2023</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3718408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5/19/2023</a:t>
            </a:fld>
            <a:endParaRPr lang="en-US"/>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4322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34F40B7-36AB-4376-BE14-EF7004D79BB9}" type="datetime1">
              <a:rPr lang="en-US" smtClean="0"/>
              <a:t>5/19/2023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3298299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F87CAB8-DCAE-46A5-AADA-B3FAD11A54E0}" type="datetime1">
              <a:rPr lang="en-US" smtClean="0"/>
              <a:t>5/19/2023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8420558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5/19/2023</a:t>
            </a:fld>
            <a:endParaRPr lang="en-US"/>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4482145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5/19/2023</a:t>
            </a:fld>
            <a:endParaRPr lang="en-US"/>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3349486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5/19/2023</a:t>
            </a:fld>
            <a:endParaRPr lang="en-US"/>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0147323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BFFD690-9426-415D-8B65-26881E07B2D4}" type="datetime1">
              <a:rPr lang="en-US" smtClean="0"/>
              <a:t>5/19/2023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8849412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C4989A-474C-40DE-95B9-011C28B71673}" type="datetime1">
              <a:rPr lang="en-US" smtClean="0"/>
              <a:t>5/19/2023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1715666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5DB4ED54-5B5E-4A04-93D3-5772E3CE3818}" type="datetime1">
              <a:rPr lang="en-US" smtClean="0"/>
              <a:t>5/19/2023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909959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5/19/2023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4618195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5/19/2023</a:t>
            </a:fld>
            <a:endParaRPr lang="en-US"/>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a:p>
        </p:txBody>
      </p:sp>
    </p:spTree>
    <p:extLst>
      <p:ext uri="{BB962C8B-B14F-4D97-AF65-F5344CB8AC3E}">
        <p14:creationId xmlns:p14="http://schemas.microsoft.com/office/powerpoint/2010/main" val="33730694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5/19/2023</a:t>
            </a:fld>
            <a:endParaRPr lang="en-US"/>
          </a:p>
        </p:txBody>
      </p:sp>
      <p:sp>
        <p:nvSpPr>
          <p:cNvPr id="6" name="Footer Placeholder 5"/>
          <p:cNvSpPr>
            <a:spLocks noGrp="1"/>
          </p:cNvSpPr>
          <p:nvPr>
            <p:ph type="ftr" sz="quarter" idx="11"/>
          </p:nvPr>
        </p:nvSpPr>
        <p:spPr/>
        <p:txBody>
          <a:bodyPr/>
          <a:lstStyle/>
          <a:p>
            <a:pPr algn="l"/>
            <a:endParaRPr lang="en-US"/>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1023063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CED4963-E985-44C4-B8C4-FDD613B7C2F8}" type="datetime1">
              <a:rPr lang="en-US" smtClean="0"/>
              <a:t>5/19/2023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1835181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5/19/2023</a:t>
            </a:fld>
            <a:endParaRPr lang="en-US"/>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2594003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756FB-E05E-443F-88A1-CFC90638997C}"/>
              </a:ext>
            </a:extLst>
          </p:cNvPr>
          <p:cNvSpPr>
            <a:spLocks noGrp="1"/>
          </p:cNvSpPr>
          <p:nvPr>
            <p:ph type="ctrTitle"/>
          </p:nvPr>
        </p:nvSpPr>
        <p:spPr>
          <a:xfrm>
            <a:off x="1084727" y="1597961"/>
            <a:ext cx="9144000" cy="3162300"/>
          </a:xfrm>
        </p:spPr>
        <p:txBody>
          <a:bodyPr anchor="b">
            <a:normAutofit/>
          </a:bodyPr>
          <a:lstStyle>
            <a:lvl1pPr algn="l">
              <a:defRPr sz="3200"/>
            </a:lvl1pPr>
          </a:lstStyle>
          <a:p>
            <a:r>
              <a:rPr lang="en-US"/>
              <a:t>Click to edit Master title style</a:t>
            </a:r>
          </a:p>
        </p:txBody>
      </p:sp>
      <p:sp>
        <p:nvSpPr>
          <p:cNvPr id="3" name="Subtitle 2">
            <a:extLst>
              <a:ext uri="{FF2B5EF4-FFF2-40B4-BE49-F238E27FC236}">
                <a16:creationId xmlns:a16="http://schemas.microsoft.com/office/drawing/2014/main" id="{3C5DA97A-281B-4A77-9D2C-C5E6A860E645}"/>
              </a:ext>
            </a:extLst>
          </p:cNvPr>
          <p:cNvSpPr>
            <a:spLocks noGrp="1"/>
          </p:cNvSpPr>
          <p:nvPr>
            <p:ph type="subTitle" idx="1"/>
          </p:nvPr>
        </p:nvSpPr>
        <p:spPr>
          <a:xfrm>
            <a:off x="1084727" y="4902488"/>
            <a:ext cx="9144000" cy="985075"/>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5FD7BAE-E194-4223-BB4E-5E487863F5BE}"/>
              </a:ext>
            </a:extLst>
          </p:cNvPr>
          <p:cNvSpPr>
            <a:spLocks noGrp="1"/>
          </p:cNvSpPr>
          <p:nvPr>
            <p:ph type="dt" sz="half" idx="10"/>
          </p:nvPr>
        </p:nvSpPr>
        <p:spPr/>
        <p:txBody>
          <a:bodyPr/>
          <a:lstStyle/>
          <a:p>
            <a:fld id="{8C28A28C-4C6A-46EA-90C0-4EE0B89CC5C7}" type="datetimeFigureOut">
              <a:rPr lang="en-US" smtClean="0"/>
              <a:t>5/19/2023</a:t>
            </a:fld>
            <a:endParaRPr lang="en-US"/>
          </a:p>
        </p:txBody>
      </p:sp>
      <p:sp>
        <p:nvSpPr>
          <p:cNvPr id="5" name="Footer Placeholder 4">
            <a:extLst>
              <a:ext uri="{FF2B5EF4-FFF2-40B4-BE49-F238E27FC236}">
                <a16:creationId xmlns:a16="http://schemas.microsoft.com/office/drawing/2014/main" id="{9721F6C9-7279-4DF8-9462-3EFEFA03FB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457072-0A38-49AD-8D0D-0E42DD488E4F}"/>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17688688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1E8A1-6DA8-4496-BCE8-03ED561CC4E5}"/>
              </a:ext>
            </a:extLst>
          </p:cNvPr>
          <p:cNvSpPr>
            <a:spLocks noGrp="1"/>
          </p:cNvSpPr>
          <p:nvPr>
            <p:ph type="ctrTitle"/>
          </p:nvPr>
        </p:nvSpPr>
        <p:spPr>
          <a:xfrm>
            <a:off x="838200" y="365760"/>
            <a:ext cx="10515600" cy="2890202"/>
          </a:xfrm>
        </p:spPr>
        <p:txBody>
          <a:bodyPr anchor="b">
            <a:normAutofit/>
          </a:bodyPr>
          <a:lstStyle>
            <a:lvl1pPr algn="l">
              <a:defRPr sz="6600"/>
            </a:lvl1pPr>
          </a:lstStyle>
          <a:p>
            <a:r>
              <a:rPr lang="en-US"/>
              <a:t>Click to edit Master title style</a:t>
            </a:r>
          </a:p>
        </p:txBody>
      </p:sp>
      <p:sp>
        <p:nvSpPr>
          <p:cNvPr id="3" name="Subtitle 2">
            <a:extLst>
              <a:ext uri="{FF2B5EF4-FFF2-40B4-BE49-F238E27FC236}">
                <a16:creationId xmlns:a16="http://schemas.microsoft.com/office/drawing/2014/main" id="{3EB24CCC-3D44-4BB5-AA35-A21607EF69A4}"/>
              </a:ext>
            </a:extLst>
          </p:cNvPr>
          <p:cNvSpPr>
            <a:spLocks noGrp="1"/>
          </p:cNvSpPr>
          <p:nvPr>
            <p:ph type="subTitle" idx="1"/>
          </p:nvPr>
        </p:nvSpPr>
        <p:spPr>
          <a:xfrm>
            <a:off x="838200" y="3506150"/>
            <a:ext cx="10515600" cy="2483488"/>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01F80F6-1855-44E9-BA95-5E00A06E786D}"/>
              </a:ext>
            </a:extLst>
          </p:cNvPr>
          <p:cNvSpPr>
            <a:spLocks noGrp="1"/>
          </p:cNvSpPr>
          <p:nvPr>
            <p:ph type="dt" sz="half" idx="10"/>
          </p:nvPr>
        </p:nvSpPr>
        <p:spPr/>
        <p:txBody>
          <a:bodyPr/>
          <a:lstStyle/>
          <a:p>
            <a:fld id="{FD2766A6-3C10-4AB8-86A1-BB1F0CDA7EFE}" type="datetimeFigureOut">
              <a:rPr lang="en-US" smtClean="0"/>
              <a:t>5/19/2023</a:t>
            </a:fld>
            <a:endParaRPr lang="en-US"/>
          </a:p>
        </p:txBody>
      </p:sp>
      <p:sp>
        <p:nvSpPr>
          <p:cNvPr id="5" name="Footer Placeholder 4">
            <a:extLst>
              <a:ext uri="{FF2B5EF4-FFF2-40B4-BE49-F238E27FC236}">
                <a16:creationId xmlns:a16="http://schemas.microsoft.com/office/drawing/2014/main" id="{873D7FFD-570A-4968-B943-AF87BB679D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CCE6A8-0665-4714-B241-6AFBA8C6F807}"/>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4825892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2A8A8-ECDA-4018-ABB4-CC22892BE8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90AE7C-51AF-4F0E-B5A3-8C7E1026C2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F28C09-A717-49AB-B60E-433BC469258F}"/>
              </a:ext>
            </a:extLst>
          </p:cNvPr>
          <p:cNvSpPr>
            <a:spLocks noGrp="1"/>
          </p:cNvSpPr>
          <p:nvPr>
            <p:ph type="dt" sz="half" idx="10"/>
          </p:nvPr>
        </p:nvSpPr>
        <p:spPr/>
        <p:txBody>
          <a:bodyPr/>
          <a:lstStyle/>
          <a:p>
            <a:fld id="{FD2766A6-3C10-4AB8-86A1-BB1F0CDA7EFE}" type="datetimeFigureOut">
              <a:rPr lang="en-US" smtClean="0"/>
              <a:t>5/19/2023</a:t>
            </a:fld>
            <a:endParaRPr lang="en-US"/>
          </a:p>
        </p:txBody>
      </p:sp>
      <p:sp>
        <p:nvSpPr>
          <p:cNvPr id="5" name="Footer Placeholder 4">
            <a:extLst>
              <a:ext uri="{FF2B5EF4-FFF2-40B4-BE49-F238E27FC236}">
                <a16:creationId xmlns:a16="http://schemas.microsoft.com/office/drawing/2014/main" id="{1D11A47A-6E5A-4754-8B43-9CE556160B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ACA1EB-7AC7-4F86-90C0-AA980D887225}"/>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22934027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95957-C46F-4F17-BC8C-6507E676E916}"/>
              </a:ext>
            </a:extLst>
          </p:cNvPr>
          <p:cNvSpPr>
            <a:spLocks noGrp="1"/>
          </p:cNvSpPr>
          <p:nvPr>
            <p:ph type="title"/>
          </p:nvPr>
        </p:nvSpPr>
        <p:spPr>
          <a:xfrm>
            <a:off x="831850" y="365760"/>
            <a:ext cx="10515600" cy="3827868"/>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8D9661B-6633-4C8B-8B9C-E514DF851D3E}"/>
              </a:ext>
            </a:extLst>
          </p:cNvPr>
          <p:cNvSpPr>
            <a:spLocks noGrp="1"/>
          </p:cNvSpPr>
          <p:nvPr>
            <p:ph type="body" idx="1"/>
          </p:nvPr>
        </p:nvSpPr>
        <p:spPr>
          <a:xfrm>
            <a:off x="831850" y="4443817"/>
            <a:ext cx="10515600" cy="1645834"/>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6274BF-C1CD-4709-B0A0-E9407DBEA73C}"/>
              </a:ext>
            </a:extLst>
          </p:cNvPr>
          <p:cNvSpPr>
            <a:spLocks noGrp="1"/>
          </p:cNvSpPr>
          <p:nvPr>
            <p:ph type="dt" sz="half" idx="10"/>
          </p:nvPr>
        </p:nvSpPr>
        <p:spPr/>
        <p:txBody>
          <a:bodyPr/>
          <a:lstStyle/>
          <a:p>
            <a:fld id="{FD2766A6-3C10-4AB8-86A1-BB1F0CDA7EFE}" type="datetimeFigureOut">
              <a:rPr lang="en-US" smtClean="0"/>
              <a:t>5/19/2023</a:t>
            </a:fld>
            <a:endParaRPr lang="en-US"/>
          </a:p>
        </p:txBody>
      </p:sp>
      <p:sp>
        <p:nvSpPr>
          <p:cNvPr id="5" name="Footer Placeholder 4">
            <a:extLst>
              <a:ext uri="{FF2B5EF4-FFF2-40B4-BE49-F238E27FC236}">
                <a16:creationId xmlns:a16="http://schemas.microsoft.com/office/drawing/2014/main" id="{CC9ADB94-0A5B-4B56-B0B1-1FF5580A47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CA668A-35AE-4CDF-AC4C-2BEEA9EE80F8}"/>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12503002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7F1FD-0E96-4963-9F09-92861572BB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79E5F0-B650-4AFF-B90E-23B378684D66}"/>
              </a:ext>
            </a:extLst>
          </p:cNvPr>
          <p:cNvSpPr>
            <a:spLocks noGrp="1"/>
          </p:cNvSpPr>
          <p:nvPr>
            <p:ph sz="half" idx="1"/>
          </p:nvPr>
        </p:nvSpPr>
        <p:spPr>
          <a:xfrm>
            <a:off x="838200" y="1940876"/>
            <a:ext cx="5181600" cy="42360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2D1747B-302D-476E-8F4F-E4B114C6624E}"/>
              </a:ext>
            </a:extLst>
          </p:cNvPr>
          <p:cNvSpPr>
            <a:spLocks noGrp="1"/>
          </p:cNvSpPr>
          <p:nvPr>
            <p:ph sz="half" idx="2"/>
          </p:nvPr>
        </p:nvSpPr>
        <p:spPr>
          <a:xfrm>
            <a:off x="6172200" y="1940876"/>
            <a:ext cx="5181600" cy="42360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740577D-22F7-4958-BB3D-6C9265EA1964}"/>
              </a:ext>
            </a:extLst>
          </p:cNvPr>
          <p:cNvSpPr>
            <a:spLocks noGrp="1"/>
          </p:cNvSpPr>
          <p:nvPr>
            <p:ph type="dt" sz="half" idx="10"/>
          </p:nvPr>
        </p:nvSpPr>
        <p:spPr/>
        <p:txBody>
          <a:bodyPr/>
          <a:lstStyle/>
          <a:p>
            <a:fld id="{FD2766A6-3C10-4AB8-86A1-BB1F0CDA7EFE}" type="datetimeFigureOut">
              <a:rPr lang="en-US" smtClean="0"/>
              <a:t>5/19/2023</a:t>
            </a:fld>
            <a:endParaRPr lang="en-US"/>
          </a:p>
        </p:txBody>
      </p:sp>
      <p:sp>
        <p:nvSpPr>
          <p:cNvPr id="6" name="Footer Placeholder 5">
            <a:extLst>
              <a:ext uri="{FF2B5EF4-FFF2-40B4-BE49-F238E27FC236}">
                <a16:creationId xmlns:a16="http://schemas.microsoft.com/office/drawing/2014/main" id="{71EC5B46-A8FB-4683-9618-3F6E073839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7887BD-93E9-4181-9D7F-940C3E1730FF}"/>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6846009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63D79-FA27-4567-9032-AF722733E10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977C1BF-703F-4992-BB0C-EB1E579C7410}"/>
              </a:ext>
            </a:extLst>
          </p:cNvPr>
          <p:cNvSpPr>
            <a:spLocks noGrp="1"/>
          </p:cNvSpPr>
          <p:nvPr>
            <p:ph type="body" idx="1"/>
          </p:nvPr>
        </p:nvSpPr>
        <p:spPr>
          <a:xfrm>
            <a:off x="839788" y="1951823"/>
            <a:ext cx="5157787" cy="823912"/>
          </a:xfrm>
        </p:spPr>
        <p:txBody>
          <a:bodyPr anchor="b"/>
          <a:lstStyle>
            <a:lvl1pPr marL="0" indent="0">
              <a:buNone/>
              <a:defRPr lang="en-US" sz="2400" b="0" i="1" kern="120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2B2FCE1-6DC0-43B5-8016-89FD4AF5ABD2}"/>
              </a:ext>
            </a:extLst>
          </p:cNvPr>
          <p:cNvSpPr>
            <a:spLocks noGrp="1"/>
          </p:cNvSpPr>
          <p:nvPr>
            <p:ph sz="half" idx="2"/>
          </p:nvPr>
        </p:nvSpPr>
        <p:spPr>
          <a:xfrm>
            <a:off x="839788" y="2954741"/>
            <a:ext cx="5157787" cy="32349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62FED7A-67D0-43CC-889A-25F8849647F1}"/>
              </a:ext>
            </a:extLst>
          </p:cNvPr>
          <p:cNvSpPr>
            <a:spLocks noGrp="1"/>
          </p:cNvSpPr>
          <p:nvPr>
            <p:ph type="body" sz="quarter" idx="3"/>
          </p:nvPr>
        </p:nvSpPr>
        <p:spPr>
          <a:xfrm>
            <a:off x="6172200" y="1951823"/>
            <a:ext cx="5183188" cy="823912"/>
          </a:xfrm>
        </p:spPr>
        <p:txBody>
          <a:bodyPr anchor="b"/>
          <a:lstStyle>
            <a:lvl1pPr marL="0" indent="0">
              <a:buNone/>
              <a:defRPr lang="en-US" sz="2400" b="0" i="1" kern="120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731C176-48F2-44EC-B3A2-A144403D57FB}"/>
              </a:ext>
            </a:extLst>
          </p:cNvPr>
          <p:cNvSpPr>
            <a:spLocks noGrp="1"/>
          </p:cNvSpPr>
          <p:nvPr>
            <p:ph sz="quarter" idx="4"/>
          </p:nvPr>
        </p:nvSpPr>
        <p:spPr>
          <a:xfrm>
            <a:off x="6172200" y="2954741"/>
            <a:ext cx="5183188" cy="32349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B9187B8-AC48-4FE7-8658-8A31E37311F6}"/>
              </a:ext>
            </a:extLst>
          </p:cNvPr>
          <p:cNvSpPr>
            <a:spLocks noGrp="1"/>
          </p:cNvSpPr>
          <p:nvPr>
            <p:ph type="dt" sz="half" idx="10"/>
          </p:nvPr>
        </p:nvSpPr>
        <p:spPr/>
        <p:txBody>
          <a:bodyPr/>
          <a:lstStyle/>
          <a:p>
            <a:fld id="{FD2766A6-3C10-4AB8-86A1-BB1F0CDA7EFE}" type="datetimeFigureOut">
              <a:rPr lang="en-US" smtClean="0"/>
              <a:t>5/19/2023</a:t>
            </a:fld>
            <a:endParaRPr lang="en-US"/>
          </a:p>
        </p:txBody>
      </p:sp>
      <p:sp>
        <p:nvSpPr>
          <p:cNvPr id="8" name="Footer Placeholder 7">
            <a:extLst>
              <a:ext uri="{FF2B5EF4-FFF2-40B4-BE49-F238E27FC236}">
                <a16:creationId xmlns:a16="http://schemas.microsoft.com/office/drawing/2014/main" id="{7CCAB465-E22E-45DC-89C9-406121BCED6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2F9D1CF-F964-4405-8677-5F9E2A028785}"/>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12070258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A3453-DD0F-41C0-8F4A-5DC343F5EB1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04E6313-506F-4456-B3D9-D9655538F9FB}"/>
              </a:ext>
            </a:extLst>
          </p:cNvPr>
          <p:cNvSpPr>
            <a:spLocks noGrp="1"/>
          </p:cNvSpPr>
          <p:nvPr>
            <p:ph type="dt" sz="half" idx="10"/>
          </p:nvPr>
        </p:nvSpPr>
        <p:spPr/>
        <p:txBody>
          <a:bodyPr/>
          <a:lstStyle/>
          <a:p>
            <a:fld id="{FD2766A6-3C10-4AB8-86A1-BB1F0CDA7EFE}" type="datetimeFigureOut">
              <a:rPr lang="en-US" smtClean="0"/>
              <a:t>5/19/2023</a:t>
            </a:fld>
            <a:endParaRPr lang="en-US"/>
          </a:p>
        </p:txBody>
      </p:sp>
      <p:sp>
        <p:nvSpPr>
          <p:cNvPr id="4" name="Footer Placeholder 3">
            <a:extLst>
              <a:ext uri="{FF2B5EF4-FFF2-40B4-BE49-F238E27FC236}">
                <a16:creationId xmlns:a16="http://schemas.microsoft.com/office/drawing/2014/main" id="{E8F26068-7707-41EC-93EF-A24CAF8FFDB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9C8A3C-8C01-4039-B47B-57D8497587A5}"/>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27294085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892633-8C77-419D-B24D-2B3D44DBA556}"/>
              </a:ext>
            </a:extLst>
          </p:cNvPr>
          <p:cNvSpPr>
            <a:spLocks noGrp="1"/>
          </p:cNvSpPr>
          <p:nvPr>
            <p:ph type="dt" sz="half" idx="10"/>
          </p:nvPr>
        </p:nvSpPr>
        <p:spPr/>
        <p:txBody>
          <a:bodyPr/>
          <a:lstStyle/>
          <a:p>
            <a:fld id="{FD2766A6-3C10-4AB8-86A1-BB1F0CDA7EFE}" type="datetimeFigureOut">
              <a:rPr lang="en-US" smtClean="0"/>
              <a:t>5/19/2023</a:t>
            </a:fld>
            <a:endParaRPr lang="en-US"/>
          </a:p>
        </p:txBody>
      </p:sp>
      <p:sp>
        <p:nvSpPr>
          <p:cNvPr id="3" name="Footer Placeholder 2">
            <a:extLst>
              <a:ext uri="{FF2B5EF4-FFF2-40B4-BE49-F238E27FC236}">
                <a16:creationId xmlns:a16="http://schemas.microsoft.com/office/drawing/2014/main" id="{FD149D59-0A88-4A14-A740-4CCD9B52649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0A3DEF9-802F-444E-92D2-397862EEAB07}"/>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39604089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23C20-3881-4F15-94F7-9D7B9F9E357A}"/>
              </a:ext>
            </a:extLst>
          </p:cNvPr>
          <p:cNvSpPr>
            <a:spLocks noGrp="1"/>
          </p:cNvSpPr>
          <p:nvPr>
            <p:ph type="title"/>
          </p:nvPr>
        </p:nvSpPr>
        <p:spPr>
          <a:xfrm>
            <a:off x="839788" y="457200"/>
            <a:ext cx="4343400" cy="2971800"/>
          </a:xfrm>
        </p:spPr>
        <p:txBody>
          <a:bodyPr anchor="b">
            <a:noAutofit/>
          </a:bodyPr>
          <a:lstStyle>
            <a:lvl1pPr algn="l" defTabSz="914400" rtl="0" eaLnBrk="1" latinLnBrk="0" hangingPunct="1">
              <a:lnSpc>
                <a:spcPct val="100000"/>
              </a:lnSpc>
              <a:spcBef>
                <a:spcPct val="0"/>
              </a:spcBef>
              <a:buNone/>
              <a:defRPr lang="en-US" sz="5400" kern="1200" dirty="0">
                <a:gradFill>
                  <a:gsLst>
                    <a:gs pos="100000">
                      <a:schemeClr val="tx2"/>
                    </a:gs>
                    <a:gs pos="0">
                      <a:schemeClr val="accent1"/>
                    </a:gs>
                  </a:gsLst>
                  <a:lin ang="0" scaled="1"/>
                </a:gradFill>
                <a:latin typeface="Aharoni" panose="02010803020104030203" pitchFamily="2" charset="-79"/>
                <a:ea typeface="+mn-ea"/>
                <a:cs typeface="Angsana New" panose="02020603050405020304" pitchFamily="18" charset="-34"/>
              </a:defRPr>
            </a:lvl1pPr>
          </a:lstStyle>
          <a:p>
            <a:r>
              <a:rPr lang="en-US"/>
              <a:t>Click to edit Master title style</a:t>
            </a:r>
          </a:p>
        </p:txBody>
      </p:sp>
      <p:sp>
        <p:nvSpPr>
          <p:cNvPr id="3" name="Content Placeholder 2">
            <a:extLst>
              <a:ext uri="{FF2B5EF4-FFF2-40B4-BE49-F238E27FC236}">
                <a16:creationId xmlns:a16="http://schemas.microsoft.com/office/drawing/2014/main" id="{B268F40F-6C2A-48EC-8F16-DA179A1DA375}"/>
              </a:ext>
            </a:extLst>
          </p:cNvPr>
          <p:cNvSpPr>
            <a:spLocks noGrp="1"/>
          </p:cNvSpPr>
          <p:nvPr>
            <p:ph idx="1"/>
          </p:nvPr>
        </p:nvSpPr>
        <p:spPr>
          <a:xfrm>
            <a:off x="5554638" y="457201"/>
            <a:ext cx="5800749" cy="540385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6736B7E-D33D-48C7-97AC-5C0D9874FE53}"/>
              </a:ext>
            </a:extLst>
          </p:cNvPr>
          <p:cNvSpPr>
            <a:spLocks noGrp="1"/>
          </p:cNvSpPr>
          <p:nvPr>
            <p:ph type="body" sz="half" idx="2"/>
          </p:nvPr>
        </p:nvSpPr>
        <p:spPr>
          <a:xfrm>
            <a:off x="839788" y="3657600"/>
            <a:ext cx="4343400" cy="2211387"/>
          </a:xfrm>
        </p:spPr>
        <p:txBody>
          <a:bodyPr>
            <a:normAutofit/>
          </a:bodyPr>
          <a:lstStyle>
            <a:lvl1pPr marL="0" indent="0">
              <a:buNone/>
              <a:defRPr lang="en-US" sz="2400" i="1"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10000"/>
              </a:lnSpc>
              <a:spcBef>
                <a:spcPts val="1000"/>
              </a:spcBef>
              <a:buFont typeface="Arial" panose="020B0604020202020204" pitchFamily="34" charset="0"/>
              <a:buNone/>
            </a:pPr>
            <a:r>
              <a:rPr lang="en-US"/>
              <a:t>Click to edit Master text styles</a:t>
            </a:r>
          </a:p>
        </p:txBody>
      </p:sp>
      <p:sp>
        <p:nvSpPr>
          <p:cNvPr id="5" name="Date Placeholder 4">
            <a:extLst>
              <a:ext uri="{FF2B5EF4-FFF2-40B4-BE49-F238E27FC236}">
                <a16:creationId xmlns:a16="http://schemas.microsoft.com/office/drawing/2014/main" id="{E9149BC5-FF58-463A-B4FA-F0F912F1234F}"/>
              </a:ext>
            </a:extLst>
          </p:cNvPr>
          <p:cNvSpPr>
            <a:spLocks noGrp="1"/>
          </p:cNvSpPr>
          <p:nvPr>
            <p:ph type="dt" sz="half" idx="10"/>
          </p:nvPr>
        </p:nvSpPr>
        <p:spPr/>
        <p:txBody>
          <a:bodyPr/>
          <a:lstStyle/>
          <a:p>
            <a:fld id="{FD2766A6-3C10-4AB8-86A1-BB1F0CDA7EFE}" type="datetimeFigureOut">
              <a:rPr lang="en-US" smtClean="0"/>
              <a:t>5/19/2023</a:t>
            </a:fld>
            <a:endParaRPr lang="en-US"/>
          </a:p>
        </p:txBody>
      </p:sp>
      <p:sp>
        <p:nvSpPr>
          <p:cNvPr id="6" name="Footer Placeholder 5">
            <a:extLst>
              <a:ext uri="{FF2B5EF4-FFF2-40B4-BE49-F238E27FC236}">
                <a16:creationId xmlns:a16="http://schemas.microsoft.com/office/drawing/2014/main" id="{947072D7-4A2A-407F-A084-6AE8DD0016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D4C41C-C368-475C-BDC1-DC5B29C78005}"/>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14387605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F67B0-865B-44ED-9DFE-36C73B0C8B43}"/>
              </a:ext>
            </a:extLst>
          </p:cNvPr>
          <p:cNvSpPr>
            <a:spLocks noGrp="1"/>
          </p:cNvSpPr>
          <p:nvPr>
            <p:ph type="title"/>
          </p:nvPr>
        </p:nvSpPr>
        <p:spPr>
          <a:xfrm>
            <a:off x="839788" y="457200"/>
            <a:ext cx="4343400" cy="2971800"/>
          </a:xfrm>
        </p:spPr>
        <p:txBody>
          <a:bodyPr anchor="b">
            <a:noAutofit/>
          </a:bodyPr>
          <a:lstStyle>
            <a:lvl1pPr algn="l" defTabSz="914400" rtl="0" eaLnBrk="1" latinLnBrk="0" hangingPunct="1">
              <a:lnSpc>
                <a:spcPct val="100000"/>
              </a:lnSpc>
              <a:spcBef>
                <a:spcPct val="0"/>
              </a:spcBef>
              <a:buNone/>
              <a:defRPr lang="en-US" sz="5400" kern="1200" dirty="0">
                <a:gradFill>
                  <a:gsLst>
                    <a:gs pos="100000">
                      <a:schemeClr val="tx2"/>
                    </a:gs>
                    <a:gs pos="0">
                      <a:schemeClr val="accent1"/>
                    </a:gs>
                  </a:gsLst>
                  <a:lin ang="0" scaled="1"/>
                </a:gradFill>
                <a:latin typeface="Aharoni" panose="02010803020104030203" pitchFamily="2" charset="-79"/>
                <a:ea typeface="+mn-ea"/>
                <a:cs typeface="Angsana New" panose="02020603050405020304" pitchFamily="18" charset="-34"/>
              </a:defRPr>
            </a:lvl1pPr>
          </a:lstStyle>
          <a:p>
            <a:r>
              <a:rPr lang="en-US"/>
              <a:t>Click to edit Master title style</a:t>
            </a:r>
          </a:p>
        </p:txBody>
      </p:sp>
      <p:sp>
        <p:nvSpPr>
          <p:cNvPr id="3" name="Picture Placeholder 2">
            <a:extLst>
              <a:ext uri="{FF2B5EF4-FFF2-40B4-BE49-F238E27FC236}">
                <a16:creationId xmlns:a16="http://schemas.microsoft.com/office/drawing/2014/main" id="{B73C5CF7-138A-437C-9E0A-FF4179970319}"/>
              </a:ext>
            </a:extLst>
          </p:cNvPr>
          <p:cNvSpPr>
            <a:spLocks noGrp="1"/>
          </p:cNvSpPr>
          <p:nvPr>
            <p:ph type="pic" idx="1"/>
          </p:nvPr>
        </p:nvSpPr>
        <p:spPr>
          <a:xfrm>
            <a:off x="5561462" y="457201"/>
            <a:ext cx="5793925"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117822-7770-4117-96A2-8D2FF0A01044}"/>
              </a:ext>
            </a:extLst>
          </p:cNvPr>
          <p:cNvSpPr>
            <a:spLocks noGrp="1"/>
          </p:cNvSpPr>
          <p:nvPr>
            <p:ph type="body" sz="half" idx="2"/>
          </p:nvPr>
        </p:nvSpPr>
        <p:spPr>
          <a:xfrm>
            <a:off x="839788" y="3664424"/>
            <a:ext cx="4343400" cy="2204564"/>
          </a:xfrm>
        </p:spPr>
        <p:txBody>
          <a:bodyPr>
            <a:normAutofit/>
          </a:bodyPr>
          <a:lstStyle>
            <a:lvl1pPr marL="0" indent="0">
              <a:buNone/>
              <a:defRPr lang="en-US" sz="2400" i="1"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10000"/>
              </a:lnSpc>
              <a:spcBef>
                <a:spcPts val="1000"/>
              </a:spcBef>
              <a:buFont typeface="Arial" panose="020B0604020202020204" pitchFamily="34" charset="0"/>
              <a:buNone/>
            </a:pPr>
            <a:r>
              <a:rPr lang="en-US"/>
              <a:t>Click to edit Master text styles</a:t>
            </a:r>
          </a:p>
        </p:txBody>
      </p:sp>
      <p:sp>
        <p:nvSpPr>
          <p:cNvPr id="5" name="Date Placeholder 4">
            <a:extLst>
              <a:ext uri="{FF2B5EF4-FFF2-40B4-BE49-F238E27FC236}">
                <a16:creationId xmlns:a16="http://schemas.microsoft.com/office/drawing/2014/main" id="{11295030-39C7-4814-A766-1A3E094EBA15}"/>
              </a:ext>
            </a:extLst>
          </p:cNvPr>
          <p:cNvSpPr>
            <a:spLocks noGrp="1"/>
          </p:cNvSpPr>
          <p:nvPr>
            <p:ph type="dt" sz="half" idx="10"/>
          </p:nvPr>
        </p:nvSpPr>
        <p:spPr/>
        <p:txBody>
          <a:bodyPr/>
          <a:lstStyle/>
          <a:p>
            <a:fld id="{FD2766A6-3C10-4AB8-86A1-BB1F0CDA7EFE}" type="datetimeFigureOut">
              <a:rPr lang="en-US" smtClean="0"/>
              <a:t>5/19/2023</a:t>
            </a:fld>
            <a:endParaRPr lang="en-US"/>
          </a:p>
        </p:txBody>
      </p:sp>
      <p:sp>
        <p:nvSpPr>
          <p:cNvPr id="6" name="Footer Placeholder 5">
            <a:extLst>
              <a:ext uri="{FF2B5EF4-FFF2-40B4-BE49-F238E27FC236}">
                <a16:creationId xmlns:a16="http://schemas.microsoft.com/office/drawing/2014/main" id="{B91F02CD-DC87-47B6-96C4-F6470B1D8F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CFF531-02C2-4C1D-A692-7040378066C7}"/>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42928351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926EC-DC54-4882-9D58-F201EA25C4B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804E7C-4CBA-49AF-B24C-1A1FF51C21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D3C727-C0C7-4BBA-9CF5-6C1FAC76B10C}"/>
              </a:ext>
            </a:extLst>
          </p:cNvPr>
          <p:cNvSpPr>
            <a:spLocks noGrp="1"/>
          </p:cNvSpPr>
          <p:nvPr>
            <p:ph type="dt" sz="half" idx="10"/>
          </p:nvPr>
        </p:nvSpPr>
        <p:spPr/>
        <p:txBody>
          <a:bodyPr/>
          <a:lstStyle/>
          <a:p>
            <a:fld id="{FD2766A6-3C10-4AB8-86A1-BB1F0CDA7EFE}" type="datetimeFigureOut">
              <a:rPr lang="en-US" smtClean="0"/>
              <a:t>5/19/2023</a:t>
            </a:fld>
            <a:endParaRPr lang="en-US"/>
          </a:p>
        </p:txBody>
      </p:sp>
      <p:sp>
        <p:nvSpPr>
          <p:cNvPr id="5" name="Footer Placeholder 4">
            <a:extLst>
              <a:ext uri="{FF2B5EF4-FFF2-40B4-BE49-F238E27FC236}">
                <a16:creationId xmlns:a16="http://schemas.microsoft.com/office/drawing/2014/main" id="{34603986-C5B4-4956-AC6F-4F36186B83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45F941-E847-4C51-97D6-21066B26EB26}"/>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41722277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E0338D2-D9EE-4B67-97C1-08ABD574530B}"/>
              </a:ext>
            </a:extLst>
          </p:cNvPr>
          <p:cNvSpPr>
            <a:spLocks noGrp="1"/>
          </p:cNvSpPr>
          <p:nvPr>
            <p:ph type="title" orient="vert"/>
          </p:nvPr>
        </p:nvSpPr>
        <p:spPr>
          <a:xfrm>
            <a:off x="7353848" y="365125"/>
            <a:ext cx="3999952"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74B1422-6C1E-4422-80E8-34B0092FBF05}"/>
              </a:ext>
            </a:extLst>
          </p:cNvPr>
          <p:cNvSpPr>
            <a:spLocks noGrp="1"/>
          </p:cNvSpPr>
          <p:nvPr>
            <p:ph type="body" orient="vert" idx="1"/>
          </p:nvPr>
        </p:nvSpPr>
        <p:spPr>
          <a:xfrm>
            <a:off x="838200" y="365125"/>
            <a:ext cx="626546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C8B53C-3084-4BC0-A80E-DB41C04C6258}"/>
              </a:ext>
            </a:extLst>
          </p:cNvPr>
          <p:cNvSpPr>
            <a:spLocks noGrp="1"/>
          </p:cNvSpPr>
          <p:nvPr>
            <p:ph type="dt" sz="half" idx="10"/>
          </p:nvPr>
        </p:nvSpPr>
        <p:spPr/>
        <p:txBody>
          <a:bodyPr/>
          <a:lstStyle/>
          <a:p>
            <a:fld id="{FD2766A6-3C10-4AB8-86A1-BB1F0CDA7EFE}" type="datetimeFigureOut">
              <a:rPr lang="en-US" smtClean="0"/>
              <a:t>5/19/2023</a:t>
            </a:fld>
            <a:endParaRPr lang="en-US"/>
          </a:p>
        </p:txBody>
      </p:sp>
      <p:sp>
        <p:nvSpPr>
          <p:cNvPr id="5" name="Footer Placeholder 4">
            <a:extLst>
              <a:ext uri="{FF2B5EF4-FFF2-40B4-BE49-F238E27FC236}">
                <a16:creationId xmlns:a16="http://schemas.microsoft.com/office/drawing/2014/main" id="{8276BFDE-DC70-4A6E-90B8-337FC47254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C3578F-39AE-4F6F-9614-32EF672E616D}"/>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19681771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5/19/2023</a:t>
            </a:fld>
            <a:endParaRPr lang="en-US"/>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1103069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5/19/2023</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8951232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5/19/2023</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8972317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5/19/2023</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65863868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5/19/2023</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988910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5/19/2023</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5477400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5/19/2023</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8767531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5/19/2023</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254159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5/19/2023</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41020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5/19/2023</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6935046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5/19/2023</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2616237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5/19/2023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5/19/2023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5/19/2023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5/19/2023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5/19/2023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5/19/2023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5.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6.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F6FA2B21-3FCD-4721-B95C-427943F61125}" type="datetime1">
              <a:rPr lang="en-US" smtClean="0"/>
              <a:t>5/19/2023</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1000">
                <a:solidFill>
                  <a:schemeClr val="tx1">
                    <a:lumMod val="85000"/>
                    <a:lumOff val="15000"/>
                  </a:schemeClr>
                </a:solidFill>
              </a:defRPr>
            </a:lvl1pPr>
          </a:lstStyle>
          <a:p>
            <a:endParaRPr lang="en-US"/>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2581983920"/>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18" r:id="rId5"/>
    <p:sldLayoutId id="2147483713" r:id="rId6"/>
    <p:sldLayoutId id="2147483714" r:id="rId7"/>
    <p:sldLayoutId id="2147483715" r:id="rId8"/>
    <p:sldLayoutId id="2147483716" r:id="rId9"/>
    <p:sldLayoutId id="2147483717" r:id="rId10"/>
    <p:sldLayoutId id="2147483719" r:id="rId11"/>
  </p:sldLayoutIdLst>
  <p:hf sldNum="0" hdr="0" ftr="0" dt="0"/>
  <p:txStyles>
    <p:titleStyle>
      <a:lvl1pPr algn="l" defTabSz="914400" rtl="0" eaLnBrk="1" latinLnBrk="0" hangingPunct="1">
        <a:lnSpc>
          <a:spcPct val="90000"/>
        </a:lnSpc>
        <a:spcBef>
          <a:spcPct val="0"/>
        </a:spcBef>
        <a:buNone/>
        <a:defRPr lang="en-US" sz="4800" i="0" kern="1200" cap="none" spc="-7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800">
                <a:solidFill>
                  <a:schemeClr val="tx1">
                    <a:lumMod val="75000"/>
                    <a:lumOff val="25000"/>
                  </a:schemeClr>
                </a:solidFill>
              </a:defRPr>
            </a:lvl1pPr>
          </a:lstStyle>
          <a:p>
            <a:fld id="{ED291B17-9318-49DB-B28B-6E5994AE9581}" type="datetime1">
              <a:rPr lang="en-US" smtClean="0"/>
              <a:t>5/19/2023</a:t>
            </a:fld>
            <a:endParaRPr lang="en-US"/>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800" cap="all">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800">
                <a:solidFill>
                  <a:schemeClr val="tx1">
                    <a:lumMod val="75000"/>
                    <a:lumOff val="25000"/>
                  </a:schemeClr>
                </a:solidFill>
              </a:defRPr>
            </a:lvl1pPr>
          </a:lstStyle>
          <a:p>
            <a:fld id="{3A98EE3D-8CD1-4C3F-BD1C-C98C9596463C}" type="slidenum">
              <a:rPr lang="en-US" smtClean="0"/>
              <a:t>‹#›</a:t>
            </a:fld>
            <a:endParaRPr lang="en-US"/>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838878255"/>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1" r:id="rId6"/>
    <p:sldLayoutId id="2147483687" r:id="rId7"/>
    <p:sldLayoutId id="2147483688" r:id="rId8"/>
    <p:sldLayoutId id="2147483689" r:id="rId9"/>
    <p:sldLayoutId id="2147483690" r:id="rId10"/>
    <p:sldLayoutId id="2147483692" r:id="rId11"/>
  </p:sldLayoutIdLst>
  <p:hf sldNum="0" hdr="0" ftr="0" dt="0"/>
  <p:txStyles>
    <p:titleStyle>
      <a:lvl1pPr algn="l" defTabSz="457200" rtl="0" eaLnBrk="1" latinLnBrk="0" hangingPunct="1">
        <a:lnSpc>
          <a:spcPct val="90000"/>
        </a:lnSpc>
        <a:spcBef>
          <a:spcPct val="0"/>
        </a:spcBef>
        <a:buNone/>
        <a:defRPr sz="44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500" kern="1200">
          <a:solidFill>
            <a:schemeClr val="tx1">
              <a:lumMod val="75000"/>
              <a:lumOff val="25000"/>
            </a:schemeClr>
          </a:solidFill>
          <a:latin typeface="+mn-lt"/>
          <a:ea typeface="+mn-ea"/>
          <a:cs typeface="+mn-cs"/>
        </a:defRPr>
      </a:lvl1pPr>
      <a:lvl2pPr marL="630000" indent="-306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2pPr>
      <a:lvl3pPr marL="900000" indent="-270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3pPr>
      <a:lvl4pPr marL="1242000" indent="-234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AE192E3E-68A9-4F36-936C-1C8D0B9EF132}"/>
              </a:ext>
            </a:extLst>
          </p:cNvPr>
          <p:cNvSpPr/>
          <p:nvPr/>
        </p:nvSpPr>
        <p:spPr>
          <a:xfrm>
            <a:off x="8803792" y="3455896"/>
            <a:ext cx="3388208" cy="3406341"/>
          </a:xfrm>
          <a:custGeom>
            <a:avLst/>
            <a:gdLst>
              <a:gd name="connsiteX0" fmla="*/ 3388058 w 3388208"/>
              <a:gd name="connsiteY0" fmla="*/ 0 h 3406341"/>
              <a:gd name="connsiteX1" fmla="*/ 3388208 w 3388208"/>
              <a:gd name="connsiteY1" fmla="*/ 0 h 3406341"/>
              <a:gd name="connsiteX2" fmla="*/ 3388208 w 3388208"/>
              <a:gd name="connsiteY2" fmla="*/ 3406341 h 3406341"/>
              <a:gd name="connsiteX3" fmla="*/ 0 w 3388208"/>
              <a:gd name="connsiteY3" fmla="*/ 3406341 h 3406341"/>
              <a:gd name="connsiteX4" fmla="*/ 79006 w 3388208"/>
              <a:gd name="connsiteY4" fmla="*/ 3404386 h 3406341"/>
              <a:gd name="connsiteX5" fmla="*/ 3383947 w 3388208"/>
              <a:gd name="connsiteY5" fmla="*/ 164274 h 340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8208" h="3406341">
                <a:moveTo>
                  <a:pt x="3388058" y="0"/>
                </a:moveTo>
                <a:lnTo>
                  <a:pt x="3388208" y="0"/>
                </a:lnTo>
                <a:lnTo>
                  <a:pt x="3388208" y="3406341"/>
                </a:lnTo>
                <a:lnTo>
                  <a:pt x="0" y="3406341"/>
                </a:lnTo>
                <a:lnTo>
                  <a:pt x="79006" y="3404386"/>
                </a:lnTo>
                <a:cubicBezTo>
                  <a:pt x="1864742" y="3315784"/>
                  <a:pt x="3296223" y="1912901"/>
                  <a:pt x="3383947" y="16427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3F214EB0-7E6D-4536-9350-5CB688B56F26}"/>
              </a:ext>
            </a:extLst>
          </p:cNvPr>
          <p:cNvSpPr>
            <a:spLocks noGrp="1"/>
          </p:cNvSpPr>
          <p:nvPr>
            <p:ph type="title"/>
          </p:nvPr>
        </p:nvSpPr>
        <p:spPr>
          <a:xfrm>
            <a:off x="1077362" y="720434"/>
            <a:ext cx="9950103" cy="1507376"/>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ABF5455E-4725-4924-BF7D-2E1FC9E391F8}"/>
              </a:ext>
            </a:extLst>
          </p:cNvPr>
          <p:cNvSpPr>
            <a:spLocks noGrp="1"/>
          </p:cNvSpPr>
          <p:nvPr>
            <p:ph type="body" idx="1"/>
          </p:nvPr>
        </p:nvSpPr>
        <p:spPr>
          <a:xfrm>
            <a:off x="1077362" y="2427316"/>
            <a:ext cx="9950103" cy="35135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CAD9D9-1A1D-4438-9F3D-E5E58FD72F1F}"/>
              </a:ext>
            </a:extLst>
          </p:cNvPr>
          <p:cNvSpPr>
            <a:spLocks noGrp="1"/>
          </p:cNvSpPr>
          <p:nvPr>
            <p:ph type="dt" sz="half" idx="2"/>
          </p:nvPr>
        </p:nvSpPr>
        <p:spPr>
          <a:xfrm>
            <a:off x="9243751" y="6356350"/>
            <a:ext cx="2296603" cy="365125"/>
          </a:xfrm>
          <a:prstGeom prst="rect">
            <a:avLst/>
          </a:prstGeom>
        </p:spPr>
        <p:txBody>
          <a:bodyPr vert="horz" lIns="91440" tIns="45720" rIns="91440" bIns="45720" rtlCol="0" anchor="ctr"/>
          <a:lstStyle>
            <a:lvl1pPr algn="r">
              <a:defRPr sz="900">
                <a:solidFill>
                  <a:schemeClr val="bg1"/>
                </a:solidFill>
              </a:defRPr>
            </a:lvl1pPr>
          </a:lstStyle>
          <a:p>
            <a:fld id="{8C28A28C-4C6A-46EA-90C0-4EE0B89CC5C7}" type="datetimeFigureOut">
              <a:rPr lang="en-US" smtClean="0"/>
              <a:pPr/>
              <a:t>5/19/2023</a:t>
            </a:fld>
            <a:endParaRPr lang="en-US"/>
          </a:p>
        </p:txBody>
      </p:sp>
      <p:sp>
        <p:nvSpPr>
          <p:cNvPr id="5" name="Footer Placeholder 4">
            <a:extLst>
              <a:ext uri="{FF2B5EF4-FFF2-40B4-BE49-F238E27FC236}">
                <a16:creationId xmlns:a16="http://schemas.microsoft.com/office/drawing/2014/main" id="{AE80A827-D7BF-4CA4-8C29-5AE54ADA4787}"/>
              </a:ext>
            </a:extLst>
          </p:cNvPr>
          <p:cNvSpPr>
            <a:spLocks noGrp="1"/>
          </p:cNvSpPr>
          <p:nvPr>
            <p:ph type="ftr" sz="quarter" idx="3"/>
          </p:nvPr>
        </p:nvSpPr>
        <p:spPr>
          <a:xfrm rot="5400000">
            <a:off x="-1610380" y="1926575"/>
            <a:ext cx="3830351" cy="365125"/>
          </a:xfrm>
          <a:prstGeom prst="rect">
            <a:avLst/>
          </a:prstGeom>
        </p:spPr>
        <p:txBody>
          <a:bodyPr vert="horz" lIns="91440" tIns="45720" rIns="91440" bIns="45720" rtlCol="0" anchor="ctr"/>
          <a:lstStyle>
            <a:lvl1pPr algn="l">
              <a:defRPr sz="9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06717188-1DE1-4DA5-8161-21179E4ADEAE}"/>
              </a:ext>
            </a:extLst>
          </p:cNvPr>
          <p:cNvSpPr>
            <a:spLocks noGrp="1"/>
          </p:cNvSpPr>
          <p:nvPr>
            <p:ph type="sldNum" sz="quarter" idx="4"/>
          </p:nvPr>
        </p:nvSpPr>
        <p:spPr>
          <a:xfrm>
            <a:off x="11540355" y="6356350"/>
            <a:ext cx="410973" cy="365125"/>
          </a:xfrm>
          <a:prstGeom prst="rect">
            <a:avLst/>
          </a:prstGeom>
        </p:spPr>
        <p:txBody>
          <a:bodyPr vert="horz" lIns="91440" tIns="45720" rIns="91440" bIns="45720" rtlCol="0" anchor="ctr"/>
          <a:lstStyle>
            <a:lvl1pPr algn="r">
              <a:defRPr sz="900">
                <a:solidFill>
                  <a:schemeClr val="bg1"/>
                </a:solidFill>
              </a:defRPr>
            </a:lvl1pPr>
          </a:lstStyle>
          <a:p>
            <a:fld id="{5DEF7F31-0B8A-474A-B86C-91F381754329}" type="slidenum">
              <a:rPr lang="en-US" smtClean="0"/>
              <a:pPr/>
              <a:t>‹#›</a:t>
            </a:fld>
            <a:endParaRPr lang="en-US"/>
          </a:p>
        </p:txBody>
      </p:sp>
    </p:spTree>
    <p:extLst>
      <p:ext uri="{BB962C8B-B14F-4D97-AF65-F5344CB8AC3E}">
        <p14:creationId xmlns:p14="http://schemas.microsoft.com/office/powerpoint/2010/main" val="3750249584"/>
      </p:ext>
    </p:extLst>
  </p:cSld>
  <p:clrMap bg1="lt1" tx1="dk1" bg2="lt2" tx2="dk2" accent1="accent1" accent2="accent2" accent3="accent3" accent4="accent4" accent5="accent5" accent6="accent6" hlink="hlink" folHlink="folHlink"/>
  <p:sldLayoutIdLst>
    <p:sldLayoutId id="2147483745" r:id="rId1"/>
  </p:sldLayoutIdLst>
  <p:txStyles>
    <p:titleStyle>
      <a:lvl1pPr algn="l" defTabSz="914400" rtl="0" eaLnBrk="1" latinLnBrk="0" hangingPunct="1">
        <a:lnSpc>
          <a:spcPct val="110000"/>
        </a:lnSpc>
        <a:spcBef>
          <a:spcPct val="0"/>
        </a:spcBef>
        <a:buNone/>
        <a:defRPr sz="3200" b="1" kern="120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274320" indent="0" algn="l" defTabSz="914400" rtl="0" eaLnBrk="1" latinLnBrk="0" hangingPunct="1">
        <a:lnSpc>
          <a:spcPct val="120000"/>
        </a:lnSpc>
        <a:spcBef>
          <a:spcPts val="500"/>
        </a:spcBef>
        <a:buFontTx/>
        <a:buNone/>
        <a:defRPr sz="1600" b="1" kern="1200">
          <a:solidFill>
            <a:schemeClr val="tx1"/>
          </a:solidFill>
          <a:latin typeface="+mn-lt"/>
          <a:ea typeface="+mn-ea"/>
          <a:cs typeface="+mn-cs"/>
        </a:defRPr>
      </a:lvl2pPr>
      <a:lvl3pPr marL="5486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594360" indent="0" algn="l" defTabSz="914400" rtl="0" eaLnBrk="1" latinLnBrk="0" hangingPunct="1">
        <a:lnSpc>
          <a:spcPct val="120000"/>
        </a:lnSpc>
        <a:spcBef>
          <a:spcPts val="500"/>
        </a:spcBef>
        <a:buFontTx/>
        <a:buNone/>
        <a:defRPr sz="1200" b="1" kern="1200">
          <a:solidFill>
            <a:schemeClr val="tx1"/>
          </a:solidFill>
          <a:latin typeface="+mn-lt"/>
          <a:ea typeface="+mn-ea"/>
          <a:cs typeface="+mn-cs"/>
        </a:defRPr>
      </a:lvl4pPr>
      <a:lvl5pPr marL="82296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6818BD-D734-48A1-8CC0-609D11E5560E}"/>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AF9D215A-D2A1-4903-A905-F8B06EF41B4F}"/>
              </a:ext>
            </a:extLst>
          </p:cNvPr>
          <p:cNvSpPr>
            <a:spLocks noGrp="1"/>
          </p:cNvSpPr>
          <p:nvPr>
            <p:ph type="body" idx="1"/>
          </p:nvPr>
        </p:nvSpPr>
        <p:spPr>
          <a:xfrm>
            <a:off x="838200" y="1940875"/>
            <a:ext cx="10515600" cy="423608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42B88A-7A1D-4AA1-8536-28DC13DBA5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D2766A6-3C10-4AB8-86A1-BB1F0CDA7EFE}" type="datetimeFigureOut">
              <a:rPr lang="en-US" smtClean="0"/>
              <a:pPr/>
              <a:t>5/19/2023</a:t>
            </a:fld>
            <a:endParaRPr lang="en-US"/>
          </a:p>
        </p:txBody>
      </p:sp>
      <p:sp>
        <p:nvSpPr>
          <p:cNvPr id="5" name="Footer Placeholder 4">
            <a:extLst>
              <a:ext uri="{FF2B5EF4-FFF2-40B4-BE49-F238E27FC236}">
                <a16:creationId xmlns:a16="http://schemas.microsoft.com/office/drawing/2014/main" id="{B37FE925-0C4B-4BAE-9799-3A9D46D920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7ADAD54-E5C5-4D48-8592-BB22F0A851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3060201-1C40-4B39-813D-5CD9493BAEED}" type="slidenum">
              <a:rPr lang="en-US" smtClean="0"/>
              <a:pPr/>
              <a:t>‹#›</a:t>
            </a:fld>
            <a:endParaRPr lang="en-US"/>
          </a:p>
        </p:txBody>
      </p:sp>
    </p:spTree>
    <p:extLst>
      <p:ext uri="{BB962C8B-B14F-4D97-AF65-F5344CB8AC3E}">
        <p14:creationId xmlns:p14="http://schemas.microsoft.com/office/powerpoint/2010/main" val="4176151004"/>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78" r:id="rId6"/>
    <p:sldLayoutId id="2147483674" r:id="rId7"/>
    <p:sldLayoutId id="2147483675" r:id="rId8"/>
    <p:sldLayoutId id="2147483676" r:id="rId9"/>
    <p:sldLayoutId id="2147483677" r:id="rId10"/>
    <p:sldLayoutId id="2147483679" r:id="rId11"/>
  </p:sldLayoutIdLst>
  <p:txStyles>
    <p:titleStyle>
      <a:lvl1pPr algn="l" defTabSz="914400" rtl="0" eaLnBrk="1" latinLnBrk="0" hangingPunct="1">
        <a:lnSpc>
          <a:spcPct val="100000"/>
        </a:lnSpc>
        <a:spcBef>
          <a:spcPct val="0"/>
        </a:spcBef>
        <a:buNone/>
        <a:defRPr lang="en-US" sz="5400" kern="1200" smtClean="0">
          <a:gradFill>
            <a:gsLst>
              <a:gs pos="100000">
                <a:schemeClr val="tx2"/>
              </a:gs>
              <a:gs pos="0">
                <a:schemeClr val="accent1"/>
              </a:gs>
            </a:gsLst>
            <a:lin ang="0" scaled="1"/>
          </a:gradFill>
          <a:latin typeface="Aharoni" panose="02010803020104030203" pitchFamily="2" charset="-79"/>
          <a:ea typeface="+mn-ea"/>
          <a:cs typeface="Angsana New" panose="02020603050405020304" pitchFamily="18" charset="-34"/>
        </a:defRPr>
      </a:lvl1pPr>
    </p:titleStyle>
    <p:body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5/19/2023</a:t>
            </a:fld>
            <a:endParaRPr lang="en-US"/>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a:p>
        </p:txBody>
      </p:sp>
    </p:spTree>
    <p:extLst>
      <p:ext uri="{BB962C8B-B14F-4D97-AF65-F5344CB8AC3E}">
        <p14:creationId xmlns:p14="http://schemas.microsoft.com/office/powerpoint/2010/main" val="2086142799"/>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67" r:id="rId6"/>
    <p:sldLayoutId id="2147483763" r:id="rId7"/>
    <p:sldLayoutId id="2147483764" r:id="rId8"/>
    <p:sldLayoutId id="2147483765" r:id="rId9"/>
    <p:sldLayoutId id="2147483766" r:id="rId10"/>
    <p:sldLayoutId id="2147483768" r:id="rId11"/>
  </p:sldLayoutIdLst>
  <p:txStyles>
    <p:title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5/19/2023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malaysia-students.com/2014/07/squash-exam-anxiety-with-six-memory-exercises.html" TargetMode="External"/><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hyperlink" Target="http://www.thinkinghumanity.com/2017/04/renowned-harvard-psychologist-says-adhd-is-largely-a-fraud.html" TargetMode="External"/><Relationship Id="rId2" Type="http://schemas.openxmlformats.org/officeDocument/2006/relationships/image" Target="../media/image5.jpeg"/><Relationship Id="rId1" Type="http://schemas.openxmlformats.org/officeDocument/2006/relationships/slideLayout" Target="../slideLayouts/slideLayout36.xml"/></Relationships>
</file>

<file path=ppt/slides/_rels/slide5.xml.rels><?xml version="1.0" encoding="UTF-8" standalone="yes"?>
<Relationships xmlns="http://schemas.openxmlformats.org/package/2006/relationships"><Relationship Id="rId3" Type="http://schemas.openxmlformats.org/officeDocument/2006/relationships/hyperlink" Target="http://blog.buraga.org/2012/08/shyness-in-children-tips.html" TargetMode="External"/><Relationship Id="rId2" Type="http://schemas.openxmlformats.org/officeDocument/2006/relationships/image" Target="../media/image6.jpeg"/><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hyperlink" Target="https://www.thealchemyexperience.co.uk/product/emergency-grounding-technique/" TargetMode="External"/><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1.xml"/><Relationship Id="rId1" Type="http://schemas.openxmlformats.org/officeDocument/2006/relationships/slideLayout" Target="../slideLayouts/slideLayout36.xml"/><Relationship Id="rId6" Type="http://schemas.openxmlformats.org/officeDocument/2006/relationships/hyperlink" Target="http://www.creative-commons-images.com/highway-signs/d/depression.html" TargetMode="External"/><Relationship Id="rId5" Type="http://schemas.openxmlformats.org/officeDocument/2006/relationships/image" Target="../media/image15.jpe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6.xml"/></Relationships>
</file>

<file path=ppt/slides/_rels/slide14.xml.rels><?xml version="1.0" encoding="UTF-8" standalone="yes"?>
<Relationships xmlns="http://schemas.openxmlformats.org/package/2006/relationships"><Relationship Id="rId3" Type="http://schemas.openxmlformats.org/officeDocument/2006/relationships/hyperlink" Target="http://commons.wikimedia.org/wiki/File:Let_Sleeping_Dogs_Lie.jpg" TargetMode="External"/><Relationship Id="rId2" Type="http://schemas.openxmlformats.org/officeDocument/2006/relationships/image" Target="../media/image17.jpeg"/><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7.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3" Type="http://schemas.openxmlformats.org/officeDocument/2006/relationships/hyperlink" Target="https://pursuit.unimelb.edu.au/articles/are-our-new-virtual-workplaces-equitable" TargetMode="External"/><Relationship Id="rId2" Type="http://schemas.openxmlformats.org/officeDocument/2006/relationships/image" Target="../media/image24.jpeg"/><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1.xml.rels><?xml version="1.0" encoding="UTF-8" standalone="yes"?>
<Relationships xmlns="http://schemas.openxmlformats.org/package/2006/relationships"><Relationship Id="rId3" Type="http://schemas.openxmlformats.org/officeDocument/2006/relationships/hyperlink" Target="https://pursuit.unimelb.edu.au/articles/anticipating-our-emotions" TargetMode="External"/><Relationship Id="rId2" Type="http://schemas.openxmlformats.org/officeDocument/2006/relationships/image" Target="../media/image25.jpeg"/><Relationship Id="rId1" Type="http://schemas.openxmlformats.org/officeDocument/2006/relationships/slideLayout" Target="../slideLayouts/slideLayout47.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2" name="Rectangle 169">
            <a:extLst>
              <a:ext uri="{FF2B5EF4-FFF2-40B4-BE49-F238E27FC236}">
                <a16:creationId xmlns:a16="http://schemas.microsoft.com/office/drawing/2014/main" id="{6F40FBDA-CEB1-40F0-9AB9-BD9C402D70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HD wallpaper: samsung, rainbow, art, window, ice, winter, pattern, backgrounds | Wallpaper Flare">
            <a:extLst>
              <a:ext uri="{FF2B5EF4-FFF2-40B4-BE49-F238E27FC236}">
                <a16:creationId xmlns:a16="http://schemas.microsoft.com/office/drawing/2014/main" id="{E7EB3EFF-7893-94B3-257D-FD74E3B947AF}"/>
              </a:ext>
            </a:extLst>
          </p:cNvPr>
          <p:cNvPicPr>
            <a:picLocks noChangeAspect="1"/>
          </p:cNvPicPr>
          <p:nvPr/>
        </p:nvPicPr>
        <p:blipFill rotWithShape="1">
          <a:blip r:embed="rId2">
            <a:alphaModFix amt="45000"/>
          </a:blip>
          <a:srcRect b="10000"/>
          <a:stretch/>
        </p:blipFill>
        <p:spPr>
          <a:xfrm>
            <a:off x="20" y="10"/>
            <a:ext cx="12191980" cy="6857990"/>
          </a:xfrm>
          <a:prstGeom prst="rect">
            <a:avLst/>
          </a:prstGeom>
        </p:spPr>
      </p:pic>
      <p:sp>
        <p:nvSpPr>
          <p:cNvPr id="183" name="Rectangle 171">
            <a:extLst>
              <a:ext uri="{FF2B5EF4-FFF2-40B4-BE49-F238E27FC236}">
                <a16:creationId xmlns:a16="http://schemas.microsoft.com/office/drawing/2014/main" id="{0344D4FE-ABEF-4230-9E4E-AD5782FC7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noFill/>
          <a:ln w="9525" cap="sq" cmpd="sng" algn="ctr">
            <a:solidFill>
              <a:schemeClr val="tx1">
                <a:lumMod val="75000"/>
                <a:lumOff val="25000"/>
              </a:schemeClr>
            </a:solidFill>
            <a:prstDash val="solid"/>
            <a:miter lim="800000"/>
          </a:ln>
          <a:effectLst>
            <a:softEdge rad="0"/>
          </a:effectLst>
        </p:spPr>
      </p:sp>
      <p:sp>
        <p:nvSpPr>
          <p:cNvPr id="2" name="Title 1"/>
          <p:cNvSpPr>
            <a:spLocks noGrp="1"/>
          </p:cNvSpPr>
          <p:nvPr>
            <p:ph type="ctrTitle"/>
          </p:nvPr>
        </p:nvSpPr>
        <p:spPr>
          <a:xfrm>
            <a:off x="1769532" y="2091263"/>
            <a:ext cx="8652938" cy="2461504"/>
          </a:xfrm>
        </p:spPr>
        <p:txBody>
          <a:bodyPr>
            <a:normAutofit/>
          </a:bodyPr>
          <a:lstStyle/>
          <a:p>
            <a:r>
              <a:rPr lang="en-US" sz="4400">
                <a:cs typeface="Calibri Light"/>
              </a:rPr>
              <a:t>Depression, Anxiety, and Managing your Own Emotions</a:t>
            </a:r>
            <a:endParaRPr lang="en-US" sz="4400"/>
          </a:p>
        </p:txBody>
      </p:sp>
      <p:sp>
        <p:nvSpPr>
          <p:cNvPr id="3" name="Subtitle 2"/>
          <p:cNvSpPr>
            <a:spLocks noGrp="1"/>
          </p:cNvSpPr>
          <p:nvPr>
            <p:ph type="subTitle" idx="1"/>
          </p:nvPr>
        </p:nvSpPr>
        <p:spPr>
          <a:xfrm>
            <a:off x="1769532" y="4409396"/>
            <a:ext cx="8655200" cy="968297"/>
          </a:xfrm>
        </p:spPr>
        <p:txBody>
          <a:bodyPr vert="horz" lIns="91440" tIns="45720" rIns="91440" bIns="45720" rtlCol="0" anchor="t">
            <a:normAutofit/>
          </a:bodyPr>
          <a:lstStyle/>
          <a:p>
            <a:pPr>
              <a:spcAft>
                <a:spcPts val="600"/>
              </a:spcAft>
            </a:pPr>
            <a:r>
              <a:rPr lang="en-US" sz="2400" dirty="0">
                <a:solidFill>
                  <a:schemeClr val="tx1"/>
                </a:solidFill>
              </a:rPr>
              <a:t>Melissa Jimenez, LMFT </a:t>
            </a:r>
            <a:endParaRPr lang="en-US" dirty="0">
              <a:solidFill>
                <a:schemeClr val="tx1"/>
              </a:solidFill>
            </a:endParaRPr>
          </a:p>
          <a:p>
            <a:pPr>
              <a:spcAft>
                <a:spcPts val="600"/>
              </a:spcAft>
            </a:pPr>
            <a:endParaRPr lang="en-US" sz="2400" dirty="0">
              <a:solidFill>
                <a:schemeClr val="tx1"/>
              </a:solidFill>
            </a:endParaRPr>
          </a:p>
          <a:p>
            <a:pPr>
              <a:spcAft>
                <a:spcPts val="600"/>
              </a:spcAft>
            </a:pPr>
            <a:endParaRPr lang="en-US" sz="2400" dirty="0">
              <a:solidFill>
                <a:schemeClr val="tx1"/>
              </a:solidFill>
            </a:endParaRPr>
          </a:p>
        </p:txBody>
      </p:sp>
      <p:sp>
        <p:nvSpPr>
          <p:cNvPr id="184" name="Rectangle 173">
            <a:extLst>
              <a:ext uri="{FF2B5EF4-FFF2-40B4-BE49-F238E27FC236}">
                <a16:creationId xmlns:a16="http://schemas.microsoft.com/office/drawing/2014/main" id="{9325F979-D3F9-4926-81B7-7ACCB31A50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9525" cap="sq" cmpd="sng" algn="ctr">
            <a:solidFill>
              <a:schemeClr val="tx1">
                <a:lumMod val="75000"/>
                <a:lumOff val="25000"/>
                <a:alpha val="80000"/>
              </a:schemeClr>
            </a:solidFill>
            <a:prstDash val="solid"/>
            <a:miter lim="800000"/>
          </a:ln>
          <a:effectLst/>
        </p:spPr>
      </p:sp>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8632963-757B-40C2-BB84-FC6107A54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12193866"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DA708E7F-86F6-B4F8-7A4E-C10B703BBBF7}"/>
              </a:ext>
            </a:extLst>
          </p:cNvPr>
          <p:cNvPicPr>
            <a:picLocks noChangeAspect="1"/>
          </p:cNvPicPr>
          <p:nvPr/>
        </p:nvPicPr>
        <p:blipFill rotWithShape="1">
          <a:blip r:embed="rId2"/>
          <a:srcRect r="9091" b="31818"/>
          <a:stretch/>
        </p:blipFill>
        <p:spPr>
          <a:xfrm>
            <a:off x="20" y="-1"/>
            <a:ext cx="12191980" cy="6857999"/>
          </a:xfrm>
          <a:prstGeom prst="rect">
            <a:avLst/>
          </a:prstGeom>
        </p:spPr>
      </p:pic>
      <p:sp>
        <p:nvSpPr>
          <p:cNvPr id="11" name="Rectangle 10">
            <a:extLst>
              <a:ext uri="{FF2B5EF4-FFF2-40B4-BE49-F238E27FC236}">
                <a16:creationId xmlns:a16="http://schemas.microsoft.com/office/drawing/2014/main" id="{2853AE55-7E35-44B0-89F1-3F52B262AF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39709" y="253548"/>
            <a:ext cx="5612193" cy="6361598"/>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BC4BE4D-4B50-4F51-9F85-4B5D60B02D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87542" y="407588"/>
            <a:ext cx="5299768" cy="6022878"/>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5200E2-C097-6440-C74D-2531FBB4CFF4}"/>
              </a:ext>
            </a:extLst>
          </p:cNvPr>
          <p:cNvSpPr>
            <a:spLocks noGrp="1"/>
          </p:cNvSpPr>
          <p:nvPr>
            <p:ph type="title"/>
          </p:nvPr>
        </p:nvSpPr>
        <p:spPr>
          <a:xfrm>
            <a:off x="6846137" y="727626"/>
            <a:ext cx="4602152" cy="1718225"/>
          </a:xfrm>
        </p:spPr>
        <p:txBody>
          <a:bodyPr>
            <a:normAutofit/>
          </a:bodyPr>
          <a:lstStyle/>
          <a:p>
            <a:r>
              <a:rPr lang="en-US" sz="4400"/>
              <a:t>Objectives</a:t>
            </a:r>
          </a:p>
        </p:txBody>
      </p:sp>
      <p:sp>
        <p:nvSpPr>
          <p:cNvPr id="3" name="Content Placeholder 2">
            <a:extLst>
              <a:ext uri="{FF2B5EF4-FFF2-40B4-BE49-F238E27FC236}">
                <a16:creationId xmlns:a16="http://schemas.microsoft.com/office/drawing/2014/main" id="{66346790-3077-EC6F-BFB4-19513F7FDA85}"/>
              </a:ext>
            </a:extLst>
          </p:cNvPr>
          <p:cNvSpPr>
            <a:spLocks noGrp="1"/>
          </p:cNvSpPr>
          <p:nvPr>
            <p:ph idx="1"/>
          </p:nvPr>
        </p:nvSpPr>
        <p:spPr>
          <a:xfrm>
            <a:off x="6846137" y="2538920"/>
            <a:ext cx="4602152" cy="3480066"/>
          </a:xfrm>
        </p:spPr>
        <p:txBody>
          <a:bodyPr vert="horz" lIns="91440" tIns="45720" rIns="91440" bIns="45720" rtlCol="0">
            <a:normAutofit/>
          </a:bodyPr>
          <a:lstStyle/>
          <a:p>
            <a:r>
              <a:rPr lang="en-US"/>
              <a:t>What anxiety can look like</a:t>
            </a:r>
          </a:p>
          <a:p>
            <a:pPr>
              <a:buClr>
                <a:srgbClr val="262626"/>
              </a:buClr>
            </a:pPr>
            <a:r>
              <a:rPr lang="en-US"/>
              <a:t>How to support your student with anxiety</a:t>
            </a:r>
          </a:p>
          <a:p>
            <a:pPr>
              <a:buClr>
                <a:srgbClr val="262626"/>
              </a:buClr>
            </a:pPr>
            <a:r>
              <a:rPr lang="en-US"/>
              <a:t>What depression can look like</a:t>
            </a:r>
          </a:p>
          <a:p>
            <a:pPr>
              <a:buClr>
                <a:srgbClr val="262626"/>
              </a:buClr>
            </a:pPr>
            <a:r>
              <a:rPr lang="en-US"/>
              <a:t>How to support your student with depression</a:t>
            </a:r>
          </a:p>
          <a:p>
            <a:pPr>
              <a:buClr>
                <a:srgbClr val="262626"/>
              </a:buClr>
            </a:pPr>
            <a:r>
              <a:rPr lang="en-US"/>
              <a:t>Managing your own emotions</a:t>
            </a:r>
          </a:p>
          <a:p>
            <a:pPr>
              <a:buClr>
                <a:srgbClr val="262626"/>
              </a:buClr>
            </a:pPr>
            <a:r>
              <a:rPr lang="en-US"/>
              <a:t>Unique stressors as parents</a:t>
            </a:r>
          </a:p>
          <a:p>
            <a:pPr>
              <a:buClr>
                <a:srgbClr val="262626"/>
              </a:buClr>
            </a:pPr>
            <a:r>
              <a:rPr lang="en-US"/>
              <a:t>Cognitive </a:t>
            </a:r>
            <a:r>
              <a:rPr lang="en-US">
                <a:latin typeface="Garamond"/>
                <a:cs typeface="calibri light"/>
              </a:rPr>
              <a:t>Distortions</a:t>
            </a:r>
            <a:endParaRPr lang="en-US"/>
          </a:p>
          <a:p>
            <a:pPr>
              <a:buClr>
                <a:srgbClr val="262626"/>
              </a:buClr>
            </a:pPr>
            <a:r>
              <a:rPr lang="en-US">
                <a:cs typeface="calibri light"/>
              </a:rPr>
              <a:t>Coping skills</a:t>
            </a:r>
          </a:p>
          <a:p>
            <a:pPr>
              <a:buClr>
                <a:srgbClr val="262626"/>
              </a:buClr>
            </a:pPr>
            <a:endParaRPr lang="en-US">
              <a:cs typeface="calibri light"/>
            </a:endParaRPr>
          </a:p>
        </p:txBody>
      </p:sp>
    </p:spTree>
    <p:extLst>
      <p:ext uri="{BB962C8B-B14F-4D97-AF65-F5344CB8AC3E}">
        <p14:creationId xmlns:p14="http://schemas.microsoft.com/office/powerpoint/2010/main" val="1979228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32">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5" descr="A picture containing indoor, person&#10;&#10;Description automatically generated">
            <a:extLst>
              <a:ext uri="{FF2B5EF4-FFF2-40B4-BE49-F238E27FC236}">
                <a16:creationId xmlns:a16="http://schemas.microsoft.com/office/drawing/2014/main" id="{451EAFC5-6A76-4954-A24A-68EC9C14F04A}"/>
              </a:ext>
            </a:extLst>
          </p:cNvPr>
          <p:cNvPicPr>
            <a:picLocks noChangeAspect="1"/>
          </p:cNvPicPr>
          <p:nvPr/>
        </p:nvPicPr>
        <p:blipFill rotWithShape="1">
          <a:blip r:embed="rId2">
            <a:alphaModFix amt="40000"/>
            <a:extLst>
              <a:ext uri="{837473B0-CC2E-450A-ABE3-18F120FF3D39}">
                <a1611:picAttrSrcUrl xmlns:a1611="http://schemas.microsoft.com/office/drawing/2016/11/main" r:id="rId3"/>
              </a:ext>
            </a:extLst>
          </a:blip>
          <a:srcRect t="13997" b="1097"/>
          <a:stretch/>
        </p:blipFill>
        <p:spPr>
          <a:xfrm>
            <a:off x="20" y="-169323"/>
            <a:ext cx="12191980" cy="6857990"/>
          </a:xfrm>
          <a:prstGeom prst="rect">
            <a:avLst/>
          </a:prstGeom>
        </p:spPr>
      </p:pic>
      <p:sp>
        <p:nvSpPr>
          <p:cNvPr id="2" name="Title 1">
            <a:extLst>
              <a:ext uri="{FF2B5EF4-FFF2-40B4-BE49-F238E27FC236}">
                <a16:creationId xmlns:a16="http://schemas.microsoft.com/office/drawing/2014/main" id="{98C37390-95C7-4A57-A97B-B3DD03ADA4B9}"/>
              </a:ext>
            </a:extLst>
          </p:cNvPr>
          <p:cNvSpPr>
            <a:spLocks noGrp="1"/>
          </p:cNvSpPr>
          <p:nvPr>
            <p:ph type="title"/>
          </p:nvPr>
        </p:nvSpPr>
        <p:spPr>
          <a:xfrm>
            <a:off x="1023870" y="702156"/>
            <a:ext cx="10144260" cy="1013800"/>
          </a:xfrm>
        </p:spPr>
        <p:txBody>
          <a:bodyPr>
            <a:normAutofit/>
          </a:bodyPr>
          <a:lstStyle/>
          <a:p>
            <a:pPr algn="ctr"/>
            <a:r>
              <a:rPr lang="en-US">
                <a:solidFill>
                  <a:schemeClr val="tx1"/>
                </a:solidFill>
              </a:rPr>
              <a:t>Anxiety</a:t>
            </a:r>
            <a:endParaRPr lang="en-US"/>
          </a:p>
        </p:txBody>
      </p:sp>
      <p:sp>
        <p:nvSpPr>
          <p:cNvPr id="3" name="Content Placeholder 2">
            <a:extLst>
              <a:ext uri="{FF2B5EF4-FFF2-40B4-BE49-F238E27FC236}">
                <a16:creationId xmlns:a16="http://schemas.microsoft.com/office/drawing/2014/main" id="{C7B75BAB-3DB1-470C-ADFD-DD0BEB7A389F}"/>
              </a:ext>
            </a:extLst>
          </p:cNvPr>
          <p:cNvSpPr>
            <a:spLocks noGrp="1"/>
          </p:cNvSpPr>
          <p:nvPr>
            <p:ph idx="1"/>
          </p:nvPr>
        </p:nvSpPr>
        <p:spPr>
          <a:xfrm>
            <a:off x="767643" y="1277385"/>
            <a:ext cx="10261602" cy="3678303"/>
          </a:xfrm>
        </p:spPr>
        <p:txBody>
          <a:bodyPr>
            <a:normAutofit/>
          </a:bodyPr>
          <a:lstStyle/>
          <a:p>
            <a:pPr marL="305435" indent="-305435" algn="ctr">
              <a:spcBef>
                <a:spcPts val="1000"/>
              </a:spcBef>
              <a:spcAft>
                <a:spcPts val="0"/>
              </a:spcAft>
            </a:pPr>
            <a:r>
              <a:rPr lang="en-US">
                <a:ea typeface="+mn-lt"/>
                <a:cs typeface="+mn-lt"/>
              </a:rPr>
              <a:t>Excessive and unrealistic fears about day-to-day activities</a:t>
            </a:r>
          </a:p>
          <a:p>
            <a:pPr marL="305435" indent="-305435" algn="ctr">
              <a:spcBef>
                <a:spcPts val="1000"/>
              </a:spcBef>
              <a:spcAft>
                <a:spcPts val="0"/>
              </a:spcAft>
            </a:pPr>
            <a:r>
              <a:rPr lang="en-US">
                <a:ea typeface="+mn-lt"/>
                <a:cs typeface="+mn-lt"/>
              </a:rPr>
              <a:t>“What if” questions</a:t>
            </a:r>
          </a:p>
          <a:p>
            <a:pPr marL="305435" indent="-305435" algn="ctr">
              <a:spcBef>
                <a:spcPts val="1000"/>
              </a:spcBef>
              <a:spcAft>
                <a:spcPts val="0"/>
              </a:spcAft>
            </a:pPr>
            <a:r>
              <a:rPr lang="en-US">
                <a:ea typeface="+mn-lt"/>
                <a:cs typeface="+mn-lt"/>
              </a:rPr>
              <a:t>Complaints of headaches and/or stomachaches</a:t>
            </a:r>
          </a:p>
          <a:p>
            <a:pPr marL="305435" indent="-305435" algn="ctr">
              <a:spcBef>
                <a:spcPts val="1000"/>
              </a:spcBef>
              <a:spcAft>
                <a:spcPts val="0"/>
              </a:spcAft>
            </a:pPr>
            <a:r>
              <a:rPr lang="en-US">
                <a:ea typeface="+mn-lt"/>
                <a:cs typeface="+mn-lt"/>
              </a:rPr>
              <a:t>Difficulty concentrating</a:t>
            </a:r>
          </a:p>
          <a:p>
            <a:pPr marL="305435" indent="-305435">
              <a:spcBef>
                <a:spcPts val="1000"/>
              </a:spcBef>
              <a:spcAft>
                <a:spcPts val="0"/>
              </a:spcAft>
            </a:pPr>
            <a:endParaRPr lang="en-US"/>
          </a:p>
          <a:p>
            <a:pPr marL="305435" indent="-305435">
              <a:spcBef>
                <a:spcPts val="1000"/>
              </a:spcBef>
              <a:spcAft>
                <a:spcPts val="0"/>
              </a:spcAft>
            </a:pPr>
            <a:endParaRPr lang="en-US">
              <a:ea typeface="+mn-lt"/>
              <a:cs typeface="+mn-lt"/>
            </a:endParaRPr>
          </a:p>
        </p:txBody>
      </p:sp>
    </p:spTree>
    <p:extLst>
      <p:ext uri="{BB962C8B-B14F-4D97-AF65-F5344CB8AC3E}">
        <p14:creationId xmlns:p14="http://schemas.microsoft.com/office/powerpoint/2010/main" val="2389686710"/>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72DE4C0-EE12-4CAC-98CF-A89349319A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29CF03F-5E6E-4B23-89A5-81548BA4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rgbClr val="C99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3AF73A-F249-4525-9549-02730B3A2557}"/>
              </a:ext>
            </a:extLst>
          </p:cNvPr>
          <p:cNvSpPr>
            <a:spLocks noGrp="1"/>
          </p:cNvSpPr>
          <p:nvPr>
            <p:ph type="title"/>
          </p:nvPr>
        </p:nvSpPr>
        <p:spPr>
          <a:xfrm>
            <a:off x="4654296" y="329184"/>
            <a:ext cx="6894576" cy="1783080"/>
          </a:xfrm>
        </p:spPr>
        <p:txBody>
          <a:bodyPr anchor="b">
            <a:normAutofit/>
          </a:bodyPr>
          <a:lstStyle/>
          <a:p>
            <a:pPr algn="ctr"/>
            <a:r>
              <a:rPr lang="en-US" sz="7200"/>
              <a:t>Anxiety </a:t>
            </a:r>
            <a:endParaRPr lang="en-US"/>
          </a:p>
        </p:txBody>
      </p:sp>
      <p:sp>
        <p:nvSpPr>
          <p:cNvPr id="14"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E603175-0BA9-4EF2-BE70-723D91CEE93D}"/>
              </a:ext>
            </a:extLst>
          </p:cNvPr>
          <p:cNvSpPr>
            <a:spLocks noGrp="1"/>
          </p:cNvSpPr>
          <p:nvPr>
            <p:ph idx="1"/>
          </p:nvPr>
        </p:nvSpPr>
        <p:spPr>
          <a:xfrm>
            <a:off x="4654296" y="2706624"/>
            <a:ext cx="6894576" cy="3483864"/>
          </a:xfrm>
        </p:spPr>
        <p:txBody>
          <a:bodyPr vert="horz" lIns="91440" tIns="45720" rIns="91440" bIns="45720" rtlCol="0" anchor="t">
            <a:normAutofit/>
          </a:bodyPr>
          <a:lstStyle/>
          <a:p>
            <a:r>
              <a:rPr lang="en-US" sz="2400">
                <a:latin typeface="The Serif Hand Black"/>
                <a:ea typeface="+mn-lt"/>
                <a:cs typeface="+mn-lt"/>
              </a:rPr>
              <a:t> </a:t>
            </a:r>
            <a:r>
              <a:rPr lang="en-US" sz="2400">
                <a:latin typeface="Shonar Bangla"/>
                <a:ea typeface="+mn-lt"/>
                <a:cs typeface="+mn-lt"/>
              </a:rPr>
              <a:t>Students may worry a lot about everyday things such as family issues, tasks or activities, grades, and/or friendships.</a:t>
            </a:r>
          </a:p>
          <a:p>
            <a:r>
              <a:rPr lang="en-US" sz="2400">
                <a:latin typeface="Shonar Bangla"/>
                <a:ea typeface="+mn-lt"/>
                <a:cs typeface="+mn-lt"/>
              </a:rPr>
              <a:t>Students with anxiety often want everything to be perfect and are very critical of themselves and their performance. They will seek constant approval or reassurance from others.</a:t>
            </a:r>
            <a:endParaRPr lang="en-US" sz="2400">
              <a:latin typeface="Shonar Bangla"/>
              <a:cs typeface="Shonar Bangla"/>
            </a:endParaRPr>
          </a:p>
          <a:p>
            <a:r>
              <a:rPr lang="en-US" sz="2400">
                <a:latin typeface="Shonar Bangla"/>
                <a:ea typeface="+mn-lt"/>
                <a:cs typeface="+mn-lt"/>
              </a:rPr>
              <a:t>Students are often irritable due to not being able to control or understand their feelings of anxiety</a:t>
            </a:r>
            <a:endParaRPr lang="en-US" sz="2400">
              <a:latin typeface="Shonar Bangla"/>
            </a:endParaRPr>
          </a:p>
          <a:p>
            <a:endParaRPr lang="en-US"/>
          </a:p>
        </p:txBody>
      </p:sp>
      <p:pic>
        <p:nvPicPr>
          <p:cNvPr id="4" name="Picture 4" descr="A picture containing person, talking, ear&#10;&#10;Description automatically generated">
            <a:extLst>
              <a:ext uri="{FF2B5EF4-FFF2-40B4-BE49-F238E27FC236}">
                <a16:creationId xmlns:a16="http://schemas.microsoft.com/office/drawing/2014/main" id="{0E29BAA1-7A4A-489C-8B28-393DB9E719C0}"/>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30825" r="36075"/>
          <a:stretch/>
        </p:blipFill>
        <p:spPr>
          <a:xfrm>
            <a:off x="20" y="10"/>
            <a:ext cx="4053550" cy="6857989"/>
          </a:xfrm>
          <a:custGeom>
            <a:avLst/>
            <a:gdLst/>
            <a:ahLst/>
            <a:cxnLst/>
            <a:rect l="l" t="t" r="r" b="b"/>
            <a:pathLst>
              <a:path w="4053570" h="6857999">
                <a:moveTo>
                  <a:pt x="0" y="0"/>
                </a:moveTo>
                <a:lnTo>
                  <a:pt x="4022851" y="0"/>
                </a:lnTo>
                <a:lnTo>
                  <a:pt x="4023684" y="7069"/>
                </a:lnTo>
                <a:cubicBezTo>
                  <a:pt x="4038634" y="90834"/>
                  <a:pt x="4036100" y="175741"/>
                  <a:pt x="4040154" y="260014"/>
                </a:cubicBezTo>
                <a:cubicBezTo>
                  <a:pt x="4044969" y="363071"/>
                  <a:pt x="4038888" y="466508"/>
                  <a:pt x="4036607" y="569818"/>
                </a:cubicBezTo>
                <a:cubicBezTo>
                  <a:pt x="4034833" y="657771"/>
                  <a:pt x="4026091" y="745598"/>
                  <a:pt x="4028752" y="833678"/>
                </a:cubicBezTo>
                <a:cubicBezTo>
                  <a:pt x="4028942" y="836724"/>
                  <a:pt x="4028942" y="839770"/>
                  <a:pt x="4028752" y="842816"/>
                </a:cubicBezTo>
                <a:cubicBezTo>
                  <a:pt x="4020643" y="939653"/>
                  <a:pt x="4020643" y="1036998"/>
                  <a:pt x="4028752" y="1133836"/>
                </a:cubicBezTo>
                <a:cubicBezTo>
                  <a:pt x="4031324" y="1174144"/>
                  <a:pt x="4030602" y="1214593"/>
                  <a:pt x="4026598" y="1254787"/>
                </a:cubicBezTo>
                <a:cubicBezTo>
                  <a:pt x="4022797" y="1305935"/>
                  <a:pt x="4010634" y="1357844"/>
                  <a:pt x="4019376" y="1408610"/>
                </a:cubicBezTo>
                <a:cubicBezTo>
                  <a:pt x="4025065" y="1450430"/>
                  <a:pt x="4028194" y="1492566"/>
                  <a:pt x="4028752" y="1534766"/>
                </a:cubicBezTo>
                <a:cubicBezTo>
                  <a:pt x="4033186" y="1629192"/>
                  <a:pt x="4029005" y="1724125"/>
                  <a:pt x="4027358" y="1818805"/>
                </a:cubicBezTo>
                <a:cubicBezTo>
                  <a:pt x="4025584" y="1929096"/>
                  <a:pt x="4028372" y="2039387"/>
                  <a:pt x="4019503" y="2149804"/>
                </a:cubicBezTo>
                <a:cubicBezTo>
                  <a:pt x="4014625" y="2239001"/>
                  <a:pt x="4014625" y="2328401"/>
                  <a:pt x="4019503" y="2417598"/>
                </a:cubicBezTo>
                <a:cubicBezTo>
                  <a:pt x="4021910" y="2499333"/>
                  <a:pt x="4034200" y="2580306"/>
                  <a:pt x="4032173" y="2662929"/>
                </a:cubicBezTo>
                <a:cubicBezTo>
                  <a:pt x="4029765" y="2759258"/>
                  <a:pt x="4018363" y="2855334"/>
                  <a:pt x="4021910" y="2951918"/>
                </a:cubicBezTo>
                <a:cubicBezTo>
                  <a:pt x="4023557" y="2997989"/>
                  <a:pt x="4023684" y="3044060"/>
                  <a:pt x="4024571" y="3090130"/>
                </a:cubicBezTo>
                <a:cubicBezTo>
                  <a:pt x="4025711" y="3145593"/>
                  <a:pt x="4035720" y="3200928"/>
                  <a:pt x="4030145" y="3256264"/>
                </a:cubicBezTo>
                <a:cubicBezTo>
                  <a:pt x="4020897" y="3348533"/>
                  <a:pt x="3996951" y="3439278"/>
                  <a:pt x="4011901" y="3533831"/>
                </a:cubicBezTo>
                <a:cubicBezTo>
                  <a:pt x="4020136" y="3585867"/>
                  <a:pt x="4029385" y="3638030"/>
                  <a:pt x="4034200" y="3690573"/>
                </a:cubicBezTo>
                <a:cubicBezTo>
                  <a:pt x="4038381" y="3737532"/>
                  <a:pt x="4048896" y="3785253"/>
                  <a:pt x="4040914" y="3831958"/>
                </a:cubicBezTo>
                <a:cubicBezTo>
                  <a:pt x="4034073" y="3871937"/>
                  <a:pt x="4037620" y="3911916"/>
                  <a:pt x="4032299" y="3951895"/>
                </a:cubicBezTo>
                <a:cubicBezTo>
                  <a:pt x="4025331" y="4004311"/>
                  <a:pt x="4021657" y="4057616"/>
                  <a:pt x="4016336" y="4110414"/>
                </a:cubicBezTo>
                <a:cubicBezTo>
                  <a:pt x="4011648" y="4158261"/>
                  <a:pt x="4007974" y="4205982"/>
                  <a:pt x="4020643" y="4250911"/>
                </a:cubicBezTo>
                <a:cubicBezTo>
                  <a:pt x="4051684" y="4363994"/>
                  <a:pt x="4034707" y="4476442"/>
                  <a:pt x="4023051" y="4588763"/>
                </a:cubicBezTo>
                <a:cubicBezTo>
                  <a:pt x="4017349" y="4643337"/>
                  <a:pt x="4008987" y="4701084"/>
                  <a:pt x="4021657" y="4751090"/>
                </a:cubicBezTo>
                <a:cubicBezTo>
                  <a:pt x="4044969" y="4839804"/>
                  <a:pt x="4026725" y="4924077"/>
                  <a:pt x="4016589" y="5009238"/>
                </a:cubicBezTo>
                <a:cubicBezTo>
                  <a:pt x="4004363" y="5092546"/>
                  <a:pt x="4006124" y="5177301"/>
                  <a:pt x="4021784" y="5260026"/>
                </a:cubicBezTo>
                <a:cubicBezTo>
                  <a:pt x="4034200" y="5318407"/>
                  <a:pt x="4034200" y="5377804"/>
                  <a:pt x="4035720" y="5436566"/>
                </a:cubicBezTo>
                <a:cubicBezTo>
                  <a:pt x="4036607" y="5473373"/>
                  <a:pt x="4023051" y="5510813"/>
                  <a:pt x="4014055" y="5547492"/>
                </a:cubicBezTo>
                <a:cubicBezTo>
                  <a:pt x="3997965" y="5613743"/>
                  <a:pt x="3992137" y="5681008"/>
                  <a:pt x="4014055" y="5745609"/>
                </a:cubicBezTo>
                <a:cubicBezTo>
                  <a:pt x="4044589" y="5835085"/>
                  <a:pt x="4062073" y="5924561"/>
                  <a:pt x="4049403" y="6019242"/>
                </a:cubicBezTo>
                <a:cubicBezTo>
                  <a:pt x="4042055" y="6077623"/>
                  <a:pt x="4040408" y="6137274"/>
                  <a:pt x="4029385" y="6194894"/>
                </a:cubicBezTo>
                <a:cubicBezTo>
                  <a:pt x="4011268" y="6290463"/>
                  <a:pt x="4017729" y="6385396"/>
                  <a:pt x="4032173" y="6479568"/>
                </a:cubicBezTo>
                <a:cubicBezTo>
                  <a:pt x="4042321" y="6558257"/>
                  <a:pt x="4043423" y="6637846"/>
                  <a:pt x="4035467" y="6716775"/>
                </a:cubicBezTo>
                <a:lnTo>
                  <a:pt x="4025707" y="6857999"/>
                </a:lnTo>
                <a:lnTo>
                  <a:pt x="0" y="6857999"/>
                </a:lnTo>
                <a:close/>
              </a:path>
            </a:pathLst>
          </a:custGeom>
        </p:spPr>
      </p:pic>
    </p:spTree>
    <p:extLst>
      <p:ext uri="{BB962C8B-B14F-4D97-AF65-F5344CB8AC3E}">
        <p14:creationId xmlns:p14="http://schemas.microsoft.com/office/powerpoint/2010/main" val="1180530111"/>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person, indoor, people, group&#10;&#10;Description automatically generated">
            <a:extLst>
              <a:ext uri="{FF2B5EF4-FFF2-40B4-BE49-F238E27FC236}">
                <a16:creationId xmlns:a16="http://schemas.microsoft.com/office/drawing/2014/main" id="{41766D8A-F8A8-4E58-80EE-2825D378ABA6}"/>
              </a:ext>
            </a:extLst>
          </p:cNvPr>
          <p:cNvPicPr>
            <a:picLocks noChangeAspect="1"/>
          </p:cNvPicPr>
          <p:nvPr/>
        </p:nvPicPr>
        <p:blipFill rotWithShape="1">
          <a:blip r:embed="rId2">
            <a:alphaModFix amt="40000"/>
            <a:extLst>
              <a:ext uri="{837473B0-CC2E-450A-ABE3-18F120FF3D39}">
                <a1611:picAttrSrcUrl xmlns:a1611="http://schemas.microsoft.com/office/drawing/2016/11/main" r:id="rId3"/>
              </a:ext>
            </a:extLst>
          </a:blip>
          <a:srcRect t="13574" b="2156"/>
          <a:stretch/>
        </p:blipFill>
        <p:spPr>
          <a:xfrm>
            <a:off x="20" y="10"/>
            <a:ext cx="12191979" cy="6857990"/>
          </a:xfrm>
          <a:prstGeom prst="rect">
            <a:avLst/>
          </a:prstGeom>
        </p:spPr>
      </p:pic>
      <p:sp>
        <p:nvSpPr>
          <p:cNvPr id="2" name="Title 1">
            <a:extLst>
              <a:ext uri="{FF2B5EF4-FFF2-40B4-BE49-F238E27FC236}">
                <a16:creationId xmlns:a16="http://schemas.microsoft.com/office/drawing/2014/main" id="{816DE125-EBAC-47A0-B083-C62EC89BE5B4}"/>
              </a:ext>
            </a:extLst>
          </p:cNvPr>
          <p:cNvSpPr>
            <a:spLocks noGrp="1"/>
          </p:cNvSpPr>
          <p:nvPr>
            <p:ph type="title"/>
          </p:nvPr>
        </p:nvSpPr>
        <p:spPr>
          <a:xfrm>
            <a:off x="838200" y="236476"/>
            <a:ext cx="10515600" cy="1325563"/>
          </a:xfrm>
        </p:spPr>
        <p:txBody>
          <a:bodyPr>
            <a:normAutofit/>
          </a:bodyPr>
          <a:lstStyle/>
          <a:p>
            <a:r>
              <a:rPr lang="en-US" sz="7200"/>
              <a:t> anxiety Continued</a:t>
            </a:r>
          </a:p>
        </p:txBody>
      </p:sp>
      <p:sp>
        <p:nvSpPr>
          <p:cNvPr id="49" name="Rectangle 6">
            <a:extLst>
              <a:ext uri="{FF2B5EF4-FFF2-40B4-BE49-F238E27FC236}">
                <a16:creationId xmlns:a16="http://schemas.microsoft.com/office/drawing/2014/main" id="{1CA8A97F-67F0-4D5F-A850-0C30727D1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578" y="1802192"/>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089FE8E-5722-4900-B642-D54A4B0E15E6}"/>
              </a:ext>
            </a:extLst>
          </p:cNvPr>
          <p:cNvSpPr>
            <a:spLocks noGrp="1"/>
          </p:cNvSpPr>
          <p:nvPr>
            <p:ph idx="1"/>
          </p:nvPr>
        </p:nvSpPr>
        <p:spPr>
          <a:xfrm>
            <a:off x="838200" y="2004446"/>
            <a:ext cx="10515600" cy="4176897"/>
          </a:xfrm>
        </p:spPr>
        <p:txBody>
          <a:bodyPr vert="horz" lIns="91440" tIns="45720" rIns="91440" bIns="45720" rtlCol="0" anchor="t">
            <a:normAutofit/>
          </a:bodyPr>
          <a:lstStyle/>
          <a:p>
            <a:r>
              <a:rPr lang="en-US" sz="2400">
                <a:latin typeface="Shonar Bangla"/>
                <a:ea typeface="+mn-lt"/>
                <a:cs typeface="+mn-lt"/>
              </a:rPr>
              <a:t>Students may also isolate themselves from others, have frequent absences from school, and refuse to join in group learning or social activities. </a:t>
            </a:r>
          </a:p>
          <a:p>
            <a:r>
              <a:rPr lang="en-US" sz="2400">
                <a:latin typeface="Shonar Bangla"/>
                <a:ea typeface="+mn-lt"/>
                <a:cs typeface="+mn-lt"/>
              </a:rPr>
              <a:t>They can become easily frustrated and often have a fear of new activities, so they have difficulty joining in or starting something new. </a:t>
            </a:r>
            <a:endParaRPr lang="en-US" sz="2400">
              <a:latin typeface="Shonar Bangla"/>
              <a:cs typeface="Shonar Bangla"/>
            </a:endParaRPr>
          </a:p>
          <a:p>
            <a:r>
              <a:rPr lang="en-US" sz="2400">
                <a:latin typeface="Shonar Bangla"/>
                <a:ea typeface="+mn-lt"/>
                <a:cs typeface="+mn-lt"/>
              </a:rPr>
              <a:t>Their constant preoccupation with ‘worries’ may make paying attention difficult and fear of being wrong, or embarrassed may stop them from engaging.</a:t>
            </a:r>
            <a:endParaRPr lang="en-US" sz="2400">
              <a:latin typeface="Shonar Bangla"/>
              <a:cs typeface="Shonar Bangla"/>
            </a:endParaRPr>
          </a:p>
          <a:p>
            <a:r>
              <a:rPr lang="en-US" sz="2400">
                <a:latin typeface="Shonar Bangla"/>
                <a:ea typeface="+mn-lt"/>
                <a:cs typeface="+mn-lt"/>
              </a:rPr>
              <a:t>Students can become tired. Being tired is often overlooked with students with anxiety but it can cause huge impairments for these students. </a:t>
            </a:r>
          </a:p>
          <a:p>
            <a:endParaRPr lang="en-US" sz="2400">
              <a:latin typeface="Shonar Bangla"/>
              <a:cs typeface="Shonar Bangla"/>
            </a:endParaRPr>
          </a:p>
          <a:p>
            <a:endParaRPr lang="en-US"/>
          </a:p>
        </p:txBody>
      </p:sp>
    </p:spTree>
    <p:extLst>
      <p:ext uri="{BB962C8B-B14F-4D97-AF65-F5344CB8AC3E}">
        <p14:creationId xmlns:p14="http://schemas.microsoft.com/office/powerpoint/2010/main" val="2063568552"/>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6C8E6EB-4C59-429B-97E4-72A058CFC4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3">
            <a:extLst>
              <a:ext uri="{FF2B5EF4-FFF2-40B4-BE49-F238E27FC236}">
                <a16:creationId xmlns:a16="http://schemas.microsoft.com/office/drawing/2014/main" id="{B5B90362-AFCC-46A9-B41C-A257A8C5B3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F71EF7F1-38BA-471D-8CD4-2A9AE8E35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a:extLst>
              <a:ext uri="{FF2B5EF4-FFF2-40B4-BE49-F238E27FC236}">
                <a16:creationId xmlns:a16="http://schemas.microsoft.com/office/drawing/2014/main" id="{C0524398-BFB4-4C4A-8317-83B8729F9B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pic>
        <p:nvPicPr>
          <p:cNvPr id="4" name="Picture 5" descr="A picture containing sky, outdoor, beach, water&#10;&#10;Description automatically generated">
            <a:extLst>
              <a:ext uri="{FF2B5EF4-FFF2-40B4-BE49-F238E27FC236}">
                <a16:creationId xmlns:a16="http://schemas.microsoft.com/office/drawing/2014/main" id="{3E3E4E97-05DC-C17F-D048-B9B0E22B384F}"/>
              </a:ext>
            </a:extLst>
          </p:cNvPr>
          <p:cNvPicPr>
            <a:picLocks noChangeAspect="1"/>
          </p:cNvPicPr>
          <p:nvPr/>
        </p:nvPicPr>
        <p:blipFill rotWithShape="1">
          <a:blip r:embed="rId2"/>
          <a:srcRect t="13963" b="11037"/>
          <a:stretch/>
        </p:blipFill>
        <p:spPr>
          <a:xfrm>
            <a:off x="-3047" y="10"/>
            <a:ext cx="12191999" cy="6857990"/>
          </a:xfrm>
          <a:prstGeom prst="rect">
            <a:avLst/>
          </a:prstGeom>
        </p:spPr>
      </p:pic>
      <p:sp>
        <p:nvSpPr>
          <p:cNvPr id="30" name="Rectangle 2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chemeClr val="tx2">
                  <a:alpha val="0"/>
                </a:schemeClr>
              </a:gs>
              <a:gs pos="50000">
                <a:schemeClr val="tx2">
                  <a:alpha val="35000"/>
                </a:schemeClr>
              </a:gs>
              <a:gs pos="100000">
                <a:schemeClr val="tx2">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1015B9-CF74-99E3-69C8-6B6A2FBAA6FB}"/>
              </a:ext>
            </a:extLst>
          </p:cNvPr>
          <p:cNvSpPr>
            <a:spLocks noGrp="1"/>
          </p:cNvSpPr>
          <p:nvPr>
            <p:ph type="title"/>
          </p:nvPr>
        </p:nvSpPr>
        <p:spPr>
          <a:xfrm>
            <a:off x="643466" y="643467"/>
            <a:ext cx="10905059" cy="3330353"/>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3600">
                <a:solidFill>
                  <a:schemeClr val="bg1"/>
                </a:solidFill>
              </a:rPr>
              <a:t>How can I help my student with anxiety?</a:t>
            </a:r>
          </a:p>
        </p:txBody>
      </p:sp>
      <p:cxnSp>
        <p:nvCxnSpPr>
          <p:cNvPr id="32" name="Straight Connector 31">
            <a:extLst>
              <a:ext uri="{FF2B5EF4-FFF2-40B4-BE49-F238E27FC236}">
                <a16:creationId xmlns:a16="http://schemas.microsoft.com/office/drawing/2014/main" id="{34E5597F-CE67-4085-9548-E6A8036DA3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393881" y="4035362"/>
            <a:ext cx="5404237" cy="0"/>
          </a:xfrm>
          <a:prstGeom prst="line">
            <a:avLst/>
          </a:prstGeom>
          <a:ln>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9730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83E0B076-70B2-4BA7-B180-209E6D801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4C1262DB-2217-4833-97B6-F2E848AE5B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Rectangle 23">
            <a:extLst>
              <a:ext uri="{FF2B5EF4-FFF2-40B4-BE49-F238E27FC236}">
                <a16:creationId xmlns:a16="http://schemas.microsoft.com/office/drawing/2014/main" id="{96E31C53-2B4C-4EC3-ABBE-C7A406EE0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1">
            <a:extLst>
              <a:ext uri="{FF2B5EF4-FFF2-40B4-BE49-F238E27FC236}">
                <a16:creationId xmlns:a16="http://schemas.microsoft.com/office/drawing/2014/main" id="{47ED6209-10F6-FF7F-A3A1-BB1F33A5CFFB}"/>
              </a:ext>
            </a:extLst>
          </p:cNvPr>
          <p:cNvSpPr>
            <a:spLocks noGrp="1"/>
          </p:cNvSpPr>
          <p:nvPr>
            <p:ph type="title"/>
          </p:nvPr>
        </p:nvSpPr>
        <p:spPr>
          <a:xfrm>
            <a:off x="1057393" y="416817"/>
            <a:ext cx="10058400" cy="1371600"/>
          </a:xfrm>
        </p:spPr>
        <p:txBody>
          <a:bodyPr>
            <a:normAutofit/>
          </a:bodyPr>
          <a:lstStyle/>
          <a:p>
            <a:pPr algn="ctr"/>
            <a:r>
              <a:rPr lang="en-US" sz="3200" b="1">
                <a:solidFill>
                  <a:schemeClr val="accent3"/>
                </a:solidFill>
              </a:rPr>
              <a:t>Supportive rather than always accommodating</a:t>
            </a:r>
            <a:r>
              <a:rPr lang="en-US" sz="2800" b="1">
                <a:solidFill>
                  <a:schemeClr val="accent3"/>
                </a:solidFill>
              </a:rPr>
              <a:t> </a:t>
            </a:r>
          </a:p>
        </p:txBody>
      </p:sp>
      <p:sp>
        <p:nvSpPr>
          <p:cNvPr id="3" name="Content Placeholder 2">
            <a:extLst>
              <a:ext uri="{FF2B5EF4-FFF2-40B4-BE49-F238E27FC236}">
                <a16:creationId xmlns:a16="http://schemas.microsoft.com/office/drawing/2014/main" id="{480C6EFE-EA75-8D49-A2E7-6972BBFF8F71}"/>
              </a:ext>
            </a:extLst>
          </p:cNvPr>
          <p:cNvSpPr>
            <a:spLocks noGrp="1"/>
          </p:cNvSpPr>
          <p:nvPr>
            <p:ph idx="1"/>
          </p:nvPr>
        </p:nvSpPr>
        <p:spPr>
          <a:xfrm>
            <a:off x="428130" y="1700552"/>
            <a:ext cx="8146905" cy="5161536"/>
          </a:xfrm>
        </p:spPr>
        <p:txBody>
          <a:bodyPr vert="horz" lIns="91440" tIns="45720" rIns="91440" bIns="45720" rtlCol="0" anchor="t">
            <a:noAutofit/>
          </a:bodyPr>
          <a:lstStyle/>
          <a:p>
            <a:pPr>
              <a:lnSpc>
                <a:spcPct val="90000"/>
              </a:lnSpc>
            </a:pPr>
            <a:r>
              <a:rPr lang="en-US"/>
              <a:t>Being supportive means, you DON'T need to always accommodate the anxiety</a:t>
            </a:r>
          </a:p>
          <a:p>
            <a:pPr lvl="1">
              <a:lnSpc>
                <a:spcPct val="90000"/>
              </a:lnSpc>
              <a:buClr>
                <a:srgbClr val="262626"/>
              </a:buClr>
            </a:pPr>
            <a:r>
              <a:rPr lang="en-US" sz="1800" b="1">
                <a:solidFill>
                  <a:schemeClr val="accent3"/>
                </a:solidFill>
              </a:rPr>
              <a:t>Example:</a:t>
            </a:r>
            <a:r>
              <a:rPr lang="en-US" sz="1800"/>
              <a:t> If you allow your socially anxious child to stay home from school or excuse them from family activities, you're enabling avoidance, and doing so actually reinforces the anxiety. </a:t>
            </a:r>
          </a:p>
          <a:p>
            <a:pPr lvl="2">
              <a:lnSpc>
                <a:spcPct val="90000"/>
              </a:lnSpc>
              <a:buClr>
                <a:srgbClr val="262626"/>
              </a:buClr>
            </a:pPr>
            <a:r>
              <a:rPr lang="en-US" sz="1800" b="1">
                <a:solidFill>
                  <a:schemeClr val="accent3"/>
                </a:solidFill>
              </a:rPr>
              <a:t>Instead:</a:t>
            </a:r>
            <a:r>
              <a:rPr lang="en-US" sz="1800"/>
              <a:t> Help your student take small steps towards facing the fear. It's important to listen and validate that you understand they may be uncomfortable or fearful and have faith in their ability to tolerate the discomfort</a:t>
            </a:r>
          </a:p>
          <a:p>
            <a:pPr lvl="3">
              <a:lnSpc>
                <a:spcPct val="90000"/>
              </a:lnSpc>
              <a:buClr>
                <a:srgbClr val="262626"/>
              </a:buClr>
            </a:pPr>
            <a:r>
              <a:rPr lang="en-US" sz="1800" b="1">
                <a:solidFill>
                  <a:schemeClr val="accent3"/>
                </a:solidFill>
              </a:rPr>
              <a:t>Instead:</a:t>
            </a:r>
            <a:r>
              <a:rPr lang="en-US" sz="1800">
                <a:solidFill>
                  <a:schemeClr val="accent3"/>
                </a:solidFill>
              </a:rPr>
              <a:t> </a:t>
            </a:r>
            <a:r>
              <a:rPr lang="en-US" sz="1800"/>
              <a:t>Help them distinguish between the anxiety and the reality</a:t>
            </a:r>
          </a:p>
          <a:p>
            <a:pPr lvl="4">
              <a:lnSpc>
                <a:spcPct val="90000"/>
              </a:lnSpc>
              <a:buClr>
                <a:srgbClr val="262626"/>
              </a:buClr>
            </a:pPr>
            <a:r>
              <a:rPr lang="en-US" sz="1800" b="1">
                <a:solidFill>
                  <a:schemeClr val="accent3"/>
                </a:solidFill>
              </a:rPr>
              <a:t>Example:</a:t>
            </a:r>
            <a:r>
              <a:rPr lang="en-US" sz="1800">
                <a:solidFill>
                  <a:schemeClr val="accent3"/>
                </a:solidFill>
              </a:rPr>
              <a:t> </a:t>
            </a:r>
            <a:r>
              <a:rPr lang="en-US" sz="1800"/>
              <a:t>child may obsess about what happens if Mom gets sick and can't pick the child up from school. Rather than telling the child that Mom never gets sick, the parent can say, “</a:t>
            </a:r>
            <a:r>
              <a:rPr lang="en-US" sz="1800" i="1"/>
              <a:t>I’m not sick but if I ever got sick, I’d work very hard to get well. And if I can’t pick you up, Aunt Jane will be there</a:t>
            </a:r>
            <a:r>
              <a:rPr lang="en-US" sz="1800"/>
              <a:t>.” Or say you take the child to the doctor to get a shot. Don’t say, ‘</a:t>
            </a:r>
            <a:r>
              <a:rPr lang="en-US" sz="1800" i="1"/>
              <a:t>it won’t hurt</a:t>
            </a:r>
            <a:r>
              <a:rPr lang="en-US" sz="1800"/>
              <a:t>.’ Instead, say ‘</a:t>
            </a:r>
            <a:r>
              <a:rPr lang="en-US" sz="1800" i="1"/>
              <a:t>it might hurt a little, but I know you’re brave and can handle it</a:t>
            </a:r>
            <a:r>
              <a:rPr lang="en-US" sz="1800"/>
              <a:t>,’” </a:t>
            </a:r>
            <a:endParaRPr lang="en-US" sz="1800">
              <a:ea typeface="+mn-lt"/>
              <a:cs typeface="+mn-lt"/>
            </a:endParaRPr>
          </a:p>
          <a:p>
            <a:pPr lvl="3">
              <a:lnSpc>
                <a:spcPct val="90000"/>
              </a:lnSpc>
              <a:buClr>
                <a:srgbClr val="262626"/>
              </a:buClr>
            </a:pPr>
            <a:endParaRPr lang="en-US" sz="2000"/>
          </a:p>
        </p:txBody>
      </p:sp>
      <p:pic>
        <p:nvPicPr>
          <p:cNvPr id="4" name="Picture 4" descr="Free photo Bedroom Pillows Pillow The Scenery White Frill - Max Pixel">
            <a:extLst>
              <a:ext uri="{FF2B5EF4-FFF2-40B4-BE49-F238E27FC236}">
                <a16:creationId xmlns:a16="http://schemas.microsoft.com/office/drawing/2014/main" id="{D0F6BD3D-3E68-4AE1-B31B-D8F8F2353798}"/>
              </a:ext>
            </a:extLst>
          </p:cNvPr>
          <p:cNvPicPr>
            <a:picLocks noChangeAspect="1"/>
          </p:cNvPicPr>
          <p:nvPr/>
        </p:nvPicPr>
        <p:blipFill rotWithShape="1">
          <a:blip r:embed="rId2"/>
          <a:srcRect l="25904" r="18608" b="-3"/>
          <a:stretch/>
        </p:blipFill>
        <p:spPr>
          <a:xfrm>
            <a:off x="8641002" y="2751517"/>
            <a:ext cx="3019646" cy="3632643"/>
          </a:xfrm>
          <a:prstGeom prst="rect">
            <a:avLst/>
          </a:prstGeom>
        </p:spPr>
      </p:pic>
    </p:spTree>
    <p:extLst>
      <p:ext uri="{BB962C8B-B14F-4D97-AF65-F5344CB8AC3E}">
        <p14:creationId xmlns:p14="http://schemas.microsoft.com/office/powerpoint/2010/main" val="35150463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6" descr="A picture containing outdoor, sky, grass, nature&#10;&#10;Description automatically generated">
            <a:extLst>
              <a:ext uri="{FF2B5EF4-FFF2-40B4-BE49-F238E27FC236}">
                <a16:creationId xmlns:a16="http://schemas.microsoft.com/office/drawing/2014/main" id="{A57504B6-2CC5-84F0-31F2-8AF52405924D}"/>
              </a:ext>
            </a:extLst>
          </p:cNvPr>
          <p:cNvPicPr>
            <a:picLocks noChangeAspect="1"/>
          </p:cNvPicPr>
          <p:nvPr/>
        </p:nvPicPr>
        <p:blipFill rotWithShape="1">
          <a:blip r:embed="rId2"/>
          <a:srcRect l="9091" t="31818"/>
          <a:stretch/>
        </p:blipFill>
        <p:spPr>
          <a:xfrm>
            <a:off x="20" y="-1"/>
            <a:ext cx="12191980" cy="6857999"/>
          </a:xfrm>
          <a:prstGeom prst="rect">
            <a:avLst/>
          </a:prstGeom>
        </p:spPr>
      </p:pic>
      <p:sp>
        <p:nvSpPr>
          <p:cNvPr id="149" name="Rectangle 132">
            <a:extLst>
              <a:ext uri="{FF2B5EF4-FFF2-40B4-BE49-F238E27FC236}">
                <a16:creationId xmlns:a16="http://schemas.microsoft.com/office/drawing/2014/main" id="{F5380E9A-163E-4576-BCDD-0A450B7E9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9943" y="237744"/>
            <a:ext cx="7652977" cy="6382512"/>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0" name="Rectangle 134">
            <a:extLst>
              <a:ext uri="{FF2B5EF4-FFF2-40B4-BE49-F238E27FC236}">
                <a16:creationId xmlns:a16="http://schemas.microsoft.com/office/drawing/2014/main" id="{88DDEF77-9746-4D83-91F9-442A2487E6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7103" y="374904"/>
            <a:ext cx="7340156"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6C1088FA-3710-3107-52BB-2656C98DB4EB}"/>
              </a:ext>
            </a:extLst>
          </p:cNvPr>
          <p:cNvSpPr>
            <a:spLocks noGrp="1"/>
          </p:cNvSpPr>
          <p:nvPr>
            <p:ph type="title"/>
          </p:nvPr>
        </p:nvSpPr>
        <p:spPr>
          <a:xfrm>
            <a:off x="4730168" y="325094"/>
            <a:ext cx="7067683" cy="1238504"/>
          </a:xfrm>
        </p:spPr>
        <p:txBody>
          <a:bodyPr>
            <a:normAutofit/>
          </a:bodyPr>
          <a:lstStyle/>
          <a:p>
            <a:pPr algn="ctr"/>
            <a:r>
              <a:rPr lang="en-US" sz="2800" b="1">
                <a:solidFill>
                  <a:schemeClr val="accent3"/>
                </a:solidFill>
                <a:ea typeface="+mj-lt"/>
                <a:cs typeface="+mj-lt"/>
              </a:rPr>
              <a:t>Supportive rather than always accommodating continued </a:t>
            </a:r>
            <a:endParaRPr lang="en-US" sz="2800">
              <a:solidFill>
                <a:schemeClr val="accent3"/>
              </a:solidFill>
            </a:endParaRPr>
          </a:p>
        </p:txBody>
      </p:sp>
      <p:sp>
        <p:nvSpPr>
          <p:cNvPr id="17" name="Content Placeholder 2">
            <a:extLst>
              <a:ext uri="{FF2B5EF4-FFF2-40B4-BE49-F238E27FC236}">
                <a16:creationId xmlns:a16="http://schemas.microsoft.com/office/drawing/2014/main" id="{A684D007-259B-ABA6-AB3B-72B94D8B5D8B}"/>
              </a:ext>
            </a:extLst>
          </p:cNvPr>
          <p:cNvSpPr>
            <a:spLocks noGrp="1"/>
          </p:cNvSpPr>
          <p:nvPr>
            <p:ph idx="1"/>
          </p:nvPr>
        </p:nvSpPr>
        <p:spPr>
          <a:xfrm>
            <a:off x="4328003" y="1563598"/>
            <a:ext cx="7374600" cy="4471442"/>
          </a:xfrm>
        </p:spPr>
        <p:txBody>
          <a:bodyPr vert="horz" lIns="91440" tIns="45720" rIns="91440" bIns="45720" rtlCol="0" anchor="t">
            <a:noAutofit/>
          </a:bodyPr>
          <a:lstStyle/>
          <a:p>
            <a:pPr lvl="2"/>
            <a:r>
              <a:rPr lang="en-US" sz="1800" b="1">
                <a:solidFill>
                  <a:schemeClr val="tx1">
                    <a:lumMod val="75000"/>
                    <a:lumOff val="25000"/>
                  </a:schemeClr>
                </a:solidFill>
                <a:ea typeface="+mn-lt"/>
                <a:cs typeface="+mn-lt"/>
              </a:rPr>
              <a:t>Instead: Write letters and put them in your student lunch, binder, and pack back</a:t>
            </a:r>
            <a:endParaRPr lang="en-US" sz="1800">
              <a:solidFill>
                <a:schemeClr val="tx1">
                  <a:lumMod val="75000"/>
                  <a:lumOff val="25000"/>
                </a:schemeClr>
              </a:solidFill>
            </a:endParaRPr>
          </a:p>
          <a:p>
            <a:pPr lvl="2">
              <a:buClr>
                <a:srgbClr val="262626"/>
              </a:buClr>
            </a:pPr>
            <a:r>
              <a:rPr lang="en-US" sz="1800" b="1">
                <a:solidFill>
                  <a:schemeClr val="tx1">
                    <a:lumMod val="75000"/>
                    <a:lumOff val="25000"/>
                  </a:schemeClr>
                </a:solidFill>
                <a:ea typeface="+mn-lt"/>
                <a:cs typeface="+mn-lt"/>
              </a:rPr>
              <a:t>Instead: Create structure and routines</a:t>
            </a:r>
          </a:p>
          <a:p>
            <a:pPr lvl="3">
              <a:buClr>
                <a:srgbClr val="262626"/>
              </a:buClr>
            </a:pPr>
            <a:r>
              <a:rPr lang="en-US" sz="1800" b="1">
                <a:solidFill>
                  <a:schemeClr val="tx1">
                    <a:lumMod val="75000"/>
                    <a:lumOff val="25000"/>
                  </a:schemeClr>
                </a:solidFill>
                <a:ea typeface="+mn-lt"/>
                <a:cs typeface="+mn-lt"/>
              </a:rPr>
              <a:t>Example: Students of all ages thrive with consistency. Making sure bedtime routines and times are the same. Ages 6 to 12 need 9-12 hours of sleep. Ages 13-18 need 8 to 10 hours of sleep</a:t>
            </a:r>
            <a:endParaRPr lang="en-US" sz="1800">
              <a:solidFill>
                <a:schemeClr val="tx1">
                  <a:lumMod val="75000"/>
                  <a:lumOff val="25000"/>
                </a:schemeClr>
              </a:solidFill>
              <a:ea typeface="+mn-lt"/>
              <a:cs typeface="+mn-lt"/>
            </a:endParaRPr>
          </a:p>
          <a:p>
            <a:pPr lvl="2">
              <a:buClr>
                <a:srgbClr val="262626"/>
              </a:buClr>
            </a:pPr>
            <a:r>
              <a:rPr lang="en-US" sz="1800" b="1">
                <a:solidFill>
                  <a:schemeClr val="tx1">
                    <a:lumMod val="75000"/>
                    <a:lumOff val="25000"/>
                  </a:schemeClr>
                </a:solidFill>
                <a:ea typeface="+mn-lt"/>
                <a:cs typeface="+mn-lt"/>
              </a:rPr>
              <a:t>Instead: Focus on strengths and things your student can control and reward small victories</a:t>
            </a:r>
            <a:endParaRPr lang="en-US" sz="1800">
              <a:solidFill>
                <a:schemeClr val="tx1">
                  <a:lumMod val="75000"/>
                  <a:lumOff val="25000"/>
                </a:schemeClr>
              </a:solidFill>
            </a:endParaRPr>
          </a:p>
          <a:p>
            <a:pPr lvl="2">
              <a:buClr>
                <a:srgbClr val="262626"/>
              </a:buClr>
            </a:pPr>
            <a:r>
              <a:rPr lang="en-US" sz="1800" b="1">
                <a:solidFill>
                  <a:schemeClr val="tx1">
                    <a:lumMod val="75000"/>
                    <a:lumOff val="25000"/>
                  </a:schemeClr>
                </a:solidFill>
                <a:ea typeface="+mn-lt"/>
                <a:cs typeface="+mn-lt"/>
              </a:rPr>
              <a:t>Instead: Find the root cause of the anxiety</a:t>
            </a:r>
            <a:endParaRPr lang="en-US" sz="1800">
              <a:solidFill>
                <a:schemeClr val="tx1">
                  <a:lumMod val="75000"/>
                  <a:lumOff val="25000"/>
                </a:schemeClr>
              </a:solidFill>
              <a:ea typeface="+mn-lt"/>
              <a:cs typeface="+mn-lt"/>
            </a:endParaRPr>
          </a:p>
          <a:p>
            <a:pPr lvl="4">
              <a:buClr>
                <a:srgbClr val="262626"/>
              </a:buClr>
            </a:pPr>
            <a:r>
              <a:rPr lang="en-US" sz="1800" b="1">
                <a:solidFill>
                  <a:schemeClr val="tx1">
                    <a:lumMod val="75000"/>
                    <a:lumOff val="25000"/>
                  </a:schemeClr>
                </a:solidFill>
                <a:ea typeface="+mn-lt"/>
                <a:cs typeface="+mn-lt"/>
              </a:rPr>
              <a:t>Timeline's </a:t>
            </a:r>
            <a:endParaRPr lang="en-US" sz="1800">
              <a:solidFill>
                <a:schemeClr val="tx1">
                  <a:lumMod val="75000"/>
                  <a:lumOff val="25000"/>
                </a:schemeClr>
              </a:solidFill>
              <a:ea typeface="+mn-lt"/>
              <a:cs typeface="+mn-lt"/>
            </a:endParaRPr>
          </a:p>
          <a:p>
            <a:pPr lvl="4">
              <a:buClr>
                <a:srgbClr val="262626"/>
              </a:buClr>
            </a:pPr>
            <a:r>
              <a:rPr lang="en-US" sz="1800" b="1">
                <a:solidFill>
                  <a:schemeClr val="tx1">
                    <a:lumMod val="75000"/>
                    <a:lumOff val="25000"/>
                  </a:schemeClr>
                </a:solidFill>
                <a:ea typeface="+mn-lt"/>
                <a:cs typeface="+mn-lt"/>
              </a:rPr>
              <a:t>Recent trauma</a:t>
            </a:r>
            <a:endParaRPr lang="en-US" sz="1800">
              <a:solidFill>
                <a:schemeClr val="tx1">
                  <a:lumMod val="75000"/>
                  <a:lumOff val="25000"/>
                </a:schemeClr>
              </a:solidFill>
              <a:ea typeface="+mn-lt"/>
              <a:cs typeface="+mn-lt"/>
            </a:endParaRPr>
          </a:p>
          <a:p>
            <a:pPr lvl="4">
              <a:buClr>
                <a:srgbClr val="262626"/>
              </a:buClr>
            </a:pPr>
            <a:r>
              <a:rPr lang="en-US" sz="1800" b="1">
                <a:solidFill>
                  <a:schemeClr val="tx1">
                    <a:lumMod val="75000"/>
                    <a:lumOff val="25000"/>
                  </a:schemeClr>
                </a:solidFill>
                <a:ea typeface="+mn-lt"/>
                <a:cs typeface="+mn-lt"/>
              </a:rPr>
              <a:t>New settings</a:t>
            </a:r>
          </a:p>
          <a:p>
            <a:pPr lvl="4">
              <a:buClr>
                <a:srgbClr val="262626"/>
              </a:buClr>
            </a:pPr>
            <a:endParaRPr lang="en-US" b="1">
              <a:solidFill>
                <a:schemeClr val="tx1">
                  <a:lumMod val="75000"/>
                  <a:lumOff val="25000"/>
                </a:schemeClr>
              </a:solidFill>
              <a:ea typeface="+mn-lt"/>
              <a:cs typeface="+mn-lt"/>
            </a:endParaRPr>
          </a:p>
        </p:txBody>
      </p:sp>
    </p:spTree>
    <p:extLst>
      <p:ext uri="{BB962C8B-B14F-4D97-AF65-F5344CB8AC3E}">
        <p14:creationId xmlns:p14="http://schemas.microsoft.com/office/powerpoint/2010/main" val="995606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1CFC67D0-131C-4064-873F-59771B446F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5" name="Rectangle 14">
            <a:extLst>
              <a:ext uri="{FF2B5EF4-FFF2-40B4-BE49-F238E27FC236}">
                <a16:creationId xmlns:a16="http://schemas.microsoft.com/office/drawing/2014/main" id="{8CCB1314-41E8-414B-9954-6D611623DA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7" name="Rectangle 16">
            <a:extLst>
              <a:ext uri="{FF2B5EF4-FFF2-40B4-BE49-F238E27FC236}">
                <a16:creationId xmlns:a16="http://schemas.microsoft.com/office/drawing/2014/main" id="{9C53941D-7A4E-4CA7-840E-D52BA6D74C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9" name="Group 18">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20" name="Straight Connector 19">
              <a:extLst>
                <a:ext uri="{FF2B5EF4-FFF2-40B4-BE49-F238E27FC236}">
                  <a16:creationId xmlns:a16="http://schemas.microsoft.com/office/drawing/2014/main" id="{62A952ED-3677-40E9-BC2B-C6900A2DC85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E9658C0-3DAF-459A-AABB-BFBE8DAD540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C654A35-C1F2-4731-A8E1-85529EC1931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4" name="Rectangle 23">
            <a:extLst>
              <a:ext uri="{FF2B5EF4-FFF2-40B4-BE49-F238E27FC236}">
                <a16:creationId xmlns:a16="http://schemas.microsoft.com/office/drawing/2014/main" id="{A6020133-135E-4D08-9F4A-D76B87578C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5" descr="Diagram&#10;&#10;Description automatically generated">
            <a:extLst>
              <a:ext uri="{FF2B5EF4-FFF2-40B4-BE49-F238E27FC236}">
                <a16:creationId xmlns:a16="http://schemas.microsoft.com/office/drawing/2014/main" id="{1B28312A-3568-4BE8-179F-28FE2D408C5E}"/>
              </a:ext>
            </a:extLst>
          </p:cNvPr>
          <p:cNvPicPr>
            <a:picLocks noChangeAspect="1"/>
          </p:cNvPicPr>
          <p:nvPr/>
        </p:nvPicPr>
        <p:blipFill>
          <a:blip r:embed="rId2"/>
          <a:stretch>
            <a:fillRect/>
          </a:stretch>
        </p:blipFill>
        <p:spPr>
          <a:xfrm>
            <a:off x="1101680" y="643467"/>
            <a:ext cx="2289616" cy="3447288"/>
          </a:xfrm>
          <a:prstGeom prst="rect">
            <a:avLst/>
          </a:prstGeom>
        </p:spPr>
      </p:pic>
      <p:cxnSp>
        <p:nvCxnSpPr>
          <p:cNvPr id="26" name="Straight Connector 25">
            <a:extLst>
              <a:ext uri="{FF2B5EF4-FFF2-40B4-BE49-F238E27FC236}">
                <a16:creationId xmlns:a16="http://schemas.microsoft.com/office/drawing/2014/main" id="{5FD06CFE-A5EF-4975-815A-A19A05B157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68420" y="1493533"/>
            <a:ext cx="0" cy="174715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3" descr="A picture containing diagram&#10;&#10;Description automatically generated">
            <a:extLst>
              <a:ext uri="{FF2B5EF4-FFF2-40B4-BE49-F238E27FC236}">
                <a16:creationId xmlns:a16="http://schemas.microsoft.com/office/drawing/2014/main" id="{D41B5E73-A353-EEEB-EBE9-0056FAA8D38F}"/>
              </a:ext>
            </a:extLst>
          </p:cNvPr>
          <p:cNvPicPr>
            <a:picLocks noChangeAspect="1"/>
          </p:cNvPicPr>
          <p:nvPr/>
        </p:nvPicPr>
        <p:blipFill>
          <a:blip r:embed="rId3"/>
          <a:stretch>
            <a:fillRect/>
          </a:stretch>
        </p:blipFill>
        <p:spPr>
          <a:xfrm>
            <a:off x="4903795" y="656366"/>
            <a:ext cx="2384406" cy="3421490"/>
          </a:xfrm>
          <a:prstGeom prst="rect">
            <a:avLst/>
          </a:prstGeom>
        </p:spPr>
      </p:pic>
      <p:cxnSp>
        <p:nvCxnSpPr>
          <p:cNvPr id="28" name="Straight Connector 27">
            <a:extLst>
              <a:ext uri="{FF2B5EF4-FFF2-40B4-BE49-F238E27FC236}">
                <a16:creationId xmlns:a16="http://schemas.microsoft.com/office/drawing/2014/main" id="{A5EECEE2-745A-4C3E-9A46-1B2ACCDC02D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23577" y="1493533"/>
            <a:ext cx="0" cy="174715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6" descr="A picture containing application&#10;&#10;Description automatically generated">
            <a:extLst>
              <a:ext uri="{FF2B5EF4-FFF2-40B4-BE49-F238E27FC236}">
                <a16:creationId xmlns:a16="http://schemas.microsoft.com/office/drawing/2014/main" id="{FBEAC2AC-839C-717A-EDA3-1C6B9D472F2D}"/>
              </a:ext>
            </a:extLst>
          </p:cNvPr>
          <p:cNvPicPr>
            <a:picLocks noChangeAspect="1"/>
          </p:cNvPicPr>
          <p:nvPr/>
        </p:nvPicPr>
        <p:blipFill>
          <a:blip r:embed="rId4"/>
          <a:stretch>
            <a:fillRect/>
          </a:stretch>
        </p:blipFill>
        <p:spPr>
          <a:xfrm>
            <a:off x="8765467" y="644075"/>
            <a:ext cx="2360088" cy="3446072"/>
          </a:xfrm>
          <a:prstGeom prst="rect">
            <a:avLst/>
          </a:prstGeom>
        </p:spPr>
      </p:pic>
      <p:sp>
        <p:nvSpPr>
          <p:cNvPr id="30" name="Rectangle 29">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30075"/>
            <a:ext cx="12192000" cy="2327925"/>
          </a:xfrm>
          <a:prstGeom prst="rect">
            <a:avLst/>
          </a:prstGeom>
          <a:solidFill>
            <a:schemeClr val="bg1">
              <a:lumMod val="75000"/>
              <a:lumOff val="25000"/>
            </a:schemeClr>
          </a:solidFill>
          <a:ln w="6350" cap="sq" cmpd="sng" algn="ctr">
            <a:noFill/>
            <a:prstDash val="solid"/>
            <a:miter lim="800000"/>
          </a:ln>
          <a:effectLst/>
        </p:spPr>
      </p:sp>
      <p:sp>
        <p:nvSpPr>
          <p:cNvPr id="32" name="Rectangle 31">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116" y="4692768"/>
            <a:ext cx="11859768" cy="2002536"/>
          </a:xfrm>
          <a:prstGeom prst="rect">
            <a:avLst/>
          </a:prstGeom>
          <a:noFill/>
          <a:ln w="6350" cap="sq" cmpd="sng" algn="ctr">
            <a:solidFill>
              <a:schemeClr val="tx1"/>
            </a:solidFill>
            <a:prstDash val="solid"/>
            <a:miter lim="800000"/>
          </a:ln>
          <a:effectLst>
            <a:softEdge rad="0"/>
          </a:effectLst>
        </p:spPr>
      </p:sp>
      <p:sp>
        <p:nvSpPr>
          <p:cNvPr id="2" name="Title 1">
            <a:extLst>
              <a:ext uri="{FF2B5EF4-FFF2-40B4-BE49-F238E27FC236}">
                <a16:creationId xmlns:a16="http://schemas.microsoft.com/office/drawing/2014/main" id="{441B9A66-6E08-5CA2-B618-D6DDF4FC053F}"/>
              </a:ext>
            </a:extLst>
          </p:cNvPr>
          <p:cNvSpPr>
            <a:spLocks noGrp="1"/>
          </p:cNvSpPr>
          <p:nvPr>
            <p:ph type="title"/>
          </p:nvPr>
        </p:nvSpPr>
        <p:spPr>
          <a:xfrm>
            <a:off x="372723" y="4956811"/>
            <a:ext cx="11439414" cy="897439"/>
          </a:xfrm>
        </p:spPr>
        <p:txBody>
          <a:bodyPr vert="horz" lIns="91440" tIns="45720" rIns="91440" bIns="45720" rtlCol="0" anchor="ctr">
            <a:normAutofit/>
          </a:bodyPr>
          <a:lstStyle/>
          <a:p>
            <a:pPr algn="ctr">
              <a:lnSpc>
                <a:spcPct val="83000"/>
              </a:lnSpc>
            </a:pPr>
            <a:r>
              <a:rPr lang="en-US" sz="4400" cap="all" spc="-100">
                <a:solidFill>
                  <a:schemeClr val="tx1"/>
                </a:solidFill>
              </a:rPr>
              <a:t>Limit screen time </a:t>
            </a:r>
          </a:p>
        </p:txBody>
      </p:sp>
    </p:spTree>
    <p:extLst>
      <p:ext uri="{BB962C8B-B14F-4D97-AF65-F5344CB8AC3E}">
        <p14:creationId xmlns:p14="http://schemas.microsoft.com/office/powerpoint/2010/main" val="2480623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78632963-757B-40C2-BB84-FC6107A54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12193866"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EE0D13DB-D099-4541-888D-DE0186F1C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0519" y="253548"/>
            <a:ext cx="5851795" cy="6384816"/>
          </a:xfrm>
          <a:prstGeom prst="rect">
            <a:avLst/>
          </a:prstGeom>
          <a:solidFill>
            <a:srgbClr val="FFFFFF"/>
          </a:solidFill>
          <a:ln w="6350" cap="sq" cmpd="sng" algn="ctr">
            <a:solidFill>
              <a:srgbClr val="404040"/>
            </a:solidFill>
            <a:prstDash val="solid"/>
            <a:miter lim="800000"/>
          </a:ln>
          <a:effectLst/>
        </p:spPr>
      </p:sp>
      <p:pic>
        <p:nvPicPr>
          <p:cNvPr id="7" name="Picture 7">
            <a:extLst>
              <a:ext uri="{FF2B5EF4-FFF2-40B4-BE49-F238E27FC236}">
                <a16:creationId xmlns:a16="http://schemas.microsoft.com/office/drawing/2014/main" id="{DC85A6FC-8631-B076-4EF5-72F51E519FBC}"/>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r="8759" b="-2"/>
          <a:stretch/>
        </p:blipFill>
        <p:spPr>
          <a:xfrm>
            <a:off x="424928" y="419292"/>
            <a:ext cx="5522976" cy="6053328"/>
          </a:xfrm>
          <a:prstGeom prst="rect">
            <a:avLst/>
          </a:prstGeom>
        </p:spPr>
      </p:pic>
      <p:sp>
        <p:nvSpPr>
          <p:cNvPr id="48" name="Rectangle 47">
            <a:extLst>
              <a:ext uri="{FF2B5EF4-FFF2-40B4-BE49-F238E27FC236}">
                <a16:creationId xmlns:a16="http://schemas.microsoft.com/office/drawing/2014/main" id="{2853AE55-7E35-44B0-89F1-3F52B262AF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39709" y="253548"/>
            <a:ext cx="5612193" cy="6361598"/>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DBC4BE4D-4B50-4F51-9F85-4B5D60B02D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87542" y="407588"/>
            <a:ext cx="5299768" cy="6022878"/>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F3C0E608-4739-62D4-856C-6FAD6D3B40EC}"/>
              </a:ext>
            </a:extLst>
          </p:cNvPr>
          <p:cNvSpPr>
            <a:spLocks noGrp="1"/>
          </p:cNvSpPr>
          <p:nvPr>
            <p:ph type="title"/>
          </p:nvPr>
        </p:nvSpPr>
        <p:spPr>
          <a:xfrm>
            <a:off x="6770878" y="285478"/>
            <a:ext cx="4602152" cy="1718225"/>
          </a:xfrm>
        </p:spPr>
        <p:txBody>
          <a:bodyPr>
            <a:normAutofit/>
          </a:bodyPr>
          <a:lstStyle/>
          <a:p>
            <a:pPr algn="ctr"/>
            <a:r>
              <a:rPr lang="en-US" sz="2800" b="1">
                <a:ea typeface="+mj-lt"/>
                <a:cs typeface="+mj-lt"/>
              </a:rPr>
              <a:t>Grounding Technique: </a:t>
            </a:r>
            <a:endParaRPr lang="en-US" sz="2800" b="1"/>
          </a:p>
        </p:txBody>
      </p:sp>
      <p:sp>
        <p:nvSpPr>
          <p:cNvPr id="3" name="Content Placeholder 2">
            <a:extLst>
              <a:ext uri="{FF2B5EF4-FFF2-40B4-BE49-F238E27FC236}">
                <a16:creationId xmlns:a16="http://schemas.microsoft.com/office/drawing/2014/main" id="{119D81E0-E0CE-D750-D15F-C5D42AD79A80}"/>
              </a:ext>
            </a:extLst>
          </p:cNvPr>
          <p:cNvSpPr>
            <a:spLocks noGrp="1"/>
          </p:cNvSpPr>
          <p:nvPr>
            <p:ph idx="1"/>
          </p:nvPr>
        </p:nvSpPr>
        <p:spPr>
          <a:xfrm>
            <a:off x="6488656" y="1146622"/>
            <a:ext cx="5223040" cy="3557805"/>
          </a:xfrm>
        </p:spPr>
        <p:txBody>
          <a:bodyPr vert="horz" lIns="91440" tIns="45720" rIns="91440" bIns="45720" rtlCol="0" anchor="t">
            <a:noAutofit/>
          </a:bodyPr>
          <a:lstStyle/>
          <a:p>
            <a:pPr marL="0" indent="0">
              <a:buNone/>
            </a:pPr>
            <a:endParaRPr lang="en-US"/>
          </a:p>
          <a:p>
            <a:pPr lvl="1">
              <a:buClr>
                <a:srgbClr val="FFFFFF"/>
              </a:buClr>
            </a:pPr>
            <a:r>
              <a:rPr lang="en-US" sz="2000"/>
              <a:t>Observing the environment either inside or outside can help students turn the focus away from their worries and toward something more tangible. Grounding is a tool to interrupt their spiraling fears.</a:t>
            </a:r>
            <a:endParaRPr lang="en-US" sz="2000">
              <a:ea typeface="+mn-lt"/>
              <a:cs typeface="+mn-lt"/>
            </a:endParaRPr>
          </a:p>
          <a:p>
            <a:pPr lvl="3">
              <a:buClr>
                <a:srgbClr val="FFFFFF"/>
              </a:buClr>
            </a:pPr>
            <a:r>
              <a:rPr lang="en-US" sz="2000">
                <a:ea typeface="+mn-lt"/>
                <a:cs typeface="+mn-lt"/>
              </a:rPr>
              <a:t>5 things you see</a:t>
            </a:r>
          </a:p>
          <a:p>
            <a:pPr lvl="3">
              <a:buClr>
                <a:srgbClr val="FFFFFF"/>
              </a:buClr>
            </a:pPr>
            <a:r>
              <a:rPr lang="en-US" sz="2000">
                <a:ea typeface="+mn-lt"/>
                <a:cs typeface="+mn-lt"/>
              </a:rPr>
              <a:t>4 things you hear</a:t>
            </a:r>
          </a:p>
          <a:p>
            <a:pPr lvl="3">
              <a:buClr>
                <a:srgbClr val="FFFFFF"/>
              </a:buClr>
            </a:pPr>
            <a:r>
              <a:rPr lang="en-US" sz="2000">
                <a:ea typeface="+mn-lt"/>
                <a:cs typeface="+mn-lt"/>
              </a:rPr>
              <a:t>3 things you feel</a:t>
            </a:r>
          </a:p>
          <a:p>
            <a:pPr lvl="3">
              <a:buClr>
                <a:srgbClr val="FFFFFF"/>
              </a:buClr>
            </a:pPr>
            <a:r>
              <a:rPr lang="en-US" sz="2000">
                <a:ea typeface="+mn-lt"/>
                <a:cs typeface="+mn-lt"/>
              </a:rPr>
              <a:t>2 things you smell</a:t>
            </a:r>
          </a:p>
          <a:p>
            <a:pPr lvl="3">
              <a:buClr>
                <a:srgbClr val="FFFFFF"/>
              </a:buClr>
            </a:pPr>
            <a:r>
              <a:rPr lang="en-US" sz="2000">
                <a:ea typeface="+mn-lt"/>
                <a:cs typeface="+mn-lt"/>
              </a:rPr>
              <a:t>1 thing you taste</a:t>
            </a:r>
          </a:p>
          <a:p>
            <a:pPr>
              <a:buClr>
                <a:srgbClr val="FFFFFF"/>
              </a:buClr>
            </a:pPr>
            <a:endParaRPr lang="en-US" sz="2400"/>
          </a:p>
        </p:txBody>
      </p:sp>
    </p:spTree>
    <p:extLst>
      <p:ext uri="{BB962C8B-B14F-4D97-AF65-F5344CB8AC3E}">
        <p14:creationId xmlns:p14="http://schemas.microsoft.com/office/powerpoint/2010/main" val="1626919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95839B-EB83-4370-8AEF-86A0A6D80554}"/>
              </a:ext>
            </a:extLst>
          </p:cNvPr>
          <p:cNvSpPr>
            <a:spLocks noGrp="1"/>
          </p:cNvSpPr>
          <p:nvPr>
            <p:ph type="title"/>
          </p:nvPr>
        </p:nvSpPr>
        <p:spPr>
          <a:xfrm>
            <a:off x="640080" y="325369"/>
            <a:ext cx="4368602" cy="1956841"/>
          </a:xfrm>
        </p:spPr>
        <p:txBody>
          <a:bodyPr anchor="b">
            <a:normAutofit/>
          </a:bodyPr>
          <a:lstStyle/>
          <a:p>
            <a:r>
              <a:rPr lang="en-US" sz="6600"/>
              <a:t>Depression </a:t>
            </a:r>
          </a:p>
        </p:txBody>
      </p:sp>
      <p:sp>
        <p:nvSpPr>
          <p:cNvPr id="42"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093" y="2563839"/>
            <a:ext cx="3931920" cy="27432"/>
          </a:xfrm>
          <a:custGeom>
            <a:avLst/>
            <a:gdLst>
              <a:gd name="connsiteX0" fmla="*/ 0 w 3931920"/>
              <a:gd name="connsiteY0" fmla="*/ 0 h 27432"/>
              <a:gd name="connsiteX1" fmla="*/ 733958 w 3931920"/>
              <a:gd name="connsiteY1" fmla="*/ 0 h 27432"/>
              <a:gd name="connsiteX2" fmla="*/ 1428598 w 3931920"/>
              <a:gd name="connsiteY2" fmla="*/ 0 h 27432"/>
              <a:gd name="connsiteX3" fmla="*/ 2123237 w 3931920"/>
              <a:gd name="connsiteY3" fmla="*/ 0 h 27432"/>
              <a:gd name="connsiteX4" fmla="*/ 2660599 w 3931920"/>
              <a:gd name="connsiteY4" fmla="*/ 0 h 27432"/>
              <a:gd name="connsiteX5" fmla="*/ 3237281 w 3931920"/>
              <a:gd name="connsiteY5" fmla="*/ 0 h 27432"/>
              <a:gd name="connsiteX6" fmla="*/ 3931920 w 3931920"/>
              <a:gd name="connsiteY6" fmla="*/ 0 h 27432"/>
              <a:gd name="connsiteX7" fmla="*/ 3931920 w 3931920"/>
              <a:gd name="connsiteY7" fmla="*/ 27432 h 27432"/>
              <a:gd name="connsiteX8" fmla="*/ 3276600 w 3931920"/>
              <a:gd name="connsiteY8" fmla="*/ 27432 h 27432"/>
              <a:gd name="connsiteX9" fmla="*/ 2739238 w 3931920"/>
              <a:gd name="connsiteY9" fmla="*/ 27432 h 27432"/>
              <a:gd name="connsiteX10" fmla="*/ 2201875 w 3931920"/>
              <a:gd name="connsiteY10" fmla="*/ 27432 h 27432"/>
              <a:gd name="connsiteX11" fmla="*/ 1507236 w 3931920"/>
              <a:gd name="connsiteY11" fmla="*/ 27432 h 27432"/>
              <a:gd name="connsiteX12" fmla="*/ 930554 w 3931920"/>
              <a:gd name="connsiteY12" fmla="*/ 27432 h 27432"/>
              <a:gd name="connsiteX13" fmla="*/ 0 w 3931920"/>
              <a:gd name="connsiteY13" fmla="*/ 27432 h 27432"/>
              <a:gd name="connsiteX14" fmla="*/ 0 w 3931920"/>
              <a:gd name="connsiteY14"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31920" h="27432" fill="none" extrusionOk="0">
                <a:moveTo>
                  <a:pt x="0" y="0"/>
                </a:moveTo>
                <a:cubicBezTo>
                  <a:pt x="245351" y="16874"/>
                  <a:pt x="509174" y="13736"/>
                  <a:pt x="733958" y="0"/>
                </a:cubicBezTo>
                <a:cubicBezTo>
                  <a:pt x="958742" y="-13736"/>
                  <a:pt x="1245406" y="-17215"/>
                  <a:pt x="1428598" y="0"/>
                </a:cubicBezTo>
                <a:cubicBezTo>
                  <a:pt x="1611790" y="17215"/>
                  <a:pt x="1930525" y="20562"/>
                  <a:pt x="2123237" y="0"/>
                </a:cubicBezTo>
                <a:cubicBezTo>
                  <a:pt x="2315949" y="-20562"/>
                  <a:pt x="2485508" y="11332"/>
                  <a:pt x="2660599" y="0"/>
                </a:cubicBezTo>
                <a:cubicBezTo>
                  <a:pt x="2835690" y="-11332"/>
                  <a:pt x="3075198" y="-14809"/>
                  <a:pt x="3237281" y="0"/>
                </a:cubicBezTo>
                <a:cubicBezTo>
                  <a:pt x="3399364" y="14809"/>
                  <a:pt x="3745084" y="-4992"/>
                  <a:pt x="3931920" y="0"/>
                </a:cubicBezTo>
                <a:cubicBezTo>
                  <a:pt x="3930963" y="8431"/>
                  <a:pt x="3931571" y="14612"/>
                  <a:pt x="3931920" y="27432"/>
                </a:cubicBezTo>
                <a:cubicBezTo>
                  <a:pt x="3765435" y="40792"/>
                  <a:pt x="3452398" y="38703"/>
                  <a:pt x="3276600" y="27432"/>
                </a:cubicBezTo>
                <a:cubicBezTo>
                  <a:pt x="3100802" y="16161"/>
                  <a:pt x="2914889" y="26998"/>
                  <a:pt x="2739238" y="27432"/>
                </a:cubicBezTo>
                <a:cubicBezTo>
                  <a:pt x="2563587" y="27866"/>
                  <a:pt x="2395484" y="39154"/>
                  <a:pt x="2201875" y="27432"/>
                </a:cubicBezTo>
                <a:cubicBezTo>
                  <a:pt x="2008266" y="15710"/>
                  <a:pt x="1781367" y="4899"/>
                  <a:pt x="1507236" y="27432"/>
                </a:cubicBezTo>
                <a:cubicBezTo>
                  <a:pt x="1233105" y="49965"/>
                  <a:pt x="1075495" y="47542"/>
                  <a:pt x="930554" y="27432"/>
                </a:cubicBezTo>
                <a:cubicBezTo>
                  <a:pt x="785613" y="7322"/>
                  <a:pt x="268930" y="30433"/>
                  <a:pt x="0" y="27432"/>
                </a:cubicBezTo>
                <a:cubicBezTo>
                  <a:pt x="226" y="18208"/>
                  <a:pt x="-648" y="12891"/>
                  <a:pt x="0" y="0"/>
                </a:cubicBezTo>
                <a:close/>
              </a:path>
              <a:path w="3931920" h="27432" stroke="0" extrusionOk="0">
                <a:moveTo>
                  <a:pt x="0" y="0"/>
                </a:moveTo>
                <a:cubicBezTo>
                  <a:pt x="278269" y="4786"/>
                  <a:pt x="349028" y="-10422"/>
                  <a:pt x="616001" y="0"/>
                </a:cubicBezTo>
                <a:cubicBezTo>
                  <a:pt x="882974" y="10422"/>
                  <a:pt x="931617" y="-15515"/>
                  <a:pt x="1153363" y="0"/>
                </a:cubicBezTo>
                <a:cubicBezTo>
                  <a:pt x="1375109" y="15515"/>
                  <a:pt x="1704089" y="-3631"/>
                  <a:pt x="1887322" y="0"/>
                </a:cubicBezTo>
                <a:cubicBezTo>
                  <a:pt x="2070555" y="3631"/>
                  <a:pt x="2344155" y="2213"/>
                  <a:pt x="2503322" y="0"/>
                </a:cubicBezTo>
                <a:cubicBezTo>
                  <a:pt x="2662489" y="-2213"/>
                  <a:pt x="2976859" y="26691"/>
                  <a:pt x="3119323" y="0"/>
                </a:cubicBezTo>
                <a:cubicBezTo>
                  <a:pt x="3261787" y="-26691"/>
                  <a:pt x="3588171" y="-28651"/>
                  <a:pt x="3931920" y="0"/>
                </a:cubicBezTo>
                <a:cubicBezTo>
                  <a:pt x="3930565" y="9524"/>
                  <a:pt x="3930718" y="13975"/>
                  <a:pt x="3931920" y="27432"/>
                </a:cubicBezTo>
                <a:cubicBezTo>
                  <a:pt x="3664329" y="4021"/>
                  <a:pt x="3437686" y="14511"/>
                  <a:pt x="3276600" y="27432"/>
                </a:cubicBezTo>
                <a:cubicBezTo>
                  <a:pt x="3115514" y="40353"/>
                  <a:pt x="2913592" y="48967"/>
                  <a:pt x="2739238" y="27432"/>
                </a:cubicBezTo>
                <a:cubicBezTo>
                  <a:pt x="2564884" y="5897"/>
                  <a:pt x="2294049" y="39820"/>
                  <a:pt x="2083918" y="27432"/>
                </a:cubicBezTo>
                <a:cubicBezTo>
                  <a:pt x="1873787" y="15044"/>
                  <a:pt x="1718903" y="21388"/>
                  <a:pt x="1428598" y="27432"/>
                </a:cubicBezTo>
                <a:cubicBezTo>
                  <a:pt x="1138293" y="33476"/>
                  <a:pt x="952209" y="50441"/>
                  <a:pt x="812597" y="27432"/>
                </a:cubicBezTo>
                <a:cubicBezTo>
                  <a:pt x="672985" y="4423"/>
                  <a:pt x="305800" y="28240"/>
                  <a:pt x="0" y="27432"/>
                </a:cubicBezTo>
                <a:cubicBezTo>
                  <a:pt x="-800" y="16780"/>
                  <a:pt x="-583" y="12910"/>
                  <a:pt x="0" y="0"/>
                </a:cubicBezTo>
                <a:close/>
              </a:path>
            </a:pathLst>
          </a:custGeom>
          <a:solidFill>
            <a:schemeClr val="accent1"/>
          </a:solidFill>
          <a:ln w="38100"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8EC3F84-6149-463B-9D96-983BF8E6E83F}"/>
              </a:ext>
            </a:extLst>
          </p:cNvPr>
          <p:cNvSpPr>
            <a:spLocks noGrp="1"/>
          </p:cNvSpPr>
          <p:nvPr>
            <p:ph idx="1"/>
          </p:nvPr>
        </p:nvSpPr>
        <p:spPr>
          <a:xfrm>
            <a:off x="640080" y="2702302"/>
            <a:ext cx="4243589" cy="3661862"/>
          </a:xfrm>
        </p:spPr>
        <p:txBody>
          <a:bodyPr vert="horz" lIns="91440" tIns="45720" rIns="91440" bIns="45720" rtlCol="0" anchor="t">
            <a:noAutofit/>
          </a:bodyPr>
          <a:lstStyle/>
          <a:p>
            <a:pPr>
              <a:lnSpc>
                <a:spcPct val="100000"/>
              </a:lnSpc>
            </a:pPr>
            <a:r>
              <a:rPr lang="en-US" sz="2400">
                <a:latin typeface="The Serif Hand Black"/>
                <a:ea typeface="+mn-lt"/>
                <a:cs typeface="+mn-lt"/>
              </a:rPr>
              <a:t>Unusually long-lasting sad moods.</a:t>
            </a:r>
          </a:p>
          <a:p>
            <a:pPr>
              <a:lnSpc>
                <a:spcPct val="100000"/>
              </a:lnSpc>
            </a:pPr>
            <a:r>
              <a:rPr lang="en-US" sz="2400">
                <a:latin typeface="The Serif Hand Black"/>
                <a:ea typeface="+mn-lt"/>
                <a:cs typeface="+mn-lt"/>
              </a:rPr>
              <a:t>Loss of interest and enjoyment in activities that they once enjoyed.</a:t>
            </a:r>
          </a:p>
          <a:p>
            <a:pPr>
              <a:lnSpc>
                <a:spcPct val="100000"/>
              </a:lnSpc>
            </a:pPr>
            <a:r>
              <a:rPr lang="en-US" sz="2400">
                <a:latin typeface="The Serif Hand Black"/>
                <a:ea typeface="+mn-lt"/>
                <a:cs typeface="+mn-lt"/>
              </a:rPr>
              <a:t>Feelings of hopeless, worthless, tired, and may have difficulty concentrating and making decisions. </a:t>
            </a:r>
          </a:p>
          <a:p>
            <a:pPr>
              <a:lnSpc>
                <a:spcPct val="100000"/>
              </a:lnSpc>
            </a:pPr>
            <a:r>
              <a:rPr lang="en-US" sz="2400">
                <a:latin typeface="The Serif Hand Black"/>
                <a:ea typeface="+mn-lt"/>
                <a:cs typeface="+mn-lt"/>
              </a:rPr>
              <a:t>They may isolate themselves from others and be reluctant to engage in activities.</a:t>
            </a:r>
          </a:p>
          <a:p>
            <a:pPr>
              <a:lnSpc>
                <a:spcPct val="100000"/>
              </a:lnSpc>
            </a:pPr>
            <a:r>
              <a:rPr lang="en-US" sz="2400">
                <a:latin typeface="The Serif Hand Black"/>
              </a:rPr>
              <a:t>Suicidal thoughts</a:t>
            </a:r>
          </a:p>
          <a:p>
            <a:pPr marL="0" indent="0">
              <a:lnSpc>
                <a:spcPct val="100000"/>
              </a:lnSpc>
              <a:buNone/>
            </a:pPr>
            <a:endParaRPr lang="en-US" sz="2000">
              <a:latin typeface="The Serif Hand Black"/>
              <a:ea typeface="+mn-lt"/>
              <a:cs typeface="+mn-lt"/>
            </a:endParaRPr>
          </a:p>
          <a:p>
            <a:pPr>
              <a:lnSpc>
                <a:spcPct val="100000"/>
              </a:lnSpc>
            </a:pPr>
            <a:endParaRPr lang="en-US" sz="1800"/>
          </a:p>
          <a:p>
            <a:pPr>
              <a:lnSpc>
                <a:spcPct val="100000"/>
              </a:lnSpc>
            </a:pPr>
            <a:endParaRPr lang="en-US" sz="1800"/>
          </a:p>
        </p:txBody>
      </p:sp>
      <p:pic>
        <p:nvPicPr>
          <p:cNvPr id="4" name="Picture 4" descr="Free Images : person, black and white, girl, alone, leg, sadness, young, sitting, lonely, arm ...">
            <a:extLst>
              <a:ext uri="{FF2B5EF4-FFF2-40B4-BE49-F238E27FC236}">
                <a16:creationId xmlns:a16="http://schemas.microsoft.com/office/drawing/2014/main" id="{D1D89290-931C-490F-BA8D-19AE6DBB8273}"/>
              </a:ext>
            </a:extLst>
          </p:cNvPr>
          <p:cNvPicPr>
            <a:picLocks noChangeAspect="1"/>
          </p:cNvPicPr>
          <p:nvPr/>
        </p:nvPicPr>
        <p:blipFill rotWithShape="1">
          <a:blip r:embed="rId2"/>
          <a:srcRect l="16148" r="16148"/>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9218971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E67D29-D32E-4F34-8D84-3AFA7F197396}"/>
              </a:ext>
            </a:extLst>
          </p:cNvPr>
          <p:cNvSpPr>
            <a:spLocks noGrp="1"/>
          </p:cNvSpPr>
          <p:nvPr>
            <p:ph type="title"/>
          </p:nvPr>
        </p:nvSpPr>
        <p:spPr>
          <a:xfrm>
            <a:off x="6739128" y="638089"/>
            <a:ext cx="4818888" cy="1476801"/>
          </a:xfrm>
        </p:spPr>
        <p:txBody>
          <a:bodyPr anchor="b">
            <a:normAutofit/>
          </a:bodyPr>
          <a:lstStyle/>
          <a:p>
            <a:r>
              <a:rPr lang="en-US" sz="5600"/>
              <a:t>Depression Continued</a:t>
            </a:r>
          </a:p>
        </p:txBody>
      </p:sp>
      <p:sp>
        <p:nvSpPr>
          <p:cNvPr id="18"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81825"/>
            <a:ext cx="4114800" cy="18288"/>
          </a:xfrm>
          <a:custGeom>
            <a:avLst/>
            <a:gdLst>
              <a:gd name="connsiteX0" fmla="*/ 0 w 4114800"/>
              <a:gd name="connsiteY0" fmla="*/ 0 h 18288"/>
              <a:gd name="connsiteX1" fmla="*/ 768096 w 4114800"/>
              <a:gd name="connsiteY1" fmla="*/ 0 h 18288"/>
              <a:gd name="connsiteX2" fmla="*/ 1495044 w 4114800"/>
              <a:gd name="connsiteY2" fmla="*/ 0 h 18288"/>
              <a:gd name="connsiteX3" fmla="*/ 2221992 w 4114800"/>
              <a:gd name="connsiteY3" fmla="*/ 0 h 18288"/>
              <a:gd name="connsiteX4" fmla="*/ 2784348 w 4114800"/>
              <a:gd name="connsiteY4" fmla="*/ 0 h 18288"/>
              <a:gd name="connsiteX5" fmla="*/ 3387852 w 4114800"/>
              <a:gd name="connsiteY5" fmla="*/ 0 h 18288"/>
              <a:gd name="connsiteX6" fmla="*/ 4114800 w 4114800"/>
              <a:gd name="connsiteY6" fmla="*/ 0 h 18288"/>
              <a:gd name="connsiteX7" fmla="*/ 4114800 w 4114800"/>
              <a:gd name="connsiteY7" fmla="*/ 18288 h 18288"/>
              <a:gd name="connsiteX8" fmla="*/ 3429000 w 4114800"/>
              <a:gd name="connsiteY8" fmla="*/ 18288 h 18288"/>
              <a:gd name="connsiteX9" fmla="*/ 2866644 w 4114800"/>
              <a:gd name="connsiteY9" fmla="*/ 18288 h 18288"/>
              <a:gd name="connsiteX10" fmla="*/ 2304288 w 4114800"/>
              <a:gd name="connsiteY10" fmla="*/ 18288 h 18288"/>
              <a:gd name="connsiteX11" fmla="*/ 1577340 w 4114800"/>
              <a:gd name="connsiteY11" fmla="*/ 18288 h 18288"/>
              <a:gd name="connsiteX12" fmla="*/ 973836 w 4114800"/>
              <a:gd name="connsiteY12" fmla="*/ 18288 h 18288"/>
              <a:gd name="connsiteX13" fmla="*/ 0 w 4114800"/>
              <a:gd name="connsiteY13" fmla="*/ 18288 h 18288"/>
              <a:gd name="connsiteX14" fmla="*/ 0 w 4114800"/>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14800" h="18288" fill="none" extrusionOk="0">
                <a:moveTo>
                  <a:pt x="0" y="0"/>
                </a:moveTo>
                <a:cubicBezTo>
                  <a:pt x="338280" y="-26110"/>
                  <a:pt x="483942" y="6555"/>
                  <a:pt x="768096" y="0"/>
                </a:cubicBezTo>
                <a:cubicBezTo>
                  <a:pt x="1052250" y="-6555"/>
                  <a:pt x="1331484" y="24616"/>
                  <a:pt x="1495044" y="0"/>
                </a:cubicBezTo>
                <a:cubicBezTo>
                  <a:pt x="1658604" y="-24616"/>
                  <a:pt x="2056661" y="-33562"/>
                  <a:pt x="2221992" y="0"/>
                </a:cubicBezTo>
                <a:cubicBezTo>
                  <a:pt x="2387323" y="33562"/>
                  <a:pt x="2629463" y="-20094"/>
                  <a:pt x="2784348" y="0"/>
                </a:cubicBezTo>
                <a:cubicBezTo>
                  <a:pt x="2939233" y="20094"/>
                  <a:pt x="3151981" y="1524"/>
                  <a:pt x="3387852" y="0"/>
                </a:cubicBezTo>
                <a:cubicBezTo>
                  <a:pt x="3623723" y="-1524"/>
                  <a:pt x="3882724" y="26165"/>
                  <a:pt x="4114800" y="0"/>
                </a:cubicBezTo>
                <a:cubicBezTo>
                  <a:pt x="4114300" y="8855"/>
                  <a:pt x="4114909" y="14521"/>
                  <a:pt x="4114800" y="18288"/>
                </a:cubicBezTo>
                <a:cubicBezTo>
                  <a:pt x="3910038" y="37744"/>
                  <a:pt x="3683432" y="-3969"/>
                  <a:pt x="3429000" y="18288"/>
                </a:cubicBezTo>
                <a:cubicBezTo>
                  <a:pt x="3174568" y="40545"/>
                  <a:pt x="3085815" y="44166"/>
                  <a:pt x="2866644" y="18288"/>
                </a:cubicBezTo>
                <a:cubicBezTo>
                  <a:pt x="2647473" y="-7590"/>
                  <a:pt x="2580474" y="31338"/>
                  <a:pt x="2304288" y="18288"/>
                </a:cubicBezTo>
                <a:cubicBezTo>
                  <a:pt x="2028102" y="5238"/>
                  <a:pt x="1863008" y="-2001"/>
                  <a:pt x="1577340" y="18288"/>
                </a:cubicBezTo>
                <a:cubicBezTo>
                  <a:pt x="1291672" y="38577"/>
                  <a:pt x="1243931" y="9893"/>
                  <a:pt x="973836" y="18288"/>
                </a:cubicBezTo>
                <a:cubicBezTo>
                  <a:pt x="703741" y="26683"/>
                  <a:pt x="317656" y="-5910"/>
                  <a:pt x="0" y="18288"/>
                </a:cubicBezTo>
                <a:cubicBezTo>
                  <a:pt x="683" y="12014"/>
                  <a:pt x="724" y="5908"/>
                  <a:pt x="0" y="0"/>
                </a:cubicBezTo>
                <a:close/>
              </a:path>
              <a:path w="4114800" h="18288" stroke="0" extrusionOk="0">
                <a:moveTo>
                  <a:pt x="0" y="0"/>
                </a:moveTo>
                <a:cubicBezTo>
                  <a:pt x="276109" y="5266"/>
                  <a:pt x="325589" y="-19584"/>
                  <a:pt x="644652" y="0"/>
                </a:cubicBezTo>
                <a:cubicBezTo>
                  <a:pt x="963715" y="19584"/>
                  <a:pt x="1064991" y="6066"/>
                  <a:pt x="1207008" y="0"/>
                </a:cubicBezTo>
                <a:cubicBezTo>
                  <a:pt x="1349025" y="-6066"/>
                  <a:pt x="1791724" y="14506"/>
                  <a:pt x="1975104" y="0"/>
                </a:cubicBezTo>
                <a:cubicBezTo>
                  <a:pt x="2158484" y="-14506"/>
                  <a:pt x="2397469" y="20822"/>
                  <a:pt x="2619756" y="0"/>
                </a:cubicBezTo>
                <a:cubicBezTo>
                  <a:pt x="2842043" y="-20822"/>
                  <a:pt x="2992157" y="20388"/>
                  <a:pt x="3264408" y="0"/>
                </a:cubicBezTo>
                <a:cubicBezTo>
                  <a:pt x="3536659" y="-20388"/>
                  <a:pt x="3855620" y="38211"/>
                  <a:pt x="4114800" y="0"/>
                </a:cubicBezTo>
                <a:cubicBezTo>
                  <a:pt x="4113902" y="7180"/>
                  <a:pt x="4114969" y="13790"/>
                  <a:pt x="4114800" y="18288"/>
                </a:cubicBezTo>
                <a:cubicBezTo>
                  <a:pt x="3968901" y="8593"/>
                  <a:pt x="3623428" y="17559"/>
                  <a:pt x="3429000" y="18288"/>
                </a:cubicBezTo>
                <a:cubicBezTo>
                  <a:pt x="3234572" y="19017"/>
                  <a:pt x="3085079" y="41804"/>
                  <a:pt x="2866644" y="18288"/>
                </a:cubicBezTo>
                <a:cubicBezTo>
                  <a:pt x="2648209" y="-5228"/>
                  <a:pt x="2451737" y="24580"/>
                  <a:pt x="2180844" y="18288"/>
                </a:cubicBezTo>
                <a:cubicBezTo>
                  <a:pt x="1909951" y="11996"/>
                  <a:pt x="1681589" y="12244"/>
                  <a:pt x="1495044" y="18288"/>
                </a:cubicBezTo>
                <a:cubicBezTo>
                  <a:pt x="1308499" y="24332"/>
                  <a:pt x="1136614" y="21789"/>
                  <a:pt x="850392" y="18288"/>
                </a:cubicBezTo>
                <a:cubicBezTo>
                  <a:pt x="564170" y="14787"/>
                  <a:pt x="210636" y="54701"/>
                  <a:pt x="0" y="18288"/>
                </a:cubicBezTo>
                <a:cubicBezTo>
                  <a:pt x="571" y="10093"/>
                  <a:pt x="-125" y="8407"/>
                  <a:pt x="0" y="0"/>
                </a:cubicBezTo>
                <a:close/>
              </a:path>
            </a:pathLst>
          </a:custGeom>
          <a:solidFill>
            <a:srgbClr val="467FC1"/>
          </a:solidFill>
          <a:ln w="38100" cap="rnd">
            <a:solidFill>
              <a:srgbClr val="467FC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9B41803-E740-4091-952C-C8A7AE187855}"/>
              </a:ext>
            </a:extLst>
          </p:cNvPr>
          <p:cNvSpPr>
            <a:spLocks noGrp="1"/>
          </p:cNvSpPr>
          <p:nvPr>
            <p:ph idx="1"/>
          </p:nvPr>
        </p:nvSpPr>
        <p:spPr>
          <a:xfrm>
            <a:off x="6739128" y="2664886"/>
            <a:ext cx="4818888" cy="3550789"/>
          </a:xfrm>
        </p:spPr>
        <p:txBody>
          <a:bodyPr vert="horz" lIns="91440" tIns="45720" rIns="91440" bIns="45720" rtlCol="0" anchor="t">
            <a:normAutofit/>
          </a:bodyPr>
          <a:lstStyle/>
          <a:p>
            <a:r>
              <a:rPr lang="en-US">
                <a:latin typeface="The Serif Hand Black"/>
              </a:rPr>
              <a:t>Irritable or angry outbursts</a:t>
            </a:r>
          </a:p>
          <a:p>
            <a:r>
              <a:rPr lang="en-US">
                <a:latin typeface="The Serif Hand Black"/>
              </a:rPr>
              <a:t>Sleeping in class or constantly tired</a:t>
            </a:r>
          </a:p>
          <a:p>
            <a:r>
              <a:rPr lang="en-US">
                <a:latin typeface="The Serif Hand Black"/>
              </a:rPr>
              <a:t>Emotional</a:t>
            </a:r>
          </a:p>
          <a:p>
            <a:r>
              <a:rPr lang="en-US">
                <a:latin typeface="The Serif Hand Black"/>
              </a:rPr>
              <a:t>Unusually quiet</a:t>
            </a:r>
            <a:endParaRPr lang="en-US"/>
          </a:p>
          <a:p>
            <a:r>
              <a:rPr lang="en-US">
                <a:latin typeface="The Serif Hand Black"/>
              </a:rPr>
              <a:t>STATEMENTS OF SELF-HARM </a:t>
            </a:r>
          </a:p>
          <a:p>
            <a:r>
              <a:rPr lang="en-US">
                <a:latin typeface="The Serif Hand Black"/>
              </a:rPr>
              <a:t>Negative outlook</a:t>
            </a:r>
          </a:p>
          <a:p>
            <a:pPr marL="0" indent="0">
              <a:buNone/>
            </a:pPr>
            <a:endParaRPr lang="en-US">
              <a:latin typeface="The Serif Hand Black"/>
            </a:endParaRPr>
          </a:p>
          <a:p>
            <a:endParaRPr lang="en-US"/>
          </a:p>
        </p:txBody>
      </p:sp>
      <mc:AlternateContent xmlns:mc="http://schemas.openxmlformats.org/markup-compatibility/2006" xmlns:p14="http://schemas.microsoft.com/office/powerpoint/2010/main">
        <mc:Choice Requires="p14">
          <p:contentPart p14:bwMode="auto" r:id="rId3">
            <p14:nvContentPartPr>
              <p14:cNvPr id="20" name="Ink 19">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6436237" y="1971579"/>
              <a:ext cx="360" cy="2160"/>
            </p14:xfrm>
          </p:contentPart>
        </mc:Choice>
        <mc:Fallback xmlns="">
          <p:pic>
            <p:nvPicPr>
              <p:cNvPr id="20" name="Ink 19">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4"/>
              <a:stretch>
                <a:fillRect/>
              </a:stretch>
            </p:blipFill>
            <p:spPr>
              <a:xfrm>
                <a:off x="6418237" y="1956150"/>
                <a:ext cx="36000" cy="32709"/>
              </a:xfrm>
              <a:prstGeom prst="rect">
                <a:avLst/>
              </a:prstGeom>
            </p:spPr>
          </p:pic>
        </mc:Fallback>
      </mc:AlternateContent>
      <p:pic>
        <p:nvPicPr>
          <p:cNvPr id="6" name="Picture 6" descr="A picture containing text, sky, outdoor, sign&#10;&#10;Description automatically generated">
            <a:extLst>
              <a:ext uri="{FF2B5EF4-FFF2-40B4-BE49-F238E27FC236}">
                <a16:creationId xmlns:a16="http://schemas.microsoft.com/office/drawing/2014/main" id="{B0A35A4F-CA37-B93D-3FDB-C1AC998B74EE}"/>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30936" y="1613893"/>
            <a:ext cx="5458968" cy="3630213"/>
          </a:xfrm>
          <a:prstGeom prst="rect">
            <a:avLst/>
          </a:prstGeom>
        </p:spPr>
      </p:pic>
    </p:spTree>
    <p:extLst>
      <p:ext uri="{BB962C8B-B14F-4D97-AF65-F5344CB8AC3E}">
        <p14:creationId xmlns:p14="http://schemas.microsoft.com/office/powerpoint/2010/main" val="37937792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6">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1" name="Rectangle 10">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868618A8-7F0D-103B-1E35-6CD23DEB3014}"/>
              </a:ext>
            </a:extLst>
          </p:cNvPr>
          <p:cNvPicPr>
            <a:picLocks noGrp="1" noChangeAspect="1"/>
          </p:cNvPicPr>
          <p:nvPr>
            <p:ph idx="1"/>
          </p:nvPr>
        </p:nvPicPr>
        <p:blipFill rotWithShape="1">
          <a:blip r:embed="rId2">
            <a:alphaModFix amt="50000"/>
          </a:blip>
          <a:srcRect t="8228" r="1" b="49574"/>
          <a:stretch/>
        </p:blipFill>
        <p:spPr>
          <a:xfrm>
            <a:off x="20" y="10"/>
            <a:ext cx="12188930" cy="6857990"/>
          </a:xfrm>
          <a:prstGeom prst="rect">
            <a:avLst/>
          </a:prstGeom>
        </p:spPr>
      </p:pic>
      <p:sp>
        <p:nvSpPr>
          <p:cNvPr id="2" name="Title 1">
            <a:extLst>
              <a:ext uri="{FF2B5EF4-FFF2-40B4-BE49-F238E27FC236}">
                <a16:creationId xmlns:a16="http://schemas.microsoft.com/office/drawing/2014/main" id="{9C7898A8-0B05-55AE-5BA0-0AC019A70484}"/>
              </a:ext>
            </a:extLst>
          </p:cNvPr>
          <p:cNvSpPr>
            <a:spLocks noGrp="1"/>
          </p:cNvSpPr>
          <p:nvPr>
            <p:ph type="title"/>
          </p:nvPr>
        </p:nvSpPr>
        <p:spPr>
          <a:xfrm>
            <a:off x="1524000" y="1122363"/>
            <a:ext cx="9144000" cy="3063240"/>
          </a:xfrm>
        </p:spPr>
        <p:txBody>
          <a:bodyPr vert="horz" lIns="91440" tIns="45720" rIns="91440" bIns="45720" rtlCol="0" anchor="b">
            <a:normAutofit/>
          </a:bodyPr>
          <a:lstStyle/>
          <a:p>
            <a:pPr algn="ctr">
              <a:lnSpc>
                <a:spcPct val="90000"/>
              </a:lnSpc>
            </a:pPr>
            <a:r>
              <a:rPr lang="en-US"/>
              <a:t>How can I help my student with depression</a:t>
            </a:r>
          </a:p>
        </p:txBody>
      </p:sp>
      <p:sp>
        <p:nvSpPr>
          <p:cNvPr id="13" name="Rectangle 6">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0658456"/>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4BCB9E0F-80B4-4BE1-A13D-A796E81860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CC8BAB-5155-AA3D-486B-20E0695EA66C}"/>
              </a:ext>
            </a:extLst>
          </p:cNvPr>
          <p:cNvSpPr>
            <a:spLocks noGrp="1"/>
          </p:cNvSpPr>
          <p:nvPr>
            <p:ph type="title"/>
          </p:nvPr>
        </p:nvSpPr>
        <p:spPr>
          <a:xfrm>
            <a:off x="572493" y="238539"/>
            <a:ext cx="11047013" cy="1434415"/>
          </a:xfrm>
        </p:spPr>
        <p:txBody>
          <a:bodyPr anchor="b">
            <a:normAutofit/>
          </a:bodyPr>
          <a:lstStyle/>
          <a:p>
            <a:pPr algn="ctr"/>
            <a:r>
              <a:rPr lang="en-US" sz="4400"/>
              <a:t>Supporting students with depression</a:t>
            </a:r>
          </a:p>
        </p:txBody>
      </p:sp>
      <p:sp>
        <p:nvSpPr>
          <p:cNvPr id="43"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4" y="1817073"/>
            <a:ext cx="11018520" cy="18288"/>
          </a:xfrm>
          <a:custGeom>
            <a:avLst/>
            <a:gdLst>
              <a:gd name="connsiteX0" fmla="*/ 0 w 11018520"/>
              <a:gd name="connsiteY0" fmla="*/ 0 h 18288"/>
              <a:gd name="connsiteX1" fmla="*/ 468287 w 11018520"/>
              <a:gd name="connsiteY1" fmla="*/ 0 h 18288"/>
              <a:gd name="connsiteX2" fmla="*/ 1156945 w 11018520"/>
              <a:gd name="connsiteY2" fmla="*/ 0 h 18288"/>
              <a:gd name="connsiteX3" fmla="*/ 1955787 w 11018520"/>
              <a:gd name="connsiteY3" fmla="*/ 0 h 18288"/>
              <a:gd name="connsiteX4" fmla="*/ 2313889 w 11018520"/>
              <a:gd name="connsiteY4" fmla="*/ 0 h 18288"/>
              <a:gd name="connsiteX5" fmla="*/ 2671991 w 11018520"/>
              <a:gd name="connsiteY5" fmla="*/ 0 h 18288"/>
              <a:gd name="connsiteX6" fmla="*/ 3581019 w 11018520"/>
              <a:gd name="connsiteY6" fmla="*/ 0 h 18288"/>
              <a:gd name="connsiteX7" fmla="*/ 4269677 w 11018520"/>
              <a:gd name="connsiteY7" fmla="*/ 0 h 18288"/>
              <a:gd name="connsiteX8" fmla="*/ 4627778 w 11018520"/>
              <a:gd name="connsiteY8" fmla="*/ 0 h 18288"/>
              <a:gd name="connsiteX9" fmla="*/ 5316436 w 11018520"/>
              <a:gd name="connsiteY9" fmla="*/ 0 h 18288"/>
              <a:gd name="connsiteX10" fmla="*/ 6225464 w 11018520"/>
              <a:gd name="connsiteY10" fmla="*/ 0 h 18288"/>
              <a:gd name="connsiteX11" fmla="*/ 6803936 w 11018520"/>
              <a:gd name="connsiteY11" fmla="*/ 0 h 18288"/>
              <a:gd name="connsiteX12" fmla="*/ 7382408 w 11018520"/>
              <a:gd name="connsiteY12" fmla="*/ 0 h 18288"/>
              <a:gd name="connsiteX13" fmla="*/ 8071066 w 11018520"/>
              <a:gd name="connsiteY13" fmla="*/ 0 h 18288"/>
              <a:gd name="connsiteX14" fmla="*/ 8869909 w 11018520"/>
              <a:gd name="connsiteY14" fmla="*/ 0 h 18288"/>
              <a:gd name="connsiteX15" fmla="*/ 9668751 w 11018520"/>
              <a:gd name="connsiteY15" fmla="*/ 0 h 18288"/>
              <a:gd name="connsiteX16" fmla="*/ 11018520 w 11018520"/>
              <a:gd name="connsiteY16" fmla="*/ 0 h 18288"/>
              <a:gd name="connsiteX17" fmla="*/ 11018520 w 11018520"/>
              <a:gd name="connsiteY17" fmla="*/ 18288 h 18288"/>
              <a:gd name="connsiteX18" fmla="*/ 10550233 w 11018520"/>
              <a:gd name="connsiteY18" fmla="*/ 18288 h 18288"/>
              <a:gd name="connsiteX19" fmla="*/ 9641205 w 11018520"/>
              <a:gd name="connsiteY19" fmla="*/ 18288 h 18288"/>
              <a:gd name="connsiteX20" fmla="*/ 8952548 w 11018520"/>
              <a:gd name="connsiteY20" fmla="*/ 18288 h 18288"/>
              <a:gd name="connsiteX21" fmla="*/ 8594446 w 11018520"/>
              <a:gd name="connsiteY21" fmla="*/ 18288 h 18288"/>
              <a:gd name="connsiteX22" fmla="*/ 7905788 w 11018520"/>
              <a:gd name="connsiteY22" fmla="*/ 18288 h 18288"/>
              <a:gd name="connsiteX23" fmla="*/ 7327316 w 11018520"/>
              <a:gd name="connsiteY23" fmla="*/ 18288 h 18288"/>
              <a:gd name="connsiteX24" fmla="*/ 6748844 w 11018520"/>
              <a:gd name="connsiteY24" fmla="*/ 18288 h 18288"/>
              <a:gd name="connsiteX25" fmla="*/ 6170371 w 11018520"/>
              <a:gd name="connsiteY25" fmla="*/ 18288 h 18288"/>
              <a:gd name="connsiteX26" fmla="*/ 5591899 w 11018520"/>
              <a:gd name="connsiteY26" fmla="*/ 18288 h 18288"/>
              <a:gd name="connsiteX27" fmla="*/ 4793056 w 11018520"/>
              <a:gd name="connsiteY27" fmla="*/ 18288 h 18288"/>
              <a:gd name="connsiteX28" fmla="*/ 4104399 w 11018520"/>
              <a:gd name="connsiteY28" fmla="*/ 18288 h 18288"/>
              <a:gd name="connsiteX29" fmla="*/ 3746297 w 11018520"/>
              <a:gd name="connsiteY29" fmla="*/ 18288 h 18288"/>
              <a:gd name="connsiteX30" fmla="*/ 3167825 w 11018520"/>
              <a:gd name="connsiteY30" fmla="*/ 18288 h 18288"/>
              <a:gd name="connsiteX31" fmla="*/ 2368982 w 11018520"/>
              <a:gd name="connsiteY31" fmla="*/ 18288 h 18288"/>
              <a:gd name="connsiteX32" fmla="*/ 1900695 w 11018520"/>
              <a:gd name="connsiteY32" fmla="*/ 18288 h 18288"/>
              <a:gd name="connsiteX33" fmla="*/ 991667 w 11018520"/>
              <a:gd name="connsiteY33" fmla="*/ 18288 h 18288"/>
              <a:gd name="connsiteX34" fmla="*/ 0 w 11018520"/>
              <a:gd name="connsiteY34" fmla="*/ 18288 h 18288"/>
              <a:gd name="connsiteX35" fmla="*/ 0 w 11018520"/>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018520" h="18288" fill="none" extrusionOk="0">
                <a:moveTo>
                  <a:pt x="0" y="0"/>
                </a:moveTo>
                <a:cubicBezTo>
                  <a:pt x="176840" y="19448"/>
                  <a:pt x="369510" y="1686"/>
                  <a:pt x="468287" y="0"/>
                </a:cubicBezTo>
                <a:cubicBezTo>
                  <a:pt x="567064" y="-1686"/>
                  <a:pt x="844925" y="28710"/>
                  <a:pt x="1156945" y="0"/>
                </a:cubicBezTo>
                <a:cubicBezTo>
                  <a:pt x="1468965" y="-28710"/>
                  <a:pt x="1755775" y="35306"/>
                  <a:pt x="1955787" y="0"/>
                </a:cubicBezTo>
                <a:cubicBezTo>
                  <a:pt x="2155799" y="-35306"/>
                  <a:pt x="2224532" y="-16632"/>
                  <a:pt x="2313889" y="0"/>
                </a:cubicBezTo>
                <a:cubicBezTo>
                  <a:pt x="2403246" y="16632"/>
                  <a:pt x="2494050" y="6083"/>
                  <a:pt x="2671991" y="0"/>
                </a:cubicBezTo>
                <a:cubicBezTo>
                  <a:pt x="2849932" y="-6083"/>
                  <a:pt x="3354152" y="34614"/>
                  <a:pt x="3581019" y="0"/>
                </a:cubicBezTo>
                <a:cubicBezTo>
                  <a:pt x="3807886" y="-34614"/>
                  <a:pt x="4022451" y="14254"/>
                  <a:pt x="4269677" y="0"/>
                </a:cubicBezTo>
                <a:cubicBezTo>
                  <a:pt x="4516903" y="-14254"/>
                  <a:pt x="4514495" y="-13291"/>
                  <a:pt x="4627778" y="0"/>
                </a:cubicBezTo>
                <a:cubicBezTo>
                  <a:pt x="4741061" y="13291"/>
                  <a:pt x="5120758" y="-22660"/>
                  <a:pt x="5316436" y="0"/>
                </a:cubicBezTo>
                <a:cubicBezTo>
                  <a:pt x="5512114" y="22660"/>
                  <a:pt x="5812155" y="-9513"/>
                  <a:pt x="6225464" y="0"/>
                </a:cubicBezTo>
                <a:cubicBezTo>
                  <a:pt x="6638773" y="9513"/>
                  <a:pt x="6545417" y="2479"/>
                  <a:pt x="6803936" y="0"/>
                </a:cubicBezTo>
                <a:cubicBezTo>
                  <a:pt x="7062455" y="-2479"/>
                  <a:pt x="7245098" y="-20209"/>
                  <a:pt x="7382408" y="0"/>
                </a:cubicBezTo>
                <a:cubicBezTo>
                  <a:pt x="7519718" y="20209"/>
                  <a:pt x="7801947" y="19736"/>
                  <a:pt x="8071066" y="0"/>
                </a:cubicBezTo>
                <a:cubicBezTo>
                  <a:pt x="8340185" y="-19736"/>
                  <a:pt x="8495312" y="-6666"/>
                  <a:pt x="8869909" y="0"/>
                </a:cubicBezTo>
                <a:cubicBezTo>
                  <a:pt x="9244506" y="6666"/>
                  <a:pt x="9501461" y="-13745"/>
                  <a:pt x="9668751" y="0"/>
                </a:cubicBezTo>
                <a:cubicBezTo>
                  <a:pt x="9836041" y="13745"/>
                  <a:pt x="10607605" y="14143"/>
                  <a:pt x="11018520" y="0"/>
                </a:cubicBezTo>
                <a:cubicBezTo>
                  <a:pt x="11019166" y="4451"/>
                  <a:pt x="11019010" y="9226"/>
                  <a:pt x="11018520" y="18288"/>
                </a:cubicBezTo>
                <a:cubicBezTo>
                  <a:pt x="10834966" y="15274"/>
                  <a:pt x="10754561" y="35250"/>
                  <a:pt x="10550233" y="18288"/>
                </a:cubicBezTo>
                <a:cubicBezTo>
                  <a:pt x="10345905" y="1326"/>
                  <a:pt x="9906342" y="45884"/>
                  <a:pt x="9641205" y="18288"/>
                </a:cubicBezTo>
                <a:cubicBezTo>
                  <a:pt x="9376068" y="-9308"/>
                  <a:pt x="9177188" y="43988"/>
                  <a:pt x="8952548" y="18288"/>
                </a:cubicBezTo>
                <a:cubicBezTo>
                  <a:pt x="8727908" y="-7412"/>
                  <a:pt x="8707007" y="3271"/>
                  <a:pt x="8594446" y="18288"/>
                </a:cubicBezTo>
                <a:cubicBezTo>
                  <a:pt x="8481885" y="33305"/>
                  <a:pt x="8175004" y="35109"/>
                  <a:pt x="7905788" y="18288"/>
                </a:cubicBezTo>
                <a:cubicBezTo>
                  <a:pt x="7636572" y="1467"/>
                  <a:pt x="7535638" y="7399"/>
                  <a:pt x="7327316" y="18288"/>
                </a:cubicBezTo>
                <a:cubicBezTo>
                  <a:pt x="7118994" y="29177"/>
                  <a:pt x="6978247" y="47205"/>
                  <a:pt x="6748844" y="18288"/>
                </a:cubicBezTo>
                <a:cubicBezTo>
                  <a:pt x="6519441" y="-10629"/>
                  <a:pt x="6459241" y="43308"/>
                  <a:pt x="6170371" y="18288"/>
                </a:cubicBezTo>
                <a:cubicBezTo>
                  <a:pt x="5881501" y="-6732"/>
                  <a:pt x="5736201" y="35971"/>
                  <a:pt x="5591899" y="18288"/>
                </a:cubicBezTo>
                <a:cubicBezTo>
                  <a:pt x="5447597" y="605"/>
                  <a:pt x="4990303" y="20409"/>
                  <a:pt x="4793056" y="18288"/>
                </a:cubicBezTo>
                <a:cubicBezTo>
                  <a:pt x="4595809" y="16167"/>
                  <a:pt x="4271723" y="2909"/>
                  <a:pt x="4104399" y="18288"/>
                </a:cubicBezTo>
                <a:cubicBezTo>
                  <a:pt x="3937075" y="33667"/>
                  <a:pt x="3923235" y="10730"/>
                  <a:pt x="3746297" y="18288"/>
                </a:cubicBezTo>
                <a:cubicBezTo>
                  <a:pt x="3569359" y="25846"/>
                  <a:pt x="3351081" y="24702"/>
                  <a:pt x="3167825" y="18288"/>
                </a:cubicBezTo>
                <a:cubicBezTo>
                  <a:pt x="2984569" y="11874"/>
                  <a:pt x="2708033" y="13293"/>
                  <a:pt x="2368982" y="18288"/>
                </a:cubicBezTo>
                <a:cubicBezTo>
                  <a:pt x="2029931" y="23283"/>
                  <a:pt x="2009060" y="37671"/>
                  <a:pt x="1900695" y="18288"/>
                </a:cubicBezTo>
                <a:cubicBezTo>
                  <a:pt x="1792330" y="-1095"/>
                  <a:pt x="1183178" y="9337"/>
                  <a:pt x="991667" y="18288"/>
                </a:cubicBezTo>
                <a:cubicBezTo>
                  <a:pt x="800156" y="27239"/>
                  <a:pt x="375690" y="34110"/>
                  <a:pt x="0" y="18288"/>
                </a:cubicBezTo>
                <a:cubicBezTo>
                  <a:pt x="-213" y="9468"/>
                  <a:pt x="187" y="4459"/>
                  <a:pt x="0" y="0"/>
                </a:cubicBezTo>
                <a:close/>
              </a:path>
              <a:path w="11018520" h="18288" stroke="0" extrusionOk="0">
                <a:moveTo>
                  <a:pt x="0" y="0"/>
                </a:moveTo>
                <a:cubicBezTo>
                  <a:pt x="266588" y="-23405"/>
                  <a:pt x="350503" y="-27031"/>
                  <a:pt x="578472" y="0"/>
                </a:cubicBezTo>
                <a:cubicBezTo>
                  <a:pt x="806441" y="27031"/>
                  <a:pt x="803976" y="13604"/>
                  <a:pt x="936574" y="0"/>
                </a:cubicBezTo>
                <a:cubicBezTo>
                  <a:pt x="1069172" y="-13604"/>
                  <a:pt x="1661335" y="-31902"/>
                  <a:pt x="1845602" y="0"/>
                </a:cubicBezTo>
                <a:cubicBezTo>
                  <a:pt x="2029869" y="31902"/>
                  <a:pt x="2273452" y="17005"/>
                  <a:pt x="2424074" y="0"/>
                </a:cubicBezTo>
                <a:cubicBezTo>
                  <a:pt x="2574696" y="-17005"/>
                  <a:pt x="2790864" y="-28133"/>
                  <a:pt x="3002547" y="0"/>
                </a:cubicBezTo>
                <a:cubicBezTo>
                  <a:pt x="3214230" y="28133"/>
                  <a:pt x="3605033" y="-14934"/>
                  <a:pt x="3911575" y="0"/>
                </a:cubicBezTo>
                <a:cubicBezTo>
                  <a:pt x="4218117" y="14934"/>
                  <a:pt x="4198004" y="3604"/>
                  <a:pt x="4379862" y="0"/>
                </a:cubicBezTo>
                <a:cubicBezTo>
                  <a:pt x="4561720" y="-3604"/>
                  <a:pt x="4941151" y="-37368"/>
                  <a:pt x="5288890" y="0"/>
                </a:cubicBezTo>
                <a:cubicBezTo>
                  <a:pt x="5636629" y="37368"/>
                  <a:pt x="6011513" y="-33898"/>
                  <a:pt x="6197918" y="0"/>
                </a:cubicBezTo>
                <a:cubicBezTo>
                  <a:pt x="6384323" y="33898"/>
                  <a:pt x="6555799" y="11241"/>
                  <a:pt x="6886575" y="0"/>
                </a:cubicBezTo>
                <a:cubicBezTo>
                  <a:pt x="7217351" y="-11241"/>
                  <a:pt x="7604472" y="-44614"/>
                  <a:pt x="7795603" y="0"/>
                </a:cubicBezTo>
                <a:cubicBezTo>
                  <a:pt x="7986734" y="44614"/>
                  <a:pt x="8098870" y="-11086"/>
                  <a:pt x="8374075" y="0"/>
                </a:cubicBezTo>
                <a:cubicBezTo>
                  <a:pt x="8649280" y="11086"/>
                  <a:pt x="8701749" y="-25020"/>
                  <a:pt x="8952548" y="0"/>
                </a:cubicBezTo>
                <a:cubicBezTo>
                  <a:pt x="9203347" y="25020"/>
                  <a:pt x="9519297" y="4274"/>
                  <a:pt x="9751390" y="0"/>
                </a:cubicBezTo>
                <a:cubicBezTo>
                  <a:pt x="9983483" y="-4274"/>
                  <a:pt x="10169881" y="16480"/>
                  <a:pt x="10329863" y="0"/>
                </a:cubicBezTo>
                <a:cubicBezTo>
                  <a:pt x="10489845" y="-16480"/>
                  <a:pt x="10750941" y="-9727"/>
                  <a:pt x="11018520" y="0"/>
                </a:cubicBezTo>
                <a:cubicBezTo>
                  <a:pt x="11018113" y="8690"/>
                  <a:pt x="11018366" y="14141"/>
                  <a:pt x="11018520" y="18288"/>
                </a:cubicBezTo>
                <a:cubicBezTo>
                  <a:pt x="10841176" y="-3597"/>
                  <a:pt x="10399304" y="41504"/>
                  <a:pt x="10219677" y="18288"/>
                </a:cubicBezTo>
                <a:cubicBezTo>
                  <a:pt x="10040050" y="-4928"/>
                  <a:pt x="10030762" y="16144"/>
                  <a:pt x="9861575" y="18288"/>
                </a:cubicBezTo>
                <a:cubicBezTo>
                  <a:pt x="9692388" y="20432"/>
                  <a:pt x="9529439" y="40380"/>
                  <a:pt x="9393288" y="18288"/>
                </a:cubicBezTo>
                <a:cubicBezTo>
                  <a:pt x="9257137" y="-3804"/>
                  <a:pt x="8825003" y="25592"/>
                  <a:pt x="8484260" y="18288"/>
                </a:cubicBezTo>
                <a:cubicBezTo>
                  <a:pt x="8143517" y="10984"/>
                  <a:pt x="8082894" y="45968"/>
                  <a:pt x="7795603" y="18288"/>
                </a:cubicBezTo>
                <a:cubicBezTo>
                  <a:pt x="7508312" y="-9392"/>
                  <a:pt x="7466074" y="19486"/>
                  <a:pt x="7327316" y="18288"/>
                </a:cubicBezTo>
                <a:cubicBezTo>
                  <a:pt x="7188558" y="17090"/>
                  <a:pt x="6869645" y="4657"/>
                  <a:pt x="6638658" y="18288"/>
                </a:cubicBezTo>
                <a:cubicBezTo>
                  <a:pt x="6407671" y="31919"/>
                  <a:pt x="6359238" y="35967"/>
                  <a:pt x="6280556" y="18288"/>
                </a:cubicBezTo>
                <a:cubicBezTo>
                  <a:pt x="6201874" y="609"/>
                  <a:pt x="6041216" y="22404"/>
                  <a:pt x="5922455" y="18288"/>
                </a:cubicBezTo>
                <a:cubicBezTo>
                  <a:pt x="5803694" y="14172"/>
                  <a:pt x="5555521" y="48848"/>
                  <a:pt x="5233797" y="18288"/>
                </a:cubicBezTo>
                <a:cubicBezTo>
                  <a:pt x="4912073" y="-12272"/>
                  <a:pt x="4986440" y="-2740"/>
                  <a:pt x="4765510" y="18288"/>
                </a:cubicBezTo>
                <a:cubicBezTo>
                  <a:pt x="4544580" y="39316"/>
                  <a:pt x="4177715" y="18248"/>
                  <a:pt x="3966667" y="18288"/>
                </a:cubicBezTo>
                <a:cubicBezTo>
                  <a:pt x="3755619" y="18328"/>
                  <a:pt x="3664519" y="22387"/>
                  <a:pt x="3498380" y="18288"/>
                </a:cubicBezTo>
                <a:cubicBezTo>
                  <a:pt x="3332241" y="14189"/>
                  <a:pt x="3065858" y="-7524"/>
                  <a:pt x="2699537" y="18288"/>
                </a:cubicBezTo>
                <a:cubicBezTo>
                  <a:pt x="2333216" y="44100"/>
                  <a:pt x="2505666" y="4650"/>
                  <a:pt x="2341436" y="18288"/>
                </a:cubicBezTo>
                <a:cubicBezTo>
                  <a:pt x="2177206" y="31926"/>
                  <a:pt x="1790164" y="19880"/>
                  <a:pt x="1542593" y="18288"/>
                </a:cubicBezTo>
                <a:cubicBezTo>
                  <a:pt x="1295022" y="16696"/>
                  <a:pt x="1218012" y="39325"/>
                  <a:pt x="1074306" y="18288"/>
                </a:cubicBezTo>
                <a:cubicBezTo>
                  <a:pt x="930600" y="-2749"/>
                  <a:pt x="797266" y="24589"/>
                  <a:pt x="716204" y="18288"/>
                </a:cubicBezTo>
                <a:cubicBezTo>
                  <a:pt x="635142" y="11987"/>
                  <a:pt x="344503" y="41396"/>
                  <a:pt x="0" y="18288"/>
                </a:cubicBezTo>
                <a:cubicBezTo>
                  <a:pt x="-53" y="11301"/>
                  <a:pt x="-649" y="7756"/>
                  <a:pt x="0" y="0"/>
                </a:cubicBezTo>
                <a:close/>
              </a:path>
            </a:pathLst>
          </a:custGeom>
          <a:solidFill>
            <a:srgbClr val="BA976E"/>
          </a:solidFill>
          <a:ln w="38100" cap="rnd">
            <a:solidFill>
              <a:srgbClr val="BA976E"/>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2">
            <a:extLst>
              <a:ext uri="{FF2B5EF4-FFF2-40B4-BE49-F238E27FC236}">
                <a16:creationId xmlns:a16="http://schemas.microsoft.com/office/drawing/2014/main" id="{7B4D8DF2-25BD-A835-975C-6EDF757E0098}"/>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13706" r="22078" b="2"/>
          <a:stretch/>
        </p:blipFill>
        <p:spPr>
          <a:xfrm>
            <a:off x="572492" y="2089604"/>
            <a:ext cx="3941064" cy="4096511"/>
          </a:xfrm>
          <a:prstGeom prst="rect">
            <a:avLst/>
          </a:prstGeom>
        </p:spPr>
      </p:pic>
      <p:sp>
        <p:nvSpPr>
          <p:cNvPr id="3" name="Content Placeholder 2">
            <a:extLst>
              <a:ext uri="{FF2B5EF4-FFF2-40B4-BE49-F238E27FC236}">
                <a16:creationId xmlns:a16="http://schemas.microsoft.com/office/drawing/2014/main" id="{A074EAA2-D055-1CD7-330B-5EF28CBBDCB5}"/>
              </a:ext>
            </a:extLst>
          </p:cNvPr>
          <p:cNvSpPr>
            <a:spLocks noGrp="1"/>
          </p:cNvSpPr>
          <p:nvPr>
            <p:ph idx="1"/>
          </p:nvPr>
        </p:nvSpPr>
        <p:spPr>
          <a:xfrm>
            <a:off x="4905955" y="2071316"/>
            <a:ext cx="6713552" cy="4096511"/>
          </a:xfrm>
        </p:spPr>
        <p:txBody>
          <a:bodyPr vert="horz" lIns="91440" tIns="45720" rIns="91440" bIns="45720" rtlCol="0" anchor="t">
            <a:normAutofit/>
          </a:bodyPr>
          <a:lstStyle/>
          <a:p>
            <a:r>
              <a:rPr lang="en-US" b="1"/>
              <a:t>Set limits on electronics (Just like anxiety)</a:t>
            </a:r>
          </a:p>
          <a:p>
            <a:r>
              <a:rPr lang="en-US" b="1"/>
              <a:t>Create good sleeping habits (Just like anxiety)</a:t>
            </a:r>
          </a:p>
          <a:p>
            <a:pPr lvl="1"/>
            <a:r>
              <a:rPr lang="en-US" b="1"/>
              <a:t>Irritability and exhaustion can play into depression. Sticking to a consistent bedtime, stopping caffeine intake, and regular exercise can improve quality and quantity of sleep.</a:t>
            </a:r>
          </a:p>
          <a:p>
            <a:pPr lvl="1"/>
            <a:r>
              <a:rPr lang="en-US" b="1"/>
              <a:t>Don't allow your child to sleep all day</a:t>
            </a:r>
          </a:p>
          <a:p>
            <a:r>
              <a:rPr lang="en-US" b="1"/>
              <a:t>Plan for transitions </a:t>
            </a:r>
          </a:p>
          <a:p>
            <a:pPr lvl="1"/>
            <a:r>
              <a:rPr lang="en-US" b="1"/>
              <a:t>Example: Allow extra time in the morning if getting to school is difficult.</a:t>
            </a:r>
          </a:p>
          <a:p>
            <a:pPr marL="457200" lvl="1" indent="0">
              <a:buNone/>
            </a:pPr>
            <a:endParaRPr lang="en-US"/>
          </a:p>
        </p:txBody>
      </p:sp>
    </p:spTree>
    <p:extLst>
      <p:ext uri="{BB962C8B-B14F-4D97-AF65-F5344CB8AC3E}">
        <p14:creationId xmlns:p14="http://schemas.microsoft.com/office/powerpoint/2010/main" val="33671552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F63AA5A-E6E1-46DA-AB40-C58233393E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001E31-8E18-0028-9E4B-8721F570E3E6}"/>
              </a:ext>
            </a:extLst>
          </p:cNvPr>
          <p:cNvSpPr>
            <a:spLocks noGrp="1"/>
          </p:cNvSpPr>
          <p:nvPr>
            <p:ph type="title"/>
          </p:nvPr>
        </p:nvSpPr>
        <p:spPr>
          <a:xfrm>
            <a:off x="901701" y="-1255439"/>
            <a:ext cx="10515600" cy="2053369"/>
          </a:xfrm>
        </p:spPr>
        <p:txBody>
          <a:bodyPr anchor="b">
            <a:normAutofit/>
          </a:bodyPr>
          <a:lstStyle/>
          <a:p>
            <a:pPr algn="ctr"/>
            <a:r>
              <a:rPr lang="en-US" sz="3200">
                <a:latin typeface="Aharoni"/>
                <a:cs typeface="Angsana New"/>
              </a:rPr>
              <a:t>Supporting Students With Depression</a:t>
            </a:r>
            <a:endParaRPr lang="en-US" sz="3200"/>
          </a:p>
        </p:txBody>
      </p:sp>
      <p:sp>
        <p:nvSpPr>
          <p:cNvPr id="3" name="Content Placeholder 2">
            <a:extLst>
              <a:ext uri="{FF2B5EF4-FFF2-40B4-BE49-F238E27FC236}">
                <a16:creationId xmlns:a16="http://schemas.microsoft.com/office/drawing/2014/main" id="{02C07A76-DEA0-92DF-5570-93B898516F60}"/>
              </a:ext>
            </a:extLst>
          </p:cNvPr>
          <p:cNvSpPr>
            <a:spLocks noGrp="1"/>
          </p:cNvSpPr>
          <p:nvPr>
            <p:ph idx="1"/>
          </p:nvPr>
        </p:nvSpPr>
        <p:spPr>
          <a:xfrm>
            <a:off x="298450" y="1530607"/>
            <a:ext cx="6656528" cy="4644964"/>
          </a:xfrm>
        </p:spPr>
        <p:txBody>
          <a:bodyPr vert="horz" lIns="91440" tIns="45720" rIns="91440" bIns="45720" rtlCol="0" anchor="ctr">
            <a:noAutofit/>
          </a:bodyPr>
          <a:lstStyle/>
          <a:p>
            <a:pPr>
              <a:lnSpc>
                <a:spcPct val="100000"/>
              </a:lnSpc>
            </a:pPr>
            <a:r>
              <a:rPr lang="en-US">
                <a:latin typeface="Arial"/>
                <a:cs typeface="Arial"/>
              </a:rPr>
              <a:t>Talk about the changes you have observed</a:t>
            </a:r>
          </a:p>
          <a:p>
            <a:pPr>
              <a:lnSpc>
                <a:spcPct val="100000"/>
              </a:lnSpc>
            </a:pPr>
            <a:r>
              <a:rPr lang="en-US">
                <a:latin typeface="Arial"/>
                <a:cs typeface="Arial"/>
              </a:rPr>
              <a:t>Ask and keep Asking</a:t>
            </a:r>
          </a:p>
          <a:p>
            <a:pPr lvl="1">
              <a:lnSpc>
                <a:spcPct val="100000"/>
              </a:lnSpc>
            </a:pPr>
            <a:r>
              <a:rPr lang="en-US" sz="2000">
                <a:latin typeface="Arial"/>
                <a:cs typeface="Arial"/>
              </a:rPr>
              <a:t>Start by finding a quiet, private time to have a conversation. It may help to approach the subject with just one parent, since facing two parents at once might overwhelm your child or create an atmosphere of confrontation.</a:t>
            </a:r>
          </a:p>
          <a:p>
            <a:pPr>
              <a:lnSpc>
                <a:spcPct val="100000"/>
              </a:lnSpc>
            </a:pPr>
            <a:r>
              <a:rPr lang="en-US">
                <a:latin typeface="Arial"/>
                <a:cs typeface="Arial"/>
              </a:rPr>
              <a:t>Actively listen </a:t>
            </a:r>
          </a:p>
          <a:p>
            <a:pPr lvl="1">
              <a:lnSpc>
                <a:spcPct val="100000"/>
              </a:lnSpc>
            </a:pPr>
            <a:r>
              <a:rPr lang="en-US" sz="2000">
                <a:latin typeface="Arial"/>
                <a:cs typeface="Arial"/>
              </a:rPr>
              <a:t>Encourage your student to talk about their feelings but don't trivialize what they are feeling</a:t>
            </a:r>
          </a:p>
          <a:p>
            <a:pPr>
              <a:lnSpc>
                <a:spcPct val="100000"/>
              </a:lnSpc>
            </a:pPr>
            <a:r>
              <a:rPr lang="en-US">
                <a:latin typeface="Arial"/>
                <a:cs typeface="Arial"/>
              </a:rPr>
              <a:t>Enjoy time together</a:t>
            </a:r>
          </a:p>
          <a:p>
            <a:pPr lvl="1">
              <a:lnSpc>
                <a:spcPct val="100000"/>
              </a:lnSpc>
            </a:pPr>
            <a:r>
              <a:rPr lang="en-US" sz="2000">
                <a:latin typeface="Arial"/>
                <a:cs typeface="Arial"/>
              </a:rPr>
              <a:t>It's important to let your student pick some of the activities. Do things they love is an important piece to building a positive relationship. </a:t>
            </a:r>
          </a:p>
          <a:p>
            <a:pPr>
              <a:lnSpc>
                <a:spcPct val="100000"/>
              </a:lnSpc>
            </a:pPr>
            <a:endParaRPr lang="en-US" sz="1100"/>
          </a:p>
        </p:txBody>
      </p:sp>
      <p:pic>
        <p:nvPicPr>
          <p:cNvPr id="5" name="Picture 5" descr="A picture containing person, indoor, red&#10;&#10;Description automatically generated">
            <a:extLst>
              <a:ext uri="{FF2B5EF4-FFF2-40B4-BE49-F238E27FC236}">
                <a16:creationId xmlns:a16="http://schemas.microsoft.com/office/drawing/2014/main" id="{24DE19A0-701D-92AE-FAD5-F78DC290C4AD}"/>
              </a:ext>
            </a:extLst>
          </p:cNvPr>
          <p:cNvPicPr>
            <a:picLocks noChangeAspect="1"/>
          </p:cNvPicPr>
          <p:nvPr/>
        </p:nvPicPr>
        <p:blipFill rotWithShape="1">
          <a:blip r:embed="rId2"/>
          <a:srcRect l="27077" r="9867" b="-4"/>
          <a:stretch/>
        </p:blipFill>
        <p:spPr>
          <a:xfrm>
            <a:off x="9383017" y="3594356"/>
            <a:ext cx="2704878" cy="3217333"/>
          </a:xfrm>
          <a:prstGeom prst="rect">
            <a:avLst/>
          </a:prstGeom>
        </p:spPr>
      </p:pic>
      <p:pic>
        <p:nvPicPr>
          <p:cNvPr id="6" name="Picture 6">
            <a:extLst>
              <a:ext uri="{FF2B5EF4-FFF2-40B4-BE49-F238E27FC236}">
                <a16:creationId xmlns:a16="http://schemas.microsoft.com/office/drawing/2014/main" id="{E63FB353-A753-73F8-0B61-0A1AFC0BA978}"/>
              </a:ext>
            </a:extLst>
          </p:cNvPr>
          <p:cNvPicPr>
            <a:picLocks noChangeAspect="1"/>
          </p:cNvPicPr>
          <p:nvPr/>
        </p:nvPicPr>
        <p:blipFill rotWithShape="1">
          <a:blip r:embed="rId3"/>
          <a:srcRect r="-3" b="10788"/>
          <a:stretch/>
        </p:blipFill>
        <p:spPr>
          <a:xfrm>
            <a:off x="6953250" y="1149606"/>
            <a:ext cx="2704878" cy="3217333"/>
          </a:xfrm>
          <a:prstGeom prst="rect">
            <a:avLst/>
          </a:prstGeom>
        </p:spPr>
      </p:pic>
    </p:spTree>
    <p:extLst>
      <p:ext uri="{BB962C8B-B14F-4D97-AF65-F5344CB8AC3E}">
        <p14:creationId xmlns:p14="http://schemas.microsoft.com/office/powerpoint/2010/main" val="7106289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4">
            <a:extLst>
              <a:ext uri="{FF2B5EF4-FFF2-40B4-BE49-F238E27FC236}">
                <a16:creationId xmlns:a16="http://schemas.microsoft.com/office/drawing/2014/main" id="{EDC07B27-4E3C-4BCF-ABDB-6AA72857C0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500"/>
            <a:ext cx="12191998" cy="6858000"/>
          </a:xfrm>
          <a:prstGeom prst="rect">
            <a:avLst/>
          </a:prstGeom>
          <a:gradFill>
            <a:gsLst>
              <a:gs pos="19000">
                <a:srgbClr val="000000">
                  <a:alpha val="96000"/>
                </a:srgbClr>
              </a:gs>
              <a:gs pos="100000">
                <a:schemeClr val="accent1"/>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3D11BE6-2A04-4DBB-842D-88602B5E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8536" y="12437"/>
            <a:ext cx="11713464" cy="6844063"/>
          </a:xfrm>
          <a:prstGeom prst="rect">
            <a:avLst/>
          </a:prstGeom>
          <a:gradFill>
            <a:gsLst>
              <a:gs pos="0">
                <a:srgbClr val="000000">
                  <a:alpha val="71765"/>
                </a:srgbClr>
              </a:gs>
              <a:gs pos="100000">
                <a:schemeClr val="accent1">
                  <a:alpha val="20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2A05E02A-9AA9-45EC-B87B-B46F043F3F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 y="2724072"/>
            <a:ext cx="12192008" cy="4114801"/>
          </a:xfrm>
          <a:prstGeom prst="rect">
            <a:avLst/>
          </a:prstGeom>
          <a:gradFill>
            <a:gsLst>
              <a:gs pos="30000">
                <a:schemeClr val="accent1">
                  <a:lumMod val="75000"/>
                  <a:alpha val="19000"/>
                </a:schemeClr>
              </a:gs>
              <a:gs pos="100000">
                <a:schemeClr val="accent1">
                  <a:alpha val="24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E91EDBA-E8E0-4575-8147-B700345215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709672" y="1716338"/>
            <a:ext cx="6858003" cy="3422328"/>
          </a:xfrm>
          <a:prstGeom prst="rect">
            <a:avLst/>
          </a:prstGeom>
          <a:gradFill>
            <a:gsLst>
              <a:gs pos="0">
                <a:schemeClr val="accent1">
                  <a:alpha val="52000"/>
                </a:schemeClr>
              </a:gs>
              <a:gs pos="76000">
                <a:schemeClr val="accent1">
                  <a:lumMod val="75000"/>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790EF3-C8CF-5C72-ABEC-63B1D623295B}"/>
              </a:ext>
            </a:extLst>
          </p:cNvPr>
          <p:cNvSpPr>
            <a:spLocks noGrp="1"/>
          </p:cNvSpPr>
          <p:nvPr>
            <p:ph type="title"/>
          </p:nvPr>
        </p:nvSpPr>
        <p:spPr>
          <a:xfrm>
            <a:off x="1153236" y="559703"/>
            <a:ext cx="9867331" cy="1167495"/>
          </a:xfrm>
        </p:spPr>
        <p:txBody>
          <a:bodyPr vert="horz" lIns="91440" tIns="45720" rIns="91440" bIns="45720" rtlCol="0" anchor="b">
            <a:normAutofit/>
          </a:bodyPr>
          <a:lstStyle/>
          <a:p>
            <a:pPr algn="ctr"/>
            <a:r>
              <a:rPr lang="en-US">
                <a:solidFill>
                  <a:srgbClr val="FFFFFF"/>
                </a:solidFill>
              </a:rPr>
              <a:t>Managing your own emotions as a parent</a:t>
            </a:r>
          </a:p>
        </p:txBody>
      </p:sp>
      <p:sp>
        <p:nvSpPr>
          <p:cNvPr id="23" name="Rectangle 22">
            <a:extLst>
              <a:ext uri="{FF2B5EF4-FFF2-40B4-BE49-F238E27FC236}">
                <a16:creationId xmlns:a16="http://schemas.microsoft.com/office/drawing/2014/main" id="{DFEE4473-A122-4E96-8C31-B4C5AAA27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123" y="2706446"/>
            <a:ext cx="12191997" cy="3711900"/>
          </a:xfrm>
          <a:prstGeom prst="rect">
            <a:avLst/>
          </a:prstGeom>
          <a:gradFill>
            <a:gsLst>
              <a:gs pos="0">
                <a:srgbClr val="000000">
                  <a:alpha val="50000"/>
                </a:srgbClr>
              </a:gs>
              <a:gs pos="92000">
                <a:schemeClr val="accent1">
                  <a:lumMod val="75000"/>
                  <a:alpha val="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9" descr="A picture containing text, indoor, several&#10;&#10;Description automatically generated">
            <a:extLst>
              <a:ext uri="{FF2B5EF4-FFF2-40B4-BE49-F238E27FC236}">
                <a16:creationId xmlns:a16="http://schemas.microsoft.com/office/drawing/2014/main" id="{2410D81A-3FA9-A144-C5ED-BF867243F5BC}"/>
              </a:ext>
            </a:extLst>
          </p:cNvPr>
          <p:cNvPicPr>
            <a:picLocks noChangeAspect="1"/>
          </p:cNvPicPr>
          <p:nvPr/>
        </p:nvPicPr>
        <p:blipFill>
          <a:blip r:embed="rId2"/>
          <a:stretch>
            <a:fillRect/>
          </a:stretch>
        </p:blipFill>
        <p:spPr>
          <a:xfrm>
            <a:off x="952232" y="2151155"/>
            <a:ext cx="3179928" cy="3179928"/>
          </a:xfrm>
          <a:prstGeom prst="rect">
            <a:avLst/>
          </a:prstGeom>
        </p:spPr>
      </p:pic>
      <p:pic>
        <p:nvPicPr>
          <p:cNvPr id="10" name="Picture 10" descr="A picture containing text, music&#10;&#10;Description automatically generated">
            <a:extLst>
              <a:ext uri="{FF2B5EF4-FFF2-40B4-BE49-F238E27FC236}">
                <a16:creationId xmlns:a16="http://schemas.microsoft.com/office/drawing/2014/main" id="{10E9EEEF-8EB2-D16D-3C8E-B8E9E2F55AD6}"/>
              </a:ext>
            </a:extLst>
          </p:cNvPr>
          <p:cNvPicPr>
            <a:picLocks noChangeAspect="1"/>
          </p:cNvPicPr>
          <p:nvPr/>
        </p:nvPicPr>
        <p:blipFill>
          <a:blip r:embed="rId3"/>
          <a:stretch>
            <a:fillRect/>
          </a:stretch>
        </p:blipFill>
        <p:spPr>
          <a:xfrm>
            <a:off x="4510584" y="2236154"/>
            <a:ext cx="3179928" cy="3009931"/>
          </a:xfrm>
          <a:prstGeom prst="rect">
            <a:avLst/>
          </a:prstGeom>
        </p:spPr>
      </p:pic>
      <p:pic>
        <p:nvPicPr>
          <p:cNvPr id="8" name="Picture 8" descr="A picture containing text, outdoor, person, different&#10;&#10;Description automatically generated">
            <a:extLst>
              <a:ext uri="{FF2B5EF4-FFF2-40B4-BE49-F238E27FC236}">
                <a16:creationId xmlns:a16="http://schemas.microsoft.com/office/drawing/2014/main" id="{592DDE8C-76D4-1E22-7FAE-FA63126181A8}"/>
              </a:ext>
            </a:extLst>
          </p:cNvPr>
          <p:cNvPicPr>
            <a:picLocks noGrp="1" noChangeAspect="1"/>
          </p:cNvPicPr>
          <p:nvPr>
            <p:ph idx="1"/>
          </p:nvPr>
        </p:nvPicPr>
        <p:blipFill>
          <a:blip r:embed="rId4"/>
          <a:stretch>
            <a:fillRect/>
          </a:stretch>
        </p:blipFill>
        <p:spPr>
          <a:xfrm>
            <a:off x="8467174" y="2132099"/>
            <a:ext cx="2365260" cy="3218041"/>
          </a:xfrm>
          <a:prstGeom prst="rect">
            <a:avLst/>
          </a:prstGeom>
        </p:spPr>
      </p:pic>
    </p:spTree>
    <p:extLst>
      <p:ext uri="{BB962C8B-B14F-4D97-AF65-F5344CB8AC3E}">
        <p14:creationId xmlns:p14="http://schemas.microsoft.com/office/powerpoint/2010/main" val="34109304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3366BB0-BF67-4519-BA41-2F0021F5E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A0D8A7-3A30-4949-B00A-A1E5BDBDCCA9}"/>
              </a:ext>
            </a:extLst>
          </p:cNvPr>
          <p:cNvSpPr>
            <a:spLocks noGrp="1"/>
          </p:cNvSpPr>
          <p:nvPr>
            <p:ph type="title"/>
          </p:nvPr>
        </p:nvSpPr>
        <p:spPr>
          <a:xfrm>
            <a:off x="607672" y="78128"/>
            <a:ext cx="10736481" cy="928920"/>
          </a:xfrm>
        </p:spPr>
        <p:txBody>
          <a:bodyPr anchor="b">
            <a:normAutofit/>
          </a:bodyPr>
          <a:lstStyle/>
          <a:p>
            <a:r>
              <a:rPr lang="en-US" sz="3600">
                <a:latin typeface="Aharoni"/>
                <a:cs typeface="Angsana New"/>
              </a:rPr>
              <a:t>UNIQUE STRESSORS OF BEING A PARENT </a:t>
            </a:r>
            <a:endParaRPr lang="en-US" sz="3600"/>
          </a:p>
        </p:txBody>
      </p:sp>
      <p:sp>
        <p:nvSpPr>
          <p:cNvPr id="3" name="Content Placeholder 2">
            <a:extLst>
              <a:ext uri="{FF2B5EF4-FFF2-40B4-BE49-F238E27FC236}">
                <a16:creationId xmlns:a16="http://schemas.microsoft.com/office/drawing/2014/main" id="{557CF39B-7C75-402B-A06B-3B93D21F3CE5}"/>
              </a:ext>
            </a:extLst>
          </p:cNvPr>
          <p:cNvSpPr>
            <a:spLocks noGrp="1"/>
          </p:cNvSpPr>
          <p:nvPr>
            <p:ph idx="1"/>
          </p:nvPr>
        </p:nvSpPr>
        <p:spPr>
          <a:xfrm>
            <a:off x="4562354" y="1805283"/>
            <a:ext cx="7196559" cy="5921859"/>
          </a:xfrm>
        </p:spPr>
        <p:txBody>
          <a:bodyPr vert="horz" lIns="91440" tIns="45720" rIns="91440" bIns="45720" rtlCol="0" anchor="t">
            <a:noAutofit/>
          </a:bodyPr>
          <a:lstStyle/>
          <a:p>
            <a:pPr>
              <a:lnSpc>
                <a:spcPct val="100000"/>
              </a:lnSpc>
            </a:pPr>
            <a:r>
              <a:rPr lang="en-US" sz="1600"/>
              <a:t>1. Newborn: </a:t>
            </a:r>
            <a:endParaRPr lang="en-US"/>
          </a:p>
          <a:p>
            <a:pPr lvl="1">
              <a:lnSpc>
                <a:spcPct val="100000"/>
              </a:lnSpc>
            </a:pPr>
            <a:r>
              <a:rPr lang="en-US" sz="1600"/>
              <a:t>The</a:t>
            </a:r>
            <a:r>
              <a:rPr lang="en-US" sz="1600">
                <a:ea typeface="+mn-lt"/>
                <a:cs typeface="+mn-lt"/>
              </a:rPr>
              <a:t> exhaustion, frustration, and momentous changes all contribute towards massive parenting stress. Sleep deprivation is often the biggest culprit of this stressors. Also, adding the responsibility of an additional family member can be extremely overwhelming.</a:t>
            </a:r>
            <a:endParaRPr lang="en-US" sz="1600"/>
          </a:p>
          <a:p>
            <a:pPr>
              <a:lnSpc>
                <a:spcPct val="100000"/>
              </a:lnSpc>
            </a:pPr>
            <a:r>
              <a:rPr lang="en-US" sz="1600"/>
              <a:t>2.</a:t>
            </a:r>
            <a:r>
              <a:rPr lang="en-US" sz="1600">
                <a:ea typeface="+mn-lt"/>
                <a:cs typeface="+mn-lt"/>
              </a:rPr>
              <a:t> Single Parenting: </a:t>
            </a:r>
          </a:p>
          <a:p>
            <a:pPr lvl="1">
              <a:lnSpc>
                <a:spcPct val="100000"/>
              </a:lnSpc>
            </a:pPr>
            <a:r>
              <a:rPr lang="en-US" sz="1600">
                <a:ea typeface="+mn-lt"/>
                <a:cs typeface="+mn-lt"/>
              </a:rPr>
              <a:t>Single parents are constantly under pressure and huge parental stress all the time. Single parents do not always have a "tag your it" button.</a:t>
            </a:r>
            <a:endParaRPr lang="en-US" sz="1600"/>
          </a:p>
          <a:p>
            <a:pPr>
              <a:lnSpc>
                <a:spcPct val="100000"/>
              </a:lnSpc>
            </a:pPr>
            <a:r>
              <a:rPr lang="en-US" sz="1600"/>
              <a:t>3. </a:t>
            </a:r>
            <a:r>
              <a:rPr lang="en-US" sz="1600">
                <a:ea typeface="+mn-lt"/>
                <a:cs typeface="+mn-lt"/>
              </a:rPr>
              <a:t>Busy lives: </a:t>
            </a:r>
          </a:p>
          <a:p>
            <a:pPr lvl="1">
              <a:lnSpc>
                <a:spcPct val="100000"/>
              </a:lnSpc>
            </a:pPr>
            <a:r>
              <a:rPr lang="en-US" sz="1600">
                <a:ea typeface="+mn-lt"/>
                <a:cs typeface="+mn-lt"/>
              </a:rPr>
              <a:t>A hectic schedule and no time to relax is one of the most common precursors to parenting stress. As is the case for most parents, they might have all the love in the world for their child but fall victim to the intensive daily routine (ex. Soccer practice, baseball practice, dance, homework). </a:t>
            </a:r>
            <a:endParaRPr lang="en-US" sz="1600"/>
          </a:p>
        </p:txBody>
      </p:sp>
      <p:pic>
        <p:nvPicPr>
          <p:cNvPr id="5" name="Picture 6">
            <a:extLst>
              <a:ext uri="{FF2B5EF4-FFF2-40B4-BE49-F238E27FC236}">
                <a16:creationId xmlns:a16="http://schemas.microsoft.com/office/drawing/2014/main" id="{F4EBBDAE-5C09-4967-B4F6-FCD4B9196C4B}"/>
              </a:ext>
            </a:extLst>
          </p:cNvPr>
          <p:cNvPicPr>
            <a:picLocks noChangeAspect="1"/>
          </p:cNvPicPr>
          <p:nvPr/>
        </p:nvPicPr>
        <p:blipFill>
          <a:blip r:embed="rId2"/>
          <a:stretch>
            <a:fillRect/>
          </a:stretch>
        </p:blipFill>
        <p:spPr>
          <a:xfrm>
            <a:off x="290032" y="1435809"/>
            <a:ext cx="3785294" cy="4825211"/>
          </a:xfrm>
          <a:prstGeom prst="rect">
            <a:avLst/>
          </a:prstGeom>
        </p:spPr>
      </p:pic>
    </p:spTree>
    <p:extLst>
      <p:ext uri="{BB962C8B-B14F-4D97-AF65-F5344CB8AC3E}">
        <p14:creationId xmlns:p14="http://schemas.microsoft.com/office/powerpoint/2010/main" val="14430869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B869131-809F-4714-9B05-385CAF009A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A1292-17CE-47C1-A668-C39FC7EB17A8}"/>
              </a:ext>
            </a:extLst>
          </p:cNvPr>
          <p:cNvSpPr>
            <a:spLocks noGrp="1"/>
          </p:cNvSpPr>
          <p:nvPr>
            <p:ph type="title"/>
          </p:nvPr>
        </p:nvSpPr>
        <p:spPr>
          <a:xfrm>
            <a:off x="5735993" y="-4510"/>
            <a:ext cx="6406814" cy="1673344"/>
          </a:xfrm>
        </p:spPr>
        <p:txBody>
          <a:bodyPr anchor="b">
            <a:normAutofit/>
          </a:bodyPr>
          <a:lstStyle/>
          <a:p>
            <a:pPr>
              <a:lnSpc>
                <a:spcPct val="90000"/>
              </a:lnSpc>
            </a:pPr>
            <a:r>
              <a:rPr lang="en-US" sz="3200">
                <a:latin typeface="Aharoni"/>
                <a:cs typeface="Aharoni"/>
              </a:rPr>
              <a:t>UNIQUE STRESSORS OF BEING A PARENT CONTINUED</a:t>
            </a:r>
            <a:endParaRPr lang="en-US" sz="3200"/>
          </a:p>
        </p:txBody>
      </p:sp>
      <p:sp>
        <p:nvSpPr>
          <p:cNvPr id="3" name="Content Placeholder 2">
            <a:extLst>
              <a:ext uri="{FF2B5EF4-FFF2-40B4-BE49-F238E27FC236}">
                <a16:creationId xmlns:a16="http://schemas.microsoft.com/office/drawing/2014/main" id="{4A0C607E-38D9-4C7E-9D71-ABC05A8DA142}"/>
              </a:ext>
            </a:extLst>
          </p:cNvPr>
          <p:cNvSpPr>
            <a:spLocks noGrp="1"/>
          </p:cNvSpPr>
          <p:nvPr>
            <p:ph idx="1"/>
          </p:nvPr>
        </p:nvSpPr>
        <p:spPr>
          <a:xfrm>
            <a:off x="6096221" y="1905375"/>
            <a:ext cx="5409979" cy="4491019"/>
          </a:xfrm>
        </p:spPr>
        <p:txBody>
          <a:bodyPr vert="horz" lIns="91440" tIns="45720" rIns="91440" bIns="45720" rtlCol="0" anchor="t">
            <a:normAutofit/>
          </a:bodyPr>
          <a:lstStyle/>
          <a:p>
            <a:pPr>
              <a:lnSpc>
                <a:spcPct val="100000"/>
              </a:lnSpc>
            </a:pPr>
            <a:r>
              <a:rPr lang="en-US" sz="1600">
                <a:ea typeface="+mn-lt"/>
                <a:cs typeface="+mn-lt"/>
              </a:rPr>
              <a:t>4.</a:t>
            </a:r>
            <a:r>
              <a:rPr lang="en-US" sz="1100">
                <a:ea typeface="+mn-lt"/>
                <a:cs typeface="+mn-lt"/>
              </a:rPr>
              <a:t> </a:t>
            </a:r>
            <a:r>
              <a:rPr lang="en-US" sz="1600">
                <a:ea typeface="+mn-lt"/>
                <a:cs typeface="+mn-lt"/>
              </a:rPr>
              <a:t>Working parent: </a:t>
            </a:r>
            <a:endParaRPr lang="en-US"/>
          </a:p>
          <a:p>
            <a:pPr lvl="1">
              <a:lnSpc>
                <a:spcPct val="100000"/>
              </a:lnSpc>
            </a:pPr>
            <a:r>
              <a:rPr lang="en-US" sz="1600">
                <a:ea typeface="+mn-lt"/>
                <a:cs typeface="+mn-lt"/>
              </a:rPr>
              <a:t>Attempting to be successful not only at your job but at home can be overwhelming. Also, having to be flexible with work schedules while trying to conquer tasks at home can be daunting.</a:t>
            </a:r>
          </a:p>
          <a:p>
            <a:pPr>
              <a:lnSpc>
                <a:spcPct val="100000"/>
              </a:lnSpc>
            </a:pPr>
            <a:r>
              <a:rPr lang="en-US" sz="1600">
                <a:ea typeface="+mn-lt"/>
                <a:cs typeface="+mn-lt"/>
              </a:rPr>
              <a:t>5. Insecurity: </a:t>
            </a:r>
          </a:p>
          <a:p>
            <a:pPr lvl="1">
              <a:lnSpc>
                <a:spcPct val="100000"/>
              </a:lnSpc>
            </a:pPr>
            <a:r>
              <a:rPr lang="en-US" sz="1600">
                <a:ea typeface="+mn-lt"/>
                <a:cs typeface="+mn-lt"/>
              </a:rPr>
              <a:t>Very much a modern cause of parenting stress is a parent’s insecurity.  </a:t>
            </a:r>
            <a:endParaRPr lang="en-US" sz="1600"/>
          </a:p>
          <a:p>
            <a:pPr>
              <a:lnSpc>
                <a:spcPct val="100000"/>
              </a:lnSpc>
            </a:pPr>
            <a:r>
              <a:rPr lang="en-US" sz="1600">
                <a:ea typeface="+mn-lt"/>
                <a:cs typeface="+mn-lt"/>
              </a:rPr>
              <a:t>6. Finishing school: </a:t>
            </a:r>
          </a:p>
          <a:p>
            <a:pPr lvl="1">
              <a:lnSpc>
                <a:spcPct val="100000"/>
              </a:lnSpc>
            </a:pPr>
            <a:r>
              <a:rPr lang="en-US" sz="1600">
                <a:ea typeface="+mn-lt"/>
                <a:cs typeface="+mn-lt"/>
              </a:rPr>
              <a:t>Parents trying to complete GED or college programs while tackling being a parent</a:t>
            </a:r>
          </a:p>
          <a:p>
            <a:pPr marL="457200" lvl="1" indent="0">
              <a:lnSpc>
                <a:spcPct val="100000"/>
              </a:lnSpc>
              <a:buNone/>
            </a:pPr>
            <a:endParaRPr lang="en-US" sz="1600">
              <a:ea typeface="+mn-lt"/>
              <a:cs typeface="+mn-lt"/>
            </a:endParaRPr>
          </a:p>
          <a:p>
            <a:pPr marL="457200" lvl="1" indent="0">
              <a:lnSpc>
                <a:spcPct val="100000"/>
              </a:lnSpc>
              <a:buNone/>
            </a:pPr>
            <a:r>
              <a:rPr lang="en-US" sz="1600">
                <a:ea typeface="+mn-lt"/>
                <a:cs typeface="+mn-lt"/>
              </a:rPr>
              <a:t>        </a:t>
            </a:r>
            <a:endParaRPr lang="en-US" sz="2400">
              <a:ea typeface="+mn-lt"/>
              <a:cs typeface="+mn-lt"/>
            </a:endParaRPr>
          </a:p>
        </p:txBody>
      </p:sp>
      <p:pic>
        <p:nvPicPr>
          <p:cNvPr id="4" name="Picture 4" descr="A picture containing person, indoor&#10;&#10;Description automatically generated">
            <a:extLst>
              <a:ext uri="{FF2B5EF4-FFF2-40B4-BE49-F238E27FC236}">
                <a16:creationId xmlns:a16="http://schemas.microsoft.com/office/drawing/2014/main" id="{B67B90BE-215D-4D80-A338-1424BD355FE0}"/>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9408" r="11659" b="-1"/>
          <a:stretch/>
        </p:blipFill>
        <p:spPr>
          <a:xfrm>
            <a:off x="102435" y="1076838"/>
            <a:ext cx="5555999" cy="4698499"/>
          </a:xfrm>
          <a:prstGeom prst="rect">
            <a:avLst/>
          </a:prstGeom>
        </p:spPr>
      </p:pic>
    </p:spTree>
    <p:extLst>
      <p:ext uri="{BB962C8B-B14F-4D97-AF65-F5344CB8AC3E}">
        <p14:creationId xmlns:p14="http://schemas.microsoft.com/office/powerpoint/2010/main" val="21398899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FD7596-C2FD-DF7B-EEB1-CF581B85B0AB}"/>
              </a:ext>
            </a:extLst>
          </p:cNvPr>
          <p:cNvSpPr>
            <a:spLocks noGrp="1"/>
          </p:cNvSpPr>
          <p:nvPr>
            <p:ph type="title"/>
          </p:nvPr>
        </p:nvSpPr>
        <p:spPr>
          <a:xfrm>
            <a:off x="1245072" y="1289765"/>
            <a:ext cx="3651101" cy="4270963"/>
          </a:xfrm>
        </p:spPr>
        <p:txBody>
          <a:bodyPr anchor="ctr">
            <a:normAutofit/>
          </a:bodyPr>
          <a:lstStyle/>
          <a:p>
            <a:pPr algn="ctr"/>
            <a:r>
              <a:rPr lang="en-US" sz="2800" b="1">
                <a:solidFill>
                  <a:srgbClr val="FFFFFF"/>
                </a:solidFill>
                <a:ea typeface="+mj-lt"/>
                <a:cs typeface="+mj-lt"/>
              </a:rPr>
              <a:t>Ten Cognitive Distortions that can affect parent's emotions</a:t>
            </a:r>
            <a:endParaRPr lang="en-US" sz="2800">
              <a:solidFill>
                <a:srgbClr val="FFFFFF"/>
              </a:solidFill>
              <a:cs typeface="Calibri Light" panose="020F0302020204030204"/>
            </a:endParaRPr>
          </a:p>
        </p:txBody>
      </p:sp>
      <p:sp>
        <p:nvSpPr>
          <p:cNvPr id="60"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62"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1E53837B-6F4C-A729-C354-2B6BAE073C69}"/>
              </a:ext>
            </a:extLst>
          </p:cNvPr>
          <p:cNvSpPr>
            <a:spLocks noGrp="1"/>
          </p:cNvSpPr>
          <p:nvPr>
            <p:ph idx="1"/>
          </p:nvPr>
        </p:nvSpPr>
        <p:spPr>
          <a:xfrm>
            <a:off x="6297233" y="518400"/>
            <a:ext cx="4771607" cy="5837949"/>
          </a:xfrm>
        </p:spPr>
        <p:txBody>
          <a:bodyPr vert="horz" lIns="91440" tIns="45720" rIns="91440" bIns="45720" rtlCol="0" anchor="ctr">
            <a:normAutofit/>
          </a:bodyPr>
          <a:lstStyle/>
          <a:p>
            <a:pPr marL="0" indent="0">
              <a:buNone/>
            </a:pPr>
            <a:r>
              <a:rPr lang="en-US" sz="1400" b="1">
                <a:solidFill>
                  <a:schemeClr val="tx1">
                    <a:alpha val="80000"/>
                  </a:schemeClr>
                </a:solidFill>
                <a:ea typeface="+mn-lt"/>
                <a:cs typeface="+mn-lt"/>
              </a:rPr>
              <a:t>All-or-Nothing Thinking</a:t>
            </a:r>
            <a:endParaRPr lang="en-US" sz="1400">
              <a:solidFill>
                <a:schemeClr val="tx1">
                  <a:alpha val="80000"/>
                </a:schemeClr>
              </a:solidFill>
              <a:cs typeface="Calibri" panose="020F0502020204030204"/>
            </a:endParaRPr>
          </a:p>
          <a:p>
            <a:r>
              <a:rPr lang="en-US" sz="1400">
                <a:solidFill>
                  <a:schemeClr val="tx1">
                    <a:alpha val="80000"/>
                  </a:schemeClr>
                </a:solidFill>
                <a:ea typeface="+mn-lt"/>
                <a:cs typeface="+mn-lt"/>
              </a:rPr>
              <a:t>Seeing things in black-or-white. No shades of grey. If things aren’t perfect, you see them as a failure. ”If I’m not perfect, I have failed.”</a:t>
            </a:r>
            <a:endParaRPr lang="en-US" sz="1400">
              <a:solidFill>
                <a:schemeClr val="tx1">
                  <a:alpha val="80000"/>
                </a:schemeClr>
              </a:solidFill>
              <a:cs typeface="Calibri" panose="020F0502020204030204"/>
            </a:endParaRPr>
          </a:p>
          <a:p>
            <a:pPr marL="0" indent="0">
              <a:buNone/>
            </a:pPr>
            <a:r>
              <a:rPr lang="en-US" sz="1400" b="1">
                <a:solidFill>
                  <a:schemeClr val="tx1">
                    <a:alpha val="80000"/>
                  </a:schemeClr>
                </a:solidFill>
                <a:ea typeface="+mn-lt"/>
                <a:cs typeface="+mn-lt"/>
              </a:rPr>
              <a:t>Overgeneralization</a:t>
            </a:r>
            <a:endParaRPr lang="en-US" sz="1400">
              <a:solidFill>
                <a:schemeClr val="tx1">
                  <a:alpha val="80000"/>
                </a:schemeClr>
              </a:solidFill>
              <a:cs typeface="Calibri"/>
            </a:endParaRPr>
          </a:p>
          <a:p>
            <a:r>
              <a:rPr lang="en-US" sz="1400">
                <a:solidFill>
                  <a:schemeClr val="tx1">
                    <a:alpha val="80000"/>
                  </a:schemeClr>
                </a:solidFill>
                <a:ea typeface="+mn-lt"/>
                <a:cs typeface="+mn-lt"/>
              </a:rPr>
              <a:t>One thing happens, and you believe that it “always” happens to you. Or you want something to happen, and when it doesn’t, you believe it “never” happens to you. These thoughts are upsetting and set up a cycle of defeat. ”Nothing good EVER happens to me.” “It's ALWAYS me that has to do everything”</a:t>
            </a:r>
            <a:endParaRPr lang="en-US" sz="1400">
              <a:solidFill>
                <a:schemeClr val="tx1">
                  <a:alpha val="80000"/>
                </a:schemeClr>
              </a:solidFill>
              <a:cs typeface="Calibri"/>
            </a:endParaRPr>
          </a:p>
          <a:p>
            <a:pPr marL="0" indent="0">
              <a:buNone/>
            </a:pPr>
            <a:r>
              <a:rPr lang="en-US" sz="1400" b="1">
                <a:solidFill>
                  <a:schemeClr val="tx1">
                    <a:alpha val="80000"/>
                  </a:schemeClr>
                </a:solidFill>
                <a:ea typeface="+mn-lt"/>
                <a:cs typeface="+mn-lt"/>
              </a:rPr>
              <a:t>Mental Filter</a:t>
            </a:r>
            <a:endParaRPr lang="en-US" sz="1400">
              <a:solidFill>
                <a:schemeClr val="tx1">
                  <a:alpha val="80000"/>
                </a:schemeClr>
              </a:solidFill>
              <a:cs typeface="Calibri"/>
            </a:endParaRPr>
          </a:p>
          <a:p>
            <a:r>
              <a:rPr lang="en-US" sz="1400">
                <a:solidFill>
                  <a:schemeClr val="tx1">
                    <a:alpha val="80000"/>
                  </a:schemeClr>
                </a:solidFill>
                <a:ea typeface="+mn-lt"/>
                <a:cs typeface="+mn-lt"/>
              </a:rPr>
              <a:t>Of all the things going well, you pick one negative detail out and focus all your attention on it. </a:t>
            </a:r>
            <a:endParaRPr lang="en-US" sz="1400">
              <a:solidFill>
                <a:schemeClr val="tx1">
                  <a:alpha val="80000"/>
                </a:schemeClr>
              </a:solidFill>
              <a:cs typeface="Calibri"/>
            </a:endParaRPr>
          </a:p>
          <a:p>
            <a:pPr marL="0" indent="0">
              <a:buNone/>
            </a:pPr>
            <a:r>
              <a:rPr lang="en-US" sz="1400" b="1">
                <a:solidFill>
                  <a:schemeClr val="tx1">
                    <a:alpha val="80000"/>
                  </a:schemeClr>
                </a:solidFill>
                <a:ea typeface="+mn-lt"/>
                <a:cs typeface="+mn-lt"/>
              </a:rPr>
              <a:t>Discounting the Positive</a:t>
            </a:r>
            <a:endParaRPr lang="en-US" sz="1400">
              <a:solidFill>
                <a:schemeClr val="tx1">
                  <a:alpha val="80000"/>
                </a:schemeClr>
              </a:solidFill>
              <a:cs typeface="Calibri"/>
            </a:endParaRPr>
          </a:p>
          <a:p>
            <a:r>
              <a:rPr lang="en-US" sz="1400">
                <a:solidFill>
                  <a:schemeClr val="tx1">
                    <a:alpha val="80000"/>
                  </a:schemeClr>
                </a:solidFill>
                <a:ea typeface="+mn-lt"/>
                <a:cs typeface="+mn-lt"/>
              </a:rPr>
              <a:t>You often feel inadequate or unappreciated because you ignore positive experiences. </a:t>
            </a:r>
            <a:endParaRPr lang="en-US" sz="1400">
              <a:solidFill>
                <a:schemeClr val="tx1">
                  <a:alpha val="80000"/>
                </a:schemeClr>
              </a:solidFill>
              <a:cs typeface="Calibri"/>
            </a:endParaRPr>
          </a:p>
          <a:p>
            <a:pPr marL="0" indent="0">
              <a:buNone/>
            </a:pPr>
            <a:r>
              <a:rPr lang="en-US" sz="1400" b="1">
                <a:solidFill>
                  <a:schemeClr val="tx1">
                    <a:alpha val="80000"/>
                  </a:schemeClr>
                </a:solidFill>
                <a:cs typeface="Calibri"/>
              </a:rPr>
              <a:t>Jumping to Conclusions</a:t>
            </a:r>
            <a:endParaRPr lang="en-US" sz="1400">
              <a:solidFill>
                <a:schemeClr val="tx1">
                  <a:alpha val="80000"/>
                </a:schemeClr>
              </a:solidFill>
              <a:ea typeface="+mn-lt"/>
              <a:cs typeface="+mn-lt"/>
            </a:endParaRPr>
          </a:p>
          <a:p>
            <a:r>
              <a:rPr lang="en-US" sz="1400">
                <a:solidFill>
                  <a:schemeClr val="tx1">
                    <a:alpha val="80000"/>
                  </a:schemeClr>
                </a:solidFill>
                <a:cs typeface="Calibri"/>
              </a:rPr>
              <a:t>How often have you jumped to a conclusion based on a feeling or thought without any evidence to support it? </a:t>
            </a:r>
          </a:p>
          <a:p>
            <a:endParaRPr lang="en-US" sz="1400">
              <a:solidFill>
                <a:schemeClr val="tx1">
                  <a:alpha val="80000"/>
                </a:schemeClr>
              </a:solidFill>
              <a:cs typeface="Calibri"/>
            </a:endParaRPr>
          </a:p>
        </p:txBody>
      </p:sp>
      <p:sp>
        <p:nvSpPr>
          <p:cNvPr id="6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66" name="Straight Connector 65">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19833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52A9AD-2627-B0C4-DC8E-FC9B54E2D79A}"/>
              </a:ext>
            </a:extLst>
          </p:cNvPr>
          <p:cNvSpPr>
            <a:spLocks noGrp="1"/>
          </p:cNvSpPr>
          <p:nvPr>
            <p:ph type="title"/>
          </p:nvPr>
        </p:nvSpPr>
        <p:spPr>
          <a:xfrm>
            <a:off x="1304611" y="672324"/>
            <a:ext cx="3240506" cy="4064628"/>
          </a:xfrm>
        </p:spPr>
        <p:txBody>
          <a:bodyPr>
            <a:normAutofit/>
          </a:bodyPr>
          <a:lstStyle/>
          <a:p>
            <a:endParaRPr lang="en-US" sz="2800">
              <a:solidFill>
                <a:srgbClr val="FFFFFF"/>
              </a:solidFill>
            </a:endParaRPr>
          </a:p>
          <a:p>
            <a:pPr algn="ctr"/>
            <a:r>
              <a:rPr lang="en-US" sz="2800" b="1">
                <a:solidFill>
                  <a:srgbClr val="FFFFFF"/>
                </a:solidFill>
                <a:cs typeface="Calibri Light"/>
              </a:rPr>
              <a:t>Ten Cognitive Distortions Continued</a:t>
            </a:r>
            <a:endParaRPr lang="en-US" sz="2800">
              <a:solidFill>
                <a:srgbClr val="FFFFFF"/>
              </a:solidFill>
              <a:cs typeface="Calibri Light" panose="020F0302020204030204"/>
            </a:endParaRPr>
          </a:p>
        </p:txBody>
      </p:sp>
      <p:sp>
        <p:nvSpPr>
          <p:cNvPr id="78" name="Freeform: Shape 77">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0" name="Freeform: Shape 79">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329A8E76-B065-93AF-3308-3E0191D7C4AE}"/>
              </a:ext>
            </a:extLst>
          </p:cNvPr>
          <p:cNvSpPr>
            <a:spLocks noGrp="1"/>
          </p:cNvSpPr>
          <p:nvPr>
            <p:ph idx="1"/>
          </p:nvPr>
        </p:nvSpPr>
        <p:spPr>
          <a:xfrm>
            <a:off x="6096000" y="820880"/>
            <a:ext cx="5257799" cy="4889350"/>
          </a:xfrm>
        </p:spPr>
        <p:txBody>
          <a:bodyPr vert="horz" lIns="91440" tIns="45720" rIns="91440" bIns="45720" rtlCol="0" anchor="t">
            <a:normAutofit/>
          </a:bodyPr>
          <a:lstStyle/>
          <a:p>
            <a:pPr marL="0" indent="0">
              <a:buNone/>
            </a:pPr>
            <a:endParaRPr lang="en-US" sz="1300" b="1">
              <a:cs typeface="Calibri"/>
            </a:endParaRPr>
          </a:p>
          <a:p>
            <a:pPr marL="0" indent="0">
              <a:buNone/>
            </a:pPr>
            <a:r>
              <a:rPr lang="en-US" sz="1300" b="1">
                <a:ea typeface="+mn-lt"/>
                <a:cs typeface="+mn-lt"/>
              </a:rPr>
              <a:t>Magnification/minimization</a:t>
            </a:r>
            <a:endParaRPr lang="en-US" sz="1300">
              <a:cs typeface="Calibri"/>
            </a:endParaRPr>
          </a:p>
          <a:p>
            <a:pPr marL="0" indent="0">
              <a:buNone/>
            </a:pPr>
            <a:r>
              <a:rPr lang="en-US" sz="1300">
                <a:ea typeface="+mn-lt"/>
                <a:cs typeface="+mn-lt"/>
              </a:rPr>
              <a:t>Your special magnifying glass can magnify an issue, making it bigger than it really is. Or you’re able to minimize the situation and your positive qualities. </a:t>
            </a:r>
            <a:endParaRPr lang="en-US" sz="1300">
              <a:cs typeface="Calibri"/>
            </a:endParaRPr>
          </a:p>
          <a:p>
            <a:pPr marL="0" indent="0">
              <a:buNone/>
            </a:pPr>
            <a:r>
              <a:rPr lang="en-US" sz="1300" b="1">
                <a:ea typeface="+mn-lt"/>
                <a:cs typeface="+mn-lt"/>
              </a:rPr>
              <a:t>Emotional Reasoning</a:t>
            </a:r>
            <a:endParaRPr lang="en-US" sz="1300">
              <a:cs typeface="Calibri"/>
            </a:endParaRPr>
          </a:p>
          <a:p>
            <a:pPr marL="0" indent="0">
              <a:buNone/>
            </a:pPr>
            <a:r>
              <a:rPr lang="en-US" sz="1300">
                <a:ea typeface="+mn-lt"/>
                <a:cs typeface="+mn-lt"/>
              </a:rPr>
              <a:t>This cognitive distortion allows you to believe that whatever you’re feeling, it must be so. “I feel worthless, so therefore I must be worthless.”</a:t>
            </a:r>
          </a:p>
          <a:p>
            <a:pPr marL="0" indent="0">
              <a:buNone/>
            </a:pPr>
            <a:r>
              <a:rPr lang="en-US" sz="1300" b="1">
                <a:ea typeface="+mn-lt"/>
                <a:cs typeface="+mn-lt"/>
              </a:rPr>
              <a:t>“Should” statements</a:t>
            </a:r>
            <a:endParaRPr lang="en-US" sz="1300">
              <a:cs typeface="Calibri"/>
            </a:endParaRPr>
          </a:p>
          <a:p>
            <a:pPr marL="0" indent="0">
              <a:buNone/>
            </a:pPr>
            <a:r>
              <a:rPr lang="en-US" sz="1300">
                <a:ea typeface="+mn-lt"/>
                <a:cs typeface="+mn-lt"/>
              </a:rPr>
              <a:t>You have a clear idea about how things “should” or shouldn’t” be. When they don’t turn out that way, we blame ourselves or others.</a:t>
            </a:r>
            <a:endParaRPr lang="en-US" sz="1300">
              <a:cs typeface="Calibri"/>
            </a:endParaRPr>
          </a:p>
          <a:p>
            <a:pPr marL="0" indent="0">
              <a:buNone/>
            </a:pPr>
            <a:r>
              <a:rPr lang="en-US" sz="1300" b="1">
                <a:ea typeface="+mn-lt"/>
                <a:cs typeface="+mn-lt"/>
              </a:rPr>
              <a:t>Labeling</a:t>
            </a:r>
            <a:endParaRPr lang="en-US" sz="1300">
              <a:ea typeface="+mn-lt"/>
              <a:cs typeface="+mn-lt"/>
            </a:endParaRPr>
          </a:p>
          <a:p>
            <a:pPr marL="0" indent="0">
              <a:buNone/>
            </a:pPr>
            <a:r>
              <a:rPr lang="en-US" sz="1300">
                <a:cs typeface="Calibri"/>
              </a:rPr>
              <a:t>Individuals label themselves in a negative way based on one event</a:t>
            </a:r>
          </a:p>
          <a:p>
            <a:pPr marL="0" indent="0">
              <a:buNone/>
            </a:pPr>
            <a:r>
              <a:rPr lang="en-US" sz="1300" b="1">
                <a:ea typeface="+mn-lt"/>
                <a:cs typeface="+mn-lt"/>
              </a:rPr>
              <a:t>Personalization and blame</a:t>
            </a:r>
            <a:endParaRPr lang="en-US" sz="1300">
              <a:cs typeface="Calibri"/>
            </a:endParaRPr>
          </a:p>
          <a:p>
            <a:pPr marL="0" indent="0">
              <a:buNone/>
            </a:pPr>
            <a:r>
              <a:rPr lang="en-US" sz="1300">
                <a:ea typeface="+mn-lt"/>
                <a:cs typeface="+mn-lt"/>
              </a:rPr>
              <a:t>You hold yourself responsible for events or things you don’t have 100% control over. “My student is having suicidal thoughts, so I must be a bad mother.”</a:t>
            </a:r>
          </a:p>
          <a:p>
            <a:endParaRPr lang="en-US" sz="1300">
              <a:cs typeface="Calibri"/>
            </a:endParaRPr>
          </a:p>
        </p:txBody>
      </p:sp>
      <p:sp>
        <p:nvSpPr>
          <p:cNvPr id="84" name="Freeform: Shape 83">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6719624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Slide Background Fill">
            <a:extLst>
              <a:ext uri="{FF2B5EF4-FFF2-40B4-BE49-F238E27FC236}">
                <a16:creationId xmlns:a16="http://schemas.microsoft.com/office/drawing/2014/main" id="{913AE63C-D5B4-45D1-ACFC-648CFFCF98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601C064A-E6E4-44D2-B345-2BB7514A700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6858000"/>
            <a:chOff x="651279" y="598259"/>
            <a:chExt cx="10889442" cy="5680742"/>
          </a:xfrm>
        </p:grpSpPr>
        <p:sp>
          <p:nvSpPr>
            <p:cNvPr id="22" name="Color">
              <a:extLst>
                <a:ext uri="{FF2B5EF4-FFF2-40B4-BE49-F238E27FC236}">
                  <a16:creationId xmlns:a16="http://schemas.microsoft.com/office/drawing/2014/main" id="{DB12EA1C-AD22-49E2-9660-D9CDC6B61C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olor">
              <a:extLst>
                <a:ext uri="{FF2B5EF4-FFF2-40B4-BE49-F238E27FC236}">
                  <a16:creationId xmlns:a16="http://schemas.microsoft.com/office/drawing/2014/main" id="{67CE115B-4A96-4B14-8520-5C5FC624E5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Color">
            <a:extLst>
              <a:ext uri="{FF2B5EF4-FFF2-40B4-BE49-F238E27FC236}">
                <a16:creationId xmlns:a16="http://schemas.microsoft.com/office/drawing/2014/main" id="{D1945E2A-ABF1-415C-B37A-BD0A5C1990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2804" y="598259"/>
            <a:ext cx="10889442" cy="5680742"/>
          </a:xfrm>
          <a:prstGeom prst="rect">
            <a:avLst/>
          </a:prstGeom>
          <a:solidFill>
            <a:srgbClr val="D287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0AA39374-6D54-C184-E13A-17F2F7C555C3}"/>
              </a:ext>
            </a:extLst>
          </p:cNvPr>
          <p:cNvPicPr>
            <a:picLocks noGrp="1" noChangeAspect="1"/>
          </p:cNvPicPr>
          <p:nvPr>
            <p:ph idx="1"/>
          </p:nvPr>
        </p:nvPicPr>
        <p:blipFill rotWithShape="1">
          <a:blip r:embed="rId2">
            <a:extLst>
              <a:ext uri="{837473B0-CC2E-450A-ABE3-18F120FF3D39}">
                <a1611:picAttrSrcUrl xmlns:a1611="http://schemas.microsoft.com/office/drawing/2016/11/main" r:id="rId3"/>
              </a:ext>
            </a:extLst>
          </a:blip>
          <a:srcRect l="2077" r="7493" b="-2"/>
          <a:stretch/>
        </p:blipFill>
        <p:spPr>
          <a:xfrm>
            <a:off x="4747306" y="653615"/>
            <a:ext cx="6701945" cy="5540004"/>
          </a:xfrm>
          <a:prstGeom prst="rect">
            <a:avLst/>
          </a:prstGeom>
        </p:spPr>
      </p:pic>
      <p:grpSp>
        <p:nvGrpSpPr>
          <p:cNvPr id="27" name="Group 26">
            <a:extLst>
              <a:ext uri="{FF2B5EF4-FFF2-40B4-BE49-F238E27FC236}">
                <a16:creationId xmlns:a16="http://schemas.microsoft.com/office/drawing/2014/main" id="{BCCEE623-F22A-4681-990C-036558C135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6858000"/>
            <a:chOff x="0" y="0"/>
            <a:chExt cx="12188952" cy="6858000"/>
          </a:xfrm>
        </p:grpSpPr>
        <p:sp>
          <p:nvSpPr>
            <p:cNvPr id="28" name="Freeform: Shape 27">
              <a:extLst>
                <a:ext uri="{FF2B5EF4-FFF2-40B4-BE49-F238E27FC236}">
                  <a16:creationId xmlns:a16="http://schemas.microsoft.com/office/drawing/2014/main" id="{39928A56-DDFB-4B12-BB34-20833166BD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6B3765F0-85F4-4EB3-93DA-59F421CD49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38E03A00-A562-4753-8BA0-93F8B05DE9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55F5D032-1BA8-410D-B68E-0DD5975821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8BA3FCDE-79E0-49F5-A381-232AB935D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0E27297F-31E8-46C6-8569-1FD12C6533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A374C063-2A46-4D9F-A085-0FB2F194CC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518752DE-73EC-3064-D9B8-57190855DB46}"/>
              </a:ext>
            </a:extLst>
          </p:cNvPr>
          <p:cNvSpPr>
            <a:spLocks noGrp="1"/>
          </p:cNvSpPr>
          <p:nvPr>
            <p:ph type="title"/>
          </p:nvPr>
        </p:nvSpPr>
        <p:spPr>
          <a:xfrm>
            <a:off x="881635" y="-576918"/>
            <a:ext cx="3761709" cy="3018870"/>
          </a:xfrm>
        </p:spPr>
        <p:txBody>
          <a:bodyPr vert="horz" lIns="91440" tIns="45720" rIns="91440" bIns="45720" rtlCol="0" anchor="b">
            <a:normAutofit/>
          </a:bodyPr>
          <a:lstStyle/>
          <a:p>
            <a:r>
              <a:rPr lang="en-US" sz="4800">
                <a:solidFill>
                  <a:schemeClr val="tx2"/>
                </a:solidFill>
              </a:rPr>
              <a:t>Unpack your emotions first</a:t>
            </a:r>
          </a:p>
        </p:txBody>
      </p:sp>
      <p:sp>
        <p:nvSpPr>
          <p:cNvPr id="7" name="TextBox 6">
            <a:extLst>
              <a:ext uri="{FF2B5EF4-FFF2-40B4-BE49-F238E27FC236}">
                <a16:creationId xmlns:a16="http://schemas.microsoft.com/office/drawing/2014/main" id="{B4AD001D-9DB3-8AA8-5124-B5D17B94256C}"/>
              </a:ext>
            </a:extLst>
          </p:cNvPr>
          <p:cNvSpPr txBox="1"/>
          <p:nvPr/>
        </p:nvSpPr>
        <p:spPr>
          <a:xfrm>
            <a:off x="881633" y="2449339"/>
            <a:ext cx="3761709" cy="3657922"/>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marL="342900" indent="-342900">
              <a:lnSpc>
                <a:spcPct val="90000"/>
              </a:lnSpc>
              <a:spcAft>
                <a:spcPts val="600"/>
              </a:spcAft>
              <a:buAutoNum type="arabicPeriod"/>
            </a:pPr>
            <a:r>
              <a:rPr lang="en-US">
                <a:solidFill>
                  <a:schemeClr val="tx2"/>
                </a:solidFill>
              </a:rPr>
              <a:t>Be aware of your own feelings, especially when conflict occurs</a:t>
            </a:r>
            <a:endParaRPr lang="en-US">
              <a:solidFill>
                <a:schemeClr val="tx2"/>
              </a:solidFill>
              <a:cs typeface="Calibri"/>
            </a:endParaRPr>
          </a:p>
          <a:p>
            <a:pPr indent="-228600">
              <a:lnSpc>
                <a:spcPct val="90000"/>
              </a:lnSpc>
              <a:spcAft>
                <a:spcPts val="600"/>
              </a:spcAft>
              <a:buFont typeface="Arial" panose="020B0604020202020204" pitchFamily="34" charset="0"/>
              <a:buChar char="•"/>
            </a:pPr>
            <a:endParaRPr lang="en-US">
              <a:solidFill>
                <a:schemeClr val="tx2"/>
              </a:solidFill>
              <a:cs typeface="Calibri"/>
            </a:endParaRPr>
          </a:p>
          <a:p>
            <a:pPr>
              <a:lnSpc>
                <a:spcPct val="90000"/>
              </a:lnSpc>
              <a:spcAft>
                <a:spcPts val="600"/>
              </a:spcAft>
            </a:pPr>
            <a:r>
              <a:rPr lang="en-US">
                <a:solidFill>
                  <a:schemeClr val="tx2"/>
                </a:solidFill>
              </a:rPr>
              <a:t>2.  Label your own feelings</a:t>
            </a:r>
            <a:endParaRPr lang="en-US">
              <a:solidFill>
                <a:schemeClr val="tx2"/>
              </a:solidFill>
              <a:cs typeface="Calibri"/>
            </a:endParaRPr>
          </a:p>
          <a:p>
            <a:pPr indent="-228600">
              <a:lnSpc>
                <a:spcPct val="90000"/>
              </a:lnSpc>
              <a:spcAft>
                <a:spcPts val="600"/>
              </a:spcAft>
              <a:buFont typeface="Arial" panose="020B0604020202020204" pitchFamily="34" charset="0"/>
              <a:buChar char="•"/>
            </a:pPr>
            <a:endParaRPr lang="en-US">
              <a:solidFill>
                <a:schemeClr val="tx2"/>
              </a:solidFill>
              <a:cs typeface="Calibri"/>
            </a:endParaRPr>
          </a:p>
          <a:p>
            <a:pPr>
              <a:lnSpc>
                <a:spcPct val="90000"/>
              </a:lnSpc>
              <a:spcAft>
                <a:spcPts val="600"/>
              </a:spcAft>
            </a:pPr>
            <a:r>
              <a:rPr lang="en-US">
                <a:solidFill>
                  <a:schemeClr val="tx2"/>
                </a:solidFill>
              </a:rPr>
              <a:t>3.  Talk to an adult family member, close friend, spouse, or even a therapist</a:t>
            </a:r>
            <a:endParaRPr lang="en-US">
              <a:solidFill>
                <a:schemeClr val="tx2"/>
              </a:solidFill>
              <a:cs typeface="Calibri"/>
            </a:endParaRPr>
          </a:p>
          <a:p>
            <a:pPr indent="-228600">
              <a:lnSpc>
                <a:spcPct val="90000"/>
              </a:lnSpc>
              <a:spcAft>
                <a:spcPts val="600"/>
              </a:spcAft>
              <a:buFont typeface="Arial" panose="020B0604020202020204" pitchFamily="34" charset="0"/>
              <a:buChar char="•"/>
            </a:pPr>
            <a:endParaRPr lang="en-US">
              <a:solidFill>
                <a:schemeClr val="tx2"/>
              </a:solidFill>
              <a:cs typeface="Calibri"/>
            </a:endParaRPr>
          </a:p>
          <a:p>
            <a:pPr indent="-228600">
              <a:lnSpc>
                <a:spcPct val="90000"/>
              </a:lnSpc>
              <a:spcAft>
                <a:spcPts val="600"/>
              </a:spcAft>
              <a:buFont typeface="Arial" panose="020B0604020202020204" pitchFamily="34" charset="0"/>
              <a:buChar char="•"/>
            </a:pPr>
            <a:r>
              <a:rPr lang="en-US">
                <a:solidFill>
                  <a:schemeClr val="tx2"/>
                </a:solidFill>
              </a:rPr>
              <a:t>Remember </a:t>
            </a:r>
            <a:r>
              <a:rPr lang="en-US" b="1" u="sng">
                <a:solidFill>
                  <a:schemeClr val="tx2"/>
                </a:solidFill>
              </a:rPr>
              <a:t>EVERYONE</a:t>
            </a:r>
            <a:r>
              <a:rPr lang="en-US">
                <a:solidFill>
                  <a:schemeClr val="tx2"/>
                </a:solidFill>
              </a:rPr>
              <a:t> needs help sometimes, even rockstars like you!</a:t>
            </a:r>
            <a:endParaRPr lang="en-US">
              <a:solidFill>
                <a:schemeClr val="tx2"/>
              </a:solidFill>
              <a:cs typeface="Calibri"/>
            </a:endParaRPr>
          </a:p>
        </p:txBody>
      </p:sp>
    </p:spTree>
    <p:extLst>
      <p:ext uri="{BB962C8B-B14F-4D97-AF65-F5344CB8AC3E}">
        <p14:creationId xmlns:p14="http://schemas.microsoft.com/office/powerpoint/2010/main" val="2689268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3366BB0-BF67-4519-BA41-2F0021F5E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DA0732-FCA9-4919-89C7-7C02FD1BCEB3}"/>
              </a:ext>
            </a:extLst>
          </p:cNvPr>
          <p:cNvSpPr>
            <a:spLocks noGrp="1"/>
          </p:cNvSpPr>
          <p:nvPr>
            <p:ph type="title"/>
          </p:nvPr>
        </p:nvSpPr>
        <p:spPr>
          <a:xfrm>
            <a:off x="4265840" y="411993"/>
            <a:ext cx="6801998" cy="1256869"/>
          </a:xfrm>
        </p:spPr>
        <p:txBody>
          <a:bodyPr vert="horz" lIns="91440" tIns="45720" rIns="91440" bIns="45720" rtlCol="0" anchor="b">
            <a:noAutofit/>
          </a:bodyPr>
          <a:lstStyle/>
          <a:p>
            <a:pPr algn="ctr"/>
            <a:r>
              <a:rPr lang="en-US" sz="2800">
                <a:latin typeface="Aharoni"/>
                <a:cs typeface="Aharoni"/>
              </a:rPr>
              <a:t>BASIC C</a:t>
            </a:r>
            <a:r>
              <a:rPr lang="en-US" sz="2800" b="1">
                <a:latin typeface="Aharoni"/>
                <a:cs typeface="Aharoni"/>
              </a:rPr>
              <a:t>OPING SKILLS FOR PARENTS</a:t>
            </a:r>
            <a:endParaRPr lang="en-US" sz="2800"/>
          </a:p>
          <a:p>
            <a:endParaRPr lang="en-US"/>
          </a:p>
        </p:txBody>
      </p:sp>
      <p:sp>
        <p:nvSpPr>
          <p:cNvPr id="3" name="Content Placeholder 2">
            <a:extLst>
              <a:ext uri="{FF2B5EF4-FFF2-40B4-BE49-F238E27FC236}">
                <a16:creationId xmlns:a16="http://schemas.microsoft.com/office/drawing/2014/main" id="{30CC016E-893A-4D21-A6A5-76226C761CFB}"/>
              </a:ext>
            </a:extLst>
          </p:cNvPr>
          <p:cNvSpPr>
            <a:spLocks noGrp="1"/>
          </p:cNvSpPr>
          <p:nvPr>
            <p:ph idx="1"/>
          </p:nvPr>
        </p:nvSpPr>
        <p:spPr>
          <a:xfrm>
            <a:off x="4187429" y="1195372"/>
            <a:ext cx="7160741" cy="3352256"/>
          </a:xfrm>
        </p:spPr>
        <p:txBody>
          <a:bodyPr vert="horz" lIns="91440" tIns="45720" rIns="91440" bIns="45720" rtlCol="0" anchor="t">
            <a:noAutofit/>
          </a:bodyPr>
          <a:lstStyle/>
          <a:p>
            <a:pPr marL="0" indent="0">
              <a:lnSpc>
                <a:spcPct val="100000"/>
              </a:lnSpc>
              <a:spcBef>
                <a:spcPts val="0"/>
              </a:spcBef>
              <a:buNone/>
            </a:pPr>
            <a:endParaRPr lang="en-US" sz="1100">
              <a:ea typeface="+mn-lt"/>
              <a:cs typeface="+mn-lt"/>
            </a:endParaRPr>
          </a:p>
          <a:p>
            <a:pPr>
              <a:lnSpc>
                <a:spcPct val="100000"/>
              </a:lnSpc>
              <a:spcBef>
                <a:spcPts val="0"/>
              </a:spcBef>
            </a:pPr>
            <a:r>
              <a:rPr lang="en-US" sz="1800" b="1">
                <a:ea typeface="+mn-lt"/>
                <a:cs typeface="+mn-lt"/>
              </a:rPr>
              <a:t>Set boundaries</a:t>
            </a:r>
          </a:p>
          <a:p>
            <a:pPr lvl="2">
              <a:lnSpc>
                <a:spcPct val="100000"/>
              </a:lnSpc>
              <a:spcBef>
                <a:spcPts val="0"/>
              </a:spcBef>
            </a:pPr>
            <a:r>
              <a:rPr lang="en-US" sz="1800">
                <a:ea typeface="+mn-lt"/>
                <a:cs typeface="+mn-lt"/>
              </a:rPr>
              <a:t>Give yourself permission to say no</a:t>
            </a:r>
          </a:p>
          <a:p>
            <a:pPr marL="0" indent="0">
              <a:lnSpc>
                <a:spcPct val="100000"/>
              </a:lnSpc>
              <a:spcBef>
                <a:spcPts val="0"/>
              </a:spcBef>
              <a:buNone/>
            </a:pPr>
            <a:endParaRPr lang="en-US" sz="1800">
              <a:ea typeface="+mn-lt"/>
              <a:cs typeface="+mn-lt"/>
            </a:endParaRPr>
          </a:p>
          <a:p>
            <a:pPr>
              <a:lnSpc>
                <a:spcPct val="100000"/>
              </a:lnSpc>
              <a:spcBef>
                <a:spcPts val="0"/>
              </a:spcBef>
            </a:pPr>
            <a:r>
              <a:rPr lang="en-US" sz="1800" b="1">
                <a:ea typeface="+mn-lt"/>
                <a:cs typeface="+mn-lt"/>
              </a:rPr>
              <a:t>Ask for help</a:t>
            </a:r>
          </a:p>
          <a:p>
            <a:pPr lvl="2">
              <a:lnSpc>
                <a:spcPct val="100000"/>
              </a:lnSpc>
              <a:spcBef>
                <a:spcPts val="0"/>
              </a:spcBef>
            </a:pPr>
            <a:r>
              <a:rPr lang="en-US" sz="1800">
                <a:ea typeface="+mn-lt"/>
                <a:cs typeface="+mn-lt"/>
              </a:rPr>
              <a:t>Ask family members or neighbors you can trust for help. Even if it's just taking your students for a walk around the block. </a:t>
            </a:r>
          </a:p>
          <a:p>
            <a:pPr lvl="2">
              <a:lnSpc>
                <a:spcPct val="100000"/>
              </a:lnSpc>
              <a:spcBef>
                <a:spcPts val="0"/>
              </a:spcBef>
            </a:pPr>
            <a:r>
              <a:rPr lang="en-US" sz="1800">
                <a:ea typeface="+mn-lt"/>
                <a:cs typeface="+mn-lt"/>
              </a:rPr>
              <a:t> Ask your students for help. Your students can help with packing lunches, putting the clothes away, picking up the dog poop, or helping put silverware away.</a:t>
            </a:r>
            <a:endParaRPr lang="en-US"/>
          </a:p>
          <a:p>
            <a:pPr marL="914400" lvl="2" indent="0">
              <a:lnSpc>
                <a:spcPct val="100000"/>
              </a:lnSpc>
              <a:spcBef>
                <a:spcPts val="0"/>
              </a:spcBef>
              <a:buNone/>
            </a:pPr>
            <a:endParaRPr lang="en-US" sz="1800" b="1">
              <a:ea typeface="+mn-lt"/>
              <a:cs typeface="+mn-lt"/>
            </a:endParaRPr>
          </a:p>
          <a:p>
            <a:pPr>
              <a:lnSpc>
                <a:spcPct val="100000"/>
              </a:lnSpc>
              <a:spcBef>
                <a:spcPts val="0"/>
              </a:spcBef>
            </a:pPr>
            <a:r>
              <a:rPr lang="en-US" sz="1800" b="1">
                <a:ea typeface="+mn-lt"/>
                <a:cs typeface="+mn-lt"/>
              </a:rPr>
              <a:t>Be grateful</a:t>
            </a:r>
          </a:p>
          <a:p>
            <a:pPr lvl="2">
              <a:lnSpc>
                <a:spcPct val="100000"/>
              </a:lnSpc>
              <a:spcBef>
                <a:spcPts val="0"/>
              </a:spcBef>
            </a:pPr>
            <a:r>
              <a:rPr lang="en-US" sz="1800">
                <a:ea typeface="+mn-lt"/>
                <a:cs typeface="+mn-lt"/>
              </a:rPr>
              <a:t>Check your mindset. Does it need an adjustment? You are blessed to be a parent and lucky to have someone you have to make dinner for. We are not saying to ignore your stress, We are just saying to remember what is important to you.</a:t>
            </a:r>
          </a:p>
          <a:p>
            <a:pPr>
              <a:lnSpc>
                <a:spcPct val="100000"/>
              </a:lnSpc>
            </a:pPr>
            <a:endParaRPr lang="en-US" sz="1800"/>
          </a:p>
        </p:txBody>
      </p:sp>
      <p:pic>
        <p:nvPicPr>
          <p:cNvPr id="5" name="Picture 5" descr="A picture containing diagram&#10;&#10;Description automatically generated">
            <a:extLst>
              <a:ext uri="{FF2B5EF4-FFF2-40B4-BE49-F238E27FC236}">
                <a16:creationId xmlns:a16="http://schemas.microsoft.com/office/drawing/2014/main" id="{7DE43FCB-0062-30C0-2546-71F5B051155D}"/>
              </a:ext>
            </a:extLst>
          </p:cNvPr>
          <p:cNvPicPr>
            <a:picLocks noChangeAspect="1"/>
          </p:cNvPicPr>
          <p:nvPr/>
        </p:nvPicPr>
        <p:blipFill>
          <a:blip r:embed="rId2"/>
          <a:stretch>
            <a:fillRect/>
          </a:stretch>
        </p:blipFill>
        <p:spPr>
          <a:xfrm>
            <a:off x="77141" y="896761"/>
            <a:ext cx="3975569" cy="4528255"/>
          </a:xfrm>
          <a:prstGeom prst="rect">
            <a:avLst/>
          </a:prstGeom>
        </p:spPr>
      </p:pic>
    </p:spTree>
    <p:extLst>
      <p:ext uri="{BB962C8B-B14F-4D97-AF65-F5344CB8AC3E}">
        <p14:creationId xmlns:p14="http://schemas.microsoft.com/office/powerpoint/2010/main" val="20967110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7">
            <a:extLst>
              <a:ext uri="{FF2B5EF4-FFF2-40B4-BE49-F238E27FC236}">
                <a16:creationId xmlns:a16="http://schemas.microsoft.com/office/drawing/2014/main" id="{368F9D89-54B8-41F8-8839-49992D6458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841D63-2B74-4D35-84DF-F96611312283}"/>
              </a:ext>
            </a:extLst>
          </p:cNvPr>
          <p:cNvSpPr>
            <a:spLocks noGrp="1"/>
          </p:cNvSpPr>
          <p:nvPr>
            <p:ph type="title"/>
          </p:nvPr>
        </p:nvSpPr>
        <p:spPr>
          <a:xfrm>
            <a:off x="1049867" y="-1462616"/>
            <a:ext cx="6890518" cy="2275480"/>
          </a:xfrm>
        </p:spPr>
        <p:txBody>
          <a:bodyPr>
            <a:normAutofit/>
          </a:bodyPr>
          <a:lstStyle/>
          <a:p>
            <a:r>
              <a:rPr lang="en-US" sz="3200">
                <a:latin typeface="Aharoni"/>
                <a:cs typeface="Angsana New"/>
              </a:rPr>
              <a:t>Basic coping skills continued</a:t>
            </a:r>
            <a:endParaRPr lang="en-US" sz="3200"/>
          </a:p>
        </p:txBody>
      </p:sp>
      <p:sp>
        <p:nvSpPr>
          <p:cNvPr id="3" name="Content Placeholder 2">
            <a:extLst>
              <a:ext uri="{FF2B5EF4-FFF2-40B4-BE49-F238E27FC236}">
                <a16:creationId xmlns:a16="http://schemas.microsoft.com/office/drawing/2014/main" id="{E71E4BE0-6C67-43F2-90A6-8116D7773146}"/>
              </a:ext>
            </a:extLst>
          </p:cNvPr>
          <p:cNvSpPr>
            <a:spLocks noGrp="1"/>
          </p:cNvSpPr>
          <p:nvPr>
            <p:ph idx="1"/>
          </p:nvPr>
        </p:nvSpPr>
        <p:spPr>
          <a:xfrm>
            <a:off x="658283" y="949130"/>
            <a:ext cx="7100878" cy="5709903"/>
          </a:xfrm>
        </p:spPr>
        <p:txBody>
          <a:bodyPr vert="horz" lIns="91440" tIns="45720" rIns="91440" bIns="45720" rtlCol="0" anchor="t">
            <a:noAutofit/>
          </a:bodyPr>
          <a:lstStyle/>
          <a:p>
            <a:pPr>
              <a:lnSpc>
                <a:spcPct val="100000"/>
              </a:lnSpc>
            </a:pPr>
            <a:r>
              <a:rPr lang="en-US" sz="1800" b="1">
                <a:ea typeface="+mn-lt"/>
                <a:cs typeface="+mn-lt"/>
              </a:rPr>
              <a:t>Take some time out</a:t>
            </a:r>
          </a:p>
          <a:p>
            <a:pPr lvl="1">
              <a:lnSpc>
                <a:spcPct val="100000"/>
              </a:lnSpc>
            </a:pPr>
            <a:r>
              <a:rPr lang="en-US">
                <a:ea typeface="+mn-lt"/>
                <a:cs typeface="+mn-lt"/>
              </a:rPr>
              <a:t>Self-care is </a:t>
            </a:r>
            <a:r>
              <a:rPr lang="en-US" b="1">
                <a:ea typeface="+mn-lt"/>
                <a:cs typeface="+mn-lt"/>
              </a:rPr>
              <a:t>not</a:t>
            </a:r>
            <a:r>
              <a:rPr lang="en-US">
                <a:ea typeface="+mn-lt"/>
                <a:cs typeface="+mn-lt"/>
              </a:rPr>
              <a:t> optional. This could simply be an hour of relaxation, a dinner out, a massage or a movie. Listen to some music, read a book, or dance. Try different things and see what you need.</a:t>
            </a:r>
          </a:p>
          <a:p>
            <a:pPr>
              <a:lnSpc>
                <a:spcPct val="100000"/>
              </a:lnSpc>
            </a:pPr>
            <a:r>
              <a:rPr lang="en-US" sz="1800" b="1">
                <a:ea typeface="+mn-lt"/>
                <a:cs typeface="+mn-lt"/>
              </a:rPr>
              <a:t>Find your tribe</a:t>
            </a:r>
          </a:p>
          <a:p>
            <a:pPr lvl="1">
              <a:lnSpc>
                <a:spcPct val="100000"/>
              </a:lnSpc>
            </a:pPr>
            <a:r>
              <a:rPr lang="en-US">
                <a:ea typeface="+mn-lt"/>
                <a:cs typeface="+mn-lt"/>
              </a:rPr>
              <a:t>You should never feel isolated. Isolation itself can be stressful. You are not alone, and you will get past this stage. It is good to talk with family and friends but speaking with other parents who can directly relate to your problems can be even better.</a:t>
            </a:r>
          </a:p>
          <a:p>
            <a:pPr>
              <a:lnSpc>
                <a:spcPct val="100000"/>
              </a:lnSpc>
            </a:pPr>
            <a:r>
              <a:rPr lang="en-US" sz="1800" b="1">
                <a:ea typeface="+mn-lt"/>
                <a:cs typeface="+mn-lt"/>
              </a:rPr>
              <a:t>Exercise</a:t>
            </a:r>
            <a:endParaRPr lang="en-US" sz="1800" b="1"/>
          </a:p>
          <a:p>
            <a:pPr lvl="1">
              <a:lnSpc>
                <a:spcPct val="100000"/>
              </a:lnSpc>
            </a:pPr>
            <a:r>
              <a:rPr lang="en-US">
                <a:ea typeface="+mn-lt"/>
                <a:cs typeface="+mn-lt"/>
              </a:rPr>
              <a:t>Getting exercise is shown to reduce stress significantly. If you have pent up stress or anxiety, go for a walk or a run. Exercise and other physical activity produce endorphins—chemicals in the brain that act as natural painkillers, it also improves the ability to sleep, which in turn reduces stress.</a:t>
            </a:r>
            <a:endParaRPr lang="en-US"/>
          </a:p>
          <a:p>
            <a:pPr>
              <a:lnSpc>
                <a:spcPct val="100000"/>
              </a:lnSpc>
            </a:pPr>
            <a:endParaRPr lang="en-US" sz="1000"/>
          </a:p>
        </p:txBody>
      </p:sp>
      <p:pic>
        <p:nvPicPr>
          <p:cNvPr id="5" name="Picture 5">
            <a:extLst>
              <a:ext uri="{FF2B5EF4-FFF2-40B4-BE49-F238E27FC236}">
                <a16:creationId xmlns:a16="http://schemas.microsoft.com/office/drawing/2014/main" id="{EC940E47-BD1E-0D9C-63E9-FA4D5FBAB36A}"/>
              </a:ext>
            </a:extLst>
          </p:cNvPr>
          <p:cNvPicPr>
            <a:picLocks noChangeAspect="1"/>
          </p:cNvPicPr>
          <p:nvPr/>
        </p:nvPicPr>
        <p:blipFill>
          <a:blip r:embed="rId2"/>
          <a:stretch>
            <a:fillRect/>
          </a:stretch>
        </p:blipFill>
        <p:spPr>
          <a:xfrm>
            <a:off x="8153400" y="1138586"/>
            <a:ext cx="3435368" cy="4580490"/>
          </a:xfrm>
          <a:prstGeom prst="rect">
            <a:avLst/>
          </a:prstGeom>
        </p:spPr>
      </p:pic>
    </p:spTree>
    <p:extLst>
      <p:ext uri="{BB962C8B-B14F-4D97-AF65-F5344CB8AC3E}">
        <p14:creationId xmlns:p14="http://schemas.microsoft.com/office/powerpoint/2010/main" val="13642626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68F9D89-54B8-41F8-8839-49992D6458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6AD2DE-02D6-42A6-BAC7-103729543963}"/>
              </a:ext>
            </a:extLst>
          </p:cNvPr>
          <p:cNvSpPr>
            <a:spLocks noGrp="1"/>
          </p:cNvSpPr>
          <p:nvPr>
            <p:ph type="title"/>
          </p:nvPr>
        </p:nvSpPr>
        <p:spPr>
          <a:xfrm>
            <a:off x="307693" y="-789973"/>
            <a:ext cx="6040966" cy="2275480"/>
          </a:xfrm>
        </p:spPr>
        <p:txBody>
          <a:bodyPr>
            <a:normAutofit/>
          </a:bodyPr>
          <a:lstStyle/>
          <a:p>
            <a:pPr algn="ctr">
              <a:lnSpc>
                <a:spcPct val="90000"/>
              </a:lnSpc>
            </a:pPr>
            <a:r>
              <a:rPr lang="en-US" sz="3600">
                <a:latin typeface="Aharoni"/>
                <a:cs typeface="Angsana New"/>
              </a:rPr>
              <a:t>BASIC COPING SKILLS CONTINUED</a:t>
            </a:r>
            <a:endParaRPr lang="en-US" sz="3600"/>
          </a:p>
        </p:txBody>
      </p:sp>
      <p:sp>
        <p:nvSpPr>
          <p:cNvPr id="3" name="Content Placeholder 2">
            <a:extLst>
              <a:ext uri="{FF2B5EF4-FFF2-40B4-BE49-F238E27FC236}">
                <a16:creationId xmlns:a16="http://schemas.microsoft.com/office/drawing/2014/main" id="{1F5A9E1C-5654-4CB9-903B-0C8C4EB0E0AB}"/>
              </a:ext>
            </a:extLst>
          </p:cNvPr>
          <p:cNvSpPr>
            <a:spLocks noGrp="1"/>
          </p:cNvSpPr>
          <p:nvPr>
            <p:ph idx="1"/>
          </p:nvPr>
        </p:nvSpPr>
        <p:spPr>
          <a:xfrm>
            <a:off x="703161" y="2039749"/>
            <a:ext cx="5257799" cy="5262589"/>
          </a:xfrm>
        </p:spPr>
        <p:txBody>
          <a:bodyPr vert="horz" lIns="91440" tIns="45720" rIns="91440" bIns="45720" rtlCol="0" anchor="t">
            <a:normAutofit/>
          </a:bodyPr>
          <a:lstStyle/>
          <a:p>
            <a:r>
              <a:rPr lang="en-US" sz="1800" b="1"/>
              <a:t>Laughter</a:t>
            </a:r>
          </a:p>
          <a:p>
            <a:pPr lvl="1"/>
            <a:r>
              <a:rPr lang="en-US"/>
              <a:t>Laughter really is the best medicine. Short term benefits of laughter include stimulating our hearts, lungs, and muscles. Laughter releases feel-good endorphins, which help relax and reduce stress. REMEMBER, DON"T BE AFRAID TO BE SILLY!</a:t>
            </a:r>
          </a:p>
          <a:p>
            <a:r>
              <a:rPr lang="en-US" sz="1800" b="1"/>
              <a:t>Celebrate yourself</a:t>
            </a:r>
          </a:p>
          <a:p>
            <a:pPr lvl="1"/>
            <a:r>
              <a:rPr lang="en-US"/>
              <a:t>Don't forget to give yourself rewards, for example celebration Friday's. </a:t>
            </a:r>
          </a:p>
          <a:p>
            <a:pPr lvl="1"/>
            <a:endParaRPr lang="en-US"/>
          </a:p>
        </p:txBody>
      </p:sp>
      <p:pic>
        <p:nvPicPr>
          <p:cNvPr id="4" name="Picture 4" descr="A group of people posing for the camera&#10;&#10;Description automatically generated">
            <a:extLst>
              <a:ext uri="{FF2B5EF4-FFF2-40B4-BE49-F238E27FC236}">
                <a16:creationId xmlns:a16="http://schemas.microsoft.com/office/drawing/2014/main" id="{EAABAA70-B38E-4809-8DB0-54A94102ECA6}"/>
              </a:ext>
            </a:extLst>
          </p:cNvPr>
          <p:cNvPicPr>
            <a:picLocks noChangeAspect="1"/>
          </p:cNvPicPr>
          <p:nvPr/>
        </p:nvPicPr>
        <p:blipFill rotWithShape="1">
          <a:blip r:embed="rId2"/>
          <a:srcRect t="2298" r="2" b="11460"/>
          <a:stretch/>
        </p:blipFill>
        <p:spPr>
          <a:xfrm>
            <a:off x="8440888" y="120394"/>
            <a:ext cx="3550047" cy="4066292"/>
          </a:xfrm>
          <a:prstGeom prst="rect">
            <a:avLst/>
          </a:prstGeom>
        </p:spPr>
      </p:pic>
      <p:pic>
        <p:nvPicPr>
          <p:cNvPr id="5" name="Picture 5">
            <a:extLst>
              <a:ext uri="{FF2B5EF4-FFF2-40B4-BE49-F238E27FC236}">
                <a16:creationId xmlns:a16="http://schemas.microsoft.com/office/drawing/2014/main" id="{53A411D6-A764-29C8-56D3-953862F7E637}"/>
              </a:ext>
            </a:extLst>
          </p:cNvPr>
          <p:cNvPicPr>
            <a:picLocks noChangeAspect="1"/>
          </p:cNvPicPr>
          <p:nvPr/>
        </p:nvPicPr>
        <p:blipFill>
          <a:blip r:embed="rId3"/>
          <a:stretch>
            <a:fillRect/>
          </a:stretch>
        </p:blipFill>
        <p:spPr>
          <a:xfrm>
            <a:off x="6809317" y="3081867"/>
            <a:ext cx="2743200" cy="3657600"/>
          </a:xfrm>
          <a:prstGeom prst="rect">
            <a:avLst/>
          </a:prstGeom>
        </p:spPr>
      </p:pic>
    </p:spTree>
    <p:extLst>
      <p:ext uri="{BB962C8B-B14F-4D97-AF65-F5344CB8AC3E}">
        <p14:creationId xmlns:p14="http://schemas.microsoft.com/office/powerpoint/2010/main" val="40100553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1419E3D9-C5FB-41A9-B6D2-DFB210BB6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3" name="Rectangle 12">
            <a:extLst>
              <a:ext uri="{FF2B5EF4-FFF2-40B4-BE49-F238E27FC236}">
                <a16:creationId xmlns:a16="http://schemas.microsoft.com/office/drawing/2014/main" id="{367909BF-1DF7-4ACE-8F58-6CF719BB27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a:extLst>
              <a:ext uri="{FF2B5EF4-FFF2-40B4-BE49-F238E27FC236}">
                <a16:creationId xmlns:a16="http://schemas.microsoft.com/office/drawing/2014/main" id="{89E8BEDB-0BBC-4F21-9CFB-8530D664C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7" name="Group 16">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18" name="Straight Connector 17">
              <a:extLst>
                <a:ext uri="{FF2B5EF4-FFF2-40B4-BE49-F238E27FC236}">
                  <a16:creationId xmlns:a16="http://schemas.microsoft.com/office/drawing/2014/main" id="{51D6D676-6F2F-4446-9935-2D8D0382147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9BAEA2B-9C25-4B43-8C9A-A9D0C3E9B15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1FC5F3A-7F1A-4EE8-A913-C8E96ACC3C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2" name="Rectangle 21">
            <a:extLst>
              <a:ext uri="{FF2B5EF4-FFF2-40B4-BE49-F238E27FC236}">
                <a16:creationId xmlns:a16="http://schemas.microsoft.com/office/drawing/2014/main" id="{420551B3-B4DA-48EE-988C-4FAEAEB5C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613DF084-4DA1-AD7F-6A61-9E1DD6544D6D}"/>
              </a:ext>
            </a:extLst>
          </p:cNvPr>
          <p:cNvPicPr>
            <a:picLocks noGrp="1" noChangeAspect="1"/>
          </p:cNvPicPr>
          <p:nvPr>
            <p:ph idx="1"/>
          </p:nvPr>
        </p:nvPicPr>
        <p:blipFill rotWithShape="1">
          <a:blip r:embed="rId2">
            <a:alphaModFix/>
          </a:blip>
          <a:srcRect t="19088" b="5912"/>
          <a:stretch/>
        </p:blipFill>
        <p:spPr>
          <a:xfrm>
            <a:off x="1" y="10"/>
            <a:ext cx="12191999" cy="6857989"/>
          </a:xfrm>
          <a:prstGeom prst="rect">
            <a:avLst/>
          </a:prstGeom>
        </p:spPr>
      </p:pic>
      <p:sp>
        <p:nvSpPr>
          <p:cNvPr id="24" name="Rectangle 23">
            <a:extLst>
              <a:ext uri="{FF2B5EF4-FFF2-40B4-BE49-F238E27FC236}">
                <a16:creationId xmlns:a16="http://schemas.microsoft.com/office/drawing/2014/main" id="{87FD26E4-041F-4EF2-B92D-6034C0F8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37549"/>
            <a:ext cx="12191999" cy="5058137"/>
          </a:xfrm>
          <a:prstGeom prst="rect">
            <a:avLst/>
          </a:prstGeom>
          <a:gradFill flip="none" rotWithShape="1">
            <a:gsLst>
              <a:gs pos="50000">
                <a:schemeClr val="bg1">
                  <a:alpha val="30000"/>
                </a:schemeClr>
              </a:gs>
              <a:gs pos="80000">
                <a:schemeClr val="bg1">
                  <a:alpha val="15000"/>
                </a:schemeClr>
              </a:gs>
              <a:gs pos="0">
                <a:schemeClr val="bg1">
                  <a:alpha val="0"/>
                </a:schemeClr>
              </a:gs>
              <a:gs pos="20000">
                <a:schemeClr val="bg1">
                  <a:alpha val="15000"/>
                </a:schemeClr>
              </a:gs>
              <a:gs pos="10000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1ACEB1-AA18-F0DB-8282-2195D851AC30}"/>
              </a:ext>
            </a:extLst>
          </p:cNvPr>
          <p:cNvSpPr>
            <a:spLocks noGrp="1"/>
          </p:cNvSpPr>
          <p:nvPr>
            <p:ph type="title"/>
          </p:nvPr>
        </p:nvSpPr>
        <p:spPr>
          <a:xfrm>
            <a:off x="1374322" y="1179739"/>
            <a:ext cx="9443357" cy="2753880"/>
          </a:xfrm>
        </p:spPr>
        <p:txBody>
          <a:bodyPr vert="horz" lIns="91440" tIns="45720" rIns="91440" bIns="45720" rtlCol="0" anchor="b">
            <a:normAutofit/>
          </a:bodyPr>
          <a:lstStyle/>
          <a:p>
            <a:pPr algn="ctr">
              <a:lnSpc>
                <a:spcPct val="83000"/>
              </a:lnSpc>
            </a:pPr>
            <a:r>
              <a:rPr lang="en-US" sz="6800" cap="all" spc="-100"/>
              <a:t>Thank you! </a:t>
            </a:r>
          </a:p>
        </p:txBody>
      </p:sp>
    </p:spTree>
    <p:extLst>
      <p:ext uri="{BB962C8B-B14F-4D97-AF65-F5344CB8AC3E}">
        <p14:creationId xmlns:p14="http://schemas.microsoft.com/office/powerpoint/2010/main" val="1847307906"/>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AnalogousFromDarkSeedLeftStep">
      <a:dk1>
        <a:srgbClr val="000000"/>
      </a:dk1>
      <a:lt1>
        <a:srgbClr val="FFFFFF"/>
      </a:lt1>
      <a:dk2>
        <a:srgbClr val="1C2432"/>
      </a:dk2>
      <a:lt2>
        <a:srgbClr val="F1F3F0"/>
      </a:lt2>
      <a:accent1>
        <a:srgbClr val="D329E7"/>
      </a:accent1>
      <a:accent2>
        <a:srgbClr val="7217D5"/>
      </a:accent2>
      <a:accent3>
        <a:srgbClr val="382DE7"/>
      </a:accent3>
      <a:accent4>
        <a:srgbClr val="175BD5"/>
      </a:accent4>
      <a:accent5>
        <a:srgbClr val="29BCE7"/>
      </a:accent5>
      <a:accent6>
        <a:srgbClr val="15C2A2"/>
      </a:accent6>
      <a:hlink>
        <a:srgbClr val="3F8CBF"/>
      </a:hlink>
      <a:folHlink>
        <a:srgbClr val="7F7F7F"/>
      </a:folHlink>
    </a:clrScheme>
    <a:fontScheme name="Savon">
      <a:maj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DividendVTI">
  <a:themeElements>
    <a:clrScheme name="AnalogousFromDarkSeedLeftStep">
      <a:dk1>
        <a:srgbClr val="000000"/>
      </a:dk1>
      <a:lt1>
        <a:srgbClr val="FFFFFF"/>
      </a:lt1>
      <a:dk2>
        <a:srgbClr val="221B33"/>
      </a:dk2>
      <a:lt2>
        <a:srgbClr val="F0F3F1"/>
      </a:lt2>
      <a:accent1>
        <a:srgbClr val="E729A7"/>
      </a:accent1>
      <a:accent2>
        <a:srgbClr val="C517D5"/>
      </a:accent2>
      <a:accent3>
        <a:srgbClr val="8829E7"/>
      </a:accent3>
      <a:accent4>
        <a:srgbClr val="3C2DD9"/>
      </a:accent4>
      <a:accent5>
        <a:srgbClr val="2968E7"/>
      </a:accent5>
      <a:accent6>
        <a:srgbClr val="17A5D5"/>
      </a:accent6>
      <a:hlink>
        <a:srgbClr val="3F54BF"/>
      </a:hlink>
      <a:folHlink>
        <a:srgbClr val="7F7F7F"/>
      </a:folHlink>
    </a:clrScheme>
    <a:fontScheme name="Dividend">
      <a:majorFont>
        <a:latin typeface="Univers Condensed"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Univers"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3.xml><?xml version="1.0" encoding="utf-8"?>
<a:theme xmlns:a="http://schemas.openxmlformats.org/drawingml/2006/main" name="BlocksVTI">
  <a:themeElements>
    <a:clrScheme name="AnalogousFromRegularSeed_2SEEDS">
      <a:dk1>
        <a:srgbClr val="000000"/>
      </a:dk1>
      <a:lt1>
        <a:srgbClr val="FFFFFF"/>
      </a:lt1>
      <a:dk2>
        <a:srgbClr val="243341"/>
      </a:dk2>
      <a:lt2>
        <a:srgbClr val="E2E7E8"/>
      </a:lt2>
      <a:accent1>
        <a:srgbClr val="D54617"/>
      </a:accent1>
      <a:accent2>
        <a:srgbClr val="E7294A"/>
      </a:accent2>
      <a:accent3>
        <a:srgbClr val="D19725"/>
      </a:accent3>
      <a:accent4>
        <a:srgbClr val="14B693"/>
      </a:accent4>
      <a:accent5>
        <a:srgbClr val="26B1D4"/>
      </a:accent5>
      <a:accent6>
        <a:srgbClr val="1760D5"/>
      </a:accent6>
      <a:hlink>
        <a:srgbClr val="388CA8"/>
      </a:hlink>
      <a:folHlink>
        <a:srgbClr val="7F7F7F"/>
      </a:folHlink>
    </a:clrScheme>
    <a:fontScheme name="Avenir">
      <a:majorFont>
        <a:latin typeface="Avenir Next LT Pro"/>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cksVTI" id="{31656FE6-20D8-4105-85EA-706EC9332BE9}" vid="{039DFFC9-9B25-4063-9235-B287A446F509}"/>
    </a:ext>
  </a:extLst>
</a:theme>
</file>

<file path=ppt/theme/theme4.xml><?xml version="1.0" encoding="utf-8"?>
<a:theme xmlns:a="http://schemas.openxmlformats.org/drawingml/2006/main" name="FadeVTI">
  <a:themeElements>
    <a:clrScheme name="gradient">
      <a:dk1>
        <a:sysClr val="windowText" lastClr="000000"/>
      </a:dk1>
      <a:lt1>
        <a:sysClr val="window" lastClr="FFFFFF"/>
      </a:lt1>
      <a:dk2>
        <a:srgbClr val="203040"/>
      </a:dk2>
      <a:lt2>
        <a:srgbClr val="ECF0F0"/>
      </a:lt2>
      <a:accent1>
        <a:srgbClr val="00BAC8"/>
      </a:accent1>
      <a:accent2>
        <a:srgbClr val="794DFF"/>
      </a:accent2>
      <a:accent3>
        <a:srgbClr val="00D17D"/>
      </a:accent3>
      <a:accent4>
        <a:srgbClr val="E69500"/>
      </a:accent4>
      <a:accent5>
        <a:srgbClr val="FE5D21"/>
      </a:accent5>
      <a:accent6>
        <a:srgbClr val="DA2A69"/>
      </a:accent6>
      <a:hlink>
        <a:srgbClr val="3E8FF1"/>
      </a:hlink>
      <a:folHlink>
        <a:srgbClr val="939393"/>
      </a:folHlink>
    </a:clrScheme>
    <a:fontScheme name="Custom 49">
      <a:majorFont>
        <a:latin typeface="Aharon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deVTI" id="{1194088A-B135-4437-9FD8-7466BBC13A13}" vid="{B787DE2F-1995-45D8-A8E2-6B5CC521AC55}"/>
    </a:ext>
  </a:extLst>
</a:theme>
</file>

<file path=ppt/theme/theme5.xml><?xml version="1.0" encoding="utf-8"?>
<a:theme xmlns:a="http://schemas.openxmlformats.org/drawingml/2006/main" name="SketchyVTI">
  <a:themeElements>
    <a:clrScheme name="SketchyVTI">
      <a:dk1>
        <a:sysClr val="windowText" lastClr="000000"/>
      </a:dk1>
      <a:lt1>
        <a:sysClr val="window" lastClr="FFFFFF"/>
      </a:lt1>
      <a:dk2>
        <a:srgbClr val="39302A"/>
      </a:dk2>
      <a:lt2>
        <a:srgbClr val="E5DEDB"/>
      </a:lt2>
      <a:accent1>
        <a:srgbClr val="E4650E"/>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Custom 2">
      <a:majorFont>
        <a:latin typeface="The Serif Hand Black"/>
        <a:ea typeface=""/>
        <a:cs typeface=""/>
      </a:majorFont>
      <a:minorFont>
        <a:latin typeface="The Hand Bol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ppt/theme/theme6.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1852</Words>
  <Application>Microsoft Office PowerPoint</Application>
  <PresentationFormat>Widescreen</PresentationFormat>
  <Paragraphs>154</Paragraphs>
  <Slides>25</Slides>
  <Notes>1</Notes>
  <HiddenSlides>0</HiddenSlides>
  <MMClips>0</MMClips>
  <ScaleCrop>false</ScaleCrop>
  <HeadingPairs>
    <vt:vector size="4" baseType="variant">
      <vt:variant>
        <vt:lpstr>Theme</vt:lpstr>
      </vt:variant>
      <vt:variant>
        <vt:i4>6</vt:i4>
      </vt:variant>
      <vt:variant>
        <vt:lpstr>Slide Titles</vt:lpstr>
      </vt:variant>
      <vt:variant>
        <vt:i4>25</vt:i4>
      </vt:variant>
    </vt:vector>
  </HeadingPairs>
  <TitlesOfParts>
    <vt:vector size="31" baseType="lpstr">
      <vt:lpstr>SavonVTI</vt:lpstr>
      <vt:lpstr>DividendVTI</vt:lpstr>
      <vt:lpstr>BlocksVTI</vt:lpstr>
      <vt:lpstr>FadeVTI</vt:lpstr>
      <vt:lpstr>SketchyVTI</vt:lpstr>
      <vt:lpstr>office theme</vt:lpstr>
      <vt:lpstr>Depression, Anxiety, and Managing your Own Emotions</vt:lpstr>
      <vt:lpstr>Objectives</vt:lpstr>
      <vt:lpstr>Anxiety</vt:lpstr>
      <vt:lpstr>Anxiety </vt:lpstr>
      <vt:lpstr> anxiety Continued</vt:lpstr>
      <vt:lpstr>How can I help my student with anxiety?</vt:lpstr>
      <vt:lpstr>Supportive rather than always accommodating </vt:lpstr>
      <vt:lpstr>Supportive rather than always accommodating continued </vt:lpstr>
      <vt:lpstr>Limit screen time </vt:lpstr>
      <vt:lpstr>Grounding Technique: </vt:lpstr>
      <vt:lpstr>Depression </vt:lpstr>
      <vt:lpstr>Depression Continued</vt:lpstr>
      <vt:lpstr>How can I help my student with depression</vt:lpstr>
      <vt:lpstr>Supporting students with depression</vt:lpstr>
      <vt:lpstr>Supporting Students With Depression</vt:lpstr>
      <vt:lpstr>Managing your own emotions as a parent</vt:lpstr>
      <vt:lpstr>UNIQUE STRESSORS OF BEING A PARENT </vt:lpstr>
      <vt:lpstr>UNIQUE STRESSORS OF BEING A PARENT CONTINUED</vt:lpstr>
      <vt:lpstr>Ten Cognitive Distortions that can affect parent's emotions</vt:lpstr>
      <vt:lpstr> Ten Cognitive Distortions Continued</vt:lpstr>
      <vt:lpstr>Unpack your emotions first</vt:lpstr>
      <vt:lpstr>BASIC COPING SKILLS FOR PARENTS </vt:lpstr>
      <vt:lpstr>Basic coping skills continued</vt:lpstr>
      <vt:lpstr>BASIC COPING SKILLS CONTINUED</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Katya Quirarte</dc:creator>
  <cp:lastModifiedBy>Katya Quirarte</cp:lastModifiedBy>
  <cp:revision>9</cp:revision>
  <dcterms:created xsi:type="dcterms:W3CDTF">2023-04-03T18:59:40Z</dcterms:created>
  <dcterms:modified xsi:type="dcterms:W3CDTF">2023-05-19T20:20:40Z</dcterms:modified>
</cp:coreProperties>
</file>