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sldIdLst>
    <p:sldId id="256" r:id="rId2"/>
    <p:sldId id="260" r:id="rId3"/>
    <p:sldId id="266" r:id="rId4"/>
    <p:sldId id="267" r:id="rId5"/>
    <p:sldId id="262" r:id="rId6"/>
    <p:sldId id="263" r:id="rId7"/>
    <p:sldId id="264" r:id="rId8"/>
    <p:sldId id="265" r:id="rId9"/>
    <p:sldId id="257" r:id="rId10"/>
    <p:sldId id="259" r:id="rId11"/>
    <p:sldId id="276" r:id="rId12"/>
    <p:sldId id="277" r:id="rId13"/>
    <p:sldId id="278" r:id="rId14"/>
    <p:sldId id="279" r:id="rId15"/>
    <p:sldId id="268" r:id="rId16"/>
    <p:sldId id="285" r:id="rId17"/>
    <p:sldId id="269" r:id="rId18"/>
    <p:sldId id="270" r:id="rId19"/>
    <p:sldId id="273" r:id="rId20"/>
    <p:sldId id="271" r:id="rId21"/>
    <p:sldId id="284" r:id="rId22"/>
    <p:sldId id="274" r:id="rId23"/>
    <p:sldId id="288" r:id="rId24"/>
    <p:sldId id="280" r:id="rId25"/>
    <p:sldId id="287" r:id="rId26"/>
    <p:sldId id="281" r:id="rId27"/>
    <p:sldId id="286" r:id="rId28"/>
    <p:sldId id="283" r:id="rId29"/>
    <p:sldId id="282"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7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65FD62-D706-4209-96BD-B785A00D1250}" v="123" dt="2023-02-17T22:54:55.76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8" d="100"/>
          <a:sy n="118" d="100"/>
        </p:scale>
        <p:origin x="27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ya Quirarte" userId="93df6757-c965-48bb-8bc6-2996db25e081" providerId="ADAL" clId="{5565FD62-D706-4209-96BD-B785A00D1250}"/>
    <pc:docChg chg="undo custSel modSld">
      <pc:chgData name="Katya Quirarte" userId="93df6757-c965-48bb-8bc6-2996db25e081" providerId="ADAL" clId="{5565FD62-D706-4209-96BD-B785A00D1250}" dt="2023-02-17T23:36:39.355" v="539" actId="1076"/>
      <pc:docMkLst>
        <pc:docMk/>
      </pc:docMkLst>
      <pc:sldChg chg="modSp mod">
        <pc:chgData name="Katya Quirarte" userId="93df6757-c965-48bb-8bc6-2996db25e081" providerId="ADAL" clId="{5565FD62-D706-4209-96BD-B785A00D1250}" dt="2023-02-17T23:36:39.355" v="539" actId="1076"/>
        <pc:sldMkLst>
          <pc:docMk/>
          <pc:sldMk cId="853001053" sldId="256"/>
        </pc:sldMkLst>
        <pc:spChg chg="mod">
          <ac:chgData name="Katya Quirarte" userId="93df6757-c965-48bb-8bc6-2996db25e081" providerId="ADAL" clId="{5565FD62-D706-4209-96BD-B785A00D1250}" dt="2023-02-17T23:36:31.444" v="538" actId="255"/>
          <ac:spMkLst>
            <pc:docMk/>
            <pc:sldMk cId="853001053" sldId="256"/>
            <ac:spMk id="2" creationId="{8AA31EF9-B31E-4F23-BAF2-5E013E859839}"/>
          </ac:spMkLst>
        </pc:spChg>
        <pc:spChg chg="mod">
          <ac:chgData name="Katya Quirarte" userId="93df6757-c965-48bb-8bc6-2996db25e081" providerId="ADAL" clId="{5565FD62-D706-4209-96BD-B785A00D1250}" dt="2023-02-17T23:36:39.355" v="539" actId="1076"/>
          <ac:spMkLst>
            <pc:docMk/>
            <pc:sldMk cId="853001053" sldId="256"/>
            <ac:spMk id="3" creationId="{057159EF-8222-43A0-834D-0C2CF2F0D50D}"/>
          </ac:spMkLst>
        </pc:spChg>
      </pc:sldChg>
      <pc:sldChg chg="modSp mod">
        <pc:chgData name="Katya Quirarte" userId="93df6757-c965-48bb-8bc6-2996db25e081" providerId="ADAL" clId="{5565FD62-D706-4209-96BD-B785A00D1250}" dt="2023-02-17T19:12:32.112" v="227" actId="790"/>
        <pc:sldMkLst>
          <pc:docMk/>
          <pc:sldMk cId="4162082890" sldId="257"/>
        </pc:sldMkLst>
        <pc:spChg chg="mod">
          <ac:chgData name="Katya Quirarte" userId="93df6757-c965-48bb-8bc6-2996db25e081" providerId="ADAL" clId="{5565FD62-D706-4209-96BD-B785A00D1250}" dt="2023-02-17T19:11:38.061" v="226" actId="790"/>
          <ac:spMkLst>
            <pc:docMk/>
            <pc:sldMk cId="4162082890" sldId="257"/>
            <ac:spMk id="2" creationId="{FB57CD87-462C-E232-B82A-0E3C8A6E2FAE}"/>
          </ac:spMkLst>
        </pc:spChg>
        <pc:spChg chg="mod">
          <ac:chgData name="Katya Quirarte" userId="93df6757-c965-48bb-8bc6-2996db25e081" providerId="ADAL" clId="{5565FD62-D706-4209-96BD-B785A00D1250}" dt="2023-02-17T19:12:32.112" v="227" actId="790"/>
          <ac:spMkLst>
            <pc:docMk/>
            <pc:sldMk cId="4162082890" sldId="257"/>
            <ac:spMk id="6" creationId="{0D2E3772-870D-AF00-480D-7B7751B32E08}"/>
          </ac:spMkLst>
        </pc:spChg>
      </pc:sldChg>
      <pc:sldChg chg="modSp mod">
        <pc:chgData name="Katya Quirarte" userId="93df6757-c965-48bb-8bc6-2996db25e081" providerId="ADAL" clId="{5565FD62-D706-4209-96BD-B785A00D1250}" dt="2023-02-17T19:13:47.314" v="236" actId="20577"/>
        <pc:sldMkLst>
          <pc:docMk/>
          <pc:sldMk cId="3005274372" sldId="259"/>
        </pc:sldMkLst>
        <pc:spChg chg="mod">
          <ac:chgData name="Katya Quirarte" userId="93df6757-c965-48bb-8bc6-2996db25e081" providerId="ADAL" clId="{5565FD62-D706-4209-96BD-B785A00D1250}" dt="2023-02-17T19:12:49.548" v="230" actId="790"/>
          <ac:spMkLst>
            <pc:docMk/>
            <pc:sldMk cId="3005274372" sldId="259"/>
            <ac:spMk id="2" creationId="{B0E7130C-26C6-E1C7-1C28-7F346D68E893}"/>
          </ac:spMkLst>
        </pc:spChg>
        <pc:spChg chg="mod">
          <ac:chgData name="Katya Quirarte" userId="93df6757-c965-48bb-8bc6-2996db25e081" providerId="ADAL" clId="{5565FD62-D706-4209-96BD-B785A00D1250}" dt="2023-02-17T19:13:47.314" v="236" actId="20577"/>
          <ac:spMkLst>
            <pc:docMk/>
            <pc:sldMk cId="3005274372" sldId="259"/>
            <ac:spMk id="3" creationId="{58F2BA54-61C8-AB48-E331-ACBC882C0F07}"/>
          </ac:spMkLst>
        </pc:spChg>
      </pc:sldChg>
      <pc:sldChg chg="modSp mod">
        <pc:chgData name="Katya Quirarte" userId="93df6757-c965-48bb-8bc6-2996db25e081" providerId="ADAL" clId="{5565FD62-D706-4209-96BD-B785A00D1250}" dt="2023-02-17T23:32:04.349" v="504" actId="790"/>
        <pc:sldMkLst>
          <pc:docMk/>
          <pc:sldMk cId="498184576" sldId="260"/>
        </pc:sldMkLst>
        <pc:spChg chg="mod">
          <ac:chgData name="Katya Quirarte" userId="93df6757-c965-48bb-8bc6-2996db25e081" providerId="ADAL" clId="{5565FD62-D706-4209-96BD-B785A00D1250}" dt="2023-02-17T23:32:04.349" v="504" actId="790"/>
          <ac:spMkLst>
            <pc:docMk/>
            <pc:sldMk cId="498184576" sldId="260"/>
            <ac:spMk id="3" creationId="{8A1BBA64-59D2-415D-CC77-E639710A7016}"/>
          </ac:spMkLst>
        </pc:spChg>
      </pc:sldChg>
      <pc:sldChg chg="modSp mod">
        <pc:chgData name="Katya Quirarte" userId="93df6757-c965-48bb-8bc6-2996db25e081" providerId="ADAL" clId="{5565FD62-D706-4209-96BD-B785A00D1250}" dt="2023-02-17T19:10:11.279" v="222" actId="790"/>
        <pc:sldMkLst>
          <pc:docMk/>
          <pc:sldMk cId="4258787010" sldId="262"/>
        </pc:sldMkLst>
        <pc:spChg chg="mod">
          <ac:chgData name="Katya Quirarte" userId="93df6757-c965-48bb-8bc6-2996db25e081" providerId="ADAL" clId="{5565FD62-D706-4209-96BD-B785A00D1250}" dt="2023-02-17T19:10:01.389" v="221" actId="790"/>
          <ac:spMkLst>
            <pc:docMk/>
            <pc:sldMk cId="4258787010" sldId="262"/>
            <ac:spMk id="2" creationId="{6D883348-BF4A-5930-CCCA-94534B589E49}"/>
          </ac:spMkLst>
        </pc:spChg>
        <pc:spChg chg="mod">
          <ac:chgData name="Katya Quirarte" userId="93df6757-c965-48bb-8bc6-2996db25e081" providerId="ADAL" clId="{5565FD62-D706-4209-96BD-B785A00D1250}" dt="2023-02-17T19:10:11.279" v="222" actId="790"/>
          <ac:spMkLst>
            <pc:docMk/>
            <pc:sldMk cId="4258787010" sldId="262"/>
            <ac:spMk id="3" creationId="{AEA6F88D-5535-27C3-19C9-AE56DE54291A}"/>
          </ac:spMkLst>
        </pc:spChg>
      </pc:sldChg>
      <pc:sldChg chg="modSp mod">
        <pc:chgData name="Katya Quirarte" userId="93df6757-c965-48bb-8bc6-2996db25e081" providerId="ADAL" clId="{5565FD62-D706-4209-96BD-B785A00D1250}" dt="2023-02-17T19:10:33.637" v="223" actId="790"/>
        <pc:sldMkLst>
          <pc:docMk/>
          <pc:sldMk cId="2621268162" sldId="263"/>
        </pc:sldMkLst>
        <pc:spChg chg="mod">
          <ac:chgData name="Katya Quirarte" userId="93df6757-c965-48bb-8bc6-2996db25e081" providerId="ADAL" clId="{5565FD62-D706-4209-96BD-B785A00D1250}" dt="2023-02-17T19:10:33.637" v="223" actId="790"/>
          <ac:spMkLst>
            <pc:docMk/>
            <pc:sldMk cId="2621268162" sldId="263"/>
            <ac:spMk id="2" creationId="{5B1D7418-ECEA-194F-8996-4CBD78D6EB85}"/>
          </ac:spMkLst>
        </pc:spChg>
        <pc:spChg chg="mod">
          <ac:chgData name="Katya Quirarte" userId="93df6757-c965-48bb-8bc6-2996db25e081" providerId="ADAL" clId="{5565FD62-D706-4209-96BD-B785A00D1250}" dt="2023-02-17T19:06:49.748" v="190" actId="20577"/>
          <ac:spMkLst>
            <pc:docMk/>
            <pc:sldMk cId="2621268162" sldId="263"/>
            <ac:spMk id="3" creationId="{A024C6C7-AD0D-9E64-00A9-47E9FEE7A962}"/>
          </ac:spMkLst>
        </pc:spChg>
      </pc:sldChg>
      <pc:sldChg chg="modSp mod">
        <pc:chgData name="Katya Quirarte" userId="93df6757-c965-48bb-8bc6-2996db25e081" providerId="ADAL" clId="{5565FD62-D706-4209-96BD-B785A00D1250}" dt="2023-02-17T19:11:07.818" v="225" actId="790"/>
        <pc:sldMkLst>
          <pc:docMk/>
          <pc:sldMk cId="477065323" sldId="264"/>
        </pc:sldMkLst>
        <pc:spChg chg="mod">
          <ac:chgData name="Katya Quirarte" userId="93df6757-c965-48bb-8bc6-2996db25e081" providerId="ADAL" clId="{5565FD62-D706-4209-96BD-B785A00D1250}" dt="2023-02-17T19:10:53.857" v="224" actId="790"/>
          <ac:spMkLst>
            <pc:docMk/>
            <pc:sldMk cId="477065323" sldId="264"/>
            <ac:spMk id="2" creationId="{7EDA8D11-B014-E470-4A6A-984855CA0123}"/>
          </ac:spMkLst>
        </pc:spChg>
        <pc:spChg chg="mod">
          <ac:chgData name="Katya Quirarte" userId="93df6757-c965-48bb-8bc6-2996db25e081" providerId="ADAL" clId="{5565FD62-D706-4209-96BD-B785A00D1250}" dt="2023-02-17T19:11:07.818" v="225" actId="790"/>
          <ac:spMkLst>
            <pc:docMk/>
            <pc:sldMk cId="477065323" sldId="264"/>
            <ac:spMk id="3" creationId="{95D0C080-5F5A-1035-5CF0-D106FF9398C8}"/>
          </ac:spMkLst>
        </pc:spChg>
      </pc:sldChg>
      <pc:sldChg chg="modSp mod">
        <pc:chgData name="Katya Quirarte" userId="93df6757-c965-48bb-8bc6-2996db25e081" providerId="ADAL" clId="{5565FD62-D706-4209-96BD-B785A00D1250}" dt="2023-02-17T19:09:03.074" v="217" actId="790"/>
        <pc:sldMkLst>
          <pc:docMk/>
          <pc:sldMk cId="1925576095" sldId="265"/>
        </pc:sldMkLst>
        <pc:spChg chg="mod">
          <ac:chgData name="Katya Quirarte" userId="93df6757-c965-48bb-8bc6-2996db25e081" providerId="ADAL" clId="{5565FD62-D706-4209-96BD-B785A00D1250}" dt="2023-02-17T19:09:03.074" v="217" actId="790"/>
          <ac:spMkLst>
            <pc:docMk/>
            <pc:sldMk cId="1925576095" sldId="265"/>
            <ac:spMk id="3" creationId="{A6360D2D-444F-31D8-0B67-D68FB2CE07FE}"/>
          </ac:spMkLst>
        </pc:spChg>
      </pc:sldChg>
      <pc:sldChg chg="modSp mod">
        <pc:chgData name="Katya Quirarte" userId="93df6757-c965-48bb-8bc6-2996db25e081" providerId="ADAL" clId="{5565FD62-D706-4209-96BD-B785A00D1250}" dt="2023-02-17T23:32:19.604" v="505" actId="790"/>
        <pc:sldMkLst>
          <pc:docMk/>
          <pc:sldMk cId="4175056065" sldId="266"/>
        </pc:sldMkLst>
        <pc:spChg chg="mod">
          <ac:chgData name="Katya Quirarte" userId="93df6757-c965-48bb-8bc6-2996db25e081" providerId="ADAL" clId="{5565FD62-D706-4209-96BD-B785A00D1250}" dt="2023-02-17T23:32:19.604" v="505" actId="790"/>
          <ac:spMkLst>
            <pc:docMk/>
            <pc:sldMk cId="4175056065" sldId="266"/>
            <ac:spMk id="2" creationId="{A42E2B7B-4A8C-636D-BF1C-20DAC0217AD2}"/>
          </ac:spMkLst>
        </pc:spChg>
        <pc:spChg chg="mod">
          <ac:chgData name="Katya Quirarte" userId="93df6757-c965-48bb-8bc6-2996db25e081" providerId="ADAL" clId="{5565FD62-D706-4209-96BD-B785A00D1250}" dt="2023-02-17T19:09:47.206" v="220" actId="790"/>
          <ac:spMkLst>
            <pc:docMk/>
            <pc:sldMk cId="4175056065" sldId="266"/>
            <ac:spMk id="3" creationId="{A1556235-6783-0DC4-BA9A-425B4B42D654}"/>
          </ac:spMkLst>
        </pc:spChg>
      </pc:sldChg>
      <pc:sldChg chg="modSp mod">
        <pc:chgData name="Katya Quirarte" userId="93df6757-c965-48bb-8bc6-2996db25e081" providerId="ADAL" clId="{5565FD62-D706-4209-96BD-B785A00D1250}" dt="2023-02-17T19:09:31.423" v="219" actId="790"/>
        <pc:sldMkLst>
          <pc:docMk/>
          <pc:sldMk cId="2007092582" sldId="267"/>
        </pc:sldMkLst>
        <pc:spChg chg="mod">
          <ac:chgData name="Katya Quirarte" userId="93df6757-c965-48bb-8bc6-2996db25e081" providerId="ADAL" clId="{5565FD62-D706-4209-96BD-B785A00D1250}" dt="2023-02-17T19:09:17.606" v="218" actId="790"/>
          <ac:spMkLst>
            <pc:docMk/>
            <pc:sldMk cId="2007092582" sldId="267"/>
            <ac:spMk id="2" creationId="{A42E2B7B-4A8C-636D-BF1C-20DAC0217AD2}"/>
          </ac:spMkLst>
        </pc:spChg>
        <pc:spChg chg="mod">
          <ac:chgData name="Katya Quirarte" userId="93df6757-c965-48bb-8bc6-2996db25e081" providerId="ADAL" clId="{5565FD62-D706-4209-96BD-B785A00D1250}" dt="2023-02-17T19:09:31.423" v="219" actId="790"/>
          <ac:spMkLst>
            <pc:docMk/>
            <pc:sldMk cId="2007092582" sldId="267"/>
            <ac:spMk id="3" creationId="{A1556235-6783-0DC4-BA9A-425B4B42D654}"/>
          </ac:spMkLst>
        </pc:spChg>
      </pc:sldChg>
      <pc:sldChg chg="modSp mod">
        <pc:chgData name="Katya Quirarte" userId="93df6757-c965-48bb-8bc6-2996db25e081" providerId="ADAL" clId="{5565FD62-D706-4209-96BD-B785A00D1250}" dt="2023-02-17T19:18:52.261" v="288" actId="790"/>
        <pc:sldMkLst>
          <pc:docMk/>
          <pc:sldMk cId="273678" sldId="268"/>
        </pc:sldMkLst>
        <pc:spChg chg="mod">
          <ac:chgData name="Katya Quirarte" userId="93df6757-c965-48bb-8bc6-2996db25e081" providerId="ADAL" clId="{5565FD62-D706-4209-96BD-B785A00D1250}" dt="2023-02-17T19:18:00.267" v="282" actId="790"/>
          <ac:spMkLst>
            <pc:docMk/>
            <pc:sldMk cId="273678" sldId="268"/>
            <ac:spMk id="2" creationId="{D70A947F-19CE-44E7-E3C1-A540EC70A77B}"/>
          </ac:spMkLst>
        </pc:spChg>
        <pc:spChg chg="mod">
          <ac:chgData name="Katya Quirarte" userId="93df6757-c965-48bb-8bc6-2996db25e081" providerId="ADAL" clId="{5565FD62-D706-4209-96BD-B785A00D1250}" dt="2023-02-17T19:18:52.261" v="288" actId="790"/>
          <ac:spMkLst>
            <pc:docMk/>
            <pc:sldMk cId="273678" sldId="268"/>
            <ac:spMk id="3" creationId="{428E13B5-B0BC-72CA-B0AA-E3EA8A9052D3}"/>
          </ac:spMkLst>
        </pc:spChg>
      </pc:sldChg>
      <pc:sldChg chg="modSp mod">
        <pc:chgData name="Katya Quirarte" userId="93df6757-c965-48bb-8bc6-2996db25e081" providerId="ADAL" clId="{5565FD62-D706-4209-96BD-B785A00D1250}" dt="2023-02-17T19:22:34.136" v="337" actId="790"/>
        <pc:sldMkLst>
          <pc:docMk/>
          <pc:sldMk cId="3013796879" sldId="269"/>
        </pc:sldMkLst>
        <pc:spChg chg="mod">
          <ac:chgData name="Katya Quirarte" userId="93df6757-c965-48bb-8bc6-2996db25e081" providerId="ADAL" clId="{5565FD62-D706-4209-96BD-B785A00D1250}" dt="2023-02-17T19:22:08.992" v="335" actId="790"/>
          <ac:spMkLst>
            <pc:docMk/>
            <pc:sldMk cId="3013796879" sldId="269"/>
            <ac:spMk id="2" creationId="{8132358C-3412-BF62-B0A4-CE423C5BFE79}"/>
          </ac:spMkLst>
        </pc:spChg>
        <pc:spChg chg="mod">
          <ac:chgData name="Katya Quirarte" userId="93df6757-c965-48bb-8bc6-2996db25e081" providerId="ADAL" clId="{5565FD62-D706-4209-96BD-B785A00D1250}" dt="2023-02-17T19:19:36.742" v="293"/>
          <ac:spMkLst>
            <pc:docMk/>
            <pc:sldMk cId="3013796879" sldId="269"/>
            <ac:spMk id="6" creationId="{8E383B53-C8D7-431E-C17B-F1CA458DE258}"/>
          </ac:spMkLst>
        </pc:spChg>
        <pc:spChg chg="mod">
          <ac:chgData name="Katya Quirarte" userId="93df6757-c965-48bb-8bc6-2996db25e081" providerId="ADAL" clId="{5565FD62-D706-4209-96BD-B785A00D1250}" dt="2023-02-17T19:21:31.776" v="295" actId="14100"/>
          <ac:spMkLst>
            <pc:docMk/>
            <pc:sldMk cId="3013796879" sldId="269"/>
            <ac:spMk id="7" creationId="{A4F7748C-4E38-C12A-486B-D1988A688BF0}"/>
          </ac:spMkLst>
        </pc:spChg>
        <pc:spChg chg="mod">
          <ac:chgData name="Katya Quirarte" userId="93df6757-c965-48bb-8bc6-2996db25e081" providerId="ADAL" clId="{5565FD62-D706-4209-96BD-B785A00D1250}" dt="2023-02-17T19:22:24.865" v="336" actId="790"/>
          <ac:spMkLst>
            <pc:docMk/>
            <pc:sldMk cId="3013796879" sldId="269"/>
            <ac:spMk id="9" creationId="{132C9E3D-8DF7-CC74-C446-C61E6A3AEA2F}"/>
          </ac:spMkLst>
        </pc:spChg>
        <pc:spChg chg="mod">
          <ac:chgData name="Katya Quirarte" userId="93df6757-c965-48bb-8bc6-2996db25e081" providerId="ADAL" clId="{5565FD62-D706-4209-96BD-B785A00D1250}" dt="2023-02-17T19:22:34.136" v="337" actId="790"/>
          <ac:spMkLst>
            <pc:docMk/>
            <pc:sldMk cId="3013796879" sldId="269"/>
            <ac:spMk id="11" creationId="{5B215F5B-0EEE-4C24-3448-CBF9588B8B67}"/>
          </ac:spMkLst>
        </pc:spChg>
        <pc:graphicFrameChg chg="modGraphic">
          <ac:chgData name="Katya Quirarte" userId="93df6757-c965-48bb-8bc6-2996db25e081" providerId="ADAL" clId="{5565FD62-D706-4209-96BD-B785A00D1250}" dt="2023-02-17T19:21:58.133" v="334" actId="20577"/>
          <ac:graphicFrameMkLst>
            <pc:docMk/>
            <pc:sldMk cId="3013796879" sldId="269"/>
            <ac:graphicFrameMk id="4" creationId="{EF9185E7-617A-1B90-198E-A266774F750F}"/>
          </ac:graphicFrameMkLst>
        </pc:graphicFrameChg>
      </pc:sldChg>
      <pc:sldChg chg="modSp mod">
        <pc:chgData name="Katya Quirarte" userId="93df6757-c965-48bb-8bc6-2996db25e081" providerId="ADAL" clId="{5565FD62-D706-4209-96BD-B785A00D1250}" dt="2023-02-17T19:23:42.807" v="341" actId="790"/>
        <pc:sldMkLst>
          <pc:docMk/>
          <pc:sldMk cId="4022244399" sldId="270"/>
        </pc:sldMkLst>
        <pc:spChg chg="mod">
          <ac:chgData name="Katya Quirarte" userId="93df6757-c965-48bb-8bc6-2996db25e081" providerId="ADAL" clId="{5565FD62-D706-4209-96BD-B785A00D1250}" dt="2023-02-17T19:22:58.094" v="340" actId="790"/>
          <ac:spMkLst>
            <pc:docMk/>
            <pc:sldMk cId="4022244399" sldId="270"/>
            <ac:spMk id="2" creationId="{923102EA-23CE-EFCB-58F3-ABF2643B440B}"/>
          </ac:spMkLst>
        </pc:spChg>
        <pc:spChg chg="mod">
          <ac:chgData name="Katya Quirarte" userId="93df6757-c965-48bb-8bc6-2996db25e081" providerId="ADAL" clId="{5565FD62-D706-4209-96BD-B785A00D1250}" dt="2023-02-17T19:23:42.807" v="341" actId="790"/>
          <ac:spMkLst>
            <pc:docMk/>
            <pc:sldMk cId="4022244399" sldId="270"/>
            <ac:spMk id="3" creationId="{F26E9AEE-A7A0-369B-2467-24F1458A3314}"/>
          </ac:spMkLst>
        </pc:spChg>
      </pc:sldChg>
      <pc:sldChg chg="modSp mod">
        <pc:chgData name="Katya Quirarte" userId="93df6757-c965-48bb-8bc6-2996db25e081" providerId="ADAL" clId="{5565FD62-D706-4209-96BD-B785A00D1250}" dt="2023-02-17T21:38:10.785" v="371" actId="20577"/>
        <pc:sldMkLst>
          <pc:docMk/>
          <pc:sldMk cId="3838497006" sldId="271"/>
        </pc:sldMkLst>
        <pc:spChg chg="mod">
          <ac:chgData name="Katya Quirarte" userId="93df6757-c965-48bb-8bc6-2996db25e081" providerId="ADAL" clId="{5565FD62-D706-4209-96BD-B785A00D1250}" dt="2023-02-17T21:37:29.299" v="360" actId="20577"/>
          <ac:spMkLst>
            <pc:docMk/>
            <pc:sldMk cId="3838497006" sldId="271"/>
            <ac:spMk id="2" creationId="{DAC60E60-3FA6-1CB5-5E1A-8F1E59C49A9A}"/>
          </ac:spMkLst>
        </pc:spChg>
        <pc:spChg chg="mod">
          <ac:chgData name="Katya Quirarte" userId="93df6757-c965-48bb-8bc6-2996db25e081" providerId="ADAL" clId="{5565FD62-D706-4209-96BD-B785A00D1250}" dt="2023-02-17T21:38:10.785" v="371" actId="20577"/>
          <ac:spMkLst>
            <pc:docMk/>
            <pc:sldMk cId="3838497006" sldId="271"/>
            <ac:spMk id="3" creationId="{F3E45C86-4BFC-60BF-3E58-12E01BE462EC}"/>
          </ac:spMkLst>
        </pc:spChg>
      </pc:sldChg>
      <pc:sldChg chg="modSp mod">
        <pc:chgData name="Katya Quirarte" userId="93df6757-c965-48bb-8bc6-2996db25e081" providerId="ADAL" clId="{5565FD62-D706-4209-96BD-B785A00D1250}" dt="2023-02-17T19:26:21.851" v="356" actId="20577"/>
        <pc:sldMkLst>
          <pc:docMk/>
          <pc:sldMk cId="1618079495" sldId="273"/>
        </pc:sldMkLst>
        <pc:spChg chg="mod">
          <ac:chgData name="Katya Quirarte" userId="93df6757-c965-48bb-8bc6-2996db25e081" providerId="ADAL" clId="{5565FD62-D706-4209-96BD-B785A00D1250}" dt="2023-02-17T19:24:14.587" v="342" actId="790"/>
          <ac:spMkLst>
            <pc:docMk/>
            <pc:sldMk cId="1618079495" sldId="273"/>
            <ac:spMk id="2" creationId="{F653B038-EC29-FCCB-834A-C7D5812D33E2}"/>
          </ac:spMkLst>
        </pc:spChg>
        <pc:spChg chg="mod">
          <ac:chgData name="Katya Quirarte" userId="93df6757-c965-48bb-8bc6-2996db25e081" providerId="ADAL" clId="{5565FD62-D706-4209-96BD-B785A00D1250}" dt="2023-02-17T19:26:21.851" v="356" actId="20577"/>
          <ac:spMkLst>
            <pc:docMk/>
            <pc:sldMk cId="1618079495" sldId="273"/>
            <ac:spMk id="3" creationId="{DFA63819-B288-5BAA-D7D0-2C0D9445DD7C}"/>
          </ac:spMkLst>
        </pc:spChg>
      </pc:sldChg>
      <pc:sldChg chg="modSp mod">
        <pc:chgData name="Katya Quirarte" userId="93df6757-c965-48bb-8bc6-2996db25e081" providerId="ADAL" clId="{5565FD62-D706-4209-96BD-B785A00D1250}" dt="2023-02-17T22:42:50.248" v="410" actId="313"/>
        <pc:sldMkLst>
          <pc:docMk/>
          <pc:sldMk cId="4207485788" sldId="274"/>
        </pc:sldMkLst>
        <pc:spChg chg="mod">
          <ac:chgData name="Katya Quirarte" userId="93df6757-c965-48bb-8bc6-2996db25e081" providerId="ADAL" clId="{5565FD62-D706-4209-96BD-B785A00D1250}" dt="2023-02-17T22:24:54.922" v="376" actId="790"/>
          <ac:spMkLst>
            <pc:docMk/>
            <pc:sldMk cId="4207485788" sldId="274"/>
            <ac:spMk id="2" creationId="{B3A3994D-CE4D-C5AA-7919-2C5969C9106B}"/>
          </ac:spMkLst>
        </pc:spChg>
        <pc:spChg chg="mod">
          <ac:chgData name="Katya Quirarte" userId="93df6757-c965-48bb-8bc6-2996db25e081" providerId="ADAL" clId="{5565FD62-D706-4209-96BD-B785A00D1250}" dt="2023-02-17T22:42:50.248" v="410" actId="313"/>
          <ac:spMkLst>
            <pc:docMk/>
            <pc:sldMk cId="4207485788" sldId="274"/>
            <ac:spMk id="3" creationId="{FE87B362-6C4C-ECDC-D436-8B5DA33C901B}"/>
          </ac:spMkLst>
        </pc:spChg>
      </pc:sldChg>
      <pc:sldChg chg="modSp mod">
        <pc:chgData name="Katya Quirarte" userId="93df6757-c965-48bb-8bc6-2996db25e081" providerId="ADAL" clId="{5565FD62-D706-4209-96BD-B785A00D1250}" dt="2023-02-17T19:14:58.317" v="244" actId="790"/>
        <pc:sldMkLst>
          <pc:docMk/>
          <pc:sldMk cId="3721611098" sldId="276"/>
        </pc:sldMkLst>
        <pc:spChg chg="mod">
          <ac:chgData name="Katya Quirarte" userId="93df6757-c965-48bb-8bc6-2996db25e081" providerId="ADAL" clId="{5565FD62-D706-4209-96BD-B785A00D1250}" dt="2023-02-17T19:14:58.317" v="244" actId="790"/>
          <ac:spMkLst>
            <pc:docMk/>
            <pc:sldMk cId="3721611098" sldId="276"/>
            <ac:spMk id="2" creationId="{6CB02043-D3A5-A737-91F6-55DC7F665725}"/>
          </ac:spMkLst>
        </pc:spChg>
        <pc:spChg chg="mod">
          <ac:chgData name="Katya Quirarte" userId="93df6757-c965-48bb-8bc6-2996db25e081" providerId="ADAL" clId="{5565FD62-D706-4209-96BD-B785A00D1250}" dt="2023-02-17T19:14:46.209" v="243" actId="20577"/>
          <ac:spMkLst>
            <pc:docMk/>
            <pc:sldMk cId="3721611098" sldId="276"/>
            <ac:spMk id="3" creationId="{163FFD10-EE62-A452-DF07-0848F1E61480}"/>
          </ac:spMkLst>
        </pc:spChg>
      </pc:sldChg>
      <pc:sldChg chg="modSp mod">
        <pc:chgData name="Katya Quirarte" userId="93df6757-c965-48bb-8bc6-2996db25e081" providerId="ADAL" clId="{5565FD62-D706-4209-96BD-B785A00D1250}" dt="2023-02-17T19:15:46.464" v="255" actId="20577"/>
        <pc:sldMkLst>
          <pc:docMk/>
          <pc:sldMk cId="2658213731" sldId="277"/>
        </pc:sldMkLst>
        <pc:spChg chg="mod">
          <ac:chgData name="Katya Quirarte" userId="93df6757-c965-48bb-8bc6-2996db25e081" providerId="ADAL" clId="{5565FD62-D706-4209-96BD-B785A00D1250}" dt="2023-02-17T19:15:10.013" v="246" actId="20577"/>
          <ac:spMkLst>
            <pc:docMk/>
            <pc:sldMk cId="2658213731" sldId="277"/>
            <ac:spMk id="2" creationId="{2191C083-199A-CB75-7A87-C45A0338FF78}"/>
          </ac:spMkLst>
        </pc:spChg>
        <pc:spChg chg="mod">
          <ac:chgData name="Katya Quirarte" userId="93df6757-c965-48bb-8bc6-2996db25e081" providerId="ADAL" clId="{5565FD62-D706-4209-96BD-B785A00D1250}" dt="2023-02-17T19:15:46.464" v="255" actId="20577"/>
          <ac:spMkLst>
            <pc:docMk/>
            <pc:sldMk cId="2658213731" sldId="277"/>
            <ac:spMk id="3" creationId="{9586E732-91DE-CDED-0931-DF92E088F7A3}"/>
          </ac:spMkLst>
        </pc:spChg>
      </pc:sldChg>
      <pc:sldChg chg="modSp mod">
        <pc:chgData name="Katya Quirarte" userId="93df6757-c965-48bb-8bc6-2996db25e081" providerId="ADAL" clId="{5565FD62-D706-4209-96BD-B785A00D1250}" dt="2023-02-17T19:17:01.767" v="276" actId="20577"/>
        <pc:sldMkLst>
          <pc:docMk/>
          <pc:sldMk cId="1681314258" sldId="278"/>
        </pc:sldMkLst>
        <pc:spChg chg="mod">
          <ac:chgData name="Katya Quirarte" userId="93df6757-c965-48bb-8bc6-2996db25e081" providerId="ADAL" clId="{5565FD62-D706-4209-96BD-B785A00D1250}" dt="2023-02-17T19:16:08.022" v="257" actId="20577"/>
          <ac:spMkLst>
            <pc:docMk/>
            <pc:sldMk cId="1681314258" sldId="278"/>
            <ac:spMk id="2" creationId="{636D478F-9A4A-E81B-CA80-9A92345B41A7}"/>
          </ac:spMkLst>
        </pc:spChg>
        <pc:spChg chg="mod">
          <ac:chgData name="Katya Quirarte" userId="93df6757-c965-48bb-8bc6-2996db25e081" providerId="ADAL" clId="{5565FD62-D706-4209-96BD-B785A00D1250}" dt="2023-02-17T19:17:01.767" v="276" actId="20577"/>
          <ac:spMkLst>
            <pc:docMk/>
            <pc:sldMk cId="1681314258" sldId="278"/>
            <ac:spMk id="3" creationId="{64E0CC76-7B57-4DD9-5CFF-9FA043A84374}"/>
          </ac:spMkLst>
        </pc:spChg>
      </pc:sldChg>
      <pc:sldChg chg="modSp mod">
        <pc:chgData name="Katya Quirarte" userId="93df6757-c965-48bb-8bc6-2996db25e081" providerId="ADAL" clId="{5565FD62-D706-4209-96BD-B785A00D1250}" dt="2023-02-17T19:17:22.940" v="277" actId="790"/>
        <pc:sldMkLst>
          <pc:docMk/>
          <pc:sldMk cId="802715731" sldId="279"/>
        </pc:sldMkLst>
        <pc:spChg chg="mod">
          <ac:chgData name="Katya Quirarte" userId="93df6757-c965-48bb-8bc6-2996db25e081" providerId="ADAL" clId="{5565FD62-D706-4209-96BD-B785A00D1250}" dt="2023-02-17T19:17:22.940" v="277" actId="790"/>
          <ac:spMkLst>
            <pc:docMk/>
            <pc:sldMk cId="802715731" sldId="279"/>
            <ac:spMk id="2" creationId="{01DFE927-8BCC-18A2-6EC1-CDA50C9FAED2}"/>
          </ac:spMkLst>
        </pc:spChg>
      </pc:sldChg>
      <pc:sldChg chg="modSp mod">
        <pc:chgData name="Katya Quirarte" userId="93df6757-c965-48bb-8bc6-2996db25e081" providerId="ADAL" clId="{5565FD62-D706-4209-96BD-B785A00D1250}" dt="2023-02-17T22:52:15.128" v="473" actId="790"/>
        <pc:sldMkLst>
          <pc:docMk/>
          <pc:sldMk cId="2548352211" sldId="280"/>
        </pc:sldMkLst>
        <pc:spChg chg="mod">
          <ac:chgData name="Katya Quirarte" userId="93df6757-c965-48bb-8bc6-2996db25e081" providerId="ADAL" clId="{5565FD62-D706-4209-96BD-B785A00D1250}" dt="2023-02-17T22:43:48.264" v="415" actId="255"/>
          <ac:spMkLst>
            <pc:docMk/>
            <pc:sldMk cId="2548352211" sldId="280"/>
            <ac:spMk id="2" creationId="{88268C9F-1500-5EF9-B7F0-164536A59066}"/>
          </ac:spMkLst>
        </pc:spChg>
        <pc:spChg chg="mod">
          <ac:chgData name="Katya Quirarte" userId="93df6757-c965-48bb-8bc6-2996db25e081" providerId="ADAL" clId="{5565FD62-D706-4209-96BD-B785A00D1250}" dt="2023-02-17T22:44:08.692" v="417" actId="20577"/>
          <ac:spMkLst>
            <pc:docMk/>
            <pc:sldMk cId="2548352211" sldId="280"/>
            <ac:spMk id="3" creationId="{E2C15EF2-5C0B-3B9B-E63B-223BC686159B}"/>
          </ac:spMkLst>
        </pc:spChg>
        <pc:spChg chg="mod">
          <ac:chgData name="Katya Quirarte" userId="93df6757-c965-48bb-8bc6-2996db25e081" providerId="ADAL" clId="{5565FD62-D706-4209-96BD-B785A00D1250}" dt="2023-02-17T22:51:58.343" v="472" actId="14100"/>
          <ac:spMkLst>
            <pc:docMk/>
            <pc:sldMk cId="2548352211" sldId="280"/>
            <ac:spMk id="6" creationId="{648B7BCB-C628-1EC5-ED05-264B79694AB9}"/>
          </ac:spMkLst>
        </pc:spChg>
        <pc:graphicFrameChg chg="mod modGraphic">
          <ac:chgData name="Katya Quirarte" userId="93df6757-c965-48bb-8bc6-2996db25e081" providerId="ADAL" clId="{5565FD62-D706-4209-96BD-B785A00D1250}" dt="2023-02-17T22:52:15.128" v="473" actId="790"/>
          <ac:graphicFrameMkLst>
            <pc:docMk/>
            <pc:sldMk cId="2548352211" sldId="280"/>
            <ac:graphicFrameMk id="4" creationId="{44D77B8B-6243-4B12-1F6C-B7C92B9A6055}"/>
          </ac:graphicFrameMkLst>
        </pc:graphicFrameChg>
      </pc:sldChg>
      <pc:sldChg chg="modSp mod">
        <pc:chgData name="Katya Quirarte" userId="93df6757-c965-48bb-8bc6-2996db25e081" providerId="ADAL" clId="{5565FD62-D706-4209-96BD-B785A00D1250}" dt="2023-02-17T22:53:23.644" v="485" actId="20577"/>
        <pc:sldMkLst>
          <pc:docMk/>
          <pc:sldMk cId="100134016" sldId="281"/>
        </pc:sldMkLst>
        <pc:spChg chg="mod">
          <ac:chgData name="Katya Quirarte" userId="93df6757-c965-48bb-8bc6-2996db25e081" providerId="ADAL" clId="{5565FD62-D706-4209-96BD-B785A00D1250}" dt="2023-02-17T22:52:52.623" v="477" actId="20577"/>
          <ac:spMkLst>
            <pc:docMk/>
            <pc:sldMk cId="100134016" sldId="281"/>
            <ac:spMk id="2" creationId="{8C3486A9-9736-3CE5-1381-31A5A019D44F}"/>
          </ac:spMkLst>
        </pc:spChg>
        <pc:spChg chg="mod">
          <ac:chgData name="Katya Quirarte" userId="93df6757-c965-48bb-8bc6-2996db25e081" providerId="ADAL" clId="{5565FD62-D706-4209-96BD-B785A00D1250}" dt="2023-02-17T22:53:23.644" v="485" actId="20577"/>
          <ac:spMkLst>
            <pc:docMk/>
            <pc:sldMk cId="100134016" sldId="281"/>
            <ac:spMk id="7" creationId="{1B046545-E1CB-5CBB-52C6-0346B2089C10}"/>
          </ac:spMkLst>
        </pc:spChg>
      </pc:sldChg>
      <pc:sldChg chg="modSp mod">
        <pc:chgData name="Katya Quirarte" userId="93df6757-c965-48bb-8bc6-2996db25e081" providerId="ADAL" clId="{5565FD62-D706-4209-96BD-B785A00D1250}" dt="2023-02-17T22:55:43.959" v="502" actId="20577"/>
        <pc:sldMkLst>
          <pc:docMk/>
          <pc:sldMk cId="4119237490" sldId="282"/>
        </pc:sldMkLst>
        <pc:spChg chg="mod">
          <ac:chgData name="Katya Quirarte" userId="93df6757-c965-48bb-8bc6-2996db25e081" providerId="ADAL" clId="{5565FD62-D706-4209-96BD-B785A00D1250}" dt="2023-02-17T22:55:43.959" v="502" actId="20577"/>
          <ac:spMkLst>
            <pc:docMk/>
            <pc:sldMk cId="4119237490" sldId="282"/>
            <ac:spMk id="2" creationId="{E2AE40F6-E302-E830-9DAE-AD63E31A8DD3}"/>
          </ac:spMkLst>
        </pc:spChg>
      </pc:sldChg>
      <pc:sldChg chg="modSp">
        <pc:chgData name="Katya Quirarte" userId="93df6757-c965-48bb-8bc6-2996db25e081" providerId="ADAL" clId="{5565FD62-D706-4209-96BD-B785A00D1250}" dt="2023-02-17T22:54:55.768" v="493"/>
        <pc:sldMkLst>
          <pc:docMk/>
          <pc:sldMk cId="2566720682" sldId="283"/>
        </pc:sldMkLst>
        <pc:spChg chg="mod">
          <ac:chgData name="Katya Quirarte" userId="93df6757-c965-48bb-8bc6-2996db25e081" providerId="ADAL" clId="{5565FD62-D706-4209-96BD-B785A00D1250}" dt="2023-02-17T22:54:55.768" v="493"/>
          <ac:spMkLst>
            <pc:docMk/>
            <pc:sldMk cId="2566720682" sldId="283"/>
            <ac:spMk id="2" creationId="{9AF7DBF1-FF8C-1A4E-4002-1CB86D116D14}"/>
          </ac:spMkLst>
        </pc:spChg>
      </pc:sldChg>
      <pc:sldChg chg="modSp mod">
        <pc:chgData name="Katya Quirarte" userId="93df6757-c965-48bb-8bc6-2996db25e081" providerId="ADAL" clId="{5565FD62-D706-4209-96BD-B785A00D1250}" dt="2023-02-17T22:05:08.705" v="373" actId="790"/>
        <pc:sldMkLst>
          <pc:docMk/>
          <pc:sldMk cId="3759343727" sldId="284"/>
        </pc:sldMkLst>
        <pc:spChg chg="mod">
          <ac:chgData name="Katya Quirarte" userId="93df6757-c965-48bb-8bc6-2996db25e081" providerId="ADAL" clId="{5565FD62-D706-4209-96BD-B785A00D1250}" dt="2023-02-17T22:05:08.705" v="373" actId="790"/>
          <ac:spMkLst>
            <pc:docMk/>
            <pc:sldMk cId="3759343727" sldId="284"/>
            <ac:spMk id="2" creationId="{01DFE927-8BCC-18A2-6EC1-CDA50C9FAED2}"/>
          </ac:spMkLst>
        </pc:spChg>
      </pc:sldChg>
      <pc:sldChg chg="modSp mod">
        <pc:chgData name="Katya Quirarte" userId="93df6757-c965-48bb-8bc6-2996db25e081" providerId="ADAL" clId="{5565FD62-D706-4209-96BD-B785A00D1250}" dt="2023-02-17T19:19:03.823" v="289" actId="20577"/>
        <pc:sldMkLst>
          <pc:docMk/>
          <pc:sldMk cId="3936043459" sldId="285"/>
        </pc:sldMkLst>
        <pc:spChg chg="mod">
          <ac:chgData name="Katya Quirarte" userId="93df6757-c965-48bb-8bc6-2996db25e081" providerId="ADAL" clId="{5565FD62-D706-4209-96BD-B785A00D1250}" dt="2023-02-17T19:19:03.823" v="289" actId="20577"/>
          <ac:spMkLst>
            <pc:docMk/>
            <pc:sldMk cId="3936043459" sldId="285"/>
            <ac:spMk id="2" creationId="{01DFE927-8BCC-18A2-6EC1-CDA50C9FAED2}"/>
          </ac:spMkLst>
        </pc:spChg>
      </pc:sldChg>
      <pc:sldChg chg="modSp mod">
        <pc:chgData name="Katya Quirarte" userId="93df6757-c965-48bb-8bc6-2996db25e081" providerId="ADAL" clId="{5565FD62-D706-4209-96BD-B785A00D1250}" dt="2023-02-17T22:54:47.749" v="492" actId="790"/>
        <pc:sldMkLst>
          <pc:docMk/>
          <pc:sldMk cId="363433002" sldId="286"/>
        </pc:sldMkLst>
        <pc:spChg chg="mod">
          <ac:chgData name="Katya Quirarte" userId="93df6757-c965-48bb-8bc6-2996db25e081" providerId="ADAL" clId="{5565FD62-D706-4209-96BD-B785A00D1250}" dt="2023-02-17T22:54:47.749" v="492" actId="790"/>
          <ac:spMkLst>
            <pc:docMk/>
            <pc:sldMk cId="363433002" sldId="286"/>
            <ac:spMk id="2" creationId="{F597F5A5-48AF-8E9C-B9A1-DBB60FC2CC8C}"/>
          </ac:spMkLst>
        </pc:spChg>
      </pc:sldChg>
      <pc:sldChg chg="modSp mod">
        <pc:chgData name="Katya Quirarte" userId="93df6757-c965-48bb-8bc6-2996db25e081" providerId="ADAL" clId="{5565FD62-D706-4209-96BD-B785A00D1250}" dt="2023-02-17T22:52:36.767" v="475" actId="20577"/>
        <pc:sldMkLst>
          <pc:docMk/>
          <pc:sldMk cId="1377764008" sldId="287"/>
        </pc:sldMkLst>
        <pc:spChg chg="mod">
          <ac:chgData name="Katya Quirarte" userId="93df6757-c965-48bb-8bc6-2996db25e081" providerId="ADAL" clId="{5565FD62-D706-4209-96BD-B785A00D1250}" dt="2023-02-17T22:52:36.767" v="475" actId="20577"/>
          <ac:spMkLst>
            <pc:docMk/>
            <pc:sldMk cId="1377764008" sldId="287"/>
            <ac:spMk id="2" creationId="{4DA2E38A-6E8F-4230-4BF5-D17CDFDD79E5}"/>
          </ac:spMkLst>
        </pc:spChg>
      </pc:sldChg>
      <pc:sldChg chg="modSp mod">
        <pc:chgData name="Katya Quirarte" userId="93df6757-c965-48bb-8bc6-2996db25e081" providerId="ADAL" clId="{5565FD62-D706-4209-96BD-B785A00D1250}" dt="2023-02-17T22:43:09.477" v="412" actId="20577"/>
        <pc:sldMkLst>
          <pc:docMk/>
          <pc:sldMk cId="3349725032" sldId="288"/>
        </pc:sldMkLst>
        <pc:spChg chg="mod">
          <ac:chgData name="Katya Quirarte" userId="93df6757-c965-48bb-8bc6-2996db25e081" providerId="ADAL" clId="{5565FD62-D706-4209-96BD-B785A00D1250}" dt="2023-02-17T22:43:09.477" v="412" actId="20577"/>
          <ac:spMkLst>
            <pc:docMk/>
            <pc:sldMk cId="3349725032" sldId="288"/>
            <ac:spMk id="2" creationId="{13234236-08BD-8BA4-5796-A67073C4B540}"/>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F6015F1-2475-EF76-1EDC-A8E7B7A94286}"/>
              </a:ext>
            </a:extLst>
          </p:cNvPr>
          <p:cNvSpPr/>
          <p:nvPr userDrawn="1"/>
        </p:nvSpPr>
        <p:spPr>
          <a:xfrm>
            <a:off x="0" y="166977"/>
            <a:ext cx="12192000" cy="65598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1C3983-51CD-4BE8-BA1E-F915FF8F460B}"/>
              </a:ext>
            </a:extLst>
          </p:cNvPr>
          <p:cNvSpPr>
            <a:spLocks noGrp="1"/>
          </p:cNvSpPr>
          <p:nvPr>
            <p:ph type="ctrTitle"/>
          </p:nvPr>
        </p:nvSpPr>
        <p:spPr>
          <a:xfrm>
            <a:off x="0" y="166977"/>
            <a:ext cx="12192000" cy="1509423"/>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779CFAE-4D51-431D-8617-D704E754D620}"/>
              </a:ext>
            </a:extLst>
          </p:cNvPr>
          <p:cNvSpPr>
            <a:spLocks noGrp="1"/>
          </p:cNvSpPr>
          <p:nvPr>
            <p:ph type="subTitle" idx="1"/>
          </p:nvPr>
        </p:nvSpPr>
        <p:spPr>
          <a:xfrm>
            <a:off x="0" y="1676400"/>
            <a:ext cx="12192000" cy="336106"/>
          </a:xfrm>
        </p:spPr>
        <p:txBody>
          <a:bodyPr/>
          <a:lstStyle>
            <a:lvl1pPr marL="0" indent="0" algn="ctr">
              <a:buNone/>
              <a:defRPr sz="2400">
                <a:solidFill>
                  <a:schemeClr val="tx1"/>
                </a:solidFill>
                <a:latin typeface="Lato" panose="020F0502020204030203" pitchFamily="34" charset="0"/>
                <a:ea typeface="Lato" panose="020F0502020204030203" pitchFamily="34" charset="0"/>
                <a:cs typeface="Lato" panose="020F050202020403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descr="A picture containing text&#10;&#10;Description automatically generated">
            <a:extLst>
              <a:ext uri="{FF2B5EF4-FFF2-40B4-BE49-F238E27FC236}">
                <a16:creationId xmlns:a16="http://schemas.microsoft.com/office/drawing/2014/main" id="{1C88322F-35BD-1033-FC41-F3E004E88F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38796" y="1986694"/>
            <a:ext cx="4639932" cy="4765922"/>
          </a:xfrm>
          <a:prstGeom prst="rect">
            <a:avLst/>
          </a:prstGeom>
        </p:spPr>
      </p:pic>
    </p:spTree>
    <p:extLst>
      <p:ext uri="{BB962C8B-B14F-4D97-AF65-F5344CB8AC3E}">
        <p14:creationId xmlns:p14="http://schemas.microsoft.com/office/powerpoint/2010/main" val="1166300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ransition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F6015F1-2475-EF76-1EDC-A8E7B7A94286}"/>
              </a:ext>
            </a:extLst>
          </p:cNvPr>
          <p:cNvSpPr/>
          <p:nvPr userDrawn="1"/>
        </p:nvSpPr>
        <p:spPr>
          <a:xfrm>
            <a:off x="0" y="166977"/>
            <a:ext cx="12192000" cy="65598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1C3983-51CD-4BE8-BA1E-F915FF8F460B}"/>
              </a:ext>
            </a:extLst>
          </p:cNvPr>
          <p:cNvSpPr>
            <a:spLocks noGrp="1"/>
          </p:cNvSpPr>
          <p:nvPr>
            <p:ph type="ctrTitle"/>
          </p:nvPr>
        </p:nvSpPr>
        <p:spPr>
          <a:xfrm>
            <a:off x="4671391" y="3886200"/>
            <a:ext cx="6626087" cy="901148"/>
          </a:xfrm>
        </p:spPr>
        <p:txBody>
          <a:bodyPr anchor="b"/>
          <a:lstStyle>
            <a:lvl1pPr algn="ctr">
              <a:defRPr sz="6000"/>
            </a:lvl1pPr>
          </a:lstStyle>
          <a:p>
            <a:r>
              <a:rPr lang="en-US"/>
              <a:t>Click to edit Master title style</a:t>
            </a:r>
          </a:p>
        </p:txBody>
      </p:sp>
      <p:pic>
        <p:nvPicPr>
          <p:cNvPr id="9" name="Picture 8" descr="A picture containing text&#10;&#10;Description automatically generated">
            <a:extLst>
              <a:ext uri="{FF2B5EF4-FFF2-40B4-BE49-F238E27FC236}">
                <a16:creationId xmlns:a16="http://schemas.microsoft.com/office/drawing/2014/main" id="{1C88322F-35BD-1033-FC41-F3E004E88FF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22189"/>
          <a:stretch/>
        </p:blipFill>
        <p:spPr>
          <a:xfrm>
            <a:off x="-248478" y="347870"/>
            <a:ext cx="6876941" cy="5496339"/>
          </a:xfrm>
          <a:prstGeom prst="rect">
            <a:avLst/>
          </a:prstGeom>
        </p:spPr>
      </p:pic>
    </p:spTree>
    <p:extLst>
      <p:ext uri="{BB962C8B-B14F-4D97-AF65-F5344CB8AC3E}">
        <p14:creationId xmlns:p14="http://schemas.microsoft.com/office/powerpoint/2010/main" val="6875929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ransition 1 - text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F6015F1-2475-EF76-1EDC-A8E7B7A94286}"/>
              </a:ext>
            </a:extLst>
          </p:cNvPr>
          <p:cNvSpPr/>
          <p:nvPr userDrawn="1"/>
        </p:nvSpPr>
        <p:spPr>
          <a:xfrm>
            <a:off x="0" y="166977"/>
            <a:ext cx="12192000" cy="65598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1C3983-51CD-4BE8-BA1E-F915FF8F460B}"/>
              </a:ext>
            </a:extLst>
          </p:cNvPr>
          <p:cNvSpPr>
            <a:spLocks noGrp="1"/>
          </p:cNvSpPr>
          <p:nvPr>
            <p:ph type="ctrTitle"/>
          </p:nvPr>
        </p:nvSpPr>
        <p:spPr>
          <a:xfrm>
            <a:off x="668297" y="3886200"/>
            <a:ext cx="6626087" cy="901148"/>
          </a:xfrm>
        </p:spPr>
        <p:txBody>
          <a:bodyPr anchor="b"/>
          <a:lstStyle>
            <a:lvl1pPr algn="ctr">
              <a:defRPr sz="6000"/>
            </a:lvl1pPr>
          </a:lstStyle>
          <a:p>
            <a:r>
              <a:rPr lang="en-US"/>
              <a:t>Click to edit Master title style</a:t>
            </a:r>
          </a:p>
        </p:txBody>
      </p:sp>
      <p:pic>
        <p:nvPicPr>
          <p:cNvPr id="9" name="Picture 8" descr="A picture containing text&#10;&#10;Description automatically generated">
            <a:extLst>
              <a:ext uri="{FF2B5EF4-FFF2-40B4-BE49-F238E27FC236}">
                <a16:creationId xmlns:a16="http://schemas.microsoft.com/office/drawing/2014/main" id="{1C88322F-35BD-1033-FC41-F3E004E88FF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22189"/>
          <a:stretch/>
        </p:blipFill>
        <p:spPr>
          <a:xfrm>
            <a:off x="5315059" y="131197"/>
            <a:ext cx="6876941" cy="5496339"/>
          </a:xfrm>
          <a:prstGeom prst="rect">
            <a:avLst/>
          </a:prstGeom>
        </p:spPr>
      </p:pic>
    </p:spTree>
    <p:extLst>
      <p:ext uri="{BB962C8B-B14F-4D97-AF65-F5344CB8AC3E}">
        <p14:creationId xmlns:p14="http://schemas.microsoft.com/office/powerpoint/2010/main" val="2213837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ransition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F6015F1-2475-EF76-1EDC-A8E7B7A94286}"/>
              </a:ext>
            </a:extLst>
          </p:cNvPr>
          <p:cNvSpPr/>
          <p:nvPr userDrawn="1"/>
        </p:nvSpPr>
        <p:spPr>
          <a:xfrm>
            <a:off x="0" y="166977"/>
            <a:ext cx="12192000" cy="65598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D090C4A3-967F-2B80-5FB6-152241FFF6DD}"/>
              </a:ext>
            </a:extLst>
          </p:cNvPr>
          <p:cNvSpPr/>
          <p:nvPr userDrawn="1"/>
        </p:nvSpPr>
        <p:spPr>
          <a:xfrm>
            <a:off x="0" y="2454965"/>
            <a:ext cx="12192001" cy="1898374"/>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1C3983-51CD-4BE8-BA1E-F915FF8F460B}"/>
              </a:ext>
            </a:extLst>
          </p:cNvPr>
          <p:cNvSpPr>
            <a:spLocks noGrp="1"/>
          </p:cNvSpPr>
          <p:nvPr>
            <p:ph type="ctrTitle"/>
          </p:nvPr>
        </p:nvSpPr>
        <p:spPr>
          <a:xfrm>
            <a:off x="487016" y="3299791"/>
            <a:ext cx="6626087" cy="901148"/>
          </a:xfrm>
        </p:spPr>
        <p:txBody>
          <a:bodyPr anchor="b"/>
          <a:lstStyle>
            <a:lvl1pPr algn="ctr">
              <a:defRPr sz="6000"/>
            </a:lvl1pPr>
          </a:lstStyle>
          <a:p>
            <a:r>
              <a:rPr lang="en-US"/>
              <a:t>Click to edit Master title style</a:t>
            </a:r>
          </a:p>
        </p:txBody>
      </p:sp>
      <p:pic>
        <p:nvPicPr>
          <p:cNvPr id="9" name="Picture 8" descr="A picture containing text&#10;&#10;Description automatically generated">
            <a:extLst>
              <a:ext uri="{FF2B5EF4-FFF2-40B4-BE49-F238E27FC236}">
                <a16:creationId xmlns:a16="http://schemas.microsoft.com/office/drawing/2014/main" id="{1C88322F-35BD-1033-FC41-F3E004E88FF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22189"/>
          <a:stretch/>
        </p:blipFill>
        <p:spPr>
          <a:xfrm>
            <a:off x="5315059" y="-293205"/>
            <a:ext cx="6876941" cy="5496339"/>
          </a:xfrm>
          <a:prstGeom prst="rect">
            <a:avLst/>
          </a:prstGeom>
          <a:effectLst>
            <a:outerShdw blurRad="76200" dist="12700" dir="2700000" sy="-23000" kx="-800400" algn="bl" rotWithShape="0">
              <a:prstClr val="black">
                <a:alpha val="20000"/>
              </a:prstClr>
            </a:outerShdw>
          </a:effectLst>
        </p:spPr>
      </p:pic>
    </p:spTree>
    <p:extLst>
      <p:ext uri="{BB962C8B-B14F-4D97-AF65-F5344CB8AC3E}">
        <p14:creationId xmlns:p14="http://schemas.microsoft.com/office/powerpoint/2010/main" val="3508555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ransition 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F6015F1-2475-EF76-1EDC-A8E7B7A94286}"/>
              </a:ext>
            </a:extLst>
          </p:cNvPr>
          <p:cNvSpPr/>
          <p:nvPr userDrawn="1"/>
        </p:nvSpPr>
        <p:spPr>
          <a:xfrm>
            <a:off x="0" y="166977"/>
            <a:ext cx="12192000" cy="65598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D090C4A3-967F-2B80-5FB6-152241FFF6DD}"/>
              </a:ext>
            </a:extLst>
          </p:cNvPr>
          <p:cNvSpPr/>
          <p:nvPr userDrawn="1"/>
        </p:nvSpPr>
        <p:spPr>
          <a:xfrm>
            <a:off x="0" y="2454965"/>
            <a:ext cx="12192001" cy="1898374"/>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1C3983-51CD-4BE8-BA1E-F915FF8F460B}"/>
              </a:ext>
            </a:extLst>
          </p:cNvPr>
          <p:cNvSpPr>
            <a:spLocks noGrp="1"/>
          </p:cNvSpPr>
          <p:nvPr>
            <p:ph type="ctrTitle"/>
          </p:nvPr>
        </p:nvSpPr>
        <p:spPr>
          <a:xfrm>
            <a:off x="5076519" y="3337062"/>
            <a:ext cx="6626087" cy="901148"/>
          </a:xfrm>
        </p:spPr>
        <p:txBody>
          <a:bodyPr anchor="b"/>
          <a:lstStyle>
            <a:lvl1pPr algn="ctr">
              <a:defRPr sz="6000"/>
            </a:lvl1pPr>
          </a:lstStyle>
          <a:p>
            <a:r>
              <a:rPr lang="en-US"/>
              <a:t>Click to edit Master title style</a:t>
            </a:r>
          </a:p>
        </p:txBody>
      </p:sp>
      <p:pic>
        <p:nvPicPr>
          <p:cNvPr id="9" name="Picture 8" descr="A picture containing text&#10;&#10;Description automatically generated">
            <a:extLst>
              <a:ext uri="{FF2B5EF4-FFF2-40B4-BE49-F238E27FC236}">
                <a16:creationId xmlns:a16="http://schemas.microsoft.com/office/drawing/2014/main" id="{1C88322F-35BD-1033-FC41-F3E004E88FF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22189"/>
          <a:stretch/>
        </p:blipFill>
        <p:spPr>
          <a:xfrm>
            <a:off x="102703" y="-293205"/>
            <a:ext cx="6876941" cy="5496339"/>
          </a:xfrm>
          <a:prstGeom prst="rect">
            <a:avLst/>
          </a:prstGeom>
          <a:effectLst>
            <a:outerShdw blurRad="76200" dist="12700" dir="8100000" sy="-23000" kx="800400" algn="br" rotWithShape="0">
              <a:prstClr val="black">
                <a:alpha val="20000"/>
              </a:prstClr>
            </a:outerShdw>
          </a:effectLst>
        </p:spPr>
      </p:pic>
    </p:spTree>
    <p:extLst>
      <p:ext uri="{BB962C8B-B14F-4D97-AF65-F5344CB8AC3E}">
        <p14:creationId xmlns:p14="http://schemas.microsoft.com/office/powerpoint/2010/main" val="2934753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B19E5-D2E9-4B6B-8687-F22CB38E9CF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D9BBFD-CB00-419C-85E1-7B61E349C7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E539A-95CE-4B4B-A8B4-95A12CB31302}"/>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5" name="Footer Placeholder 4">
            <a:extLst>
              <a:ext uri="{FF2B5EF4-FFF2-40B4-BE49-F238E27FC236}">
                <a16:creationId xmlns:a16="http://schemas.microsoft.com/office/drawing/2014/main" id="{CF4FD510-9319-4511-A94D-A1503B86F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3E536F-2B22-41BB-8B88-D74AA59271D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4049890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Dar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3E9F6AC-4998-2B7E-86DC-CA18B62B6DAE}"/>
              </a:ext>
            </a:extLst>
          </p:cNvPr>
          <p:cNvSpPr/>
          <p:nvPr userDrawn="1"/>
        </p:nvSpPr>
        <p:spPr>
          <a:xfrm>
            <a:off x="0" y="239888"/>
            <a:ext cx="12155557" cy="1325563"/>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2B19E5-D2E9-4B6B-8687-F22CB38E9CF2}"/>
              </a:ext>
            </a:extLst>
          </p:cNvPr>
          <p:cNvSpPr>
            <a:spLocks noGrp="1"/>
          </p:cNvSpPr>
          <p:nvPr>
            <p:ph type="title"/>
          </p:nvPr>
        </p:nvSpPr>
        <p:spPr/>
        <p:txBody>
          <a:bodyPr/>
          <a:lstStyle>
            <a:lvl1pPr algn="ctr">
              <a:defRPr>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1D9BBFD-CB00-419C-85E1-7B61E349C721}"/>
              </a:ext>
            </a:extLst>
          </p:cNvPr>
          <p:cNvSpPr>
            <a:spLocks noGrp="1"/>
          </p:cNvSpPr>
          <p:nvPr>
            <p:ph idx="1"/>
          </p:nvPr>
        </p:nvSpPr>
        <p:spPr>
          <a:xfrm>
            <a:off x="838200" y="1789043"/>
            <a:ext cx="10515600" cy="42368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E539A-95CE-4B4B-A8B4-95A12CB31302}"/>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5" name="Footer Placeholder 4">
            <a:extLst>
              <a:ext uri="{FF2B5EF4-FFF2-40B4-BE49-F238E27FC236}">
                <a16:creationId xmlns:a16="http://schemas.microsoft.com/office/drawing/2014/main" id="{CF4FD510-9319-4511-A94D-A1503B86F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3E536F-2B22-41BB-8B88-D74AA59271D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11062361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Ligh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3E9F6AC-4998-2B7E-86DC-CA18B62B6DAE}"/>
              </a:ext>
            </a:extLst>
          </p:cNvPr>
          <p:cNvSpPr/>
          <p:nvPr userDrawn="1"/>
        </p:nvSpPr>
        <p:spPr>
          <a:xfrm>
            <a:off x="0" y="239888"/>
            <a:ext cx="12155557" cy="1325563"/>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2B19E5-D2E9-4B6B-8687-F22CB38E9CF2}"/>
              </a:ext>
            </a:extLst>
          </p:cNvPr>
          <p:cNvSpPr>
            <a:spLocks noGrp="1"/>
          </p:cNvSpPr>
          <p:nvPr>
            <p:ph type="title"/>
          </p:nvPr>
        </p:nvSpPr>
        <p:spPr/>
        <p:txBody>
          <a:bodyPr/>
          <a:lstStyle>
            <a:lvl1pPr algn="ct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1D9BBFD-CB00-419C-85E1-7B61E349C721}"/>
              </a:ext>
            </a:extLst>
          </p:cNvPr>
          <p:cNvSpPr>
            <a:spLocks noGrp="1"/>
          </p:cNvSpPr>
          <p:nvPr>
            <p:ph idx="1"/>
          </p:nvPr>
        </p:nvSpPr>
        <p:spPr>
          <a:xfrm>
            <a:off x="838200" y="1789043"/>
            <a:ext cx="10515600" cy="42368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E539A-95CE-4B4B-A8B4-95A12CB31302}"/>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5" name="Footer Placeholder 4">
            <a:extLst>
              <a:ext uri="{FF2B5EF4-FFF2-40B4-BE49-F238E27FC236}">
                <a16:creationId xmlns:a16="http://schemas.microsoft.com/office/drawing/2014/main" id="{CF4FD510-9319-4511-A94D-A1503B86F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3E536F-2B22-41BB-8B88-D74AA59271D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15828312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Gree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3E9F6AC-4998-2B7E-86DC-CA18B62B6DAE}"/>
              </a:ext>
            </a:extLst>
          </p:cNvPr>
          <p:cNvSpPr/>
          <p:nvPr userDrawn="1"/>
        </p:nvSpPr>
        <p:spPr>
          <a:xfrm>
            <a:off x="0" y="239888"/>
            <a:ext cx="12155557" cy="1325563"/>
          </a:xfrm>
          <a:prstGeom prst="rect">
            <a:avLst/>
          </a:prstGeom>
          <a:solidFill>
            <a:srgbClr val="00A7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2B19E5-D2E9-4B6B-8687-F22CB38E9CF2}"/>
              </a:ext>
            </a:extLst>
          </p:cNvPr>
          <p:cNvSpPr>
            <a:spLocks noGrp="1"/>
          </p:cNvSpPr>
          <p:nvPr>
            <p:ph type="title"/>
          </p:nvPr>
        </p:nvSpPr>
        <p:spPr/>
        <p:txBody>
          <a:bodyPr/>
          <a:lstStyle>
            <a:lvl1pPr algn="ct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1D9BBFD-CB00-419C-85E1-7B61E349C721}"/>
              </a:ext>
            </a:extLst>
          </p:cNvPr>
          <p:cNvSpPr>
            <a:spLocks noGrp="1"/>
          </p:cNvSpPr>
          <p:nvPr>
            <p:ph idx="1"/>
          </p:nvPr>
        </p:nvSpPr>
        <p:spPr>
          <a:xfrm>
            <a:off x="838200" y="1789043"/>
            <a:ext cx="10515600" cy="42368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E539A-95CE-4B4B-A8B4-95A12CB31302}"/>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5" name="Footer Placeholder 4">
            <a:extLst>
              <a:ext uri="{FF2B5EF4-FFF2-40B4-BE49-F238E27FC236}">
                <a16:creationId xmlns:a16="http://schemas.microsoft.com/office/drawing/2014/main" id="{CF4FD510-9319-4511-A94D-A1503B86F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3E536F-2B22-41BB-8B88-D74AA59271D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19815757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Dark with Shadow">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3E9F6AC-4998-2B7E-86DC-CA18B62B6DAE}"/>
              </a:ext>
            </a:extLst>
          </p:cNvPr>
          <p:cNvSpPr/>
          <p:nvPr userDrawn="1"/>
        </p:nvSpPr>
        <p:spPr>
          <a:xfrm>
            <a:off x="0" y="239888"/>
            <a:ext cx="12155557" cy="1325563"/>
          </a:xfrm>
          <a:prstGeom prst="rect">
            <a:avLst/>
          </a:prstGeom>
          <a:solidFill>
            <a:schemeClr val="tx1"/>
          </a:solidFill>
          <a:ln>
            <a:noFill/>
          </a:ln>
          <a:effectLst>
            <a:outerShdw dist="165100" dir="2400000" algn="tl" rotWithShape="0">
              <a:srgbClr val="00A7A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2B19E5-D2E9-4B6B-8687-F22CB38E9CF2}"/>
              </a:ext>
            </a:extLst>
          </p:cNvPr>
          <p:cNvSpPr>
            <a:spLocks noGrp="1"/>
          </p:cNvSpPr>
          <p:nvPr>
            <p:ph type="title"/>
          </p:nvPr>
        </p:nvSpPr>
        <p:spPr/>
        <p:txBody>
          <a:bodyPr/>
          <a:lstStyle>
            <a:lvl1pPr algn="ctr">
              <a:defRPr>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1D9BBFD-CB00-419C-85E1-7B61E349C721}"/>
              </a:ext>
            </a:extLst>
          </p:cNvPr>
          <p:cNvSpPr>
            <a:spLocks noGrp="1"/>
          </p:cNvSpPr>
          <p:nvPr>
            <p:ph idx="1"/>
          </p:nvPr>
        </p:nvSpPr>
        <p:spPr>
          <a:xfrm>
            <a:off x="838200" y="1928191"/>
            <a:ext cx="10515600" cy="40976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E539A-95CE-4B4B-A8B4-95A12CB31302}"/>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5" name="Footer Placeholder 4">
            <a:extLst>
              <a:ext uri="{FF2B5EF4-FFF2-40B4-BE49-F238E27FC236}">
                <a16:creationId xmlns:a16="http://schemas.microsoft.com/office/drawing/2014/main" id="{CF4FD510-9319-4511-A94D-A1503B86F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3E536F-2B22-41BB-8B88-D74AA59271D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748679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Green with Shadow">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3E9F6AC-4998-2B7E-86DC-CA18B62B6DAE}"/>
              </a:ext>
            </a:extLst>
          </p:cNvPr>
          <p:cNvSpPr/>
          <p:nvPr userDrawn="1"/>
        </p:nvSpPr>
        <p:spPr>
          <a:xfrm>
            <a:off x="0" y="239888"/>
            <a:ext cx="12155557" cy="1325563"/>
          </a:xfrm>
          <a:prstGeom prst="rect">
            <a:avLst/>
          </a:prstGeom>
          <a:solidFill>
            <a:srgbClr val="00A7A0"/>
          </a:solidFill>
          <a:ln>
            <a:noFill/>
          </a:ln>
          <a:effectLst>
            <a:outerShdw dist="165100" dir="2400000" algn="tl"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2B19E5-D2E9-4B6B-8687-F22CB38E9CF2}"/>
              </a:ext>
            </a:extLst>
          </p:cNvPr>
          <p:cNvSpPr>
            <a:spLocks noGrp="1"/>
          </p:cNvSpPr>
          <p:nvPr>
            <p:ph type="title"/>
          </p:nvPr>
        </p:nvSpPr>
        <p:spPr/>
        <p:txBody>
          <a:bodyPr/>
          <a:lstStyle>
            <a:lvl1pPr algn="ct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1D9BBFD-CB00-419C-85E1-7B61E349C721}"/>
              </a:ext>
            </a:extLst>
          </p:cNvPr>
          <p:cNvSpPr>
            <a:spLocks noGrp="1"/>
          </p:cNvSpPr>
          <p:nvPr>
            <p:ph idx="1"/>
          </p:nvPr>
        </p:nvSpPr>
        <p:spPr>
          <a:xfrm>
            <a:off x="838200" y="1928191"/>
            <a:ext cx="10515600" cy="40976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E539A-95CE-4B4B-A8B4-95A12CB31302}"/>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5" name="Footer Placeholder 4">
            <a:extLst>
              <a:ext uri="{FF2B5EF4-FFF2-40B4-BE49-F238E27FC236}">
                <a16:creationId xmlns:a16="http://schemas.microsoft.com/office/drawing/2014/main" id="{CF4FD510-9319-4511-A94D-A1503B86F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3E536F-2B22-41BB-8B88-D74AA59271D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19808700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Light with Shadow">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3E9F6AC-4998-2B7E-86DC-CA18B62B6DAE}"/>
              </a:ext>
            </a:extLst>
          </p:cNvPr>
          <p:cNvSpPr/>
          <p:nvPr userDrawn="1"/>
        </p:nvSpPr>
        <p:spPr>
          <a:xfrm>
            <a:off x="0" y="239888"/>
            <a:ext cx="12155557" cy="1325563"/>
          </a:xfrm>
          <a:prstGeom prst="rect">
            <a:avLst/>
          </a:prstGeom>
          <a:solidFill>
            <a:schemeClr val="accent1"/>
          </a:solidFill>
          <a:ln>
            <a:noFill/>
          </a:ln>
          <a:effectLst>
            <a:outerShdw dist="165100" dir="2400000" algn="tl"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2B19E5-D2E9-4B6B-8687-F22CB38E9CF2}"/>
              </a:ext>
            </a:extLst>
          </p:cNvPr>
          <p:cNvSpPr>
            <a:spLocks noGrp="1"/>
          </p:cNvSpPr>
          <p:nvPr>
            <p:ph type="title"/>
          </p:nvPr>
        </p:nvSpPr>
        <p:spPr/>
        <p:txBody>
          <a:bodyPr/>
          <a:lstStyle>
            <a:lvl1pPr algn="ct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1D9BBFD-CB00-419C-85E1-7B61E349C721}"/>
              </a:ext>
            </a:extLst>
          </p:cNvPr>
          <p:cNvSpPr>
            <a:spLocks noGrp="1"/>
          </p:cNvSpPr>
          <p:nvPr>
            <p:ph idx="1"/>
          </p:nvPr>
        </p:nvSpPr>
        <p:spPr>
          <a:xfrm>
            <a:off x="838200" y="1928191"/>
            <a:ext cx="10515600" cy="40976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E539A-95CE-4B4B-A8B4-95A12CB31302}"/>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5" name="Footer Placeholder 4">
            <a:extLst>
              <a:ext uri="{FF2B5EF4-FFF2-40B4-BE49-F238E27FC236}">
                <a16:creationId xmlns:a16="http://schemas.microsoft.com/office/drawing/2014/main" id="{CF4FD510-9319-4511-A94D-A1503B86F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3E536F-2B22-41BB-8B88-D74AA59271D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25512328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A5E35-4407-48E6-BBF9-17BE6409E7DB}"/>
              </a:ext>
            </a:extLst>
          </p:cNvPr>
          <p:cNvSpPr>
            <a:spLocks noGrp="1"/>
          </p:cNvSpPr>
          <p:nvPr>
            <p:ph type="title"/>
          </p:nvPr>
        </p:nvSpPr>
        <p:spPr>
          <a:xfrm>
            <a:off x="1350021" y="984531"/>
            <a:ext cx="9491957" cy="884187"/>
          </a:xfrm>
          <a:solidFill>
            <a:schemeClr val="tx1"/>
          </a:solidFill>
        </p:spPr>
        <p:txBody>
          <a:bodyPr anchor="b">
            <a:normAutofit/>
          </a:bodyPr>
          <a:lstStyle>
            <a:lvl1pPr algn="ctr">
              <a:defRPr sz="54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5E4550F3-4606-49CC-BCB2-6E6DC74B3C22}"/>
              </a:ext>
            </a:extLst>
          </p:cNvPr>
          <p:cNvSpPr>
            <a:spLocks noGrp="1"/>
          </p:cNvSpPr>
          <p:nvPr>
            <p:ph type="body" idx="1"/>
          </p:nvPr>
        </p:nvSpPr>
        <p:spPr>
          <a:xfrm>
            <a:off x="831850" y="2597543"/>
            <a:ext cx="10515600" cy="3492107"/>
          </a:xfrm>
        </p:spPr>
        <p:txBody>
          <a:bodyPr>
            <a:norm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49BDA51-AFD1-45F6-99D8-32B70380E8D8}"/>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5" name="Footer Placeholder 4">
            <a:extLst>
              <a:ext uri="{FF2B5EF4-FFF2-40B4-BE49-F238E27FC236}">
                <a16:creationId xmlns:a16="http://schemas.microsoft.com/office/drawing/2014/main" id="{02DB4022-7E00-47BF-A67A-DBBC72DC47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B113B1-24AF-4CF6-BC2F-A0FA1249BAD0}"/>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34789357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Dark 50/50">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33EC4DC-7960-057D-1EE9-495F40C13654}"/>
              </a:ext>
            </a:extLst>
          </p:cNvPr>
          <p:cNvSpPr/>
          <p:nvPr userDrawn="1"/>
        </p:nvSpPr>
        <p:spPr>
          <a:xfrm>
            <a:off x="0" y="281355"/>
            <a:ext cx="6096000" cy="63367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91BC86-A4CB-4582-A993-CC6F972DD0E8}"/>
              </a:ext>
            </a:extLst>
          </p:cNvPr>
          <p:cNvSpPr>
            <a:spLocks noGrp="1"/>
          </p:cNvSpPr>
          <p:nvPr>
            <p:ph type="title"/>
          </p:nvPr>
        </p:nvSpPr>
        <p:spPr>
          <a:xfrm>
            <a:off x="457200" y="543181"/>
            <a:ext cx="5181599" cy="1133219"/>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6397C57-3E9B-4DF9-8639-6356DBCD97B7}"/>
              </a:ext>
            </a:extLst>
          </p:cNvPr>
          <p:cNvSpPr>
            <a:spLocks noGrp="1"/>
          </p:cNvSpPr>
          <p:nvPr>
            <p:ph sz="half" idx="1"/>
          </p:nvPr>
        </p:nvSpPr>
        <p:spPr>
          <a:xfrm>
            <a:off x="457200" y="2028433"/>
            <a:ext cx="5181600" cy="4351338"/>
          </a:xfrm>
        </p:spPr>
        <p:txBody>
          <a:bodyPr>
            <a:normAutofit/>
          </a:bodyPr>
          <a:lstStyle>
            <a:lvl1pPr marL="0" indent="0">
              <a:buNone/>
              <a:defRPr sz="2000">
                <a:solidFill>
                  <a:schemeClr val="bg1"/>
                </a:solidFill>
              </a:defRPr>
            </a:lvl1pPr>
          </a:lstStyle>
          <a:p>
            <a:pPr lvl="0"/>
            <a:r>
              <a:rPr lang="en-US"/>
              <a:t>Click to edit Master text styles</a:t>
            </a:r>
          </a:p>
        </p:txBody>
      </p:sp>
      <p:sp>
        <p:nvSpPr>
          <p:cNvPr id="7" name="Slide Number Placeholder 6">
            <a:extLst>
              <a:ext uri="{FF2B5EF4-FFF2-40B4-BE49-F238E27FC236}">
                <a16:creationId xmlns:a16="http://schemas.microsoft.com/office/drawing/2014/main" id="{6AC053CC-B883-4171-A74C-1EE4A2A0D958}"/>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3" name="Content Placeholder 2">
            <a:extLst>
              <a:ext uri="{FF2B5EF4-FFF2-40B4-BE49-F238E27FC236}">
                <a16:creationId xmlns:a16="http://schemas.microsoft.com/office/drawing/2014/main" id="{3F241AF3-2D5D-1DEA-B2F9-C9F373C77F8B}"/>
              </a:ext>
            </a:extLst>
          </p:cNvPr>
          <p:cNvSpPr>
            <a:spLocks noGrp="1"/>
          </p:cNvSpPr>
          <p:nvPr>
            <p:ph idx="13"/>
          </p:nvPr>
        </p:nvSpPr>
        <p:spPr>
          <a:xfrm>
            <a:off x="6508376" y="281355"/>
            <a:ext cx="4845424" cy="57429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797840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color 50/50">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0C07AEC-26E1-0B94-B1F6-EC80272305FC}"/>
              </a:ext>
            </a:extLst>
          </p:cNvPr>
          <p:cNvSpPr/>
          <p:nvPr userDrawn="1"/>
        </p:nvSpPr>
        <p:spPr>
          <a:xfrm>
            <a:off x="0" y="239887"/>
            <a:ext cx="6096000" cy="1436511"/>
          </a:xfrm>
          <a:prstGeom prst="rect">
            <a:avLst/>
          </a:prstGeom>
          <a:solidFill>
            <a:srgbClr val="00A7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33EC4DC-7960-057D-1EE9-495F40C13654}"/>
              </a:ext>
            </a:extLst>
          </p:cNvPr>
          <p:cNvSpPr/>
          <p:nvPr userDrawn="1"/>
        </p:nvSpPr>
        <p:spPr>
          <a:xfrm>
            <a:off x="0" y="1759227"/>
            <a:ext cx="6096000" cy="485888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91BC86-A4CB-4582-A993-CC6F972DD0E8}"/>
              </a:ext>
            </a:extLst>
          </p:cNvPr>
          <p:cNvSpPr>
            <a:spLocks noGrp="1"/>
          </p:cNvSpPr>
          <p:nvPr>
            <p:ph type="title"/>
          </p:nvPr>
        </p:nvSpPr>
        <p:spPr>
          <a:xfrm>
            <a:off x="457200" y="464819"/>
            <a:ext cx="5181599" cy="1133219"/>
          </a:xfrm>
        </p:spPr>
        <p:txBody>
          <a:bodyPr/>
          <a:lstStyle>
            <a:lvl1pP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6397C57-3E9B-4DF9-8639-6356DBCD97B7}"/>
              </a:ext>
            </a:extLst>
          </p:cNvPr>
          <p:cNvSpPr>
            <a:spLocks noGrp="1"/>
          </p:cNvSpPr>
          <p:nvPr>
            <p:ph sz="half" idx="1"/>
          </p:nvPr>
        </p:nvSpPr>
        <p:spPr>
          <a:xfrm>
            <a:off x="457200" y="2028433"/>
            <a:ext cx="5181600" cy="4351338"/>
          </a:xfrm>
        </p:spPr>
        <p:txBody>
          <a:bodyPr>
            <a:normAutofit/>
          </a:bodyPr>
          <a:lstStyle>
            <a:lvl1pPr marL="0" indent="0">
              <a:buNone/>
              <a:defRPr sz="2000">
                <a:solidFill>
                  <a:schemeClr val="bg1"/>
                </a:solidFill>
              </a:defRPr>
            </a:lvl1pPr>
          </a:lstStyle>
          <a:p>
            <a:pPr lvl="0"/>
            <a:r>
              <a:rPr lang="en-US"/>
              <a:t>Click to edit Master text styles</a:t>
            </a:r>
          </a:p>
        </p:txBody>
      </p:sp>
      <p:sp>
        <p:nvSpPr>
          <p:cNvPr id="7" name="Slide Number Placeholder 6">
            <a:extLst>
              <a:ext uri="{FF2B5EF4-FFF2-40B4-BE49-F238E27FC236}">
                <a16:creationId xmlns:a16="http://schemas.microsoft.com/office/drawing/2014/main" id="{6AC053CC-B883-4171-A74C-1EE4A2A0D958}"/>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3" name="Content Placeholder 2">
            <a:extLst>
              <a:ext uri="{FF2B5EF4-FFF2-40B4-BE49-F238E27FC236}">
                <a16:creationId xmlns:a16="http://schemas.microsoft.com/office/drawing/2014/main" id="{3F241AF3-2D5D-1DEA-B2F9-C9F373C77F8B}"/>
              </a:ext>
            </a:extLst>
          </p:cNvPr>
          <p:cNvSpPr>
            <a:spLocks noGrp="1"/>
          </p:cNvSpPr>
          <p:nvPr>
            <p:ph idx="13"/>
          </p:nvPr>
        </p:nvSpPr>
        <p:spPr>
          <a:xfrm>
            <a:off x="6508376" y="281355"/>
            <a:ext cx="4845424" cy="57429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567393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light 50/50">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0C07AEC-26E1-0B94-B1F6-EC80272305FC}"/>
              </a:ext>
            </a:extLst>
          </p:cNvPr>
          <p:cNvSpPr/>
          <p:nvPr userDrawn="1"/>
        </p:nvSpPr>
        <p:spPr>
          <a:xfrm>
            <a:off x="0" y="239887"/>
            <a:ext cx="6096000" cy="14365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33EC4DC-7960-057D-1EE9-495F40C13654}"/>
              </a:ext>
            </a:extLst>
          </p:cNvPr>
          <p:cNvSpPr/>
          <p:nvPr userDrawn="1"/>
        </p:nvSpPr>
        <p:spPr>
          <a:xfrm>
            <a:off x="0" y="1759227"/>
            <a:ext cx="6096000" cy="485888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91BC86-A4CB-4582-A993-CC6F972DD0E8}"/>
              </a:ext>
            </a:extLst>
          </p:cNvPr>
          <p:cNvSpPr>
            <a:spLocks noGrp="1"/>
          </p:cNvSpPr>
          <p:nvPr>
            <p:ph type="title"/>
          </p:nvPr>
        </p:nvSpPr>
        <p:spPr>
          <a:xfrm>
            <a:off x="457201" y="429684"/>
            <a:ext cx="5181599" cy="1133219"/>
          </a:xfrm>
        </p:spPr>
        <p:txBody>
          <a:bodyPr/>
          <a:lstStyle>
            <a:lvl1pP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6397C57-3E9B-4DF9-8639-6356DBCD97B7}"/>
              </a:ext>
            </a:extLst>
          </p:cNvPr>
          <p:cNvSpPr>
            <a:spLocks noGrp="1"/>
          </p:cNvSpPr>
          <p:nvPr>
            <p:ph sz="half" idx="1"/>
          </p:nvPr>
        </p:nvSpPr>
        <p:spPr>
          <a:xfrm>
            <a:off x="457200" y="2028433"/>
            <a:ext cx="5181600" cy="4351338"/>
          </a:xfrm>
        </p:spPr>
        <p:txBody>
          <a:bodyPr>
            <a:normAutofit/>
          </a:bodyPr>
          <a:lstStyle>
            <a:lvl1pPr marL="0" indent="0">
              <a:buNone/>
              <a:defRPr sz="2000">
                <a:solidFill>
                  <a:schemeClr val="bg1"/>
                </a:solidFill>
              </a:defRPr>
            </a:lvl1pPr>
          </a:lstStyle>
          <a:p>
            <a:pPr lvl="0"/>
            <a:r>
              <a:rPr lang="en-US"/>
              <a:t>Click to edit Master text styles</a:t>
            </a:r>
          </a:p>
        </p:txBody>
      </p:sp>
      <p:sp>
        <p:nvSpPr>
          <p:cNvPr id="7" name="Slide Number Placeholder 6">
            <a:extLst>
              <a:ext uri="{FF2B5EF4-FFF2-40B4-BE49-F238E27FC236}">
                <a16:creationId xmlns:a16="http://schemas.microsoft.com/office/drawing/2014/main" id="{6AC053CC-B883-4171-A74C-1EE4A2A0D958}"/>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3" name="Content Placeholder 2">
            <a:extLst>
              <a:ext uri="{FF2B5EF4-FFF2-40B4-BE49-F238E27FC236}">
                <a16:creationId xmlns:a16="http://schemas.microsoft.com/office/drawing/2014/main" id="{3F241AF3-2D5D-1DEA-B2F9-C9F373C77F8B}"/>
              </a:ext>
            </a:extLst>
          </p:cNvPr>
          <p:cNvSpPr>
            <a:spLocks noGrp="1"/>
          </p:cNvSpPr>
          <p:nvPr>
            <p:ph idx="13"/>
          </p:nvPr>
        </p:nvSpPr>
        <p:spPr>
          <a:xfrm>
            <a:off x="6508376" y="281355"/>
            <a:ext cx="4845424" cy="57429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711972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Dark">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33EC4DC-7960-057D-1EE9-495F40C13654}"/>
              </a:ext>
            </a:extLst>
          </p:cNvPr>
          <p:cNvSpPr/>
          <p:nvPr userDrawn="1"/>
        </p:nvSpPr>
        <p:spPr>
          <a:xfrm>
            <a:off x="0" y="281355"/>
            <a:ext cx="2834640" cy="63367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91BC86-A4CB-4582-A993-CC6F972DD0E8}"/>
              </a:ext>
            </a:extLst>
          </p:cNvPr>
          <p:cNvSpPr>
            <a:spLocks noGrp="1"/>
          </p:cNvSpPr>
          <p:nvPr>
            <p:ph type="title"/>
          </p:nvPr>
        </p:nvSpPr>
        <p:spPr>
          <a:xfrm>
            <a:off x="260605" y="858649"/>
            <a:ext cx="2409444" cy="1133219"/>
          </a:xfrm>
        </p:spPr>
        <p:txBody>
          <a:bodyPr>
            <a:noAutofit/>
          </a:bodyPr>
          <a:lstStyle>
            <a:lvl1pPr>
              <a:defRPr sz="34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6397C57-3E9B-4DF9-8639-6356DBCD97B7}"/>
              </a:ext>
            </a:extLst>
          </p:cNvPr>
          <p:cNvSpPr>
            <a:spLocks noGrp="1"/>
          </p:cNvSpPr>
          <p:nvPr>
            <p:ph sz="half" idx="1"/>
          </p:nvPr>
        </p:nvSpPr>
        <p:spPr>
          <a:xfrm>
            <a:off x="260604" y="2738627"/>
            <a:ext cx="2409444" cy="3514359"/>
          </a:xfrm>
        </p:spPr>
        <p:txBody>
          <a:bodyPr>
            <a:normAutofit/>
          </a:bodyPr>
          <a:lstStyle>
            <a:lvl1pPr marL="0" indent="0">
              <a:buNone/>
              <a:defRPr sz="2000">
                <a:solidFill>
                  <a:schemeClr val="bg1"/>
                </a:solidFill>
              </a:defRPr>
            </a:lvl1pPr>
          </a:lstStyle>
          <a:p>
            <a:pPr lvl="0"/>
            <a:r>
              <a:rPr lang="en-US"/>
              <a:t>Click to edit Master text styles</a:t>
            </a:r>
          </a:p>
        </p:txBody>
      </p:sp>
      <p:sp>
        <p:nvSpPr>
          <p:cNvPr id="7" name="Slide Number Placeholder 6">
            <a:extLst>
              <a:ext uri="{FF2B5EF4-FFF2-40B4-BE49-F238E27FC236}">
                <a16:creationId xmlns:a16="http://schemas.microsoft.com/office/drawing/2014/main" id="{6AC053CC-B883-4171-A74C-1EE4A2A0D958}"/>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3" name="Content Placeholder 2">
            <a:extLst>
              <a:ext uri="{FF2B5EF4-FFF2-40B4-BE49-F238E27FC236}">
                <a16:creationId xmlns:a16="http://schemas.microsoft.com/office/drawing/2014/main" id="{3F241AF3-2D5D-1DEA-B2F9-C9F373C77F8B}"/>
              </a:ext>
            </a:extLst>
          </p:cNvPr>
          <p:cNvSpPr>
            <a:spLocks noGrp="1"/>
          </p:cNvSpPr>
          <p:nvPr>
            <p:ph idx="13"/>
          </p:nvPr>
        </p:nvSpPr>
        <p:spPr>
          <a:xfrm>
            <a:off x="3031236" y="281355"/>
            <a:ext cx="8322564" cy="57429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98587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 LOne Color Light 50/50">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33EC4DC-7960-057D-1EE9-495F40C13654}"/>
              </a:ext>
            </a:extLst>
          </p:cNvPr>
          <p:cNvSpPr/>
          <p:nvPr userDrawn="1"/>
        </p:nvSpPr>
        <p:spPr>
          <a:xfrm>
            <a:off x="0" y="281355"/>
            <a:ext cx="6096000" cy="63367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91BC86-A4CB-4582-A993-CC6F972DD0E8}"/>
              </a:ext>
            </a:extLst>
          </p:cNvPr>
          <p:cNvSpPr>
            <a:spLocks noGrp="1"/>
          </p:cNvSpPr>
          <p:nvPr>
            <p:ph type="title"/>
          </p:nvPr>
        </p:nvSpPr>
        <p:spPr>
          <a:xfrm>
            <a:off x="457200" y="543181"/>
            <a:ext cx="5181599" cy="1133219"/>
          </a:xfrm>
        </p:spPr>
        <p:txBody>
          <a:bodyPr/>
          <a:lstStyle>
            <a:lvl1pP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6397C57-3E9B-4DF9-8639-6356DBCD97B7}"/>
              </a:ext>
            </a:extLst>
          </p:cNvPr>
          <p:cNvSpPr>
            <a:spLocks noGrp="1"/>
          </p:cNvSpPr>
          <p:nvPr>
            <p:ph sz="half" idx="1"/>
          </p:nvPr>
        </p:nvSpPr>
        <p:spPr>
          <a:xfrm>
            <a:off x="457200" y="2028433"/>
            <a:ext cx="5181600" cy="4351338"/>
          </a:xfrm>
        </p:spPr>
        <p:txBody>
          <a:bodyPr>
            <a:normAutofit/>
          </a:bodyPr>
          <a:lstStyle>
            <a:lvl1pPr marL="0" indent="0">
              <a:buNone/>
              <a:defRPr sz="2000">
                <a:solidFill>
                  <a:schemeClr val="tx1"/>
                </a:solidFill>
              </a:defRPr>
            </a:lvl1pPr>
          </a:lstStyle>
          <a:p>
            <a:pPr lvl="0"/>
            <a:r>
              <a:rPr lang="en-US"/>
              <a:t>Click to edit Master text styles</a:t>
            </a:r>
          </a:p>
        </p:txBody>
      </p:sp>
      <p:sp>
        <p:nvSpPr>
          <p:cNvPr id="7" name="Slide Number Placeholder 6">
            <a:extLst>
              <a:ext uri="{FF2B5EF4-FFF2-40B4-BE49-F238E27FC236}">
                <a16:creationId xmlns:a16="http://schemas.microsoft.com/office/drawing/2014/main" id="{6AC053CC-B883-4171-A74C-1EE4A2A0D958}"/>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6" name="Content Placeholder 2">
            <a:extLst>
              <a:ext uri="{FF2B5EF4-FFF2-40B4-BE49-F238E27FC236}">
                <a16:creationId xmlns:a16="http://schemas.microsoft.com/office/drawing/2014/main" id="{DBE5ABB0-B1BF-AD04-FBD1-518E72DF0DFE}"/>
              </a:ext>
            </a:extLst>
          </p:cNvPr>
          <p:cNvSpPr>
            <a:spLocks noGrp="1"/>
          </p:cNvSpPr>
          <p:nvPr>
            <p:ph idx="13"/>
          </p:nvPr>
        </p:nvSpPr>
        <p:spPr>
          <a:xfrm>
            <a:off x="6508376" y="281355"/>
            <a:ext cx="4845424" cy="57429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66687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ntent Ligh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33EC4DC-7960-057D-1EE9-495F40C13654}"/>
              </a:ext>
            </a:extLst>
          </p:cNvPr>
          <p:cNvSpPr/>
          <p:nvPr userDrawn="1"/>
        </p:nvSpPr>
        <p:spPr>
          <a:xfrm>
            <a:off x="0" y="281355"/>
            <a:ext cx="2834640" cy="63367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91BC86-A4CB-4582-A993-CC6F972DD0E8}"/>
              </a:ext>
            </a:extLst>
          </p:cNvPr>
          <p:cNvSpPr>
            <a:spLocks noGrp="1"/>
          </p:cNvSpPr>
          <p:nvPr>
            <p:ph type="title"/>
          </p:nvPr>
        </p:nvSpPr>
        <p:spPr>
          <a:xfrm>
            <a:off x="260605" y="858649"/>
            <a:ext cx="2409444" cy="1133219"/>
          </a:xfrm>
        </p:spPr>
        <p:txBody>
          <a:bodyPr>
            <a:noAutofit/>
          </a:bodyPr>
          <a:lstStyle>
            <a:lvl1pPr>
              <a:defRPr sz="34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6397C57-3E9B-4DF9-8639-6356DBCD97B7}"/>
              </a:ext>
            </a:extLst>
          </p:cNvPr>
          <p:cNvSpPr>
            <a:spLocks noGrp="1"/>
          </p:cNvSpPr>
          <p:nvPr>
            <p:ph sz="half" idx="1"/>
          </p:nvPr>
        </p:nvSpPr>
        <p:spPr>
          <a:xfrm>
            <a:off x="260604" y="2738627"/>
            <a:ext cx="2409444" cy="3514359"/>
          </a:xfrm>
        </p:spPr>
        <p:txBody>
          <a:bodyPr>
            <a:normAutofit/>
          </a:bodyPr>
          <a:lstStyle>
            <a:lvl1pPr marL="0" indent="0">
              <a:buNone/>
              <a:defRPr sz="2000">
                <a:solidFill>
                  <a:schemeClr val="tx1"/>
                </a:solidFill>
              </a:defRPr>
            </a:lvl1pPr>
          </a:lstStyle>
          <a:p>
            <a:pPr lvl="0"/>
            <a:r>
              <a:rPr lang="en-US"/>
              <a:t>Click to edit Master text styles</a:t>
            </a:r>
          </a:p>
        </p:txBody>
      </p:sp>
      <p:sp>
        <p:nvSpPr>
          <p:cNvPr id="7" name="Slide Number Placeholder 6">
            <a:extLst>
              <a:ext uri="{FF2B5EF4-FFF2-40B4-BE49-F238E27FC236}">
                <a16:creationId xmlns:a16="http://schemas.microsoft.com/office/drawing/2014/main" id="{6AC053CC-B883-4171-A74C-1EE4A2A0D958}"/>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3" name="Content Placeholder 2">
            <a:extLst>
              <a:ext uri="{FF2B5EF4-FFF2-40B4-BE49-F238E27FC236}">
                <a16:creationId xmlns:a16="http://schemas.microsoft.com/office/drawing/2014/main" id="{3F241AF3-2D5D-1DEA-B2F9-C9F373C77F8B}"/>
              </a:ext>
            </a:extLst>
          </p:cNvPr>
          <p:cNvSpPr>
            <a:spLocks noGrp="1"/>
          </p:cNvSpPr>
          <p:nvPr>
            <p:ph idx="13"/>
          </p:nvPr>
        </p:nvSpPr>
        <p:spPr>
          <a:xfrm>
            <a:off x="3031236" y="281355"/>
            <a:ext cx="8322564" cy="57429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450396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70026-665F-4818-8AFF-9A0121FF391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CAF34A4-0B3D-4F78-B81B-4E039D96111D}"/>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78983D-D941-4C3B-A1B6-395940E14E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57DAA7-FF00-42FF-8451-384C3F3B9FAB}"/>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41280-6BFF-4637-8CD1-E89E59E7E8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66DF81-23AD-42D7-A365-42BC38BF8692}"/>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8" name="Footer Placeholder 7">
            <a:extLst>
              <a:ext uri="{FF2B5EF4-FFF2-40B4-BE49-F238E27FC236}">
                <a16:creationId xmlns:a16="http://schemas.microsoft.com/office/drawing/2014/main" id="{665D6A4A-8ADC-457E-A3A4-8F22D65E54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F66F91-B14E-4466-A641-163DC54629D4}"/>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26199394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mparison Gree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AF34A4-0B3D-4F78-B81B-4E039D96111D}"/>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78983D-D941-4C3B-A1B6-395940E14E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57DAA7-FF00-42FF-8451-384C3F3B9FAB}"/>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41280-6BFF-4637-8CD1-E89E59E7E8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66DF81-23AD-42D7-A365-42BC38BF8692}"/>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8" name="Footer Placeholder 7">
            <a:extLst>
              <a:ext uri="{FF2B5EF4-FFF2-40B4-BE49-F238E27FC236}">
                <a16:creationId xmlns:a16="http://schemas.microsoft.com/office/drawing/2014/main" id="{665D6A4A-8ADC-457E-A3A4-8F22D65E54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F66F91-B14E-4466-A641-163DC54629D4}"/>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0" name="Rectangle 9">
            <a:extLst>
              <a:ext uri="{FF2B5EF4-FFF2-40B4-BE49-F238E27FC236}">
                <a16:creationId xmlns:a16="http://schemas.microsoft.com/office/drawing/2014/main" id="{58216804-465E-4F23-53E9-BB22F74788D1}"/>
              </a:ext>
            </a:extLst>
          </p:cNvPr>
          <p:cNvSpPr/>
          <p:nvPr userDrawn="1"/>
        </p:nvSpPr>
        <p:spPr>
          <a:xfrm>
            <a:off x="0" y="239888"/>
            <a:ext cx="12192000" cy="1325563"/>
          </a:xfrm>
          <a:prstGeom prst="rect">
            <a:avLst/>
          </a:prstGeom>
          <a:solidFill>
            <a:srgbClr val="00A7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90827B00-CB12-9291-9B49-E635AD4BB22E}"/>
              </a:ext>
            </a:extLst>
          </p:cNvPr>
          <p:cNvSpPr>
            <a:spLocks noGrp="1"/>
          </p:cNvSpPr>
          <p:nvPr>
            <p:ph type="title"/>
          </p:nvPr>
        </p:nvSpPr>
        <p:spPr>
          <a:xfrm>
            <a:off x="838200" y="158388"/>
            <a:ext cx="10547126" cy="1325563"/>
          </a:xfrm>
        </p:spPr>
        <p:txBody>
          <a:bodyPr/>
          <a:lstStyle>
            <a:lvl1pPr algn="ct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20056480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mparison Green Shadow">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AF34A4-0B3D-4F78-B81B-4E039D96111D}"/>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78983D-D941-4C3B-A1B6-395940E14E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57DAA7-FF00-42FF-8451-384C3F3B9FAB}"/>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41280-6BFF-4637-8CD1-E89E59E7E8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66DF81-23AD-42D7-A365-42BC38BF8692}"/>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8" name="Footer Placeholder 7">
            <a:extLst>
              <a:ext uri="{FF2B5EF4-FFF2-40B4-BE49-F238E27FC236}">
                <a16:creationId xmlns:a16="http://schemas.microsoft.com/office/drawing/2014/main" id="{665D6A4A-8ADC-457E-A3A4-8F22D65E54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F66F91-B14E-4466-A641-163DC54629D4}"/>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0" name="Rectangle 9">
            <a:extLst>
              <a:ext uri="{FF2B5EF4-FFF2-40B4-BE49-F238E27FC236}">
                <a16:creationId xmlns:a16="http://schemas.microsoft.com/office/drawing/2014/main" id="{58216804-465E-4F23-53E9-BB22F74788D1}"/>
              </a:ext>
            </a:extLst>
          </p:cNvPr>
          <p:cNvSpPr/>
          <p:nvPr userDrawn="1"/>
        </p:nvSpPr>
        <p:spPr>
          <a:xfrm>
            <a:off x="0" y="239888"/>
            <a:ext cx="12192000" cy="1325563"/>
          </a:xfrm>
          <a:prstGeom prst="rect">
            <a:avLst/>
          </a:prstGeom>
          <a:solidFill>
            <a:srgbClr val="00A7A0"/>
          </a:solidFill>
          <a:ln>
            <a:noFill/>
          </a:ln>
          <a:effectLst>
            <a:outerShdw dist="165100" dir="2700000" algn="tl"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90827B00-CB12-9291-9B49-E635AD4BB22E}"/>
              </a:ext>
            </a:extLst>
          </p:cNvPr>
          <p:cNvSpPr>
            <a:spLocks noGrp="1"/>
          </p:cNvSpPr>
          <p:nvPr>
            <p:ph type="title"/>
          </p:nvPr>
        </p:nvSpPr>
        <p:spPr>
          <a:xfrm>
            <a:off x="838200" y="158388"/>
            <a:ext cx="10547126" cy="1325563"/>
          </a:xfrm>
        </p:spPr>
        <p:txBody>
          <a:bodyPr/>
          <a:lstStyle>
            <a:lvl1pPr algn="ct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33874845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mparison Dark">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AF34A4-0B3D-4F78-B81B-4E039D96111D}"/>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78983D-D941-4C3B-A1B6-395940E14E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57DAA7-FF00-42FF-8451-384C3F3B9FAB}"/>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41280-6BFF-4637-8CD1-E89E59E7E8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66DF81-23AD-42D7-A365-42BC38BF8692}"/>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8" name="Footer Placeholder 7">
            <a:extLst>
              <a:ext uri="{FF2B5EF4-FFF2-40B4-BE49-F238E27FC236}">
                <a16:creationId xmlns:a16="http://schemas.microsoft.com/office/drawing/2014/main" id="{665D6A4A-8ADC-457E-A3A4-8F22D65E54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F66F91-B14E-4466-A641-163DC54629D4}"/>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2" name="Rectangle 11">
            <a:extLst>
              <a:ext uri="{FF2B5EF4-FFF2-40B4-BE49-F238E27FC236}">
                <a16:creationId xmlns:a16="http://schemas.microsoft.com/office/drawing/2014/main" id="{FF267299-D19C-BE87-83B7-557DE24C6D84}"/>
              </a:ext>
            </a:extLst>
          </p:cNvPr>
          <p:cNvSpPr/>
          <p:nvPr userDrawn="1"/>
        </p:nvSpPr>
        <p:spPr>
          <a:xfrm>
            <a:off x="0" y="239888"/>
            <a:ext cx="12192000" cy="1325563"/>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1C78EF5C-88AB-E1BF-EB01-7C1BE78268E2}"/>
              </a:ext>
            </a:extLst>
          </p:cNvPr>
          <p:cNvSpPr>
            <a:spLocks noGrp="1"/>
          </p:cNvSpPr>
          <p:nvPr>
            <p:ph type="title"/>
          </p:nvPr>
        </p:nvSpPr>
        <p:spPr>
          <a:xfrm>
            <a:off x="838200" y="158388"/>
            <a:ext cx="10547126" cy="1325563"/>
          </a:xfrm>
        </p:spPr>
        <p:txBody>
          <a:bodyPr/>
          <a:lstStyle>
            <a:lvl1pPr algn="ctr">
              <a:defRPr>
                <a:solidFill>
                  <a:schemeClr val="bg2"/>
                </a:solidFill>
              </a:defRPr>
            </a:lvl1pPr>
          </a:lstStyle>
          <a:p>
            <a:r>
              <a:rPr lang="en-US"/>
              <a:t>Click to edit Master title style</a:t>
            </a:r>
          </a:p>
        </p:txBody>
      </p:sp>
    </p:spTree>
    <p:extLst>
      <p:ext uri="{BB962C8B-B14F-4D97-AF65-F5344CB8AC3E}">
        <p14:creationId xmlns:p14="http://schemas.microsoft.com/office/powerpoint/2010/main" val="23215437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mparison Dark Shadow">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AF34A4-0B3D-4F78-B81B-4E039D96111D}"/>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78983D-D941-4C3B-A1B6-395940E14E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57DAA7-FF00-42FF-8451-384C3F3B9FAB}"/>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41280-6BFF-4637-8CD1-E89E59E7E8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66DF81-23AD-42D7-A365-42BC38BF8692}"/>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8" name="Footer Placeholder 7">
            <a:extLst>
              <a:ext uri="{FF2B5EF4-FFF2-40B4-BE49-F238E27FC236}">
                <a16:creationId xmlns:a16="http://schemas.microsoft.com/office/drawing/2014/main" id="{665D6A4A-8ADC-457E-A3A4-8F22D65E54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F66F91-B14E-4466-A641-163DC54629D4}"/>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2" name="Rectangle 11">
            <a:extLst>
              <a:ext uri="{FF2B5EF4-FFF2-40B4-BE49-F238E27FC236}">
                <a16:creationId xmlns:a16="http://schemas.microsoft.com/office/drawing/2014/main" id="{FF267299-D19C-BE87-83B7-557DE24C6D84}"/>
              </a:ext>
            </a:extLst>
          </p:cNvPr>
          <p:cNvSpPr/>
          <p:nvPr userDrawn="1"/>
        </p:nvSpPr>
        <p:spPr>
          <a:xfrm>
            <a:off x="0" y="239888"/>
            <a:ext cx="12192000" cy="1325563"/>
          </a:xfrm>
          <a:prstGeom prst="rect">
            <a:avLst/>
          </a:prstGeom>
          <a:solidFill>
            <a:schemeClr val="tx1"/>
          </a:solidFill>
          <a:ln>
            <a:noFill/>
          </a:ln>
          <a:effectLst>
            <a:outerShdw dist="165100" dir="2700000" algn="tl" rotWithShape="0">
              <a:srgbClr val="00A7A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1C78EF5C-88AB-E1BF-EB01-7C1BE78268E2}"/>
              </a:ext>
            </a:extLst>
          </p:cNvPr>
          <p:cNvSpPr>
            <a:spLocks noGrp="1"/>
          </p:cNvSpPr>
          <p:nvPr>
            <p:ph type="title"/>
          </p:nvPr>
        </p:nvSpPr>
        <p:spPr>
          <a:xfrm>
            <a:off x="838200" y="158388"/>
            <a:ext cx="10547126" cy="1325563"/>
          </a:xfrm>
        </p:spPr>
        <p:txBody>
          <a:bodyPr/>
          <a:lstStyle>
            <a:lvl1pPr algn="ctr">
              <a:defRPr>
                <a:solidFill>
                  <a:schemeClr val="bg2"/>
                </a:solidFill>
              </a:defRPr>
            </a:lvl1pPr>
          </a:lstStyle>
          <a:p>
            <a:r>
              <a:rPr lang="en-US"/>
              <a:t>Click to edit Master title style</a:t>
            </a:r>
          </a:p>
        </p:txBody>
      </p:sp>
    </p:spTree>
    <p:extLst>
      <p:ext uri="{BB962C8B-B14F-4D97-AF65-F5344CB8AC3E}">
        <p14:creationId xmlns:p14="http://schemas.microsoft.com/office/powerpoint/2010/main" val="30432309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mparison Light">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AF34A4-0B3D-4F78-B81B-4E039D96111D}"/>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78983D-D941-4C3B-A1B6-395940E14E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57DAA7-FF00-42FF-8451-384C3F3B9FAB}"/>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41280-6BFF-4637-8CD1-E89E59E7E8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66DF81-23AD-42D7-A365-42BC38BF8692}"/>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8" name="Footer Placeholder 7">
            <a:extLst>
              <a:ext uri="{FF2B5EF4-FFF2-40B4-BE49-F238E27FC236}">
                <a16:creationId xmlns:a16="http://schemas.microsoft.com/office/drawing/2014/main" id="{665D6A4A-8ADC-457E-A3A4-8F22D65E54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F66F91-B14E-4466-A641-163DC54629D4}"/>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1" name="Rectangle 10">
            <a:extLst>
              <a:ext uri="{FF2B5EF4-FFF2-40B4-BE49-F238E27FC236}">
                <a16:creationId xmlns:a16="http://schemas.microsoft.com/office/drawing/2014/main" id="{BD9EAA32-34D9-D5AB-9A0F-A1F6AC20DD41}"/>
              </a:ext>
            </a:extLst>
          </p:cNvPr>
          <p:cNvSpPr/>
          <p:nvPr userDrawn="1"/>
        </p:nvSpPr>
        <p:spPr>
          <a:xfrm>
            <a:off x="0" y="239888"/>
            <a:ext cx="12192000" cy="1325563"/>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C8022C87-1554-7C3C-08B2-716D5667767E}"/>
              </a:ext>
            </a:extLst>
          </p:cNvPr>
          <p:cNvSpPr>
            <a:spLocks noGrp="1"/>
          </p:cNvSpPr>
          <p:nvPr>
            <p:ph type="title"/>
          </p:nvPr>
        </p:nvSpPr>
        <p:spPr>
          <a:xfrm>
            <a:off x="838200" y="158388"/>
            <a:ext cx="10547126" cy="1325563"/>
          </a:xfrm>
        </p:spPr>
        <p:txBody>
          <a:bodyPr/>
          <a:lstStyle>
            <a:lvl1pPr algn="ct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41870234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mparison Light Shadow">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AF34A4-0B3D-4F78-B81B-4E039D96111D}"/>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78983D-D941-4C3B-A1B6-395940E14E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57DAA7-FF00-42FF-8451-384C3F3B9FAB}"/>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41280-6BFF-4637-8CD1-E89E59E7E8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66DF81-23AD-42D7-A365-42BC38BF8692}"/>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8" name="Footer Placeholder 7">
            <a:extLst>
              <a:ext uri="{FF2B5EF4-FFF2-40B4-BE49-F238E27FC236}">
                <a16:creationId xmlns:a16="http://schemas.microsoft.com/office/drawing/2014/main" id="{665D6A4A-8ADC-457E-A3A4-8F22D65E54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F66F91-B14E-4466-A641-163DC54629D4}"/>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1" name="Rectangle 10">
            <a:extLst>
              <a:ext uri="{FF2B5EF4-FFF2-40B4-BE49-F238E27FC236}">
                <a16:creationId xmlns:a16="http://schemas.microsoft.com/office/drawing/2014/main" id="{BD9EAA32-34D9-D5AB-9A0F-A1F6AC20DD41}"/>
              </a:ext>
            </a:extLst>
          </p:cNvPr>
          <p:cNvSpPr/>
          <p:nvPr userDrawn="1"/>
        </p:nvSpPr>
        <p:spPr>
          <a:xfrm>
            <a:off x="0" y="239888"/>
            <a:ext cx="12192000" cy="1325563"/>
          </a:xfrm>
          <a:prstGeom prst="rect">
            <a:avLst/>
          </a:prstGeom>
          <a:solidFill>
            <a:schemeClr val="accent1"/>
          </a:solidFill>
          <a:ln>
            <a:noFill/>
          </a:ln>
          <a:effectLst>
            <a:outerShdw dist="165100" dir="27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C8022C87-1554-7C3C-08B2-716D5667767E}"/>
              </a:ext>
            </a:extLst>
          </p:cNvPr>
          <p:cNvSpPr>
            <a:spLocks noGrp="1"/>
          </p:cNvSpPr>
          <p:nvPr>
            <p:ph type="title"/>
          </p:nvPr>
        </p:nvSpPr>
        <p:spPr>
          <a:xfrm>
            <a:off x="838200" y="158388"/>
            <a:ext cx="10547126" cy="1325563"/>
          </a:xfrm>
        </p:spPr>
        <p:txBody>
          <a:bodyPr/>
          <a:lstStyle>
            <a:lvl1pPr algn="ct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39608937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1058D2B-04BE-F4FB-993B-847BBC2C6F30}"/>
              </a:ext>
            </a:extLst>
          </p:cNvPr>
          <p:cNvSpPr/>
          <p:nvPr userDrawn="1"/>
        </p:nvSpPr>
        <p:spPr>
          <a:xfrm>
            <a:off x="0" y="0"/>
            <a:ext cx="12192000" cy="167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B1823A-C727-436D-9E66-8F17A7999CF0}"/>
              </a:ext>
            </a:extLst>
          </p:cNvPr>
          <p:cNvSpPr>
            <a:spLocks noGrp="1"/>
          </p:cNvSpPr>
          <p:nvPr>
            <p:ph type="title"/>
          </p:nvPr>
        </p:nvSpPr>
        <p:spPr/>
        <p:txBody>
          <a:bodyPr>
            <a:normAutofit/>
          </a:bodyPr>
          <a:lstStyle>
            <a:lvl1pPr algn="ctr">
              <a:defRPr sz="4000">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BF9D94A8-76A0-46A3-8C2A-80871D161EC9}"/>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4" name="Footer Placeholder 3">
            <a:extLst>
              <a:ext uri="{FF2B5EF4-FFF2-40B4-BE49-F238E27FC236}">
                <a16:creationId xmlns:a16="http://schemas.microsoft.com/office/drawing/2014/main" id="{99F65BA8-5B49-4FE2-8246-2562998AB31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0DF8DC5-5C29-422E-9713-4FDB7DAAE3A5}"/>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36175489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0E12B-5924-4354-8DF0-B41892C0D851}"/>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3" name="Footer Placeholder 2">
            <a:extLst>
              <a:ext uri="{FF2B5EF4-FFF2-40B4-BE49-F238E27FC236}">
                <a16:creationId xmlns:a16="http://schemas.microsoft.com/office/drawing/2014/main" id="{28F99C4A-5ED6-4477-ADC5-F5305E018D6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30C5E6B-5FD9-4D36-8236-CD224BD85EDD}"/>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2666919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A8983-6533-4EBB-9C01-FD45C598F557}"/>
              </a:ext>
            </a:extLst>
          </p:cNvPr>
          <p:cNvSpPr>
            <a:spLocks noGrp="1"/>
          </p:cNvSpPr>
          <p:nvPr>
            <p:ph type="title"/>
          </p:nvPr>
        </p:nvSpPr>
        <p:spPr>
          <a:xfrm>
            <a:off x="839788" y="987424"/>
            <a:ext cx="3932237" cy="1069975"/>
          </a:xfrm>
          <a:solidFill>
            <a:schemeClr val="tx1"/>
          </a:solidFill>
        </p:spPr>
        <p:txBody>
          <a:bodyPr anchor="b"/>
          <a:lstStyle>
            <a:lvl1pPr>
              <a:defRPr sz="32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1CF91C3E-2E88-4AA6-B954-29CC3B0BD6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E9F6CF-5077-489D-AEB2-DAC42E0656B2}"/>
              </a:ext>
            </a:extLst>
          </p:cNvPr>
          <p:cNvSpPr>
            <a:spLocks noGrp="1"/>
          </p:cNvSpPr>
          <p:nvPr>
            <p:ph type="body" sz="half" idx="2"/>
          </p:nvPr>
        </p:nvSpPr>
        <p:spPr>
          <a:xfrm>
            <a:off x="839788" y="2308756"/>
            <a:ext cx="3932237" cy="356023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AD419D-8560-4534-8EE2-D9B8F504C8E1}"/>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6" name="Footer Placeholder 5">
            <a:extLst>
              <a:ext uri="{FF2B5EF4-FFF2-40B4-BE49-F238E27FC236}">
                <a16:creationId xmlns:a16="http://schemas.microsoft.com/office/drawing/2014/main" id="{1CF556B0-0921-411D-87DA-A76E47E2B4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B9294C-7FA7-4676-821E-E94286AE3CFE}"/>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16890871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Shad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A8983-6533-4EBB-9C01-FD45C598F557}"/>
              </a:ext>
            </a:extLst>
          </p:cNvPr>
          <p:cNvSpPr>
            <a:spLocks noGrp="1"/>
          </p:cNvSpPr>
          <p:nvPr>
            <p:ph type="title"/>
          </p:nvPr>
        </p:nvSpPr>
        <p:spPr>
          <a:xfrm>
            <a:off x="839788" y="987424"/>
            <a:ext cx="3932237" cy="1069975"/>
          </a:xfrm>
          <a:solidFill>
            <a:schemeClr val="tx1"/>
          </a:solidFill>
          <a:effectLst>
            <a:outerShdw dist="76200" dir="2700000" algn="tl" rotWithShape="0">
              <a:srgbClr val="00A7A0"/>
            </a:outerShdw>
          </a:effectLst>
        </p:spPr>
        <p:txBody>
          <a:bodyPr anchor="b"/>
          <a:lstStyle>
            <a:lvl1pPr>
              <a:defRPr sz="32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1CF91C3E-2E88-4AA6-B954-29CC3B0BD6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E9F6CF-5077-489D-AEB2-DAC42E0656B2}"/>
              </a:ext>
            </a:extLst>
          </p:cNvPr>
          <p:cNvSpPr>
            <a:spLocks noGrp="1"/>
          </p:cNvSpPr>
          <p:nvPr>
            <p:ph type="body" sz="half" idx="2"/>
          </p:nvPr>
        </p:nvSpPr>
        <p:spPr>
          <a:xfrm>
            <a:off x="839788" y="2308756"/>
            <a:ext cx="3932237" cy="356023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AD419D-8560-4534-8EE2-D9B8F504C8E1}"/>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6" name="Footer Placeholder 5">
            <a:extLst>
              <a:ext uri="{FF2B5EF4-FFF2-40B4-BE49-F238E27FC236}">
                <a16:creationId xmlns:a16="http://schemas.microsoft.com/office/drawing/2014/main" id="{1CF556B0-0921-411D-87DA-A76E47E2B4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B9294C-7FA7-4676-821E-E94286AE3CFE}"/>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20810028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Ligh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A8983-6533-4EBB-9C01-FD45C598F557}"/>
              </a:ext>
            </a:extLst>
          </p:cNvPr>
          <p:cNvSpPr>
            <a:spLocks noGrp="1"/>
          </p:cNvSpPr>
          <p:nvPr>
            <p:ph type="title"/>
          </p:nvPr>
        </p:nvSpPr>
        <p:spPr>
          <a:xfrm>
            <a:off x="839788" y="987424"/>
            <a:ext cx="3932237" cy="1069975"/>
          </a:xfrm>
          <a:solidFill>
            <a:schemeClr val="accent1"/>
          </a:solidFill>
        </p:spPr>
        <p:txBody>
          <a:bodyPr anchor="b"/>
          <a:lstStyle>
            <a:lvl1pPr>
              <a:defRPr sz="32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1CF91C3E-2E88-4AA6-B954-29CC3B0BD6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E9F6CF-5077-489D-AEB2-DAC42E0656B2}"/>
              </a:ext>
            </a:extLst>
          </p:cNvPr>
          <p:cNvSpPr>
            <a:spLocks noGrp="1"/>
          </p:cNvSpPr>
          <p:nvPr>
            <p:ph type="body" sz="half" idx="2"/>
          </p:nvPr>
        </p:nvSpPr>
        <p:spPr>
          <a:xfrm>
            <a:off x="839788" y="2308756"/>
            <a:ext cx="3932237" cy="356023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AD419D-8560-4534-8EE2-D9B8F504C8E1}"/>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6" name="Footer Placeholder 5">
            <a:extLst>
              <a:ext uri="{FF2B5EF4-FFF2-40B4-BE49-F238E27FC236}">
                <a16:creationId xmlns:a16="http://schemas.microsoft.com/office/drawing/2014/main" id="{1CF556B0-0921-411D-87DA-A76E47E2B4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B9294C-7FA7-4676-821E-E94286AE3CFE}"/>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20311909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with Caption Light Shadow">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F91C3E-2E88-4AA6-B954-29CC3B0BD6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E9F6CF-5077-489D-AEB2-DAC42E0656B2}"/>
              </a:ext>
            </a:extLst>
          </p:cNvPr>
          <p:cNvSpPr>
            <a:spLocks noGrp="1"/>
          </p:cNvSpPr>
          <p:nvPr>
            <p:ph type="body" sz="half" idx="2"/>
          </p:nvPr>
        </p:nvSpPr>
        <p:spPr>
          <a:xfrm>
            <a:off x="839788" y="2308756"/>
            <a:ext cx="3932237" cy="356023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AD419D-8560-4534-8EE2-D9B8F504C8E1}"/>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6" name="Footer Placeholder 5">
            <a:extLst>
              <a:ext uri="{FF2B5EF4-FFF2-40B4-BE49-F238E27FC236}">
                <a16:creationId xmlns:a16="http://schemas.microsoft.com/office/drawing/2014/main" id="{1CF556B0-0921-411D-87DA-A76E47E2B4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B9294C-7FA7-4676-821E-E94286AE3CFE}"/>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9" name="Title 1">
            <a:extLst>
              <a:ext uri="{FF2B5EF4-FFF2-40B4-BE49-F238E27FC236}">
                <a16:creationId xmlns:a16="http://schemas.microsoft.com/office/drawing/2014/main" id="{81D30A1D-FC0E-0FCD-7218-B9D2A026D8EB}"/>
              </a:ext>
            </a:extLst>
          </p:cNvPr>
          <p:cNvSpPr>
            <a:spLocks noGrp="1"/>
          </p:cNvSpPr>
          <p:nvPr>
            <p:ph type="title"/>
          </p:nvPr>
        </p:nvSpPr>
        <p:spPr>
          <a:xfrm>
            <a:off x="839788" y="987424"/>
            <a:ext cx="3932237" cy="1069975"/>
          </a:xfrm>
          <a:solidFill>
            <a:schemeClr val="accent1"/>
          </a:solidFill>
          <a:effectLst>
            <a:outerShdw dist="76200" dir="2700000" algn="tl" rotWithShape="0">
              <a:schemeClr val="tx1"/>
            </a:outerShdw>
          </a:effectLst>
        </p:spPr>
        <p:txBody>
          <a:bodyPr anchor="b"/>
          <a:lstStyle>
            <a:lvl1pPr>
              <a:defRPr sz="3200">
                <a:solidFill>
                  <a:schemeClr val="tx1"/>
                </a:solidFill>
              </a:defRPr>
            </a:lvl1pPr>
          </a:lstStyle>
          <a:p>
            <a:r>
              <a:rPr lang="en-US"/>
              <a:t>Click to edit Master title style</a:t>
            </a:r>
          </a:p>
        </p:txBody>
      </p:sp>
    </p:spTree>
    <p:extLst>
      <p:ext uri="{BB962C8B-B14F-4D97-AF65-F5344CB8AC3E}">
        <p14:creationId xmlns:p14="http://schemas.microsoft.com/office/powerpoint/2010/main" val="2716345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A8983-6533-4EBB-9C01-FD45C598F557}"/>
              </a:ext>
            </a:extLst>
          </p:cNvPr>
          <p:cNvSpPr>
            <a:spLocks noGrp="1"/>
          </p:cNvSpPr>
          <p:nvPr>
            <p:ph type="title"/>
          </p:nvPr>
        </p:nvSpPr>
        <p:spPr>
          <a:xfrm>
            <a:off x="839788" y="987424"/>
            <a:ext cx="3932237" cy="1069975"/>
          </a:xfrm>
          <a:solidFill>
            <a:srgbClr val="00A7A0"/>
          </a:solidFill>
        </p:spPr>
        <p:txBody>
          <a:bodyPr anchor="b"/>
          <a:lstStyle>
            <a:lvl1pPr>
              <a:defRPr sz="32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1CF91C3E-2E88-4AA6-B954-29CC3B0BD6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E9F6CF-5077-489D-AEB2-DAC42E0656B2}"/>
              </a:ext>
            </a:extLst>
          </p:cNvPr>
          <p:cNvSpPr>
            <a:spLocks noGrp="1"/>
          </p:cNvSpPr>
          <p:nvPr>
            <p:ph type="body" sz="half" idx="2"/>
          </p:nvPr>
        </p:nvSpPr>
        <p:spPr>
          <a:xfrm>
            <a:off x="839788" y="2308756"/>
            <a:ext cx="3932237" cy="356023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AD419D-8560-4534-8EE2-D9B8F504C8E1}"/>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6" name="Footer Placeholder 5">
            <a:extLst>
              <a:ext uri="{FF2B5EF4-FFF2-40B4-BE49-F238E27FC236}">
                <a16:creationId xmlns:a16="http://schemas.microsoft.com/office/drawing/2014/main" id="{1CF556B0-0921-411D-87DA-A76E47E2B4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B9294C-7FA7-4676-821E-E94286AE3CFE}"/>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417098174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with Caption Green Shadow">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F91C3E-2E88-4AA6-B954-29CC3B0BD6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E9F6CF-5077-489D-AEB2-DAC42E0656B2}"/>
              </a:ext>
            </a:extLst>
          </p:cNvPr>
          <p:cNvSpPr>
            <a:spLocks noGrp="1"/>
          </p:cNvSpPr>
          <p:nvPr>
            <p:ph type="body" sz="half" idx="2"/>
          </p:nvPr>
        </p:nvSpPr>
        <p:spPr>
          <a:xfrm>
            <a:off x="839788" y="2308756"/>
            <a:ext cx="3932237" cy="356023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AD419D-8560-4534-8EE2-D9B8F504C8E1}"/>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6" name="Footer Placeholder 5">
            <a:extLst>
              <a:ext uri="{FF2B5EF4-FFF2-40B4-BE49-F238E27FC236}">
                <a16:creationId xmlns:a16="http://schemas.microsoft.com/office/drawing/2014/main" id="{1CF556B0-0921-411D-87DA-A76E47E2B4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B9294C-7FA7-4676-821E-E94286AE3CFE}"/>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9" name="Title 1">
            <a:extLst>
              <a:ext uri="{FF2B5EF4-FFF2-40B4-BE49-F238E27FC236}">
                <a16:creationId xmlns:a16="http://schemas.microsoft.com/office/drawing/2014/main" id="{4BDD2C43-DA34-BC38-BF5F-371B5084F095}"/>
              </a:ext>
            </a:extLst>
          </p:cNvPr>
          <p:cNvSpPr>
            <a:spLocks noGrp="1"/>
          </p:cNvSpPr>
          <p:nvPr>
            <p:ph type="title"/>
          </p:nvPr>
        </p:nvSpPr>
        <p:spPr>
          <a:xfrm>
            <a:off x="839788" y="987424"/>
            <a:ext cx="3932237" cy="1069975"/>
          </a:xfrm>
          <a:solidFill>
            <a:srgbClr val="00A7A0"/>
          </a:solidFill>
          <a:effectLst>
            <a:outerShdw dist="76200" dir="2700000" algn="tl" rotWithShape="0">
              <a:schemeClr val="tx1"/>
            </a:outerShdw>
          </a:effectLst>
        </p:spPr>
        <p:txBody>
          <a:bodyPr anchor="b"/>
          <a:lstStyle>
            <a:lvl1pPr>
              <a:defRPr sz="3200">
                <a:solidFill>
                  <a:schemeClr val="tx1"/>
                </a:solidFill>
              </a:defRPr>
            </a:lvl1pPr>
          </a:lstStyle>
          <a:p>
            <a:r>
              <a:rPr lang="en-US"/>
              <a:t>Click to edit Master title style</a:t>
            </a:r>
          </a:p>
        </p:txBody>
      </p:sp>
    </p:spTree>
    <p:extLst>
      <p:ext uri="{BB962C8B-B14F-4D97-AF65-F5344CB8AC3E}">
        <p14:creationId xmlns:p14="http://schemas.microsoft.com/office/powerpoint/2010/main" val="36003888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8FC63-0640-4EE6-B459-072ABF9803C0}"/>
              </a:ext>
            </a:extLst>
          </p:cNvPr>
          <p:cNvSpPr>
            <a:spLocks noGrp="1"/>
          </p:cNvSpPr>
          <p:nvPr>
            <p:ph type="title"/>
          </p:nvPr>
        </p:nvSpPr>
        <p:spPr>
          <a:xfrm>
            <a:off x="839788" y="834890"/>
            <a:ext cx="3932237" cy="1222509"/>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7CF0469-5E4A-483C-BE65-552E501ACE94}"/>
              </a:ext>
            </a:extLst>
          </p:cNvPr>
          <p:cNvSpPr>
            <a:spLocks noGrp="1"/>
          </p:cNvSpPr>
          <p:nvPr>
            <p:ph type="pic" idx="1"/>
          </p:nvPr>
        </p:nvSpPr>
        <p:spPr>
          <a:xfrm>
            <a:off x="5180012" y="834891"/>
            <a:ext cx="6172200" cy="5034097"/>
          </a:xfrm>
          <a:solidFill>
            <a:schemeClr val="bg1"/>
          </a:solidFill>
          <a:effectLst>
            <a:outerShdw dist="165100" dir="2400000" algn="tl" rotWithShape="0">
              <a:schemeClr val="tx1"/>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9D6605C-84B5-46A5-85D3-B73B8219C85A}"/>
              </a:ext>
            </a:extLst>
          </p:cNvPr>
          <p:cNvSpPr>
            <a:spLocks noGrp="1"/>
          </p:cNvSpPr>
          <p:nvPr>
            <p:ph type="body" sz="half" idx="2"/>
          </p:nvPr>
        </p:nvSpPr>
        <p:spPr>
          <a:xfrm>
            <a:off x="839788" y="2242556"/>
            <a:ext cx="3932237" cy="362643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9B891F-1781-4A88-9B39-91547916D3BF}"/>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6" name="Footer Placeholder 5">
            <a:extLst>
              <a:ext uri="{FF2B5EF4-FFF2-40B4-BE49-F238E27FC236}">
                <a16:creationId xmlns:a16="http://schemas.microsoft.com/office/drawing/2014/main" id="{778872D5-DDF5-48D2-A09A-99D3E9946B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2B5E4E-C8C6-45DB-86C3-63B5213538FA}"/>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5025123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Dar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F5DC9B-9ADE-B569-FFBD-BC719F47E74A}"/>
              </a:ext>
            </a:extLst>
          </p:cNvPr>
          <p:cNvSpPr/>
          <p:nvPr userDrawn="1"/>
        </p:nvSpPr>
        <p:spPr>
          <a:xfrm>
            <a:off x="836612" y="987424"/>
            <a:ext cx="3932237" cy="488315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28FC63-0640-4EE6-B459-072ABF9803C0}"/>
              </a:ext>
            </a:extLst>
          </p:cNvPr>
          <p:cNvSpPr>
            <a:spLocks noGrp="1"/>
          </p:cNvSpPr>
          <p:nvPr>
            <p:ph type="title"/>
          </p:nvPr>
        </p:nvSpPr>
        <p:spPr>
          <a:xfrm>
            <a:off x="839788" y="987424"/>
            <a:ext cx="3932237" cy="1069975"/>
          </a:xfrm>
        </p:spPr>
        <p:txBody>
          <a:bodyPr anchor="b"/>
          <a:lstStyle>
            <a:lvl1pPr>
              <a:defRPr sz="320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47CF0469-5E4A-483C-BE65-552E501ACE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9D6605C-84B5-46A5-85D3-B73B8219C85A}"/>
              </a:ext>
            </a:extLst>
          </p:cNvPr>
          <p:cNvSpPr>
            <a:spLocks noGrp="1"/>
          </p:cNvSpPr>
          <p:nvPr>
            <p:ph type="body" sz="half" idx="2"/>
          </p:nvPr>
        </p:nvSpPr>
        <p:spPr>
          <a:xfrm>
            <a:off x="839788" y="2205318"/>
            <a:ext cx="3932237" cy="3663670"/>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9B891F-1781-4A88-9B39-91547916D3BF}"/>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6" name="Footer Placeholder 5">
            <a:extLst>
              <a:ext uri="{FF2B5EF4-FFF2-40B4-BE49-F238E27FC236}">
                <a16:creationId xmlns:a16="http://schemas.microsoft.com/office/drawing/2014/main" id="{778872D5-DDF5-48D2-A09A-99D3E9946B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2B5E4E-C8C6-45DB-86C3-63B5213538FA}"/>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34151154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Ligh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F5DC9B-9ADE-B569-FFBD-BC719F47E74A}"/>
              </a:ext>
            </a:extLst>
          </p:cNvPr>
          <p:cNvSpPr/>
          <p:nvPr userDrawn="1"/>
        </p:nvSpPr>
        <p:spPr>
          <a:xfrm>
            <a:off x="836612" y="987424"/>
            <a:ext cx="3932237" cy="48831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28FC63-0640-4EE6-B459-072ABF9803C0}"/>
              </a:ext>
            </a:extLst>
          </p:cNvPr>
          <p:cNvSpPr>
            <a:spLocks noGrp="1"/>
          </p:cNvSpPr>
          <p:nvPr>
            <p:ph type="title"/>
          </p:nvPr>
        </p:nvSpPr>
        <p:spPr>
          <a:xfrm>
            <a:off x="839788" y="987424"/>
            <a:ext cx="3932237" cy="1069975"/>
          </a:xfrm>
        </p:spPr>
        <p:txBody>
          <a:bodyPr anchor="b"/>
          <a:lstStyle>
            <a:lvl1pPr>
              <a:defRPr sz="3200">
                <a:solidFill>
                  <a:schemeClr val="tx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47CF0469-5E4A-483C-BE65-552E501ACE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9D6605C-84B5-46A5-85D3-B73B8219C85A}"/>
              </a:ext>
            </a:extLst>
          </p:cNvPr>
          <p:cNvSpPr>
            <a:spLocks noGrp="1"/>
          </p:cNvSpPr>
          <p:nvPr>
            <p:ph type="body" sz="half" idx="2"/>
          </p:nvPr>
        </p:nvSpPr>
        <p:spPr>
          <a:xfrm>
            <a:off x="839788" y="2205318"/>
            <a:ext cx="3932237" cy="3663670"/>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9B891F-1781-4A88-9B39-91547916D3BF}"/>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6" name="Footer Placeholder 5">
            <a:extLst>
              <a:ext uri="{FF2B5EF4-FFF2-40B4-BE49-F238E27FC236}">
                <a16:creationId xmlns:a16="http://schemas.microsoft.com/office/drawing/2014/main" id="{778872D5-DDF5-48D2-A09A-99D3E9946B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2B5E4E-C8C6-45DB-86C3-63B5213538FA}"/>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169708026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Gree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F5DC9B-9ADE-B569-FFBD-BC719F47E74A}"/>
              </a:ext>
            </a:extLst>
          </p:cNvPr>
          <p:cNvSpPr/>
          <p:nvPr userDrawn="1"/>
        </p:nvSpPr>
        <p:spPr>
          <a:xfrm>
            <a:off x="836612" y="987424"/>
            <a:ext cx="3932237" cy="4883152"/>
          </a:xfrm>
          <a:prstGeom prst="rect">
            <a:avLst/>
          </a:prstGeom>
          <a:solidFill>
            <a:srgbClr val="00A7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28FC63-0640-4EE6-B459-072ABF9803C0}"/>
              </a:ext>
            </a:extLst>
          </p:cNvPr>
          <p:cNvSpPr>
            <a:spLocks noGrp="1"/>
          </p:cNvSpPr>
          <p:nvPr>
            <p:ph type="title"/>
          </p:nvPr>
        </p:nvSpPr>
        <p:spPr>
          <a:xfrm>
            <a:off x="839788" y="987424"/>
            <a:ext cx="3932237" cy="1069975"/>
          </a:xfrm>
        </p:spPr>
        <p:txBody>
          <a:bodyPr anchor="b"/>
          <a:lstStyle>
            <a:lvl1pPr>
              <a:defRPr sz="3200">
                <a:solidFill>
                  <a:schemeClr val="tx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47CF0469-5E4A-483C-BE65-552E501ACE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9D6605C-84B5-46A5-85D3-B73B8219C85A}"/>
              </a:ext>
            </a:extLst>
          </p:cNvPr>
          <p:cNvSpPr>
            <a:spLocks noGrp="1"/>
          </p:cNvSpPr>
          <p:nvPr>
            <p:ph type="body" sz="half" idx="2"/>
          </p:nvPr>
        </p:nvSpPr>
        <p:spPr>
          <a:xfrm>
            <a:off x="839788" y="2205318"/>
            <a:ext cx="3932237" cy="3663670"/>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9B891F-1781-4A88-9B39-91547916D3BF}"/>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6" name="Footer Placeholder 5">
            <a:extLst>
              <a:ext uri="{FF2B5EF4-FFF2-40B4-BE49-F238E27FC236}">
                <a16:creationId xmlns:a16="http://schemas.microsoft.com/office/drawing/2014/main" id="{778872D5-DDF5-48D2-A09A-99D3E9946B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2B5E4E-C8C6-45DB-86C3-63B5213538FA}"/>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5184991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11EE0-855E-4547-9043-4496A26AC60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D788389-6396-4DD5-B5C4-12B176393FE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F23A0A-06FB-403A-A304-BB96A4A132B4}"/>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5" name="Footer Placeholder 4">
            <a:extLst>
              <a:ext uri="{FF2B5EF4-FFF2-40B4-BE49-F238E27FC236}">
                <a16:creationId xmlns:a16="http://schemas.microsoft.com/office/drawing/2014/main" id="{0367A833-72F8-4E7E-B759-E52B513180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75A0DD-EF79-480F-AEB1-EA9EA5E8635B}"/>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324764259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Dar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CB60A49-92B1-4CFD-051A-B71590A0C906}"/>
              </a:ext>
            </a:extLst>
          </p:cNvPr>
          <p:cNvSpPr/>
          <p:nvPr userDrawn="1"/>
        </p:nvSpPr>
        <p:spPr>
          <a:xfrm>
            <a:off x="0" y="0"/>
            <a:ext cx="12192000" cy="167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211EE0-855E-4547-9043-4496A26AC60D}"/>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3D788389-6396-4DD5-B5C4-12B176393FE6}"/>
              </a:ext>
            </a:extLst>
          </p:cNvPr>
          <p:cNvSpPr>
            <a:spLocks noGrp="1"/>
          </p:cNvSpPr>
          <p:nvPr>
            <p:ph type="body" orient="vert" idx="1"/>
          </p:nvPr>
        </p:nvSpPr>
        <p:spPr>
          <a:xfrm>
            <a:off x="838200" y="2017642"/>
            <a:ext cx="10515600" cy="400824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F23A0A-06FB-403A-A304-BB96A4A132B4}"/>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5" name="Footer Placeholder 4">
            <a:extLst>
              <a:ext uri="{FF2B5EF4-FFF2-40B4-BE49-F238E27FC236}">
                <a16:creationId xmlns:a16="http://schemas.microsoft.com/office/drawing/2014/main" id="{0367A833-72F8-4E7E-B759-E52B513180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75A0DD-EF79-480F-AEB1-EA9EA5E8635B}"/>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212917544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8F3849-C146-490B-8D71-FAFCB155EC49}"/>
              </a:ext>
            </a:extLst>
          </p:cNvPr>
          <p:cNvSpPr>
            <a:spLocks noGrp="1"/>
          </p:cNvSpPr>
          <p:nvPr>
            <p:ph type="title" orient="vert"/>
          </p:nvPr>
        </p:nvSpPr>
        <p:spPr>
          <a:xfrm>
            <a:off x="8724900" y="365125"/>
            <a:ext cx="2628900" cy="5811838"/>
          </a:xfrm>
          <a:solidFill>
            <a:schemeClr val="tx1"/>
          </a:solidFill>
        </p:spPr>
        <p:txBody>
          <a:bodyPr vert="eaVert"/>
          <a:lstStyle>
            <a:lvl1pPr>
              <a:defRPr>
                <a:solidFill>
                  <a:schemeClr val="bg1"/>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BEEAED4A-05D4-4C35-BFA7-46F94E90DE8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37AB3C-FD83-4BC7-8629-1FD19D563204}"/>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5" name="Footer Placeholder 4">
            <a:extLst>
              <a:ext uri="{FF2B5EF4-FFF2-40B4-BE49-F238E27FC236}">
                <a16:creationId xmlns:a16="http://schemas.microsoft.com/office/drawing/2014/main" id="{72296E08-E305-4744-A5FA-7BBF9D9016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75726C-1440-41DF-8729-7D28FBEC333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22659568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Ligh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8F3849-C146-490B-8D71-FAFCB155EC49}"/>
              </a:ext>
            </a:extLst>
          </p:cNvPr>
          <p:cNvSpPr>
            <a:spLocks noGrp="1"/>
          </p:cNvSpPr>
          <p:nvPr>
            <p:ph type="title" orient="vert"/>
          </p:nvPr>
        </p:nvSpPr>
        <p:spPr>
          <a:xfrm>
            <a:off x="8724900" y="365125"/>
            <a:ext cx="2628900" cy="5811838"/>
          </a:xfrm>
          <a:solidFill>
            <a:schemeClr val="accent1"/>
          </a:solidFill>
        </p:spPr>
        <p:txBody>
          <a:bodyPr vert="eaVert"/>
          <a:lstStyle>
            <a:lvl1pPr>
              <a:defRPr>
                <a:solidFill>
                  <a:schemeClr val="tx1"/>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BEEAED4A-05D4-4C35-BFA7-46F94E90DE8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37AB3C-FD83-4BC7-8629-1FD19D563204}"/>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5" name="Footer Placeholder 4">
            <a:extLst>
              <a:ext uri="{FF2B5EF4-FFF2-40B4-BE49-F238E27FC236}">
                <a16:creationId xmlns:a16="http://schemas.microsoft.com/office/drawing/2014/main" id="{72296E08-E305-4744-A5FA-7BBF9D9016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75726C-1440-41DF-8729-7D28FBEC333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170190210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Green">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8F3849-C146-490B-8D71-FAFCB155EC49}"/>
              </a:ext>
            </a:extLst>
          </p:cNvPr>
          <p:cNvSpPr>
            <a:spLocks noGrp="1"/>
          </p:cNvSpPr>
          <p:nvPr>
            <p:ph type="title" orient="vert"/>
          </p:nvPr>
        </p:nvSpPr>
        <p:spPr>
          <a:xfrm>
            <a:off x="8724900" y="365125"/>
            <a:ext cx="2628900" cy="5811838"/>
          </a:xfrm>
          <a:solidFill>
            <a:srgbClr val="00A7A0"/>
          </a:solidFill>
        </p:spPr>
        <p:txBody>
          <a:bodyPr vert="eaVert"/>
          <a:lstStyle>
            <a:lvl1pPr>
              <a:defRPr>
                <a:solidFill>
                  <a:schemeClr val="tx1"/>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BEEAED4A-05D4-4C35-BFA7-46F94E90DE8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37AB3C-FD83-4BC7-8629-1FD19D563204}"/>
              </a:ext>
            </a:extLst>
          </p:cNvPr>
          <p:cNvSpPr>
            <a:spLocks noGrp="1"/>
          </p:cNvSpPr>
          <p:nvPr>
            <p:ph type="dt" sz="half" idx="10"/>
          </p:nvPr>
        </p:nvSpPr>
        <p:spPr/>
        <p:txBody>
          <a:bodyPr/>
          <a:lstStyle/>
          <a:p>
            <a:fld id="{D365753D-3643-4D03-8EF2-27A286BCFC00}" type="datetimeFigureOut">
              <a:rPr lang="en-US" smtClean="0"/>
              <a:t>2/17/2023</a:t>
            </a:fld>
            <a:endParaRPr lang="en-US"/>
          </a:p>
        </p:txBody>
      </p:sp>
      <p:sp>
        <p:nvSpPr>
          <p:cNvPr id="5" name="Footer Placeholder 4">
            <a:extLst>
              <a:ext uri="{FF2B5EF4-FFF2-40B4-BE49-F238E27FC236}">
                <a16:creationId xmlns:a16="http://schemas.microsoft.com/office/drawing/2014/main" id="{72296E08-E305-4744-A5FA-7BBF9D9016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75726C-1440-41DF-8729-7D28FBEC333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3651437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image" Target="../media/image1.jpe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ECEA74-D06F-455B-8392-718774B397E3}"/>
              </a:ext>
            </a:extLst>
          </p:cNvPr>
          <p:cNvSpPr>
            <a:spLocks noGrp="1"/>
          </p:cNvSpPr>
          <p:nvPr>
            <p:ph type="title"/>
          </p:nvPr>
        </p:nvSpPr>
        <p:spPr>
          <a:xfrm>
            <a:off x="838200" y="158388"/>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A858572-7453-4FE1-816A-776CA62A7F14}"/>
              </a:ext>
            </a:extLst>
          </p:cNvPr>
          <p:cNvSpPr>
            <a:spLocks noGrp="1"/>
          </p:cNvSpPr>
          <p:nvPr>
            <p:ph type="body" idx="1"/>
          </p:nvPr>
        </p:nvSpPr>
        <p:spPr>
          <a:xfrm>
            <a:off x="838200" y="1674550"/>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97AF5E-CC7F-4B2C-BF27-1C9E38FE26A8}"/>
              </a:ext>
            </a:extLst>
          </p:cNvPr>
          <p:cNvSpPr>
            <a:spLocks noGrp="1"/>
          </p:cNvSpPr>
          <p:nvPr>
            <p:ph type="dt" sz="half" idx="2"/>
          </p:nvPr>
        </p:nvSpPr>
        <p:spPr>
          <a:xfrm>
            <a:off x="838200" y="6252987"/>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text</a:t>
            </a:r>
          </a:p>
        </p:txBody>
      </p:sp>
      <p:sp>
        <p:nvSpPr>
          <p:cNvPr id="5" name="Footer Placeholder 4">
            <a:extLst>
              <a:ext uri="{FF2B5EF4-FFF2-40B4-BE49-F238E27FC236}">
                <a16:creationId xmlns:a16="http://schemas.microsoft.com/office/drawing/2014/main" id="{7FB44855-D1AD-4703-BA9D-F172BA13EF0E}"/>
              </a:ext>
            </a:extLst>
          </p:cNvPr>
          <p:cNvSpPr>
            <a:spLocks noGrp="1"/>
          </p:cNvSpPr>
          <p:nvPr>
            <p:ph type="ftr" sz="quarter" idx="3"/>
          </p:nvPr>
        </p:nvSpPr>
        <p:spPr>
          <a:xfrm>
            <a:off x="4038600" y="6252987"/>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31F156A-8CA8-4BB0-BF7D-ACB69BC048F3}"/>
              </a:ext>
            </a:extLst>
          </p:cNvPr>
          <p:cNvSpPr>
            <a:spLocks noGrp="1"/>
          </p:cNvSpPr>
          <p:nvPr>
            <p:ph type="sldNum" sz="quarter" idx="4"/>
          </p:nvPr>
        </p:nvSpPr>
        <p:spPr>
          <a:xfrm>
            <a:off x="8610600" y="6252987"/>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2526D2-82E0-4A47-864A-97D3EEB645A7}" type="slidenum">
              <a:rPr lang="en-US" smtClean="0"/>
              <a:t>‹#›</a:t>
            </a:fld>
            <a:endParaRPr lang="en-US"/>
          </a:p>
        </p:txBody>
      </p:sp>
      <p:pic>
        <p:nvPicPr>
          <p:cNvPr id="8" name="Picture 7" descr="Background pattern&#10;&#10;Description automatically generated with medium confidence">
            <a:extLst>
              <a:ext uri="{FF2B5EF4-FFF2-40B4-BE49-F238E27FC236}">
                <a16:creationId xmlns:a16="http://schemas.microsoft.com/office/drawing/2014/main" id="{425E13C5-A92B-4341-9DC4-AB248C0254E0}"/>
              </a:ext>
            </a:extLst>
          </p:cNvPr>
          <p:cNvPicPr>
            <a:picLocks noChangeAspect="1"/>
          </p:cNvPicPr>
          <p:nvPr userDrawn="1"/>
        </p:nvPicPr>
        <p:blipFill rotWithShape="1">
          <a:blip r:embed="rId45" cstate="print">
            <a:alphaModFix amt="35000"/>
            <a:extLst>
              <a:ext uri="{28A0092B-C50C-407E-A947-70E740481C1C}">
                <a14:useLocalDpi xmlns:a14="http://schemas.microsoft.com/office/drawing/2010/main" val="0"/>
              </a:ext>
            </a:extLst>
          </a:blip>
          <a:srcRect l="79036" t="80062" b="686"/>
          <a:stretch/>
        </p:blipFill>
        <p:spPr>
          <a:xfrm>
            <a:off x="10528558" y="4812223"/>
            <a:ext cx="1488198" cy="1793014"/>
          </a:xfrm>
          <a:prstGeom prst="rect">
            <a:avLst/>
          </a:prstGeom>
        </p:spPr>
      </p:pic>
      <p:sp>
        <p:nvSpPr>
          <p:cNvPr id="7" name="Rectangle 6">
            <a:extLst>
              <a:ext uri="{FF2B5EF4-FFF2-40B4-BE49-F238E27FC236}">
                <a16:creationId xmlns:a16="http://schemas.microsoft.com/office/drawing/2014/main" id="{DD31E3AC-0E69-C685-CD86-57BE5D3E9853}"/>
              </a:ext>
            </a:extLst>
          </p:cNvPr>
          <p:cNvSpPr/>
          <p:nvPr userDrawn="1"/>
        </p:nvSpPr>
        <p:spPr>
          <a:xfrm rot="5400000">
            <a:off x="6015994" y="-6015994"/>
            <a:ext cx="160012" cy="1219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1418A73-2C7B-CD0B-ED9A-9FA1E2F921A3}"/>
              </a:ext>
            </a:extLst>
          </p:cNvPr>
          <p:cNvSpPr/>
          <p:nvPr userDrawn="1"/>
        </p:nvSpPr>
        <p:spPr>
          <a:xfrm rot="5400000">
            <a:off x="6015995" y="705480"/>
            <a:ext cx="160010" cy="1219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2046617"/>
      </p:ext>
    </p:extLst>
  </p:cSld>
  <p:clrMap bg1="lt1" tx1="dk1" bg2="lt2" tx2="dk2" accent1="accent1" accent2="accent2" accent3="accent3" accent4="accent4" accent5="accent5" accent6="accent6" hlink="hlink" folHlink="folHlink"/>
  <p:sldLayoutIdLst>
    <p:sldLayoutId id="2147483702" r:id="rId1"/>
    <p:sldLayoutId id="2147483732" r:id="rId2"/>
    <p:sldLayoutId id="2147483735" r:id="rId3"/>
    <p:sldLayoutId id="2147483733" r:id="rId4"/>
    <p:sldLayoutId id="2147483734" r:id="rId5"/>
    <p:sldLayoutId id="2147483703" r:id="rId6"/>
    <p:sldLayoutId id="2147483720" r:id="rId7"/>
    <p:sldLayoutId id="2147483724" r:id="rId8"/>
    <p:sldLayoutId id="2147483723" r:id="rId9"/>
    <p:sldLayoutId id="2147483721" r:id="rId10"/>
    <p:sldLayoutId id="2147483722" r:id="rId11"/>
    <p:sldLayoutId id="2147483725" r:id="rId12"/>
    <p:sldLayoutId id="2147483704" r:id="rId13"/>
    <p:sldLayoutId id="2147483705" r:id="rId14"/>
    <p:sldLayoutId id="2147483719" r:id="rId15"/>
    <p:sldLayoutId id="2147483726" r:id="rId16"/>
    <p:sldLayoutId id="2147483717" r:id="rId17"/>
    <p:sldLayoutId id="2147483713" r:id="rId18"/>
    <p:sldLayoutId id="2147483718" r:id="rId19"/>
    <p:sldLayoutId id="2147483706" r:id="rId20"/>
    <p:sldLayoutId id="2147483736" r:id="rId21"/>
    <p:sldLayoutId id="2147483739" r:id="rId22"/>
    <p:sldLayoutId id="2147483737" r:id="rId23"/>
    <p:sldLayoutId id="2147483741" r:id="rId24"/>
    <p:sldLayoutId id="2147483738" r:id="rId25"/>
    <p:sldLayoutId id="2147483740" r:id="rId26"/>
    <p:sldLayoutId id="2147483707" r:id="rId27"/>
    <p:sldLayoutId id="2147483708" r:id="rId28"/>
    <p:sldLayoutId id="2147483709" r:id="rId29"/>
    <p:sldLayoutId id="2147483742" r:id="rId30"/>
    <p:sldLayoutId id="2147483743" r:id="rId31"/>
    <p:sldLayoutId id="2147483715" r:id="rId32"/>
    <p:sldLayoutId id="2147483727" r:id="rId33"/>
    <p:sldLayoutId id="2147483744" r:id="rId34"/>
    <p:sldLayoutId id="2147483710" r:id="rId35"/>
    <p:sldLayoutId id="2147483714" r:id="rId36"/>
    <p:sldLayoutId id="2147483716" r:id="rId37"/>
    <p:sldLayoutId id="2147483728" r:id="rId38"/>
    <p:sldLayoutId id="2147483711" r:id="rId39"/>
    <p:sldLayoutId id="2147483731" r:id="rId40"/>
    <p:sldLayoutId id="2147483712" r:id="rId41"/>
    <p:sldLayoutId id="2147483729" r:id="rId42"/>
    <p:sldLayoutId id="2147483730" r:id="rId43"/>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mn-lt"/>
          <a:ea typeface="+mn-ea"/>
          <a:cs typeface="+mn-cs"/>
        </a:defRPr>
      </a:lvl1pPr>
      <a:lvl2pPr marL="230188" indent="166688"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2pPr>
      <a:lvl3pPr marL="396875" indent="176213"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3pPr>
      <a:lvl4pPr marL="573088" indent="166688"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4pPr>
      <a:lvl5pPr marL="803275" indent="111125"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56"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hyperlink" Target="https://afirm.fpg.unc.edu/afirm-modules"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hyperlink" Target="https://afirm.fpg.unc.edu/node/1099"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hyperlink" Target="https://afirm.fpg.unc.edu/node/1500" TargetMode="Externa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hyperlink" Target="https://afirm.fpg.unc.edu/node/910" TargetMode="Externa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9.xml.rels><?xml version="1.0" encoding="UTF-8" standalone="yes"?>
<Relationships xmlns="http://schemas.openxmlformats.org/package/2006/relationships"><Relationship Id="rId3" Type="http://schemas.openxmlformats.org/officeDocument/2006/relationships/hyperlink" Target="http://afirm.fpg.unc.edu/antecedent-based-intervention" TargetMode="External"/><Relationship Id="rId2" Type="http://schemas.openxmlformats.org/officeDocument/2006/relationships/hyperlink" Target="http://afirm.fpg.unc.edu/modeling" TargetMode="External"/><Relationship Id="rId1" Type="http://schemas.openxmlformats.org/officeDocument/2006/relationships/slideLayout" Target="../slideLayouts/slideLayout7.xml"/><Relationship Id="rId4" Type="http://schemas.openxmlformats.org/officeDocument/2006/relationships/hyperlink" Target="http://afirm.fpg.unc.edu/functional-communication-traini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31EF9-B31E-4F23-BAF2-5E013E859839}"/>
              </a:ext>
            </a:extLst>
          </p:cNvPr>
          <p:cNvSpPr>
            <a:spLocks noGrp="1"/>
          </p:cNvSpPr>
          <p:nvPr>
            <p:ph type="ctrTitle"/>
          </p:nvPr>
        </p:nvSpPr>
        <p:spPr/>
        <p:txBody>
          <a:bodyPr>
            <a:normAutofit/>
          </a:bodyPr>
          <a:lstStyle/>
          <a:p>
            <a:r>
              <a:rPr lang="es-MX" sz="4000" dirty="0">
                <a:latin typeface="Century Gothic"/>
              </a:rPr>
              <a:t>Fundamentos de Estrategias de ABA para Apoyar el Comportamiento</a:t>
            </a:r>
            <a:endParaRPr lang="es-MX" sz="4000" dirty="0">
              <a:latin typeface="Century Gothic"/>
              <a:ea typeface="Lato Black"/>
              <a:cs typeface="Lato Black"/>
            </a:endParaRPr>
          </a:p>
        </p:txBody>
      </p:sp>
      <p:sp>
        <p:nvSpPr>
          <p:cNvPr id="3" name="Subtitle 2">
            <a:extLst>
              <a:ext uri="{FF2B5EF4-FFF2-40B4-BE49-F238E27FC236}">
                <a16:creationId xmlns:a16="http://schemas.microsoft.com/office/drawing/2014/main" id="{057159EF-8222-43A0-834D-0C2CF2F0D50D}"/>
              </a:ext>
            </a:extLst>
          </p:cNvPr>
          <p:cNvSpPr>
            <a:spLocks noGrp="1"/>
          </p:cNvSpPr>
          <p:nvPr>
            <p:ph type="subTitle" idx="1"/>
          </p:nvPr>
        </p:nvSpPr>
        <p:spPr>
          <a:xfrm>
            <a:off x="0" y="2145738"/>
            <a:ext cx="12192000" cy="336106"/>
          </a:xfrm>
        </p:spPr>
        <p:txBody>
          <a:bodyPr vert="horz" lIns="91440" tIns="45720" rIns="91440" bIns="45720" rtlCol="0" anchor="t">
            <a:normAutofit fontScale="92500" lnSpcReduction="20000"/>
          </a:bodyPr>
          <a:lstStyle/>
          <a:p>
            <a:r>
              <a:rPr lang="en-US" dirty="0">
                <a:latin typeface="Century Gothic"/>
                <a:ea typeface="Lato"/>
                <a:cs typeface="Lato"/>
              </a:rPr>
              <a:t>Crystal Martinez &amp; Ebony Condon</a:t>
            </a:r>
          </a:p>
        </p:txBody>
      </p:sp>
    </p:spTree>
    <p:extLst>
      <p:ext uri="{BB962C8B-B14F-4D97-AF65-F5344CB8AC3E}">
        <p14:creationId xmlns:p14="http://schemas.microsoft.com/office/powerpoint/2010/main" val="853001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D75C0-694D-E3B9-51C8-60A64252D43E}"/>
              </a:ext>
            </a:extLst>
          </p:cNvPr>
          <p:cNvSpPr>
            <a:spLocks noGrp="1"/>
          </p:cNvSpPr>
          <p:nvPr>
            <p:ph type="title"/>
          </p:nvPr>
        </p:nvSpPr>
        <p:spPr/>
        <p:txBody>
          <a:bodyPr>
            <a:normAutofit/>
          </a:bodyPr>
          <a:lstStyle/>
          <a:p>
            <a:r>
              <a:rPr lang="en-US" sz="5400">
                <a:latin typeface="Century Gothic"/>
                <a:ea typeface="Lato Black"/>
                <a:cs typeface="Lato Black"/>
              </a:rPr>
              <a:t>Agenda </a:t>
            </a:r>
            <a:endParaRPr lang="en-US" sz="5400">
              <a:latin typeface="Century Gothic"/>
            </a:endParaRPr>
          </a:p>
        </p:txBody>
      </p:sp>
      <p:sp>
        <p:nvSpPr>
          <p:cNvPr id="3" name="Content Placeholder 2">
            <a:extLst>
              <a:ext uri="{FF2B5EF4-FFF2-40B4-BE49-F238E27FC236}">
                <a16:creationId xmlns:a16="http://schemas.microsoft.com/office/drawing/2014/main" id="{8A1BBA64-59D2-415D-CC77-E639710A7016}"/>
              </a:ext>
            </a:extLst>
          </p:cNvPr>
          <p:cNvSpPr>
            <a:spLocks noGrp="1"/>
          </p:cNvSpPr>
          <p:nvPr>
            <p:ph idx="1"/>
          </p:nvPr>
        </p:nvSpPr>
        <p:spPr>
          <a:xfrm>
            <a:off x="375558" y="1789043"/>
            <a:ext cx="10978242" cy="4726701"/>
          </a:xfrm>
        </p:spPr>
        <p:txBody>
          <a:bodyPr vert="horz" lIns="91440" tIns="45720" rIns="91440" bIns="45720" rtlCol="0" anchor="t">
            <a:normAutofit fontScale="92500" lnSpcReduction="10000"/>
          </a:bodyPr>
          <a:lstStyle/>
          <a:p>
            <a:pPr>
              <a:lnSpc>
                <a:spcPct val="150000"/>
              </a:lnSpc>
            </a:pPr>
            <a:r>
              <a:rPr lang="es-MX" sz="3200" dirty="0">
                <a:latin typeface="Century Gothic"/>
              </a:rPr>
              <a:t>Definición de ABA 
ABC del comportamiento</a:t>
            </a:r>
          </a:p>
          <a:p>
            <a:pPr>
              <a:lnSpc>
                <a:spcPct val="150000"/>
              </a:lnSpc>
            </a:pPr>
            <a:r>
              <a:rPr lang="es-MX" sz="3200" dirty="0">
                <a:latin typeface="Century Gothic"/>
              </a:rPr>
              <a:t>Funciones del comportamiento
Comportamiento de reemplazo</a:t>
            </a:r>
          </a:p>
          <a:p>
            <a:pPr>
              <a:lnSpc>
                <a:spcPct val="150000"/>
              </a:lnSpc>
            </a:pPr>
            <a:r>
              <a:rPr lang="es-MX" sz="3200" dirty="0">
                <a:latin typeface="Century Gothic"/>
              </a:rPr>
              <a:t>Consecuencias
Estrategias conductuales</a:t>
            </a:r>
            <a:endParaRPr lang="es-MX" sz="3200" i="1" dirty="0">
              <a:latin typeface="Century Gothic"/>
            </a:endParaRPr>
          </a:p>
        </p:txBody>
      </p:sp>
    </p:spTree>
    <p:extLst>
      <p:ext uri="{BB962C8B-B14F-4D97-AF65-F5344CB8AC3E}">
        <p14:creationId xmlns:p14="http://schemas.microsoft.com/office/powerpoint/2010/main" val="4981845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E2B7B-4A8C-636D-BF1C-20DAC0217AD2}"/>
              </a:ext>
            </a:extLst>
          </p:cNvPr>
          <p:cNvSpPr>
            <a:spLocks noGrp="1"/>
          </p:cNvSpPr>
          <p:nvPr>
            <p:ph type="title"/>
          </p:nvPr>
        </p:nvSpPr>
        <p:spPr/>
        <p:txBody>
          <a:bodyPr>
            <a:normAutofit/>
          </a:bodyPr>
          <a:lstStyle/>
          <a:p>
            <a:r>
              <a:rPr lang="es-MX" sz="5400" dirty="0">
                <a:latin typeface="Century Gothic"/>
              </a:rPr>
              <a:t>Qué</a:t>
            </a:r>
            <a:r>
              <a:rPr lang="en-US" sz="5400" dirty="0">
                <a:latin typeface="Century Gothic"/>
              </a:rPr>
              <a:t> es ABA? </a:t>
            </a:r>
          </a:p>
        </p:txBody>
      </p:sp>
      <p:sp>
        <p:nvSpPr>
          <p:cNvPr id="3" name="Content Placeholder 2">
            <a:extLst>
              <a:ext uri="{FF2B5EF4-FFF2-40B4-BE49-F238E27FC236}">
                <a16:creationId xmlns:a16="http://schemas.microsoft.com/office/drawing/2014/main" id="{A1556235-6783-0DC4-BA9A-425B4B42D654}"/>
              </a:ext>
            </a:extLst>
          </p:cNvPr>
          <p:cNvSpPr>
            <a:spLocks noGrp="1"/>
          </p:cNvSpPr>
          <p:nvPr>
            <p:ph idx="1"/>
          </p:nvPr>
        </p:nvSpPr>
        <p:spPr/>
        <p:txBody>
          <a:bodyPr vert="horz" lIns="91440" tIns="45720" rIns="91440" bIns="45720" rtlCol="0" anchor="t">
            <a:normAutofit/>
          </a:bodyPr>
          <a:lstStyle/>
          <a:p>
            <a:endParaRPr lang="en-US" dirty="0">
              <a:latin typeface="Century Gothic"/>
              <a:ea typeface="Lato"/>
              <a:cs typeface="Lato"/>
            </a:endParaRPr>
          </a:p>
          <a:p>
            <a:r>
              <a:rPr lang="es-MX" dirty="0">
                <a:latin typeface="Century Gothic"/>
                <a:ea typeface="Lato"/>
                <a:cs typeface="Lato"/>
              </a:rPr>
              <a:t>ABA utiliza intervenciones basadas en la evidencia que han demostrado ayudar con la adquisición de habilidades y la reducción del comportamiento. 
</a:t>
            </a:r>
            <a:r>
              <a:rPr lang="en-US" dirty="0">
                <a:latin typeface="Century Gothic"/>
                <a:ea typeface="Lato"/>
                <a:cs typeface="Lato"/>
              </a:rPr>
              <a:t>Se </a:t>
            </a:r>
            <a:r>
              <a:rPr lang="es-MX" dirty="0">
                <a:latin typeface="Century Gothic"/>
                <a:ea typeface="Lato"/>
                <a:cs typeface="Lato"/>
              </a:rPr>
              <a:t>centra en áreas de desarrollo socialmente significativas</a:t>
            </a:r>
            <a:r>
              <a:rPr lang="en-US" dirty="0">
                <a:latin typeface="Century Gothic"/>
                <a:ea typeface="Lato"/>
                <a:cs typeface="Lato"/>
              </a:rPr>
              <a:t>.</a:t>
            </a:r>
            <a:endParaRPr lang="en-US" dirty="0">
              <a:ea typeface="Lato"/>
              <a:cs typeface="Lato"/>
            </a:endParaRPr>
          </a:p>
        </p:txBody>
      </p:sp>
    </p:spTree>
    <p:extLst>
      <p:ext uri="{BB962C8B-B14F-4D97-AF65-F5344CB8AC3E}">
        <p14:creationId xmlns:p14="http://schemas.microsoft.com/office/powerpoint/2010/main" val="41750560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E2B7B-4A8C-636D-BF1C-20DAC0217AD2}"/>
              </a:ext>
            </a:extLst>
          </p:cNvPr>
          <p:cNvSpPr>
            <a:spLocks noGrp="1"/>
          </p:cNvSpPr>
          <p:nvPr>
            <p:ph type="title"/>
          </p:nvPr>
        </p:nvSpPr>
        <p:spPr/>
        <p:txBody>
          <a:bodyPr>
            <a:normAutofit/>
          </a:bodyPr>
          <a:lstStyle/>
          <a:p>
            <a:r>
              <a:rPr lang="es-MX" sz="5400" dirty="0" err="1">
                <a:latin typeface="Century Gothic"/>
              </a:rPr>
              <a:t>ABC’s</a:t>
            </a:r>
            <a:r>
              <a:rPr lang="es-MX" sz="5400" dirty="0">
                <a:latin typeface="Century Gothic"/>
              </a:rPr>
              <a:t> de Comportamiento  </a:t>
            </a:r>
            <a:endParaRPr lang="es-MX" sz="5400" dirty="0"/>
          </a:p>
        </p:txBody>
      </p:sp>
      <p:sp>
        <p:nvSpPr>
          <p:cNvPr id="3" name="Content Placeholder 2">
            <a:extLst>
              <a:ext uri="{FF2B5EF4-FFF2-40B4-BE49-F238E27FC236}">
                <a16:creationId xmlns:a16="http://schemas.microsoft.com/office/drawing/2014/main" id="{A1556235-6783-0DC4-BA9A-425B4B42D654}"/>
              </a:ext>
            </a:extLst>
          </p:cNvPr>
          <p:cNvSpPr>
            <a:spLocks noGrp="1"/>
          </p:cNvSpPr>
          <p:nvPr>
            <p:ph idx="1"/>
          </p:nvPr>
        </p:nvSpPr>
        <p:spPr/>
        <p:txBody>
          <a:bodyPr vert="horz" lIns="91440" tIns="45720" rIns="91440" bIns="45720" rtlCol="0" anchor="t">
            <a:normAutofit/>
          </a:bodyPr>
          <a:lstStyle/>
          <a:p>
            <a:pPr marL="0" indent="0">
              <a:buNone/>
            </a:pPr>
            <a:r>
              <a:rPr lang="es-MX" dirty="0">
                <a:latin typeface="Century Gothic"/>
              </a:rPr>
              <a:t>Antecedente/Comportamiento/Consecuencia del comportamiento utilizado para analizar y manipular los factores ambientales que mantienen el comportamiento </a:t>
            </a:r>
          </a:p>
          <a:p>
            <a:pPr marL="0" indent="0">
              <a:buNone/>
            </a:pPr>
            <a:endParaRPr lang="en-US" dirty="0">
              <a:latin typeface="Century Gothic"/>
            </a:endParaRPr>
          </a:p>
          <a:p>
            <a:r>
              <a:rPr lang="es-MX" dirty="0">
                <a:latin typeface="Century Gothic"/>
              </a:rPr>
              <a:t>Utilizado en entornos educativos y clínicos
Implementado para cambiar directamente el comportamiento socialmente significativo</a:t>
            </a:r>
          </a:p>
          <a:p>
            <a:r>
              <a:rPr lang="es-MX" dirty="0">
                <a:latin typeface="Century Gothic"/>
              </a:rPr>
              <a:t>Análisis de Antecedentes (que provoca) 
Análisis de consecuencias </a:t>
            </a:r>
            <a:endParaRPr lang="es-MX" dirty="0"/>
          </a:p>
        </p:txBody>
      </p:sp>
    </p:spTree>
    <p:extLst>
      <p:ext uri="{BB962C8B-B14F-4D97-AF65-F5344CB8AC3E}">
        <p14:creationId xmlns:p14="http://schemas.microsoft.com/office/powerpoint/2010/main" val="20070925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83348-BF4A-5930-CCCA-94534B589E49}"/>
              </a:ext>
            </a:extLst>
          </p:cNvPr>
          <p:cNvSpPr>
            <a:spLocks noGrp="1"/>
          </p:cNvSpPr>
          <p:nvPr>
            <p:ph type="title"/>
          </p:nvPr>
        </p:nvSpPr>
        <p:spPr/>
        <p:txBody>
          <a:bodyPr>
            <a:normAutofit/>
          </a:bodyPr>
          <a:lstStyle/>
          <a:p>
            <a:r>
              <a:rPr lang="en-US" sz="4000" dirty="0">
                <a:latin typeface="Century Gothic"/>
              </a:rPr>
              <a:t>ABC’s de </a:t>
            </a:r>
            <a:r>
              <a:rPr lang="es-MX" sz="4000" dirty="0">
                <a:latin typeface="Century Gothic"/>
              </a:rPr>
              <a:t>Comportamiento: Antecedente</a:t>
            </a:r>
          </a:p>
        </p:txBody>
      </p:sp>
      <p:sp>
        <p:nvSpPr>
          <p:cNvPr id="3" name="Content Placeholder 2">
            <a:extLst>
              <a:ext uri="{FF2B5EF4-FFF2-40B4-BE49-F238E27FC236}">
                <a16:creationId xmlns:a16="http://schemas.microsoft.com/office/drawing/2014/main" id="{AEA6F88D-5535-27C3-19C9-AE56DE54291A}"/>
              </a:ext>
            </a:extLst>
          </p:cNvPr>
          <p:cNvSpPr>
            <a:spLocks noGrp="1"/>
          </p:cNvSpPr>
          <p:nvPr>
            <p:ph idx="1"/>
          </p:nvPr>
        </p:nvSpPr>
        <p:spPr/>
        <p:txBody>
          <a:bodyPr vert="horz" lIns="91440" tIns="45720" rIns="91440" bIns="45720" rtlCol="0" anchor="t">
            <a:normAutofit/>
          </a:bodyPr>
          <a:lstStyle/>
          <a:p>
            <a:pPr marL="273685" indent="-227965"/>
            <a:r>
              <a:rPr lang="es-MX" dirty="0">
                <a:latin typeface="Century Gothic"/>
                <a:ea typeface="+mn-lt"/>
                <a:cs typeface="+mn-lt"/>
              </a:rPr>
              <a:t>¿Qué sucede directamente antes del comportamiento?</a:t>
            </a:r>
          </a:p>
          <a:p>
            <a:pPr marL="273685" indent="-227965"/>
            <a:r>
              <a:rPr lang="es-MX" dirty="0">
                <a:latin typeface="Century Gothic"/>
                <a:ea typeface="+mn-lt"/>
                <a:cs typeface="+mn-lt"/>
              </a:rPr>
              <a:t>Posibles antecedentes: 
Acceso denegado</a:t>
            </a:r>
            <a:endParaRPr lang="es-MX" sz="2400" dirty="0">
              <a:latin typeface="Century Gothic"/>
              <a:ea typeface="+mn-lt"/>
              <a:cs typeface="+mn-lt"/>
            </a:endParaRPr>
          </a:p>
          <a:p>
            <a:pPr marL="548005" lvl="1" indent="-182245">
              <a:spcBef>
                <a:spcPts val="1000"/>
              </a:spcBef>
              <a:buFont typeface="Wingdings"/>
              <a:buChar char="§"/>
            </a:pPr>
            <a:r>
              <a:rPr lang="es-MX" sz="2400" dirty="0">
                <a:latin typeface="Century Gothic"/>
                <a:ea typeface="+mn-lt"/>
                <a:cs typeface="+mn-lt"/>
              </a:rPr>
              <a:t>Se le presenta una tarea o petición 
Eliminación / adición de atención
Cambio en la rutina
Transición</a:t>
            </a:r>
            <a:endParaRPr lang="es-MX" dirty="0"/>
          </a:p>
        </p:txBody>
      </p:sp>
    </p:spTree>
    <p:extLst>
      <p:ext uri="{BB962C8B-B14F-4D97-AF65-F5344CB8AC3E}">
        <p14:creationId xmlns:p14="http://schemas.microsoft.com/office/powerpoint/2010/main" val="4258787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D7418-ECEA-194F-8996-4CBD78D6EB85}"/>
              </a:ext>
            </a:extLst>
          </p:cNvPr>
          <p:cNvSpPr>
            <a:spLocks noGrp="1"/>
          </p:cNvSpPr>
          <p:nvPr>
            <p:ph type="title"/>
          </p:nvPr>
        </p:nvSpPr>
        <p:spPr/>
        <p:txBody>
          <a:bodyPr>
            <a:normAutofit/>
          </a:bodyPr>
          <a:lstStyle/>
          <a:p>
            <a:r>
              <a:rPr lang="es-MX" sz="4400" dirty="0" err="1">
                <a:latin typeface="Century Gothic"/>
              </a:rPr>
              <a:t>ABC’s</a:t>
            </a:r>
            <a:r>
              <a:rPr lang="es-MX" sz="4400" dirty="0">
                <a:latin typeface="Century Gothic"/>
              </a:rPr>
              <a:t> de Comportamiento: Comportamiento</a:t>
            </a:r>
          </a:p>
        </p:txBody>
      </p:sp>
      <p:sp>
        <p:nvSpPr>
          <p:cNvPr id="3" name="Content Placeholder 2">
            <a:extLst>
              <a:ext uri="{FF2B5EF4-FFF2-40B4-BE49-F238E27FC236}">
                <a16:creationId xmlns:a16="http://schemas.microsoft.com/office/drawing/2014/main" id="{A024C6C7-AD0D-9E64-00A9-47E9FEE7A962}"/>
              </a:ext>
            </a:extLst>
          </p:cNvPr>
          <p:cNvSpPr>
            <a:spLocks noGrp="1"/>
          </p:cNvSpPr>
          <p:nvPr>
            <p:ph idx="1"/>
          </p:nvPr>
        </p:nvSpPr>
        <p:spPr/>
        <p:txBody>
          <a:bodyPr vert="horz" lIns="91440" tIns="45720" rIns="91440" bIns="45720" rtlCol="0" anchor="t">
            <a:normAutofit/>
          </a:bodyPr>
          <a:lstStyle/>
          <a:p>
            <a:pPr marL="45720" indent="0">
              <a:lnSpc>
                <a:spcPct val="90000"/>
              </a:lnSpc>
              <a:spcBef>
                <a:spcPts val="1000"/>
              </a:spcBef>
              <a:spcAft>
                <a:spcPts val="0"/>
              </a:spcAft>
              <a:buNone/>
            </a:pPr>
            <a:endParaRPr lang="en-US" dirty="0">
              <a:latin typeface="Century Gothic"/>
              <a:ea typeface="Lato"/>
              <a:cs typeface="Lato"/>
            </a:endParaRPr>
          </a:p>
          <a:p>
            <a:pPr marL="273685" indent="-227965"/>
            <a:r>
              <a:rPr lang="es-MX" dirty="0">
                <a:latin typeface="Century Gothic"/>
                <a:ea typeface="+mn-lt"/>
                <a:cs typeface="+mn-lt"/>
              </a:rPr>
              <a:t>El comportamiento debe ser observable y medible.
</a:t>
            </a:r>
            <a:r>
              <a:rPr lang="en-US" dirty="0" err="1">
                <a:latin typeface="Century Gothic"/>
                <a:ea typeface="+mn-lt"/>
                <a:cs typeface="+mn-lt"/>
              </a:rPr>
              <a:t>Ejemplos</a:t>
            </a:r>
            <a:r>
              <a:rPr lang="en-US" dirty="0">
                <a:latin typeface="Century Gothic"/>
                <a:ea typeface="+mn-lt"/>
                <a:cs typeface="+mn-lt"/>
              </a:rPr>
              <a:t>:</a:t>
            </a:r>
            <a:endParaRPr lang="en-US" sz="2400" dirty="0">
              <a:latin typeface="Century Gothic"/>
              <a:ea typeface="+mn-lt"/>
              <a:cs typeface="+mn-lt"/>
            </a:endParaRPr>
          </a:p>
          <a:p>
            <a:pPr marL="273685" indent="-227965">
              <a:buFont typeface="Wingdings"/>
              <a:buChar char="§"/>
            </a:pPr>
            <a:r>
              <a:rPr lang="es-MX" dirty="0">
                <a:latin typeface="Century Gothic"/>
                <a:ea typeface="+mn-lt"/>
                <a:cs typeface="+mn-lt"/>
              </a:rPr>
              <a:t>Salir corriendo del aula sin permiso
Golpear a otros con el puño cerrado</a:t>
            </a:r>
            <a:endParaRPr lang="en-US" sz="2400" dirty="0">
              <a:latin typeface="Century Gothic"/>
              <a:ea typeface="+mn-lt"/>
              <a:cs typeface="+mn-lt"/>
            </a:endParaRPr>
          </a:p>
          <a:p>
            <a:pPr marL="273685" indent="-227965">
              <a:buFont typeface="Wingdings"/>
              <a:buChar char="§"/>
            </a:pPr>
            <a:r>
              <a:rPr lang="es-MX" dirty="0">
                <a:latin typeface="Century Gothic"/>
                <a:ea typeface="+mn-lt"/>
                <a:cs typeface="+mn-lt"/>
              </a:rPr>
              <a:t>Morder a otros y romper la piel
Gritar hasta el punto de que puedes escucharlo en otra habitación
Tirar muebles del aula hacia otros</a:t>
            </a:r>
            <a:endParaRPr lang="en-US" dirty="0"/>
          </a:p>
        </p:txBody>
      </p:sp>
    </p:spTree>
    <p:extLst>
      <p:ext uri="{BB962C8B-B14F-4D97-AF65-F5344CB8AC3E}">
        <p14:creationId xmlns:p14="http://schemas.microsoft.com/office/powerpoint/2010/main" val="26212681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A8D11-B014-E470-4A6A-984855CA0123}"/>
              </a:ext>
            </a:extLst>
          </p:cNvPr>
          <p:cNvSpPr>
            <a:spLocks noGrp="1"/>
          </p:cNvSpPr>
          <p:nvPr>
            <p:ph type="title"/>
          </p:nvPr>
        </p:nvSpPr>
        <p:spPr>
          <a:xfrm>
            <a:off x="8165" y="158388"/>
            <a:ext cx="12025992" cy="1325563"/>
          </a:xfrm>
        </p:spPr>
        <p:txBody>
          <a:bodyPr>
            <a:noAutofit/>
          </a:bodyPr>
          <a:lstStyle/>
          <a:p>
            <a:br>
              <a:rPr lang="en-US" sz="4400" dirty="0">
                <a:latin typeface="Century Gothic"/>
              </a:rPr>
            </a:br>
            <a:r>
              <a:rPr lang="en-US" sz="4400" dirty="0">
                <a:latin typeface="Century Gothic"/>
              </a:rPr>
              <a:t>ABC </a:t>
            </a:r>
            <a:r>
              <a:rPr lang="es-MX" sz="4400" dirty="0">
                <a:latin typeface="Century Gothic"/>
              </a:rPr>
              <a:t>del comportamiento: consecuencia</a:t>
            </a:r>
            <a:r>
              <a:rPr lang="en-US" sz="4400" dirty="0">
                <a:latin typeface="Century Gothic"/>
              </a:rPr>
              <a:t>
</a:t>
            </a:r>
          </a:p>
        </p:txBody>
      </p:sp>
      <p:sp>
        <p:nvSpPr>
          <p:cNvPr id="3" name="Content Placeholder 2">
            <a:extLst>
              <a:ext uri="{FF2B5EF4-FFF2-40B4-BE49-F238E27FC236}">
                <a16:creationId xmlns:a16="http://schemas.microsoft.com/office/drawing/2014/main" id="{95D0C080-5F5A-1035-5CF0-D106FF9398C8}"/>
              </a:ext>
            </a:extLst>
          </p:cNvPr>
          <p:cNvSpPr>
            <a:spLocks noGrp="1"/>
          </p:cNvSpPr>
          <p:nvPr>
            <p:ph idx="1"/>
          </p:nvPr>
        </p:nvSpPr>
        <p:spPr/>
        <p:txBody>
          <a:bodyPr vert="horz" lIns="91440" tIns="45720" rIns="91440" bIns="45720" rtlCol="0" anchor="t">
            <a:noAutofit/>
          </a:bodyPr>
          <a:lstStyle/>
          <a:p>
            <a:pPr marL="273685" indent="-227965"/>
            <a:r>
              <a:rPr lang="es-MX" dirty="0">
                <a:latin typeface="Century Gothic"/>
                <a:ea typeface="+mn-lt"/>
                <a:cs typeface="+mn-lt"/>
              </a:rPr>
              <a:t>¿Qué sucede inmediatamente después de que ocurre el comportamiento?
¿Quiere aumentar o disminuir el comportamiento?</a:t>
            </a:r>
          </a:p>
          <a:p>
            <a:pPr marL="273685" indent="-227965"/>
            <a:r>
              <a:rPr lang="es-MX" dirty="0">
                <a:latin typeface="Century Gothic"/>
                <a:ea typeface="+mn-lt"/>
                <a:cs typeface="+mn-lt"/>
              </a:rPr>
              <a:t>Posibles consecuencias:</a:t>
            </a:r>
          </a:p>
          <a:p>
            <a:pPr marL="548005" lvl="1" indent="-182245">
              <a:spcBef>
                <a:spcPts val="1000"/>
              </a:spcBef>
            </a:pPr>
            <a:r>
              <a:rPr lang="es-MX" sz="2400" dirty="0">
                <a:latin typeface="Century Gothic"/>
                <a:ea typeface="+mn-lt"/>
                <a:cs typeface="+mn-lt"/>
              </a:rPr>
              <a:t>Bloquear / Interrumpir / Redirigir
Ignorar/Eliminar atención</a:t>
            </a:r>
          </a:p>
          <a:p>
            <a:pPr marL="548005" lvl="1" indent="-182245">
              <a:spcBef>
                <a:spcPts val="1000"/>
              </a:spcBef>
            </a:pPr>
            <a:r>
              <a:rPr lang="es-MX" sz="2400" spc="151" dirty="0">
                <a:latin typeface="Century Gothic"/>
                <a:ea typeface="+mn-lt"/>
                <a:cs typeface="+mn-lt"/>
              </a:rPr>
              <a:t>Brindar atención
Modificar/Cambiar la petición</a:t>
            </a:r>
          </a:p>
          <a:p>
            <a:pPr marL="548005" lvl="1" indent="-182245">
              <a:spcBef>
                <a:spcPts val="1000"/>
              </a:spcBef>
            </a:pPr>
            <a:r>
              <a:rPr lang="es-MX" sz="2400" dirty="0">
                <a:latin typeface="Century Gothic"/>
                <a:ea typeface="+mn-lt"/>
                <a:cs typeface="+mn-lt"/>
              </a:rPr>
              <a:t>Eliminar demanda/Descanso
Acceso dado</a:t>
            </a:r>
            <a:endParaRPr lang="es-MX" sz="2400" dirty="0">
              <a:latin typeface="Century Gothic"/>
            </a:endParaRPr>
          </a:p>
          <a:p>
            <a:endParaRPr lang="en-US" dirty="0"/>
          </a:p>
        </p:txBody>
      </p:sp>
    </p:spTree>
    <p:extLst>
      <p:ext uri="{BB962C8B-B14F-4D97-AF65-F5344CB8AC3E}">
        <p14:creationId xmlns:p14="http://schemas.microsoft.com/office/powerpoint/2010/main" val="4770653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6360D2D-444F-31D8-0B67-D68FB2CE07FE}"/>
              </a:ext>
            </a:extLst>
          </p:cNvPr>
          <p:cNvSpPr txBox="1"/>
          <p:nvPr/>
        </p:nvSpPr>
        <p:spPr>
          <a:xfrm>
            <a:off x="1198123" y="2470666"/>
            <a:ext cx="9795753" cy="2585323"/>
          </a:xfrm>
          <a:prstGeom prst="rect">
            <a:avLst/>
          </a:prstGeom>
          <a:noFill/>
        </p:spPr>
        <p:txBody>
          <a:bodyPr wrap="square" lIns="91440" tIns="45720" rIns="91440" bIns="45720" rtlCol="0" anchor="t">
            <a:spAutoFit/>
          </a:bodyPr>
          <a:lstStyle/>
          <a:p>
            <a:pPr algn="ctr"/>
            <a:r>
              <a:rPr lang="es-MX" sz="5400" dirty="0">
                <a:latin typeface="Century Gothic"/>
              </a:rPr>
              <a:t>Funciones del comportamiento</a:t>
            </a:r>
            <a:r>
              <a:rPr lang="en-US" sz="5400" dirty="0">
                <a:latin typeface="Century Gothic"/>
              </a:rPr>
              <a:t>
</a:t>
            </a:r>
          </a:p>
        </p:txBody>
      </p:sp>
    </p:spTree>
    <p:extLst>
      <p:ext uri="{BB962C8B-B14F-4D97-AF65-F5344CB8AC3E}">
        <p14:creationId xmlns:p14="http://schemas.microsoft.com/office/powerpoint/2010/main" val="19255760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7CD87-462C-E232-B82A-0E3C8A6E2FAE}"/>
              </a:ext>
            </a:extLst>
          </p:cNvPr>
          <p:cNvSpPr>
            <a:spLocks noGrp="1"/>
          </p:cNvSpPr>
          <p:nvPr>
            <p:ph type="title"/>
          </p:nvPr>
        </p:nvSpPr>
        <p:spPr/>
        <p:txBody>
          <a:bodyPr>
            <a:normAutofit fontScale="90000"/>
          </a:bodyPr>
          <a:lstStyle/>
          <a:p>
            <a:br>
              <a:rPr lang="en-US" sz="3600" dirty="0"/>
            </a:br>
            <a:r>
              <a:rPr lang="es-MX" sz="5400" dirty="0">
                <a:latin typeface="Century Gothic"/>
              </a:rPr>
              <a:t>Funciones del comportamiento</a:t>
            </a:r>
            <a:br>
              <a:rPr lang="en-US" dirty="0"/>
            </a:br>
            <a:endParaRPr lang="en-US" dirty="0"/>
          </a:p>
        </p:txBody>
      </p:sp>
      <p:sp>
        <p:nvSpPr>
          <p:cNvPr id="6" name="Content Placeholder 5">
            <a:extLst>
              <a:ext uri="{FF2B5EF4-FFF2-40B4-BE49-F238E27FC236}">
                <a16:creationId xmlns:a16="http://schemas.microsoft.com/office/drawing/2014/main" id="{0D2E3772-870D-AF00-480D-7B7751B32E08}"/>
              </a:ext>
            </a:extLst>
          </p:cNvPr>
          <p:cNvSpPr>
            <a:spLocks noGrp="1"/>
          </p:cNvSpPr>
          <p:nvPr>
            <p:ph idx="1"/>
          </p:nvPr>
        </p:nvSpPr>
        <p:spPr/>
        <p:txBody>
          <a:bodyPr vert="horz" lIns="91440" tIns="45720" rIns="91440" bIns="45720" rtlCol="0" anchor="t">
            <a:normAutofit/>
          </a:bodyPr>
          <a:lstStyle/>
          <a:p>
            <a:pPr marL="273685" indent="-227965"/>
            <a:r>
              <a:rPr lang="es-MX" dirty="0">
                <a:latin typeface="Century Gothic"/>
                <a:ea typeface="+mn-lt"/>
                <a:cs typeface="+mn-lt"/>
              </a:rPr>
              <a:t>¿Por qué el individuo se involucra en este comportamiento?
¿Qué necesidad está tratando de satisfacer el niño?
Funciones:</a:t>
            </a:r>
            <a:endParaRPr lang="es-MX" spc="0" dirty="0">
              <a:latin typeface="Century Gothic"/>
              <a:ea typeface="+mn-lt"/>
              <a:cs typeface="+mn-lt"/>
            </a:endParaRPr>
          </a:p>
          <a:p>
            <a:pPr marL="548005" lvl="1" indent="-182245">
              <a:spcBef>
                <a:spcPts val="1000"/>
              </a:spcBef>
            </a:pPr>
            <a:r>
              <a:rPr lang="es-MX" sz="2400" dirty="0">
                <a:latin typeface="Century Gothic"/>
              </a:rPr>
              <a:t>Sensorial
Escapar/Evitar</a:t>
            </a:r>
            <a:endParaRPr lang="es-MX" sz="2400" spc="0" dirty="0">
              <a:latin typeface="Century Gothic"/>
            </a:endParaRPr>
          </a:p>
          <a:p>
            <a:pPr marL="548005" lvl="1" indent="-182245">
              <a:spcBef>
                <a:spcPts val="1000"/>
              </a:spcBef>
            </a:pPr>
            <a:r>
              <a:rPr lang="es-MX" sz="2400" dirty="0">
                <a:latin typeface="Century Gothic"/>
              </a:rPr>
              <a:t>Atención
Tangibles</a:t>
            </a:r>
            <a:endParaRPr lang="es-MX" sz="2400" spc="0" dirty="0">
              <a:latin typeface="Century Gothic" panose="020B0502020202020204" pitchFamily="34" charset="0"/>
            </a:endParaRPr>
          </a:p>
          <a:p>
            <a:endParaRPr lang="en-US" dirty="0"/>
          </a:p>
        </p:txBody>
      </p:sp>
    </p:spTree>
    <p:extLst>
      <p:ext uri="{BB962C8B-B14F-4D97-AF65-F5344CB8AC3E}">
        <p14:creationId xmlns:p14="http://schemas.microsoft.com/office/powerpoint/2010/main" val="41620828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7130C-26C6-E1C7-1C28-7F346D68E893}"/>
              </a:ext>
            </a:extLst>
          </p:cNvPr>
          <p:cNvSpPr>
            <a:spLocks noGrp="1"/>
          </p:cNvSpPr>
          <p:nvPr>
            <p:ph type="title"/>
          </p:nvPr>
        </p:nvSpPr>
        <p:spPr/>
        <p:txBody>
          <a:bodyPr>
            <a:normAutofit fontScale="90000"/>
          </a:bodyPr>
          <a:lstStyle/>
          <a:p>
            <a:br>
              <a:rPr lang="en-US" sz="5400" dirty="0">
                <a:latin typeface="Century Gothic"/>
              </a:rPr>
            </a:br>
            <a:r>
              <a:rPr lang="es-MX" sz="5400" dirty="0">
                <a:latin typeface="Century Gothic"/>
              </a:rPr>
              <a:t>Escape / Evitación</a:t>
            </a:r>
            <a:r>
              <a:rPr lang="en-US" sz="5400" dirty="0">
                <a:latin typeface="Century Gothic"/>
              </a:rPr>
              <a:t>
</a:t>
            </a:r>
          </a:p>
        </p:txBody>
      </p:sp>
      <p:sp>
        <p:nvSpPr>
          <p:cNvPr id="3" name="Content Placeholder 2">
            <a:extLst>
              <a:ext uri="{FF2B5EF4-FFF2-40B4-BE49-F238E27FC236}">
                <a16:creationId xmlns:a16="http://schemas.microsoft.com/office/drawing/2014/main" id="{58F2BA54-61C8-AB48-E331-ACBC882C0F07}"/>
              </a:ext>
            </a:extLst>
          </p:cNvPr>
          <p:cNvSpPr>
            <a:spLocks noGrp="1"/>
          </p:cNvSpPr>
          <p:nvPr>
            <p:ph idx="1"/>
          </p:nvPr>
        </p:nvSpPr>
        <p:spPr/>
        <p:txBody>
          <a:bodyPr vert="horz" lIns="91440" tIns="45720" rIns="91440" bIns="45720" rtlCol="0" anchor="t">
            <a:normAutofit/>
          </a:bodyPr>
          <a:lstStyle/>
          <a:p>
            <a:pPr marL="273685" indent="-227965"/>
            <a:r>
              <a:rPr lang="es-MX" dirty="0">
                <a:latin typeface="Century Gothic"/>
              </a:rPr>
              <a:t>Escape: Un comportamiento en el que el estudiante está tratando de salir o evitar hacer algo.</a:t>
            </a:r>
            <a:endParaRPr lang="en-US" sz="2400" spc="0" dirty="0">
              <a:solidFill>
                <a:schemeClr val="tx1"/>
              </a:solidFill>
              <a:latin typeface="Century Gothic" panose="020B0502020202020204" pitchFamily="34" charset="0"/>
            </a:endParaRPr>
          </a:p>
          <a:p>
            <a:pPr marL="273685" indent="-227965"/>
            <a:r>
              <a:rPr lang="es-MX" dirty="0" err="1">
                <a:latin typeface="Century Gothic"/>
              </a:rPr>
              <a:t>Ejmplo</a:t>
            </a:r>
            <a:r>
              <a:rPr lang="es-MX" dirty="0">
                <a:latin typeface="Century Gothic"/>
              </a:rPr>
              <a:t>: El maestro dice que es hora de hacer matemáticas. Jimmy se levanta de su silla y comienza a caminar por la habitación. El maestro le dice que se siente en su escritorio varias veces, pero él no escucha y continúa deambulando. La maestra comienza a ignorar a Jimmy. Pasan 30 minutos y la maestra dice que es hora del recreo. Jimmy inmediatamente se pone en fila y sale con su clase y comienza a jugar.</a:t>
            </a:r>
            <a:endParaRPr lang="en-US" dirty="0"/>
          </a:p>
        </p:txBody>
      </p:sp>
    </p:spTree>
    <p:extLst>
      <p:ext uri="{BB962C8B-B14F-4D97-AF65-F5344CB8AC3E}">
        <p14:creationId xmlns:p14="http://schemas.microsoft.com/office/powerpoint/2010/main" val="3005274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02043-D3A5-A737-91F6-55DC7F665725}"/>
              </a:ext>
            </a:extLst>
          </p:cNvPr>
          <p:cNvSpPr>
            <a:spLocks noGrp="1"/>
          </p:cNvSpPr>
          <p:nvPr>
            <p:ph type="title"/>
          </p:nvPr>
        </p:nvSpPr>
        <p:spPr/>
        <p:txBody>
          <a:bodyPr>
            <a:normAutofit fontScale="90000"/>
          </a:bodyPr>
          <a:lstStyle/>
          <a:p>
            <a:br>
              <a:rPr lang="en-US" sz="5400" dirty="0">
                <a:latin typeface="Century Gothic"/>
              </a:rPr>
            </a:br>
            <a:r>
              <a:rPr lang="es-MX" sz="5400" dirty="0">
                <a:latin typeface="Century Gothic"/>
              </a:rPr>
              <a:t>Atención</a:t>
            </a:r>
            <a:r>
              <a:rPr lang="en-US" sz="5400" dirty="0">
                <a:latin typeface="Century Gothic"/>
              </a:rPr>
              <a:t>
</a:t>
            </a:r>
            <a:endParaRPr lang="en-US" dirty="0"/>
          </a:p>
        </p:txBody>
      </p:sp>
      <p:sp>
        <p:nvSpPr>
          <p:cNvPr id="3" name="Content Placeholder 2">
            <a:extLst>
              <a:ext uri="{FF2B5EF4-FFF2-40B4-BE49-F238E27FC236}">
                <a16:creationId xmlns:a16="http://schemas.microsoft.com/office/drawing/2014/main" id="{163FFD10-EE62-A452-DF07-0848F1E61480}"/>
              </a:ext>
            </a:extLst>
          </p:cNvPr>
          <p:cNvSpPr>
            <a:spLocks noGrp="1"/>
          </p:cNvSpPr>
          <p:nvPr>
            <p:ph idx="1"/>
          </p:nvPr>
        </p:nvSpPr>
        <p:spPr/>
        <p:txBody>
          <a:bodyPr vert="horz" lIns="91440" tIns="45720" rIns="91440" bIns="45720" rtlCol="0" anchor="t">
            <a:normAutofit/>
          </a:bodyPr>
          <a:lstStyle/>
          <a:p>
            <a:pPr marL="273685" indent="-227965">
              <a:spcBef>
                <a:spcPct val="20000"/>
              </a:spcBef>
            </a:pPr>
            <a:r>
              <a:rPr lang="es-MX" dirty="0">
                <a:latin typeface="Century Gothic"/>
              </a:rPr>
              <a:t>Atención: cuando uno se involucra en un comportamiento para llamar la atención de los demás, obteniendo refuerzo social de las interacciones con alguien.
Ejemplo: Nadie está prestando atención a Sally en el recreo. Ella comienza a gritar para llamar su atención. Los estudiantes se acercan a Sally y le preguntan qué le pasa y si quiere jugar. Sally ahora es más propensa a gritar en el futuro para llamar la atención de sus compañeros.</a:t>
            </a:r>
            <a:endParaRPr lang="en-US" dirty="0"/>
          </a:p>
        </p:txBody>
      </p:sp>
    </p:spTree>
    <p:extLst>
      <p:ext uri="{BB962C8B-B14F-4D97-AF65-F5344CB8AC3E}">
        <p14:creationId xmlns:p14="http://schemas.microsoft.com/office/powerpoint/2010/main" val="37216110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1C083-199A-CB75-7A87-C45A0338FF78}"/>
              </a:ext>
            </a:extLst>
          </p:cNvPr>
          <p:cNvSpPr>
            <a:spLocks noGrp="1"/>
          </p:cNvSpPr>
          <p:nvPr>
            <p:ph type="title"/>
          </p:nvPr>
        </p:nvSpPr>
        <p:spPr/>
        <p:txBody>
          <a:bodyPr>
            <a:normAutofit fontScale="90000"/>
          </a:bodyPr>
          <a:lstStyle/>
          <a:p>
            <a:br>
              <a:rPr lang="en-US" sz="5400" dirty="0">
                <a:latin typeface="Century Gothic"/>
              </a:rPr>
            </a:br>
            <a:r>
              <a:rPr lang="en-US" sz="5400" dirty="0">
                <a:latin typeface="Century Gothic"/>
              </a:rPr>
              <a:t>Tangible
</a:t>
            </a:r>
            <a:endParaRPr lang="en-US" dirty="0"/>
          </a:p>
        </p:txBody>
      </p:sp>
      <p:sp>
        <p:nvSpPr>
          <p:cNvPr id="3" name="Content Placeholder 2">
            <a:extLst>
              <a:ext uri="{FF2B5EF4-FFF2-40B4-BE49-F238E27FC236}">
                <a16:creationId xmlns:a16="http://schemas.microsoft.com/office/drawing/2014/main" id="{9586E732-91DE-CDED-0931-DF92E088F7A3}"/>
              </a:ext>
            </a:extLst>
          </p:cNvPr>
          <p:cNvSpPr>
            <a:spLocks noGrp="1"/>
          </p:cNvSpPr>
          <p:nvPr>
            <p:ph idx="1"/>
          </p:nvPr>
        </p:nvSpPr>
        <p:spPr/>
        <p:txBody>
          <a:bodyPr vert="horz" lIns="91440" tIns="45720" rIns="91440" bIns="45720" rtlCol="0" anchor="t">
            <a:normAutofit/>
          </a:bodyPr>
          <a:lstStyle/>
          <a:p>
            <a:pPr marL="273685" indent="-227965">
              <a:spcBef>
                <a:spcPct val="20000"/>
              </a:spcBef>
            </a:pPr>
            <a:r>
              <a:rPr lang="es-MX" dirty="0">
                <a:latin typeface="Century Gothic"/>
              </a:rPr>
              <a:t>Tangibles: obtener acceso a algo, alguien o alguna actividad.</a:t>
            </a:r>
          </a:p>
          <a:p>
            <a:pPr marL="45720" indent="0">
              <a:spcBef>
                <a:spcPct val="20000"/>
              </a:spcBef>
              <a:buNone/>
            </a:pPr>
            <a:endParaRPr lang="en-US" dirty="0">
              <a:ea typeface="+mn-lt"/>
              <a:cs typeface="+mn-lt"/>
            </a:endParaRPr>
          </a:p>
          <a:p>
            <a:pPr marL="273685" indent="-227965">
              <a:spcBef>
                <a:spcPct val="20000"/>
              </a:spcBef>
            </a:pPr>
            <a:r>
              <a:rPr lang="es-MX" dirty="0">
                <a:latin typeface="Century Gothic"/>
              </a:rPr>
              <a:t>Ejemplo: Ryan y sus compañeros de clase están comiendo bocadillos en el aula. Ryan se da cuenta de que su caja de jugo no tiene una pajita. Ryan comienza a tener rabietas. El maestro se da cuenta de que no tiene una pajita. Ella le da a Ryan una pajita. </a:t>
            </a:r>
            <a:endParaRPr lang="en-US" dirty="0"/>
          </a:p>
        </p:txBody>
      </p:sp>
    </p:spTree>
    <p:extLst>
      <p:ext uri="{BB962C8B-B14F-4D97-AF65-F5344CB8AC3E}">
        <p14:creationId xmlns:p14="http://schemas.microsoft.com/office/powerpoint/2010/main" val="26582137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D478F-9A4A-E81B-CA80-9A92345B41A7}"/>
              </a:ext>
            </a:extLst>
          </p:cNvPr>
          <p:cNvSpPr>
            <a:spLocks noGrp="1"/>
          </p:cNvSpPr>
          <p:nvPr>
            <p:ph type="title"/>
          </p:nvPr>
        </p:nvSpPr>
        <p:spPr/>
        <p:txBody>
          <a:bodyPr>
            <a:normAutofit fontScale="90000"/>
          </a:bodyPr>
          <a:lstStyle/>
          <a:p>
            <a:br>
              <a:rPr lang="en-US" sz="5400" dirty="0">
                <a:latin typeface="Century Gothic"/>
              </a:rPr>
            </a:br>
            <a:r>
              <a:rPr lang="en-US" sz="5400" dirty="0">
                <a:latin typeface="Century Gothic"/>
              </a:rPr>
              <a:t>Sensorial
</a:t>
            </a:r>
            <a:endParaRPr lang="en-US" dirty="0"/>
          </a:p>
        </p:txBody>
      </p:sp>
      <p:sp>
        <p:nvSpPr>
          <p:cNvPr id="3" name="Content Placeholder 2">
            <a:extLst>
              <a:ext uri="{FF2B5EF4-FFF2-40B4-BE49-F238E27FC236}">
                <a16:creationId xmlns:a16="http://schemas.microsoft.com/office/drawing/2014/main" id="{64E0CC76-7B57-4DD9-5CFF-9FA043A84374}"/>
              </a:ext>
            </a:extLst>
          </p:cNvPr>
          <p:cNvSpPr>
            <a:spLocks noGrp="1"/>
          </p:cNvSpPr>
          <p:nvPr>
            <p:ph idx="1"/>
          </p:nvPr>
        </p:nvSpPr>
        <p:spPr/>
        <p:txBody>
          <a:bodyPr vert="horz" lIns="91440" tIns="45720" rIns="91440" bIns="45720" rtlCol="0" anchor="t">
            <a:normAutofit/>
          </a:bodyPr>
          <a:lstStyle/>
          <a:p>
            <a:pPr>
              <a:lnSpc>
                <a:spcPct val="100000"/>
              </a:lnSpc>
              <a:spcBef>
                <a:spcPct val="20000"/>
              </a:spcBef>
            </a:pPr>
            <a:r>
              <a:rPr lang="es-MX" dirty="0">
                <a:latin typeface="Century Gothic"/>
                <a:ea typeface="Lato"/>
                <a:cs typeface="Lato"/>
              </a:rPr>
              <a:t>Sensorial: hacer algo que se sienta bien y provoque una respuesta de placer en el cuerpo. </a:t>
            </a:r>
          </a:p>
          <a:p>
            <a:pPr marL="0" indent="0">
              <a:lnSpc>
                <a:spcPct val="100000"/>
              </a:lnSpc>
              <a:spcBef>
                <a:spcPct val="20000"/>
              </a:spcBef>
              <a:buNone/>
            </a:pPr>
            <a:endParaRPr lang="en-US" dirty="0">
              <a:ea typeface="+mn-lt"/>
              <a:cs typeface="+mn-lt"/>
            </a:endParaRPr>
          </a:p>
          <a:p>
            <a:pPr>
              <a:lnSpc>
                <a:spcPct val="100000"/>
              </a:lnSpc>
              <a:spcBef>
                <a:spcPct val="20000"/>
              </a:spcBef>
            </a:pPr>
            <a:r>
              <a:rPr lang="es-MX" dirty="0">
                <a:latin typeface="Century Gothic"/>
                <a:ea typeface="Lato"/>
                <a:cs typeface="Lato"/>
              </a:rPr>
              <a:t>Ejemplo: La maestra de Samantha se da cuenta de que durante las transiciones, Samantha se chupa el dedo pulgar. También se chupa el dedo pulgar cuando el volumen del aula es alto. </a:t>
            </a:r>
            <a:endParaRPr lang="en-US" dirty="0"/>
          </a:p>
        </p:txBody>
      </p:sp>
    </p:spTree>
    <p:extLst>
      <p:ext uri="{BB962C8B-B14F-4D97-AF65-F5344CB8AC3E}">
        <p14:creationId xmlns:p14="http://schemas.microsoft.com/office/powerpoint/2010/main" val="16813142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FE927-8BCC-18A2-6EC1-CDA50C9FAED2}"/>
              </a:ext>
            </a:extLst>
          </p:cNvPr>
          <p:cNvSpPr>
            <a:spLocks noGrp="1"/>
          </p:cNvSpPr>
          <p:nvPr>
            <p:ph type="ctrTitle" idx="4294967295"/>
          </p:nvPr>
        </p:nvSpPr>
        <p:spPr>
          <a:xfrm>
            <a:off x="875534" y="2178269"/>
            <a:ext cx="10304845" cy="1466631"/>
          </a:xfrm>
        </p:spPr>
        <p:txBody>
          <a:bodyPr>
            <a:noAutofit/>
          </a:bodyPr>
          <a:lstStyle/>
          <a:p>
            <a:pPr algn="ctr"/>
            <a:r>
              <a:rPr lang="es-MX" sz="5400" dirty="0">
                <a:latin typeface="Century Gothic"/>
                <a:ea typeface="Lato Black"/>
                <a:cs typeface="Lato Black"/>
              </a:rPr>
              <a:t>Comportamiento de reemplazo
</a:t>
            </a:r>
          </a:p>
        </p:txBody>
      </p:sp>
    </p:spTree>
    <p:extLst>
      <p:ext uri="{BB962C8B-B14F-4D97-AF65-F5344CB8AC3E}">
        <p14:creationId xmlns:p14="http://schemas.microsoft.com/office/powerpoint/2010/main" val="8027157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A947F-19CE-44E7-E3C1-A540EC70A77B}"/>
              </a:ext>
            </a:extLst>
          </p:cNvPr>
          <p:cNvSpPr>
            <a:spLocks noGrp="1"/>
          </p:cNvSpPr>
          <p:nvPr>
            <p:ph type="title"/>
          </p:nvPr>
        </p:nvSpPr>
        <p:spPr/>
        <p:txBody>
          <a:bodyPr>
            <a:normAutofit fontScale="90000"/>
          </a:bodyPr>
          <a:lstStyle/>
          <a:p>
            <a:br>
              <a:rPr lang="en-US" sz="5400" dirty="0">
                <a:latin typeface="Century Gothic"/>
              </a:rPr>
            </a:br>
            <a:r>
              <a:rPr lang="es-MX" sz="5400" dirty="0">
                <a:latin typeface="Century Gothic"/>
              </a:rPr>
              <a:t>Comportamiento de Reemplazo </a:t>
            </a:r>
            <a:r>
              <a:rPr lang="en-US" sz="5400" dirty="0">
                <a:latin typeface="Century Gothic"/>
              </a:rPr>
              <a:t>
</a:t>
            </a:r>
            <a:endParaRPr lang="en-US" sz="5400" dirty="0"/>
          </a:p>
        </p:txBody>
      </p:sp>
      <p:sp>
        <p:nvSpPr>
          <p:cNvPr id="3" name="Content Placeholder 2">
            <a:extLst>
              <a:ext uri="{FF2B5EF4-FFF2-40B4-BE49-F238E27FC236}">
                <a16:creationId xmlns:a16="http://schemas.microsoft.com/office/drawing/2014/main" id="{428E13B5-B0BC-72CA-B0AA-E3EA8A9052D3}"/>
              </a:ext>
            </a:extLst>
          </p:cNvPr>
          <p:cNvSpPr>
            <a:spLocks noGrp="1"/>
          </p:cNvSpPr>
          <p:nvPr>
            <p:ph idx="1"/>
          </p:nvPr>
        </p:nvSpPr>
        <p:spPr/>
        <p:txBody>
          <a:bodyPr vert="horz" lIns="91440" tIns="45720" rIns="91440" bIns="45720" rtlCol="0" anchor="t">
            <a:normAutofit/>
          </a:bodyPr>
          <a:lstStyle/>
          <a:p>
            <a:pPr marL="0" indent="0">
              <a:buNone/>
            </a:pPr>
            <a:r>
              <a:rPr lang="es-MX" dirty="0">
                <a:latin typeface="Century Gothic"/>
              </a:rPr>
              <a:t>El comportamiento de reemplazo es un comportamiento que es socialmente aceptable y deseable que un niño puede hacer en lugar de un comportamiento desadaptativo que cumple la misma función (FERB)
(FERB) Comportamiento de reemplazo funcionalmente equivalente </a:t>
            </a:r>
          </a:p>
          <a:p>
            <a:r>
              <a:rPr lang="es-MX" dirty="0">
                <a:latin typeface="Century Gothic"/>
              </a:rPr>
              <a:t>Necesita estar en el repertorio conductual del estudiante 
Ejemplo: Si un estudiante se involucra en un comportamiento de golpeo para llamar la atención de un adulto, un FERB podría ser hacer que el estudiante levante la mano para llamar la atención de un adulto. Enseñaríamos al estudiante una nueva forma de recibir atención, que sería levantando la mano. </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736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FE927-8BCC-18A2-6EC1-CDA50C9FAED2}"/>
              </a:ext>
            </a:extLst>
          </p:cNvPr>
          <p:cNvSpPr>
            <a:spLocks noGrp="1"/>
          </p:cNvSpPr>
          <p:nvPr>
            <p:ph type="ctrTitle" idx="4294967295"/>
          </p:nvPr>
        </p:nvSpPr>
        <p:spPr>
          <a:xfrm>
            <a:off x="875534" y="2178269"/>
            <a:ext cx="10304845" cy="1466631"/>
          </a:xfrm>
        </p:spPr>
        <p:txBody>
          <a:bodyPr>
            <a:noAutofit/>
          </a:bodyPr>
          <a:lstStyle/>
          <a:p>
            <a:pPr algn="ctr"/>
            <a:br>
              <a:rPr lang="en-US" sz="5400" dirty="0">
                <a:latin typeface="Century Gothic"/>
                <a:ea typeface="Lato Black"/>
                <a:cs typeface="Lato Black"/>
              </a:rPr>
            </a:br>
            <a:r>
              <a:rPr lang="en-US" sz="5400" dirty="0" err="1">
                <a:latin typeface="Century Gothic"/>
                <a:ea typeface="Lato Black"/>
                <a:cs typeface="Lato Black"/>
              </a:rPr>
              <a:t>Consecuencias</a:t>
            </a:r>
            <a:r>
              <a:rPr lang="en-US" sz="5400" dirty="0">
                <a:latin typeface="Century Gothic"/>
                <a:ea typeface="Lato Black"/>
                <a:cs typeface="Lato Black"/>
              </a:rPr>
              <a:t>
</a:t>
            </a:r>
          </a:p>
        </p:txBody>
      </p:sp>
    </p:spTree>
    <p:extLst>
      <p:ext uri="{BB962C8B-B14F-4D97-AF65-F5344CB8AC3E}">
        <p14:creationId xmlns:p14="http://schemas.microsoft.com/office/powerpoint/2010/main" val="39360434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2358C-3412-BF62-B0A4-CE423C5BFE79}"/>
              </a:ext>
            </a:extLst>
          </p:cNvPr>
          <p:cNvSpPr>
            <a:spLocks noGrp="1"/>
          </p:cNvSpPr>
          <p:nvPr>
            <p:ph type="title"/>
          </p:nvPr>
        </p:nvSpPr>
        <p:spPr/>
        <p:txBody>
          <a:bodyPr>
            <a:normAutofit fontScale="90000"/>
          </a:bodyPr>
          <a:lstStyle/>
          <a:p>
            <a:br>
              <a:rPr lang="en-US" sz="5400" dirty="0">
                <a:latin typeface="Century Gothic"/>
              </a:rPr>
            </a:br>
            <a:r>
              <a:rPr lang="es-MX" sz="5400" dirty="0">
                <a:latin typeface="Century Gothic"/>
              </a:rPr>
              <a:t>Consecuencias</a:t>
            </a:r>
            <a:r>
              <a:rPr lang="en-US" sz="5400" dirty="0">
                <a:latin typeface="Century Gothic"/>
              </a:rPr>
              <a:t>
  </a:t>
            </a:r>
            <a:endParaRPr lang="en-US" dirty="0"/>
          </a:p>
        </p:txBody>
      </p:sp>
      <p:graphicFrame>
        <p:nvGraphicFramePr>
          <p:cNvPr id="4" name="Table 4">
            <a:extLst>
              <a:ext uri="{FF2B5EF4-FFF2-40B4-BE49-F238E27FC236}">
                <a16:creationId xmlns:a16="http://schemas.microsoft.com/office/drawing/2014/main" id="{EF9185E7-617A-1B90-198E-A266774F750F}"/>
              </a:ext>
            </a:extLst>
          </p:cNvPr>
          <p:cNvGraphicFramePr>
            <a:graphicFrameLocks noGrp="1"/>
          </p:cNvGraphicFramePr>
          <p:nvPr>
            <p:ph idx="1"/>
            <p:extLst>
              <p:ext uri="{D42A27DB-BD31-4B8C-83A1-F6EECF244321}">
                <p14:modId xmlns:p14="http://schemas.microsoft.com/office/powerpoint/2010/main" val="1751947029"/>
              </p:ext>
            </p:extLst>
          </p:nvPr>
        </p:nvGraphicFramePr>
        <p:xfrm>
          <a:off x="3070459" y="2816678"/>
          <a:ext cx="6865082" cy="3775934"/>
        </p:xfrm>
        <a:graphic>
          <a:graphicData uri="http://schemas.openxmlformats.org/drawingml/2006/table">
            <a:tbl>
              <a:tblPr firstRow="1" bandRow="1">
                <a:tableStyleId>{5C22544A-7EE6-4342-B048-85BDC9FD1C3A}</a:tableStyleId>
              </a:tblPr>
              <a:tblGrid>
                <a:gridCol w="3356026">
                  <a:extLst>
                    <a:ext uri="{9D8B030D-6E8A-4147-A177-3AD203B41FA5}">
                      <a16:colId xmlns:a16="http://schemas.microsoft.com/office/drawing/2014/main" val="3791403436"/>
                    </a:ext>
                  </a:extLst>
                </a:gridCol>
                <a:gridCol w="3509056">
                  <a:extLst>
                    <a:ext uri="{9D8B030D-6E8A-4147-A177-3AD203B41FA5}">
                      <a16:colId xmlns:a16="http://schemas.microsoft.com/office/drawing/2014/main" val="322494439"/>
                    </a:ext>
                  </a:extLst>
                </a:gridCol>
              </a:tblGrid>
              <a:tr h="1867445">
                <a:tc>
                  <a:txBody>
                    <a:bodyPr/>
                    <a:lstStyle/>
                    <a:p>
                      <a:r>
                        <a:rPr lang="en-US" b="0" dirty="0" err="1">
                          <a:solidFill>
                            <a:schemeClr val="tx1">
                              <a:lumMod val="50000"/>
                            </a:schemeClr>
                          </a:solidFill>
                          <a:latin typeface="Century Gothic"/>
                        </a:rPr>
                        <a:t>Positivo</a:t>
                      </a:r>
                      <a:r>
                        <a:rPr lang="en-US" b="0" dirty="0">
                          <a:solidFill>
                            <a:schemeClr val="tx1">
                              <a:lumMod val="50000"/>
                            </a:schemeClr>
                          </a:solidFill>
                          <a:latin typeface="Century Gothic"/>
                        </a:rPr>
                        <a:t> </a:t>
                      </a:r>
                    </a:p>
                    <a:p>
                      <a:endParaRPr lang="en-US" dirty="0">
                        <a:latin typeface="Century Gothic"/>
                      </a:endParaRPr>
                    </a:p>
                    <a:p>
                      <a:r>
                        <a:rPr lang="en-US" dirty="0">
                          <a:latin typeface="Century Gothic"/>
                        </a:rPr>
                        <a:t>                  </a:t>
                      </a:r>
                      <a:r>
                        <a:rPr lang="en-US" b="0" dirty="0">
                          <a:solidFill>
                            <a:schemeClr val="tx1">
                              <a:lumMod val="50000"/>
                            </a:schemeClr>
                          </a:solidFill>
                          <a:latin typeface="Century Gothic"/>
                        </a:rPr>
                        <a:t> R+</a:t>
                      </a:r>
                    </a:p>
                    <a:p>
                      <a:endParaRPr lang="en-US" dirty="0">
                        <a:latin typeface="Century Gothic"/>
                      </a:endParaRPr>
                    </a:p>
                    <a:p>
                      <a:r>
                        <a:rPr lang="en-US" dirty="0">
                          <a:solidFill>
                            <a:schemeClr val="tx1">
                              <a:lumMod val="50000"/>
                            </a:schemeClr>
                          </a:solidFill>
                          <a:latin typeface="Century Gothic"/>
                        </a:rPr>
                        <a:t>                </a:t>
                      </a:r>
                      <a:r>
                        <a:rPr lang="en-US" b="0" dirty="0" err="1">
                          <a:solidFill>
                            <a:schemeClr val="tx1">
                              <a:lumMod val="50000"/>
                            </a:schemeClr>
                          </a:solidFill>
                          <a:latin typeface="Century Gothic"/>
                        </a:rPr>
                        <a:t>Recompensa</a:t>
                      </a:r>
                      <a:r>
                        <a:rPr lang="en-US" dirty="0">
                          <a:solidFill>
                            <a:schemeClr val="tx1">
                              <a:lumMod val="50000"/>
                            </a:schemeClr>
                          </a:solidFill>
                          <a:latin typeface="Century Gothic"/>
                        </a:rPr>
                        <a:t> </a:t>
                      </a:r>
                    </a:p>
                  </a:txBody>
                  <a:tcPr/>
                </a:tc>
                <a:tc>
                  <a:txBody>
                    <a:bodyPr/>
                    <a:lstStyle/>
                    <a:p>
                      <a:r>
                        <a:rPr lang="en-US" b="0" dirty="0" err="1">
                          <a:solidFill>
                            <a:schemeClr val="tx1">
                              <a:lumMod val="50000"/>
                            </a:schemeClr>
                          </a:solidFill>
                          <a:latin typeface="Century Gothic"/>
                        </a:rPr>
                        <a:t>Negativo</a:t>
                      </a:r>
                      <a:r>
                        <a:rPr lang="en-US" b="0" dirty="0">
                          <a:solidFill>
                            <a:schemeClr val="tx1">
                              <a:lumMod val="50000"/>
                            </a:schemeClr>
                          </a:solidFill>
                          <a:latin typeface="Century Gothic"/>
                        </a:rPr>
                        <a:t> </a:t>
                      </a:r>
                    </a:p>
                    <a:p>
                      <a:endParaRPr lang="en-US" dirty="0">
                        <a:latin typeface="Century Gothic"/>
                      </a:endParaRPr>
                    </a:p>
                    <a:p>
                      <a:r>
                        <a:rPr lang="en-US" dirty="0">
                          <a:latin typeface="Century Gothic"/>
                        </a:rPr>
                        <a:t>          </a:t>
                      </a:r>
                      <a:r>
                        <a:rPr lang="en-US" b="0" dirty="0">
                          <a:solidFill>
                            <a:schemeClr val="tx1">
                              <a:lumMod val="50000"/>
                            </a:schemeClr>
                          </a:solidFill>
                          <a:latin typeface="Century Gothic"/>
                        </a:rPr>
                        <a:t>R-</a:t>
                      </a:r>
                    </a:p>
                    <a:p>
                      <a:endParaRPr lang="en-US" dirty="0">
                        <a:latin typeface="Century Gothic"/>
                      </a:endParaRPr>
                    </a:p>
                    <a:p>
                      <a:r>
                        <a:rPr lang="en-US" dirty="0">
                          <a:latin typeface="Century Gothic"/>
                        </a:rPr>
                        <a:t>         Alivio </a:t>
                      </a:r>
                      <a:endParaRPr lang="en-US" b="0" dirty="0">
                        <a:solidFill>
                          <a:schemeClr val="tx1">
                            <a:lumMod val="50000"/>
                          </a:schemeClr>
                        </a:solidFill>
                        <a:latin typeface="Century Gothic"/>
                      </a:endParaRPr>
                    </a:p>
                  </a:txBody>
                  <a:tcPr/>
                </a:tc>
                <a:extLst>
                  <a:ext uri="{0D108BD9-81ED-4DB2-BD59-A6C34878D82A}">
                    <a16:rowId xmlns:a16="http://schemas.microsoft.com/office/drawing/2014/main" val="468617903"/>
                  </a:ext>
                </a:extLst>
              </a:tr>
              <a:tr h="1908489">
                <a:tc>
                  <a:txBody>
                    <a:bodyPr/>
                    <a:lstStyle/>
                    <a:p>
                      <a:r>
                        <a:rPr lang="en-US" dirty="0" err="1">
                          <a:solidFill>
                            <a:schemeClr val="tx1">
                              <a:lumMod val="50000"/>
                            </a:schemeClr>
                          </a:solidFill>
                          <a:latin typeface="Century Gothic"/>
                        </a:rPr>
                        <a:t>Positivo</a:t>
                      </a:r>
                      <a:r>
                        <a:rPr lang="en-US" dirty="0">
                          <a:solidFill>
                            <a:schemeClr val="tx1">
                              <a:lumMod val="50000"/>
                            </a:schemeClr>
                          </a:solidFill>
                          <a:latin typeface="Century Gothic"/>
                        </a:rPr>
                        <a:t> 
</a:t>
                      </a:r>
                      <a:r>
                        <a:rPr lang="en-US" dirty="0" err="1">
                          <a:solidFill>
                            <a:schemeClr val="tx1">
                              <a:lumMod val="50000"/>
                            </a:schemeClr>
                          </a:solidFill>
                          <a:latin typeface="Century Gothic"/>
                        </a:rPr>
                        <a:t>Castigo</a:t>
                      </a:r>
                      <a:r>
                        <a:rPr lang="en-US" dirty="0">
                          <a:solidFill>
                            <a:schemeClr val="tx1">
                              <a:lumMod val="50000"/>
                            </a:schemeClr>
                          </a:solidFill>
                          <a:latin typeface="Century Gothic"/>
                        </a:rPr>
                        <a:t> 
</a:t>
                      </a:r>
                      <a:endParaRPr lang="en-US" dirty="0">
                        <a:latin typeface="Century Gothic"/>
                      </a:endParaRPr>
                    </a:p>
                    <a:p>
                      <a:r>
                        <a:rPr lang="en-US" dirty="0">
                          <a:latin typeface="Century Gothic"/>
                        </a:rPr>
                        <a:t>                P+</a:t>
                      </a:r>
                    </a:p>
                    <a:p>
                      <a:endParaRPr lang="en-US" dirty="0">
                        <a:latin typeface="Century Gothic"/>
                      </a:endParaRPr>
                    </a:p>
                    <a:p>
                      <a:endParaRPr lang="en-US" dirty="0">
                        <a:latin typeface="Century Gothic"/>
                      </a:endParaRPr>
                    </a:p>
                  </a:txBody>
                  <a:tcPr/>
                </a:tc>
                <a:tc>
                  <a:txBody>
                    <a:bodyPr/>
                    <a:lstStyle/>
                    <a:p>
                      <a:r>
                        <a:rPr lang="en-US" dirty="0" err="1">
                          <a:solidFill>
                            <a:schemeClr val="tx1">
                              <a:lumMod val="50000"/>
                            </a:schemeClr>
                          </a:solidFill>
                          <a:latin typeface="Century Gothic"/>
                        </a:rPr>
                        <a:t>Castigo</a:t>
                      </a:r>
                      <a:r>
                        <a:rPr lang="en-US" dirty="0">
                          <a:solidFill>
                            <a:schemeClr val="tx1">
                              <a:lumMod val="50000"/>
                            </a:schemeClr>
                          </a:solidFill>
                          <a:latin typeface="Century Gothic"/>
                        </a:rPr>
                        <a:t> </a:t>
                      </a:r>
                    </a:p>
                    <a:p>
                      <a:r>
                        <a:rPr lang="en-US" dirty="0" err="1">
                          <a:solidFill>
                            <a:schemeClr val="tx1">
                              <a:lumMod val="50000"/>
                            </a:schemeClr>
                          </a:solidFill>
                          <a:latin typeface="Century Gothic"/>
                        </a:rPr>
                        <a:t>Negativo</a:t>
                      </a:r>
                      <a:endParaRPr lang="en-US" dirty="0">
                        <a:latin typeface="Century Gothic"/>
                      </a:endParaRPr>
                    </a:p>
                    <a:p>
                      <a:endParaRPr lang="en-US" dirty="0">
                        <a:latin typeface="Century Gothic"/>
                      </a:endParaRPr>
                    </a:p>
                    <a:p>
                      <a:r>
                        <a:rPr lang="en-US" dirty="0">
                          <a:latin typeface="Century Gothic"/>
                        </a:rPr>
                        <a:t>          P-</a:t>
                      </a:r>
                    </a:p>
                  </a:txBody>
                  <a:tcPr/>
                </a:tc>
                <a:extLst>
                  <a:ext uri="{0D108BD9-81ED-4DB2-BD59-A6C34878D82A}">
                    <a16:rowId xmlns:a16="http://schemas.microsoft.com/office/drawing/2014/main" val="1081652375"/>
                  </a:ext>
                </a:extLst>
              </a:tr>
            </a:tbl>
          </a:graphicData>
        </a:graphic>
      </p:graphicFrame>
      <p:sp>
        <p:nvSpPr>
          <p:cNvPr id="6" name="TextBox 5">
            <a:extLst>
              <a:ext uri="{FF2B5EF4-FFF2-40B4-BE49-F238E27FC236}">
                <a16:creationId xmlns:a16="http://schemas.microsoft.com/office/drawing/2014/main" id="{8E383B53-C8D7-431E-C17B-F1CA458DE258}"/>
              </a:ext>
            </a:extLst>
          </p:cNvPr>
          <p:cNvSpPr txBox="1"/>
          <p:nvPr/>
        </p:nvSpPr>
        <p:spPr>
          <a:xfrm>
            <a:off x="680357" y="2762553"/>
            <a:ext cx="1837267" cy="1754326"/>
          </a:xfrm>
          <a:prstGeom prst="rect">
            <a:avLst/>
          </a:prstGeom>
          <a:noFill/>
        </p:spPr>
        <p:txBody>
          <a:bodyPr wrap="square" lIns="91440" tIns="45720" rIns="91440" bIns="45720" rtlCol="0" anchor="t">
            <a:spAutoFit/>
          </a:bodyPr>
          <a:lstStyle/>
          <a:p>
            <a:r>
              <a:rPr lang="es-MX" dirty="0">
                <a:latin typeface="Century Gothic"/>
              </a:rPr>
              <a:t>El refuerzo aumenta la frecuencia del comportamiento deseado
</a:t>
            </a:r>
            <a:endParaRPr lang="en-US" dirty="0">
              <a:latin typeface="Century Gothic"/>
            </a:endParaRPr>
          </a:p>
        </p:txBody>
      </p:sp>
      <p:sp>
        <p:nvSpPr>
          <p:cNvPr id="7" name="TextBox 6">
            <a:extLst>
              <a:ext uri="{FF2B5EF4-FFF2-40B4-BE49-F238E27FC236}">
                <a16:creationId xmlns:a16="http://schemas.microsoft.com/office/drawing/2014/main" id="{A4F7748C-4E38-C12A-486B-D1988A688BF0}"/>
              </a:ext>
            </a:extLst>
          </p:cNvPr>
          <p:cNvSpPr txBox="1"/>
          <p:nvPr/>
        </p:nvSpPr>
        <p:spPr>
          <a:xfrm>
            <a:off x="681567" y="4727121"/>
            <a:ext cx="1994256" cy="1754326"/>
          </a:xfrm>
          <a:prstGeom prst="rect">
            <a:avLst/>
          </a:prstGeom>
          <a:noFill/>
        </p:spPr>
        <p:txBody>
          <a:bodyPr wrap="square" lIns="91440" tIns="45720" rIns="91440" bIns="45720" rtlCol="0" anchor="t">
            <a:spAutoFit/>
          </a:bodyPr>
          <a:lstStyle/>
          <a:p>
            <a:r>
              <a:rPr lang="es-MX" dirty="0">
                <a:latin typeface="Century Gothic"/>
              </a:rPr>
              <a:t>El castigo disminuye la frecuencia del comportamiento no deseado 
</a:t>
            </a:r>
            <a:endParaRPr lang="en-US" dirty="0"/>
          </a:p>
        </p:txBody>
      </p:sp>
      <p:sp>
        <p:nvSpPr>
          <p:cNvPr id="9" name="TextBox 8">
            <a:extLst>
              <a:ext uri="{FF2B5EF4-FFF2-40B4-BE49-F238E27FC236}">
                <a16:creationId xmlns:a16="http://schemas.microsoft.com/office/drawing/2014/main" id="{132C9E3D-8DF7-CC74-C446-C61E6A3AEA2F}"/>
              </a:ext>
            </a:extLst>
          </p:cNvPr>
          <p:cNvSpPr txBox="1"/>
          <p:nvPr/>
        </p:nvSpPr>
        <p:spPr>
          <a:xfrm>
            <a:off x="4181323" y="1614406"/>
            <a:ext cx="1464734" cy="1477328"/>
          </a:xfrm>
          <a:prstGeom prst="rect">
            <a:avLst/>
          </a:prstGeom>
          <a:noFill/>
        </p:spPr>
        <p:txBody>
          <a:bodyPr wrap="square" lIns="91440" tIns="45720" rIns="91440" bIns="45720" rtlCol="0" anchor="t">
            <a:spAutoFit/>
          </a:bodyPr>
          <a:lstStyle/>
          <a:p>
            <a:r>
              <a:rPr lang="es-MX" dirty="0">
                <a:latin typeface="Century Gothic"/>
              </a:rPr>
              <a:t>Positivo 
     + 
Estímulo añadido</a:t>
            </a:r>
            <a:r>
              <a:rPr lang="en-US" dirty="0">
                <a:latin typeface="Century Gothic"/>
              </a:rPr>
              <a:t>
</a:t>
            </a:r>
          </a:p>
        </p:txBody>
      </p:sp>
      <p:sp>
        <p:nvSpPr>
          <p:cNvPr id="11" name="TextBox 10">
            <a:extLst>
              <a:ext uri="{FF2B5EF4-FFF2-40B4-BE49-F238E27FC236}">
                <a16:creationId xmlns:a16="http://schemas.microsoft.com/office/drawing/2014/main" id="{5B215F5B-0EEE-4C24-3448-CBF9588B8B67}"/>
              </a:ext>
            </a:extLst>
          </p:cNvPr>
          <p:cNvSpPr txBox="1"/>
          <p:nvPr/>
        </p:nvSpPr>
        <p:spPr>
          <a:xfrm>
            <a:off x="7393214" y="1622397"/>
            <a:ext cx="1464734" cy="1200329"/>
          </a:xfrm>
          <a:prstGeom prst="rect">
            <a:avLst/>
          </a:prstGeom>
          <a:noFill/>
        </p:spPr>
        <p:txBody>
          <a:bodyPr wrap="square" lIns="91440" tIns="45720" rIns="91440" bIns="45720" rtlCol="0" anchor="t">
            <a:spAutoFit/>
          </a:bodyPr>
          <a:lstStyle/>
          <a:p>
            <a:r>
              <a:rPr lang="es-MX" dirty="0">
                <a:latin typeface="Century Gothic"/>
              </a:rPr>
              <a:t>Negativo 
        -
Estímulo
Quitado </a:t>
            </a:r>
            <a:endParaRPr lang="es-MX" dirty="0">
              <a:ea typeface="Lato"/>
              <a:cs typeface="Lato"/>
            </a:endParaRPr>
          </a:p>
        </p:txBody>
      </p:sp>
    </p:spTree>
    <p:extLst>
      <p:ext uri="{BB962C8B-B14F-4D97-AF65-F5344CB8AC3E}">
        <p14:creationId xmlns:p14="http://schemas.microsoft.com/office/powerpoint/2010/main" val="30137968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102EA-23CE-EFCB-58F3-ABF2643B440B}"/>
              </a:ext>
            </a:extLst>
          </p:cNvPr>
          <p:cNvSpPr>
            <a:spLocks noGrp="1"/>
          </p:cNvSpPr>
          <p:nvPr>
            <p:ph type="title"/>
          </p:nvPr>
        </p:nvSpPr>
        <p:spPr/>
        <p:txBody>
          <a:bodyPr>
            <a:normAutofit fontScale="90000"/>
          </a:bodyPr>
          <a:lstStyle/>
          <a:p>
            <a:br>
              <a:rPr lang="en-US" sz="5400" dirty="0">
                <a:latin typeface="Century Gothic"/>
              </a:rPr>
            </a:br>
            <a:r>
              <a:rPr lang="es-MX" sz="5400" dirty="0">
                <a:latin typeface="Century Gothic"/>
              </a:rPr>
              <a:t>Refuerzo positivo </a:t>
            </a:r>
            <a:r>
              <a:rPr lang="en-US" sz="5400" dirty="0">
                <a:latin typeface="Century Gothic"/>
              </a:rPr>
              <a:t>
</a:t>
            </a:r>
            <a:endParaRPr lang="en-US" sz="5400" dirty="0"/>
          </a:p>
        </p:txBody>
      </p:sp>
      <p:sp>
        <p:nvSpPr>
          <p:cNvPr id="3" name="Content Placeholder 2">
            <a:extLst>
              <a:ext uri="{FF2B5EF4-FFF2-40B4-BE49-F238E27FC236}">
                <a16:creationId xmlns:a16="http://schemas.microsoft.com/office/drawing/2014/main" id="{F26E9AEE-A7A0-369B-2467-24F1458A3314}"/>
              </a:ext>
            </a:extLst>
          </p:cNvPr>
          <p:cNvSpPr>
            <a:spLocks noGrp="1"/>
          </p:cNvSpPr>
          <p:nvPr>
            <p:ph idx="1"/>
          </p:nvPr>
        </p:nvSpPr>
        <p:spPr/>
        <p:txBody>
          <a:bodyPr vert="horz" lIns="91440" tIns="45720" rIns="91440" bIns="45720" rtlCol="0" anchor="t">
            <a:normAutofit/>
          </a:bodyPr>
          <a:lstStyle/>
          <a:p>
            <a:r>
              <a:rPr lang="es-MX" dirty="0">
                <a:latin typeface="Century Gothic"/>
              </a:rPr>
              <a:t>El refuerzo positivo es la "presentación contingente de un estímulo, después de una respuesta, que aumenta la probabilidad de respuesta de la tasa". 
Mejora los resultados conductuales </a:t>
            </a:r>
          </a:p>
          <a:p>
            <a:r>
              <a:rPr lang="es-MX" dirty="0">
                <a:latin typeface="Century Gothic"/>
              </a:rPr>
              <a:t>Inmediata (dentro de 1-3 segundos después del comportamiento objetivo)
Horarios de refuerzo </a:t>
            </a:r>
          </a:p>
          <a:p>
            <a:r>
              <a:rPr lang="es-MX" dirty="0">
                <a:latin typeface="Century Gothic"/>
              </a:rPr>
              <a:t>Refuerzo diferencial (DRA, DRO, DRI, DRL)
</a:t>
            </a:r>
            <a:r>
              <a:rPr lang="en-US" dirty="0">
                <a:latin typeface="Century Gothic"/>
                <a:hlinkClick r:id="rId2"/>
              </a:rPr>
              <a:t>AFIRM Modules | AFIRM (unc.edu)</a:t>
            </a:r>
            <a:endParaRPr lang="en-US" dirty="0">
              <a:latin typeface="Century Gothic"/>
            </a:endParaRP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40222443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3B038-EC29-FCCB-834A-C7D5812D33E2}"/>
              </a:ext>
            </a:extLst>
          </p:cNvPr>
          <p:cNvSpPr>
            <a:spLocks noGrp="1"/>
          </p:cNvSpPr>
          <p:nvPr>
            <p:ph type="title"/>
          </p:nvPr>
        </p:nvSpPr>
        <p:spPr/>
        <p:txBody>
          <a:bodyPr>
            <a:normAutofit/>
          </a:bodyPr>
          <a:lstStyle/>
          <a:p>
            <a:r>
              <a:rPr lang="es-MX" sz="5400" dirty="0">
                <a:latin typeface="Century Gothic"/>
              </a:rPr>
              <a:t>Extinción</a:t>
            </a:r>
            <a:r>
              <a:rPr lang="en-US" sz="5400" dirty="0">
                <a:latin typeface="Century Gothic"/>
              </a:rPr>
              <a:t> </a:t>
            </a:r>
            <a:endParaRPr lang="en-US" sz="5400" dirty="0"/>
          </a:p>
        </p:txBody>
      </p:sp>
      <p:sp>
        <p:nvSpPr>
          <p:cNvPr id="3" name="Content Placeholder 2">
            <a:extLst>
              <a:ext uri="{FF2B5EF4-FFF2-40B4-BE49-F238E27FC236}">
                <a16:creationId xmlns:a16="http://schemas.microsoft.com/office/drawing/2014/main" id="{DFA63819-B288-5BAA-D7D0-2C0D9445DD7C}"/>
              </a:ext>
            </a:extLst>
          </p:cNvPr>
          <p:cNvSpPr>
            <a:spLocks noGrp="1"/>
          </p:cNvSpPr>
          <p:nvPr>
            <p:ph idx="1"/>
          </p:nvPr>
        </p:nvSpPr>
        <p:spPr/>
        <p:txBody>
          <a:bodyPr vert="horz" lIns="91440" tIns="45720" rIns="91440" bIns="45720" rtlCol="0" anchor="t">
            <a:normAutofit/>
          </a:bodyPr>
          <a:lstStyle/>
          <a:p>
            <a:r>
              <a:rPr lang="es-MX" dirty="0">
                <a:latin typeface="Century Gothic"/>
              </a:rPr>
              <a:t>La eliminación contingente de refuerzo para el comportamiento previamente reforzado, para disminuir la ocurrencia de ese comportamiento.
Ejemplo: Si un estudiante se involucra en un comportamiento de rabieta para obtener acceso a la tableta, el maestro ya no le proporcionará una tableta al estudiante cuando él / ella se involucre en el comportamiento de rabieta</a:t>
            </a:r>
            <a:endParaRPr lang="en-US" dirty="0">
              <a:latin typeface="Century Gothic"/>
            </a:endParaRPr>
          </a:p>
          <a:p>
            <a:r>
              <a:rPr lang="es-MX" dirty="0">
                <a:latin typeface="Century Gothic"/>
              </a:rPr>
              <a:t>Ejemplo: Si un niño se involucra en un comportamiento de rabieta para obtener acceso a globos como la tienda de comestibles, los padres ya no le darán globos al niño cuando él / ella se involucre en un comportamiento de rabieta en la tienda. </a:t>
            </a:r>
            <a:endParaRPr lang="en-US" dirty="0">
              <a:latin typeface="Century Gothic"/>
            </a:endParaRPr>
          </a:p>
        </p:txBody>
      </p:sp>
    </p:spTree>
    <p:extLst>
      <p:ext uri="{BB962C8B-B14F-4D97-AF65-F5344CB8AC3E}">
        <p14:creationId xmlns:p14="http://schemas.microsoft.com/office/powerpoint/2010/main" val="16180794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60E60-3FA6-1CB5-5E1A-8F1E59C49A9A}"/>
              </a:ext>
            </a:extLst>
          </p:cNvPr>
          <p:cNvSpPr>
            <a:spLocks noGrp="1"/>
          </p:cNvSpPr>
          <p:nvPr>
            <p:ph type="title"/>
          </p:nvPr>
        </p:nvSpPr>
        <p:spPr/>
        <p:txBody>
          <a:bodyPr>
            <a:normAutofit fontScale="90000"/>
          </a:bodyPr>
          <a:lstStyle/>
          <a:p>
            <a:br>
              <a:rPr lang="en-US" sz="5400" dirty="0">
                <a:latin typeface="Century Gothic"/>
              </a:rPr>
            </a:br>
            <a:r>
              <a:rPr lang="en-US" sz="5400" dirty="0" err="1">
                <a:latin typeface="Century Gothic"/>
              </a:rPr>
              <a:t>Refuerzo</a:t>
            </a:r>
            <a:r>
              <a:rPr lang="en-US" sz="5400" dirty="0">
                <a:latin typeface="Century Gothic"/>
              </a:rPr>
              <a:t> </a:t>
            </a:r>
            <a:r>
              <a:rPr lang="en-US" sz="5400" dirty="0" err="1">
                <a:latin typeface="Century Gothic"/>
              </a:rPr>
              <a:t>Negativo</a:t>
            </a:r>
            <a:r>
              <a:rPr lang="en-US" sz="5400" dirty="0">
                <a:latin typeface="Century Gothic"/>
              </a:rPr>
              <a:t> 
</a:t>
            </a:r>
            <a:endParaRPr lang="en-US" sz="5400" dirty="0"/>
          </a:p>
        </p:txBody>
      </p:sp>
      <p:sp>
        <p:nvSpPr>
          <p:cNvPr id="3" name="Content Placeholder 2">
            <a:extLst>
              <a:ext uri="{FF2B5EF4-FFF2-40B4-BE49-F238E27FC236}">
                <a16:creationId xmlns:a16="http://schemas.microsoft.com/office/drawing/2014/main" id="{F3E45C86-4BFC-60BF-3E58-12E01BE462EC}"/>
              </a:ext>
            </a:extLst>
          </p:cNvPr>
          <p:cNvSpPr>
            <a:spLocks noGrp="1"/>
          </p:cNvSpPr>
          <p:nvPr>
            <p:ph idx="1"/>
          </p:nvPr>
        </p:nvSpPr>
        <p:spPr/>
        <p:txBody>
          <a:bodyPr vert="horz" lIns="91440" tIns="45720" rIns="91440" bIns="45720" rtlCol="0" anchor="t">
            <a:normAutofit lnSpcReduction="10000"/>
          </a:bodyPr>
          <a:lstStyle/>
          <a:p>
            <a:r>
              <a:rPr lang="es-MX" dirty="0">
                <a:latin typeface="Century Gothic"/>
              </a:rPr>
              <a:t>La eliminación contingente, la terminación de un estímulo después de una respuesta que aumenta la ocurrencia futura de ese comportamiento. 
El refuerzo negativo ocurre cuando algo desagradable o incómodo se elimina o se quita para aumentar la probabilidad de un comportamiento deseado. </a:t>
            </a:r>
            <a:endParaRPr lang="en-US" dirty="0">
              <a:latin typeface="Century Gothic"/>
            </a:endParaRPr>
          </a:p>
          <a:p>
            <a:r>
              <a:rPr lang="es-MX" dirty="0">
                <a:latin typeface="Century Gothic"/>
              </a:rPr>
              <a:t>Ejemplo: Si un maestro quiere mejorar la finalización de tareas en clase, podría establecer la contingencia de que si el estudiante completa todo el trabajo del aula, el estudiante no tendrá tarea. 
Ejemplo: Si el padre quiere que su hijo cene, podría establecer la contingencia de que si el estudiante come su cena, no tendrá que hacer su tarea doméstica. </a:t>
            </a:r>
            <a:endParaRPr lang="en-US" dirty="0">
              <a:latin typeface="Century Gothic"/>
            </a:endParaRPr>
          </a:p>
        </p:txBody>
      </p:sp>
    </p:spTree>
    <p:extLst>
      <p:ext uri="{BB962C8B-B14F-4D97-AF65-F5344CB8AC3E}">
        <p14:creationId xmlns:p14="http://schemas.microsoft.com/office/powerpoint/2010/main" val="38384970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FE927-8BCC-18A2-6EC1-CDA50C9FAED2}"/>
              </a:ext>
            </a:extLst>
          </p:cNvPr>
          <p:cNvSpPr>
            <a:spLocks noGrp="1"/>
          </p:cNvSpPr>
          <p:nvPr>
            <p:ph type="ctrTitle" idx="4294967295"/>
          </p:nvPr>
        </p:nvSpPr>
        <p:spPr>
          <a:xfrm>
            <a:off x="875534" y="2178269"/>
            <a:ext cx="10304845" cy="1466631"/>
          </a:xfrm>
        </p:spPr>
        <p:txBody>
          <a:bodyPr>
            <a:noAutofit/>
          </a:bodyPr>
          <a:lstStyle/>
          <a:p>
            <a:pPr algn="ctr"/>
            <a:br>
              <a:rPr lang="en-US" sz="5400" dirty="0">
                <a:latin typeface="Century Gothic"/>
                <a:ea typeface="Lato Black"/>
                <a:cs typeface="Lato Black"/>
              </a:rPr>
            </a:br>
            <a:r>
              <a:rPr lang="es-MX" sz="5400" dirty="0">
                <a:latin typeface="Century Gothic"/>
                <a:ea typeface="Lato Black"/>
                <a:cs typeface="Lato Black"/>
              </a:rPr>
              <a:t>Estrategias conductuales</a:t>
            </a:r>
            <a:r>
              <a:rPr lang="en-US" sz="5400" dirty="0">
                <a:latin typeface="Century Gothic"/>
                <a:ea typeface="Lato Black"/>
                <a:cs typeface="Lato Black"/>
              </a:rPr>
              <a:t>
</a:t>
            </a:r>
          </a:p>
        </p:txBody>
      </p:sp>
    </p:spTree>
    <p:extLst>
      <p:ext uri="{BB962C8B-B14F-4D97-AF65-F5344CB8AC3E}">
        <p14:creationId xmlns:p14="http://schemas.microsoft.com/office/powerpoint/2010/main" val="37593437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3994D-CE4D-C5AA-7919-2C5969C9106B}"/>
              </a:ext>
            </a:extLst>
          </p:cNvPr>
          <p:cNvSpPr>
            <a:spLocks noGrp="1"/>
          </p:cNvSpPr>
          <p:nvPr>
            <p:ph type="title"/>
          </p:nvPr>
        </p:nvSpPr>
        <p:spPr>
          <a:xfrm>
            <a:off x="62593" y="158388"/>
            <a:ext cx="12012385" cy="1325563"/>
          </a:xfrm>
        </p:spPr>
        <p:txBody>
          <a:bodyPr>
            <a:noAutofit/>
          </a:bodyPr>
          <a:lstStyle/>
          <a:p>
            <a:br>
              <a:rPr lang="en-US" sz="4800" dirty="0">
                <a:latin typeface="Century Gothic"/>
              </a:rPr>
            </a:br>
            <a:r>
              <a:rPr lang="es-MX" sz="4800" dirty="0">
                <a:latin typeface="Century Gothic"/>
              </a:rPr>
              <a:t>Intervenciones basadas en antecedentes 
</a:t>
            </a:r>
            <a:endParaRPr lang="es-MX" sz="4800" dirty="0"/>
          </a:p>
        </p:txBody>
      </p:sp>
      <p:sp>
        <p:nvSpPr>
          <p:cNvPr id="3" name="Content Placeholder 2">
            <a:extLst>
              <a:ext uri="{FF2B5EF4-FFF2-40B4-BE49-F238E27FC236}">
                <a16:creationId xmlns:a16="http://schemas.microsoft.com/office/drawing/2014/main" id="{FE87B362-6C4C-ECDC-D436-8B5DA33C901B}"/>
              </a:ext>
            </a:extLst>
          </p:cNvPr>
          <p:cNvSpPr>
            <a:spLocks noGrp="1"/>
          </p:cNvSpPr>
          <p:nvPr>
            <p:ph idx="1"/>
          </p:nvPr>
        </p:nvSpPr>
        <p:spPr/>
        <p:txBody>
          <a:bodyPr vert="horz" lIns="91440" tIns="45720" rIns="91440" bIns="45720" rtlCol="0" anchor="t">
            <a:normAutofit/>
          </a:bodyPr>
          <a:lstStyle/>
          <a:p>
            <a:r>
              <a:rPr lang="es-MX" dirty="0">
                <a:latin typeface="Century Gothic"/>
              </a:rPr>
              <a:t>Se puede utilizar para disminuir un comportamiento específico mediante la manipulación de factores ambientales; Estrategias preventivas
Se utiliza para abordar; resultados sociales, de comunicación, comportamiento, preparación escolar, juegos, resultados motores, adaptativos y académicos. </a:t>
            </a:r>
            <a:endParaRPr lang="es-MX" b="0" i="0" dirty="0">
              <a:solidFill>
                <a:srgbClr val="262626"/>
              </a:solidFill>
              <a:effectLst/>
              <a:latin typeface="Century Gothic"/>
            </a:endParaRPr>
          </a:p>
          <a:p>
            <a:r>
              <a:rPr lang="es-MX" dirty="0">
                <a:solidFill>
                  <a:srgbClr val="262626"/>
                </a:solidFill>
                <a:latin typeface="Century Gothic"/>
              </a:rPr>
              <a:t>Se utiliza para reducir; comportamientos desafiantes, 
Fortalece las transiciones, las habilidades de comunicación y las habilidades sociales 
Ejemplo: preparación, horarios/horarios visuales, ayudas visuales, temporizadores, proporcionar opciones, carga anticipada </a:t>
            </a:r>
            <a:endParaRPr lang="es-MX" dirty="0">
              <a:latin typeface="Century Gothic"/>
            </a:endParaRPr>
          </a:p>
          <a:p>
            <a:endParaRPr lang="en-US" dirty="0"/>
          </a:p>
          <a:p>
            <a:endParaRPr lang="en-US" dirty="0"/>
          </a:p>
          <a:p>
            <a:endParaRPr lang="en-US" dirty="0"/>
          </a:p>
          <a:p>
            <a:pPr marL="0" indent="0">
              <a:buNone/>
            </a:pPr>
            <a:endParaRPr lang="en-US" dirty="0"/>
          </a:p>
          <a:p>
            <a:endParaRPr lang="en-US" dirty="0"/>
          </a:p>
        </p:txBody>
      </p:sp>
    </p:spTree>
    <p:extLst>
      <p:ext uri="{BB962C8B-B14F-4D97-AF65-F5344CB8AC3E}">
        <p14:creationId xmlns:p14="http://schemas.microsoft.com/office/powerpoint/2010/main" val="42074857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34236-08BD-8BA4-5796-A67073C4B540}"/>
              </a:ext>
            </a:extLst>
          </p:cNvPr>
          <p:cNvSpPr>
            <a:spLocks noGrp="1"/>
          </p:cNvSpPr>
          <p:nvPr>
            <p:ph type="title"/>
          </p:nvPr>
        </p:nvSpPr>
        <p:spPr/>
        <p:txBody>
          <a:bodyPr>
            <a:normAutofit fontScale="90000"/>
          </a:bodyPr>
          <a:lstStyle/>
          <a:p>
            <a:br>
              <a:rPr lang="es-MX" dirty="0"/>
            </a:br>
            <a:r>
              <a:rPr lang="es-MX" dirty="0"/>
              <a:t>Un caso para las intervenciones basadas en antecedentes 
</a:t>
            </a:r>
            <a:endParaRPr lang="en-US" dirty="0"/>
          </a:p>
        </p:txBody>
      </p:sp>
      <p:sp>
        <p:nvSpPr>
          <p:cNvPr id="3" name="Content Placeholder 2">
            <a:extLst>
              <a:ext uri="{FF2B5EF4-FFF2-40B4-BE49-F238E27FC236}">
                <a16:creationId xmlns:a16="http://schemas.microsoft.com/office/drawing/2014/main" id="{727C5CE2-14E4-0819-928B-5AFB6275ABCA}"/>
              </a:ext>
            </a:extLst>
          </p:cNvPr>
          <p:cNvSpPr>
            <a:spLocks noGrp="1"/>
          </p:cNvSpPr>
          <p:nvPr>
            <p:ph idx="1"/>
          </p:nvPr>
        </p:nvSpPr>
        <p:spPr/>
        <p:txBody>
          <a:bodyPr/>
          <a:lstStyle/>
          <a:p>
            <a:r>
              <a:rPr lang="en-US" dirty="0">
                <a:hlinkClick r:id="rId2"/>
              </a:rPr>
              <a:t>A Case for ABI | AFIRM (unc.edu)</a:t>
            </a:r>
            <a:endParaRPr lang="en-US" dirty="0"/>
          </a:p>
        </p:txBody>
      </p:sp>
    </p:spTree>
    <p:extLst>
      <p:ext uri="{BB962C8B-B14F-4D97-AF65-F5344CB8AC3E}">
        <p14:creationId xmlns:p14="http://schemas.microsoft.com/office/powerpoint/2010/main" val="33497250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68C9F-1500-5EF9-B7F0-164536A59066}"/>
              </a:ext>
            </a:extLst>
          </p:cNvPr>
          <p:cNvSpPr>
            <a:spLocks noGrp="1"/>
          </p:cNvSpPr>
          <p:nvPr>
            <p:ph type="title"/>
          </p:nvPr>
        </p:nvSpPr>
        <p:spPr>
          <a:xfrm>
            <a:off x="8165" y="158388"/>
            <a:ext cx="12121242" cy="1434420"/>
          </a:xfrm>
        </p:spPr>
        <p:txBody>
          <a:bodyPr>
            <a:noAutofit/>
          </a:bodyPr>
          <a:lstStyle/>
          <a:p>
            <a:br>
              <a:rPr lang="en-US" sz="5400" dirty="0">
                <a:latin typeface="Century Gothic"/>
              </a:rPr>
            </a:br>
            <a:r>
              <a:rPr lang="es-MX" sz="4000" dirty="0">
                <a:latin typeface="Century Gothic"/>
              </a:rPr>
              <a:t>Entrenamiento de Comunicación Funcional </a:t>
            </a:r>
            <a:r>
              <a:rPr lang="en-US" sz="5400" dirty="0">
                <a:latin typeface="Century Gothic"/>
              </a:rPr>
              <a:t>
</a:t>
            </a:r>
            <a:endParaRPr lang="en-US" sz="5400" dirty="0"/>
          </a:p>
        </p:txBody>
      </p:sp>
      <p:sp>
        <p:nvSpPr>
          <p:cNvPr id="3" name="Content Placeholder 2">
            <a:extLst>
              <a:ext uri="{FF2B5EF4-FFF2-40B4-BE49-F238E27FC236}">
                <a16:creationId xmlns:a16="http://schemas.microsoft.com/office/drawing/2014/main" id="{E2C15EF2-5C0B-3B9B-E63B-223BC686159B}"/>
              </a:ext>
            </a:extLst>
          </p:cNvPr>
          <p:cNvSpPr>
            <a:spLocks noGrp="1"/>
          </p:cNvSpPr>
          <p:nvPr>
            <p:ph idx="1"/>
          </p:nvPr>
        </p:nvSpPr>
        <p:spPr>
          <a:xfrm>
            <a:off x="838200" y="1789042"/>
            <a:ext cx="10754360" cy="4550797"/>
          </a:xfrm>
        </p:spPr>
        <p:txBody>
          <a:bodyPr vert="horz" lIns="91440" tIns="45720" rIns="91440" bIns="45720" rtlCol="0" anchor="t">
            <a:normAutofit/>
          </a:bodyPr>
          <a:lstStyle/>
          <a:p>
            <a:r>
              <a:rPr lang="es-MX" dirty="0">
                <a:latin typeface="Century Gothic"/>
              </a:rPr>
              <a:t>El entrenamiento de comunicación funcional se utiliza para abordar los comportamientos interferentes al proporcionar a un niño un comportamiento de reemplazo en forma de comunicación funcional
</a:t>
            </a:r>
            <a:r>
              <a:rPr lang="en-US" dirty="0"/>
              <a:t>EJ:</a:t>
            </a:r>
            <a:endParaRPr lang="en-US" dirty="0">
              <a:ea typeface="Lato"/>
              <a:cs typeface="Lato"/>
            </a:endParaRPr>
          </a:p>
          <a:p>
            <a:endParaRPr lang="en-US" dirty="0"/>
          </a:p>
          <a:p>
            <a:endParaRPr lang="en-US" dirty="0"/>
          </a:p>
          <a:p>
            <a:pPr lvl="4" indent="0">
              <a:buNone/>
            </a:pPr>
            <a:endParaRPr lang="en-US" dirty="0"/>
          </a:p>
        </p:txBody>
      </p:sp>
      <p:graphicFrame>
        <p:nvGraphicFramePr>
          <p:cNvPr id="4" name="Table 3">
            <a:extLst>
              <a:ext uri="{FF2B5EF4-FFF2-40B4-BE49-F238E27FC236}">
                <a16:creationId xmlns:a16="http://schemas.microsoft.com/office/drawing/2014/main" id="{44D77B8B-6243-4B12-1F6C-B7C92B9A6055}"/>
              </a:ext>
            </a:extLst>
          </p:cNvPr>
          <p:cNvGraphicFramePr>
            <a:graphicFrameLocks noGrp="1"/>
          </p:cNvGraphicFramePr>
          <p:nvPr>
            <p:extLst>
              <p:ext uri="{D42A27DB-BD31-4B8C-83A1-F6EECF244321}">
                <p14:modId xmlns:p14="http://schemas.microsoft.com/office/powerpoint/2010/main" val="2865147099"/>
              </p:ext>
            </p:extLst>
          </p:nvPr>
        </p:nvGraphicFramePr>
        <p:xfrm>
          <a:off x="1684422" y="3004819"/>
          <a:ext cx="7796463" cy="3335020"/>
        </p:xfrm>
        <a:graphic>
          <a:graphicData uri="http://schemas.openxmlformats.org/drawingml/2006/table">
            <a:tbl>
              <a:tblPr/>
              <a:tblGrid>
                <a:gridCol w="2791325">
                  <a:extLst>
                    <a:ext uri="{9D8B030D-6E8A-4147-A177-3AD203B41FA5}">
                      <a16:colId xmlns:a16="http://schemas.microsoft.com/office/drawing/2014/main" val="2127716471"/>
                    </a:ext>
                  </a:extLst>
                </a:gridCol>
                <a:gridCol w="2406317">
                  <a:extLst>
                    <a:ext uri="{9D8B030D-6E8A-4147-A177-3AD203B41FA5}">
                      <a16:colId xmlns:a16="http://schemas.microsoft.com/office/drawing/2014/main" val="2585470360"/>
                    </a:ext>
                  </a:extLst>
                </a:gridCol>
                <a:gridCol w="2598821">
                  <a:extLst>
                    <a:ext uri="{9D8B030D-6E8A-4147-A177-3AD203B41FA5}">
                      <a16:colId xmlns:a16="http://schemas.microsoft.com/office/drawing/2014/main" val="2675499773"/>
                    </a:ext>
                  </a:extLst>
                </a:gridCol>
              </a:tblGrid>
              <a:tr h="0">
                <a:tc>
                  <a:txBody>
                    <a:bodyPr/>
                    <a:lstStyle/>
                    <a:p>
                      <a:pPr algn="ctr" fontAlgn="ctr"/>
                      <a:r>
                        <a:rPr lang="es-MX" noProof="0">
                          <a:solidFill>
                            <a:srgbClr val="FFFFFF"/>
                          </a:solidFill>
                          <a:effectLst/>
                          <a:latin typeface="Century Gothic"/>
                        </a:rPr>
                        <a:t>Comportamiento interfiriendo
</a:t>
                      </a:r>
                    </a:p>
                  </a:txBody>
                  <a:tcPr marL="95250" marR="95250" marT="95250" marB="9525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71BB"/>
                    </a:solidFill>
                  </a:tcPr>
                </a:tc>
                <a:tc>
                  <a:txBody>
                    <a:bodyPr/>
                    <a:lstStyle/>
                    <a:p>
                      <a:pPr algn="ctr" fontAlgn="ctr"/>
                      <a:r>
                        <a:rPr lang="es-MX" noProof="0">
                          <a:solidFill>
                            <a:srgbClr val="FFFFFF"/>
                          </a:solidFill>
                          <a:effectLst/>
                          <a:latin typeface="Century Gothic"/>
                        </a:rPr>
                        <a:t>Función del comportamiento
</a:t>
                      </a:r>
                    </a:p>
                  </a:txBody>
                  <a:tcPr marL="95250" marR="95250" marT="95250" marB="9525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71BB"/>
                    </a:solidFill>
                  </a:tcPr>
                </a:tc>
                <a:tc>
                  <a:txBody>
                    <a:bodyPr/>
                    <a:lstStyle/>
                    <a:p>
                      <a:pPr algn="ctr" fontAlgn="ctr"/>
                      <a:r>
                        <a:rPr lang="es-MX" noProof="0">
                          <a:solidFill>
                            <a:srgbClr val="FFFFFF"/>
                          </a:solidFill>
                          <a:effectLst/>
                          <a:latin typeface="Century Gothic"/>
                        </a:rPr>
                        <a:t>Comportamiento comunicativo de reemplazo
</a:t>
                      </a:r>
                    </a:p>
                  </a:txBody>
                  <a:tcPr marL="95250" marR="95250" marT="95250" marB="9525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71BB"/>
                    </a:solidFill>
                  </a:tcPr>
                </a:tc>
                <a:extLst>
                  <a:ext uri="{0D108BD9-81ED-4DB2-BD59-A6C34878D82A}">
                    <a16:rowId xmlns:a16="http://schemas.microsoft.com/office/drawing/2014/main" val="200594307"/>
                  </a:ext>
                </a:extLst>
              </a:tr>
              <a:tr h="0">
                <a:tc>
                  <a:txBody>
                    <a:bodyPr/>
                    <a:lstStyle/>
                    <a:p>
                      <a:pPr algn="l" fontAlgn="ctr"/>
                      <a:r>
                        <a:rPr lang="es-MX" b="1" i="1" noProof="0">
                          <a:effectLst/>
                          <a:latin typeface="Century Gothic"/>
                        </a:rPr>
                        <a:t>Agresión, destrucción de propiedad, fuga
</a:t>
                      </a:r>
                      <a:endParaRPr lang="es-MX" noProof="0">
                        <a:effectLst/>
                        <a:latin typeface="Century Gothic"/>
                      </a:endParaRPr>
                    </a:p>
                  </a:txBody>
                  <a:tcPr marL="95250" marR="95250" marT="31750" marB="3175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tc>
                  <a:txBody>
                    <a:bodyPr/>
                    <a:lstStyle/>
                    <a:p>
                      <a:pPr algn="l" fontAlgn="ctr"/>
                      <a:r>
                        <a:rPr lang="es-MX" noProof="0">
                          <a:effectLst/>
                          <a:latin typeface="Century Gothic"/>
                        </a:rPr>
                        <a:t>Evitar las peticiones de tareas
</a:t>
                      </a:r>
                    </a:p>
                  </a:txBody>
                  <a:tcPr marL="95250" marR="95250" marT="31750" marB="3175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tc>
                  <a:txBody>
                    <a:bodyPr/>
                    <a:lstStyle/>
                    <a:p>
                      <a:pPr algn="l" fontAlgn="ctr"/>
                      <a:r>
                        <a:rPr lang="es-MX" noProof="0">
                          <a:effectLst/>
                          <a:latin typeface="Century Gothic"/>
                        </a:rPr>
                        <a:t>Pedir un descanso
</a:t>
                      </a:r>
                    </a:p>
                  </a:txBody>
                  <a:tcPr marL="95250" marR="95250" marT="31750" marB="3175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4146755133"/>
                  </a:ext>
                </a:extLst>
              </a:tr>
              <a:tr h="0">
                <a:tc>
                  <a:txBody>
                    <a:bodyPr/>
                    <a:lstStyle/>
                    <a:p>
                      <a:pPr algn="l" fontAlgn="ctr"/>
                      <a:r>
                        <a:rPr lang="es-MX" b="1" i="1" noProof="0">
                          <a:effectLst/>
                          <a:latin typeface="Century Gothic"/>
                        </a:rPr>
                        <a:t>Agresión, berrinches, gritos
</a:t>
                      </a:r>
                      <a:endParaRPr lang="es-MX" noProof="0">
                        <a:effectLst/>
                        <a:latin typeface="Century Gothic"/>
                      </a:endParaRPr>
                    </a:p>
                  </a:txBody>
                  <a:tcPr marL="95250" marR="95250" marT="31750" marB="3175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9999"/>
                    </a:solidFill>
                  </a:tcPr>
                </a:tc>
                <a:tc>
                  <a:txBody>
                    <a:bodyPr/>
                    <a:lstStyle/>
                    <a:p>
                      <a:pPr algn="l" fontAlgn="ctr"/>
                      <a:r>
                        <a:rPr lang="es-MX" noProof="0">
                          <a:effectLst/>
                          <a:latin typeface="Century Gothic"/>
                        </a:rPr>
                        <a:t>Obtener artículo o actividad preferidos
</a:t>
                      </a:r>
                    </a:p>
                  </a:txBody>
                  <a:tcPr marL="95250" marR="95250" marT="31750" marB="3175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9999"/>
                    </a:solidFill>
                  </a:tcPr>
                </a:tc>
                <a:tc>
                  <a:txBody>
                    <a:bodyPr/>
                    <a:lstStyle/>
                    <a:p>
                      <a:pPr algn="l" fontAlgn="ctr"/>
                      <a:r>
                        <a:rPr lang="es-MX" noProof="0" dirty="0">
                          <a:effectLst/>
                          <a:latin typeface="Century Gothic"/>
                        </a:rPr>
                        <a:t>Solicitar artículo o actividad
</a:t>
                      </a:r>
                    </a:p>
                  </a:txBody>
                  <a:tcPr marL="95250" marR="95250" marT="31750" marB="3175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9999"/>
                    </a:solidFill>
                  </a:tcPr>
                </a:tc>
                <a:extLst>
                  <a:ext uri="{0D108BD9-81ED-4DB2-BD59-A6C34878D82A}">
                    <a16:rowId xmlns:a16="http://schemas.microsoft.com/office/drawing/2014/main" val="20761819"/>
                  </a:ext>
                </a:extLst>
              </a:tr>
            </a:tbl>
          </a:graphicData>
        </a:graphic>
      </p:graphicFrame>
      <p:sp>
        <p:nvSpPr>
          <p:cNvPr id="6" name="TextBox 5">
            <a:extLst>
              <a:ext uri="{FF2B5EF4-FFF2-40B4-BE49-F238E27FC236}">
                <a16:creationId xmlns:a16="http://schemas.microsoft.com/office/drawing/2014/main" id="{648B7BCB-C628-1EC5-ED05-264B79694AB9}"/>
              </a:ext>
            </a:extLst>
          </p:cNvPr>
          <p:cNvSpPr txBox="1"/>
          <p:nvPr/>
        </p:nvSpPr>
        <p:spPr>
          <a:xfrm>
            <a:off x="9480885" y="3748999"/>
            <a:ext cx="2560319" cy="1200329"/>
          </a:xfrm>
          <a:prstGeom prst="rect">
            <a:avLst/>
          </a:prstGeom>
          <a:noFill/>
        </p:spPr>
        <p:txBody>
          <a:bodyPr wrap="square" lIns="91440" tIns="45720" rIns="91440" bIns="45720" anchor="t">
            <a:spAutoFit/>
          </a:bodyPr>
          <a:lstStyle/>
          <a:p>
            <a:r>
              <a:rPr lang="en-US" b="1" i="0" dirty="0">
                <a:solidFill>
                  <a:srgbClr val="262626"/>
                </a:solidFill>
                <a:effectLst/>
                <a:latin typeface="Century Gothic"/>
              </a:rPr>
              <a:t>Autism Focused Intervention Resources &amp; Modules </a:t>
            </a:r>
            <a:r>
              <a:rPr lang="en-US" b="0" i="0" dirty="0">
                <a:solidFill>
                  <a:srgbClr val="262626"/>
                </a:solidFill>
                <a:effectLst/>
                <a:latin typeface="Century Gothic"/>
              </a:rPr>
              <a:t>(AFIRM)</a:t>
            </a:r>
            <a:endParaRPr lang="en-US" dirty="0">
              <a:latin typeface="Century Gothic"/>
            </a:endParaRPr>
          </a:p>
        </p:txBody>
      </p:sp>
    </p:spTree>
    <p:extLst>
      <p:ext uri="{BB962C8B-B14F-4D97-AF65-F5344CB8AC3E}">
        <p14:creationId xmlns:p14="http://schemas.microsoft.com/office/powerpoint/2010/main" val="25483522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2E38A-6E8F-4230-4BF5-D17CDFDD79E5}"/>
              </a:ext>
            </a:extLst>
          </p:cNvPr>
          <p:cNvSpPr>
            <a:spLocks noGrp="1"/>
          </p:cNvSpPr>
          <p:nvPr>
            <p:ph type="title"/>
          </p:nvPr>
        </p:nvSpPr>
        <p:spPr/>
        <p:txBody>
          <a:bodyPr>
            <a:normAutofit fontScale="90000"/>
          </a:bodyPr>
          <a:lstStyle/>
          <a:p>
            <a:br>
              <a:rPr lang="es-MX" dirty="0"/>
            </a:br>
            <a:r>
              <a:rPr lang="es-MX" dirty="0"/>
              <a:t>Un caso para la enseñanza de la comunicación funcional
</a:t>
            </a:r>
            <a:endParaRPr lang="en-US" dirty="0"/>
          </a:p>
        </p:txBody>
      </p:sp>
      <p:sp>
        <p:nvSpPr>
          <p:cNvPr id="3" name="Content Placeholder 2">
            <a:extLst>
              <a:ext uri="{FF2B5EF4-FFF2-40B4-BE49-F238E27FC236}">
                <a16:creationId xmlns:a16="http://schemas.microsoft.com/office/drawing/2014/main" id="{C39E34C4-35BB-1889-638A-40F3E3E9C2AF}"/>
              </a:ext>
            </a:extLst>
          </p:cNvPr>
          <p:cNvSpPr>
            <a:spLocks noGrp="1"/>
          </p:cNvSpPr>
          <p:nvPr>
            <p:ph idx="1"/>
          </p:nvPr>
        </p:nvSpPr>
        <p:spPr/>
        <p:txBody>
          <a:bodyPr/>
          <a:lstStyle/>
          <a:p>
            <a:r>
              <a:rPr lang="en-US" dirty="0">
                <a:hlinkClick r:id="rId2"/>
              </a:rPr>
              <a:t>A Case for FCT | AFIRM (unc.edu)</a:t>
            </a:r>
            <a:endParaRPr lang="en-US" dirty="0"/>
          </a:p>
        </p:txBody>
      </p:sp>
    </p:spTree>
    <p:extLst>
      <p:ext uri="{BB962C8B-B14F-4D97-AF65-F5344CB8AC3E}">
        <p14:creationId xmlns:p14="http://schemas.microsoft.com/office/powerpoint/2010/main" val="13777640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486A9-9736-3CE5-1381-31A5A019D44F}"/>
              </a:ext>
            </a:extLst>
          </p:cNvPr>
          <p:cNvSpPr>
            <a:spLocks noGrp="1"/>
          </p:cNvSpPr>
          <p:nvPr>
            <p:ph type="title"/>
          </p:nvPr>
        </p:nvSpPr>
        <p:spPr/>
        <p:txBody>
          <a:bodyPr>
            <a:normAutofit fontScale="90000"/>
          </a:bodyPr>
          <a:lstStyle/>
          <a:p>
            <a:br>
              <a:rPr lang="en-US" sz="5400" dirty="0">
                <a:latin typeface="Century Gothic"/>
              </a:rPr>
            </a:br>
            <a:r>
              <a:rPr lang="en-US" sz="5400" dirty="0" err="1">
                <a:latin typeface="Century Gothic"/>
              </a:rPr>
              <a:t>Modelado</a:t>
            </a:r>
            <a:r>
              <a:rPr lang="en-US" sz="5400" dirty="0">
                <a:latin typeface="Century Gothic"/>
              </a:rPr>
              <a:t> 
</a:t>
            </a:r>
            <a:endParaRPr lang="en-US" sz="5400" dirty="0"/>
          </a:p>
        </p:txBody>
      </p:sp>
      <p:pic>
        <p:nvPicPr>
          <p:cNvPr id="1030" name="Picture 6">
            <a:extLst>
              <a:ext uri="{FF2B5EF4-FFF2-40B4-BE49-F238E27FC236}">
                <a16:creationId xmlns:a16="http://schemas.microsoft.com/office/drawing/2014/main" id="{03439825-59E3-E579-082B-E4D65B9FEC9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95380" y="3043233"/>
            <a:ext cx="9049346" cy="341332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B046545-E1CB-5CBB-52C6-0346B2089C10}"/>
              </a:ext>
            </a:extLst>
          </p:cNvPr>
          <p:cNvSpPr txBox="1"/>
          <p:nvPr/>
        </p:nvSpPr>
        <p:spPr>
          <a:xfrm>
            <a:off x="279133" y="1851102"/>
            <a:ext cx="11502189" cy="1569660"/>
          </a:xfrm>
          <a:prstGeom prst="rect">
            <a:avLst/>
          </a:prstGeom>
          <a:noFill/>
        </p:spPr>
        <p:txBody>
          <a:bodyPr wrap="square" lIns="91440" tIns="45720" rIns="91440" bIns="45720" rtlCol="0" anchor="t">
            <a:spAutoFit/>
          </a:bodyPr>
          <a:lstStyle/>
          <a:p>
            <a:r>
              <a:rPr lang="es-MX" sz="2400" dirty="0">
                <a:latin typeface="Century Gothic"/>
              </a:rPr>
              <a:t>El modelar es una práctica basada en la evidencia que apoya la adquisición de habilidades al hacer que un estudiante/niño observe el desempeño correcto de un comportamiento deseado. 
</a:t>
            </a:r>
            <a:endParaRPr lang="en-US" sz="2400" dirty="0"/>
          </a:p>
        </p:txBody>
      </p:sp>
    </p:spTree>
    <p:extLst>
      <p:ext uri="{BB962C8B-B14F-4D97-AF65-F5344CB8AC3E}">
        <p14:creationId xmlns:p14="http://schemas.microsoft.com/office/powerpoint/2010/main" val="1001340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7F5A5-48AF-8E9C-B9A1-DBB60FC2CC8C}"/>
              </a:ext>
            </a:extLst>
          </p:cNvPr>
          <p:cNvSpPr>
            <a:spLocks noGrp="1"/>
          </p:cNvSpPr>
          <p:nvPr>
            <p:ph type="title"/>
          </p:nvPr>
        </p:nvSpPr>
        <p:spPr/>
        <p:txBody>
          <a:bodyPr>
            <a:normAutofit fontScale="90000"/>
          </a:bodyPr>
          <a:lstStyle/>
          <a:p>
            <a:br>
              <a:rPr lang="en-US" dirty="0"/>
            </a:br>
            <a:r>
              <a:rPr lang="es-MX" dirty="0"/>
              <a:t>Un caso para modelar </a:t>
            </a:r>
            <a:r>
              <a:rPr lang="en-US" dirty="0"/>
              <a:t>
</a:t>
            </a:r>
          </a:p>
        </p:txBody>
      </p:sp>
      <p:sp>
        <p:nvSpPr>
          <p:cNvPr id="3" name="Content Placeholder 2">
            <a:extLst>
              <a:ext uri="{FF2B5EF4-FFF2-40B4-BE49-F238E27FC236}">
                <a16:creationId xmlns:a16="http://schemas.microsoft.com/office/drawing/2014/main" id="{C085449D-D7B3-0ADC-31BF-E665BF29DC41}"/>
              </a:ext>
            </a:extLst>
          </p:cNvPr>
          <p:cNvSpPr>
            <a:spLocks noGrp="1"/>
          </p:cNvSpPr>
          <p:nvPr>
            <p:ph idx="1"/>
          </p:nvPr>
        </p:nvSpPr>
        <p:spPr/>
        <p:txBody>
          <a:bodyPr/>
          <a:lstStyle/>
          <a:p>
            <a:r>
              <a:rPr lang="en-US" dirty="0">
                <a:hlinkClick r:id="rId2"/>
              </a:rPr>
              <a:t>A Case for MD | AFIRM (unc.edu)</a:t>
            </a:r>
            <a:endParaRPr lang="en-US" dirty="0"/>
          </a:p>
        </p:txBody>
      </p:sp>
    </p:spTree>
    <p:extLst>
      <p:ext uri="{BB962C8B-B14F-4D97-AF65-F5344CB8AC3E}">
        <p14:creationId xmlns:p14="http://schemas.microsoft.com/office/powerpoint/2010/main" val="3634330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AF7DBF1-FF8C-1A4E-4002-1CB86D116D14}"/>
              </a:ext>
            </a:extLst>
          </p:cNvPr>
          <p:cNvSpPr txBox="1"/>
          <p:nvPr/>
        </p:nvSpPr>
        <p:spPr>
          <a:xfrm>
            <a:off x="1632857" y="2041070"/>
            <a:ext cx="9103178"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7200" dirty="0">
                <a:latin typeface="Century Gothic"/>
                <a:ea typeface="Lato"/>
                <a:cs typeface="Lato"/>
              </a:rPr>
              <a:t>¡Gracias!
</a:t>
            </a:r>
            <a:endParaRPr lang="en-US" dirty="0"/>
          </a:p>
        </p:txBody>
      </p:sp>
    </p:spTree>
    <p:extLst>
      <p:ext uri="{BB962C8B-B14F-4D97-AF65-F5344CB8AC3E}">
        <p14:creationId xmlns:p14="http://schemas.microsoft.com/office/powerpoint/2010/main" val="25667206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E40F6-E302-E830-9DAE-AD63E31A8DD3}"/>
              </a:ext>
            </a:extLst>
          </p:cNvPr>
          <p:cNvSpPr>
            <a:spLocks noGrp="1"/>
          </p:cNvSpPr>
          <p:nvPr>
            <p:ph type="title"/>
          </p:nvPr>
        </p:nvSpPr>
        <p:spPr/>
        <p:txBody>
          <a:bodyPr>
            <a:normAutofit/>
          </a:bodyPr>
          <a:lstStyle/>
          <a:p>
            <a:r>
              <a:rPr lang="en-US" sz="5400" dirty="0" err="1">
                <a:latin typeface="Century Gothic"/>
              </a:rPr>
              <a:t>Citación</a:t>
            </a:r>
            <a:endParaRPr lang="en-US" sz="5400" dirty="0"/>
          </a:p>
        </p:txBody>
      </p:sp>
      <p:sp>
        <p:nvSpPr>
          <p:cNvPr id="3" name="Content Placeholder 2">
            <a:extLst>
              <a:ext uri="{FF2B5EF4-FFF2-40B4-BE49-F238E27FC236}">
                <a16:creationId xmlns:a16="http://schemas.microsoft.com/office/drawing/2014/main" id="{E361C307-54E1-7AEA-6ADE-6E934A8C4185}"/>
              </a:ext>
            </a:extLst>
          </p:cNvPr>
          <p:cNvSpPr>
            <a:spLocks noGrp="1"/>
          </p:cNvSpPr>
          <p:nvPr>
            <p:ph idx="1"/>
          </p:nvPr>
        </p:nvSpPr>
        <p:spPr/>
        <p:txBody>
          <a:bodyPr vert="horz" lIns="91440" tIns="45720" rIns="91440" bIns="45720" rtlCol="0" anchor="t">
            <a:normAutofit lnSpcReduction="10000"/>
          </a:bodyPr>
          <a:lstStyle/>
          <a:p>
            <a:r>
              <a:rPr lang="en-US" b="0" i="0" dirty="0">
                <a:solidFill>
                  <a:srgbClr val="666666"/>
                </a:solidFill>
                <a:effectLst/>
                <a:latin typeface="Century Gothic"/>
              </a:rPr>
              <a:t>Sam, A., &amp; AFIRM Team. (2016). </a:t>
            </a:r>
            <a:r>
              <a:rPr lang="en-US" b="0" i="1" dirty="0">
                <a:solidFill>
                  <a:srgbClr val="666666"/>
                </a:solidFill>
                <a:effectLst/>
                <a:latin typeface="Century Gothic"/>
              </a:rPr>
              <a:t>Modeling. </a:t>
            </a:r>
            <a:r>
              <a:rPr lang="en-US" b="0" i="0" dirty="0">
                <a:solidFill>
                  <a:srgbClr val="666666"/>
                </a:solidFill>
                <a:effectLst/>
                <a:latin typeface="Century Gothic"/>
              </a:rPr>
              <a:t>Chapel Hill, NC: National Professional Development Center on Autism Spectrum Disorder, FPG Child Development Center, University of North Carolina. Retrieved from </a:t>
            </a:r>
            <a:r>
              <a:rPr lang="en-US" b="0" i="0" u="none" strike="noStrike" dirty="0">
                <a:solidFill>
                  <a:srgbClr val="417EBE"/>
                </a:solidFill>
                <a:effectLst/>
                <a:latin typeface="Century Gothic"/>
                <a:hlinkClick r:id="rId2"/>
              </a:rPr>
              <a:t>http://afirm.fpg.unc.edu/modeling</a:t>
            </a:r>
            <a:endParaRPr lang="en-US" b="0" i="0" u="none" strike="noStrike" dirty="0">
              <a:solidFill>
                <a:srgbClr val="417EBE"/>
              </a:solidFill>
              <a:effectLst/>
              <a:latin typeface="Century Gothic"/>
            </a:endParaRPr>
          </a:p>
          <a:p>
            <a:r>
              <a:rPr lang="en-US" b="0" i="0" dirty="0">
                <a:solidFill>
                  <a:srgbClr val="666666"/>
                </a:solidFill>
                <a:effectLst/>
                <a:latin typeface="Segoe UI" panose="020B0502040204020203" pitchFamily="34" charset="0"/>
              </a:rPr>
              <a:t>Sam, A., &amp; AFIRM Team. (2016). </a:t>
            </a:r>
            <a:r>
              <a:rPr lang="en-US" b="0" i="1" dirty="0">
                <a:solidFill>
                  <a:srgbClr val="666666"/>
                </a:solidFill>
                <a:effectLst/>
                <a:latin typeface="Segoe UI" panose="020B0502040204020203" pitchFamily="34" charset="0"/>
              </a:rPr>
              <a:t>Antecedent-based intervention. </a:t>
            </a:r>
            <a:r>
              <a:rPr lang="en-US" b="0" i="0" dirty="0">
                <a:solidFill>
                  <a:srgbClr val="666666"/>
                </a:solidFill>
                <a:effectLst/>
                <a:latin typeface="Segoe UI" panose="020B0502040204020203" pitchFamily="34" charset="0"/>
              </a:rPr>
              <a:t>Chapel Hill, NC: National Professional Development Center on Autism Spectrum Disorder, FPG Child Development Center, University of North Carolina. Retrieved from </a:t>
            </a:r>
            <a:r>
              <a:rPr lang="en-US" b="0" i="0" u="none" strike="noStrike" dirty="0">
                <a:solidFill>
                  <a:srgbClr val="417EBE"/>
                </a:solidFill>
                <a:effectLst/>
                <a:latin typeface="Segoe UI" panose="020B0502040204020203" pitchFamily="34" charset="0"/>
                <a:hlinkClick r:id="rId3"/>
              </a:rPr>
              <a:t>http://afirm.fpg.unc.edu/antecedent-based-intervention</a:t>
            </a:r>
            <a:endParaRPr lang="en-US" b="0" i="0" u="none" strike="noStrike" dirty="0">
              <a:solidFill>
                <a:srgbClr val="417EBE"/>
              </a:solidFill>
              <a:effectLst/>
              <a:latin typeface="Segoe UI" panose="020B0502040204020203" pitchFamily="34" charset="0"/>
            </a:endParaRPr>
          </a:p>
          <a:p>
            <a:r>
              <a:rPr lang="en-US" b="0" i="0" dirty="0">
                <a:solidFill>
                  <a:srgbClr val="666666"/>
                </a:solidFill>
                <a:effectLst/>
                <a:latin typeface="Segoe UI" panose="020B0502040204020203" pitchFamily="34" charset="0"/>
              </a:rPr>
              <a:t>Griffin, W., &amp; AFIRM Team. (2017). </a:t>
            </a:r>
            <a:r>
              <a:rPr lang="en-US" b="0" i="1" dirty="0">
                <a:solidFill>
                  <a:srgbClr val="666666"/>
                </a:solidFill>
                <a:effectLst/>
                <a:latin typeface="Segoe UI" panose="020B0502040204020203" pitchFamily="34" charset="0"/>
              </a:rPr>
              <a:t>Functional communication training. </a:t>
            </a:r>
            <a:r>
              <a:rPr lang="en-US" b="0" i="0" dirty="0">
                <a:solidFill>
                  <a:srgbClr val="666666"/>
                </a:solidFill>
                <a:effectLst/>
                <a:latin typeface="Segoe UI" panose="020B0502040204020203" pitchFamily="34" charset="0"/>
              </a:rPr>
              <a:t>Chapel Hill, NC: National Professional Development Center on Autism Spectrum Disorder, FPG Child Development Center, University of North Carolina. Retrieved from </a:t>
            </a:r>
            <a:r>
              <a:rPr lang="en-US" b="0" i="0" u="none" strike="noStrike" dirty="0">
                <a:solidFill>
                  <a:srgbClr val="417EBE"/>
                </a:solidFill>
                <a:effectLst/>
                <a:latin typeface="Segoe UI" panose="020B0502040204020203" pitchFamily="34" charset="0"/>
                <a:hlinkClick r:id="rId4"/>
              </a:rPr>
              <a:t>http://afirm.fpg.unc.edu/functional-communication-training</a:t>
            </a:r>
            <a:endParaRPr lang="en-US" b="0" i="0" u="none" strike="noStrike" dirty="0">
              <a:solidFill>
                <a:srgbClr val="417EBE"/>
              </a:solidFill>
              <a:effectLst/>
              <a:latin typeface="Segoe UI" panose="020B0502040204020203" pitchFamily="34" charset="0"/>
            </a:endParaRPr>
          </a:p>
          <a:p>
            <a:endParaRPr lang="en-US" dirty="0"/>
          </a:p>
        </p:txBody>
      </p:sp>
    </p:spTree>
    <p:extLst>
      <p:ext uri="{BB962C8B-B14F-4D97-AF65-F5344CB8AC3E}">
        <p14:creationId xmlns:p14="http://schemas.microsoft.com/office/powerpoint/2010/main" val="4119237490"/>
      </p:ext>
    </p:extLst>
  </p:cSld>
  <p:clrMapOvr>
    <a:masterClrMapping/>
  </p:clrMapOvr>
</p:sld>
</file>

<file path=ppt/theme/theme1.xml><?xml version="1.0" encoding="utf-8"?>
<a:theme xmlns:a="http://schemas.openxmlformats.org/drawingml/2006/main" name="Office Theme">
  <a:themeElements>
    <a:clrScheme name="Custom 4">
      <a:dk1>
        <a:srgbClr val="222457"/>
      </a:dk1>
      <a:lt1>
        <a:srgbClr val="FFFFFF"/>
      </a:lt1>
      <a:dk2>
        <a:srgbClr val="018C65"/>
      </a:dk2>
      <a:lt2>
        <a:srgbClr val="FFFFFF"/>
      </a:lt2>
      <a:accent1>
        <a:srgbClr val="ACC8E5"/>
      </a:accent1>
      <a:accent2>
        <a:srgbClr val="E7FFFE"/>
      </a:accent2>
      <a:accent3>
        <a:srgbClr val="C6E0A0"/>
      </a:accent3>
      <a:accent4>
        <a:srgbClr val="222457"/>
      </a:accent4>
      <a:accent5>
        <a:srgbClr val="00A7A0"/>
      </a:accent5>
      <a:accent6>
        <a:srgbClr val="018C65"/>
      </a:accent6>
      <a:hlink>
        <a:srgbClr val="00A7A0"/>
      </a:hlink>
      <a:folHlink>
        <a:srgbClr val="222457"/>
      </a:folHlink>
    </a:clrScheme>
    <a:fontScheme name="Fontana USD">
      <a:majorFont>
        <a:latin typeface="Lato Black"/>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ontana Power Point Template_rev" id="{D523AA7B-B03B-40F8-901E-C42072F15899}" vid="{1369B13D-3347-483B-ADC2-5A867EB3DF42}"/>
    </a:ext>
  </a:extLst>
</a:theme>
</file>

<file path=docProps/app.xml><?xml version="1.0" encoding="utf-8"?>
<Properties xmlns="http://schemas.openxmlformats.org/officeDocument/2006/extended-properties" xmlns:vt="http://schemas.openxmlformats.org/officeDocument/2006/docPropsVTypes">
  <Template>Fontana Power Point Template_rev</Template>
  <TotalTime>412</TotalTime>
  <Words>1545</Words>
  <Application>Microsoft Office PowerPoint</Application>
  <PresentationFormat>Widescreen</PresentationFormat>
  <Paragraphs>117</Paragraphs>
  <Slides>29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Arial</vt:lpstr>
      <vt:lpstr>Century Gothic</vt:lpstr>
      <vt:lpstr>Lato</vt:lpstr>
      <vt:lpstr>Lato Black</vt:lpstr>
      <vt:lpstr>Segoe UI</vt:lpstr>
      <vt:lpstr>Wingdings</vt:lpstr>
      <vt:lpstr>Office Theme</vt:lpstr>
      <vt:lpstr>Fundamentos de Estrategias de ABA para Apoyar el Comportamiento</vt:lpstr>
      <vt:lpstr>Agenda </vt:lpstr>
      <vt:lpstr>Qué es ABA? </vt:lpstr>
      <vt:lpstr>ABC’s de Comportamiento  </vt:lpstr>
      <vt:lpstr>ABC’s de Comportamiento: Antecedente</vt:lpstr>
      <vt:lpstr>ABC’s de Comportamiento: Comportamiento</vt:lpstr>
      <vt:lpstr> ABC del comportamiento: consecuencia
</vt:lpstr>
      <vt:lpstr>PowerPoint Presentation</vt:lpstr>
      <vt:lpstr> Funciones del comportamiento </vt:lpstr>
      <vt:lpstr> Escape / Evitación
</vt:lpstr>
      <vt:lpstr> Atención
</vt:lpstr>
      <vt:lpstr> Tangible
</vt:lpstr>
      <vt:lpstr> Sensorial
</vt:lpstr>
      <vt:lpstr>Comportamiento de reemplazo
</vt:lpstr>
      <vt:lpstr> Comportamiento de Reemplazo 
</vt:lpstr>
      <vt:lpstr> Consecuencias
</vt:lpstr>
      <vt:lpstr> Consecuencias
  </vt:lpstr>
      <vt:lpstr> Refuerzo positivo 
</vt:lpstr>
      <vt:lpstr>Extinción </vt:lpstr>
      <vt:lpstr> Refuerzo Negativo 
</vt:lpstr>
      <vt:lpstr> Estrategias conductuales
</vt:lpstr>
      <vt:lpstr> Intervenciones basadas en antecedentes 
</vt:lpstr>
      <vt:lpstr> Un caso para las intervenciones basadas en antecedentes 
</vt:lpstr>
      <vt:lpstr> Entrenamiento de Comunicación Funcional 
</vt:lpstr>
      <vt:lpstr> Un caso para la enseñanza de la comunicación funcional
</vt:lpstr>
      <vt:lpstr> Modelado 
</vt:lpstr>
      <vt:lpstr> Un caso para modelar 
</vt:lpstr>
      <vt:lpstr>PowerPoint Presentation</vt:lpstr>
      <vt:lpstr>Citación</vt:lpstr>
    </vt:vector>
  </TitlesOfParts>
  <Company>HP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Jennifer Yales</dc:creator>
  <cp:lastModifiedBy>Katya Quirarte</cp:lastModifiedBy>
  <cp:revision>3</cp:revision>
  <dcterms:created xsi:type="dcterms:W3CDTF">2022-05-02T15:23:19Z</dcterms:created>
  <dcterms:modified xsi:type="dcterms:W3CDTF">2023-02-17T23:36:41Z</dcterms:modified>
</cp:coreProperties>
</file>