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68" r:id="rId16"/>
    <p:sldId id="270" r:id="rId17"/>
    <p:sldId id="271" r:id="rId18"/>
    <p:sldId id="272" r:id="rId19"/>
    <p:sldId id="273" r:id="rId20"/>
    <p:sldId id="274" r:id="rId21"/>
    <p:sldId id="275" r:id="rId22"/>
    <p:sldId id="282" r:id="rId23"/>
    <p:sldId id="279" r:id="rId24"/>
    <p:sldId id="277" r:id="rId25"/>
    <p:sldId id="281" r:id="rId26"/>
    <p:sldId id="284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91201B-A4A4-07A9-9C64-7B9E48DF6A15}" v="33" dt="2023-01-12T00:39:52.8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20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EE13B-5292-E8EA-4F22-F930956993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52E88D-EDC5-15F2-B74F-C8B91A4826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F1769C-34CD-03E0-DC09-5D7C4365D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2579F-8C17-45FD-8BF3-F6FA3C8E3D1B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82F7C-5802-88BF-BB82-BD1B37F6D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D324E4-6C89-903E-D20F-4BD5AA4F9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C6282-F48C-4319-9B0D-DBFF590C5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565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B111F-C230-3940-2026-DBB98A17A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7D978E-F62B-4859-EE3E-54C7423195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C42428-2D48-C904-3020-5AB2C2361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2579F-8C17-45FD-8BF3-F6FA3C8E3D1B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C723F7-F8C1-79C2-759F-7139093FB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88D400-CE3A-62B8-AEF1-A3F4DFC47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C6282-F48C-4319-9B0D-DBFF590C5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489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F2C9A-EFB3-1A76-0375-F12288035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718C3A-F6BA-A93B-100F-81AA0695A1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C0D0E0-75FF-2C81-F04B-D7B8E8E1E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2579F-8C17-45FD-8BF3-F6FA3C8E3D1B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0663A-74A8-10C7-97A5-AE09FA6F5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AE6131-EAE3-3925-3832-D1CC3830A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C6282-F48C-4319-9B0D-DBFF590C5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292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096F0-2E1C-A87D-125E-91CE69025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38AAC-D168-2122-6E4E-AF34E982F0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EB28D5-1656-C767-9FD5-9C8D160B54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CFD632-76CD-B5C8-D16A-8D65C181C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2579F-8C17-45FD-8BF3-F6FA3C8E3D1B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24DCB8-8F42-6FE1-5345-72914FCFB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C88603-4C93-3B3F-A454-034FE4D65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C6282-F48C-4319-9B0D-DBFF590C5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373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87A3A-44CD-20BD-02D7-CB3D1C877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6B7E76-BF4A-3C78-5F8B-EF7D4FE987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A12A71-F5A2-F2A9-BB12-6010E79D98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1B4B97-4AA2-1BEF-3256-A6EDC76884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BC9574-6FE2-4AD3-5307-3ECD80F39D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F18FA8-DB71-A1FB-A0F0-E77A0F702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2579F-8C17-45FD-8BF3-F6FA3C8E3D1B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4AD835-B546-DD0A-E5BD-2FEB2EF4E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76FB35-AD4B-3165-050F-DAD72E564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C6282-F48C-4319-9B0D-DBFF590C5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868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933D0-1A02-B64C-2F15-298A36421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980FAF-0024-27CE-69E0-B6C51BDB7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2579F-8C17-45FD-8BF3-F6FA3C8E3D1B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8D101D-93B4-577C-8ABE-C03CA8A55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09748E-7996-3032-9370-683AB6F03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C6282-F48C-4319-9B0D-DBFF590C5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04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F8CCFA-E8A7-5455-6A69-8A2FB4DAC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2579F-8C17-45FD-8BF3-F6FA3C8E3D1B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50CEEA-CF47-BC4A-4184-A3F346D91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6ECA5B-650C-40AF-6931-141726BA4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C6282-F48C-4319-9B0D-DBFF590C5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853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D57FD-BC6F-57B4-2B55-AF80060D0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43A30-5CC4-AE40-BC65-5022CD22F1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74838A-D6C0-93A7-C113-117F54DB87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110A3C-387B-963C-856B-00CD001F0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2579F-8C17-45FD-8BF3-F6FA3C8E3D1B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40D49C-644B-3DB6-CEA6-1F5CA2F56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E1521E-45F9-A29E-027D-304E557DF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C6282-F48C-4319-9B0D-DBFF590C5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648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C96A3-F0D5-1196-FB11-6604C8D37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5B2B3F-F454-A7B8-D294-5C68C3B8BD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139A47-EE50-D43E-1C08-C2EA435B09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85C8E6-536F-F8DB-A3ED-EA055DD55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2579F-8C17-45FD-8BF3-F6FA3C8E3D1B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09E6CC-55F2-0491-9088-2791D9201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618037-7D9B-13B1-908A-6EC487146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C6282-F48C-4319-9B0D-DBFF590C5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296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CB473-6B21-D913-6327-EC9F41174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68E4E8-F75C-64F0-B1B7-37B01229BF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98FF1-2064-AB40-8D45-9CBCC77F7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2579F-8C17-45FD-8BF3-F6FA3C8E3D1B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943653-F97F-4F56-57BA-70CC4CF07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3FE372-A63C-4DF3-A3F3-45ACE64E7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C6282-F48C-4319-9B0D-DBFF590C5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29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93F228-D3C8-F56A-AB77-5926EB7EB5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C4579B-CDBC-0C81-88E6-D6C0AD251F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0B81EC-953B-6B6C-837A-835D1A7C3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2579F-8C17-45FD-8BF3-F6FA3C8E3D1B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8A596F-D803-AB19-5426-6D17E71CA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C09C3-216D-7A8F-DCFD-14CB5147E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C6282-F48C-4319-9B0D-DBFF590C5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2258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7A4E3-25EC-45D7-AEFA-6476631A9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4DC2D-577C-4B07-B5AA-988C715A06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8BF5C4-9D74-458A-990A-A9F473FBE8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11EBE2-2517-4581-9B51-FE543E376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89E1E-1C44-48B6-B0E0-378793499219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859322-7BA6-4613-B95A-5A78BB81F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7154E2-4801-414D-AB46-1FFCD583A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316372-5C5F-4A56-B5DF-92CF8B61E9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359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F6015F1-2475-EF76-1EDC-A8E7B7A94286}"/>
              </a:ext>
            </a:extLst>
          </p:cNvPr>
          <p:cNvSpPr/>
          <p:nvPr userDrawn="1"/>
        </p:nvSpPr>
        <p:spPr>
          <a:xfrm>
            <a:off x="0" y="166977"/>
            <a:ext cx="12192000" cy="65598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1C3983-51CD-4BE8-BA1E-F915FF8F46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66977"/>
            <a:ext cx="12192000" cy="150942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79CFAE-4D51-431D-8617-D704E754D6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676400"/>
            <a:ext cx="12192000" cy="336106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1C88322F-35BD-1033-FC41-F3E004E88F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796" y="1986694"/>
            <a:ext cx="4639932" cy="4765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300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F6015F1-2475-EF76-1EDC-A8E7B7A94286}"/>
              </a:ext>
            </a:extLst>
          </p:cNvPr>
          <p:cNvSpPr/>
          <p:nvPr userDrawn="1"/>
        </p:nvSpPr>
        <p:spPr>
          <a:xfrm>
            <a:off x="0" y="166977"/>
            <a:ext cx="12192000" cy="65598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1C3983-51CD-4BE8-BA1E-F915FF8F46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1391" y="3886200"/>
            <a:ext cx="6626087" cy="90114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1C88322F-35BD-1033-FC41-F3E004E88F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89"/>
          <a:stretch/>
        </p:blipFill>
        <p:spPr>
          <a:xfrm>
            <a:off x="-248478" y="347870"/>
            <a:ext cx="6876941" cy="5496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5929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1 -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F6015F1-2475-EF76-1EDC-A8E7B7A94286}"/>
              </a:ext>
            </a:extLst>
          </p:cNvPr>
          <p:cNvSpPr/>
          <p:nvPr userDrawn="1"/>
        </p:nvSpPr>
        <p:spPr>
          <a:xfrm>
            <a:off x="0" y="166977"/>
            <a:ext cx="12192000" cy="65598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1C3983-51CD-4BE8-BA1E-F915FF8F46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8297" y="3886200"/>
            <a:ext cx="6626087" cy="90114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1C88322F-35BD-1033-FC41-F3E004E88F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89"/>
          <a:stretch/>
        </p:blipFill>
        <p:spPr>
          <a:xfrm>
            <a:off x="5315059" y="131197"/>
            <a:ext cx="6876941" cy="5496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8378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F6015F1-2475-EF76-1EDC-A8E7B7A94286}"/>
              </a:ext>
            </a:extLst>
          </p:cNvPr>
          <p:cNvSpPr/>
          <p:nvPr userDrawn="1"/>
        </p:nvSpPr>
        <p:spPr>
          <a:xfrm>
            <a:off x="0" y="166977"/>
            <a:ext cx="12192000" cy="65598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090C4A3-967F-2B80-5FB6-152241FFF6DD}"/>
              </a:ext>
            </a:extLst>
          </p:cNvPr>
          <p:cNvSpPr/>
          <p:nvPr userDrawn="1"/>
        </p:nvSpPr>
        <p:spPr>
          <a:xfrm>
            <a:off x="0" y="2454965"/>
            <a:ext cx="12192001" cy="1898374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1C3983-51CD-4BE8-BA1E-F915FF8F46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7016" y="3299791"/>
            <a:ext cx="6626087" cy="90114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1C88322F-35BD-1033-FC41-F3E004E88F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89"/>
          <a:stretch/>
        </p:blipFill>
        <p:spPr>
          <a:xfrm>
            <a:off x="5315059" y="-293205"/>
            <a:ext cx="6876941" cy="5496339"/>
          </a:xfrm>
          <a:prstGeom prst="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085556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F6015F1-2475-EF76-1EDC-A8E7B7A94286}"/>
              </a:ext>
            </a:extLst>
          </p:cNvPr>
          <p:cNvSpPr/>
          <p:nvPr userDrawn="1"/>
        </p:nvSpPr>
        <p:spPr>
          <a:xfrm>
            <a:off x="0" y="166977"/>
            <a:ext cx="12192000" cy="65598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090C4A3-967F-2B80-5FB6-152241FFF6DD}"/>
              </a:ext>
            </a:extLst>
          </p:cNvPr>
          <p:cNvSpPr/>
          <p:nvPr userDrawn="1"/>
        </p:nvSpPr>
        <p:spPr>
          <a:xfrm>
            <a:off x="0" y="2454965"/>
            <a:ext cx="12192001" cy="1898374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1C3983-51CD-4BE8-BA1E-F915FF8F46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76519" y="3337062"/>
            <a:ext cx="6626087" cy="90114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1C88322F-35BD-1033-FC41-F3E004E88F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89"/>
          <a:stretch/>
        </p:blipFill>
        <p:spPr>
          <a:xfrm>
            <a:off x="102703" y="-293205"/>
            <a:ext cx="6876941" cy="5496339"/>
          </a:xfrm>
          <a:prstGeom prst="rect">
            <a:avLst/>
          </a:prstGeom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347532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B19E5-D2E9-4B6B-8687-F22CB38E9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9BBFD-CB00-419C-85E1-7B61E349C7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7E539A-95CE-4B4B-A8B4-95A12CB31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753D-3643-4D03-8EF2-27A286BCFC0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FD510-9319-4511-A94D-A1503B86F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3E536F-2B22-41BB-8B88-D74AA5927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26D2-82E0-4A47-864A-97D3EEB64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8909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3E9F6AC-4998-2B7E-86DC-CA18B62B6DAE}"/>
              </a:ext>
            </a:extLst>
          </p:cNvPr>
          <p:cNvSpPr/>
          <p:nvPr userDrawn="1"/>
        </p:nvSpPr>
        <p:spPr>
          <a:xfrm>
            <a:off x="0" y="239888"/>
            <a:ext cx="12155557" cy="132556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2B19E5-D2E9-4B6B-8687-F22CB38E9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9BBFD-CB00-419C-85E1-7B61E349C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9043"/>
            <a:ext cx="10515600" cy="42368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7E539A-95CE-4B4B-A8B4-95A12CB31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753D-3643-4D03-8EF2-27A286BCFC0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FD510-9319-4511-A94D-A1503B86F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3E536F-2B22-41BB-8B88-D74AA5927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26D2-82E0-4A47-864A-97D3EEB64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2361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3E9F6AC-4998-2B7E-86DC-CA18B62B6DAE}"/>
              </a:ext>
            </a:extLst>
          </p:cNvPr>
          <p:cNvSpPr/>
          <p:nvPr userDrawn="1"/>
        </p:nvSpPr>
        <p:spPr>
          <a:xfrm>
            <a:off x="0" y="239888"/>
            <a:ext cx="12155557" cy="132556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2B19E5-D2E9-4B6B-8687-F22CB38E9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9BBFD-CB00-419C-85E1-7B61E349C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9043"/>
            <a:ext cx="10515600" cy="42368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7E539A-95CE-4B4B-A8B4-95A12CB31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753D-3643-4D03-8EF2-27A286BCFC0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FD510-9319-4511-A94D-A1503B86F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3E536F-2B22-41BB-8B88-D74AA5927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26D2-82E0-4A47-864A-97D3EEB64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8312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3E9F6AC-4998-2B7E-86DC-CA18B62B6DAE}"/>
              </a:ext>
            </a:extLst>
          </p:cNvPr>
          <p:cNvSpPr/>
          <p:nvPr userDrawn="1"/>
        </p:nvSpPr>
        <p:spPr>
          <a:xfrm>
            <a:off x="0" y="239888"/>
            <a:ext cx="12155557" cy="1325563"/>
          </a:xfrm>
          <a:prstGeom prst="rect">
            <a:avLst/>
          </a:prstGeom>
          <a:solidFill>
            <a:srgbClr val="00A7A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2B19E5-D2E9-4B6B-8687-F22CB38E9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9BBFD-CB00-419C-85E1-7B61E349C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9043"/>
            <a:ext cx="10515600" cy="42368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7E539A-95CE-4B4B-A8B4-95A12CB31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753D-3643-4D03-8EF2-27A286BCFC0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FD510-9319-4511-A94D-A1503B86F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3E536F-2B22-41BB-8B88-D74AA5927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26D2-82E0-4A47-864A-97D3EEB64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5757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Dark with Shad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3E9F6AC-4998-2B7E-86DC-CA18B62B6DAE}"/>
              </a:ext>
            </a:extLst>
          </p:cNvPr>
          <p:cNvSpPr/>
          <p:nvPr userDrawn="1"/>
        </p:nvSpPr>
        <p:spPr>
          <a:xfrm>
            <a:off x="0" y="239888"/>
            <a:ext cx="12155557" cy="1325563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dist="165100" dir="2400000" algn="tl" rotWithShape="0">
              <a:srgbClr val="00A7A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2B19E5-D2E9-4B6B-8687-F22CB38E9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9BBFD-CB00-419C-85E1-7B61E349C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8191"/>
            <a:ext cx="10515600" cy="40976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7E539A-95CE-4B4B-A8B4-95A12CB31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753D-3643-4D03-8EF2-27A286BCFC0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FD510-9319-4511-A94D-A1503B86F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3E536F-2B22-41BB-8B88-D74AA5927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26D2-82E0-4A47-864A-97D3EEB64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6792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Green with Shad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3E9F6AC-4998-2B7E-86DC-CA18B62B6DAE}"/>
              </a:ext>
            </a:extLst>
          </p:cNvPr>
          <p:cNvSpPr/>
          <p:nvPr userDrawn="1"/>
        </p:nvSpPr>
        <p:spPr>
          <a:xfrm>
            <a:off x="0" y="239888"/>
            <a:ext cx="12155557" cy="1325563"/>
          </a:xfrm>
          <a:prstGeom prst="rect">
            <a:avLst/>
          </a:prstGeom>
          <a:solidFill>
            <a:srgbClr val="00A7A0"/>
          </a:solidFill>
          <a:ln>
            <a:noFill/>
          </a:ln>
          <a:effectLst>
            <a:outerShdw dist="165100" dir="2400000" algn="tl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2B19E5-D2E9-4B6B-8687-F22CB38E9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9BBFD-CB00-419C-85E1-7B61E349C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8191"/>
            <a:ext cx="10515600" cy="40976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7E539A-95CE-4B4B-A8B4-95A12CB31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753D-3643-4D03-8EF2-27A286BCFC0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FD510-9319-4511-A94D-A1503B86F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3E536F-2B22-41BB-8B88-D74AA5927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26D2-82E0-4A47-864A-97D3EEB64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8700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Light with Shad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3E9F6AC-4998-2B7E-86DC-CA18B62B6DAE}"/>
              </a:ext>
            </a:extLst>
          </p:cNvPr>
          <p:cNvSpPr/>
          <p:nvPr userDrawn="1"/>
        </p:nvSpPr>
        <p:spPr>
          <a:xfrm>
            <a:off x="0" y="239888"/>
            <a:ext cx="12155557" cy="1325563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dist="165100" dir="2400000" algn="tl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2B19E5-D2E9-4B6B-8687-F22CB38E9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9BBFD-CB00-419C-85E1-7B61E349C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8191"/>
            <a:ext cx="10515600" cy="40976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7E539A-95CE-4B4B-A8B4-95A12CB31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753D-3643-4D03-8EF2-27A286BCFC0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FD510-9319-4511-A94D-A1503B86F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3E536F-2B22-41BB-8B88-D74AA5927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26D2-82E0-4A47-864A-97D3EEB64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2328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A5E35-4407-48E6-BBF9-17BE6409E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0021" y="984531"/>
            <a:ext cx="9491957" cy="884187"/>
          </a:xfrm>
          <a:solidFill>
            <a:schemeClr val="tx1"/>
          </a:solidFill>
        </p:spPr>
        <p:txBody>
          <a:bodyPr anchor="b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4550F3-4606-49CC-BCB2-6E6DC74B3C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597543"/>
            <a:ext cx="10515600" cy="349210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BDA51-AFD1-45F6-99D8-32B70380E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753D-3643-4D03-8EF2-27A286BCFC0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DB4022-7E00-47BF-A67A-DBBC72DC4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113B1-24AF-4CF6-BC2F-A0FA1249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26D2-82E0-4A47-864A-97D3EEB64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9357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Dark 50/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33EC4DC-7960-057D-1EE9-495F40C13654}"/>
              </a:ext>
            </a:extLst>
          </p:cNvPr>
          <p:cNvSpPr/>
          <p:nvPr userDrawn="1"/>
        </p:nvSpPr>
        <p:spPr>
          <a:xfrm>
            <a:off x="0" y="281355"/>
            <a:ext cx="6096000" cy="63367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91BC86-A4CB-4582-A993-CC6F972DD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43181"/>
            <a:ext cx="5181599" cy="11332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397C57-3E9B-4DF9-8639-6356DBCD97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028433"/>
            <a:ext cx="5181600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C053CC-B883-4171-A74C-1EE4A2A0D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26D2-82E0-4A47-864A-97D3EEB645A7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F241AF3-2D5D-1DEA-B2F9-C9F373C77F8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508376" y="281355"/>
            <a:ext cx="4845424" cy="57429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797840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color 50/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0C07AEC-26E1-0B94-B1F6-EC80272305FC}"/>
              </a:ext>
            </a:extLst>
          </p:cNvPr>
          <p:cNvSpPr/>
          <p:nvPr userDrawn="1"/>
        </p:nvSpPr>
        <p:spPr>
          <a:xfrm>
            <a:off x="0" y="239887"/>
            <a:ext cx="6096000" cy="1436511"/>
          </a:xfrm>
          <a:prstGeom prst="rect">
            <a:avLst/>
          </a:prstGeom>
          <a:solidFill>
            <a:srgbClr val="00A7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33EC4DC-7960-057D-1EE9-495F40C13654}"/>
              </a:ext>
            </a:extLst>
          </p:cNvPr>
          <p:cNvSpPr/>
          <p:nvPr userDrawn="1"/>
        </p:nvSpPr>
        <p:spPr>
          <a:xfrm>
            <a:off x="0" y="1759227"/>
            <a:ext cx="6096000" cy="485888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91BC86-A4CB-4582-A993-CC6F972DD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64819"/>
            <a:ext cx="5181599" cy="113321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397C57-3E9B-4DF9-8639-6356DBCD97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028433"/>
            <a:ext cx="5181600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C053CC-B883-4171-A74C-1EE4A2A0D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26D2-82E0-4A47-864A-97D3EEB645A7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F241AF3-2D5D-1DEA-B2F9-C9F373C77F8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508376" y="281355"/>
            <a:ext cx="4845424" cy="57429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567393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light 50/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0C07AEC-26E1-0B94-B1F6-EC80272305FC}"/>
              </a:ext>
            </a:extLst>
          </p:cNvPr>
          <p:cNvSpPr/>
          <p:nvPr userDrawn="1"/>
        </p:nvSpPr>
        <p:spPr>
          <a:xfrm>
            <a:off x="0" y="239887"/>
            <a:ext cx="6096000" cy="14365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33EC4DC-7960-057D-1EE9-495F40C13654}"/>
              </a:ext>
            </a:extLst>
          </p:cNvPr>
          <p:cNvSpPr/>
          <p:nvPr userDrawn="1"/>
        </p:nvSpPr>
        <p:spPr>
          <a:xfrm>
            <a:off x="0" y="1759227"/>
            <a:ext cx="6096000" cy="485888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91BC86-A4CB-4582-A993-CC6F972DD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29684"/>
            <a:ext cx="5181599" cy="113321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397C57-3E9B-4DF9-8639-6356DBCD97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028433"/>
            <a:ext cx="5181600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C053CC-B883-4171-A74C-1EE4A2A0D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26D2-82E0-4A47-864A-97D3EEB645A7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F241AF3-2D5D-1DEA-B2F9-C9F373C77F8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508376" y="281355"/>
            <a:ext cx="4845424" cy="57429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11972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33EC4DC-7960-057D-1EE9-495F40C13654}"/>
              </a:ext>
            </a:extLst>
          </p:cNvPr>
          <p:cNvSpPr/>
          <p:nvPr userDrawn="1"/>
        </p:nvSpPr>
        <p:spPr>
          <a:xfrm>
            <a:off x="0" y="281355"/>
            <a:ext cx="2834640" cy="63367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91BC86-A4CB-4582-A993-CC6F972DD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05" y="858649"/>
            <a:ext cx="2409444" cy="1133219"/>
          </a:xfrm>
        </p:spPr>
        <p:txBody>
          <a:bodyPr>
            <a:noAutofit/>
          </a:bodyPr>
          <a:lstStyle>
            <a:lvl1pPr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397C57-3E9B-4DF9-8639-6356DBCD97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04" y="2738627"/>
            <a:ext cx="2409444" cy="351435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C053CC-B883-4171-A74C-1EE4A2A0D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26D2-82E0-4A47-864A-97D3EEB645A7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F241AF3-2D5D-1DEA-B2F9-C9F373C77F8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031236" y="281355"/>
            <a:ext cx="8322564" cy="57429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098587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LOne Color Light 50/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33EC4DC-7960-057D-1EE9-495F40C13654}"/>
              </a:ext>
            </a:extLst>
          </p:cNvPr>
          <p:cNvSpPr/>
          <p:nvPr userDrawn="1"/>
        </p:nvSpPr>
        <p:spPr>
          <a:xfrm>
            <a:off x="0" y="281355"/>
            <a:ext cx="6096000" cy="63367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91BC86-A4CB-4582-A993-CC6F972DD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43181"/>
            <a:ext cx="5181599" cy="113321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397C57-3E9B-4DF9-8639-6356DBCD97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028433"/>
            <a:ext cx="5181600" cy="43513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C053CC-B883-4171-A74C-1EE4A2A0D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26D2-82E0-4A47-864A-97D3EEB645A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BE5ABB0-B1BF-AD04-FBD1-518E72DF0DF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508376" y="281355"/>
            <a:ext cx="4845424" cy="57429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566687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33EC4DC-7960-057D-1EE9-495F40C13654}"/>
              </a:ext>
            </a:extLst>
          </p:cNvPr>
          <p:cNvSpPr/>
          <p:nvPr userDrawn="1"/>
        </p:nvSpPr>
        <p:spPr>
          <a:xfrm>
            <a:off x="0" y="281355"/>
            <a:ext cx="2834640" cy="63367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91BC86-A4CB-4582-A993-CC6F972DD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05" y="858649"/>
            <a:ext cx="2409444" cy="1133219"/>
          </a:xfrm>
        </p:spPr>
        <p:txBody>
          <a:bodyPr>
            <a:noAutofit/>
          </a:bodyPr>
          <a:lstStyle>
            <a:lvl1pPr>
              <a:defRPr sz="3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397C57-3E9B-4DF9-8639-6356DBCD97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0604" y="2738627"/>
            <a:ext cx="2409444" cy="351435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C053CC-B883-4171-A74C-1EE4A2A0D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26D2-82E0-4A47-864A-97D3EEB645A7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F241AF3-2D5D-1DEA-B2F9-C9F373C77F8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031236" y="281355"/>
            <a:ext cx="8322564" cy="57429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450396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70026-665F-4818-8AFF-9A0121FF3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AF34A4-0B3D-4F78-B81B-4E039D9611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78983D-D941-4C3B-A1B6-395940E14E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57DAA7-FF00-42FF-8451-384C3F3B9F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141280-6BFF-4637-8CD1-E89E59E7E8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66DF81-23AD-42D7-A365-42BC38BF8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753D-3643-4D03-8EF2-27A286BCFC0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5D6A4A-8ADC-457E-A3A4-8F22D65E5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F66F91-B14E-4466-A641-163DC5462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26D2-82E0-4A47-864A-97D3EEB64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9394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AF34A4-0B3D-4F78-B81B-4E039D9611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78983D-D941-4C3B-A1B6-395940E14E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57DAA7-FF00-42FF-8451-384C3F3B9F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141280-6BFF-4637-8CD1-E89E59E7E8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66DF81-23AD-42D7-A365-42BC38BF8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753D-3643-4D03-8EF2-27A286BCFC0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5D6A4A-8ADC-457E-A3A4-8F22D65E5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F66F91-B14E-4466-A641-163DC5462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26D2-82E0-4A47-864A-97D3EEB645A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216804-465E-4F23-53E9-BB22F74788D1}"/>
              </a:ext>
            </a:extLst>
          </p:cNvPr>
          <p:cNvSpPr/>
          <p:nvPr userDrawn="1"/>
        </p:nvSpPr>
        <p:spPr>
          <a:xfrm>
            <a:off x="0" y="239888"/>
            <a:ext cx="12192000" cy="1325563"/>
          </a:xfrm>
          <a:prstGeom prst="rect">
            <a:avLst/>
          </a:prstGeom>
          <a:solidFill>
            <a:srgbClr val="00A7A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0827B00-CB12-9291-9B49-E635AD4BB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8388"/>
            <a:ext cx="10547126" cy="1325563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0564808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Green Shad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AF34A4-0B3D-4F78-B81B-4E039D9611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78983D-D941-4C3B-A1B6-395940E14E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57DAA7-FF00-42FF-8451-384C3F3B9F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141280-6BFF-4637-8CD1-E89E59E7E8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66DF81-23AD-42D7-A365-42BC38BF8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753D-3643-4D03-8EF2-27A286BCFC0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5D6A4A-8ADC-457E-A3A4-8F22D65E5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F66F91-B14E-4466-A641-163DC5462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26D2-82E0-4A47-864A-97D3EEB645A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216804-465E-4F23-53E9-BB22F74788D1}"/>
              </a:ext>
            </a:extLst>
          </p:cNvPr>
          <p:cNvSpPr/>
          <p:nvPr userDrawn="1"/>
        </p:nvSpPr>
        <p:spPr>
          <a:xfrm>
            <a:off x="0" y="239888"/>
            <a:ext cx="12192000" cy="1325563"/>
          </a:xfrm>
          <a:prstGeom prst="rect">
            <a:avLst/>
          </a:prstGeom>
          <a:solidFill>
            <a:srgbClr val="00A7A0"/>
          </a:solidFill>
          <a:ln>
            <a:noFill/>
          </a:ln>
          <a:effectLst>
            <a:outerShdw dist="165100" dir="2700000" algn="tl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0827B00-CB12-9291-9B49-E635AD4BB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8388"/>
            <a:ext cx="10547126" cy="1325563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874845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AF34A4-0B3D-4F78-B81B-4E039D9611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78983D-D941-4C3B-A1B6-395940E14E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57DAA7-FF00-42FF-8451-384C3F3B9F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141280-6BFF-4637-8CD1-E89E59E7E8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66DF81-23AD-42D7-A365-42BC38BF8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753D-3643-4D03-8EF2-27A286BCFC0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5D6A4A-8ADC-457E-A3A4-8F22D65E5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F66F91-B14E-4466-A641-163DC5462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26D2-82E0-4A47-864A-97D3EEB645A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267299-D19C-BE87-83B7-557DE24C6D84}"/>
              </a:ext>
            </a:extLst>
          </p:cNvPr>
          <p:cNvSpPr/>
          <p:nvPr userDrawn="1"/>
        </p:nvSpPr>
        <p:spPr>
          <a:xfrm>
            <a:off x="0" y="239888"/>
            <a:ext cx="12192000" cy="132556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C78EF5C-88AB-E1BF-EB01-7C1BE7826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8388"/>
            <a:ext cx="10547126" cy="1325563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2154378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Dark Shad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AF34A4-0B3D-4F78-B81B-4E039D9611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78983D-D941-4C3B-A1B6-395940E14E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57DAA7-FF00-42FF-8451-384C3F3B9F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141280-6BFF-4637-8CD1-E89E59E7E8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66DF81-23AD-42D7-A365-42BC38BF8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753D-3643-4D03-8EF2-27A286BCFC0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5D6A4A-8ADC-457E-A3A4-8F22D65E5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F66F91-B14E-4466-A641-163DC5462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26D2-82E0-4A47-864A-97D3EEB645A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267299-D19C-BE87-83B7-557DE24C6D84}"/>
              </a:ext>
            </a:extLst>
          </p:cNvPr>
          <p:cNvSpPr/>
          <p:nvPr userDrawn="1"/>
        </p:nvSpPr>
        <p:spPr>
          <a:xfrm>
            <a:off x="0" y="239888"/>
            <a:ext cx="12192000" cy="1325563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dist="165100" dir="2700000" algn="tl" rotWithShape="0">
              <a:srgbClr val="00A7A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C78EF5C-88AB-E1BF-EB01-7C1BE7826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8388"/>
            <a:ext cx="10547126" cy="1325563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432309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AF34A4-0B3D-4F78-B81B-4E039D9611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78983D-D941-4C3B-A1B6-395940E14E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57DAA7-FF00-42FF-8451-384C3F3B9F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141280-6BFF-4637-8CD1-E89E59E7E8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66DF81-23AD-42D7-A365-42BC38BF8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753D-3643-4D03-8EF2-27A286BCFC0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5D6A4A-8ADC-457E-A3A4-8F22D65E5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F66F91-B14E-4466-A641-163DC5462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26D2-82E0-4A47-864A-97D3EEB645A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9EAA32-34D9-D5AB-9A0F-A1F6AC20DD41}"/>
              </a:ext>
            </a:extLst>
          </p:cNvPr>
          <p:cNvSpPr/>
          <p:nvPr userDrawn="1"/>
        </p:nvSpPr>
        <p:spPr>
          <a:xfrm>
            <a:off x="0" y="239888"/>
            <a:ext cx="12192000" cy="132556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8022C87-1554-7C3C-08B2-716D56677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8388"/>
            <a:ext cx="10547126" cy="1325563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8702348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Light Shad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AF34A4-0B3D-4F78-B81B-4E039D9611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78983D-D941-4C3B-A1B6-395940E14E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57DAA7-FF00-42FF-8451-384C3F3B9F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141280-6BFF-4637-8CD1-E89E59E7E8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66DF81-23AD-42D7-A365-42BC38BF8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753D-3643-4D03-8EF2-27A286BCFC0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5D6A4A-8ADC-457E-A3A4-8F22D65E5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F66F91-B14E-4466-A641-163DC5462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26D2-82E0-4A47-864A-97D3EEB645A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9EAA32-34D9-D5AB-9A0F-A1F6AC20DD41}"/>
              </a:ext>
            </a:extLst>
          </p:cNvPr>
          <p:cNvSpPr/>
          <p:nvPr userDrawn="1"/>
        </p:nvSpPr>
        <p:spPr>
          <a:xfrm>
            <a:off x="0" y="239888"/>
            <a:ext cx="12192000" cy="1325563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dist="165100" dir="27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8022C87-1554-7C3C-08B2-716D56677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8388"/>
            <a:ext cx="10547126" cy="1325563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608937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1058D2B-04BE-F4FB-993B-847BBC2C6F30}"/>
              </a:ext>
            </a:extLst>
          </p:cNvPr>
          <p:cNvSpPr/>
          <p:nvPr userDrawn="1"/>
        </p:nvSpPr>
        <p:spPr>
          <a:xfrm>
            <a:off x="0" y="0"/>
            <a:ext cx="12192000" cy="167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B1823A-C727-436D-9E66-8F17A7999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9D94A8-76A0-46A3-8C2A-80871D161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753D-3643-4D03-8EF2-27A286BCFC0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F65BA8-5B49-4FE2-8246-2562998AB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DF8DC5-5C29-422E-9713-4FDB7DAAE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26D2-82E0-4A47-864A-97D3EEB64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54895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C0E12B-5924-4354-8DF0-B41892C0D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753D-3643-4D03-8EF2-27A286BCFC0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F99C4A-5ED6-4477-ADC5-F5305E018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0C5E6B-5FD9-4D36-8236-CD224BD85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26D2-82E0-4A47-864A-97D3EEB64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919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A8983-6533-4EBB-9C01-FD45C598F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  <a:solidFill>
            <a:schemeClr val="tx1"/>
          </a:solidFill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F91C3E-2E88-4AA6-B954-29CC3B0BD6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E9F6CF-5077-489D-AEB2-DAC42E0656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08756"/>
            <a:ext cx="3932237" cy="356023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AD419D-8560-4534-8EE2-D9B8F504C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753D-3643-4D03-8EF2-27A286BCFC0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F556B0-0921-411D-87DA-A76E47E2B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B9294C-7FA7-4676-821E-E94286AE3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26D2-82E0-4A47-864A-97D3EEB64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08715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Shad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A8983-6533-4EBB-9C01-FD45C598F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  <a:solidFill>
            <a:schemeClr val="tx1"/>
          </a:solidFill>
          <a:effectLst>
            <a:outerShdw dist="76200" dir="2700000" algn="tl" rotWithShape="0">
              <a:srgbClr val="00A7A0"/>
            </a:outerShdw>
          </a:effectLst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F91C3E-2E88-4AA6-B954-29CC3B0BD6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E9F6CF-5077-489D-AEB2-DAC42E0656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08756"/>
            <a:ext cx="3932237" cy="356023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AD419D-8560-4534-8EE2-D9B8F504C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753D-3643-4D03-8EF2-27A286BCFC0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F556B0-0921-411D-87DA-A76E47E2B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B9294C-7FA7-4676-821E-E94286AE3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26D2-82E0-4A47-864A-97D3EEB64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00289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Ligh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A8983-6533-4EBB-9C01-FD45C598F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  <a:solidFill>
            <a:schemeClr val="accent1"/>
          </a:solidFill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F91C3E-2E88-4AA6-B954-29CC3B0BD6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E9F6CF-5077-489D-AEB2-DAC42E0656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08756"/>
            <a:ext cx="3932237" cy="356023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AD419D-8560-4534-8EE2-D9B8F504C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753D-3643-4D03-8EF2-27A286BCFC0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F556B0-0921-411D-87DA-A76E47E2B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B9294C-7FA7-4676-821E-E94286AE3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26D2-82E0-4A47-864A-97D3EEB64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1909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Light Shad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F91C3E-2E88-4AA6-B954-29CC3B0BD6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E9F6CF-5077-489D-AEB2-DAC42E0656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08756"/>
            <a:ext cx="3932237" cy="356023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AD419D-8560-4534-8EE2-D9B8F504C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753D-3643-4D03-8EF2-27A286BCFC0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F556B0-0921-411D-87DA-A76E47E2B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B9294C-7FA7-4676-821E-E94286AE3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26D2-82E0-4A47-864A-97D3EEB645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1D30A1D-FC0E-0FCD-7218-B9D2A026D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  <a:solidFill>
            <a:schemeClr val="accent1"/>
          </a:solidFill>
          <a:effectLst>
            <a:outerShdw dist="76200" dir="2700000" algn="tl" rotWithShape="0">
              <a:schemeClr val="tx1"/>
            </a:outerShdw>
          </a:effectLst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163455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A8983-6533-4EBB-9C01-FD45C598F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  <a:solidFill>
            <a:srgbClr val="00A7A0"/>
          </a:solidFill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F91C3E-2E88-4AA6-B954-29CC3B0BD6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E9F6CF-5077-489D-AEB2-DAC42E0656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08756"/>
            <a:ext cx="3932237" cy="356023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AD419D-8560-4534-8EE2-D9B8F504C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753D-3643-4D03-8EF2-27A286BCFC0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F556B0-0921-411D-87DA-A76E47E2B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B9294C-7FA7-4676-821E-E94286AE3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26D2-82E0-4A47-864A-97D3EEB64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9817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Green Shad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F91C3E-2E88-4AA6-B954-29CC3B0BD6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E9F6CF-5077-489D-AEB2-DAC42E0656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08756"/>
            <a:ext cx="3932237" cy="356023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AD419D-8560-4534-8EE2-D9B8F504C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753D-3643-4D03-8EF2-27A286BCFC0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F556B0-0921-411D-87DA-A76E47E2B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B9294C-7FA7-4676-821E-E94286AE3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26D2-82E0-4A47-864A-97D3EEB645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BDD2C43-DA34-BC38-BF5F-371B5084F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  <a:solidFill>
            <a:srgbClr val="00A7A0"/>
          </a:solidFill>
          <a:effectLst>
            <a:outerShdw dist="76200" dir="2700000" algn="tl" rotWithShape="0">
              <a:schemeClr val="tx1"/>
            </a:outerShdw>
          </a:effectLst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003888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8FC63-0640-4EE6-B459-072ABF980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34890"/>
            <a:ext cx="3932237" cy="122250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CF0469-5E4A-483C-BE65-552E501ACE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0012" y="834891"/>
            <a:ext cx="6172200" cy="5034097"/>
          </a:xfrm>
          <a:solidFill>
            <a:schemeClr val="bg1"/>
          </a:solidFill>
          <a:effectLst>
            <a:outerShdw dist="165100" dir="2400000" algn="tl" rotWithShape="0">
              <a:schemeClr val="tx1"/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D6605C-84B5-46A5-85D3-B73B8219C8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42556"/>
            <a:ext cx="3932237" cy="362643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9B891F-1781-4A88-9B39-91547916D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753D-3643-4D03-8EF2-27A286BCFC0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8872D5-DDF5-48D2-A09A-99D3E9946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2B5E4E-C8C6-45DB-86C3-63B52135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26D2-82E0-4A47-864A-97D3EEB64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51236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EF5DC9B-9ADE-B569-FFBD-BC719F47E74A}"/>
              </a:ext>
            </a:extLst>
          </p:cNvPr>
          <p:cNvSpPr/>
          <p:nvPr userDrawn="1"/>
        </p:nvSpPr>
        <p:spPr>
          <a:xfrm>
            <a:off x="836612" y="987424"/>
            <a:ext cx="3932237" cy="48831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28FC63-0640-4EE6-B459-072ABF980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CF0469-5E4A-483C-BE65-552E501ACE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D6605C-84B5-46A5-85D3-B73B8219C8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5318"/>
            <a:ext cx="3932237" cy="3663670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9B891F-1781-4A88-9B39-91547916D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753D-3643-4D03-8EF2-27A286BCFC0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8872D5-DDF5-48D2-A09A-99D3E9946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2B5E4E-C8C6-45DB-86C3-63B52135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26D2-82E0-4A47-864A-97D3EEB64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11541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EF5DC9B-9ADE-B569-FFBD-BC719F47E74A}"/>
              </a:ext>
            </a:extLst>
          </p:cNvPr>
          <p:cNvSpPr/>
          <p:nvPr userDrawn="1"/>
        </p:nvSpPr>
        <p:spPr>
          <a:xfrm>
            <a:off x="836612" y="987424"/>
            <a:ext cx="3932237" cy="4883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28FC63-0640-4EE6-B459-072ABF980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CF0469-5E4A-483C-BE65-552E501ACE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D6605C-84B5-46A5-85D3-B73B8219C8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5318"/>
            <a:ext cx="3932237" cy="3663670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9B891F-1781-4A88-9B39-91547916D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753D-3643-4D03-8EF2-27A286BCFC0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8872D5-DDF5-48D2-A09A-99D3E9946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2B5E4E-C8C6-45DB-86C3-63B52135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26D2-82E0-4A47-864A-97D3EEB64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08026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EF5DC9B-9ADE-B569-FFBD-BC719F47E74A}"/>
              </a:ext>
            </a:extLst>
          </p:cNvPr>
          <p:cNvSpPr/>
          <p:nvPr userDrawn="1"/>
        </p:nvSpPr>
        <p:spPr>
          <a:xfrm>
            <a:off x="836612" y="987424"/>
            <a:ext cx="3932237" cy="4883152"/>
          </a:xfrm>
          <a:prstGeom prst="rect">
            <a:avLst/>
          </a:prstGeom>
          <a:solidFill>
            <a:srgbClr val="00A7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28FC63-0640-4EE6-B459-072ABF980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CF0469-5E4A-483C-BE65-552E501ACE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D6605C-84B5-46A5-85D3-B73B8219C8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5318"/>
            <a:ext cx="3932237" cy="3663670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9B891F-1781-4A88-9B39-91547916D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753D-3643-4D03-8EF2-27A286BCFC0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8872D5-DDF5-48D2-A09A-99D3E9946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2B5E4E-C8C6-45DB-86C3-63B521353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26D2-82E0-4A47-864A-97D3EEB64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49917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11EE0-855E-4547-9043-4496A26AC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788389-6396-4DD5-B5C4-12B176393F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F23A0A-06FB-403A-A304-BB96A4A13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753D-3643-4D03-8EF2-27A286BCFC0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67A833-72F8-4E7E-B759-E52B51318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75A0DD-EF79-480F-AEB1-EA9EA5E86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26D2-82E0-4A47-864A-97D3EEB64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64259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B60A49-92B1-4CFD-051A-B71590A0C906}"/>
              </a:ext>
            </a:extLst>
          </p:cNvPr>
          <p:cNvSpPr/>
          <p:nvPr userDrawn="1"/>
        </p:nvSpPr>
        <p:spPr>
          <a:xfrm>
            <a:off x="0" y="0"/>
            <a:ext cx="12192000" cy="167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211EE0-855E-4547-9043-4496A26AC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788389-6396-4DD5-B5C4-12B176393F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2017642"/>
            <a:ext cx="10515600" cy="400824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F23A0A-06FB-403A-A304-BB96A4A13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753D-3643-4D03-8EF2-27A286BCFC0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67A833-72F8-4E7E-B759-E52B51318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75A0DD-EF79-480F-AEB1-EA9EA5E86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26D2-82E0-4A47-864A-97D3EEB64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17544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8F3849-C146-490B-8D71-FAFCB155EC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solidFill>
            <a:schemeClr val="tx1"/>
          </a:solidFill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EAED4A-05D4-4C35-BFA7-46F94E90DE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37AB3C-FD83-4BC7-8629-1FD19D563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753D-3643-4D03-8EF2-27A286BCFC0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296E08-E305-4744-A5FA-7BBF9D901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75726C-1440-41DF-8729-7D28FBEC3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26D2-82E0-4A47-864A-97D3EEB64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95686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8F3849-C146-490B-8D71-FAFCB155EC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solidFill>
            <a:schemeClr val="accent1"/>
          </a:solidFill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EAED4A-05D4-4C35-BFA7-46F94E90DE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37AB3C-FD83-4BC7-8629-1FD19D563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753D-3643-4D03-8EF2-27A286BCFC0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296E08-E305-4744-A5FA-7BBF9D901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75726C-1440-41DF-8729-7D28FBEC3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26D2-82E0-4A47-864A-97D3EEB64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90210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8F3849-C146-490B-8D71-FAFCB155EC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solidFill>
            <a:srgbClr val="00A7A0"/>
          </a:solidFill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EAED4A-05D4-4C35-BFA7-46F94E90DE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37AB3C-FD83-4BC7-8629-1FD19D563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5753D-3643-4D03-8EF2-27A286BCFC00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296E08-E305-4744-A5FA-7BBF9D901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75726C-1440-41DF-8729-7D28FBEC3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526D2-82E0-4A47-864A-97D3EEB645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4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42" Type="http://schemas.openxmlformats.org/officeDocument/2006/relationships/slideLayout" Target="../slideLayouts/slideLayout53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slideLayout" Target="../slideLayouts/slideLayout51.xml"/><Relationship Id="rId45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55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43" Type="http://schemas.openxmlformats.org/officeDocument/2006/relationships/slideLayout" Target="../slideLayouts/slideLayout54.xml"/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46" Type="http://schemas.openxmlformats.org/officeDocument/2006/relationships/image" Target="../media/image1.jpeg"/><Relationship Id="rId20" Type="http://schemas.openxmlformats.org/officeDocument/2006/relationships/slideLayout" Target="../slideLayouts/slideLayout31.xml"/><Relationship Id="rId41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4FA630-8D38-222F-DDCD-BA72C0582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556165-F3B8-0945-4351-2AA328BD7E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A17706-B6A9-844E-1EA7-9F6E0A44C7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B2579F-8C17-45FD-8BF3-F6FA3C8E3D1B}" type="datetimeFigureOut">
              <a:rPr lang="en-US" smtClean="0"/>
              <a:t>1/12/2023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12ED18-79FF-BB33-3FC7-D4B850AF4F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5BFCA-778A-B807-308A-2BE332A728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C6282-F48C-4319-9B0D-DBFF590C55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583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ECEA74-D06F-455B-8392-718774B39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838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858572-7453-4FE1-816A-776CA62A7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7455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97AF5E-CC7F-4B2C-BF27-1C9E38FE26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2529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text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B44855-D1AD-4703-BA9D-F172BA13EF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529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F156A-8CA8-4BB0-BF7D-ACB69BC048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2529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2526D2-82E0-4A47-864A-97D3EEB645A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425E13C5-A92B-4341-9DC4-AB248C0254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6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36" t="80062" b="686"/>
          <a:stretch/>
        </p:blipFill>
        <p:spPr>
          <a:xfrm>
            <a:off x="10528558" y="4812223"/>
            <a:ext cx="1488198" cy="179301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D31E3AC-0E69-C685-CD86-57BE5D3E9853}"/>
              </a:ext>
            </a:extLst>
          </p:cNvPr>
          <p:cNvSpPr/>
          <p:nvPr userDrawn="1"/>
        </p:nvSpPr>
        <p:spPr>
          <a:xfrm rot="5400000">
            <a:off x="6015994" y="-6015994"/>
            <a:ext cx="160012" cy="1219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418A73-2C7B-CD0B-ED9A-9FA1E2F921A3}"/>
              </a:ext>
            </a:extLst>
          </p:cNvPr>
          <p:cNvSpPr/>
          <p:nvPr userDrawn="1"/>
        </p:nvSpPr>
        <p:spPr>
          <a:xfrm rot="5400000">
            <a:off x="6015995" y="705480"/>
            <a:ext cx="160010" cy="1219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046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02" r:id="rId2"/>
    <p:sldLayoutId id="2147483732" r:id="rId3"/>
    <p:sldLayoutId id="2147483735" r:id="rId4"/>
    <p:sldLayoutId id="2147483733" r:id="rId5"/>
    <p:sldLayoutId id="2147483734" r:id="rId6"/>
    <p:sldLayoutId id="2147483703" r:id="rId7"/>
    <p:sldLayoutId id="2147483720" r:id="rId8"/>
    <p:sldLayoutId id="2147483724" r:id="rId9"/>
    <p:sldLayoutId id="2147483723" r:id="rId10"/>
    <p:sldLayoutId id="2147483721" r:id="rId11"/>
    <p:sldLayoutId id="2147483722" r:id="rId12"/>
    <p:sldLayoutId id="2147483725" r:id="rId13"/>
    <p:sldLayoutId id="2147483704" r:id="rId14"/>
    <p:sldLayoutId id="2147483705" r:id="rId15"/>
    <p:sldLayoutId id="2147483719" r:id="rId16"/>
    <p:sldLayoutId id="2147483726" r:id="rId17"/>
    <p:sldLayoutId id="2147483717" r:id="rId18"/>
    <p:sldLayoutId id="2147483713" r:id="rId19"/>
    <p:sldLayoutId id="2147483718" r:id="rId20"/>
    <p:sldLayoutId id="2147483706" r:id="rId21"/>
    <p:sldLayoutId id="2147483736" r:id="rId22"/>
    <p:sldLayoutId id="2147483739" r:id="rId23"/>
    <p:sldLayoutId id="2147483737" r:id="rId24"/>
    <p:sldLayoutId id="2147483741" r:id="rId25"/>
    <p:sldLayoutId id="2147483738" r:id="rId26"/>
    <p:sldLayoutId id="2147483740" r:id="rId27"/>
    <p:sldLayoutId id="2147483707" r:id="rId28"/>
    <p:sldLayoutId id="2147483708" r:id="rId29"/>
    <p:sldLayoutId id="2147483709" r:id="rId30"/>
    <p:sldLayoutId id="2147483742" r:id="rId31"/>
    <p:sldLayoutId id="2147483743" r:id="rId32"/>
    <p:sldLayoutId id="2147483715" r:id="rId33"/>
    <p:sldLayoutId id="2147483727" r:id="rId34"/>
    <p:sldLayoutId id="2147483744" r:id="rId35"/>
    <p:sldLayoutId id="2147483710" r:id="rId36"/>
    <p:sldLayoutId id="2147483714" r:id="rId37"/>
    <p:sldLayoutId id="2147483716" r:id="rId38"/>
    <p:sldLayoutId id="2147483728" r:id="rId39"/>
    <p:sldLayoutId id="2147483711" r:id="rId40"/>
    <p:sldLayoutId id="2147483731" r:id="rId41"/>
    <p:sldLayoutId id="2147483712" r:id="rId42"/>
    <p:sldLayoutId id="2147483729" r:id="rId43"/>
    <p:sldLayoutId id="2147483730" r:id="rId4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230188" indent="166688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396875" indent="176213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73088" indent="166688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03275" indent="111125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56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4" descr="Diagram&#10;&#10;Description automatically generated">
            <a:extLst>
              <a:ext uri="{FF2B5EF4-FFF2-40B4-BE49-F238E27FC236}">
                <a16:creationId xmlns:a16="http://schemas.microsoft.com/office/drawing/2014/main" id="{CF8C273E-2BF0-F8A8-1596-62107F20F4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21" r="1817" b="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617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0DE496-E0B5-C9FD-F918-7229AF360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787" y="852487"/>
            <a:ext cx="9496425" cy="515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20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465D49-AAC1-7E5A-0A85-7D2311B8F3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787" y="814387"/>
            <a:ext cx="9496425" cy="522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949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14B449-89CF-BA42-5927-ADEE48586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787" y="857250"/>
            <a:ext cx="949642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675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F1FC2A-1841-671F-EC01-58020C97CA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12" r="2170"/>
          <a:stretch/>
        </p:blipFill>
        <p:spPr>
          <a:xfrm>
            <a:off x="20" y="-405118"/>
            <a:ext cx="12191980" cy="6856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3EE8E53-2E51-B20A-E120-3887F68A8839}"/>
              </a:ext>
            </a:extLst>
          </p:cNvPr>
          <p:cNvSpPr txBox="1"/>
          <p:nvPr/>
        </p:nvSpPr>
        <p:spPr>
          <a:xfrm>
            <a:off x="6353810" y="2302531"/>
            <a:ext cx="1056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Relaciones Positivas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698CAB-8197-79F4-5FC2-F9E9B823BC4B}"/>
              </a:ext>
            </a:extLst>
          </p:cNvPr>
          <p:cNvSpPr txBox="1"/>
          <p:nvPr/>
        </p:nvSpPr>
        <p:spPr>
          <a:xfrm>
            <a:off x="7325360" y="3693181"/>
            <a:ext cx="13519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Empoderando Familias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52E2F6E-B9CF-8A7D-4F77-E0290DF0F1A7}"/>
              </a:ext>
            </a:extLst>
          </p:cNvPr>
          <p:cNvSpPr txBox="1"/>
          <p:nvPr/>
        </p:nvSpPr>
        <p:spPr>
          <a:xfrm>
            <a:off x="6353810" y="5426731"/>
            <a:ext cx="135191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Liderazgo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985EF5-C9C7-A01C-534C-4FFBC3BCA297}"/>
              </a:ext>
            </a:extLst>
          </p:cNvPr>
          <p:cNvSpPr txBox="1"/>
          <p:nvPr/>
        </p:nvSpPr>
        <p:spPr>
          <a:xfrm>
            <a:off x="4371975" y="5426731"/>
            <a:ext cx="17240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Metas y resultados basados en datos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0DC53D-B2E6-A83A-30E1-29A47D75F57D}"/>
              </a:ext>
            </a:extLst>
          </p:cNvPr>
          <p:cNvSpPr txBox="1"/>
          <p:nvPr/>
        </p:nvSpPr>
        <p:spPr>
          <a:xfrm>
            <a:off x="3434397" y="3864631"/>
            <a:ext cx="17995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Comunicacion </a:t>
            </a:r>
          </a:p>
          <a:p>
            <a:r>
              <a:rPr lang="en-US" sz="1400" dirty="0">
                <a:solidFill>
                  <a:srgbClr val="FF0000"/>
                </a:solidFill>
              </a:rPr>
              <a:t>Multi-dimensional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5B9831-9050-A281-8DD2-64F1164F7219}"/>
              </a:ext>
            </a:extLst>
          </p:cNvPr>
          <p:cNvSpPr txBox="1"/>
          <p:nvPr/>
        </p:nvSpPr>
        <p:spPr>
          <a:xfrm>
            <a:off x="4262437" y="2121556"/>
            <a:ext cx="19430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Trabajando juntos para resolver problemas</a:t>
            </a:r>
          </a:p>
        </p:txBody>
      </p:sp>
    </p:spTree>
    <p:extLst>
      <p:ext uri="{BB962C8B-B14F-4D97-AF65-F5344CB8AC3E}">
        <p14:creationId xmlns:p14="http://schemas.microsoft.com/office/powerpoint/2010/main" val="1968105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9F29AD-3943-0EDC-4881-CD843212F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737" y="838200"/>
            <a:ext cx="9534525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91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50C697-4EB7-DA4F-D699-8051A0762B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737" y="838200"/>
            <a:ext cx="9534525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99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42BECE-5A24-D051-D410-55E9BEA3C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262" y="804862"/>
            <a:ext cx="9515475" cy="524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591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9BE76D-0E10-E45B-40A4-2D7970B1C0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814387"/>
            <a:ext cx="9525000" cy="522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075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A10023-D29B-69D8-1CE3-0DBBC20C82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262" y="847725"/>
            <a:ext cx="9515475" cy="516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586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A026E1-D496-2A42-D31E-616B27B1E7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737" y="838200"/>
            <a:ext cx="9534525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917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8E6CF4-6232-DF3A-9613-CB344B61B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838200"/>
            <a:ext cx="95250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039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250141-C4B8-6D4C-F328-A2784495A5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787" y="833437"/>
            <a:ext cx="9496425" cy="51911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F2DBD2-FCBE-9BC1-E1EA-D977C48669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8737" y="847725"/>
            <a:ext cx="9534525" cy="51625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80AA9B-FB73-3E99-82FE-4CD8B8F5CD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8737" y="847725"/>
            <a:ext cx="9534525" cy="516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9274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22C063-A9E0-EF28-CB58-251314A1B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212" y="847725"/>
            <a:ext cx="9553575" cy="516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3993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C41994-67B4-41AE-5FCE-0128B19B2B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212" y="847725"/>
            <a:ext cx="9553575" cy="516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4719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4CE09D-B183-DD55-91E7-485F8866A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975" y="857250"/>
            <a:ext cx="95440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7423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C214F2-B98C-52B7-338B-08D483570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838200"/>
            <a:ext cx="95250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2348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8CA63B-CF0C-EBBB-CEA6-85CA30DF6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847725"/>
            <a:ext cx="9525000" cy="516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2902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E8EBA4-903F-2570-1970-9D86EFA79C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262" y="857250"/>
            <a:ext cx="951547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4046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A939A2-B04E-D6C3-BAFC-6F0950ACD1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450" y="766762"/>
            <a:ext cx="9563100" cy="532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7008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EDB4B4-8FDB-A1B5-D522-978D21A30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665" y="362906"/>
            <a:ext cx="6002110" cy="58042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5400" b="1" dirty="0"/>
              <a:t>Navegar por los problemas y preocupaciones con el personal de la escuela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C9DCF9-2D15-0D20-CE10-D0DC07AFC1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846"/>
          <a:stretch/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3427488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17593-4EC9-8D98-5D71-C85A710FBB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975" y="852487"/>
            <a:ext cx="9544050" cy="515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6236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B2BB18-7F6A-802E-4FD0-A90ACB55F5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25" y="785812"/>
            <a:ext cx="9505950" cy="528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5297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4ADA754-A349-15A7-B092-719A0D5AAB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973137"/>
          </a:xfrm>
        </p:spPr>
        <p:txBody>
          <a:bodyPr>
            <a:normAutofit/>
          </a:bodyPr>
          <a:lstStyle/>
          <a:p>
            <a:r>
              <a:rPr lang="es-MX" dirty="0"/>
              <a:t>Recursos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BA4A45-4B88-4F92-F802-A92ABD5B8628}"/>
              </a:ext>
            </a:extLst>
          </p:cNvPr>
          <p:cNvSpPr txBox="1"/>
          <p:nvPr/>
        </p:nvSpPr>
        <p:spPr>
          <a:xfrm>
            <a:off x="299884" y="2475272"/>
            <a:ext cx="11592232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Char char="•"/>
            </a:pPr>
            <a:r>
              <a:rPr lang="en-US">
                <a:solidFill>
                  <a:srgbClr val="222457"/>
                </a:solidFill>
                <a:latin typeface="Lato"/>
                <a:cs typeface="Arial"/>
              </a:rPr>
              <a:t>How to Effectively Communicate with your IEP Team by Lisa Lightner​</a:t>
            </a:r>
          </a:p>
          <a:p>
            <a:pPr>
              <a:buChar char="•"/>
            </a:pPr>
            <a:r>
              <a:rPr lang="en-US">
                <a:solidFill>
                  <a:srgbClr val="222457"/>
                </a:solidFill>
                <a:latin typeface="Lato"/>
                <a:cs typeface="Arial"/>
              </a:rPr>
              <a:t>​</a:t>
            </a:r>
          </a:p>
          <a:p>
            <a:pPr>
              <a:buChar char="•"/>
            </a:pPr>
            <a:r>
              <a:rPr lang="en-US">
                <a:solidFill>
                  <a:srgbClr val="222457"/>
                </a:solidFill>
                <a:latin typeface="Lato"/>
                <a:cs typeface="Arial"/>
              </a:rPr>
              <a:t>Family Engagement with Schools: Strategies to Build Strong Partnerships​</a:t>
            </a:r>
          </a:p>
          <a:p>
            <a:pPr>
              <a:buChar char="•"/>
            </a:pPr>
            <a:r>
              <a:rPr lang="en-US">
                <a:solidFill>
                  <a:srgbClr val="222457"/>
                </a:solidFill>
                <a:latin typeface="Lato"/>
                <a:cs typeface="Arial"/>
              </a:rPr>
              <a:t>​</a:t>
            </a:r>
          </a:p>
          <a:p>
            <a:pPr>
              <a:buChar char="•"/>
            </a:pPr>
            <a:r>
              <a:rPr lang="en-US">
                <a:solidFill>
                  <a:srgbClr val="222457"/>
                </a:solidFill>
                <a:latin typeface="Lato"/>
                <a:cs typeface="Arial"/>
              </a:rPr>
              <a:t>“Active Listening Skills: Why Active Listening Is Important, And How To Do It”. Psychology Today. June 2, 2020. By Dianne Grande, Ph.D.​</a:t>
            </a:r>
          </a:p>
          <a:p>
            <a:pPr>
              <a:buChar char="•"/>
            </a:pPr>
            <a:r>
              <a:rPr lang="en-US">
                <a:solidFill>
                  <a:srgbClr val="222457"/>
                </a:solidFill>
                <a:latin typeface="Lato"/>
                <a:cs typeface="Arial"/>
              </a:rPr>
              <a:t>​</a:t>
            </a:r>
          </a:p>
          <a:p>
            <a:pPr>
              <a:buChar char="•"/>
            </a:pPr>
            <a:r>
              <a:rPr lang="en-US">
                <a:solidFill>
                  <a:srgbClr val="222457"/>
                </a:solidFill>
                <a:latin typeface="Lato"/>
                <a:cs typeface="Arial"/>
              </a:rPr>
              <a:t>How to Practice Active Listening: 16 Examples and Techniques. PositivePsychology.com. February 8, 2022. By Amanda O'Bryan, Ph.D</a:t>
            </a:r>
          </a:p>
        </p:txBody>
      </p:sp>
    </p:spTree>
    <p:extLst>
      <p:ext uri="{BB962C8B-B14F-4D97-AF65-F5344CB8AC3E}">
        <p14:creationId xmlns:p14="http://schemas.microsoft.com/office/powerpoint/2010/main" val="13074057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2034B-62A0-5C02-DDBA-41A6DBA88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8388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Contactos de SELPA</a:t>
            </a:r>
          </a:p>
        </p:txBody>
      </p:sp>
      <p:pic>
        <p:nvPicPr>
          <p:cNvPr id="4" name="Picture 4" descr="Table&#10;&#10;Description automatically generated">
            <a:extLst>
              <a:ext uri="{FF2B5EF4-FFF2-40B4-BE49-F238E27FC236}">
                <a16:creationId xmlns:a16="http://schemas.microsoft.com/office/drawing/2014/main" id="{265DF399-E36F-F281-5ED5-033ED2B536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79023" y="1789043"/>
            <a:ext cx="7633953" cy="4236844"/>
          </a:xfrm>
          <a:noFill/>
        </p:spPr>
      </p:pic>
    </p:spTree>
    <p:extLst>
      <p:ext uri="{BB962C8B-B14F-4D97-AF65-F5344CB8AC3E}">
        <p14:creationId xmlns:p14="http://schemas.microsoft.com/office/powerpoint/2010/main" val="1052213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Custom 4">
      <a:dk1>
        <a:srgbClr val="222457"/>
      </a:dk1>
      <a:lt1>
        <a:srgbClr val="FFFFFF"/>
      </a:lt1>
      <a:dk2>
        <a:srgbClr val="018C65"/>
      </a:dk2>
      <a:lt2>
        <a:srgbClr val="FFFFFF"/>
      </a:lt2>
      <a:accent1>
        <a:srgbClr val="ACC8E5"/>
      </a:accent1>
      <a:accent2>
        <a:srgbClr val="E7FFFE"/>
      </a:accent2>
      <a:accent3>
        <a:srgbClr val="C6E0A0"/>
      </a:accent3>
      <a:accent4>
        <a:srgbClr val="222457"/>
      </a:accent4>
      <a:accent5>
        <a:srgbClr val="00A7A0"/>
      </a:accent5>
      <a:accent6>
        <a:srgbClr val="018C65"/>
      </a:accent6>
      <a:hlink>
        <a:srgbClr val="00A7A0"/>
      </a:hlink>
      <a:folHlink>
        <a:srgbClr val="222457"/>
      </a:folHlink>
    </a:clrScheme>
    <a:fontScheme name="Fontana USD">
      <a:majorFont>
        <a:latin typeface="Lato Black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ntana Power Point Template_rev" id="{D523AA7B-B03B-40F8-901E-C42072F15899}" vid="{1369B13D-3347-483B-ADC2-5A867EB3DF4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121</Words>
  <Application>Microsoft Office PowerPoint</Application>
  <PresentationFormat>Widescreen</PresentationFormat>
  <Paragraphs>17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Arial</vt:lpstr>
      <vt:lpstr>Calibri</vt:lpstr>
      <vt:lpstr>Calibri Light</vt:lpstr>
      <vt:lpstr>Lato</vt:lpstr>
      <vt:lpstr>Lato Black</vt:lpstr>
      <vt:lpstr>Wingdings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Recursos</vt:lpstr>
      <vt:lpstr>Contactos de SELPA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Bianca M. Silva Valdivia</dc:creator>
  <cp:lastModifiedBy>Katya Quirarte</cp:lastModifiedBy>
  <cp:revision>16</cp:revision>
  <dcterms:created xsi:type="dcterms:W3CDTF">2022-11-29T19:30:46Z</dcterms:created>
  <dcterms:modified xsi:type="dcterms:W3CDTF">2023-01-12T23:14:09Z</dcterms:modified>
</cp:coreProperties>
</file>