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2D_324D96C4.xml" ContentType="application/vnd.ms-powerpoint.comment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0.xml" ContentType="application/vnd.openxmlformats-officedocument.presentationml.notesSlide+xml"/>
  <Override PartName="/ppt/comments/modernComment_128_A0EF2F7B.xml" ContentType="application/vnd.ms-powerpoint.comments+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39"/>
  </p:notesMasterIdLst>
  <p:sldIdLst>
    <p:sldId id="256" r:id="rId2"/>
    <p:sldId id="259" r:id="rId3"/>
    <p:sldId id="257" r:id="rId4"/>
    <p:sldId id="260" r:id="rId5"/>
    <p:sldId id="287" r:id="rId6"/>
    <p:sldId id="288" r:id="rId7"/>
    <p:sldId id="284" r:id="rId8"/>
    <p:sldId id="289" r:id="rId9"/>
    <p:sldId id="281" r:id="rId10"/>
    <p:sldId id="290" r:id="rId11"/>
    <p:sldId id="282" r:id="rId12"/>
    <p:sldId id="291" r:id="rId13"/>
    <p:sldId id="283" r:id="rId14"/>
    <p:sldId id="292" r:id="rId15"/>
    <p:sldId id="285" r:id="rId16"/>
    <p:sldId id="293" r:id="rId17"/>
    <p:sldId id="286" r:id="rId18"/>
    <p:sldId id="262" r:id="rId19"/>
    <p:sldId id="300" r:id="rId20"/>
    <p:sldId id="301" r:id="rId21"/>
    <p:sldId id="302" r:id="rId22"/>
    <p:sldId id="303" r:id="rId23"/>
    <p:sldId id="304" r:id="rId24"/>
    <p:sldId id="305" r:id="rId25"/>
    <p:sldId id="306" r:id="rId26"/>
    <p:sldId id="307" r:id="rId27"/>
    <p:sldId id="308" r:id="rId28"/>
    <p:sldId id="311" r:id="rId29"/>
    <p:sldId id="261" r:id="rId30"/>
    <p:sldId id="294" r:id="rId31"/>
    <p:sldId id="295" r:id="rId32"/>
    <p:sldId id="296" r:id="rId33"/>
    <p:sldId id="298" r:id="rId34"/>
    <p:sldId id="299" r:id="rId35"/>
    <p:sldId id="310" r:id="rId36"/>
    <p:sldId id="312" r:id="rId37"/>
    <p:sldId id="277"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9E6D6B-A481-D9F5-BFCD-4AF4173E4552}" name="Adriane N. Alcantar" initials="ANA" userId="S::AlcaAN@fusd.net::0366b4a0-11bb-4479-b78a-3795f862a91c" providerId="AD"/>
  <p188:author id="{E78F6484-67B8-E636-AA76-61B12F9C8C36}" name="Jacqueline Williams" initials="JW" userId="S::WillJL@fusd.net::2f88b30e-c4ef-4391-8d98-04579ab183c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50F3F3-BA44-E2E4-5E2D-7797591DB0B3}" v="7" dt="2023-01-12T00:42:18.360"/>
    <p1510:client id="{4244370E-4E8A-EFD0-0170-39C3BB10E4DD}" v="2" dt="2023-01-12T16:15:04.447"/>
    <p1510:client id="{4B370B59-4923-FD02-4C15-F5390CA064F7}" v="16" dt="2023-01-12T00:38:07.785"/>
    <p1510:client id="{5883F41D-3AB6-2B13-4288-7F2B804997F9}" v="4" dt="2023-01-11T16:22:59.786"/>
    <p1510:client id="{6D3537DB-779D-486F-BD34-D78B7D8EC491}" v="1068" dt="2023-01-12T15:51:45.053"/>
    <p1510:client id="{9DEAB4AB-5E90-4FB7-AD34-EAE3D189B94B}" v="2" dt="2023-01-12T12:21:36.7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omments/modernComment_12D_324D96C4.xml><?xml version="1.0" encoding="utf-8"?>
<p188:cmLst xmlns:a="http://schemas.openxmlformats.org/drawingml/2006/main" xmlns:r="http://schemas.openxmlformats.org/officeDocument/2006/relationships" xmlns:p188="http://schemas.microsoft.com/office/powerpoint/2018/8/main">
  <p188:cm id="{93BB717B-CA8F-40AE-92B4-635943D36212}" authorId="{E78F6484-67B8-E636-AA76-61B12F9C8C36}" status="resolved" created="2022-12-20T13:42:06.357" complete="100000">
    <ac:txMkLst xmlns:ac="http://schemas.microsoft.com/office/drawing/2013/main/command">
      <pc:docMk xmlns:pc="http://schemas.microsoft.com/office/powerpoint/2013/main/command"/>
      <pc:sldMk xmlns:pc="http://schemas.microsoft.com/office/powerpoint/2013/main/command" cId="843945668" sldId="301"/>
      <ac:spMk id="5" creationId="{7B32B636-44EA-5992-57B1-CA25BF4CDAC7}"/>
      <ac:txMk cp="4" len="16">
        <ac:context len="27" hash="1832229412"/>
      </ac:txMk>
    </ac:txMkLst>
    <p188:pos x="7058891" y="696635"/>
    <p188:replyLst>
      <p188:reply id="{960A8762-C88B-4B6D-A39A-80EAC8CF273E}" authorId="{C19E6D6B-A481-D9F5-BFCD-4AF4173E4552}" created="2023-01-06T18:22:00.892">
        <p188:txBody>
          <a:bodyPr/>
          <a:lstStyle/>
          <a:p>
            <a:r>
              <a:rPr lang="en-US"/>
              <a:t>[@Jacqueline L. Williams] Do we want to delete this section altogether, slides 27- 36, or just this slide?</a:t>
            </a:r>
          </a:p>
        </p188:txBody>
      </p188:reply>
    </p188:replyLst>
    <p188:txBody>
      <a:bodyPr/>
      <a:lstStyle/>
      <a:p>
        <a:r>
          <a:rPr lang="en-US"/>
          <a:t>Not sure we need this section</a:t>
        </a:r>
      </a:p>
    </p188:txBody>
  </p188:cm>
</p188:cmLst>
</file>

<file path=ppt/comments/modernComment_128_A0EF2F7B.xml><?xml version="1.0" encoding="utf-8"?>
<p188:cmLst xmlns:a="http://schemas.openxmlformats.org/drawingml/2006/main" xmlns:r="http://schemas.openxmlformats.org/officeDocument/2006/relationships" xmlns:p188="http://schemas.microsoft.com/office/powerpoint/2018/8/main">
  <p188:cm id="{EB60A02E-2119-47E7-BCF3-B11B6B3FDC0F}" authorId="{E78F6484-67B8-E636-AA76-61B12F9C8C36}" status="resolved" created="2022-12-20T13:33:53.063" complete="100000">
    <ac:txMkLst xmlns:ac="http://schemas.microsoft.com/office/drawing/2013/main/command">
      <pc:docMk xmlns:pc="http://schemas.microsoft.com/office/powerpoint/2013/main/command"/>
      <pc:sldMk xmlns:pc="http://schemas.microsoft.com/office/powerpoint/2013/main/command" cId="2700029819" sldId="296"/>
      <ac:spMk id="2" creationId="{22EDC016-B5D8-C668-897F-149362EAC3CB}"/>
      <ac:txMk cp="38">
        <ac:context len="39" hash="1821553174"/>
      </ac:txMk>
    </ac:txMkLst>
    <p188:pos x="9992096" y="447254"/>
    <p188:txBody>
      <a:bodyPr/>
      <a:lstStyle/>
      <a:p>
        <a:r>
          <a:rPr lang="en-US"/>
          <a:t>This doesn't seem like a "what" maybe more a "how"?</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svg"/></Relationships>
</file>

<file path=ppt/diagrams/_rels/data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E7AD40-3BD7-4023-AC59-82845DCB762E}"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635C6898-F325-4CE6-9ECF-29AED49A72CC}">
      <dgm:prSet/>
      <dgm:spPr/>
      <dgm:t>
        <a:bodyPr/>
        <a:lstStyle/>
        <a:p>
          <a:pPr>
            <a:lnSpc>
              <a:spcPct val="100000"/>
            </a:lnSpc>
          </a:pPr>
          <a:r>
            <a:rPr lang="en-US"/>
            <a:t>Importance of Parental Involvement</a:t>
          </a:r>
        </a:p>
      </dgm:t>
    </dgm:pt>
    <dgm:pt modelId="{AF234189-5F82-4338-9EDC-E49F147C6592}" type="parTrans" cxnId="{DF390BC9-1DDB-4DD9-A8EC-39B01F871181}">
      <dgm:prSet/>
      <dgm:spPr/>
      <dgm:t>
        <a:bodyPr/>
        <a:lstStyle/>
        <a:p>
          <a:endParaRPr lang="en-US"/>
        </a:p>
      </dgm:t>
    </dgm:pt>
    <dgm:pt modelId="{87F6535B-260A-4CA1-9FAA-F5F338C40840}" type="sibTrans" cxnId="{DF390BC9-1DDB-4DD9-A8EC-39B01F871181}">
      <dgm:prSet/>
      <dgm:spPr/>
      <dgm:t>
        <a:bodyPr/>
        <a:lstStyle/>
        <a:p>
          <a:endParaRPr lang="en-US"/>
        </a:p>
      </dgm:t>
    </dgm:pt>
    <dgm:pt modelId="{5259B078-E5A3-491F-96AC-1631BF81D487}">
      <dgm:prSet/>
      <dgm:spPr/>
      <dgm:t>
        <a:bodyPr/>
        <a:lstStyle/>
        <a:p>
          <a:pPr>
            <a:lnSpc>
              <a:spcPct val="100000"/>
            </a:lnSpc>
          </a:pPr>
          <a:r>
            <a:rPr lang="en-US"/>
            <a:t>Active Listening to Encourage Collaboration</a:t>
          </a:r>
        </a:p>
      </dgm:t>
    </dgm:pt>
    <dgm:pt modelId="{C947E1AA-C9C8-4E4E-BA7A-BDE368560561}" type="parTrans" cxnId="{B8EA6DB4-6AE1-4852-8F44-55CCD650B96D}">
      <dgm:prSet/>
      <dgm:spPr/>
      <dgm:t>
        <a:bodyPr/>
        <a:lstStyle/>
        <a:p>
          <a:endParaRPr lang="en-US"/>
        </a:p>
      </dgm:t>
    </dgm:pt>
    <dgm:pt modelId="{3CFCFDFA-5AAD-46C4-A906-50A329936526}" type="sibTrans" cxnId="{B8EA6DB4-6AE1-4852-8F44-55CCD650B96D}">
      <dgm:prSet/>
      <dgm:spPr/>
      <dgm:t>
        <a:bodyPr/>
        <a:lstStyle/>
        <a:p>
          <a:endParaRPr lang="en-US"/>
        </a:p>
      </dgm:t>
    </dgm:pt>
    <dgm:pt modelId="{4000ACE5-6391-4B63-80D5-0DB3C45022BD}">
      <dgm:prSet/>
      <dgm:spPr/>
      <dgm:t>
        <a:bodyPr/>
        <a:lstStyle/>
        <a:p>
          <a:pPr>
            <a:lnSpc>
              <a:spcPct val="100000"/>
            </a:lnSpc>
          </a:pPr>
          <a:r>
            <a:rPr lang="en-US"/>
            <a:t>Productive Communication with the IEP Team </a:t>
          </a:r>
        </a:p>
      </dgm:t>
    </dgm:pt>
    <dgm:pt modelId="{A7FB9745-1707-4257-A8B5-A400F015E7FF}" type="sibTrans" cxnId="{DF61A3FF-1036-4894-8DA3-FFF6F1A75F26}">
      <dgm:prSet/>
      <dgm:spPr/>
      <dgm:t>
        <a:bodyPr/>
        <a:lstStyle/>
        <a:p>
          <a:endParaRPr lang="en-US"/>
        </a:p>
      </dgm:t>
    </dgm:pt>
    <dgm:pt modelId="{04F34CBA-BE74-4848-87A2-C993F2B9B551}" type="parTrans" cxnId="{DF61A3FF-1036-4894-8DA3-FFF6F1A75F26}">
      <dgm:prSet/>
      <dgm:spPr/>
      <dgm:t>
        <a:bodyPr/>
        <a:lstStyle/>
        <a:p>
          <a:endParaRPr lang="en-US"/>
        </a:p>
      </dgm:t>
    </dgm:pt>
    <dgm:pt modelId="{B3E68B0C-F7D1-4172-8568-DDBB671C816F}" type="pres">
      <dgm:prSet presAssocID="{C2E7AD40-3BD7-4023-AC59-82845DCB762E}" presName="root" presStyleCnt="0">
        <dgm:presLayoutVars>
          <dgm:dir/>
          <dgm:resizeHandles val="exact"/>
        </dgm:presLayoutVars>
      </dgm:prSet>
      <dgm:spPr/>
    </dgm:pt>
    <dgm:pt modelId="{AB414549-D134-4604-9DE1-7AC56593EBDF}" type="pres">
      <dgm:prSet presAssocID="{635C6898-F325-4CE6-9ECF-29AED49A72CC}" presName="compNode" presStyleCnt="0"/>
      <dgm:spPr/>
    </dgm:pt>
    <dgm:pt modelId="{2F7648F4-C2E3-447F-90C5-A36AFAE3F20D}" type="pres">
      <dgm:prSet presAssocID="{635C6898-F325-4CE6-9ECF-29AED49A72CC}" presName="bgRect" presStyleLbl="bgShp" presStyleIdx="0" presStyleCnt="3" custLinFactNeighborX="-1528" custLinFactNeighborY="-7456"/>
      <dgm:spPr/>
    </dgm:pt>
    <dgm:pt modelId="{681FA77D-095B-486D-99C6-7422569E8B38}" type="pres">
      <dgm:prSet presAssocID="{635C6898-F325-4CE6-9ECF-29AED49A72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829805BB-A1FF-4F0E-885C-2BE3A98AFEF5}" type="pres">
      <dgm:prSet presAssocID="{635C6898-F325-4CE6-9ECF-29AED49A72CC}" presName="spaceRect" presStyleCnt="0"/>
      <dgm:spPr/>
    </dgm:pt>
    <dgm:pt modelId="{920D3A5F-FBC9-4204-AAB7-107B773707C7}" type="pres">
      <dgm:prSet presAssocID="{635C6898-F325-4CE6-9ECF-29AED49A72CC}" presName="parTx" presStyleLbl="revTx" presStyleIdx="0" presStyleCnt="3">
        <dgm:presLayoutVars>
          <dgm:chMax val="0"/>
          <dgm:chPref val="0"/>
        </dgm:presLayoutVars>
      </dgm:prSet>
      <dgm:spPr/>
    </dgm:pt>
    <dgm:pt modelId="{70F5833C-2664-4AA0-844A-310275E14258}" type="pres">
      <dgm:prSet presAssocID="{87F6535B-260A-4CA1-9FAA-F5F338C40840}" presName="sibTrans" presStyleCnt="0"/>
      <dgm:spPr/>
    </dgm:pt>
    <dgm:pt modelId="{3E205417-5AAE-46B7-B6C1-B772F4B449A3}" type="pres">
      <dgm:prSet presAssocID="{5259B078-E5A3-491F-96AC-1631BF81D487}" presName="compNode" presStyleCnt="0"/>
      <dgm:spPr/>
    </dgm:pt>
    <dgm:pt modelId="{28FCFCB7-9F4D-45D1-9F82-19A3FF3CCB9E}" type="pres">
      <dgm:prSet presAssocID="{5259B078-E5A3-491F-96AC-1631BF81D487}" presName="bgRect" presStyleLbl="bgShp" presStyleIdx="1" presStyleCnt="3"/>
      <dgm:spPr/>
    </dgm:pt>
    <dgm:pt modelId="{2AB158A5-EE77-45D6-B367-63C916532106}" type="pres">
      <dgm:prSet presAssocID="{5259B078-E5A3-491F-96AC-1631BF81D487}" presName="iconRect" presStyleLbl="node1" presStyleIdx="1" presStyleCnt="3"/>
      <dgm:spPr>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andshake"/>
        </a:ext>
      </dgm:extLst>
    </dgm:pt>
    <dgm:pt modelId="{2598738F-49C7-4786-A6CA-72FCFD070931}" type="pres">
      <dgm:prSet presAssocID="{5259B078-E5A3-491F-96AC-1631BF81D487}" presName="spaceRect" presStyleCnt="0"/>
      <dgm:spPr/>
    </dgm:pt>
    <dgm:pt modelId="{D8A929DA-0EB7-4621-B0F1-DAF110EDA0CF}" type="pres">
      <dgm:prSet presAssocID="{5259B078-E5A3-491F-96AC-1631BF81D487}" presName="parTx" presStyleLbl="revTx" presStyleIdx="1" presStyleCnt="3">
        <dgm:presLayoutVars>
          <dgm:chMax val="0"/>
          <dgm:chPref val="0"/>
        </dgm:presLayoutVars>
      </dgm:prSet>
      <dgm:spPr/>
    </dgm:pt>
    <dgm:pt modelId="{787B1F12-FEAA-4968-B5BC-E31F15703D03}" type="pres">
      <dgm:prSet presAssocID="{3CFCFDFA-5AAD-46C4-A906-50A329936526}" presName="sibTrans" presStyleCnt="0"/>
      <dgm:spPr/>
    </dgm:pt>
    <dgm:pt modelId="{0EB98488-1772-4586-AB66-6AEC3A6CCF22}" type="pres">
      <dgm:prSet presAssocID="{4000ACE5-6391-4B63-80D5-0DB3C45022BD}" presName="compNode" presStyleCnt="0"/>
      <dgm:spPr/>
    </dgm:pt>
    <dgm:pt modelId="{E524CCA8-11F2-47C3-9EDD-9B69EB682D94}" type="pres">
      <dgm:prSet presAssocID="{4000ACE5-6391-4B63-80D5-0DB3C45022BD}" presName="bgRect" presStyleLbl="bgShp" presStyleIdx="2" presStyleCnt="3"/>
      <dgm:spPr/>
    </dgm:pt>
    <dgm:pt modelId="{D6058218-5B5F-49DA-A03A-63BE42D26D14}" type="pres">
      <dgm:prSet presAssocID="{4000ACE5-6391-4B63-80D5-0DB3C45022BD}" presName="iconRect" presStyleLbl="node1" presStyleIdx="2" presStyleCnt="3"/>
      <dgm:spPr>
        <a:blipFill rotWithShape="1">
          <a:blip xmlns:r="http://schemas.openxmlformats.org/officeDocument/2006/relationships" r:embed="rId5"/>
          <a:srcRect/>
          <a:stretch>
            <a:fillRect/>
          </a:stretch>
        </a:blipFill>
      </dgm:spPr>
    </dgm:pt>
    <dgm:pt modelId="{4836A3F3-372E-439A-933F-E60C53724166}" type="pres">
      <dgm:prSet presAssocID="{4000ACE5-6391-4B63-80D5-0DB3C45022BD}" presName="spaceRect" presStyleCnt="0"/>
      <dgm:spPr/>
    </dgm:pt>
    <dgm:pt modelId="{5C968434-CF53-4985-B369-007E9A3BD911}" type="pres">
      <dgm:prSet presAssocID="{4000ACE5-6391-4B63-80D5-0DB3C45022BD}" presName="parTx" presStyleLbl="revTx" presStyleIdx="2" presStyleCnt="3">
        <dgm:presLayoutVars>
          <dgm:chMax val="0"/>
          <dgm:chPref val="0"/>
        </dgm:presLayoutVars>
      </dgm:prSet>
      <dgm:spPr/>
    </dgm:pt>
  </dgm:ptLst>
  <dgm:cxnLst>
    <dgm:cxn modelId="{3A7E6A0C-0506-4236-A5E1-383CC024CC41}" type="presOf" srcId="{C2E7AD40-3BD7-4023-AC59-82845DCB762E}" destId="{B3E68B0C-F7D1-4172-8568-DDBB671C816F}" srcOrd="0" destOrd="0" presId="urn:microsoft.com/office/officeart/2018/2/layout/IconVerticalSolidList"/>
    <dgm:cxn modelId="{9744448B-56CE-40D7-89D7-97F8714F4A8C}" type="presOf" srcId="{5259B078-E5A3-491F-96AC-1631BF81D487}" destId="{D8A929DA-0EB7-4621-B0F1-DAF110EDA0CF}" srcOrd="0" destOrd="0" presId="urn:microsoft.com/office/officeart/2018/2/layout/IconVerticalSolidList"/>
    <dgm:cxn modelId="{B8EA6DB4-6AE1-4852-8F44-55CCD650B96D}" srcId="{C2E7AD40-3BD7-4023-AC59-82845DCB762E}" destId="{5259B078-E5A3-491F-96AC-1631BF81D487}" srcOrd="1" destOrd="0" parTransId="{C947E1AA-C9C8-4E4E-BA7A-BDE368560561}" sibTransId="{3CFCFDFA-5AAD-46C4-A906-50A329936526}"/>
    <dgm:cxn modelId="{DF390BC9-1DDB-4DD9-A8EC-39B01F871181}" srcId="{C2E7AD40-3BD7-4023-AC59-82845DCB762E}" destId="{635C6898-F325-4CE6-9ECF-29AED49A72CC}" srcOrd="0" destOrd="0" parTransId="{AF234189-5F82-4338-9EDC-E49F147C6592}" sibTransId="{87F6535B-260A-4CA1-9FAA-F5F338C40840}"/>
    <dgm:cxn modelId="{2D98DBCC-3E66-4B71-A504-7619D78F7083}" type="presOf" srcId="{635C6898-F325-4CE6-9ECF-29AED49A72CC}" destId="{920D3A5F-FBC9-4204-AAB7-107B773707C7}" srcOrd="0" destOrd="0" presId="urn:microsoft.com/office/officeart/2018/2/layout/IconVerticalSolidList"/>
    <dgm:cxn modelId="{2CBB07DF-F530-446D-9CBE-60DE91A732C9}" type="presOf" srcId="{4000ACE5-6391-4B63-80D5-0DB3C45022BD}" destId="{5C968434-CF53-4985-B369-007E9A3BD911}" srcOrd="0" destOrd="0" presId="urn:microsoft.com/office/officeart/2018/2/layout/IconVerticalSolidList"/>
    <dgm:cxn modelId="{DF61A3FF-1036-4894-8DA3-FFF6F1A75F26}" srcId="{C2E7AD40-3BD7-4023-AC59-82845DCB762E}" destId="{4000ACE5-6391-4B63-80D5-0DB3C45022BD}" srcOrd="2" destOrd="0" parTransId="{04F34CBA-BE74-4848-87A2-C993F2B9B551}" sibTransId="{A7FB9745-1707-4257-A8B5-A400F015E7FF}"/>
    <dgm:cxn modelId="{638365C0-0960-41A4-AA63-FA1B290D37E6}" type="presParOf" srcId="{B3E68B0C-F7D1-4172-8568-DDBB671C816F}" destId="{AB414549-D134-4604-9DE1-7AC56593EBDF}" srcOrd="0" destOrd="0" presId="urn:microsoft.com/office/officeart/2018/2/layout/IconVerticalSolidList"/>
    <dgm:cxn modelId="{F705510C-4939-4177-A007-C3796D39F4CA}" type="presParOf" srcId="{AB414549-D134-4604-9DE1-7AC56593EBDF}" destId="{2F7648F4-C2E3-447F-90C5-A36AFAE3F20D}" srcOrd="0" destOrd="0" presId="urn:microsoft.com/office/officeart/2018/2/layout/IconVerticalSolidList"/>
    <dgm:cxn modelId="{B0408493-1B03-4B54-B60B-A7EC9B011519}" type="presParOf" srcId="{AB414549-D134-4604-9DE1-7AC56593EBDF}" destId="{681FA77D-095B-486D-99C6-7422569E8B38}" srcOrd="1" destOrd="0" presId="urn:microsoft.com/office/officeart/2018/2/layout/IconVerticalSolidList"/>
    <dgm:cxn modelId="{13D83006-2022-4A1E-8462-75B094F17C33}" type="presParOf" srcId="{AB414549-D134-4604-9DE1-7AC56593EBDF}" destId="{829805BB-A1FF-4F0E-885C-2BE3A98AFEF5}" srcOrd="2" destOrd="0" presId="urn:microsoft.com/office/officeart/2018/2/layout/IconVerticalSolidList"/>
    <dgm:cxn modelId="{C7EED548-405C-4A4A-9FA3-6793B77D288B}" type="presParOf" srcId="{AB414549-D134-4604-9DE1-7AC56593EBDF}" destId="{920D3A5F-FBC9-4204-AAB7-107B773707C7}" srcOrd="3" destOrd="0" presId="urn:microsoft.com/office/officeart/2018/2/layout/IconVerticalSolidList"/>
    <dgm:cxn modelId="{1B7F3EC8-4BCE-46A4-8774-E5D5EC4D1FC2}" type="presParOf" srcId="{B3E68B0C-F7D1-4172-8568-DDBB671C816F}" destId="{70F5833C-2664-4AA0-844A-310275E14258}" srcOrd="1" destOrd="0" presId="urn:microsoft.com/office/officeart/2018/2/layout/IconVerticalSolidList"/>
    <dgm:cxn modelId="{2902D2FA-6B5F-4AEA-8A9A-A57247F1B500}" type="presParOf" srcId="{B3E68B0C-F7D1-4172-8568-DDBB671C816F}" destId="{3E205417-5AAE-46B7-B6C1-B772F4B449A3}" srcOrd="2" destOrd="0" presId="urn:microsoft.com/office/officeart/2018/2/layout/IconVerticalSolidList"/>
    <dgm:cxn modelId="{0A026303-1BAC-4861-86B6-79E6A2477463}" type="presParOf" srcId="{3E205417-5AAE-46B7-B6C1-B772F4B449A3}" destId="{28FCFCB7-9F4D-45D1-9F82-19A3FF3CCB9E}" srcOrd="0" destOrd="0" presId="urn:microsoft.com/office/officeart/2018/2/layout/IconVerticalSolidList"/>
    <dgm:cxn modelId="{477EA4F7-A33F-4C2F-921F-444624FBF439}" type="presParOf" srcId="{3E205417-5AAE-46B7-B6C1-B772F4B449A3}" destId="{2AB158A5-EE77-45D6-B367-63C916532106}" srcOrd="1" destOrd="0" presId="urn:microsoft.com/office/officeart/2018/2/layout/IconVerticalSolidList"/>
    <dgm:cxn modelId="{6F7CA13F-2CBF-494C-9714-17256645EC93}" type="presParOf" srcId="{3E205417-5AAE-46B7-B6C1-B772F4B449A3}" destId="{2598738F-49C7-4786-A6CA-72FCFD070931}" srcOrd="2" destOrd="0" presId="urn:microsoft.com/office/officeart/2018/2/layout/IconVerticalSolidList"/>
    <dgm:cxn modelId="{220945F8-6889-4D20-9AAE-8CEAAFB7FCE0}" type="presParOf" srcId="{3E205417-5AAE-46B7-B6C1-B772F4B449A3}" destId="{D8A929DA-0EB7-4621-B0F1-DAF110EDA0CF}" srcOrd="3" destOrd="0" presId="urn:microsoft.com/office/officeart/2018/2/layout/IconVerticalSolidList"/>
    <dgm:cxn modelId="{59CC00A2-40FC-41CA-A250-799D1EC12F72}" type="presParOf" srcId="{B3E68B0C-F7D1-4172-8568-DDBB671C816F}" destId="{787B1F12-FEAA-4968-B5BC-E31F15703D03}" srcOrd="3" destOrd="0" presId="urn:microsoft.com/office/officeart/2018/2/layout/IconVerticalSolidList"/>
    <dgm:cxn modelId="{50F8E79E-B615-49A8-9AC7-1276B7E2C5D1}" type="presParOf" srcId="{B3E68B0C-F7D1-4172-8568-DDBB671C816F}" destId="{0EB98488-1772-4586-AB66-6AEC3A6CCF22}" srcOrd="4" destOrd="0" presId="urn:microsoft.com/office/officeart/2018/2/layout/IconVerticalSolidList"/>
    <dgm:cxn modelId="{E55E01DD-90D4-4708-BE8A-6E846B764184}" type="presParOf" srcId="{0EB98488-1772-4586-AB66-6AEC3A6CCF22}" destId="{E524CCA8-11F2-47C3-9EDD-9B69EB682D94}" srcOrd="0" destOrd="0" presId="urn:microsoft.com/office/officeart/2018/2/layout/IconVerticalSolidList"/>
    <dgm:cxn modelId="{9C46EC2C-DE3B-439E-B6C8-CB0D29CE3E9C}" type="presParOf" srcId="{0EB98488-1772-4586-AB66-6AEC3A6CCF22}" destId="{D6058218-5B5F-49DA-A03A-63BE42D26D14}" srcOrd="1" destOrd="0" presId="urn:microsoft.com/office/officeart/2018/2/layout/IconVerticalSolidList"/>
    <dgm:cxn modelId="{F532878E-F242-4D75-846E-DDD1E55E8A4D}" type="presParOf" srcId="{0EB98488-1772-4586-AB66-6AEC3A6CCF22}" destId="{4836A3F3-372E-439A-933F-E60C53724166}" srcOrd="2" destOrd="0" presId="urn:microsoft.com/office/officeart/2018/2/layout/IconVerticalSolidList"/>
    <dgm:cxn modelId="{25D1A42C-FA35-4E35-86B6-0C356213281C}" type="presParOf" srcId="{0EB98488-1772-4586-AB66-6AEC3A6CCF22}" destId="{5C968434-CF53-4985-B369-007E9A3BD91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9CADF7-7B1F-4326-82C8-792EE15E9B40}" type="doc">
      <dgm:prSet loTypeId="urn:microsoft.com/office/officeart/2005/8/layout/vList2" loCatId="list" qsTypeId="urn:microsoft.com/office/officeart/2005/8/quickstyle/simple1" qsCatId="simple" csTypeId="urn:microsoft.com/office/officeart/2005/8/colors/colorful5" csCatId="colorful" phldr="1"/>
      <dgm:spPr/>
    </dgm:pt>
    <dgm:pt modelId="{A3E69ADD-3D02-4E9E-B7B7-F881E46F76A6}">
      <dgm:prSet phldrT="[Text]"/>
      <dgm:spPr/>
      <dgm:t>
        <a:bodyPr/>
        <a:lstStyle/>
        <a:p>
          <a:r>
            <a:rPr lang="en-US"/>
            <a:t>Get Involved in Schools</a:t>
          </a:r>
        </a:p>
      </dgm:t>
    </dgm:pt>
    <dgm:pt modelId="{31B66484-59C3-41CF-BD43-5994D830199D}" type="parTrans" cxnId="{91F774D7-7D3A-4A77-A363-CDDEA9B81536}">
      <dgm:prSet/>
      <dgm:spPr/>
      <dgm:t>
        <a:bodyPr/>
        <a:lstStyle/>
        <a:p>
          <a:endParaRPr lang="en-US"/>
        </a:p>
      </dgm:t>
    </dgm:pt>
    <dgm:pt modelId="{22DE2A6A-E527-498B-9F2A-796E544FE7D2}" type="sibTrans" cxnId="{91F774D7-7D3A-4A77-A363-CDDEA9B81536}">
      <dgm:prSet/>
      <dgm:spPr/>
      <dgm:t>
        <a:bodyPr/>
        <a:lstStyle/>
        <a:p>
          <a:endParaRPr lang="en-US"/>
        </a:p>
      </dgm:t>
    </dgm:pt>
    <dgm:pt modelId="{B6623D7C-C9E5-435C-99B2-5243D616B75B}">
      <dgm:prSet phldrT="[Text]"/>
      <dgm:spPr/>
      <dgm:t>
        <a:bodyPr/>
        <a:lstStyle/>
        <a:p>
          <a:r>
            <a:rPr lang="en-US"/>
            <a:t>Build Relationships</a:t>
          </a:r>
        </a:p>
      </dgm:t>
    </dgm:pt>
    <dgm:pt modelId="{2E1A3A26-59A8-4EF6-9632-CF77BEEF13A4}" type="parTrans" cxnId="{D9A95549-3329-44D1-B812-9E7C701E7985}">
      <dgm:prSet/>
      <dgm:spPr/>
      <dgm:t>
        <a:bodyPr/>
        <a:lstStyle/>
        <a:p>
          <a:endParaRPr lang="en-US"/>
        </a:p>
      </dgm:t>
    </dgm:pt>
    <dgm:pt modelId="{FE9BE39A-0BE9-444D-B2C3-4D7825F948A9}" type="sibTrans" cxnId="{D9A95549-3329-44D1-B812-9E7C701E7985}">
      <dgm:prSet/>
      <dgm:spPr/>
      <dgm:t>
        <a:bodyPr/>
        <a:lstStyle/>
        <a:p>
          <a:endParaRPr lang="en-US"/>
        </a:p>
      </dgm:t>
    </dgm:pt>
    <dgm:pt modelId="{DD1DBF06-3585-44E8-BAE5-664EEA24CBEC}">
      <dgm:prSet phldrT="[Text]"/>
      <dgm:spPr/>
      <dgm:t>
        <a:bodyPr/>
        <a:lstStyle/>
        <a:p>
          <a:r>
            <a:rPr lang="en-US"/>
            <a:t>Take Opportunities to Help with Events</a:t>
          </a:r>
        </a:p>
      </dgm:t>
    </dgm:pt>
    <dgm:pt modelId="{550ADAFA-BF88-4CEE-BBEE-A278FEAD481E}" type="parTrans" cxnId="{393717C0-1246-4AC1-A345-F884BE157D7D}">
      <dgm:prSet/>
      <dgm:spPr/>
      <dgm:t>
        <a:bodyPr/>
        <a:lstStyle/>
        <a:p>
          <a:endParaRPr lang="en-US"/>
        </a:p>
      </dgm:t>
    </dgm:pt>
    <dgm:pt modelId="{0BA2840E-1D4D-4A4F-849E-54377BF46883}" type="sibTrans" cxnId="{393717C0-1246-4AC1-A345-F884BE157D7D}">
      <dgm:prSet/>
      <dgm:spPr/>
      <dgm:t>
        <a:bodyPr/>
        <a:lstStyle/>
        <a:p>
          <a:endParaRPr lang="en-US"/>
        </a:p>
      </dgm:t>
    </dgm:pt>
    <dgm:pt modelId="{EF4D94F4-0A2E-4399-BE9F-716A84ECE8D9}" type="pres">
      <dgm:prSet presAssocID="{449CADF7-7B1F-4326-82C8-792EE15E9B40}" presName="linear" presStyleCnt="0">
        <dgm:presLayoutVars>
          <dgm:animLvl val="lvl"/>
          <dgm:resizeHandles val="exact"/>
        </dgm:presLayoutVars>
      </dgm:prSet>
      <dgm:spPr/>
    </dgm:pt>
    <dgm:pt modelId="{A6B08F0C-A2DE-4B95-951A-D2D9E2BC282E}" type="pres">
      <dgm:prSet presAssocID="{A3E69ADD-3D02-4E9E-B7B7-F881E46F76A6}" presName="parentText" presStyleLbl="node1" presStyleIdx="0" presStyleCnt="3">
        <dgm:presLayoutVars>
          <dgm:chMax val="0"/>
          <dgm:bulletEnabled val="1"/>
        </dgm:presLayoutVars>
      </dgm:prSet>
      <dgm:spPr/>
    </dgm:pt>
    <dgm:pt modelId="{031B8466-9B4C-4D23-97CA-9162A6F4277E}" type="pres">
      <dgm:prSet presAssocID="{22DE2A6A-E527-498B-9F2A-796E544FE7D2}" presName="spacer" presStyleCnt="0"/>
      <dgm:spPr/>
    </dgm:pt>
    <dgm:pt modelId="{B9F9B5F3-32E9-4C37-A473-135C7BE967F1}" type="pres">
      <dgm:prSet presAssocID="{B6623D7C-C9E5-435C-99B2-5243D616B75B}" presName="parentText" presStyleLbl="node1" presStyleIdx="1" presStyleCnt="3">
        <dgm:presLayoutVars>
          <dgm:chMax val="0"/>
          <dgm:bulletEnabled val="1"/>
        </dgm:presLayoutVars>
      </dgm:prSet>
      <dgm:spPr/>
    </dgm:pt>
    <dgm:pt modelId="{C48CF8A1-3D50-495B-A5E6-F307F5C47804}" type="pres">
      <dgm:prSet presAssocID="{FE9BE39A-0BE9-444D-B2C3-4D7825F948A9}" presName="spacer" presStyleCnt="0"/>
      <dgm:spPr/>
    </dgm:pt>
    <dgm:pt modelId="{CA0F6663-6006-428B-AA00-01563637E515}" type="pres">
      <dgm:prSet presAssocID="{DD1DBF06-3585-44E8-BAE5-664EEA24CBEC}" presName="parentText" presStyleLbl="node1" presStyleIdx="2" presStyleCnt="3">
        <dgm:presLayoutVars>
          <dgm:chMax val="0"/>
          <dgm:bulletEnabled val="1"/>
        </dgm:presLayoutVars>
      </dgm:prSet>
      <dgm:spPr/>
    </dgm:pt>
  </dgm:ptLst>
  <dgm:cxnLst>
    <dgm:cxn modelId="{3D100C1D-FE2D-40F8-A28D-06C19536B6E4}" type="presOf" srcId="{A3E69ADD-3D02-4E9E-B7B7-F881E46F76A6}" destId="{A6B08F0C-A2DE-4B95-951A-D2D9E2BC282E}" srcOrd="0" destOrd="0" presId="urn:microsoft.com/office/officeart/2005/8/layout/vList2"/>
    <dgm:cxn modelId="{EEFA3C49-F378-49C6-9644-5ACB8909F72B}" type="presOf" srcId="{449CADF7-7B1F-4326-82C8-792EE15E9B40}" destId="{EF4D94F4-0A2E-4399-BE9F-716A84ECE8D9}" srcOrd="0" destOrd="0" presId="urn:microsoft.com/office/officeart/2005/8/layout/vList2"/>
    <dgm:cxn modelId="{D9A95549-3329-44D1-B812-9E7C701E7985}" srcId="{449CADF7-7B1F-4326-82C8-792EE15E9B40}" destId="{B6623D7C-C9E5-435C-99B2-5243D616B75B}" srcOrd="1" destOrd="0" parTransId="{2E1A3A26-59A8-4EF6-9632-CF77BEEF13A4}" sibTransId="{FE9BE39A-0BE9-444D-B2C3-4D7825F948A9}"/>
    <dgm:cxn modelId="{614D73A9-4918-4A46-9AD2-FCEFBE64EB61}" type="presOf" srcId="{DD1DBF06-3585-44E8-BAE5-664EEA24CBEC}" destId="{CA0F6663-6006-428B-AA00-01563637E515}" srcOrd="0" destOrd="0" presId="urn:microsoft.com/office/officeart/2005/8/layout/vList2"/>
    <dgm:cxn modelId="{393717C0-1246-4AC1-A345-F884BE157D7D}" srcId="{449CADF7-7B1F-4326-82C8-792EE15E9B40}" destId="{DD1DBF06-3585-44E8-BAE5-664EEA24CBEC}" srcOrd="2" destOrd="0" parTransId="{550ADAFA-BF88-4CEE-BBEE-A278FEAD481E}" sibTransId="{0BA2840E-1D4D-4A4F-849E-54377BF46883}"/>
    <dgm:cxn modelId="{E74E9DD3-B5ED-40BE-B2AB-901EBDBF99C7}" type="presOf" srcId="{B6623D7C-C9E5-435C-99B2-5243D616B75B}" destId="{B9F9B5F3-32E9-4C37-A473-135C7BE967F1}" srcOrd="0" destOrd="0" presId="urn:microsoft.com/office/officeart/2005/8/layout/vList2"/>
    <dgm:cxn modelId="{91F774D7-7D3A-4A77-A363-CDDEA9B81536}" srcId="{449CADF7-7B1F-4326-82C8-792EE15E9B40}" destId="{A3E69ADD-3D02-4E9E-B7B7-F881E46F76A6}" srcOrd="0" destOrd="0" parTransId="{31B66484-59C3-41CF-BD43-5994D830199D}" sibTransId="{22DE2A6A-E527-498B-9F2A-796E544FE7D2}"/>
    <dgm:cxn modelId="{810F5916-0256-403E-B851-AE2A07008D2C}" type="presParOf" srcId="{EF4D94F4-0A2E-4399-BE9F-716A84ECE8D9}" destId="{A6B08F0C-A2DE-4B95-951A-D2D9E2BC282E}" srcOrd="0" destOrd="0" presId="urn:microsoft.com/office/officeart/2005/8/layout/vList2"/>
    <dgm:cxn modelId="{6B599065-8CA0-4688-84F9-1B5754BCE2E5}" type="presParOf" srcId="{EF4D94F4-0A2E-4399-BE9F-716A84ECE8D9}" destId="{031B8466-9B4C-4D23-97CA-9162A6F4277E}" srcOrd="1" destOrd="0" presId="urn:microsoft.com/office/officeart/2005/8/layout/vList2"/>
    <dgm:cxn modelId="{F5ABB3C7-6301-42A8-AC97-F1C629467EB2}" type="presParOf" srcId="{EF4D94F4-0A2E-4399-BE9F-716A84ECE8D9}" destId="{B9F9B5F3-32E9-4C37-A473-135C7BE967F1}" srcOrd="2" destOrd="0" presId="urn:microsoft.com/office/officeart/2005/8/layout/vList2"/>
    <dgm:cxn modelId="{1A8C6BC0-B772-4E7C-A722-4B834E448F13}" type="presParOf" srcId="{EF4D94F4-0A2E-4399-BE9F-716A84ECE8D9}" destId="{C48CF8A1-3D50-495B-A5E6-F307F5C47804}" srcOrd="3" destOrd="0" presId="urn:microsoft.com/office/officeart/2005/8/layout/vList2"/>
    <dgm:cxn modelId="{DB6C53FA-1B2B-4BA2-B4AE-41137D15AAF5}" type="presParOf" srcId="{EF4D94F4-0A2E-4399-BE9F-716A84ECE8D9}" destId="{CA0F6663-6006-428B-AA00-01563637E51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A79EA96-0A04-427A-8573-F77D2E86142D}"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en-US"/>
        </a:p>
      </dgm:t>
    </dgm:pt>
    <dgm:pt modelId="{774C92CD-CC94-4EFF-8303-EAB68380549B}">
      <dgm:prSet phldrT="[Text]"/>
      <dgm:spPr/>
      <dgm:t>
        <a:bodyPr/>
        <a:lstStyle/>
        <a:p>
          <a:r>
            <a:rPr lang="en-US"/>
            <a:t>Shared Vision</a:t>
          </a:r>
        </a:p>
      </dgm:t>
    </dgm:pt>
    <dgm:pt modelId="{21104BDA-0C28-4B76-9595-3B542B684813}" type="parTrans" cxnId="{AF830CA1-9EE3-4D43-A525-878A13F855C6}">
      <dgm:prSet/>
      <dgm:spPr/>
      <dgm:t>
        <a:bodyPr/>
        <a:lstStyle/>
        <a:p>
          <a:endParaRPr lang="en-US"/>
        </a:p>
      </dgm:t>
    </dgm:pt>
    <dgm:pt modelId="{E6AE5E7D-F7F0-4C53-9396-982A189C193C}" type="sibTrans" cxnId="{AF830CA1-9EE3-4D43-A525-878A13F855C6}">
      <dgm:prSet/>
      <dgm:spPr/>
      <dgm:t>
        <a:bodyPr/>
        <a:lstStyle/>
        <a:p>
          <a:endParaRPr lang="en-US"/>
        </a:p>
      </dgm:t>
    </dgm:pt>
    <dgm:pt modelId="{2CEBF5A0-B13D-4224-9545-7BFD04A65822}">
      <dgm:prSet phldrT="[Text]"/>
      <dgm:spPr/>
      <dgm:t>
        <a:bodyPr/>
        <a:lstStyle/>
        <a:p>
          <a:r>
            <a:rPr lang="en-US"/>
            <a:t>Decision Making </a:t>
          </a:r>
        </a:p>
      </dgm:t>
    </dgm:pt>
    <dgm:pt modelId="{F0AF0EC0-B3E3-40EB-A002-EE2F35530D88}" type="parTrans" cxnId="{6014666E-7D85-454B-B8DC-CE21CD78216F}">
      <dgm:prSet/>
      <dgm:spPr/>
      <dgm:t>
        <a:bodyPr/>
        <a:lstStyle/>
        <a:p>
          <a:endParaRPr lang="en-US"/>
        </a:p>
      </dgm:t>
    </dgm:pt>
    <dgm:pt modelId="{83FC51BB-A09B-403E-925F-A0703756DAB5}" type="sibTrans" cxnId="{6014666E-7D85-454B-B8DC-CE21CD78216F}">
      <dgm:prSet/>
      <dgm:spPr/>
      <dgm:t>
        <a:bodyPr/>
        <a:lstStyle/>
        <a:p>
          <a:endParaRPr lang="en-US"/>
        </a:p>
      </dgm:t>
    </dgm:pt>
    <dgm:pt modelId="{C6D9E5F9-8548-460B-A2FA-F4B9F94AB641}">
      <dgm:prSet phldrT="[Text]"/>
      <dgm:spPr/>
      <dgm:t>
        <a:bodyPr anchor="ctr"/>
        <a:lstStyle/>
        <a:p>
          <a:pPr algn="ctr"/>
          <a:r>
            <a:rPr lang="en-US"/>
            <a:t>Advisory Committees</a:t>
          </a:r>
        </a:p>
      </dgm:t>
    </dgm:pt>
    <dgm:pt modelId="{F86BEDBE-7224-4DB9-8AA7-BA5DDEF3DE1C}" type="parTrans" cxnId="{4EDF25A3-DAB8-4839-8672-D3E8DFFD7DB6}">
      <dgm:prSet/>
      <dgm:spPr/>
      <dgm:t>
        <a:bodyPr/>
        <a:lstStyle/>
        <a:p>
          <a:endParaRPr lang="en-US"/>
        </a:p>
      </dgm:t>
    </dgm:pt>
    <dgm:pt modelId="{F89C2D05-E399-44F4-9933-C57E09EC66EE}" type="sibTrans" cxnId="{4EDF25A3-DAB8-4839-8672-D3E8DFFD7DB6}">
      <dgm:prSet/>
      <dgm:spPr/>
      <dgm:t>
        <a:bodyPr/>
        <a:lstStyle/>
        <a:p>
          <a:endParaRPr lang="en-US"/>
        </a:p>
      </dgm:t>
    </dgm:pt>
    <dgm:pt modelId="{4B741196-D080-4EF6-A3CC-146608E65D5D}" type="pres">
      <dgm:prSet presAssocID="{3A79EA96-0A04-427A-8573-F77D2E86142D}" presName="cycle" presStyleCnt="0">
        <dgm:presLayoutVars>
          <dgm:chMax val="1"/>
          <dgm:dir/>
          <dgm:animLvl val="ctr"/>
          <dgm:resizeHandles val="exact"/>
        </dgm:presLayoutVars>
      </dgm:prSet>
      <dgm:spPr/>
    </dgm:pt>
    <dgm:pt modelId="{F6B6E284-13FE-4C54-A1AD-AAD3604473D4}" type="pres">
      <dgm:prSet presAssocID="{774C92CD-CC94-4EFF-8303-EAB68380549B}" presName="centerShape" presStyleLbl="node0" presStyleIdx="0" presStyleCnt="1"/>
      <dgm:spPr/>
    </dgm:pt>
    <dgm:pt modelId="{8C4B9DBA-217B-406F-B963-22A832E30415}" type="pres">
      <dgm:prSet presAssocID="{F0AF0EC0-B3E3-40EB-A002-EE2F35530D88}" presName="parTrans" presStyleLbl="bgSibTrans2D1" presStyleIdx="0" presStyleCnt="2"/>
      <dgm:spPr/>
    </dgm:pt>
    <dgm:pt modelId="{82FFC788-5F7E-44FF-8289-E09EC98CA166}" type="pres">
      <dgm:prSet presAssocID="{2CEBF5A0-B13D-4224-9545-7BFD04A65822}" presName="node" presStyleLbl="node1" presStyleIdx="0" presStyleCnt="2">
        <dgm:presLayoutVars>
          <dgm:bulletEnabled val="1"/>
        </dgm:presLayoutVars>
      </dgm:prSet>
      <dgm:spPr/>
    </dgm:pt>
    <dgm:pt modelId="{D487ADD8-7725-4446-9DC5-DF3EE869C4BD}" type="pres">
      <dgm:prSet presAssocID="{F86BEDBE-7224-4DB9-8AA7-BA5DDEF3DE1C}" presName="parTrans" presStyleLbl="bgSibTrans2D1" presStyleIdx="1" presStyleCnt="2"/>
      <dgm:spPr/>
    </dgm:pt>
    <dgm:pt modelId="{55C549FD-95C9-44C2-8746-24EF6034BD56}" type="pres">
      <dgm:prSet presAssocID="{C6D9E5F9-8548-460B-A2FA-F4B9F94AB641}" presName="node" presStyleLbl="node1" presStyleIdx="1" presStyleCnt="2">
        <dgm:presLayoutVars>
          <dgm:bulletEnabled val="1"/>
        </dgm:presLayoutVars>
      </dgm:prSet>
      <dgm:spPr/>
    </dgm:pt>
  </dgm:ptLst>
  <dgm:cxnLst>
    <dgm:cxn modelId="{4E8DF160-F45B-449A-A5BE-BAED6A3D1BF2}" type="presOf" srcId="{2CEBF5A0-B13D-4224-9545-7BFD04A65822}" destId="{82FFC788-5F7E-44FF-8289-E09EC98CA166}" srcOrd="0" destOrd="0" presId="urn:microsoft.com/office/officeart/2005/8/layout/radial4"/>
    <dgm:cxn modelId="{6014666E-7D85-454B-B8DC-CE21CD78216F}" srcId="{774C92CD-CC94-4EFF-8303-EAB68380549B}" destId="{2CEBF5A0-B13D-4224-9545-7BFD04A65822}" srcOrd="0" destOrd="0" parTransId="{F0AF0EC0-B3E3-40EB-A002-EE2F35530D88}" sibTransId="{83FC51BB-A09B-403E-925F-A0703756DAB5}"/>
    <dgm:cxn modelId="{CEF59D72-A5D9-4AF5-8BBC-9E3509343220}" type="presOf" srcId="{774C92CD-CC94-4EFF-8303-EAB68380549B}" destId="{F6B6E284-13FE-4C54-A1AD-AAD3604473D4}" srcOrd="0" destOrd="0" presId="urn:microsoft.com/office/officeart/2005/8/layout/radial4"/>
    <dgm:cxn modelId="{DDDB9282-08CB-43CB-9C94-4543390DCFD5}" type="presOf" srcId="{F0AF0EC0-B3E3-40EB-A002-EE2F35530D88}" destId="{8C4B9DBA-217B-406F-B963-22A832E30415}" srcOrd="0" destOrd="0" presId="urn:microsoft.com/office/officeart/2005/8/layout/radial4"/>
    <dgm:cxn modelId="{AF830CA1-9EE3-4D43-A525-878A13F855C6}" srcId="{3A79EA96-0A04-427A-8573-F77D2E86142D}" destId="{774C92CD-CC94-4EFF-8303-EAB68380549B}" srcOrd="0" destOrd="0" parTransId="{21104BDA-0C28-4B76-9595-3B542B684813}" sibTransId="{E6AE5E7D-F7F0-4C53-9396-982A189C193C}"/>
    <dgm:cxn modelId="{F47246A2-B00A-4B07-BBB6-2A4D86FC9226}" type="presOf" srcId="{C6D9E5F9-8548-460B-A2FA-F4B9F94AB641}" destId="{55C549FD-95C9-44C2-8746-24EF6034BD56}" srcOrd="0" destOrd="0" presId="urn:microsoft.com/office/officeart/2005/8/layout/radial4"/>
    <dgm:cxn modelId="{4EDF25A3-DAB8-4839-8672-D3E8DFFD7DB6}" srcId="{774C92CD-CC94-4EFF-8303-EAB68380549B}" destId="{C6D9E5F9-8548-460B-A2FA-F4B9F94AB641}" srcOrd="1" destOrd="0" parTransId="{F86BEDBE-7224-4DB9-8AA7-BA5DDEF3DE1C}" sibTransId="{F89C2D05-E399-44F4-9933-C57E09EC66EE}"/>
    <dgm:cxn modelId="{9D3869B2-AAB0-48F1-AA7C-FC397D041408}" type="presOf" srcId="{3A79EA96-0A04-427A-8573-F77D2E86142D}" destId="{4B741196-D080-4EF6-A3CC-146608E65D5D}" srcOrd="0" destOrd="0" presId="urn:microsoft.com/office/officeart/2005/8/layout/radial4"/>
    <dgm:cxn modelId="{FD3385C6-D558-474E-AAF7-C4A7754E7DBF}" type="presOf" srcId="{F86BEDBE-7224-4DB9-8AA7-BA5DDEF3DE1C}" destId="{D487ADD8-7725-4446-9DC5-DF3EE869C4BD}" srcOrd="0" destOrd="0" presId="urn:microsoft.com/office/officeart/2005/8/layout/radial4"/>
    <dgm:cxn modelId="{CCB96C80-22F0-461B-9F99-58E03CBAA4F9}" type="presParOf" srcId="{4B741196-D080-4EF6-A3CC-146608E65D5D}" destId="{F6B6E284-13FE-4C54-A1AD-AAD3604473D4}" srcOrd="0" destOrd="0" presId="urn:microsoft.com/office/officeart/2005/8/layout/radial4"/>
    <dgm:cxn modelId="{BAEEC394-6576-4B40-90E8-9EBE98AE9515}" type="presParOf" srcId="{4B741196-D080-4EF6-A3CC-146608E65D5D}" destId="{8C4B9DBA-217B-406F-B963-22A832E30415}" srcOrd="1" destOrd="0" presId="urn:microsoft.com/office/officeart/2005/8/layout/radial4"/>
    <dgm:cxn modelId="{8246FA6D-B3FB-4DE3-9658-74E6AE3A650F}" type="presParOf" srcId="{4B741196-D080-4EF6-A3CC-146608E65D5D}" destId="{82FFC788-5F7E-44FF-8289-E09EC98CA166}" srcOrd="2" destOrd="0" presId="urn:microsoft.com/office/officeart/2005/8/layout/radial4"/>
    <dgm:cxn modelId="{7ACBE77E-3087-4B06-99DE-230521A6A530}" type="presParOf" srcId="{4B741196-D080-4EF6-A3CC-146608E65D5D}" destId="{D487ADD8-7725-4446-9DC5-DF3EE869C4BD}" srcOrd="3" destOrd="0" presId="urn:microsoft.com/office/officeart/2005/8/layout/radial4"/>
    <dgm:cxn modelId="{461B20BB-4995-4901-9738-9B584E9F3423}" type="presParOf" srcId="{4B741196-D080-4EF6-A3CC-146608E65D5D}" destId="{55C549FD-95C9-44C2-8746-24EF6034BD56}"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BA6DBE6-CD1C-48D9-97C8-C092D8C0DEEF}" type="doc">
      <dgm:prSet loTypeId="urn:microsoft.com/office/officeart/2005/8/layout/hList7" loCatId="list" qsTypeId="urn:microsoft.com/office/officeart/2005/8/quickstyle/simple1" qsCatId="simple" csTypeId="urn:microsoft.com/office/officeart/2005/8/colors/colorful5" csCatId="colorful" phldr="1"/>
      <dgm:spPr/>
    </dgm:pt>
    <dgm:pt modelId="{56FDA125-988A-44BD-B2B6-450E911973C2}">
      <dgm:prSet phldrT="[Text]"/>
      <dgm:spPr/>
      <dgm:t>
        <a:bodyPr/>
        <a:lstStyle/>
        <a:p>
          <a:r>
            <a:rPr lang="en-US"/>
            <a:t>Help tell the story behind the data</a:t>
          </a:r>
        </a:p>
        <a:p>
          <a:r>
            <a:rPr lang="en-US"/>
            <a:t> Story behind the numbers, as a parent you can add your voice to the story</a:t>
          </a:r>
        </a:p>
      </dgm:t>
    </dgm:pt>
    <dgm:pt modelId="{BFF0279C-DA85-4D95-8CD6-2C82BD0784AE}" type="parTrans" cxnId="{9CEDBF33-719E-499C-96CC-0A05E627419E}">
      <dgm:prSet/>
      <dgm:spPr/>
      <dgm:t>
        <a:bodyPr/>
        <a:lstStyle/>
        <a:p>
          <a:endParaRPr lang="en-US"/>
        </a:p>
      </dgm:t>
    </dgm:pt>
    <dgm:pt modelId="{BBA5934D-2C4B-46EC-9734-9D2EFD3585BB}" type="sibTrans" cxnId="{9CEDBF33-719E-499C-96CC-0A05E627419E}">
      <dgm:prSet/>
      <dgm:spPr/>
      <dgm:t>
        <a:bodyPr/>
        <a:lstStyle/>
        <a:p>
          <a:endParaRPr lang="en-US"/>
        </a:p>
      </dgm:t>
    </dgm:pt>
    <dgm:pt modelId="{BE4D234B-249C-4664-AFAC-441B6F62661F}">
      <dgm:prSet phldrT="[Text]"/>
      <dgm:spPr/>
      <dgm:t>
        <a:bodyPr/>
        <a:lstStyle/>
        <a:p>
          <a:r>
            <a:rPr lang="en-US"/>
            <a:t>Participate in Surveys to help implement change</a:t>
          </a:r>
        </a:p>
        <a:p>
          <a:r>
            <a:rPr lang="en-US"/>
            <a:t> Participate in surveys, the results from parent input can implement change</a:t>
          </a:r>
        </a:p>
      </dgm:t>
    </dgm:pt>
    <dgm:pt modelId="{EEABC9F0-C291-4738-BDE4-E81ECFE7512F}" type="parTrans" cxnId="{2D558326-1047-4EB4-AABB-CB33081B8D03}">
      <dgm:prSet/>
      <dgm:spPr/>
      <dgm:t>
        <a:bodyPr/>
        <a:lstStyle/>
        <a:p>
          <a:endParaRPr lang="en-US"/>
        </a:p>
      </dgm:t>
    </dgm:pt>
    <dgm:pt modelId="{77FC0374-F899-4E0B-890A-4846170BB5EB}" type="sibTrans" cxnId="{2D558326-1047-4EB4-AABB-CB33081B8D03}">
      <dgm:prSet/>
      <dgm:spPr/>
      <dgm:t>
        <a:bodyPr/>
        <a:lstStyle/>
        <a:p>
          <a:endParaRPr lang="en-US"/>
        </a:p>
      </dgm:t>
    </dgm:pt>
    <dgm:pt modelId="{90A8E341-3D66-4009-A61B-9FC9024CD0AE}">
      <dgm:prSet phldrT="[Text]"/>
      <dgm:spPr/>
      <dgm:t>
        <a:bodyPr/>
        <a:lstStyle/>
        <a:p>
          <a:r>
            <a:rPr lang="en-US"/>
            <a:t>Use data from surveys to guide improvement</a:t>
          </a:r>
        </a:p>
      </dgm:t>
    </dgm:pt>
    <dgm:pt modelId="{95556F05-CE21-4916-85E2-590E04B21636}" type="parTrans" cxnId="{6BF58A1A-48F7-43BD-B664-0413D12D4724}">
      <dgm:prSet/>
      <dgm:spPr/>
      <dgm:t>
        <a:bodyPr/>
        <a:lstStyle/>
        <a:p>
          <a:endParaRPr lang="en-US"/>
        </a:p>
      </dgm:t>
    </dgm:pt>
    <dgm:pt modelId="{9475710F-1E5F-4F44-ACDD-CE30D6DE6B6A}" type="sibTrans" cxnId="{6BF58A1A-48F7-43BD-B664-0413D12D4724}">
      <dgm:prSet/>
      <dgm:spPr/>
      <dgm:t>
        <a:bodyPr/>
        <a:lstStyle/>
        <a:p>
          <a:endParaRPr lang="en-US"/>
        </a:p>
      </dgm:t>
    </dgm:pt>
    <dgm:pt modelId="{066458E3-5A30-473A-9CB2-B6B3AF6B9A33}" type="pres">
      <dgm:prSet presAssocID="{0BA6DBE6-CD1C-48D9-97C8-C092D8C0DEEF}" presName="Name0" presStyleCnt="0">
        <dgm:presLayoutVars>
          <dgm:dir/>
          <dgm:resizeHandles val="exact"/>
        </dgm:presLayoutVars>
      </dgm:prSet>
      <dgm:spPr/>
    </dgm:pt>
    <dgm:pt modelId="{3BC12964-C4BE-4C23-A7B4-AFA6C3A83D24}" type="pres">
      <dgm:prSet presAssocID="{0BA6DBE6-CD1C-48D9-97C8-C092D8C0DEEF}" presName="fgShape" presStyleLbl="fgShp" presStyleIdx="0" presStyleCnt="1" custScaleX="92451" custScaleY="157799" custLinFactNeighborX="-837" custLinFactNeighborY="66924"/>
      <dgm:spPr/>
    </dgm:pt>
    <dgm:pt modelId="{85AE8A46-90F9-40FE-98A9-1620412CBBD1}" type="pres">
      <dgm:prSet presAssocID="{0BA6DBE6-CD1C-48D9-97C8-C092D8C0DEEF}" presName="linComp" presStyleCnt="0"/>
      <dgm:spPr/>
    </dgm:pt>
    <dgm:pt modelId="{DA5ABFA4-8B4B-429C-8965-DFD629EC7350}" type="pres">
      <dgm:prSet presAssocID="{56FDA125-988A-44BD-B2B6-450E911973C2}" presName="compNode" presStyleCnt="0"/>
      <dgm:spPr/>
    </dgm:pt>
    <dgm:pt modelId="{426BBD13-8D76-4EE5-B903-822602FCD63B}" type="pres">
      <dgm:prSet presAssocID="{56FDA125-988A-44BD-B2B6-450E911973C2}" presName="bkgdShape" presStyleLbl="node1" presStyleIdx="0" presStyleCnt="3"/>
      <dgm:spPr/>
    </dgm:pt>
    <dgm:pt modelId="{DD82E6FF-3429-41C0-A00A-0C7C05BDAB97}" type="pres">
      <dgm:prSet presAssocID="{56FDA125-988A-44BD-B2B6-450E911973C2}" presName="nodeTx" presStyleLbl="node1" presStyleIdx="0" presStyleCnt="3">
        <dgm:presLayoutVars>
          <dgm:bulletEnabled val="1"/>
        </dgm:presLayoutVars>
      </dgm:prSet>
      <dgm:spPr/>
    </dgm:pt>
    <dgm:pt modelId="{CD43DE09-17C3-4DB6-B2D0-EEDD3400509E}" type="pres">
      <dgm:prSet presAssocID="{56FDA125-988A-44BD-B2B6-450E911973C2}" presName="invisiNode" presStyleLbl="node1" presStyleIdx="0" presStyleCnt="3"/>
      <dgm:spPr/>
    </dgm:pt>
    <dgm:pt modelId="{94661846-0F17-4684-9F9D-576697CE4806}" type="pres">
      <dgm:prSet presAssocID="{56FDA125-988A-44BD-B2B6-450E911973C2}"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orytelling with solid fill"/>
        </a:ext>
      </dgm:extLst>
    </dgm:pt>
    <dgm:pt modelId="{B98C5751-0D94-44D8-8F42-BE899D02BC8A}" type="pres">
      <dgm:prSet presAssocID="{BBA5934D-2C4B-46EC-9734-9D2EFD3585BB}" presName="sibTrans" presStyleLbl="sibTrans2D1" presStyleIdx="0" presStyleCnt="0"/>
      <dgm:spPr/>
    </dgm:pt>
    <dgm:pt modelId="{E6ED0750-B1C9-4D21-95AD-C8F9E078BE60}" type="pres">
      <dgm:prSet presAssocID="{BE4D234B-249C-4664-AFAC-441B6F62661F}" presName="compNode" presStyleCnt="0"/>
      <dgm:spPr/>
    </dgm:pt>
    <dgm:pt modelId="{4BE7157C-594B-4F1A-B54F-12EB49CE0029}" type="pres">
      <dgm:prSet presAssocID="{BE4D234B-249C-4664-AFAC-441B6F62661F}" presName="bkgdShape" presStyleLbl="node1" presStyleIdx="1" presStyleCnt="3"/>
      <dgm:spPr/>
    </dgm:pt>
    <dgm:pt modelId="{9C01B14B-516E-43ED-8AB1-72DF56E53AF2}" type="pres">
      <dgm:prSet presAssocID="{BE4D234B-249C-4664-AFAC-441B6F62661F}" presName="nodeTx" presStyleLbl="node1" presStyleIdx="1" presStyleCnt="3">
        <dgm:presLayoutVars>
          <dgm:bulletEnabled val="1"/>
        </dgm:presLayoutVars>
      </dgm:prSet>
      <dgm:spPr/>
    </dgm:pt>
    <dgm:pt modelId="{8133D78D-80F9-4B6A-BB2E-41BE9A3287D4}" type="pres">
      <dgm:prSet presAssocID="{BE4D234B-249C-4664-AFAC-441B6F62661F}" presName="invisiNode" presStyleLbl="node1" presStyleIdx="1" presStyleCnt="3"/>
      <dgm:spPr/>
    </dgm:pt>
    <dgm:pt modelId="{B22E8576-719B-4E61-95B8-0B45243EF15F}" type="pres">
      <dgm:prSet presAssocID="{BE4D234B-249C-4664-AFAC-441B6F62661F}"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ockey Stick Curve Graph with solid fill"/>
        </a:ext>
      </dgm:extLst>
    </dgm:pt>
    <dgm:pt modelId="{BCEFF99E-6753-4B40-9E25-D0418194742A}" type="pres">
      <dgm:prSet presAssocID="{77FC0374-F899-4E0B-890A-4846170BB5EB}" presName="sibTrans" presStyleLbl="sibTrans2D1" presStyleIdx="0" presStyleCnt="0"/>
      <dgm:spPr/>
    </dgm:pt>
    <dgm:pt modelId="{28A1B578-0A4A-47DE-ACA9-6E4084742364}" type="pres">
      <dgm:prSet presAssocID="{90A8E341-3D66-4009-A61B-9FC9024CD0AE}" presName="compNode" presStyleCnt="0"/>
      <dgm:spPr/>
    </dgm:pt>
    <dgm:pt modelId="{220109D4-6D40-43DC-9408-03DCBBE34A90}" type="pres">
      <dgm:prSet presAssocID="{90A8E341-3D66-4009-A61B-9FC9024CD0AE}" presName="bkgdShape" presStyleLbl="node1" presStyleIdx="2" presStyleCnt="3"/>
      <dgm:spPr/>
    </dgm:pt>
    <dgm:pt modelId="{07CE3021-3229-4F01-AD99-FEA983124938}" type="pres">
      <dgm:prSet presAssocID="{90A8E341-3D66-4009-A61B-9FC9024CD0AE}" presName="nodeTx" presStyleLbl="node1" presStyleIdx="2" presStyleCnt="3">
        <dgm:presLayoutVars>
          <dgm:bulletEnabled val="1"/>
        </dgm:presLayoutVars>
      </dgm:prSet>
      <dgm:spPr/>
    </dgm:pt>
    <dgm:pt modelId="{B2A74613-D42D-4126-8212-BEE4B39D0A07}" type="pres">
      <dgm:prSet presAssocID="{90A8E341-3D66-4009-A61B-9FC9024CD0AE}" presName="invisiNode" presStyleLbl="node1" presStyleIdx="2" presStyleCnt="3"/>
      <dgm:spPr/>
    </dgm:pt>
    <dgm:pt modelId="{7A564382-99DD-4FE0-AFAE-CDB72E75D7C8}" type="pres">
      <dgm:prSet presAssocID="{90A8E341-3D66-4009-A61B-9FC9024CD0AE}"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Server with solid fill"/>
        </a:ext>
      </dgm:extLst>
    </dgm:pt>
  </dgm:ptLst>
  <dgm:cxnLst>
    <dgm:cxn modelId="{6BF58A1A-48F7-43BD-B664-0413D12D4724}" srcId="{0BA6DBE6-CD1C-48D9-97C8-C092D8C0DEEF}" destId="{90A8E341-3D66-4009-A61B-9FC9024CD0AE}" srcOrd="2" destOrd="0" parTransId="{95556F05-CE21-4916-85E2-590E04B21636}" sibTransId="{9475710F-1E5F-4F44-ACDD-CE30D6DE6B6A}"/>
    <dgm:cxn modelId="{361FB420-E1DC-4CEC-BAA5-04D30DCA8BCE}" type="presOf" srcId="{0BA6DBE6-CD1C-48D9-97C8-C092D8C0DEEF}" destId="{066458E3-5A30-473A-9CB2-B6B3AF6B9A33}" srcOrd="0" destOrd="0" presId="urn:microsoft.com/office/officeart/2005/8/layout/hList7"/>
    <dgm:cxn modelId="{2D558326-1047-4EB4-AABB-CB33081B8D03}" srcId="{0BA6DBE6-CD1C-48D9-97C8-C092D8C0DEEF}" destId="{BE4D234B-249C-4664-AFAC-441B6F62661F}" srcOrd="1" destOrd="0" parTransId="{EEABC9F0-C291-4738-BDE4-E81ECFE7512F}" sibTransId="{77FC0374-F899-4E0B-890A-4846170BB5EB}"/>
    <dgm:cxn modelId="{9E29F027-C2F5-4978-877A-68410B6F4488}" type="presOf" srcId="{BBA5934D-2C4B-46EC-9734-9D2EFD3585BB}" destId="{B98C5751-0D94-44D8-8F42-BE899D02BC8A}" srcOrd="0" destOrd="0" presId="urn:microsoft.com/office/officeart/2005/8/layout/hList7"/>
    <dgm:cxn modelId="{5CCF022C-AF92-4C25-843A-F73FC41E2EA3}" type="presOf" srcId="{BE4D234B-249C-4664-AFAC-441B6F62661F}" destId="{4BE7157C-594B-4F1A-B54F-12EB49CE0029}" srcOrd="0" destOrd="0" presId="urn:microsoft.com/office/officeart/2005/8/layout/hList7"/>
    <dgm:cxn modelId="{9CEDBF33-719E-499C-96CC-0A05E627419E}" srcId="{0BA6DBE6-CD1C-48D9-97C8-C092D8C0DEEF}" destId="{56FDA125-988A-44BD-B2B6-450E911973C2}" srcOrd="0" destOrd="0" parTransId="{BFF0279C-DA85-4D95-8CD6-2C82BD0784AE}" sibTransId="{BBA5934D-2C4B-46EC-9734-9D2EFD3585BB}"/>
    <dgm:cxn modelId="{FEA9B772-F846-43F3-A8D2-429A669DE8CD}" type="presOf" srcId="{56FDA125-988A-44BD-B2B6-450E911973C2}" destId="{426BBD13-8D76-4EE5-B903-822602FCD63B}" srcOrd="0" destOrd="0" presId="urn:microsoft.com/office/officeart/2005/8/layout/hList7"/>
    <dgm:cxn modelId="{862DAF95-69D5-4B82-A7D7-5596977ADDA0}" type="presOf" srcId="{56FDA125-988A-44BD-B2B6-450E911973C2}" destId="{DD82E6FF-3429-41C0-A00A-0C7C05BDAB97}" srcOrd="1" destOrd="0" presId="urn:microsoft.com/office/officeart/2005/8/layout/hList7"/>
    <dgm:cxn modelId="{917E939F-380F-4C6E-A55B-EF9ABD375E29}" type="presOf" srcId="{77FC0374-F899-4E0B-890A-4846170BB5EB}" destId="{BCEFF99E-6753-4B40-9E25-D0418194742A}" srcOrd="0" destOrd="0" presId="urn:microsoft.com/office/officeart/2005/8/layout/hList7"/>
    <dgm:cxn modelId="{E5198FC2-C7E8-4926-BED6-6C9A834B1FD8}" type="presOf" srcId="{90A8E341-3D66-4009-A61B-9FC9024CD0AE}" destId="{220109D4-6D40-43DC-9408-03DCBBE34A90}" srcOrd="0" destOrd="0" presId="urn:microsoft.com/office/officeart/2005/8/layout/hList7"/>
    <dgm:cxn modelId="{4B45A5D6-9384-4B1D-83C1-20953B1E851E}" type="presOf" srcId="{BE4D234B-249C-4664-AFAC-441B6F62661F}" destId="{9C01B14B-516E-43ED-8AB1-72DF56E53AF2}" srcOrd="1" destOrd="0" presId="urn:microsoft.com/office/officeart/2005/8/layout/hList7"/>
    <dgm:cxn modelId="{9ABF8DE6-74FC-4C10-A520-E40D678E3634}" type="presOf" srcId="{90A8E341-3D66-4009-A61B-9FC9024CD0AE}" destId="{07CE3021-3229-4F01-AD99-FEA983124938}" srcOrd="1" destOrd="0" presId="urn:microsoft.com/office/officeart/2005/8/layout/hList7"/>
    <dgm:cxn modelId="{E3F744B4-00FD-4AAF-90AC-5C941EA9EA21}" type="presParOf" srcId="{066458E3-5A30-473A-9CB2-B6B3AF6B9A33}" destId="{3BC12964-C4BE-4C23-A7B4-AFA6C3A83D24}" srcOrd="0" destOrd="0" presId="urn:microsoft.com/office/officeart/2005/8/layout/hList7"/>
    <dgm:cxn modelId="{5CC804A2-ECCE-4F37-84F7-3D5F0E9CD972}" type="presParOf" srcId="{066458E3-5A30-473A-9CB2-B6B3AF6B9A33}" destId="{85AE8A46-90F9-40FE-98A9-1620412CBBD1}" srcOrd="1" destOrd="0" presId="urn:microsoft.com/office/officeart/2005/8/layout/hList7"/>
    <dgm:cxn modelId="{1FC6BEFA-30E5-46E7-AB47-DC8AB75FE10C}" type="presParOf" srcId="{85AE8A46-90F9-40FE-98A9-1620412CBBD1}" destId="{DA5ABFA4-8B4B-429C-8965-DFD629EC7350}" srcOrd="0" destOrd="0" presId="urn:microsoft.com/office/officeart/2005/8/layout/hList7"/>
    <dgm:cxn modelId="{9643F7EF-85F0-47D9-B093-FDB6EB5FE837}" type="presParOf" srcId="{DA5ABFA4-8B4B-429C-8965-DFD629EC7350}" destId="{426BBD13-8D76-4EE5-B903-822602FCD63B}" srcOrd="0" destOrd="0" presId="urn:microsoft.com/office/officeart/2005/8/layout/hList7"/>
    <dgm:cxn modelId="{0D7DFD62-2945-4684-B6D5-E2D86CB36C85}" type="presParOf" srcId="{DA5ABFA4-8B4B-429C-8965-DFD629EC7350}" destId="{DD82E6FF-3429-41C0-A00A-0C7C05BDAB97}" srcOrd="1" destOrd="0" presId="urn:microsoft.com/office/officeart/2005/8/layout/hList7"/>
    <dgm:cxn modelId="{97763554-B371-4254-BAAB-BF928AE2B1B4}" type="presParOf" srcId="{DA5ABFA4-8B4B-429C-8965-DFD629EC7350}" destId="{CD43DE09-17C3-4DB6-B2D0-EEDD3400509E}" srcOrd="2" destOrd="0" presId="urn:microsoft.com/office/officeart/2005/8/layout/hList7"/>
    <dgm:cxn modelId="{7B83ECAC-ECFC-4492-8215-85303DA52068}" type="presParOf" srcId="{DA5ABFA4-8B4B-429C-8965-DFD629EC7350}" destId="{94661846-0F17-4684-9F9D-576697CE4806}" srcOrd="3" destOrd="0" presId="urn:microsoft.com/office/officeart/2005/8/layout/hList7"/>
    <dgm:cxn modelId="{F9A73946-0F4C-4EEE-9DAE-22E54ED1F554}" type="presParOf" srcId="{85AE8A46-90F9-40FE-98A9-1620412CBBD1}" destId="{B98C5751-0D94-44D8-8F42-BE899D02BC8A}" srcOrd="1" destOrd="0" presId="urn:microsoft.com/office/officeart/2005/8/layout/hList7"/>
    <dgm:cxn modelId="{95CA14A8-AA71-469E-9AF1-0FC5CE97907D}" type="presParOf" srcId="{85AE8A46-90F9-40FE-98A9-1620412CBBD1}" destId="{E6ED0750-B1C9-4D21-95AD-C8F9E078BE60}" srcOrd="2" destOrd="0" presId="urn:microsoft.com/office/officeart/2005/8/layout/hList7"/>
    <dgm:cxn modelId="{35535FFA-16D1-46B9-BDC7-C5A6339BE225}" type="presParOf" srcId="{E6ED0750-B1C9-4D21-95AD-C8F9E078BE60}" destId="{4BE7157C-594B-4F1A-B54F-12EB49CE0029}" srcOrd="0" destOrd="0" presId="urn:microsoft.com/office/officeart/2005/8/layout/hList7"/>
    <dgm:cxn modelId="{E7360A9A-24C1-4DE3-B6B3-858D0A5AB407}" type="presParOf" srcId="{E6ED0750-B1C9-4D21-95AD-C8F9E078BE60}" destId="{9C01B14B-516E-43ED-8AB1-72DF56E53AF2}" srcOrd="1" destOrd="0" presId="urn:microsoft.com/office/officeart/2005/8/layout/hList7"/>
    <dgm:cxn modelId="{3D1FF393-ACCA-4F98-838A-8446C3D9041A}" type="presParOf" srcId="{E6ED0750-B1C9-4D21-95AD-C8F9E078BE60}" destId="{8133D78D-80F9-4B6A-BB2E-41BE9A3287D4}" srcOrd="2" destOrd="0" presId="urn:microsoft.com/office/officeart/2005/8/layout/hList7"/>
    <dgm:cxn modelId="{630CB77B-3F47-441C-9800-87E00D14B4E6}" type="presParOf" srcId="{E6ED0750-B1C9-4D21-95AD-C8F9E078BE60}" destId="{B22E8576-719B-4E61-95B8-0B45243EF15F}" srcOrd="3" destOrd="0" presId="urn:microsoft.com/office/officeart/2005/8/layout/hList7"/>
    <dgm:cxn modelId="{FFFBA2F8-3F49-4EED-B662-B007118DE739}" type="presParOf" srcId="{85AE8A46-90F9-40FE-98A9-1620412CBBD1}" destId="{BCEFF99E-6753-4B40-9E25-D0418194742A}" srcOrd="3" destOrd="0" presId="urn:microsoft.com/office/officeart/2005/8/layout/hList7"/>
    <dgm:cxn modelId="{B024C443-018F-47EE-B234-F55F5E69DB91}" type="presParOf" srcId="{85AE8A46-90F9-40FE-98A9-1620412CBBD1}" destId="{28A1B578-0A4A-47DE-ACA9-6E4084742364}" srcOrd="4" destOrd="0" presId="urn:microsoft.com/office/officeart/2005/8/layout/hList7"/>
    <dgm:cxn modelId="{8BD29C58-50AB-4049-B319-877144844ED2}" type="presParOf" srcId="{28A1B578-0A4A-47DE-ACA9-6E4084742364}" destId="{220109D4-6D40-43DC-9408-03DCBBE34A90}" srcOrd="0" destOrd="0" presId="urn:microsoft.com/office/officeart/2005/8/layout/hList7"/>
    <dgm:cxn modelId="{7A5A586F-475A-49C9-959B-90A29E4173F2}" type="presParOf" srcId="{28A1B578-0A4A-47DE-ACA9-6E4084742364}" destId="{07CE3021-3229-4F01-AD99-FEA983124938}" srcOrd="1" destOrd="0" presId="urn:microsoft.com/office/officeart/2005/8/layout/hList7"/>
    <dgm:cxn modelId="{C2308CCA-4A50-4F87-AF31-1EB7E9F27E8E}" type="presParOf" srcId="{28A1B578-0A4A-47DE-ACA9-6E4084742364}" destId="{B2A74613-D42D-4126-8212-BEE4B39D0A07}" srcOrd="2" destOrd="0" presId="urn:microsoft.com/office/officeart/2005/8/layout/hList7"/>
    <dgm:cxn modelId="{6A113B87-87C5-4065-BF67-42BC727881CF}" type="presParOf" srcId="{28A1B578-0A4A-47DE-ACA9-6E4084742364}" destId="{7A564382-99DD-4FE0-AFAE-CDB72E75D7C8}"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DEA57FD-52A3-49D9-BEC4-81AE1EB241D9}"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D33F39C9-C071-4B86-A423-2189B5A3465F}">
      <dgm:prSet phldrT="[Text]"/>
      <dgm:spPr/>
      <dgm:t>
        <a:bodyPr/>
        <a:lstStyle/>
        <a:p>
          <a:r>
            <a:rPr lang="en-US"/>
            <a:t>Face-to- Face</a:t>
          </a:r>
        </a:p>
      </dgm:t>
    </dgm:pt>
    <dgm:pt modelId="{A8AAF76E-D3BB-40AB-96EE-B7F7D99B7746}" type="parTrans" cxnId="{26C46350-9D48-408C-968F-8BC5ED6CD0C8}">
      <dgm:prSet/>
      <dgm:spPr/>
      <dgm:t>
        <a:bodyPr/>
        <a:lstStyle/>
        <a:p>
          <a:endParaRPr lang="en-US"/>
        </a:p>
      </dgm:t>
    </dgm:pt>
    <dgm:pt modelId="{7A28CDB7-8249-4CFB-AF4E-245D5F51803E}" type="sibTrans" cxnId="{26C46350-9D48-408C-968F-8BC5ED6CD0C8}">
      <dgm:prSet/>
      <dgm:spPr/>
      <dgm:t>
        <a:bodyPr/>
        <a:lstStyle/>
        <a:p>
          <a:endParaRPr lang="en-US"/>
        </a:p>
      </dgm:t>
    </dgm:pt>
    <dgm:pt modelId="{306A71B9-8D86-48D8-AC2A-66FC053BC92A}">
      <dgm:prSet phldrT="[Text]"/>
      <dgm:spPr/>
      <dgm:t>
        <a:bodyPr/>
        <a:lstStyle/>
        <a:p>
          <a:r>
            <a:rPr lang="en-US"/>
            <a:t>Establishes a relationship</a:t>
          </a:r>
        </a:p>
      </dgm:t>
    </dgm:pt>
    <dgm:pt modelId="{8A330F13-DF64-4E55-AA15-F0F764A4DB9B}" type="parTrans" cxnId="{3351B5AD-DCF0-4C78-9D50-AB1C71FB7B72}">
      <dgm:prSet/>
      <dgm:spPr/>
      <dgm:t>
        <a:bodyPr/>
        <a:lstStyle/>
        <a:p>
          <a:endParaRPr lang="en-US"/>
        </a:p>
      </dgm:t>
    </dgm:pt>
    <dgm:pt modelId="{FE36B60D-EB9D-4B87-ACFE-D4925E5B93CA}" type="sibTrans" cxnId="{3351B5AD-DCF0-4C78-9D50-AB1C71FB7B72}">
      <dgm:prSet/>
      <dgm:spPr/>
      <dgm:t>
        <a:bodyPr/>
        <a:lstStyle/>
        <a:p>
          <a:endParaRPr lang="en-US"/>
        </a:p>
      </dgm:t>
    </dgm:pt>
    <dgm:pt modelId="{AA2D8425-B161-4E67-BABC-28D382F28F44}">
      <dgm:prSet phldrT="[Text]"/>
      <dgm:spPr/>
      <dgm:t>
        <a:bodyPr/>
        <a:lstStyle/>
        <a:p>
          <a:r>
            <a:rPr lang="en-US"/>
            <a:t>Allows for increased follow up communications</a:t>
          </a:r>
        </a:p>
      </dgm:t>
    </dgm:pt>
    <dgm:pt modelId="{925A3CA3-67A4-4549-BB76-44CA6F5458E9}" type="parTrans" cxnId="{26FC7F4D-58D8-4104-8E7F-9383DCE94C4E}">
      <dgm:prSet/>
      <dgm:spPr/>
      <dgm:t>
        <a:bodyPr/>
        <a:lstStyle/>
        <a:p>
          <a:endParaRPr lang="en-US"/>
        </a:p>
      </dgm:t>
    </dgm:pt>
    <dgm:pt modelId="{C9355600-9A2C-4EB0-9214-1B0DF9C067CE}" type="sibTrans" cxnId="{26FC7F4D-58D8-4104-8E7F-9383DCE94C4E}">
      <dgm:prSet/>
      <dgm:spPr/>
      <dgm:t>
        <a:bodyPr/>
        <a:lstStyle/>
        <a:p>
          <a:endParaRPr lang="en-US"/>
        </a:p>
      </dgm:t>
    </dgm:pt>
    <dgm:pt modelId="{55777EE9-6B12-4E81-9850-10E7D61EE9A6}">
      <dgm:prSet phldrT="[Text]"/>
      <dgm:spPr/>
      <dgm:t>
        <a:bodyPr/>
        <a:lstStyle/>
        <a:p>
          <a:r>
            <a:rPr lang="en-US"/>
            <a:t>Get Involved &amp; Advocate</a:t>
          </a:r>
        </a:p>
      </dgm:t>
    </dgm:pt>
    <dgm:pt modelId="{875C085A-0C95-4D03-B737-87E54E420891}" type="parTrans" cxnId="{1592A8C8-BDC7-4A54-A111-DF81664A1AF1}">
      <dgm:prSet/>
      <dgm:spPr/>
      <dgm:t>
        <a:bodyPr/>
        <a:lstStyle/>
        <a:p>
          <a:endParaRPr lang="en-US"/>
        </a:p>
      </dgm:t>
    </dgm:pt>
    <dgm:pt modelId="{6EA8A285-5A18-43D3-AAE1-CD731DF69127}" type="sibTrans" cxnId="{1592A8C8-BDC7-4A54-A111-DF81664A1AF1}">
      <dgm:prSet/>
      <dgm:spPr/>
      <dgm:t>
        <a:bodyPr/>
        <a:lstStyle/>
        <a:p>
          <a:endParaRPr lang="en-US"/>
        </a:p>
      </dgm:t>
    </dgm:pt>
    <dgm:pt modelId="{D96DD1B6-99A1-495E-8F31-27FCBE28849E}">
      <dgm:prSet phldrT="[Text]"/>
      <dgm:spPr/>
      <dgm:t>
        <a:bodyPr/>
        <a:lstStyle/>
        <a:p>
          <a:r>
            <a:rPr lang="en-US"/>
            <a:t>Call</a:t>
          </a:r>
        </a:p>
      </dgm:t>
    </dgm:pt>
    <dgm:pt modelId="{A0F98C3C-4F14-4481-8F7F-43E251813794}" type="parTrans" cxnId="{C23081FC-7519-4C71-BB67-EF72A72DD87A}">
      <dgm:prSet/>
      <dgm:spPr/>
      <dgm:t>
        <a:bodyPr/>
        <a:lstStyle/>
        <a:p>
          <a:endParaRPr lang="en-US"/>
        </a:p>
      </dgm:t>
    </dgm:pt>
    <dgm:pt modelId="{47FCCF91-F901-4A2A-8429-3AA6E3A93BB9}" type="sibTrans" cxnId="{C23081FC-7519-4C71-BB67-EF72A72DD87A}">
      <dgm:prSet/>
      <dgm:spPr/>
      <dgm:t>
        <a:bodyPr/>
        <a:lstStyle/>
        <a:p>
          <a:endParaRPr lang="en-US"/>
        </a:p>
      </dgm:t>
    </dgm:pt>
    <dgm:pt modelId="{C5D8052E-17BC-417A-9F8B-1DD2859244D5}">
      <dgm:prSet phldrT="[Text]"/>
      <dgm:spPr/>
      <dgm:t>
        <a:bodyPr/>
        <a:lstStyle/>
        <a:p>
          <a:r>
            <a:rPr lang="en-US"/>
            <a:t>Text</a:t>
          </a:r>
        </a:p>
      </dgm:t>
    </dgm:pt>
    <dgm:pt modelId="{A4DAF4FB-3A21-4806-A019-39062B3C63FD}" type="parTrans" cxnId="{186041EF-67DA-427D-A305-48A0A70E39BF}">
      <dgm:prSet/>
      <dgm:spPr/>
      <dgm:t>
        <a:bodyPr/>
        <a:lstStyle/>
        <a:p>
          <a:endParaRPr lang="en-US"/>
        </a:p>
      </dgm:t>
    </dgm:pt>
    <dgm:pt modelId="{FAB13EBB-80DB-4522-8469-5A2FF0C44826}" type="sibTrans" cxnId="{186041EF-67DA-427D-A305-48A0A70E39BF}">
      <dgm:prSet/>
      <dgm:spPr/>
      <dgm:t>
        <a:bodyPr/>
        <a:lstStyle/>
        <a:p>
          <a:endParaRPr lang="en-US"/>
        </a:p>
      </dgm:t>
    </dgm:pt>
    <dgm:pt modelId="{106ECADE-013B-4F67-BE54-ABDA61502CD2}">
      <dgm:prSet phldrT="[Text]"/>
      <dgm:spPr/>
      <dgm:t>
        <a:bodyPr/>
        <a:lstStyle/>
        <a:p>
          <a:r>
            <a:rPr lang="en-US"/>
            <a:t>More Support = More Involvement</a:t>
          </a:r>
        </a:p>
      </dgm:t>
    </dgm:pt>
    <dgm:pt modelId="{3A8A9450-0FA1-4ACC-AA25-A5DDA3BF3DDB}" type="parTrans" cxnId="{7AB7DDE4-92F3-42DF-86D5-5C9D3187AA1C}">
      <dgm:prSet/>
      <dgm:spPr/>
      <dgm:t>
        <a:bodyPr/>
        <a:lstStyle/>
        <a:p>
          <a:endParaRPr lang="en-US"/>
        </a:p>
      </dgm:t>
    </dgm:pt>
    <dgm:pt modelId="{1C8408ED-21B6-446E-B638-A159558AF710}" type="sibTrans" cxnId="{7AB7DDE4-92F3-42DF-86D5-5C9D3187AA1C}">
      <dgm:prSet/>
      <dgm:spPr/>
      <dgm:t>
        <a:bodyPr/>
        <a:lstStyle/>
        <a:p>
          <a:endParaRPr lang="en-US"/>
        </a:p>
      </dgm:t>
    </dgm:pt>
    <dgm:pt modelId="{4D952C08-DC6B-4246-9212-3F14166DDFE3}">
      <dgm:prSet phldrT="[Text]"/>
      <dgm:spPr/>
      <dgm:t>
        <a:bodyPr/>
        <a:lstStyle/>
        <a:p>
          <a:r>
            <a:rPr lang="en-US"/>
            <a:t>Tier 2 &amp; Tier 3 levels of support tends to need more parental involvement</a:t>
          </a:r>
        </a:p>
      </dgm:t>
    </dgm:pt>
    <dgm:pt modelId="{5D4B23B4-6A4C-4DC7-9D8D-F837A2DF594C}" type="parTrans" cxnId="{BFDE6E89-DE14-467C-BEEA-198DA0D39911}">
      <dgm:prSet/>
      <dgm:spPr/>
      <dgm:t>
        <a:bodyPr/>
        <a:lstStyle/>
        <a:p>
          <a:endParaRPr lang="en-US"/>
        </a:p>
      </dgm:t>
    </dgm:pt>
    <dgm:pt modelId="{F3DB0CBF-040E-4F0A-8A8A-5CA325544BB7}" type="sibTrans" cxnId="{BFDE6E89-DE14-467C-BEEA-198DA0D39911}">
      <dgm:prSet/>
      <dgm:spPr/>
      <dgm:t>
        <a:bodyPr/>
        <a:lstStyle/>
        <a:p>
          <a:endParaRPr lang="en-US"/>
        </a:p>
      </dgm:t>
    </dgm:pt>
    <dgm:pt modelId="{6C16574F-4736-4A07-9A39-873496717C7E}">
      <dgm:prSet phldrT="[Text]"/>
      <dgm:spPr/>
      <dgm:t>
        <a:bodyPr/>
        <a:lstStyle/>
        <a:p>
          <a:r>
            <a:rPr lang="en-US"/>
            <a:t>May need to attend meetings to progress monitor student growth</a:t>
          </a:r>
        </a:p>
      </dgm:t>
    </dgm:pt>
    <dgm:pt modelId="{C3909C2A-129E-44D8-B022-B6ADD3A4A54F}" type="parTrans" cxnId="{72E12A51-679F-4504-A94F-9CC66AFF901A}">
      <dgm:prSet/>
      <dgm:spPr/>
      <dgm:t>
        <a:bodyPr/>
        <a:lstStyle/>
        <a:p>
          <a:endParaRPr lang="en-US"/>
        </a:p>
      </dgm:t>
    </dgm:pt>
    <dgm:pt modelId="{B143598F-D591-4E7B-BB38-A0A5EA158C7A}" type="sibTrans" cxnId="{72E12A51-679F-4504-A94F-9CC66AFF901A}">
      <dgm:prSet/>
      <dgm:spPr/>
      <dgm:t>
        <a:bodyPr/>
        <a:lstStyle/>
        <a:p>
          <a:endParaRPr lang="en-US"/>
        </a:p>
      </dgm:t>
    </dgm:pt>
    <dgm:pt modelId="{BCB5AB90-6C4A-4883-A4F4-9E4D72437B64}">
      <dgm:prSet phldrT="[Text]"/>
      <dgm:spPr/>
      <dgm:t>
        <a:bodyPr/>
        <a:lstStyle/>
        <a:p>
          <a:r>
            <a:rPr lang="en-US"/>
            <a:t>Email</a:t>
          </a:r>
        </a:p>
      </dgm:t>
    </dgm:pt>
    <dgm:pt modelId="{EC9E9334-B58C-443D-8014-50FCD4CEFBC7}" type="parTrans" cxnId="{5A9A154C-8E2A-47DB-BEF6-FBCB636E42ED}">
      <dgm:prSet/>
      <dgm:spPr/>
      <dgm:t>
        <a:bodyPr/>
        <a:lstStyle/>
        <a:p>
          <a:endParaRPr lang="en-US"/>
        </a:p>
      </dgm:t>
    </dgm:pt>
    <dgm:pt modelId="{DAF16764-24D3-4F58-B523-4B3FE21E35D8}" type="sibTrans" cxnId="{5A9A154C-8E2A-47DB-BEF6-FBCB636E42ED}">
      <dgm:prSet/>
      <dgm:spPr/>
      <dgm:t>
        <a:bodyPr/>
        <a:lstStyle/>
        <a:p>
          <a:endParaRPr lang="en-US"/>
        </a:p>
      </dgm:t>
    </dgm:pt>
    <dgm:pt modelId="{CD49F8D7-AA01-488F-9D6F-8D1CFC128619}">
      <dgm:prSet phldrT="[Text]"/>
      <dgm:spPr/>
      <dgm:t>
        <a:bodyPr/>
        <a:lstStyle/>
        <a:p>
          <a:r>
            <a:rPr lang="en-US"/>
            <a:t>Shows your child school and relationships are important</a:t>
          </a:r>
        </a:p>
      </dgm:t>
    </dgm:pt>
    <dgm:pt modelId="{ACC4818E-B747-41F9-A861-7C0887DD0EA7}" type="parTrans" cxnId="{7D55A2CF-F1FE-49D1-B550-004270CD9EAD}">
      <dgm:prSet/>
      <dgm:spPr/>
      <dgm:t>
        <a:bodyPr/>
        <a:lstStyle/>
        <a:p>
          <a:endParaRPr lang="en-US"/>
        </a:p>
      </dgm:t>
    </dgm:pt>
    <dgm:pt modelId="{57978597-A410-4555-BF21-1CF16004AD0C}" type="sibTrans" cxnId="{7D55A2CF-F1FE-49D1-B550-004270CD9EAD}">
      <dgm:prSet/>
      <dgm:spPr/>
      <dgm:t>
        <a:bodyPr/>
        <a:lstStyle/>
        <a:p>
          <a:endParaRPr lang="en-US"/>
        </a:p>
      </dgm:t>
    </dgm:pt>
    <dgm:pt modelId="{65CC02AC-5CD1-407A-9398-2F18F5C3EA3F}">
      <dgm:prSet phldrT="[Text]"/>
      <dgm:spPr/>
      <dgm:t>
        <a:bodyPr/>
        <a:lstStyle/>
        <a:p>
          <a:endParaRPr lang="en-US"/>
        </a:p>
      </dgm:t>
    </dgm:pt>
    <dgm:pt modelId="{BD5698F2-1919-4CDD-8218-FDB7043FCD94}" type="parTrans" cxnId="{661893F1-1C88-4B84-8132-A72C36CDADA3}">
      <dgm:prSet/>
      <dgm:spPr/>
      <dgm:t>
        <a:bodyPr/>
        <a:lstStyle/>
        <a:p>
          <a:endParaRPr lang="en-US"/>
        </a:p>
      </dgm:t>
    </dgm:pt>
    <dgm:pt modelId="{89761FFD-28F3-4975-9781-ED16455D132A}" type="sibTrans" cxnId="{661893F1-1C88-4B84-8132-A72C36CDADA3}">
      <dgm:prSet/>
      <dgm:spPr/>
      <dgm:t>
        <a:bodyPr/>
        <a:lstStyle/>
        <a:p>
          <a:endParaRPr lang="en-US"/>
        </a:p>
      </dgm:t>
    </dgm:pt>
    <dgm:pt modelId="{D34B8967-4943-45BE-81BD-05C80CB049A5}">
      <dgm:prSet phldrT="[Text]"/>
      <dgm:spPr/>
      <dgm:t>
        <a:bodyPr/>
        <a:lstStyle/>
        <a:p>
          <a:r>
            <a:rPr lang="en-US"/>
            <a:t>Collaborate with teachers, school counselors, etc.</a:t>
          </a:r>
        </a:p>
      </dgm:t>
    </dgm:pt>
    <dgm:pt modelId="{F2086AE2-2C1C-41FA-A207-7E8B6011E870}" type="parTrans" cxnId="{83A225FA-40FF-4639-81A8-04D75CC098E2}">
      <dgm:prSet/>
      <dgm:spPr/>
      <dgm:t>
        <a:bodyPr/>
        <a:lstStyle/>
        <a:p>
          <a:endParaRPr lang="en-US"/>
        </a:p>
      </dgm:t>
    </dgm:pt>
    <dgm:pt modelId="{FBC2C599-7BF5-42C5-B860-E4800601BCF6}" type="sibTrans" cxnId="{83A225FA-40FF-4639-81A8-04D75CC098E2}">
      <dgm:prSet/>
      <dgm:spPr/>
      <dgm:t>
        <a:bodyPr/>
        <a:lstStyle/>
        <a:p>
          <a:endParaRPr lang="en-US"/>
        </a:p>
      </dgm:t>
    </dgm:pt>
    <dgm:pt modelId="{4F1F5E65-F0A9-4669-9E51-981FD8B77462}" type="pres">
      <dgm:prSet presAssocID="{FDEA57FD-52A3-49D9-BEC4-81AE1EB241D9}" presName="Name0" presStyleCnt="0">
        <dgm:presLayoutVars>
          <dgm:dir/>
          <dgm:animLvl val="lvl"/>
          <dgm:resizeHandles val="exact"/>
        </dgm:presLayoutVars>
      </dgm:prSet>
      <dgm:spPr/>
    </dgm:pt>
    <dgm:pt modelId="{2AD34676-9687-43F6-99EC-9BE108E07A3A}" type="pres">
      <dgm:prSet presAssocID="{D33F39C9-C071-4B86-A423-2189B5A3465F}" presName="composite" presStyleCnt="0"/>
      <dgm:spPr/>
    </dgm:pt>
    <dgm:pt modelId="{B4453AD9-0C8D-483D-BB5C-19AFF95F3132}" type="pres">
      <dgm:prSet presAssocID="{D33F39C9-C071-4B86-A423-2189B5A3465F}" presName="parTx" presStyleLbl="alignNode1" presStyleIdx="0" presStyleCnt="3">
        <dgm:presLayoutVars>
          <dgm:chMax val="0"/>
          <dgm:chPref val="0"/>
          <dgm:bulletEnabled val="1"/>
        </dgm:presLayoutVars>
      </dgm:prSet>
      <dgm:spPr/>
    </dgm:pt>
    <dgm:pt modelId="{8FE5A5E5-9989-46D1-99C3-E0BF8B605A52}" type="pres">
      <dgm:prSet presAssocID="{D33F39C9-C071-4B86-A423-2189B5A3465F}" presName="desTx" presStyleLbl="alignAccFollowNode1" presStyleIdx="0" presStyleCnt="3" custScaleX="100019" custLinFactNeighborX="834" custLinFactNeighborY="-1029">
        <dgm:presLayoutVars>
          <dgm:bulletEnabled val="1"/>
        </dgm:presLayoutVars>
      </dgm:prSet>
      <dgm:spPr/>
    </dgm:pt>
    <dgm:pt modelId="{F13AD10F-2C18-42AC-84EA-A02662837C7D}" type="pres">
      <dgm:prSet presAssocID="{7A28CDB7-8249-4CFB-AF4E-245D5F51803E}" presName="space" presStyleCnt="0"/>
      <dgm:spPr/>
    </dgm:pt>
    <dgm:pt modelId="{B07D74A7-8E12-4E0E-B33F-2BCAE65C6A74}" type="pres">
      <dgm:prSet presAssocID="{55777EE9-6B12-4E81-9850-10E7D61EE9A6}" presName="composite" presStyleCnt="0"/>
      <dgm:spPr/>
    </dgm:pt>
    <dgm:pt modelId="{6AA6E2B4-D44C-40AF-BE94-CA3E624D774D}" type="pres">
      <dgm:prSet presAssocID="{55777EE9-6B12-4E81-9850-10E7D61EE9A6}" presName="parTx" presStyleLbl="alignNode1" presStyleIdx="1" presStyleCnt="3">
        <dgm:presLayoutVars>
          <dgm:chMax val="0"/>
          <dgm:chPref val="0"/>
          <dgm:bulletEnabled val="1"/>
        </dgm:presLayoutVars>
      </dgm:prSet>
      <dgm:spPr/>
    </dgm:pt>
    <dgm:pt modelId="{706083D9-7A9B-47B2-8B08-8E42A5029FA3}" type="pres">
      <dgm:prSet presAssocID="{55777EE9-6B12-4E81-9850-10E7D61EE9A6}" presName="desTx" presStyleLbl="alignAccFollowNode1" presStyleIdx="1" presStyleCnt="3">
        <dgm:presLayoutVars>
          <dgm:bulletEnabled val="1"/>
        </dgm:presLayoutVars>
      </dgm:prSet>
      <dgm:spPr/>
    </dgm:pt>
    <dgm:pt modelId="{0175ABBF-C8DA-4A4E-B55B-50D6109447B7}" type="pres">
      <dgm:prSet presAssocID="{6EA8A285-5A18-43D3-AAE1-CD731DF69127}" presName="space" presStyleCnt="0"/>
      <dgm:spPr/>
    </dgm:pt>
    <dgm:pt modelId="{091667D6-AA6B-416D-A013-D45D4A18DE08}" type="pres">
      <dgm:prSet presAssocID="{106ECADE-013B-4F67-BE54-ABDA61502CD2}" presName="composite" presStyleCnt="0"/>
      <dgm:spPr/>
    </dgm:pt>
    <dgm:pt modelId="{6F46DC17-F561-4335-BDA0-FFB03D3FC968}" type="pres">
      <dgm:prSet presAssocID="{106ECADE-013B-4F67-BE54-ABDA61502CD2}" presName="parTx" presStyleLbl="alignNode1" presStyleIdx="2" presStyleCnt="3">
        <dgm:presLayoutVars>
          <dgm:chMax val="0"/>
          <dgm:chPref val="0"/>
          <dgm:bulletEnabled val="1"/>
        </dgm:presLayoutVars>
      </dgm:prSet>
      <dgm:spPr/>
    </dgm:pt>
    <dgm:pt modelId="{C0496AF6-A0C6-43A3-B6FE-23B79B43838F}" type="pres">
      <dgm:prSet presAssocID="{106ECADE-013B-4F67-BE54-ABDA61502CD2}" presName="desTx" presStyleLbl="alignAccFollowNode1" presStyleIdx="2" presStyleCnt="3">
        <dgm:presLayoutVars>
          <dgm:bulletEnabled val="1"/>
        </dgm:presLayoutVars>
      </dgm:prSet>
      <dgm:spPr/>
    </dgm:pt>
  </dgm:ptLst>
  <dgm:cxnLst>
    <dgm:cxn modelId="{32F4BE03-583C-4E36-9CD9-BB9FF7ED0C66}" type="presOf" srcId="{C5D8052E-17BC-417A-9F8B-1DD2859244D5}" destId="{706083D9-7A9B-47B2-8B08-8E42A5029FA3}" srcOrd="0" destOrd="2" presId="urn:microsoft.com/office/officeart/2005/8/layout/hList1"/>
    <dgm:cxn modelId="{60B63E07-E879-4EC4-A675-F24C62D9205E}" type="presOf" srcId="{306A71B9-8D86-48D8-AC2A-66FC053BC92A}" destId="{8FE5A5E5-9989-46D1-99C3-E0BF8B605A52}" srcOrd="0" destOrd="0" presId="urn:microsoft.com/office/officeart/2005/8/layout/hList1"/>
    <dgm:cxn modelId="{50E8DC3F-F5CA-472A-BF26-15CBBF02BFE6}" type="presOf" srcId="{BCB5AB90-6C4A-4883-A4F4-9E4D72437B64}" destId="{706083D9-7A9B-47B2-8B08-8E42A5029FA3}" srcOrd="0" destOrd="1" presId="urn:microsoft.com/office/officeart/2005/8/layout/hList1"/>
    <dgm:cxn modelId="{A9EC755C-D580-4409-A95F-4C06B7C111D6}" type="presOf" srcId="{4D952C08-DC6B-4246-9212-3F14166DDFE3}" destId="{C0496AF6-A0C6-43A3-B6FE-23B79B43838F}" srcOrd="0" destOrd="0" presId="urn:microsoft.com/office/officeart/2005/8/layout/hList1"/>
    <dgm:cxn modelId="{9B72534B-9C50-4EC3-8DF8-5DE9687F15DD}" type="presOf" srcId="{106ECADE-013B-4F67-BE54-ABDA61502CD2}" destId="{6F46DC17-F561-4335-BDA0-FFB03D3FC968}" srcOrd="0" destOrd="0" presId="urn:microsoft.com/office/officeart/2005/8/layout/hList1"/>
    <dgm:cxn modelId="{5A9A154C-8E2A-47DB-BEF6-FBCB636E42ED}" srcId="{55777EE9-6B12-4E81-9850-10E7D61EE9A6}" destId="{BCB5AB90-6C4A-4883-A4F4-9E4D72437B64}" srcOrd="1" destOrd="0" parTransId="{EC9E9334-B58C-443D-8014-50FCD4CEFBC7}" sibTransId="{DAF16764-24D3-4F58-B523-4B3FE21E35D8}"/>
    <dgm:cxn modelId="{6C992E4C-F4BF-41A7-AF91-853A3534F399}" type="presOf" srcId="{55777EE9-6B12-4E81-9850-10E7D61EE9A6}" destId="{6AA6E2B4-D44C-40AF-BE94-CA3E624D774D}" srcOrd="0" destOrd="0" presId="urn:microsoft.com/office/officeart/2005/8/layout/hList1"/>
    <dgm:cxn modelId="{26FC7F4D-58D8-4104-8E7F-9383DCE94C4E}" srcId="{D33F39C9-C071-4B86-A423-2189B5A3465F}" destId="{AA2D8425-B161-4E67-BABC-28D382F28F44}" srcOrd="1" destOrd="0" parTransId="{925A3CA3-67A4-4549-BB76-44CA6F5458E9}" sibTransId="{C9355600-9A2C-4EB0-9214-1B0DF9C067CE}"/>
    <dgm:cxn modelId="{26C46350-9D48-408C-968F-8BC5ED6CD0C8}" srcId="{FDEA57FD-52A3-49D9-BEC4-81AE1EB241D9}" destId="{D33F39C9-C071-4B86-A423-2189B5A3465F}" srcOrd="0" destOrd="0" parTransId="{A8AAF76E-D3BB-40AB-96EE-B7F7D99B7746}" sibTransId="{7A28CDB7-8249-4CFB-AF4E-245D5F51803E}"/>
    <dgm:cxn modelId="{72E12A51-679F-4504-A94F-9CC66AFF901A}" srcId="{106ECADE-013B-4F67-BE54-ABDA61502CD2}" destId="{6C16574F-4736-4A07-9A39-873496717C7E}" srcOrd="2" destOrd="0" parTransId="{C3909C2A-129E-44D8-B022-B6ADD3A4A54F}" sibTransId="{B143598F-D591-4E7B-BB38-A0A5EA158C7A}"/>
    <dgm:cxn modelId="{93EAC47B-C0C2-485E-A76B-9904256F5E48}" type="presOf" srcId="{6C16574F-4736-4A07-9A39-873496717C7E}" destId="{C0496AF6-A0C6-43A3-B6FE-23B79B43838F}" srcOrd="0" destOrd="2" presId="urn:microsoft.com/office/officeart/2005/8/layout/hList1"/>
    <dgm:cxn modelId="{BFDE6E89-DE14-467C-BEEA-198DA0D39911}" srcId="{106ECADE-013B-4F67-BE54-ABDA61502CD2}" destId="{4D952C08-DC6B-4246-9212-3F14166DDFE3}" srcOrd="0" destOrd="0" parTransId="{5D4B23B4-6A4C-4DC7-9D8D-F837A2DF594C}" sibTransId="{F3DB0CBF-040E-4F0A-8A8A-5CA325544BB7}"/>
    <dgm:cxn modelId="{3351B5AD-DCF0-4C78-9D50-AB1C71FB7B72}" srcId="{D33F39C9-C071-4B86-A423-2189B5A3465F}" destId="{306A71B9-8D86-48D8-AC2A-66FC053BC92A}" srcOrd="0" destOrd="0" parTransId="{8A330F13-DF64-4E55-AA15-F0F764A4DB9B}" sibTransId="{FE36B60D-EB9D-4B87-ACFE-D4925E5B93CA}"/>
    <dgm:cxn modelId="{CC33B9BC-C985-43A4-82CD-585F500C940F}" type="presOf" srcId="{AA2D8425-B161-4E67-BABC-28D382F28F44}" destId="{8FE5A5E5-9989-46D1-99C3-E0BF8B605A52}" srcOrd="0" destOrd="1" presId="urn:microsoft.com/office/officeart/2005/8/layout/hList1"/>
    <dgm:cxn modelId="{00766BC2-7B12-407B-94C6-81D81C06360D}" type="presOf" srcId="{FDEA57FD-52A3-49D9-BEC4-81AE1EB241D9}" destId="{4F1F5E65-F0A9-4669-9E51-981FD8B77462}" srcOrd="0" destOrd="0" presId="urn:microsoft.com/office/officeart/2005/8/layout/hList1"/>
    <dgm:cxn modelId="{1592A8C8-BDC7-4A54-A111-DF81664A1AF1}" srcId="{FDEA57FD-52A3-49D9-BEC4-81AE1EB241D9}" destId="{55777EE9-6B12-4E81-9850-10E7D61EE9A6}" srcOrd="1" destOrd="0" parTransId="{875C085A-0C95-4D03-B737-87E54E420891}" sibTransId="{6EA8A285-5A18-43D3-AAE1-CD731DF69127}"/>
    <dgm:cxn modelId="{7D55A2CF-F1FE-49D1-B550-004270CD9EAD}" srcId="{55777EE9-6B12-4E81-9850-10E7D61EE9A6}" destId="{CD49F8D7-AA01-488F-9D6F-8D1CFC128619}" srcOrd="4" destOrd="0" parTransId="{ACC4818E-B747-41F9-A861-7C0887DD0EA7}" sibTransId="{57978597-A410-4555-BF21-1CF16004AD0C}"/>
    <dgm:cxn modelId="{8B70D1E1-C9C9-4086-85DB-9C80568222A8}" type="presOf" srcId="{D33F39C9-C071-4B86-A423-2189B5A3465F}" destId="{B4453AD9-0C8D-483D-BB5C-19AFF95F3132}" srcOrd="0" destOrd="0" presId="urn:microsoft.com/office/officeart/2005/8/layout/hList1"/>
    <dgm:cxn modelId="{6BE8C1E2-226D-4273-9CAE-35658ADC8F20}" type="presOf" srcId="{65CC02AC-5CD1-407A-9398-2F18F5C3EA3F}" destId="{706083D9-7A9B-47B2-8B08-8E42A5029FA3}" srcOrd="0" destOrd="3" presId="urn:microsoft.com/office/officeart/2005/8/layout/hList1"/>
    <dgm:cxn modelId="{7AB7DDE4-92F3-42DF-86D5-5C9D3187AA1C}" srcId="{FDEA57FD-52A3-49D9-BEC4-81AE1EB241D9}" destId="{106ECADE-013B-4F67-BE54-ABDA61502CD2}" srcOrd="2" destOrd="0" parTransId="{3A8A9450-0FA1-4ACC-AA25-A5DDA3BF3DDB}" sibTransId="{1C8408ED-21B6-446E-B638-A159558AF710}"/>
    <dgm:cxn modelId="{A21511E8-7777-44CE-BAB5-D9C6CB40A2C7}" type="presOf" srcId="{CD49F8D7-AA01-488F-9D6F-8D1CFC128619}" destId="{706083D9-7A9B-47B2-8B08-8E42A5029FA3}" srcOrd="0" destOrd="4" presId="urn:microsoft.com/office/officeart/2005/8/layout/hList1"/>
    <dgm:cxn modelId="{186041EF-67DA-427D-A305-48A0A70E39BF}" srcId="{55777EE9-6B12-4E81-9850-10E7D61EE9A6}" destId="{C5D8052E-17BC-417A-9F8B-1DD2859244D5}" srcOrd="2" destOrd="0" parTransId="{A4DAF4FB-3A21-4806-A019-39062B3C63FD}" sibTransId="{FAB13EBB-80DB-4522-8469-5A2FF0C44826}"/>
    <dgm:cxn modelId="{661893F1-1C88-4B84-8132-A72C36CDADA3}" srcId="{55777EE9-6B12-4E81-9850-10E7D61EE9A6}" destId="{65CC02AC-5CD1-407A-9398-2F18F5C3EA3F}" srcOrd="3" destOrd="0" parTransId="{BD5698F2-1919-4CDD-8218-FDB7043FCD94}" sibTransId="{89761FFD-28F3-4975-9781-ED16455D132A}"/>
    <dgm:cxn modelId="{3C7BB7F4-1651-4CE1-A3AC-BCD39277A7BD}" type="presOf" srcId="{D34B8967-4943-45BE-81BD-05C80CB049A5}" destId="{C0496AF6-A0C6-43A3-B6FE-23B79B43838F}" srcOrd="0" destOrd="1" presId="urn:microsoft.com/office/officeart/2005/8/layout/hList1"/>
    <dgm:cxn modelId="{83A225FA-40FF-4639-81A8-04D75CC098E2}" srcId="{106ECADE-013B-4F67-BE54-ABDA61502CD2}" destId="{D34B8967-4943-45BE-81BD-05C80CB049A5}" srcOrd="1" destOrd="0" parTransId="{F2086AE2-2C1C-41FA-A207-7E8B6011E870}" sibTransId="{FBC2C599-7BF5-42C5-B860-E4800601BCF6}"/>
    <dgm:cxn modelId="{C23081FC-7519-4C71-BB67-EF72A72DD87A}" srcId="{55777EE9-6B12-4E81-9850-10E7D61EE9A6}" destId="{D96DD1B6-99A1-495E-8F31-27FCBE28849E}" srcOrd="0" destOrd="0" parTransId="{A0F98C3C-4F14-4481-8F7F-43E251813794}" sibTransId="{47FCCF91-F901-4A2A-8429-3AA6E3A93BB9}"/>
    <dgm:cxn modelId="{6DF89DFD-A0DA-440C-8719-174653B30212}" type="presOf" srcId="{D96DD1B6-99A1-495E-8F31-27FCBE28849E}" destId="{706083D9-7A9B-47B2-8B08-8E42A5029FA3}" srcOrd="0" destOrd="0" presId="urn:microsoft.com/office/officeart/2005/8/layout/hList1"/>
    <dgm:cxn modelId="{45D494FC-F33B-4545-B53A-37375637EE73}" type="presParOf" srcId="{4F1F5E65-F0A9-4669-9E51-981FD8B77462}" destId="{2AD34676-9687-43F6-99EC-9BE108E07A3A}" srcOrd="0" destOrd="0" presId="urn:microsoft.com/office/officeart/2005/8/layout/hList1"/>
    <dgm:cxn modelId="{7727CC5C-2345-4CFE-AD45-D3F360AB4A83}" type="presParOf" srcId="{2AD34676-9687-43F6-99EC-9BE108E07A3A}" destId="{B4453AD9-0C8D-483D-BB5C-19AFF95F3132}" srcOrd="0" destOrd="0" presId="urn:microsoft.com/office/officeart/2005/8/layout/hList1"/>
    <dgm:cxn modelId="{2F934C00-21D0-478F-8FE7-4BE4D787C851}" type="presParOf" srcId="{2AD34676-9687-43F6-99EC-9BE108E07A3A}" destId="{8FE5A5E5-9989-46D1-99C3-E0BF8B605A52}" srcOrd="1" destOrd="0" presId="urn:microsoft.com/office/officeart/2005/8/layout/hList1"/>
    <dgm:cxn modelId="{CE67D353-3277-4FB5-90C2-888CDE14EFD6}" type="presParOf" srcId="{4F1F5E65-F0A9-4669-9E51-981FD8B77462}" destId="{F13AD10F-2C18-42AC-84EA-A02662837C7D}" srcOrd="1" destOrd="0" presId="urn:microsoft.com/office/officeart/2005/8/layout/hList1"/>
    <dgm:cxn modelId="{2487C320-C669-4AF9-ABD7-C7CBABBA4F4C}" type="presParOf" srcId="{4F1F5E65-F0A9-4669-9E51-981FD8B77462}" destId="{B07D74A7-8E12-4E0E-B33F-2BCAE65C6A74}" srcOrd="2" destOrd="0" presId="urn:microsoft.com/office/officeart/2005/8/layout/hList1"/>
    <dgm:cxn modelId="{F189B377-5E76-4022-A363-6ED553C1039F}" type="presParOf" srcId="{B07D74A7-8E12-4E0E-B33F-2BCAE65C6A74}" destId="{6AA6E2B4-D44C-40AF-BE94-CA3E624D774D}" srcOrd="0" destOrd="0" presId="urn:microsoft.com/office/officeart/2005/8/layout/hList1"/>
    <dgm:cxn modelId="{1C9B43D3-CBE0-49C2-9376-4AB882D5946C}" type="presParOf" srcId="{B07D74A7-8E12-4E0E-B33F-2BCAE65C6A74}" destId="{706083D9-7A9B-47B2-8B08-8E42A5029FA3}" srcOrd="1" destOrd="0" presId="urn:microsoft.com/office/officeart/2005/8/layout/hList1"/>
    <dgm:cxn modelId="{6E764719-EA81-4B99-B331-23E106C5134F}" type="presParOf" srcId="{4F1F5E65-F0A9-4669-9E51-981FD8B77462}" destId="{0175ABBF-C8DA-4A4E-B55B-50D6109447B7}" srcOrd="3" destOrd="0" presId="urn:microsoft.com/office/officeart/2005/8/layout/hList1"/>
    <dgm:cxn modelId="{49E7F497-CD59-4CEC-B5CB-E680DD3118EF}" type="presParOf" srcId="{4F1F5E65-F0A9-4669-9E51-981FD8B77462}" destId="{091667D6-AA6B-416D-A013-D45D4A18DE08}" srcOrd="4" destOrd="0" presId="urn:microsoft.com/office/officeart/2005/8/layout/hList1"/>
    <dgm:cxn modelId="{BC109065-BD80-414C-9397-1F8C97EEBCF4}" type="presParOf" srcId="{091667D6-AA6B-416D-A013-D45D4A18DE08}" destId="{6F46DC17-F561-4335-BDA0-FFB03D3FC968}" srcOrd="0" destOrd="0" presId="urn:microsoft.com/office/officeart/2005/8/layout/hList1"/>
    <dgm:cxn modelId="{4A343C7D-C668-4F1F-9505-6E30BCF475E6}" type="presParOf" srcId="{091667D6-AA6B-416D-A013-D45D4A18DE08}" destId="{C0496AF6-A0C6-43A3-B6FE-23B79B43838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EC294E8-01C0-498C-8680-4D240BB2651B}" type="doc">
      <dgm:prSet loTypeId="urn:microsoft.com/office/officeart/2005/8/layout/cycle8" loCatId="cycle" qsTypeId="urn:microsoft.com/office/officeart/2005/8/quickstyle/simple5" qsCatId="simple" csTypeId="urn:microsoft.com/office/officeart/2005/8/colors/colorful5" csCatId="colorful" phldr="1"/>
      <dgm:spPr/>
    </dgm:pt>
    <dgm:pt modelId="{48666B86-10A0-478A-8423-7B9C8975C004}">
      <dgm:prSet phldrT="[Text]" custT="1"/>
      <dgm:spPr/>
      <dgm:t>
        <a:bodyPr/>
        <a:lstStyle/>
        <a:p>
          <a:r>
            <a:rPr lang="en-US" sz="1400" b="1"/>
            <a:t>Positive Relationships</a:t>
          </a:r>
        </a:p>
      </dgm:t>
    </dgm:pt>
    <dgm:pt modelId="{B29CA108-FD3D-434A-8C36-73DF82490701}" type="parTrans" cxnId="{8FE0BAC7-1F27-42CB-A40A-0FFBD9C40E8B}">
      <dgm:prSet/>
      <dgm:spPr/>
      <dgm:t>
        <a:bodyPr/>
        <a:lstStyle/>
        <a:p>
          <a:endParaRPr lang="en-US" sz="2000" b="1"/>
        </a:p>
      </dgm:t>
    </dgm:pt>
    <dgm:pt modelId="{E4161A13-1415-468D-98DF-EA1BA6F50034}" type="sibTrans" cxnId="{8FE0BAC7-1F27-42CB-A40A-0FFBD9C40E8B}">
      <dgm:prSet/>
      <dgm:spPr/>
      <dgm:t>
        <a:bodyPr/>
        <a:lstStyle/>
        <a:p>
          <a:endParaRPr lang="en-US" sz="2000" b="1"/>
        </a:p>
      </dgm:t>
    </dgm:pt>
    <dgm:pt modelId="{F96F4347-85F8-4EC1-832F-81C0F210F187}">
      <dgm:prSet phldrT="[Text]" custT="1"/>
      <dgm:spPr/>
      <dgm:t>
        <a:bodyPr/>
        <a:lstStyle/>
        <a:p>
          <a:r>
            <a:rPr lang="en-US" sz="1400" b="1"/>
            <a:t>Empowering Families</a:t>
          </a:r>
        </a:p>
      </dgm:t>
    </dgm:pt>
    <dgm:pt modelId="{E7BDB7F3-F628-40D3-9354-35E284D92FB8}" type="parTrans" cxnId="{021D1AC7-00A3-4627-90B5-1AD8C64EE374}">
      <dgm:prSet/>
      <dgm:spPr/>
      <dgm:t>
        <a:bodyPr/>
        <a:lstStyle/>
        <a:p>
          <a:endParaRPr lang="en-US" sz="2000" b="1"/>
        </a:p>
      </dgm:t>
    </dgm:pt>
    <dgm:pt modelId="{ADA5C172-80D5-44BD-8D3E-23E80E465CD4}" type="sibTrans" cxnId="{021D1AC7-00A3-4627-90B5-1AD8C64EE374}">
      <dgm:prSet/>
      <dgm:spPr/>
      <dgm:t>
        <a:bodyPr/>
        <a:lstStyle/>
        <a:p>
          <a:endParaRPr lang="en-US" sz="2000" b="1"/>
        </a:p>
      </dgm:t>
    </dgm:pt>
    <dgm:pt modelId="{E9CD9F04-C8B8-483D-8150-ED55AF6018E5}">
      <dgm:prSet phldrT="[Text]" custT="1"/>
      <dgm:spPr/>
      <dgm:t>
        <a:bodyPr/>
        <a:lstStyle/>
        <a:p>
          <a:r>
            <a:rPr lang="en-US" sz="1400" b="1"/>
            <a:t>Leadership</a:t>
          </a:r>
        </a:p>
      </dgm:t>
    </dgm:pt>
    <dgm:pt modelId="{91424A1C-25CD-4E8C-9E52-33F90AFBD577}" type="parTrans" cxnId="{6017B662-1A5A-46BA-9EF7-22275D11EC98}">
      <dgm:prSet/>
      <dgm:spPr/>
      <dgm:t>
        <a:bodyPr/>
        <a:lstStyle/>
        <a:p>
          <a:endParaRPr lang="en-US" sz="2000" b="1"/>
        </a:p>
      </dgm:t>
    </dgm:pt>
    <dgm:pt modelId="{06C8DF5D-9BB6-40B3-87CB-44912BC7FB62}" type="sibTrans" cxnId="{6017B662-1A5A-46BA-9EF7-22275D11EC98}">
      <dgm:prSet/>
      <dgm:spPr/>
      <dgm:t>
        <a:bodyPr/>
        <a:lstStyle/>
        <a:p>
          <a:endParaRPr lang="en-US" sz="2000" b="1"/>
        </a:p>
      </dgm:t>
    </dgm:pt>
    <dgm:pt modelId="{2A0591F7-0BD7-4C6C-8E71-C39A45234B43}">
      <dgm:prSet custT="1"/>
      <dgm:spPr/>
      <dgm:t>
        <a:bodyPr/>
        <a:lstStyle/>
        <a:p>
          <a:r>
            <a:rPr lang="en-US" sz="1400" b="1"/>
            <a:t>Data Based Goals &amp; Outcomes</a:t>
          </a:r>
        </a:p>
      </dgm:t>
    </dgm:pt>
    <dgm:pt modelId="{07C71528-39D2-4469-92EB-BA20F9A24BCF}" type="parTrans" cxnId="{960F8F89-FEEE-420D-8476-2B7466425759}">
      <dgm:prSet/>
      <dgm:spPr/>
      <dgm:t>
        <a:bodyPr/>
        <a:lstStyle/>
        <a:p>
          <a:endParaRPr lang="en-US" sz="2000" b="1"/>
        </a:p>
      </dgm:t>
    </dgm:pt>
    <dgm:pt modelId="{8C4FCEA5-0F45-49BE-A0A7-320309751540}" type="sibTrans" cxnId="{960F8F89-FEEE-420D-8476-2B7466425759}">
      <dgm:prSet/>
      <dgm:spPr/>
      <dgm:t>
        <a:bodyPr/>
        <a:lstStyle/>
        <a:p>
          <a:endParaRPr lang="en-US" sz="2000" b="1"/>
        </a:p>
      </dgm:t>
    </dgm:pt>
    <dgm:pt modelId="{1B3CEB07-3F1F-49B8-9F84-4F174797055E}">
      <dgm:prSet custT="1"/>
      <dgm:spPr/>
      <dgm:t>
        <a:bodyPr/>
        <a:lstStyle/>
        <a:p>
          <a:r>
            <a:rPr lang="en-US" sz="1400" b="1"/>
            <a:t>Multi-Dimensional Communications</a:t>
          </a:r>
        </a:p>
      </dgm:t>
    </dgm:pt>
    <dgm:pt modelId="{8C932CCC-D404-462E-9270-C256FDA05C01}" type="parTrans" cxnId="{74A74783-A69D-4E40-BBD6-EB058F204DB6}">
      <dgm:prSet/>
      <dgm:spPr/>
      <dgm:t>
        <a:bodyPr/>
        <a:lstStyle/>
        <a:p>
          <a:endParaRPr lang="en-US" sz="2000" b="1"/>
        </a:p>
      </dgm:t>
    </dgm:pt>
    <dgm:pt modelId="{972CA9C7-D933-4EE5-AB61-68FA82950ABF}" type="sibTrans" cxnId="{74A74783-A69D-4E40-BBD6-EB058F204DB6}">
      <dgm:prSet/>
      <dgm:spPr/>
      <dgm:t>
        <a:bodyPr/>
        <a:lstStyle/>
        <a:p>
          <a:endParaRPr lang="en-US" sz="2000" b="1"/>
        </a:p>
      </dgm:t>
    </dgm:pt>
    <dgm:pt modelId="{58D807E0-0966-4395-8123-1380AEC331E5}">
      <dgm:prSet custT="1"/>
      <dgm:spPr/>
      <dgm:t>
        <a:bodyPr/>
        <a:lstStyle/>
        <a:p>
          <a:r>
            <a:rPr lang="en-US" sz="1400" b="1"/>
            <a:t>Collaborative Problem Solving </a:t>
          </a:r>
        </a:p>
      </dgm:t>
    </dgm:pt>
    <dgm:pt modelId="{9091C8B1-D07D-4EFF-8365-206CA4DC9F5C}" type="parTrans" cxnId="{DAD55CF4-CB43-4F80-B8C2-65E6971DC8AE}">
      <dgm:prSet/>
      <dgm:spPr/>
      <dgm:t>
        <a:bodyPr/>
        <a:lstStyle/>
        <a:p>
          <a:endParaRPr lang="en-US" sz="2000" b="1"/>
        </a:p>
      </dgm:t>
    </dgm:pt>
    <dgm:pt modelId="{10588369-D207-4ED5-A2AC-3D2A0CBDB7F5}" type="sibTrans" cxnId="{DAD55CF4-CB43-4F80-B8C2-65E6971DC8AE}">
      <dgm:prSet/>
      <dgm:spPr/>
      <dgm:t>
        <a:bodyPr/>
        <a:lstStyle/>
        <a:p>
          <a:endParaRPr lang="en-US" sz="2000" b="1"/>
        </a:p>
      </dgm:t>
    </dgm:pt>
    <dgm:pt modelId="{DC857B97-E0C3-4C80-87B8-B7D43C8619E8}" type="pres">
      <dgm:prSet presAssocID="{DEC294E8-01C0-498C-8680-4D240BB2651B}" presName="compositeShape" presStyleCnt="0">
        <dgm:presLayoutVars>
          <dgm:chMax val="7"/>
          <dgm:dir/>
          <dgm:resizeHandles val="exact"/>
        </dgm:presLayoutVars>
      </dgm:prSet>
      <dgm:spPr/>
    </dgm:pt>
    <dgm:pt modelId="{605C68DD-6DB6-48C0-ACB7-9771A550A4F6}" type="pres">
      <dgm:prSet presAssocID="{DEC294E8-01C0-498C-8680-4D240BB2651B}" presName="wedge1" presStyleLbl="node1" presStyleIdx="0" presStyleCnt="6"/>
      <dgm:spPr/>
    </dgm:pt>
    <dgm:pt modelId="{FB53A505-AA48-46F9-BA08-1A74A13DCC4A}" type="pres">
      <dgm:prSet presAssocID="{DEC294E8-01C0-498C-8680-4D240BB2651B}" presName="dummy1a" presStyleCnt="0"/>
      <dgm:spPr/>
    </dgm:pt>
    <dgm:pt modelId="{BFC0BCE8-9FB9-4C5A-8F21-88D5E8C4ABAA}" type="pres">
      <dgm:prSet presAssocID="{DEC294E8-01C0-498C-8680-4D240BB2651B}" presName="dummy1b" presStyleCnt="0"/>
      <dgm:spPr/>
    </dgm:pt>
    <dgm:pt modelId="{4703D04D-A885-4527-B774-B70C1CE926CF}" type="pres">
      <dgm:prSet presAssocID="{DEC294E8-01C0-498C-8680-4D240BB2651B}" presName="wedge1Tx" presStyleLbl="node1" presStyleIdx="0" presStyleCnt="6">
        <dgm:presLayoutVars>
          <dgm:chMax val="0"/>
          <dgm:chPref val="0"/>
          <dgm:bulletEnabled val="1"/>
        </dgm:presLayoutVars>
      </dgm:prSet>
      <dgm:spPr/>
    </dgm:pt>
    <dgm:pt modelId="{8E2D2CC5-8B1D-4D47-87F4-7CD215D7B6C7}" type="pres">
      <dgm:prSet presAssocID="{DEC294E8-01C0-498C-8680-4D240BB2651B}" presName="wedge2" presStyleLbl="node1" presStyleIdx="1" presStyleCnt="6"/>
      <dgm:spPr/>
    </dgm:pt>
    <dgm:pt modelId="{7FDE2AED-13C6-462B-AE60-2F7BB357914B}" type="pres">
      <dgm:prSet presAssocID="{DEC294E8-01C0-498C-8680-4D240BB2651B}" presName="dummy2a" presStyleCnt="0"/>
      <dgm:spPr/>
    </dgm:pt>
    <dgm:pt modelId="{AC176115-AC9C-4688-A8C0-C5C7452184A1}" type="pres">
      <dgm:prSet presAssocID="{DEC294E8-01C0-498C-8680-4D240BB2651B}" presName="dummy2b" presStyleCnt="0"/>
      <dgm:spPr/>
    </dgm:pt>
    <dgm:pt modelId="{9066431E-B53E-4EE6-8536-6B50927E3B94}" type="pres">
      <dgm:prSet presAssocID="{DEC294E8-01C0-498C-8680-4D240BB2651B}" presName="wedge2Tx" presStyleLbl="node1" presStyleIdx="1" presStyleCnt="6">
        <dgm:presLayoutVars>
          <dgm:chMax val="0"/>
          <dgm:chPref val="0"/>
          <dgm:bulletEnabled val="1"/>
        </dgm:presLayoutVars>
      </dgm:prSet>
      <dgm:spPr/>
    </dgm:pt>
    <dgm:pt modelId="{8AF4550B-A590-4F65-80A2-D16BD1AC6D07}" type="pres">
      <dgm:prSet presAssocID="{DEC294E8-01C0-498C-8680-4D240BB2651B}" presName="wedge3" presStyleLbl="node1" presStyleIdx="2" presStyleCnt="6"/>
      <dgm:spPr/>
    </dgm:pt>
    <dgm:pt modelId="{A086C414-2AF3-47E5-BB3E-299F59465F3F}" type="pres">
      <dgm:prSet presAssocID="{DEC294E8-01C0-498C-8680-4D240BB2651B}" presName="dummy3a" presStyleCnt="0"/>
      <dgm:spPr/>
    </dgm:pt>
    <dgm:pt modelId="{F68FAE64-8B26-471F-9226-9CDB9876FDC0}" type="pres">
      <dgm:prSet presAssocID="{DEC294E8-01C0-498C-8680-4D240BB2651B}" presName="dummy3b" presStyleCnt="0"/>
      <dgm:spPr/>
    </dgm:pt>
    <dgm:pt modelId="{D9A1DBD0-AE61-4CD9-BD0F-347ECC763256}" type="pres">
      <dgm:prSet presAssocID="{DEC294E8-01C0-498C-8680-4D240BB2651B}" presName="wedge3Tx" presStyleLbl="node1" presStyleIdx="2" presStyleCnt="6">
        <dgm:presLayoutVars>
          <dgm:chMax val="0"/>
          <dgm:chPref val="0"/>
          <dgm:bulletEnabled val="1"/>
        </dgm:presLayoutVars>
      </dgm:prSet>
      <dgm:spPr/>
    </dgm:pt>
    <dgm:pt modelId="{4471FB0E-60F9-4A5A-A249-B32978203CF1}" type="pres">
      <dgm:prSet presAssocID="{DEC294E8-01C0-498C-8680-4D240BB2651B}" presName="wedge4" presStyleLbl="node1" presStyleIdx="3" presStyleCnt="6"/>
      <dgm:spPr/>
    </dgm:pt>
    <dgm:pt modelId="{1F001133-56DA-435E-A057-7971EF35464A}" type="pres">
      <dgm:prSet presAssocID="{DEC294E8-01C0-498C-8680-4D240BB2651B}" presName="dummy4a" presStyleCnt="0"/>
      <dgm:spPr/>
    </dgm:pt>
    <dgm:pt modelId="{A131C3AE-8546-48E5-A696-9B88225988FA}" type="pres">
      <dgm:prSet presAssocID="{DEC294E8-01C0-498C-8680-4D240BB2651B}" presName="dummy4b" presStyleCnt="0"/>
      <dgm:spPr/>
    </dgm:pt>
    <dgm:pt modelId="{70508B43-8E85-48A3-8B5A-2AE5B4240121}" type="pres">
      <dgm:prSet presAssocID="{DEC294E8-01C0-498C-8680-4D240BB2651B}" presName="wedge4Tx" presStyleLbl="node1" presStyleIdx="3" presStyleCnt="6">
        <dgm:presLayoutVars>
          <dgm:chMax val="0"/>
          <dgm:chPref val="0"/>
          <dgm:bulletEnabled val="1"/>
        </dgm:presLayoutVars>
      </dgm:prSet>
      <dgm:spPr/>
    </dgm:pt>
    <dgm:pt modelId="{455B53F9-7020-4287-9850-2338F4E1F5BE}" type="pres">
      <dgm:prSet presAssocID="{DEC294E8-01C0-498C-8680-4D240BB2651B}" presName="wedge5" presStyleLbl="node1" presStyleIdx="4" presStyleCnt="6" custScaleX="106769"/>
      <dgm:spPr/>
    </dgm:pt>
    <dgm:pt modelId="{A98790B5-3573-4397-AD1C-65AACA0ECD7F}" type="pres">
      <dgm:prSet presAssocID="{DEC294E8-01C0-498C-8680-4D240BB2651B}" presName="dummy5a" presStyleCnt="0"/>
      <dgm:spPr/>
    </dgm:pt>
    <dgm:pt modelId="{78FAA6BA-CB34-45D7-87BC-11CCACD02F52}" type="pres">
      <dgm:prSet presAssocID="{DEC294E8-01C0-498C-8680-4D240BB2651B}" presName="dummy5b" presStyleCnt="0"/>
      <dgm:spPr/>
    </dgm:pt>
    <dgm:pt modelId="{A8C13428-01C6-47D0-A908-AFB7F645AFED}" type="pres">
      <dgm:prSet presAssocID="{DEC294E8-01C0-498C-8680-4D240BB2651B}" presName="wedge5Tx" presStyleLbl="node1" presStyleIdx="4" presStyleCnt="6">
        <dgm:presLayoutVars>
          <dgm:chMax val="0"/>
          <dgm:chPref val="0"/>
          <dgm:bulletEnabled val="1"/>
        </dgm:presLayoutVars>
      </dgm:prSet>
      <dgm:spPr/>
    </dgm:pt>
    <dgm:pt modelId="{E601930F-B029-4B26-B13C-DA80CB63CB27}" type="pres">
      <dgm:prSet presAssocID="{DEC294E8-01C0-498C-8680-4D240BB2651B}" presName="wedge6" presStyleLbl="node1" presStyleIdx="5" presStyleCnt="6"/>
      <dgm:spPr/>
    </dgm:pt>
    <dgm:pt modelId="{932DDF61-68F3-42D2-AD63-28976E7AA17A}" type="pres">
      <dgm:prSet presAssocID="{DEC294E8-01C0-498C-8680-4D240BB2651B}" presName="dummy6a" presStyleCnt="0"/>
      <dgm:spPr/>
    </dgm:pt>
    <dgm:pt modelId="{D9994054-319D-4B11-8C2D-2FE2A456B32B}" type="pres">
      <dgm:prSet presAssocID="{DEC294E8-01C0-498C-8680-4D240BB2651B}" presName="dummy6b" presStyleCnt="0"/>
      <dgm:spPr/>
    </dgm:pt>
    <dgm:pt modelId="{044A3DBC-427C-4E28-8C7D-C072C0EC00B6}" type="pres">
      <dgm:prSet presAssocID="{DEC294E8-01C0-498C-8680-4D240BB2651B}" presName="wedge6Tx" presStyleLbl="node1" presStyleIdx="5" presStyleCnt="6">
        <dgm:presLayoutVars>
          <dgm:chMax val="0"/>
          <dgm:chPref val="0"/>
          <dgm:bulletEnabled val="1"/>
        </dgm:presLayoutVars>
      </dgm:prSet>
      <dgm:spPr/>
    </dgm:pt>
    <dgm:pt modelId="{165D0E93-6AD2-4CBF-A391-6318BA0A2C30}" type="pres">
      <dgm:prSet presAssocID="{E4161A13-1415-468D-98DF-EA1BA6F50034}" presName="arrowWedge1" presStyleLbl="fgSibTrans2D1" presStyleIdx="0" presStyleCnt="6"/>
      <dgm:spPr/>
    </dgm:pt>
    <dgm:pt modelId="{DB3B35AC-16E8-4871-8E90-BA89A529D1BC}" type="pres">
      <dgm:prSet presAssocID="{ADA5C172-80D5-44BD-8D3E-23E80E465CD4}" presName="arrowWedge2" presStyleLbl="fgSibTrans2D1" presStyleIdx="1" presStyleCnt="6"/>
      <dgm:spPr/>
    </dgm:pt>
    <dgm:pt modelId="{3BA563E4-585F-4CB3-8965-D2D3E6689DBF}" type="pres">
      <dgm:prSet presAssocID="{06C8DF5D-9BB6-40B3-87CB-44912BC7FB62}" presName="arrowWedge3" presStyleLbl="fgSibTrans2D1" presStyleIdx="2" presStyleCnt="6"/>
      <dgm:spPr/>
    </dgm:pt>
    <dgm:pt modelId="{86C5607C-E65E-4023-BC39-D239E0E12A77}" type="pres">
      <dgm:prSet presAssocID="{8C4FCEA5-0F45-49BE-A0A7-320309751540}" presName="arrowWedge4" presStyleLbl="fgSibTrans2D1" presStyleIdx="3" presStyleCnt="6"/>
      <dgm:spPr/>
    </dgm:pt>
    <dgm:pt modelId="{412DBB4B-70F8-4AC9-A1AD-2EB0268699CC}" type="pres">
      <dgm:prSet presAssocID="{972CA9C7-D933-4EE5-AB61-68FA82950ABF}" presName="arrowWedge5" presStyleLbl="fgSibTrans2D1" presStyleIdx="4" presStyleCnt="6"/>
      <dgm:spPr/>
    </dgm:pt>
    <dgm:pt modelId="{BD1F57F4-1CC1-44A0-A873-ADC0B862225C}" type="pres">
      <dgm:prSet presAssocID="{10588369-D207-4ED5-A2AC-3D2A0CBDB7F5}" presName="arrowWedge6" presStyleLbl="fgSibTrans2D1" presStyleIdx="5" presStyleCnt="6"/>
      <dgm:spPr/>
    </dgm:pt>
  </dgm:ptLst>
  <dgm:cxnLst>
    <dgm:cxn modelId="{0D4CDF1F-7771-4EFB-92F6-7909E86ADEFB}" type="presOf" srcId="{2A0591F7-0BD7-4C6C-8E71-C39A45234B43}" destId="{4471FB0E-60F9-4A5A-A249-B32978203CF1}" srcOrd="0" destOrd="0" presId="urn:microsoft.com/office/officeart/2005/8/layout/cycle8"/>
    <dgm:cxn modelId="{5F83EB25-E67A-4DA6-91F9-17349B425D68}" type="presOf" srcId="{2A0591F7-0BD7-4C6C-8E71-C39A45234B43}" destId="{70508B43-8E85-48A3-8B5A-2AE5B4240121}" srcOrd="1" destOrd="0" presId="urn:microsoft.com/office/officeart/2005/8/layout/cycle8"/>
    <dgm:cxn modelId="{2F751B30-F92E-4704-964E-F183EC67C6F3}" type="presOf" srcId="{F96F4347-85F8-4EC1-832F-81C0F210F187}" destId="{9066431E-B53E-4EE6-8536-6B50927E3B94}" srcOrd="1" destOrd="0" presId="urn:microsoft.com/office/officeart/2005/8/layout/cycle8"/>
    <dgm:cxn modelId="{6017B662-1A5A-46BA-9EF7-22275D11EC98}" srcId="{DEC294E8-01C0-498C-8680-4D240BB2651B}" destId="{E9CD9F04-C8B8-483D-8150-ED55AF6018E5}" srcOrd="2" destOrd="0" parTransId="{91424A1C-25CD-4E8C-9E52-33F90AFBD577}" sibTransId="{06C8DF5D-9BB6-40B3-87CB-44912BC7FB62}"/>
    <dgm:cxn modelId="{765BFB6E-A0D3-4C6E-8A23-DD691A70E6B4}" type="presOf" srcId="{58D807E0-0966-4395-8123-1380AEC331E5}" destId="{044A3DBC-427C-4E28-8C7D-C072C0EC00B6}" srcOrd="1" destOrd="0" presId="urn:microsoft.com/office/officeart/2005/8/layout/cycle8"/>
    <dgm:cxn modelId="{A3B47650-349B-451B-BC64-B14CD593A38E}" type="presOf" srcId="{E9CD9F04-C8B8-483D-8150-ED55AF6018E5}" destId="{D9A1DBD0-AE61-4CD9-BD0F-347ECC763256}" srcOrd="1" destOrd="0" presId="urn:microsoft.com/office/officeart/2005/8/layout/cycle8"/>
    <dgm:cxn modelId="{7589EB78-9322-4135-B196-0A1DD534FF9C}" type="presOf" srcId="{F96F4347-85F8-4EC1-832F-81C0F210F187}" destId="{8E2D2CC5-8B1D-4D47-87F4-7CD215D7B6C7}" srcOrd="0" destOrd="0" presId="urn:microsoft.com/office/officeart/2005/8/layout/cycle8"/>
    <dgm:cxn modelId="{74A74783-A69D-4E40-BBD6-EB058F204DB6}" srcId="{DEC294E8-01C0-498C-8680-4D240BB2651B}" destId="{1B3CEB07-3F1F-49B8-9F84-4F174797055E}" srcOrd="4" destOrd="0" parTransId="{8C932CCC-D404-462E-9270-C256FDA05C01}" sibTransId="{972CA9C7-D933-4EE5-AB61-68FA82950ABF}"/>
    <dgm:cxn modelId="{960F8F89-FEEE-420D-8476-2B7466425759}" srcId="{DEC294E8-01C0-498C-8680-4D240BB2651B}" destId="{2A0591F7-0BD7-4C6C-8E71-C39A45234B43}" srcOrd="3" destOrd="0" parTransId="{07C71528-39D2-4469-92EB-BA20F9A24BCF}" sibTransId="{8C4FCEA5-0F45-49BE-A0A7-320309751540}"/>
    <dgm:cxn modelId="{3CFD4D8A-C2BC-4BE3-A9E2-1B8092F1C8A0}" type="presOf" srcId="{48666B86-10A0-478A-8423-7B9C8975C004}" destId="{4703D04D-A885-4527-B774-B70C1CE926CF}" srcOrd="1" destOrd="0" presId="urn:microsoft.com/office/officeart/2005/8/layout/cycle8"/>
    <dgm:cxn modelId="{1E2426AF-790A-4A3B-B713-7153EA38B050}" type="presOf" srcId="{58D807E0-0966-4395-8123-1380AEC331E5}" destId="{E601930F-B029-4B26-B13C-DA80CB63CB27}" srcOrd="0" destOrd="0" presId="urn:microsoft.com/office/officeart/2005/8/layout/cycle8"/>
    <dgm:cxn modelId="{021D1AC7-00A3-4627-90B5-1AD8C64EE374}" srcId="{DEC294E8-01C0-498C-8680-4D240BB2651B}" destId="{F96F4347-85F8-4EC1-832F-81C0F210F187}" srcOrd="1" destOrd="0" parTransId="{E7BDB7F3-F628-40D3-9354-35E284D92FB8}" sibTransId="{ADA5C172-80D5-44BD-8D3E-23E80E465CD4}"/>
    <dgm:cxn modelId="{8FE0BAC7-1F27-42CB-A40A-0FFBD9C40E8B}" srcId="{DEC294E8-01C0-498C-8680-4D240BB2651B}" destId="{48666B86-10A0-478A-8423-7B9C8975C004}" srcOrd="0" destOrd="0" parTransId="{B29CA108-FD3D-434A-8C36-73DF82490701}" sibTransId="{E4161A13-1415-468D-98DF-EA1BA6F50034}"/>
    <dgm:cxn modelId="{4E5E3ECA-FBA6-41B1-8F8A-DB04F4F50AB1}" type="presOf" srcId="{48666B86-10A0-478A-8423-7B9C8975C004}" destId="{605C68DD-6DB6-48C0-ACB7-9771A550A4F6}" srcOrd="0" destOrd="0" presId="urn:microsoft.com/office/officeart/2005/8/layout/cycle8"/>
    <dgm:cxn modelId="{93E7D2D6-9E3F-4EDC-9183-3AC9130A613F}" type="presOf" srcId="{DEC294E8-01C0-498C-8680-4D240BB2651B}" destId="{DC857B97-E0C3-4C80-87B8-B7D43C8619E8}" srcOrd="0" destOrd="0" presId="urn:microsoft.com/office/officeart/2005/8/layout/cycle8"/>
    <dgm:cxn modelId="{2A957ADF-2AEE-48BF-A7F2-46AB33D292AF}" type="presOf" srcId="{1B3CEB07-3F1F-49B8-9F84-4F174797055E}" destId="{455B53F9-7020-4287-9850-2338F4E1F5BE}" srcOrd="0" destOrd="0" presId="urn:microsoft.com/office/officeart/2005/8/layout/cycle8"/>
    <dgm:cxn modelId="{691548E4-C73B-4F02-BA3C-0EF5D88AD04D}" type="presOf" srcId="{E9CD9F04-C8B8-483D-8150-ED55AF6018E5}" destId="{8AF4550B-A590-4F65-80A2-D16BD1AC6D07}" srcOrd="0" destOrd="0" presId="urn:microsoft.com/office/officeart/2005/8/layout/cycle8"/>
    <dgm:cxn modelId="{35911CE8-BAD6-4D4A-9416-263FCEE2AFAF}" type="presOf" srcId="{1B3CEB07-3F1F-49B8-9F84-4F174797055E}" destId="{A8C13428-01C6-47D0-A908-AFB7F645AFED}" srcOrd="1" destOrd="0" presId="urn:microsoft.com/office/officeart/2005/8/layout/cycle8"/>
    <dgm:cxn modelId="{DAD55CF4-CB43-4F80-B8C2-65E6971DC8AE}" srcId="{DEC294E8-01C0-498C-8680-4D240BB2651B}" destId="{58D807E0-0966-4395-8123-1380AEC331E5}" srcOrd="5" destOrd="0" parTransId="{9091C8B1-D07D-4EFF-8365-206CA4DC9F5C}" sibTransId="{10588369-D207-4ED5-A2AC-3D2A0CBDB7F5}"/>
    <dgm:cxn modelId="{DBB3E55B-FDC6-4B99-AD84-882780E5FE7E}" type="presParOf" srcId="{DC857B97-E0C3-4C80-87B8-B7D43C8619E8}" destId="{605C68DD-6DB6-48C0-ACB7-9771A550A4F6}" srcOrd="0" destOrd="0" presId="urn:microsoft.com/office/officeart/2005/8/layout/cycle8"/>
    <dgm:cxn modelId="{84954AAA-28EC-4EB0-97BD-45AD0D305BA9}" type="presParOf" srcId="{DC857B97-E0C3-4C80-87B8-B7D43C8619E8}" destId="{FB53A505-AA48-46F9-BA08-1A74A13DCC4A}" srcOrd="1" destOrd="0" presId="urn:microsoft.com/office/officeart/2005/8/layout/cycle8"/>
    <dgm:cxn modelId="{75F56601-1EBA-4F92-A548-5A316598D824}" type="presParOf" srcId="{DC857B97-E0C3-4C80-87B8-B7D43C8619E8}" destId="{BFC0BCE8-9FB9-4C5A-8F21-88D5E8C4ABAA}" srcOrd="2" destOrd="0" presId="urn:microsoft.com/office/officeart/2005/8/layout/cycle8"/>
    <dgm:cxn modelId="{763A7E15-7483-4B8E-B34D-7A0231D8FA6B}" type="presParOf" srcId="{DC857B97-E0C3-4C80-87B8-B7D43C8619E8}" destId="{4703D04D-A885-4527-B774-B70C1CE926CF}" srcOrd="3" destOrd="0" presId="urn:microsoft.com/office/officeart/2005/8/layout/cycle8"/>
    <dgm:cxn modelId="{D29A2B3F-DFF2-4C1B-8227-707F65FD8E37}" type="presParOf" srcId="{DC857B97-E0C3-4C80-87B8-B7D43C8619E8}" destId="{8E2D2CC5-8B1D-4D47-87F4-7CD215D7B6C7}" srcOrd="4" destOrd="0" presId="urn:microsoft.com/office/officeart/2005/8/layout/cycle8"/>
    <dgm:cxn modelId="{DFCB9072-385E-41D8-BACE-751F1B8211C3}" type="presParOf" srcId="{DC857B97-E0C3-4C80-87B8-B7D43C8619E8}" destId="{7FDE2AED-13C6-462B-AE60-2F7BB357914B}" srcOrd="5" destOrd="0" presId="urn:microsoft.com/office/officeart/2005/8/layout/cycle8"/>
    <dgm:cxn modelId="{34C8388E-F2F6-4BEA-8086-7B1BDCD0C572}" type="presParOf" srcId="{DC857B97-E0C3-4C80-87B8-B7D43C8619E8}" destId="{AC176115-AC9C-4688-A8C0-C5C7452184A1}" srcOrd="6" destOrd="0" presId="urn:microsoft.com/office/officeart/2005/8/layout/cycle8"/>
    <dgm:cxn modelId="{BD0D8FE3-1836-4CF0-8C32-DD859039EA3A}" type="presParOf" srcId="{DC857B97-E0C3-4C80-87B8-B7D43C8619E8}" destId="{9066431E-B53E-4EE6-8536-6B50927E3B94}" srcOrd="7" destOrd="0" presId="urn:microsoft.com/office/officeart/2005/8/layout/cycle8"/>
    <dgm:cxn modelId="{93B14C1B-B029-4E5B-8DC3-CD3F1E02F896}" type="presParOf" srcId="{DC857B97-E0C3-4C80-87B8-B7D43C8619E8}" destId="{8AF4550B-A590-4F65-80A2-D16BD1AC6D07}" srcOrd="8" destOrd="0" presId="urn:microsoft.com/office/officeart/2005/8/layout/cycle8"/>
    <dgm:cxn modelId="{813144BE-E3C6-4591-8388-48BA4D98A73C}" type="presParOf" srcId="{DC857B97-E0C3-4C80-87B8-B7D43C8619E8}" destId="{A086C414-2AF3-47E5-BB3E-299F59465F3F}" srcOrd="9" destOrd="0" presId="urn:microsoft.com/office/officeart/2005/8/layout/cycle8"/>
    <dgm:cxn modelId="{121880D3-44F5-47C7-B96B-7C6EFC28A963}" type="presParOf" srcId="{DC857B97-E0C3-4C80-87B8-B7D43C8619E8}" destId="{F68FAE64-8B26-471F-9226-9CDB9876FDC0}" srcOrd="10" destOrd="0" presId="urn:microsoft.com/office/officeart/2005/8/layout/cycle8"/>
    <dgm:cxn modelId="{C0F7B37B-25C8-43E1-B61C-DC7B9D587F3D}" type="presParOf" srcId="{DC857B97-E0C3-4C80-87B8-B7D43C8619E8}" destId="{D9A1DBD0-AE61-4CD9-BD0F-347ECC763256}" srcOrd="11" destOrd="0" presId="urn:microsoft.com/office/officeart/2005/8/layout/cycle8"/>
    <dgm:cxn modelId="{7791F620-704B-4176-A3B8-6DD3EBE94C37}" type="presParOf" srcId="{DC857B97-E0C3-4C80-87B8-B7D43C8619E8}" destId="{4471FB0E-60F9-4A5A-A249-B32978203CF1}" srcOrd="12" destOrd="0" presId="urn:microsoft.com/office/officeart/2005/8/layout/cycle8"/>
    <dgm:cxn modelId="{7F47E118-F9A5-4F19-8FEE-A932383537FB}" type="presParOf" srcId="{DC857B97-E0C3-4C80-87B8-B7D43C8619E8}" destId="{1F001133-56DA-435E-A057-7971EF35464A}" srcOrd="13" destOrd="0" presId="urn:microsoft.com/office/officeart/2005/8/layout/cycle8"/>
    <dgm:cxn modelId="{755ABF2C-BB94-442F-854B-F38F18A2A0FE}" type="presParOf" srcId="{DC857B97-E0C3-4C80-87B8-B7D43C8619E8}" destId="{A131C3AE-8546-48E5-A696-9B88225988FA}" srcOrd="14" destOrd="0" presId="urn:microsoft.com/office/officeart/2005/8/layout/cycle8"/>
    <dgm:cxn modelId="{55AC687B-8BB8-47FC-94E2-11D5087E4F55}" type="presParOf" srcId="{DC857B97-E0C3-4C80-87B8-B7D43C8619E8}" destId="{70508B43-8E85-48A3-8B5A-2AE5B4240121}" srcOrd="15" destOrd="0" presId="urn:microsoft.com/office/officeart/2005/8/layout/cycle8"/>
    <dgm:cxn modelId="{78263DCD-7502-4BED-872A-B25B20D98AA6}" type="presParOf" srcId="{DC857B97-E0C3-4C80-87B8-B7D43C8619E8}" destId="{455B53F9-7020-4287-9850-2338F4E1F5BE}" srcOrd="16" destOrd="0" presId="urn:microsoft.com/office/officeart/2005/8/layout/cycle8"/>
    <dgm:cxn modelId="{FBB5C0E5-0FF6-4E5E-8232-9F8E1C331A9C}" type="presParOf" srcId="{DC857B97-E0C3-4C80-87B8-B7D43C8619E8}" destId="{A98790B5-3573-4397-AD1C-65AACA0ECD7F}" srcOrd="17" destOrd="0" presId="urn:microsoft.com/office/officeart/2005/8/layout/cycle8"/>
    <dgm:cxn modelId="{993409CF-AFA1-428F-8B65-24351F9704C0}" type="presParOf" srcId="{DC857B97-E0C3-4C80-87B8-B7D43C8619E8}" destId="{78FAA6BA-CB34-45D7-87BC-11CCACD02F52}" srcOrd="18" destOrd="0" presId="urn:microsoft.com/office/officeart/2005/8/layout/cycle8"/>
    <dgm:cxn modelId="{15E8F604-3392-4898-969E-C75D8264F7C2}" type="presParOf" srcId="{DC857B97-E0C3-4C80-87B8-B7D43C8619E8}" destId="{A8C13428-01C6-47D0-A908-AFB7F645AFED}" srcOrd="19" destOrd="0" presId="urn:microsoft.com/office/officeart/2005/8/layout/cycle8"/>
    <dgm:cxn modelId="{BADCABF8-ADE7-440A-99F0-29B1AC486935}" type="presParOf" srcId="{DC857B97-E0C3-4C80-87B8-B7D43C8619E8}" destId="{E601930F-B029-4B26-B13C-DA80CB63CB27}" srcOrd="20" destOrd="0" presId="urn:microsoft.com/office/officeart/2005/8/layout/cycle8"/>
    <dgm:cxn modelId="{F7578FB9-D120-40C0-960F-2EE1DC62470A}" type="presParOf" srcId="{DC857B97-E0C3-4C80-87B8-B7D43C8619E8}" destId="{932DDF61-68F3-42D2-AD63-28976E7AA17A}" srcOrd="21" destOrd="0" presId="urn:microsoft.com/office/officeart/2005/8/layout/cycle8"/>
    <dgm:cxn modelId="{0550A321-47B2-4C3F-9189-A2544A91C053}" type="presParOf" srcId="{DC857B97-E0C3-4C80-87B8-B7D43C8619E8}" destId="{D9994054-319D-4B11-8C2D-2FE2A456B32B}" srcOrd="22" destOrd="0" presId="urn:microsoft.com/office/officeart/2005/8/layout/cycle8"/>
    <dgm:cxn modelId="{3B2DEE9E-B5EA-4ACD-A170-B38839001669}" type="presParOf" srcId="{DC857B97-E0C3-4C80-87B8-B7D43C8619E8}" destId="{044A3DBC-427C-4E28-8C7D-C072C0EC00B6}" srcOrd="23" destOrd="0" presId="urn:microsoft.com/office/officeart/2005/8/layout/cycle8"/>
    <dgm:cxn modelId="{FC5FC419-8E7B-4F28-A217-B4FAA98CDF4C}" type="presParOf" srcId="{DC857B97-E0C3-4C80-87B8-B7D43C8619E8}" destId="{165D0E93-6AD2-4CBF-A391-6318BA0A2C30}" srcOrd="24" destOrd="0" presId="urn:microsoft.com/office/officeart/2005/8/layout/cycle8"/>
    <dgm:cxn modelId="{2BB93A2D-D6AF-4590-BC7C-2D230EADDEE1}" type="presParOf" srcId="{DC857B97-E0C3-4C80-87B8-B7D43C8619E8}" destId="{DB3B35AC-16E8-4871-8E90-BA89A529D1BC}" srcOrd="25" destOrd="0" presId="urn:microsoft.com/office/officeart/2005/8/layout/cycle8"/>
    <dgm:cxn modelId="{F0963735-A043-43B7-8A5C-3725AF457571}" type="presParOf" srcId="{DC857B97-E0C3-4C80-87B8-B7D43C8619E8}" destId="{3BA563E4-585F-4CB3-8965-D2D3E6689DBF}" srcOrd="26" destOrd="0" presId="urn:microsoft.com/office/officeart/2005/8/layout/cycle8"/>
    <dgm:cxn modelId="{F36CAB0A-737E-4DB5-89C7-EAD5DFD70B0A}" type="presParOf" srcId="{DC857B97-E0C3-4C80-87B8-B7D43C8619E8}" destId="{86C5607C-E65E-4023-BC39-D239E0E12A77}" srcOrd="27" destOrd="0" presId="urn:microsoft.com/office/officeart/2005/8/layout/cycle8"/>
    <dgm:cxn modelId="{599788A1-2053-4634-B85A-87F2DDF68567}" type="presParOf" srcId="{DC857B97-E0C3-4C80-87B8-B7D43C8619E8}" destId="{412DBB4B-70F8-4AC9-A1AD-2EB0268699CC}" srcOrd="28" destOrd="0" presId="urn:microsoft.com/office/officeart/2005/8/layout/cycle8"/>
    <dgm:cxn modelId="{691A0104-CE27-4C37-89BF-BDFDE8B613B3}" type="presParOf" srcId="{DC857B97-E0C3-4C80-87B8-B7D43C8619E8}" destId="{BD1F57F4-1CC1-44A0-A873-ADC0B862225C}"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CAB87FE-C04B-4689-9C0E-FE114BB11C17}" type="doc">
      <dgm:prSet loTypeId="urn:microsoft.com/office/officeart/2005/8/layout/lProcess2" loCatId="list" qsTypeId="urn:microsoft.com/office/officeart/2005/8/quickstyle/simple1" qsCatId="simple" csTypeId="urn:microsoft.com/office/officeart/2005/8/colors/colorful5" csCatId="colorful" phldr="1"/>
      <dgm:spPr/>
      <dgm:t>
        <a:bodyPr/>
        <a:lstStyle/>
        <a:p>
          <a:endParaRPr lang="en-US"/>
        </a:p>
      </dgm:t>
    </dgm:pt>
    <dgm:pt modelId="{E3DFF107-2B3E-48A7-8C5F-8ED5C642EAE9}">
      <dgm:prSet phldrT="[Text]"/>
      <dgm:spPr/>
      <dgm:t>
        <a:bodyPr/>
        <a:lstStyle/>
        <a:p>
          <a:r>
            <a:rPr lang="en-US"/>
            <a:t>Share Information</a:t>
          </a:r>
        </a:p>
      </dgm:t>
    </dgm:pt>
    <dgm:pt modelId="{4BA620D7-F27C-4485-8EDA-7359106EE8F3}" type="parTrans" cxnId="{B0512A9D-10EE-4F73-85B3-45EE8EDCBA87}">
      <dgm:prSet/>
      <dgm:spPr/>
      <dgm:t>
        <a:bodyPr/>
        <a:lstStyle/>
        <a:p>
          <a:endParaRPr lang="en-US"/>
        </a:p>
      </dgm:t>
    </dgm:pt>
    <dgm:pt modelId="{864D7611-338E-428C-BC38-C61A75F46F11}" type="sibTrans" cxnId="{B0512A9D-10EE-4F73-85B3-45EE8EDCBA87}">
      <dgm:prSet/>
      <dgm:spPr/>
      <dgm:t>
        <a:bodyPr/>
        <a:lstStyle/>
        <a:p>
          <a:endParaRPr lang="en-US"/>
        </a:p>
      </dgm:t>
    </dgm:pt>
    <dgm:pt modelId="{3063256A-3640-4C2C-A6F7-768AABCB530E}">
      <dgm:prSet phldrT="[Text]"/>
      <dgm:spPr/>
      <dgm:t>
        <a:bodyPr anchor="t"/>
        <a:lstStyle/>
        <a:p>
          <a:pPr algn="l">
            <a:buNone/>
          </a:pPr>
          <a:r>
            <a:rPr lang="en-US"/>
            <a:t>Life events can impact student performance</a:t>
          </a:r>
        </a:p>
        <a:p>
          <a:pPr algn="ctr">
            <a:buFont typeface="Arial" panose="020B0604020202020204" pitchFamily="34" charset="0"/>
            <a:buNone/>
          </a:pPr>
          <a:endParaRPr lang="en-US"/>
        </a:p>
        <a:p>
          <a:pPr algn="l">
            <a:buFont typeface="Arial" panose="020B0604020202020204" pitchFamily="34" charset="0"/>
            <a:buNone/>
          </a:pPr>
          <a:r>
            <a:rPr lang="en-US"/>
            <a:t>Communicating with teacher, team can develop an action plan to solve instructional needs</a:t>
          </a:r>
        </a:p>
      </dgm:t>
    </dgm:pt>
    <dgm:pt modelId="{60F3CA58-355D-49A2-B8A6-6A6159BF388A}" type="parTrans" cxnId="{4B890023-6FFD-4B71-8904-6F76F7273765}">
      <dgm:prSet/>
      <dgm:spPr/>
      <dgm:t>
        <a:bodyPr/>
        <a:lstStyle/>
        <a:p>
          <a:endParaRPr lang="en-US"/>
        </a:p>
      </dgm:t>
    </dgm:pt>
    <dgm:pt modelId="{F03EFD92-CCAE-4969-B10C-697589803CE2}" type="sibTrans" cxnId="{4B890023-6FFD-4B71-8904-6F76F7273765}">
      <dgm:prSet/>
      <dgm:spPr/>
      <dgm:t>
        <a:bodyPr/>
        <a:lstStyle/>
        <a:p>
          <a:endParaRPr lang="en-US"/>
        </a:p>
      </dgm:t>
    </dgm:pt>
    <dgm:pt modelId="{E98502E7-ADFA-4EFB-9CF3-7893579486E2}">
      <dgm:prSet phldrT="[Text]"/>
      <dgm:spPr/>
      <dgm:t>
        <a:bodyPr/>
        <a:lstStyle/>
        <a:p>
          <a:r>
            <a:rPr lang="en-US"/>
            <a:t>Develop Trusting Connections</a:t>
          </a:r>
        </a:p>
      </dgm:t>
    </dgm:pt>
    <dgm:pt modelId="{1E5F08A8-98F4-4D05-BEB7-691005C1EDF4}" type="parTrans" cxnId="{41DC2565-CC29-4FD4-8469-17DED3F03642}">
      <dgm:prSet/>
      <dgm:spPr/>
      <dgm:t>
        <a:bodyPr/>
        <a:lstStyle/>
        <a:p>
          <a:endParaRPr lang="en-US"/>
        </a:p>
      </dgm:t>
    </dgm:pt>
    <dgm:pt modelId="{8BF1CA6B-9CF5-48FE-BFD3-193C4BA62C9E}" type="sibTrans" cxnId="{41DC2565-CC29-4FD4-8469-17DED3F03642}">
      <dgm:prSet/>
      <dgm:spPr/>
      <dgm:t>
        <a:bodyPr/>
        <a:lstStyle/>
        <a:p>
          <a:endParaRPr lang="en-US"/>
        </a:p>
      </dgm:t>
    </dgm:pt>
    <dgm:pt modelId="{394600A3-9AB9-4E30-B0C3-343F5DB2ECEA}">
      <dgm:prSet phldrT="[Text]"/>
      <dgm:spPr/>
      <dgm:t>
        <a:bodyPr anchor="t"/>
        <a:lstStyle/>
        <a:p>
          <a:pPr algn="l"/>
          <a:r>
            <a:rPr lang="en-US"/>
            <a:t>This person can help support you and may be able to achieve more student success through a collaborative effort</a:t>
          </a:r>
        </a:p>
      </dgm:t>
    </dgm:pt>
    <dgm:pt modelId="{606EADF5-96F0-4034-96CA-968D04CAC4E7}" type="parTrans" cxnId="{3FF68BC6-6657-4DBA-A23A-A07AF28D970E}">
      <dgm:prSet/>
      <dgm:spPr/>
      <dgm:t>
        <a:bodyPr/>
        <a:lstStyle/>
        <a:p>
          <a:endParaRPr lang="en-US"/>
        </a:p>
      </dgm:t>
    </dgm:pt>
    <dgm:pt modelId="{BEB2F024-4B8C-4141-9D6E-4CA054992048}" type="sibTrans" cxnId="{3FF68BC6-6657-4DBA-A23A-A07AF28D970E}">
      <dgm:prSet/>
      <dgm:spPr/>
      <dgm:t>
        <a:bodyPr/>
        <a:lstStyle/>
        <a:p>
          <a:endParaRPr lang="en-US"/>
        </a:p>
      </dgm:t>
    </dgm:pt>
    <dgm:pt modelId="{92CBECFE-6526-4A20-A208-32BF45E8CDB8}">
      <dgm:prSet phldrT="[Text]"/>
      <dgm:spPr/>
      <dgm:t>
        <a:bodyPr/>
        <a:lstStyle/>
        <a:p>
          <a:r>
            <a:rPr lang="en-US"/>
            <a:t>Work Toward a Shared Goal</a:t>
          </a:r>
        </a:p>
      </dgm:t>
    </dgm:pt>
    <dgm:pt modelId="{D2BF3F8B-6F99-46E9-AFA6-7D880A747E8E}" type="parTrans" cxnId="{4E3B2694-2BC8-413E-B1EB-365E77021819}">
      <dgm:prSet/>
      <dgm:spPr/>
      <dgm:t>
        <a:bodyPr/>
        <a:lstStyle/>
        <a:p>
          <a:endParaRPr lang="en-US"/>
        </a:p>
      </dgm:t>
    </dgm:pt>
    <dgm:pt modelId="{5D08F5A7-2F5C-4295-8394-8BF1FD74C20E}" type="sibTrans" cxnId="{4E3B2694-2BC8-413E-B1EB-365E77021819}">
      <dgm:prSet/>
      <dgm:spPr/>
      <dgm:t>
        <a:bodyPr/>
        <a:lstStyle/>
        <a:p>
          <a:endParaRPr lang="en-US"/>
        </a:p>
      </dgm:t>
    </dgm:pt>
    <dgm:pt modelId="{0B824BA4-039E-47C5-BA93-86E26B194811}">
      <dgm:prSet phldrT="[Text]"/>
      <dgm:spPr/>
      <dgm:t>
        <a:bodyPr anchor="t"/>
        <a:lstStyle/>
        <a:p>
          <a:pPr algn="l"/>
          <a:r>
            <a:rPr lang="en-US"/>
            <a:t>Collaboration with family and parents creates an honest dialogue</a:t>
          </a:r>
        </a:p>
        <a:p>
          <a:pPr algn="l"/>
          <a:endParaRPr lang="en-US"/>
        </a:p>
        <a:p>
          <a:pPr algn="l"/>
          <a:r>
            <a:rPr lang="en-US"/>
            <a:t>Team can focus on student success as the primary goal</a:t>
          </a:r>
        </a:p>
      </dgm:t>
    </dgm:pt>
    <dgm:pt modelId="{53FA2659-3230-4993-9E02-5A14ED9101A9}" type="parTrans" cxnId="{0A3382EC-F593-4632-BA36-F48F9E4F7C88}">
      <dgm:prSet/>
      <dgm:spPr/>
      <dgm:t>
        <a:bodyPr/>
        <a:lstStyle/>
        <a:p>
          <a:endParaRPr lang="en-US"/>
        </a:p>
      </dgm:t>
    </dgm:pt>
    <dgm:pt modelId="{F109C12C-305A-4991-8646-3F444C4FB797}" type="sibTrans" cxnId="{0A3382EC-F593-4632-BA36-F48F9E4F7C88}">
      <dgm:prSet/>
      <dgm:spPr/>
      <dgm:t>
        <a:bodyPr/>
        <a:lstStyle/>
        <a:p>
          <a:endParaRPr lang="en-US"/>
        </a:p>
      </dgm:t>
    </dgm:pt>
    <dgm:pt modelId="{6B5D9896-AB8A-47A6-9E2B-436CC2597252}" type="pres">
      <dgm:prSet presAssocID="{6CAB87FE-C04B-4689-9C0E-FE114BB11C17}" presName="theList" presStyleCnt="0">
        <dgm:presLayoutVars>
          <dgm:dir/>
          <dgm:animLvl val="lvl"/>
          <dgm:resizeHandles val="exact"/>
        </dgm:presLayoutVars>
      </dgm:prSet>
      <dgm:spPr/>
    </dgm:pt>
    <dgm:pt modelId="{0DBD990A-513C-4D26-B7F5-39923FFDFB69}" type="pres">
      <dgm:prSet presAssocID="{E3DFF107-2B3E-48A7-8C5F-8ED5C642EAE9}" presName="compNode" presStyleCnt="0"/>
      <dgm:spPr/>
    </dgm:pt>
    <dgm:pt modelId="{984B69AC-EFA7-4540-A9B0-4673C644995E}" type="pres">
      <dgm:prSet presAssocID="{E3DFF107-2B3E-48A7-8C5F-8ED5C642EAE9}" presName="aNode" presStyleLbl="bgShp" presStyleIdx="0" presStyleCnt="3"/>
      <dgm:spPr/>
    </dgm:pt>
    <dgm:pt modelId="{81D6FB1E-0617-4E57-983E-41D178A99C97}" type="pres">
      <dgm:prSet presAssocID="{E3DFF107-2B3E-48A7-8C5F-8ED5C642EAE9}" presName="textNode" presStyleLbl="bgShp" presStyleIdx="0" presStyleCnt="3"/>
      <dgm:spPr/>
    </dgm:pt>
    <dgm:pt modelId="{5BCD6A3F-EF58-4C40-8A69-3D4761F13A13}" type="pres">
      <dgm:prSet presAssocID="{E3DFF107-2B3E-48A7-8C5F-8ED5C642EAE9}" presName="compChildNode" presStyleCnt="0"/>
      <dgm:spPr/>
    </dgm:pt>
    <dgm:pt modelId="{8B55382A-0C98-4187-98E4-1A6BF34F8619}" type="pres">
      <dgm:prSet presAssocID="{E3DFF107-2B3E-48A7-8C5F-8ED5C642EAE9}" presName="theInnerList" presStyleCnt="0"/>
      <dgm:spPr/>
    </dgm:pt>
    <dgm:pt modelId="{141EE436-50EF-4D2F-A76A-819F71F18F68}" type="pres">
      <dgm:prSet presAssocID="{3063256A-3640-4C2C-A6F7-768AABCB530E}" presName="childNode" presStyleLbl="node1" presStyleIdx="0" presStyleCnt="3">
        <dgm:presLayoutVars>
          <dgm:bulletEnabled val="1"/>
        </dgm:presLayoutVars>
      </dgm:prSet>
      <dgm:spPr/>
    </dgm:pt>
    <dgm:pt modelId="{E43B38FC-CCD8-41D2-B5BC-DD1114687F1A}" type="pres">
      <dgm:prSet presAssocID="{E3DFF107-2B3E-48A7-8C5F-8ED5C642EAE9}" presName="aSpace" presStyleCnt="0"/>
      <dgm:spPr/>
    </dgm:pt>
    <dgm:pt modelId="{D00783E3-533A-4A4A-A504-F26B9BEDEFF4}" type="pres">
      <dgm:prSet presAssocID="{E98502E7-ADFA-4EFB-9CF3-7893579486E2}" presName="compNode" presStyleCnt="0"/>
      <dgm:spPr/>
    </dgm:pt>
    <dgm:pt modelId="{6B5772E3-5D3A-4DC3-AA65-8541820EDA0B}" type="pres">
      <dgm:prSet presAssocID="{E98502E7-ADFA-4EFB-9CF3-7893579486E2}" presName="aNode" presStyleLbl="bgShp" presStyleIdx="1" presStyleCnt="3"/>
      <dgm:spPr/>
    </dgm:pt>
    <dgm:pt modelId="{2B2B2A67-2DBA-44D9-964E-D2E4996ED94C}" type="pres">
      <dgm:prSet presAssocID="{E98502E7-ADFA-4EFB-9CF3-7893579486E2}" presName="textNode" presStyleLbl="bgShp" presStyleIdx="1" presStyleCnt="3"/>
      <dgm:spPr/>
    </dgm:pt>
    <dgm:pt modelId="{25078450-D54F-43FA-8EA3-6AD577C3806A}" type="pres">
      <dgm:prSet presAssocID="{E98502E7-ADFA-4EFB-9CF3-7893579486E2}" presName="compChildNode" presStyleCnt="0"/>
      <dgm:spPr/>
    </dgm:pt>
    <dgm:pt modelId="{9C63089E-ED28-46A0-B12B-CC5B19CAB7A9}" type="pres">
      <dgm:prSet presAssocID="{E98502E7-ADFA-4EFB-9CF3-7893579486E2}" presName="theInnerList" presStyleCnt="0"/>
      <dgm:spPr/>
    </dgm:pt>
    <dgm:pt modelId="{047684F6-5088-428B-99C3-49791C37F777}" type="pres">
      <dgm:prSet presAssocID="{394600A3-9AB9-4E30-B0C3-343F5DB2ECEA}" presName="childNode" presStyleLbl="node1" presStyleIdx="1" presStyleCnt="3" custLinFactNeighborX="947" custLinFactNeighborY="-611">
        <dgm:presLayoutVars>
          <dgm:bulletEnabled val="1"/>
        </dgm:presLayoutVars>
      </dgm:prSet>
      <dgm:spPr/>
    </dgm:pt>
    <dgm:pt modelId="{5AE62D81-4823-4784-8F3D-D9DCEBD8BA00}" type="pres">
      <dgm:prSet presAssocID="{E98502E7-ADFA-4EFB-9CF3-7893579486E2}" presName="aSpace" presStyleCnt="0"/>
      <dgm:spPr/>
    </dgm:pt>
    <dgm:pt modelId="{0EF3444F-C98B-4F6C-91C3-CC949319DC82}" type="pres">
      <dgm:prSet presAssocID="{92CBECFE-6526-4A20-A208-32BF45E8CDB8}" presName="compNode" presStyleCnt="0"/>
      <dgm:spPr/>
    </dgm:pt>
    <dgm:pt modelId="{9BD33462-E1F3-4BDB-B85F-70DAA1A57701}" type="pres">
      <dgm:prSet presAssocID="{92CBECFE-6526-4A20-A208-32BF45E8CDB8}" presName="aNode" presStyleLbl="bgShp" presStyleIdx="2" presStyleCnt="3"/>
      <dgm:spPr/>
    </dgm:pt>
    <dgm:pt modelId="{A11A70F2-7C53-491D-816C-450509DC4BE5}" type="pres">
      <dgm:prSet presAssocID="{92CBECFE-6526-4A20-A208-32BF45E8CDB8}" presName="textNode" presStyleLbl="bgShp" presStyleIdx="2" presStyleCnt="3"/>
      <dgm:spPr/>
    </dgm:pt>
    <dgm:pt modelId="{45E08FF7-3F4F-422A-9699-551D216EB7C4}" type="pres">
      <dgm:prSet presAssocID="{92CBECFE-6526-4A20-A208-32BF45E8CDB8}" presName="compChildNode" presStyleCnt="0"/>
      <dgm:spPr/>
    </dgm:pt>
    <dgm:pt modelId="{92A0BCF1-D726-4261-9E8E-19D957735719}" type="pres">
      <dgm:prSet presAssocID="{92CBECFE-6526-4A20-A208-32BF45E8CDB8}" presName="theInnerList" presStyleCnt="0"/>
      <dgm:spPr/>
    </dgm:pt>
    <dgm:pt modelId="{6A63731D-5FEB-4B6D-84AE-AB7A7F2F5839}" type="pres">
      <dgm:prSet presAssocID="{0B824BA4-039E-47C5-BA93-86E26B194811}" presName="childNode" presStyleLbl="node1" presStyleIdx="2" presStyleCnt="3">
        <dgm:presLayoutVars>
          <dgm:bulletEnabled val="1"/>
        </dgm:presLayoutVars>
      </dgm:prSet>
      <dgm:spPr/>
    </dgm:pt>
  </dgm:ptLst>
  <dgm:cxnLst>
    <dgm:cxn modelId="{8FCC7305-0D5E-4E98-AC9A-666B441D4065}" type="presOf" srcId="{E98502E7-ADFA-4EFB-9CF3-7893579486E2}" destId="{6B5772E3-5D3A-4DC3-AA65-8541820EDA0B}" srcOrd="0" destOrd="0" presId="urn:microsoft.com/office/officeart/2005/8/layout/lProcess2"/>
    <dgm:cxn modelId="{4B890023-6FFD-4B71-8904-6F76F7273765}" srcId="{E3DFF107-2B3E-48A7-8C5F-8ED5C642EAE9}" destId="{3063256A-3640-4C2C-A6F7-768AABCB530E}" srcOrd="0" destOrd="0" parTransId="{60F3CA58-355D-49A2-B8A6-6A6159BF388A}" sibTransId="{F03EFD92-CCAE-4969-B10C-697589803CE2}"/>
    <dgm:cxn modelId="{C3A32A5E-02B9-4D94-AFCA-857C74EDF224}" type="presOf" srcId="{394600A3-9AB9-4E30-B0C3-343F5DB2ECEA}" destId="{047684F6-5088-428B-99C3-49791C37F777}" srcOrd="0" destOrd="0" presId="urn:microsoft.com/office/officeart/2005/8/layout/lProcess2"/>
    <dgm:cxn modelId="{41DC2565-CC29-4FD4-8469-17DED3F03642}" srcId="{6CAB87FE-C04B-4689-9C0E-FE114BB11C17}" destId="{E98502E7-ADFA-4EFB-9CF3-7893579486E2}" srcOrd="1" destOrd="0" parTransId="{1E5F08A8-98F4-4D05-BEB7-691005C1EDF4}" sibTransId="{8BF1CA6B-9CF5-48FE-BFD3-193C4BA62C9E}"/>
    <dgm:cxn modelId="{4AE3B666-6BB0-4181-9B95-9D9A73E42833}" type="presOf" srcId="{92CBECFE-6526-4A20-A208-32BF45E8CDB8}" destId="{A11A70F2-7C53-491D-816C-450509DC4BE5}" srcOrd="1" destOrd="0" presId="urn:microsoft.com/office/officeart/2005/8/layout/lProcess2"/>
    <dgm:cxn modelId="{111DFF6D-B7AD-46AD-9E68-B2DDE8A601AD}" type="presOf" srcId="{92CBECFE-6526-4A20-A208-32BF45E8CDB8}" destId="{9BD33462-E1F3-4BDB-B85F-70DAA1A57701}" srcOrd="0" destOrd="0" presId="urn:microsoft.com/office/officeart/2005/8/layout/lProcess2"/>
    <dgm:cxn modelId="{91C2BA4E-502A-46AB-8343-0BE89008C63D}" type="presOf" srcId="{E98502E7-ADFA-4EFB-9CF3-7893579486E2}" destId="{2B2B2A67-2DBA-44D9-964E-D2E4996ED94C}" srcOrd="1" destOrd="0" presId="urn:microsoft.com/office/officeart/2005/8/layout/lProcess2"/>
    <dgm:cxn modelId="{4E3B2694-2BC8-413E-B1EB-365E77021819}" srcId="{6CAB87FE-C04B-4689-9C0E-FE114BB11C17}" destId="{92CBECFE-6526-4A20-A208-32BF45E8CDB8}" srcOrd="2" destOrd="0" parTransId="{D2BF3F8B-6F99-46E9-AFA6-7D880A747E8E}" sibTransId="{5D08F5A7-2F5C-4295-8394-8BF1FD74C20E}"/>
    <dgm:cxn modelId="{B0512A9D-10EE-4F73-85B3-45EE8EDCBA87}" srcId="{6CAB87FE-C04B-4689-9C0E-FE114BB11C17}" destId="{E3DFF107-2B3E-48A7-8C5F-8ED5C642EAE9}" srcOrd="0" destOrd="0" parTransId="{4BA620D7-F27C-4485-8EDA-7359106EE8F3}" sibTransId="{864D7611-338E-428C-BC38-C61A75F46F11}"/>
    <dgm:cxn modelId="{71ACF4C0-8E42-445B-AA43-EDE1D26F2109}" type="presOf" srcId="{3063256A-3640-4C2C-A6F7-768AABCB530E}" destId="{141EE436-50EF-4D2F-A76A-819F71F18F68}" srcOrd="0" destOrd="0" presId="urn:microsoft.com/office/officeart/2005/8/layout/lProcess2"/>
    <dgm:cxn modelId="{3FF68BC6-6657-4DBA-A23A-A07AF28D970E}" srcId="{E98502E7-ADFA-4EFB-9CF3-7893579486E2}" destId="{394600A3-9AB9-4E30-B0C3-343F5DB2ECEA}" srcOrd="0" destOrd="0" parTransId="{606EADF5-96F0-4034-96CA-968D04CAC4E7}" sibTransId="{BEB2F024-4B8C-4141-9D6E-4CA054992048}"/>
    <dgm:cxn modelId="{CCB006CD-3F0B-4B60-8541-993525F52675}" type="presOf" srcId="{E3DFF107-2B3E-48A7-8C5F-8ED5C642EAE9}" destId="{984B69AC-EFA7-4540-A9B0-4673C644995E}" srcOrd="0" destOrd="0" presId="urn:microsoft.com/office/officeart/2005/8/layout/lProcess2"/>
    <dgm:cxn modelId="{E05B36CE-99D5-4548-8042-2C9803F0222E}" type="presOf" srcId="{6CAB87FE-C04B-4689-9C0E-FE114BB11C17}" destId="{6B5D9896-AB8A-47A6-9E2B-436CC2597252}" srcOrd="0" destOrd="0" presId="urn:microsoft.com/office/officeart/2005/8/layout/lProcess2"/>
    <dgm:cxn modelId="{A2B4C2D6-E908-46F2-BEF9-A92EF42FE0A4}" type="presOf" srcId="{E3DFF107-2B3E-48A7-8C5F-8ED5C642EAE9}" destId="{81D6FB1E-0617-4E57-983E-41D178A99C97}" srcOrd="1" destOrd="0" presId="urn:microsoft.com/office/officeart/2005/8/layout/lProcess2"/>
    <dgm:cxn modelId="{110A84DE-1E59-455D-96AA-6C96C6CA8386}" type="presOf" srcId="{0B824BA4-039E-47C5-BA93-86E26B194811}" destId="{6A63731D-5FEB-4B6D-84AE-AB7A7F2F5839}" srcOrd="0" destOrd="0" presId="urn:microsoft.com/office/officeart/2005/8/layout/lProcess2"/>
    <dgm:cxn modelId="{0A3382EC-F593-4632-BA36-F48F9E4F7C88}" srcId="{92CBECFE-6526-4A20-A208-32BF45E8CDB8}" destId="{0B824BA4-039E-47C5-BA93-86E26B194811}" srcOrd="0" destOrd="0" parTransId="{53FA2659-3230-4993-9E02-5A14ED9101A9}" sibTransId="{F109C12C-305A-4991-8646-3F444C4FB797}"/>
    <dgm:cxn modelId="{CC7E6A46-1142-43ED-AE29-F6FC1B7572BA}" type="presParOf" srcId="{6B5D9896-AB8A-47A6-9E2B-436CC2597252}" destId="{0DBD990A-513C-4D26-B7F5-39923FFDFB69}" srcOrd="0" destOrd="0" presId="urn:microsoft.com/office/officeart/2005/8/layout/lProcess2"/>
    <dgm:cxn modelId="{BA17E309-7A63-4D50-912B-700D0F040509}" type="presParOf" srcId="{0DBD990A-513C-4D26-B7F5-39923FFDFB69}" destId="{984B69AC-EFA7-4540-A9B0-4673C644995E}" srcOrd="0" destOrd="0" presId="urn:microsoft.com/office/officeart/2005/8/layout/lProcess2"/>
    <dgm:cxn modelId="{6509417A-E554-4CEB-8BB6-B989D94F4003}" type="presParOf" srcId="{0DBD990A-513C-4D26-B7F5-39923FFDFB69}" destId="{81D6FB1E-0617-4E57-983E-41D178A99C97}" srcOrd="1" destOrd="0" presId="urn:microsoft.com/office/officeart/2005/8/layout/lProcess2"/>
    <dgm:cxn modelId="{0F6CDB6A-87BB-4CE0-9C00-3A0F6BA23DE4}" type="presParOf" srcId="{0DBD990A-513C-4D26-B7F5-39923FFDFB69}" destId="{5BCD6A3F-EF58-4C40-8A69-3D4761F13A13}" srcOrd="2" destOrd="0" presId="urn:microsoft.com/office/officeart/2005/8/layout/lProcess2"/>
    <dgm:cxn modelId="{6235DA3E-8CF5-433F-802C-0BF4C7F850BF}" type="presParOf" srcId="{5BCD6A3F-EF58-4C40-8A69-3D4761F13A13}" destId="{8B55382A-0C98-4187-98E4-1A6BF34F8619}" srcOrd="0" destOrd="0" presId="urn:microsoft.com/office/officeart/2005/8/layout/lProcess2"/>
    <dgm:cxn modelId="{CE01A191-329B-4707-9B03-C3E3B00536DB}" type="presParOf" srcId="{8B55382A-0C98-4187-98E4-1A6BF34F8619}" destId="{141EE436-50EF-4D2F-A76A-819F71F18F68}" srcOrd="0" destOrd="0" presId="urn:microsoft.com/office/officeart/2005/8/layout/lProcess2"/>
    <dgm:cxn modelId="{09B5DC53-BAF1-4C5A-B775-393FE0EC1C93}" type="presParOf" srcId="{6B5D9896-AB8A-47A6-9E2B-436CC2597252}" destId="{E43B38FC-CCD8-41D2-B5BC-DD1114687F1A}" srcOrd="1" destOrd="0" presId="urn:microsoft.com/office/officeart/2005/8/layout/lProcess2"/>
    <dgm:cxn modelId="{D823F9BD-75CC-4D79-B985-98586C57B683}" type="presParOf" srcId="{6B5D9896-AB8A-47A6-9E2B-436CC2597252}" destId="{D00783E3-533A-4A4A-A504-F26B9BEDEFF4}" srcOrd="2" destOrd="0" presId="urn:microsoft.com/office/officeart/2005/8/layout/lProcess2"/>
    <dgm:cxn modelId="{434D140C-3314-4A3F-BFB7-BD854098DA86}" type="presParOf" srcId="{D00783E3-533A-4A4A-A504-F26B9BEDEFF4}" destId="{6B5772E3-5D3A-4DC3-AA65-8541820EDA0B}" srcOrd="0" destOrd="0" presId="urn:microsoft.com/office/officeart/2005/8/layout/lProcess2"/>
    <dgm:cxn modelId="{FE8A236E-37BE-4F17-BDAF-5BD04126DC01}" type="presParOf" srcId="{D00783E3-533A-4A4A-A504-F26B9BEDEFF4}" destId="{2B2B2A67-2DBA-44D9-964E-D2E4996ED94C}" srcOrd="1" destOrd="0" presId="urn:microsoft.com/office/officeart/2005/8/layout/lProcess2"/>
    <dgm:cxn modelId="{7DDC3522-1AC8-4F7D-8E7C-F514398EB04D}" type="presParOf" srcId="{D00783E3-533A-4A4A-A504-F26B9BEDEFF4}" destId="{25078450-D54F-43FA-8EA3-6AD577C3806A}" srcOrd="2" destOrd="0" presId="urn:microsoft.com/office/officeart/2005/8/layout/lProcess2"/>
    <dgm:cxn modelId="{78EAD235-5370-44CD-AF05-B56B4BA15E12}" type="presParOf" srcId="{25078450-D54F-43FA-8EA3-6AD577C3806A}" destId="{9C63089E-ED28-46A0-B12B-CC5B19CAB7A9}" srcOrd="0" destOrd="0" presId="urn:microsoft.com/office/officeart/2005/8/layout/lProcess2"/>
    <dgm:cxn modelId="{4041E5D3-01DD-4B11-AB26-AD2C58E0BCBF}" type="presParOf" srcId="{9C63089E-ED28-46A0-B12B-CC5B19CAB7A9}" destId="{047684F6-5088-428B-99C3-49791C37F777}" srcOrd="0" destOrd="0" presId="urn:microsoft.com/office/officeart/2005/8/layout/lProcess2"/>
    <dgm:cxn modelId="{89ECB177-7C56-40B5-87D9-512ADD5567F4}" type="presParOf" srcId="{6B5D9896-AB8A-47A6-9E2B-436CC2597252}" destId="{5AE62D81-4823-4784-8F3D-D9DCEBD8BA00}" srcOrd="3" destOrd="0" presId="urn:microsoft.com/office/officeart/2005/8/layout/lProcess2"/>
    <dgm:cxn modelId="{DCA3F794-CC35-4EB3-96DB-97575F870984}" type="presParOf" srcId="{6B5D9896-AB8A-47A6-9E2B-436CC2597252}" destId="{0EF3444F-C98B-4F6C-91C3-CC949319DC82}" srcOrd="4" destOrd="0" presId="urn:microsoft.com/office/officeart/2005/8/layout/lProcess2"/>
    <dgm:cxn modelId="{A6AEF479-34F2-44BC-AB74-9392862B96B7}" type="presParOf" srcId="{0EF3444F-C98B-4F6C-91C3-CC949319DC82}" destId="{9BD33462-E1F3-4BDB-B85F-70DAA1A57701}" srcOrd="0" destOrd="0" presId="urn:microsoft.com/office/officeart/2005/8/layout/lProcess2"/>
    <dgm:cxn modelId="{97EBC01A-A1AA-4014-A3CC-4E0EB49A5431}" type="presParOf" srcId="{0EF3444F-C98B-4F6C-91C3-CC949319DC82}" destId="{A11A70F2-7C53-491D-816C-450509DC4BE5}" srcOrd="1" destOrd="0" presId="urn:microsoft.com/office/officeart/2005/8/layout/lProcess2"/>
    <dgm:cxn modelId="{5AE45264-110F-4EF0-9BC2-D5B06CE850AD}" type="presParOf" srcId="{0EF3444F-C98B-4F6C-91C3-CC949319DC82}" destId="{45E08FF7-3F4F-422A-9699-551D216EB7C4}" srcOrd="2" destOrd="0" presId="urn:microsoft.com/office/officeart/2005/8/layout/lProcess2"/>
    <dgm:cxn modelId="{5B22AEDC-5EBD-4519-8B22-DDFED5192374}" type="presParOf" srcId="{45E08FF7-3F4F-422A-9699-551D216EB7C4}" destId="{92A0BCF1-D726-4261-9E8E-19D957735719}" srcOrd="0" destOrd="0" presId="urn:microsoft.com/office/officeart/2005/8/layout/lProcess2"/>
    <dgm:cxn modelId="{DC91747E-36ED-49D6-A92D-8621DF7DA5DC}" type="presParOf" srcId="{92A0BCF1-D726-4261-9E8E-19D957735719}" destId="{6A63731D-5FEB-4B6D-84AE-AB7A7F2F5839}"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072B235-972B-4C81-B297-0B3E3B819CFC}" type="doc">
      <dgm:prSet loTypeId="urn:microsoft.com/office/officeart/2005/8/layout/hierarchy1" loCatId="hierarchy" qsTypeId="urn:microsoft.com/office/officeart/2005/8/quickstyle/simple2" qsCatId="simple" csTypeId="urn:microsoft.com/office/officeart/2005/8/colors/accent5_5" csCatId="accent5"/>
      <dgm:spPr/>
      <dgm:t>
        <a:bodyPr/>
        <a:lstStyle/>
        <a:p>
          <a:endParaRPr lang="en-US"/>
        </a:p>
      </dgm:t>
    </dgm:pt>
    <dgm:pt modelId="{9C4BA6C6-2BEF-49F8-B695-7D70289D218A}">
      <dgm:prSet/>
      <dgm:spPr/>
      <dgm:t>
        <a:bodyPr/>
        <a:lstStyle/>
        <a:p>
          <a:r>
            <a:rPr lang="en-US"/>
            <a:t>Active listening is a way of listening that involves full attention to what is being said for the primary purpose of understanding the speaker.</a:t>
          </a:r>
        </a:p>
      </dgm:t>
    </dgm:pt>
    <dgm:pt modelId="{E9AAEE8E-1842-494A-A0A6-FAE2C49A9AC6}" type="parTrans" cxnId="{6F461682-F422-49AB-81AA-E5A2E848E954}">
      <dgm:prSet/>
      <dgm:spPr/>
      <dgm:t>
        <a:bodyPr/>
        <a:lstStyle/>
        <a:p>
          <a:endParaRPr lang="en-US"/>
        </a:p>
      </dgm:t>
    </dgm:pt>
    <dgm:pt modelId="{F3E0DFBB-0BD7-4F2B-85AA-7D2E68E23280}" type="sibTrans" cxnId="{6F461682-F422-49AB-81AA-E5A2E848E954}">
      <dgm:prSet/>
      <dgm:spPr/>
      <dgm:t>
        <a:bodyPr/>
        <a:lstStyle/>
        <a:p>
          <a:endParaRPr lang="en-US"/>
        </a:p>
      </dgm:t>
    </dgm:pt>
    <dgm:pt modelId="{F6C6135A-206F-49F9-A7BB-8DF7113EDB50}">
      <dgm:prSet/>
      <dgm:spPr/>
      <dgm:t>
        <a:bodyPr/>
        <a:lstStyle/>
        <a:p>
          <a:r>
            <a:rPr lang="en-US"/>
            <a:t>It is an important skill set for many different circumstances, from personal to professional. </a:t>
          </a:r>
        </a:p>
      </dgm:t>
    </dgm:pt>
    <dgm:pt modelId="{B0C19339-B574-4432-B11F-6C9225B8927B}" type="parTrans" cxnId="{9FB72A4C-111D-4023-9536-7F6BC5AA74C8}">
      <dgm:prSet/>
      <dgm:spPr/>
      <dgm:t>
        <a:bodyPr/>
        <a:lstStyle/>
        <a:p>
          <a:endParaRPr lang="en-US"/>
        </a:p>
      </dgm:t>
    </dgm:pt>
    <dgm:pt modelId="{F4AB76EB-A8AF-402E-9E52-526C52180C29}" type="sibTrans" cxnId="{9FB72A4C-111D-4023-9536-7F6BC5AA74C8}">
      <dgm:prSet/>
      <dgm:spPr/>
      <dgm:t>
        <a:bodyPr/>
        <a:lstStyle/>
        <a:p>
          <a:endParaRPr lang="en-US"/>
        </a:p>
      </dgm:t>
    </dgm:pt>
    <dgm:pt modelId="{0B2C4E21-954F-46EA-9E98-D3F055A2FAB3}">
      <dgm:prSet/>
      <dgm:spPr/>
      <dgm:t>
        <a:bodyPr/>
        <a:lstStyle/>
        <a:p>
          <a:r>
            <a:rPr lang="en-US"/>
            <a:t>If we are not listening actively, we are likely to miss the real message. </a:t>
          </a:r>
        </a:p>
      </dgm:t>
    </dgm:pt>
    <dgm:pt modelId="{F6F956EC-8FE5-4E79-B508-485A24099DB6}" type="parTrans" cxnId="{F9D5A59E-F2D3-4DC8-8933-18F42D691200}">
      <dgm:prSet/>
      <dgm:spPr/>
      <dgm:t>
        <a:bodyPr/>
        <a:lstStyle/>
        <a:p>
          <a:endParaRPr lang="en-US"/>
        </a:p>
      </dgm:t>
    </dgm:pt>
    <dgm:pt modelId="{FF8860A1-C09A-439C-8EE0-CD0BB35A87D4}" type="sibTrans" cxnId="{F9D5A59E-F2D3-4DC8-8933-18F42D691200}">
      <dgm:prSet/>
      <dgm:spPr/>
      <dgm:t>
        <a:bodyPr/>
        <a:lstStyle/>
        <a:p>
          <a:endParaRPr lang="en-US"/>
        </a:p>
      </dgm:t>
    </dgm:pt>
    <dgm:pt modelId="{F15B31AB-A3FF-450E-B339-66C3137E696E}" type="pres">
      <dgm:prSet presAssocID="{8072B235-972B-4C81-B297-0B3E3B819CFC}" presName="hierChild1" presStyleCnt="0">
        <dgm:presLayoutVars>
          <dgm:chPref val="1"/>
          <dgm:dir/>
          <dgm:animOne val="branch"/>
          <dgm:animLvl val="lvl"/>
          <dgm:resizeHandles/>
        </dgm:presLayoutVars>
      </dgm:prSet>
      <dgm:spPr/>
    </dgm:pt>
    <dgm:pt modelId="{A1536258-44CE-46ED-AC74-ABB634BC0343}" type="pres">
      <dgm:prSet presAssocID="{9C4BA6C6-2BEF-49F8-B695-7D70289D218A}" presName="hierRoot1" presStyleCnt="0"/>
      <dgm:spPr/>
    </dgm:pt>
    <dgm:pt modelId="{50A1453E-866B-4B41-9DEA-36143D71B7AE}" type="pres">
      <dgm:prSet presAssocID="{9C4BA6C6-2BEF-49F8-B695-7D70289D218A}" presName="composite" presStyleCnt="0"/>
      <dgm:spPr/>
    </dgm:pt>
    <dgm:pt modelId="{2A2A3962-30AF-4DB7-B32C-AAE8EF2FB9DE}" type="pres">
      <dgm:prSet presAssocID="{9C4BA6C6-2BEF-49F8-B695-7D70289D218A}" presName="background" presStyleLbl="node0" presStyleIdx="0" presStyleCnt="3"/>
      <dgm:spPr/>
    </dgm:pt>
    <dgm:pt modelId="{A48CB0B0-C277-459E-8222-8DCB26F0AEA1}" type="pres">
      <dgm:prSet presAssocID="{9C4BA6C6-2BEF-49F8-B695-7D70289D218A}" presName="text" presStyleLbl="fgAcc0" presStyleIdx="0" presStyleCnt="3">
        <dgm:presLayoutVars>
          <dgm:chPref val="3"/>
        </dgm:presLayoutVars>
      </dgm:prSet>
      <dgm:spPr/>
    </dgm:pt>
    <dgm:pt modelId="{E63B7BC5-A9C4-4BE6-B2BD-2CF12A947BEB}" type="pres">
      <dgm:prSet presAssocID="{9C4BA6C6-2BEF-49F8-B695-7D70289D218A}" presName="hierChild2" presStyleCnt="0"/>
      <dgm:spPr/>
    </dgm:pt>
    <dgm:pt modelId="{DB0DAC15-569A-456E-875F-6D337EC3EE41}" type="pres">
      <dgm:prSet presAssocID="{F6C6135A-206F-49F9-A7BB-8DF7113EDB50}" presName="hierRoot1" presStyleCnt="0"/>
      <dgm:spPr/>
    </dgm:pt>
    <dgm:pt modelId="{40A7F513-4511-4B1C-A11D-AE538AE40D9D}" type="pres">
      <dgm:prSet presAssocID="{F6C6135A-206F-49F9-A7BB-8DF7113EDB50}" presName="composite" presStyleCnt="0"/>
      <dgm:spPr/>
    </dgm:pt>
    <dgm:pt modelId="{A9916B02-1D34-4057-A977-4F0FE0ECD6FA}" type="pres">
      <dgm:prSet presAssocID="{F6C6135A-206F-49F9-A7BB-8DF7113EDB50}" presName="background" presStyleLbl="node0" presStyleIdx="1" presStyleCnt="3"/>
      <dgm:spPr/>
    </dgm:pt>
    <dgm:pt modelId="{CB970D32-5ACE-4093-B666-EDF20A93969E}" type="pres">
      <dgm:prSet presAssocID="{F6C6135A-206F-49F9-A7BB-8DF7113EDB50}" presName="text" presStyleLbl="fgAcc0" presStyleIdx="1" presStyleCnt="3">
        <dgm:presLayoutVars>
          <dgm:chPref val="3"/>
        </dgm:presLayoutVars>
      </dgm:prSet>
      <dgm:spPr/>
    </dgm:pt>
    <dgm:pt modelId="{C707435D-B28C-4CC6-ABF9-E3672C61B41B}" type="pres">
      <dgm:prSet presAssocID="{F6C6135A-206F-49F9-A7BB-8DF7113EDB50}" presName="hierChild2" presStyleCnt="0"/>
      <dgm:spPr/>
    </dgm:pt>
    <dgm:pt modelId="{C9EF9335-E312-4285-93B3-BFEAB5142292}" type="pres">
      <dgm:prSet presAssocID="{0B2C4E21-954F-46EA-9E98-D3F055A2FAB3}" presName="hierRoot1" presStyleCnt="0"/>
      <dgm:spPr/>
    </dgm:pt>
    <dgm:pt modelId="{2A641C1B-B17B-479F-B48C-2A579652ECE7}" type="pres">
      <dgm:prSet presAssocID="{0B2C4E21-954F-46EA-9E98-D3F055A2FAB3}" presName="composite" presStyleCnt="0"/>
      <dgm:spPr/>
    </dgm:pt>
    <dgm:pt modelId="{F9C3C345-90BA-43C0-BAEA-27348768569C}" type="pres">
      <dgm:prSet presAssocID="{0B2C4E21-954F-46EA-9E98-D3F055A2FAB3}" presName="background" presStyleLbl="node0" presStyleIdx="2" presStyleCnt="3"/>
      <dgm:spPr/>
    </dgm:pt>
    <dgm:pt modelId="{58D9B55D-709E-47D3-A344-844E4EB0A42A}" type="pres">
      <dgm:prSet presAssocID="{0B2C4E21-954F-46EA-9E98-D3F055A2FAB3}" presName="text" presStyleLbl="fgAcc0" presStyleIdx="2" presStyleCnt="3">
        <dgm:presLayoutVars>
          <dgm:chPref val="3"/>
        </dgm:presLayoutVars>
      </dgm:prSet>
      <dgm:spPr/>
    </dgm:pt>
    <dgm:pt modelId="{EDF1384F-C0B9-4491-A9AE-E5DC1C3754EC}" type="pres">
      <dgm:prSet presAssocID="{0B2C4E21-954F-46EA-9E98-D3F055A2FAB3}" presName="hierChild2" presStyleCnt="0"/>
      <dgm:spPr/>
    </dgm:pt>
  </dgm:ptLst>
  <dgm:cxnLst>
    <dgm:cxn modelId="{AF96C01D-9E06-4F17-8F94-D53123A3E6CB}" type="presOf" srcId="{8072B235-972B-4C81-B297-0B3E3B819CFC}" destId="{F15B31AB-A3FF-450E-B339-66C3137E696E}" srcOrd="0" destOrd="0" presId="urn:microsoft.com/office/officeart/2005/8/layout/hierarchy1"/>
    <dgm:cxn modelId="{9FB72A4C-111D-4023-9536-7F6BC5AA74C8}" srcId="{8072B235-972B-4C81-B297-0B3E3B819CFC}" destId="{F6C6135A-206F-49F9-A7BB-8DF7113EDB50}" srcOrd="1" destOrd="0" parTransId="{B0C19339-B574-4432-B11F-6C9225B8927B}" sibTransId="{F4AB76EB-A8AF-402E-9E52-526C52180C29}"/>
    <dgm:cxn modelId="{6F461682-F422-49AB-81AA-E5A2E848E954}" srcId="{8072B235-972B-4C81-B297-0B3E3B819CFC}" destId="{9C4BA6C6-2BEF-49F8-B695-7D70289D218A}" srcOrd="0" destOrd="0" parTransId="{E9AAEE8E-1842-494A-A0A6-FAE2C49A9AC6}" sibTransId="{F3E0DFBB-0BD7-4F2B-85AA-7D2E68E23280}"/>
    <dgm:cxn modelId="{F9D5A59E-F2D3-4DC8-8933-18F42D691200}" srcId="{8072B235-972B-4C81-B297-0B3E3B819CFC}" destId="{0B2C4E21-954F-46EA-9E98-D3F055A2FAB3}" srcOrd="2" destOrd="0" parTransId="{F6F956EC-8FE5-4E79-B508-485A24099DB6}" sibTransId="{FF8860A1-C09A-439C-8EE0-CD0BB35A87D4}"/>
    <dgm:cxn modelId="{4542CEB4-0356-4061-8746-E77F24C8B774}" type="presOf" srcId="{9C4BA6C6-2BEF-49F8-B695-7D70289D218A}" destId="{A48CB0B0-C277-459E-8222-8DCB26F0AEA1}" srcOrd="0" destOrd="0" presId="urn:microsoft.com/office/officeart/2005/8/layout/hierarchy1"/>
    <dgm:cxn modelId="{271CDEBE-BD32-4616-9FF3-7FD5AF977297}" type="presOf" srcId="{F6C6135A-206F-49F9-A7BB-8DF7113EDB50}" destId="{CB970D32-5ACE-4093-B666-EDF20A93969E}" srcOrd="0" destOrd="0" presId="urn:microsoft.com/office/officeart/2005/8/layout/hierarchy1"/>
    <dgm:cxn modelId="{CD22DFF5-3002-4F92-8079-E058228DC35C}" type="presOf" srcId="{0B2C4E21-954F-46EA-9E98-D3F055A2FAB3}" destId="{58D9B55D-709E-47D3-A344-844E4EB0A42A}" srcOrd="0" destOrd="0" presId="urn:microsoft.com/office/officeart/2005/8/layout/hierarchy1"/>
    <dgm:cxn modelId="{2826F989-9E8E-453F-BE00-237443F99851}" type="presParOf" srcId="{F15B31AB-A3FF-450E-B339-66C3137E696E}" destId="{A1536258-44CE-46ED-AC74-ABB634BC0343}" srcOrd="0" destOrd="0" presId="urn:microsoft.com/office/officeart/2005/8/layout/hierarchy1"/>
    <dgm:cxn modelId="{1610B751-44C2-465A-97E6-658BF74E1C87}" type="presParOf" srcId="{A1536258-44CE-46ED-AC74-ABB634BC0343}" destId="{50A1453E-866B-4B41-9DEA-36143D71B7AE}" srcOrd="0" destOrd="0" presId="urn:microsoft.com/office/officeart/2005/8/layout/hierarchy1"/>
    <dgm:cxn modelId="{4005082E-DC55-4D4A-ABA3-D486FD7EE87C}" type="presParOf" srcId="{50A1453E-866B-4B41-9DEA-36143D71B7AE}" destId="{2A2A3962-30AF-4DB7-B32C-AAE8EF2FB9DE}" srcOrd="0" destOrd="0" presId="urn:microsoft.com/office/officeart/2005/8/layout/hierarchy1"/>
    <dgm:cxn modelId="{6257ABE8-5541-45C6-B5B8-DEDF42851741}" type="presParOf" srcId="{50A1453E-866B-4B41-9DEA-36143D71B7AE}" destId="{A48CB0B0-C277-459E-8222-8DCB26F0AEA1}" srcOrd="1" destOrd="0" presId="urn:microsoft.com/office/officeart/2005/8/layout/hierarchy1"/>
    <dgm:cxn modelId="{0A9CF42C-D000-4C1B-9063-7A50E66CB748}" type="presParOf" srcId="{A1536258-44CE-46ED-AC74-ABB634BC0343}" destId="{E63B7BC5-A9C4-4BE6-B2BD-2CF12A947BEB}" srcOrd="1" destOrd="0" presId="urn:microsoft.com/office/officeart/2005/8/layout/hierarchy1"/>
    <dgm:cxn modelId="{0D2F0F9A-A830-4ED0-A2AE-19B7AB5D6009}" type="presParOf" srcId="{F15B31AB-A3FF-450E-B339-66C3137E696E}" destId="{DB0DAC15-569A-456E-875F-6D337EC3EE41}" srcOrd="1" destOrd="0" presId="urn:microsoft.com/office/officeart/2005/8/layout/hierarchy1"/>
    <dgm:cxn modelId="{76ECA665-3295-4741-9D29-589949F46430}" type="presParOf" srcId="{DB0DAC15-569A-456E-875F-6D337EC3EE41}" destId="{40A7F513-4511-4B1C-A11D-AE538AE40D9D}" srcOrd="0" destOrd="0" presId="urn:microsoft.com/office/officeart/2005/8/layout/hierarchy1"/>
    <dgm:cxn modelId="{1782DA57-CA19-43A9-9994-6E61FA044054}" type="presParOf" srcId="{40A7F513-4511-4B1C-A11D-AE538AE40D9D}" destId="{A9916B02-1D34-4057-A977-4F0FE0ECD6FA}" srcOrd="0" destOrd="0" presId="urn:microsoft.com/office/officeart/2005/8/layout/hierarchy1"/>
    <dgm:cxn modelId="{5562A69C-CC62-4958-BD44-50411025B7B6}" type="presParOf" srcId="{40A7F513-4511-4B1C-A11D-AE538AE40D9D}" destId="{CB970D32-5ACE-4093-B666-EDF20A93969E}" srcOrd="1" destOrd="0" presId="urn:microsoft.com/office/officeart/2005/8/layout/hierarchy1"/>
    <dgm:cxn modelId="{B13613D2-E613-4CEE-AF93-2E9EE6125E3A}" type="presParOf" srcId="{DB0DAC15-569A-456E-875F-6D337EC3EE41}" destId="{C707435D-B28C-4CC6-ABF9-E3672C61B41B}" srcOrd="1" destOrd="0" presId="urn:microsoft.com/office/officeart/2005/8/layout/hierarchy1"/>
    <dgm:cxn modelId="{B4243382-158D-4B36-B880-114D0D763AB0}" type="presParOf" srcId="{F15B31AB-A3FF-450E-B339-66C3137E696E}" destId="{C9EF9335-E312-4285-93B3-BFEAB5142292}" srcOrd="2" destOrd="0" presId="urn:microsoft.com/office/officeart/2005/8/layout/hierarchy1"/>
    <dgm:cxn modelId="{016435BB-9A13-4779-87AD-B31D0F0DE6D0}" type="presParOf" srcId="{C9EF9335-E312-4285-93B3-BFEAB5142292}" destId="{2A641C1B-B17B-479F-B48C-2A579652ECE7}" srcOrd="0" destOrd="0" presId="urn:microsoft.com/office/officeart/2005/8/layout/hierarchy1"/>
    <dgm:cxn modelId="{C9662ADC-54B9-446D-BA9A-B889AC485206}" type="presParOf" srcId="{2A641C1B-B17B-479F-B48C-2A579652ECE7}" destId="{F9C3C345-90BA-43C0-BAEA-27348768569C}" srcOrd="0" destOrd="0" presId="urn:microsoft.com/office/officeart/2005/8/layout/hierarchy1"/>
    <dgm:cxn modelId="{43EAAC71-A977-485F-B8D9-0C5EB2046EE2}" type="presParOf" srcId="{2A641C1B-B17B-479F-B48C-2A579652ECE7}" destId="{58D9B55D-709E-47D3-A344-844E4EB0A42A}" srcOrd="1" destOrd="0" presId="urn:microsoft.com/office/officeart/2005/8/layout/hierarchy1"/>
    <dgm:cxn modelId="{F3C72793-46C2-44AA-B57E-F27A437C34A7}" type="presParOf" srcId="{C9EF9335-E312-4285-93B3-BFEAB5142292}" destId="{EDF1384F-C0B9-4491-A9AE-E5DC1C3754EC}"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1F43130-6211-42D2-8339-3080E6B6174E}" type="doc">
      <dgm:prSet loTypeId="urn:microsoft.com/office/officeart/2016/7/layout/VerticalHollowActionList" loCatId="List" qsTypeId="urn:microsoft.com/office/officeart/2005/8/quickstyle/simple5" qsCatId="simple" csTypeId="urn:microsoft.com/office/officeart/2005/8/colors/accent5_5" csCatId="accent5" phldr="1"/>
      <dgm:spPr/>
      <dgm:t>
        <a:bodyPr/>
        <a:lstStyle/>
        <a:p>
          <a:endParaRPr lang="en-US"/>
        </a:p>
      </dgm:t>
    </dgm:pt>
    <dgm:pt modelId="{B875E4D7-5456-4E75-9A44-8AD4B2670027}">
      <dgm:prSet/>
      <dgm:spPr/>
      <dgm:t>
        <a:bodyPr/>
        <a:lstStyle/>
        <a:p>
          <a:r>
            <a:rPr lang="en-US"/>
            <a:t>Listen for Total</a:t>
          </a:r>
        </a:p>
        <a:p>
          <a:r>
            <a:rPr lang="en-US"/>
            <a:t>Meaning</a:t>
          </a:r>
        </a:p>
      </dgm:t>
    </dgm:pt>
    <dgm:pt modelId="{E0096F0C-B497-44C1-B1A9-366D0983A397}" type="parTrans" cxnId="{8D07A639-F656-4A90-A600-B6FCCCB22CBE}">
      <dgm:prSet/>
      <dgm:spPr/>
      <dgm:t>
        <a:bodyPr/>
        <a:lstStyle/>
        <a:p>
          <a:endParaRPr lang="en-US"/>
        </a:p>
      </dgm:t>
    </dgm:pt>
    <dgm:pt modelId="{7A0E12B1-4DBA-445E-8F58-A58BE01AA571}" type="sibTrans" cxnId="{8D07A639-F656-4A90-A600-B6FCCCB22CBE}">
      <dgm:prSet/>
      <dgm:spPr/>
      <dgm:t>
        <a:bodyPr/>
        <a:lstStyle/>
        <a:p>
          <a:endParaRPr lang="en-US"/>
        </a:p>
      </dgm:t>
    </dgm:pt>
    <dgm:pt modelId="{6D6F2CD6-0855-4114-9EC3-D9EF19032C94}">
      <dgm:prSet/>
      <dgm:spPr/>
      <dgm:t>
        <a:bodyPr/>
        <a:lstStyle/>
        <a:p>
          <a:r>
            <a:rPr lang="en-US"/>
            <a:t>When someone is conveying a message, there are two meanings to gather: the content and the feeling or attitude underlying the message. An active listener is not only tuned in to the information conveyed, but also how it is conveyed and any nonverbal cues present.</a:t>
          </a:r>
        </a:p>
      </dgm:t>
    </dgm:pt>
    <dgm:pt modelId="{C486E054-C68B-45D6-98D0-623A3C59D8AF}" type="parTrans" cxnId="{D5091024-2ECE-4EEB-AD54-5F0D917B3B86}">
      <dgm:prSet/>
      <dgm:spPr/>
      <dgm:t>
        <a:bodyPr/>
        <a:lstStyle/>
        <a:p>
          <a:endParaRPr lang="en-US"/>
        </a:p>
      </dgm:t>
    </dgm:pt>
    <dgm:pt modelId="{AD130B2E-B690-4423-B011-0EA2EB131526}" type="sibTrans" cxnId="{D5091024-2ECE-4EEB-AD54-5F0D917B3B86}">
      <dgm:prSet/>
      <dgm:spPr/>
      <dgm:t>
        <a:bodyPr/>
        <a:lstStyle/>
        <a:p>
          <a:endParaRPr lang="en-US"/>
        </a:p>
      </dgm:t>
    </dgm:pt>
    <dgm:pt modelId="{6602D52D-8B36-48EB-8F11-3A1481A4B14F}">
      <dgm:prSet/>
      <dgm:spPr/>
      <dgm:t>
        <a:bodyPr/>
        <a:lstStyle/>
        <a:p>
          <a:r>
            <a:rPr lang="en-US"/>
            <a:t>Respond to Feelings</a:t>
          </a:r>
        </a:p>
      </dgm:t>
    </dgm:pt>
    <dgm:pt modelId="{68F45DCD-F59C-4A7E-BAAA-479904D5C33E}" type="parTrans" cxnId="{6B12AC4A-4EE4-4E96-A4E5-A8F7C54AAF8A}">
      <dgm:prSet/>
      <dgm:spPr/>
      <dgm:t>
        <a:bodyPr/>
        <a:lstStyle/>
        <a:p>
          <a:endParaRPr lang="en-US"/>
        </a:p>
      </dgm:t>
    </dgm:pt>
    <dgm:pt modelId="{3E9383DA-081C-4CE1-B013-94B0BC3AA2AE}" type="sibTrans" cxnId="{6B12AC4A-4EE4-4E96-A4E5-A8F7C54AAF8A}">
      <dgm:prSet/>
      <dgm:spPr/>
      <dgm:t>
        <a:bodyPr/>
        <a:lstStyle/>
        <a:p>
          <a:endParaRPr lang="en-US"/>
        </a:p>
      </dgm:t>
    </dgm:pt>
    <dgm:pt modelId="{E66BB34C-3DF2-469B-B66D-EFB09C086A7E}">
      <dgm:prSet/>
      <dgm:spPr/>
      <dgm:t>
        <a:bodyPr/>
        <a:lstStyle/>
        <a:p>
          <a:r>
            <a:rPr lang="en-US"/>
            <a:t>After listening, when a response is appropriate, the listener should respond to the feeling of what was said. In this way, the speaker feels understood and empathy is established.</a:t>
          </a:r>
        </a:p>
      </dgm:t>
    </dgm:pt>
    <dgm:pt modelId="{7FB6389D-E7D9-4D95-BF6C-17142D9CF9E3}" type="parTrans" cxnId="{7D358665-B337-4778-8F44-A4341B784211}">
      <dgm:prSet/>
      <dgm:spPr/>
      <dgm:t>
        <a:bodyPr/>
        <a:lstStyle/>
        <a:p>
          <a:endParaRPr lang="en-US"/>
        </a:p>
      </dgm:t>
    </dgm:pt>
    <dgm:pt modelId="{AC998108-A620-4F9F-A2AC-C0CAD5B4181E}" type="sibTrans" cxnId="{7D358665-B337-4778-8F44-A4341B784211}">
      <dgm:prSet/>
      <dgm:spPr/>
      <dgm:t>
        <a:bodyPr/>
        <a:lstStyle/>
        <a:p>
          <a:endParaRPr lang="en-US"/>
        </a:p>
      </dgm:t>
    </dgm:pt>
    <dgm:pt modelId="{1C9836CA-430F-421C-B752-0F132E019100}">
      <dgm:prSet/>
      <dgm:spPr/>
      <dgm:t>
        <a:bodyPr/>
        <a:lstStyle/>
        <a:p>
          <a:r>
            <a:rPr lang="en-US"/>
            <a:t>Nonverbal cues include tone of voice, facial or body expressions, and speed of speech. All of these taken together can convey a much deeper meaning than merely the content of what was said.</a:t>
          </a:r>
        </a:p>
      </dgm:t>
    </dgm:pt>
    <dgm:pt modelId="{B064F12E-E635-438E-A73D-11454788F5F3}" type="parTrans" cxnId="{5BDD2E0F-EEFE-4A5B-873B-43F1B9A3273B}">
      <dgm:prSet/>
      <dgm:spPr/>
      <dgm:t>
        <a:bodyPr/>
        <a:lstStyle/>
        <a:p>
          <a:endParaRPr lang="en-US"/>
        </a:p>
      </dgm:t>
    </dgm:pt>
    <dgm:pt modelId="{27998A91-8341-4CAA-8FAF-FB748232483E}" type="sibTrans" cxnId="{5BDD2E0F-EEFE-4A5B-873B-43F1B9A3273B}">
      <dgm:prSet/>
      <dgm:spPr/>
      <dgm:t>
        <a:bodyPr/>
        <a:lstStyle/>
        <a:p>
          <a:endParaRPr lang="en-US"/>
        </a:p>
      </dgm:t>
    </dgm:pt>
    <dgm:pt modelId="{2E1CE44A-1C30-45C4-87A4-D0B7BCCA5E1C}">
      <dgm:prSet/>
      <dgm:spPr/>
      <dgm:t>
        <a:bodyPr/>
        <a:lstStyle/>
        <a:p>
          <a:r>
            <a:rPr lang="en-US"/>
            <a:t>Note all Cues</a:t>
          </a:r>
        </a:p>
      </dgm:t>
    </dgm:pt>
    <dgm:pt modelId="{A8936FC6-1118-49B6-B03F-55F99B31CB6A}" type="sibTrans" cxnId="{A2F8448E-A4C9-48D4-965C-730F55441215}">
      <dgm:prSet/>
      <dgm:spPr/>
      <dgm:t>
        <a:bodyPr/>
        <a:lstStyle/>
        <a:p>
          <a:endParaRPr lang="en-US"/>
        </a:p>
      </dgm:t>
    </dgm:pt>
    <dgm:pt modelId="{0F0B83EF-09E5-4E57-A97E-CB933429D09D}" type="parTrans" cxnId="{A2F8448E-A4C9-48D4-965C-730F55441215}">
      <dgm:prSet/>
      <dgm:spPr/>
      <dgm:t>
        <a:bodyPr/>
        <a:lstStyle/>
        <a:p>
          <a:endParaRPr lang="en-US"/>
        </a:p>
      </dgm:t>
    </dgm:pt>
    <dgm:pt modelId="{B5A5C882-06F0-4CBC-A058-67D09FFF354D}" type="pres">
      <dgm:prSet presAssocID="{B1F43130-6211-42D2-8339-3080E6B6174E}" presName="Name0" presStyleCnt="0">
        <dgm:presLayoutVars>
          <dgm:dir/>
          <dgm:animLvl val="lvl"/>
          <dgm:resizeHandles val="exact"/>
        </dgm:presLayoutVars>
      </dgm:prSet>
      <dgm:spPr/>
    </dgm:pt>
    <dgm:pt modelId="{7B9E333D-6986-499D-A5B1-E28C33D41AF0}" type="pres">
      <dgm:prSet presAssocID="{B875E4D7-5456-4E75-9A44-8AD4B2670027}" presName="linNode" presStyleCnt="0"/>
      <dgm:spPr/>
    </dgm:pt>
    <dgm:pt modelId="{6AB01DDA-077E-4543-A5F3-E517B21236FF}" type="pres">
      <dgm:prSet presAssocID="{B875E4D7-5456-4E75-9A44-8AD4B2670027}" presName="parentText" presStyleLbl="solidFgAcc1" presStyleIdx="0" presStyleCnt="3">
        <dgm:presLayoutVars>
          <dgm:chMax val="1"/>
          <dgm:bulletEnabled/>
        </dgm:presLayoutVars>
      </dgm:prSet>
      <dgm:spPr/>
    </dgm:pt>
    <dgm:pt modelId="{1CED117F-9349-4DB4-9446-2EB73420D223}" type="pres">
      <dgm:prSet presAssocID="{B875E4D7-5456-4E75-9A44-8AD4B2670027}" presName="descendantText" presStyleLbl="alignNode1" presStyleIdx="0" presStyleCnt="3">
        <dgm:presLayoutVars>
          <dgm:bulletEnabled/>
        </dgm:presLayoutVars>
      </dgm:prSet>
      <dgm:spPr/>
    </dgm:pt>
    <dgm:pt modelId="{3F168D72-E636-48B0-91ED-69F345E58609}" type="pres">
      <dgm:prSet presAssocID="{7A0E12B1-4DBA-445E-8F58-A58BE01AA571}" presName="sp" presStyleCnt="0"/>
      <dgm:spPr/>
    </dgm:pt>
    <dgm:pt modelId="{7CDBD799-2A45-4943-B363-A7E339D5B971}" type="pres">
      <dgm:prSet presAssocID="{6602D52D-8B36-48EB-8F11-3A1481A4B14F}" presName="linNode" presStyleCnt="0"/>
      <dgm:spPr/>
    </dgm:pt>
    <dgm:pt modelId="{4EAD1FDE-7D9E-4887-97E6-4E6F501FC2DB}" type="pres">
      <dgm:prSet presAssocID="{6602D52D-8B36-48EB-8F11-3A1481A4B14F}" presName="parentText" presStyleLbl="solidFgAcc1" presStyleIdx="1" presStyleCnt="3">
        <dgm:presLayoutVars>
          <dgm:chMax val="1"/>
          <dgm:bulletEnabled/>
        </dgm:presLayoutVars>
      </dgm:prSet>
      <dgm:spPr/>
    </dgm:pt>
    <dgm:pt modelId="{B04DF34C-A181-4DC2-B1C8-6BCD64E89A05}" type="pres">
      <dgm:prSet presAssocID="{6602D52D-8B36-48EB-8F11-3A1481A4B14F}" presName="descendantText" presStyleLbl="alignNode1" presStyleIdx="1" presStyleCnt="3">
        <dgm:presLayoutVars>
          <dgm:bulletEnabled/>
        </dgm:presLayoutVars>
      </dgm:prSet>
      <dgm:spPr/>
    </dgm:pt>
    <dgm:pt modelId="{DE278DBC-BC1F-4BB4-ABAA-4C56CE000F21}" type="pres">
      <dgm:prSet presAssocID="{3E9383DA-081C-4CE1-B013-94B0BC3AA2AE}" presName="sp" presStyleCnt="0"/>
      <dgm:spPr/>
    </dgm:pt>
    <dgm:pt modelId="{4EE6F857-3849-4E54-9F62-CDF522E2017E}" type="pres">
      <dgm:prSet presAssocID="{2E1CE44A-1C30-45C4-87A4-D0B7BCCA5E1C}" presName="linNode" presStyleCnt="0"/>
      <dgm:spPr/>
    </dgm:pt>
    <dgm:pt modelId="{073D5CED-2C44-41B9-9EA0-564E70D1C424}" type="pres">
      <dgm:prSet presAssocID="{2E1CE44A-1C30-45C4-87A4-D0B7BCCA5E1C}" presName="parentText" presStyleLbl="solidFgAcc1" presStyleIdx="2" presStyleCnt="3">
        <dgm:presLayoutVars>
          <dgm:chMax val="1"/>
          <dgm:bulletEnabled/>
        </dgm:presLayoutVars>
      </dgm:prSet>
      <dgm:spPr/>
    </dgm:pt>
    <dgm:pt modelId="{74FBBF08-3F86-4BB8-B5E0-1AC7741F3449}" type="pres">
      <dgm:prSet presAssocID="{2E1CE44A-1C30-45C4-87A4-D0B7BCCA5E1C}" presName="descendantText" presStyleLbl="alignNode1" presStyleIdx="2" presStyleCnt="3">
        <dgm:presLayoutVars>
          <dgm:bulletEnabled/>
        </dgm:presLayoutVars>
      </dgm:prSet>
      <dgm:spPr/>
    </dgm:pt>
  </dgm:ptLst>
  <dgm:cxnLst>
    <dgm:cxn modelId="{5BDD2E0F-EEFE-4A5B-873B-43F1B9A3273B}" srcId="{2E1CE44A-1C30-45C4-87A4-D0B7BCCA5E1C}" destId="{1C9836CA-430F-421C-B752-0F132E019100}" srcOrd="0" destOrd="0" parTransId="{B064F12E-E635-438E-A73D-11454788F5F3}" sibTransId="{27998A91-8341-4CAA-8FAF-FB748232483E}"/>
    <dgm:cxn modelId="{DF69D60F-0BAC-4ED9-B35E-2031B6251BB6}" type="presOf" srcId="{6D6F2CD6-0855-4114-9EC3-D9EF19032C94}" destId="{1CED117F-9349-4DB4-9446-2EB73420D223}" srcOrd="0" destOrd="0" presId="urn:microsoft.com/office/officeart/2016/7/layout/VerticalHollowActionList"/>
    <dgm:cxn modelId="{CB3E4814-FB39-4256-91D3-A4086630A549}" type="presOf" srcId="{2E1CE44A-1C30-45C4-87A4-D0B7BCCA5E1C}" destId="{073D5CED-2C44-41B9-9EA0-564E70D1C424}" srcOrd="0" destOrd="0" presId="urn:microsoft.com/office/officeart/2016/7/layout/VerticalHollowActionList"/>
    <dgm:cxn modelId="{D5091024-2ECE-4EEB-AD54-5F0D917B3B86}" srcId="{B875E4D7-5456-4E75-9A44-8AD4B2670027}" destId="{6D6F2CD6-0855-4114-9EC3-D9EF19032C94}" srcOrd="0" destOrd="0" parTransId="{C486E054-C68B-45D6-98D0-623A3C59D8AF}" sibTransId="{AD130B2E-B690-4423-B011-0EA2EB131526}"/>
    <dgm:cxn modelId="{14077F30-CE67-4296-9BE1-0AE025BBDDD6}" type="presOf" srcId="{E66BB34C-3DF2-469B-B66D-EFB09C086A7E}" destId="{B04DF34C-A181-4DC2-B1C8-6BCD64E89A05}" srcOrd="0" destOrd="0" presId="urn:microsoft.com/office/officeart/2016/7/layout/VerticalHollowActionList"/>
    <dgm:cxn modelId="{8D07A639-F656-4A90-A600-B6FCCCB22CBE}" srcId="{B1F43130-6211-42D2-8339-3080E6B6174E}" destId="{B875E4D7-5456-4E75-9A44-8AD4B2670027}" srcOrd="0" destOrd="0" parTransId="{E0096F0C-B497-44C1-B1A9-366D0983A397}" sibTransId="{7A0E12B1-4DBA-445E-8F58-A58BE01AA571}"/>
    <dgm:cxn modelId="{7D358665-B337-4778-8F44-A4341B784211}" srcId="{6602D52D-8B36-48EB-8F11-3A1481A4B14F}" destId="{E66BB34C-3DF2-469B-B66D-EFB09C086A7E}" srcOrd="0" destOrd="0" parTransId="{7FB6389D-E7D9-4D95-BF6C-17142D9CF9E3}" sibTransId="{AC998108-A620-4F9F-A2AC-C0CAD5B4181E}"/>
    <dgm:cxn modelId="{6B12AC4A-4EE4-4E96-A4E5-A8F7C54AAF8A}" srcId="{B1F43130-6211-42D2-8339-3080E6B6174E}" destId="{6602D52D-8B36-48EB-8F11-3A1481A4B14F}" srcOrd="1" destOrd="0" parTransId="{68F45DCD-F59C-4A7E-BAAA-479904D5C33E}" sibTransId="{3E9383DA-081C-4CE1-B013-94B0BC3AA2AE}"/>
    <dgm:cxn modelId="{A2F8448E-A4C9-48D4-965C-730F55441215}" srcId="{B1F43130-6211-42D2-8339-3080E6B6174E}" destId="{2E1CE44A-1C30-45C4-87A4-D0B7BCCA5E1C}" srcOrd="2" destOrd="0" parTransId="{0F0B83EF-09E5-4E57-A97E-CB933429D09D}" sibTransId="{A8936FC6-1118-49B6-B03F-55F99B31CB6A}"/>
    <dgm:cxn modelId="{B7D21A92-20C0-45A2-8884-5CECC0B6BB5F}" type="presOf" srcId="{B875E4D7-5456-4E75-9A44-8AD4B2670027}" destId="{6AB01DDA-077E-4543-A5F3-E517B21236FF}" srcOrd="0" destOrd="0" presId="urn:microsoft.com/office/officeart/2016/7/layout/VerticalHollowActionList"/>
    <dgm:cxn modelId="{53D79093-51C3-4916-A6FA-A1E9035D2C38}" type="presOf" srcId="{6602D52D-8B36-48EB-8F11-3A1481A4B14F}" destId="{4EAD1FDE-7D9E-4887-97E6-4E6F501FC2DB}" srcOrd="0" destOrd="0" presId="urn:microsoft.com/office/officeart/2016/7/layout/VerticalHollowActionList"/>
    <dgm:cxn modelId="{A3FF8CA7-DF7E-43ED-8068-1345B308B93A}" type="presOf" srcId="{B1F43130-6211-42D2-8339-3080E6B6174E}" destId="{B5A5C882-06F0-4CBC-A058-67D09FFF354D}" srcOrd="0" destOrd="0" presId="urn:microsoft.com/office/officeart/2016/7/layout/VerticalHollowActionList"/>
    <dgm:cxn modelId="{1F8F43AB-A857-4BC4-88B6-9FEDCD22B98F}" type="presOf" srcId="{1C9836CA-430F-421C-B752-0F132E019100}" destId="{74FBBF08-3F86-4BB8-B5E0-1AC7741F3449}" srcOrd="0" destOrd="0" presId="urn:microsoft.com/office/officeart/2016/7/layout/VerticalHollowActionList"/>
    <dgm:cxn modelId="{403B9D84-F4A0-42BD-8CB9-20E0FF0D01B0}" type="presParOf" srcId="{B5A5C882-06F0-4CBC-A058-67D09FFF354D}" destId="{7B9E333D-6986-499D-A5B1-E28C33D41AF0}" srcOrd="0" destOrd="0" presId="urn:microsoft.com/office/officeart/2016/7/layout/VerticalHollowActionList"/>
    <dgm:cxn modelId="{DFA888D0-3E96-4608-A404-8E1DD2CCFCE7}" type="presParOf" srcId="{7B9E333D-6986-499D-A5B1-E28C33D41AF0}" destId="{6AB01DDA-077E-4543-A5F3-E517B21236FF}" srcOrd="0" destOrd="0" presId="urn:microsoft.com/office/officeart/2016/7/layout/VerticalHollowActionList"/>
    <dgm:cxn modelId="{19351505-78BD-4D4B-8238-BAAAC8625429}" type="presParOf" srcId="{7B9E333D-6986-499D-A5B1-E28C33D41AF0}" destId="{1CED117F-9349-4DB4-9446-2EB73420D223}" srcOrd="1" destOrd="0" presId="urn:microsoft.com/office/officeart/2016/7/layout/VerticalHollowActionList"/>
    <dgm:cxn modelId="{5ED0F9BA-320E-4BC5-94F5-4A2ED079F178}" type="presParOf" srcId="{B5A5C882-06F0-4CBC-A058-67D09FFF354D}" destId="{3F168D72-E636-48B0-91ED-69F345E58609}" srcOrd="1" destOrd="0" presId="urn:microsoft.com/office/officeart/2016/7/layout/VerticalHollowActionList"/>
    <dgm:cxn modelId="{3AB400D8-F0CD-4029-BB15-FDE338486850}" type="presParOf" srcId="{B5A5C882-06F0-4CBC-A058-67D09FFF354D}" destId="{7CDBD799-2A45-4943-B363-A7E339D5B971}" srcOrd="2" destOrd="0" presId="urn:microsoft.com/office/officeart/2016/7/layout/VerticalHollowActionList"/>
    <dgm:cxn modelId="{786CC006-6561-4764-BC4F-C48862B56B21}" type="presParOf" srcId="{7CDBD799-2A45-4943-B363-A7E339D5B971}" destId="{4EAD1FDE-7D9E-4887-97E6-4E6F501FC2DB}" srcOrd="0" destOrd="0" presId="urn:microsoft.com/office/officeart/2016/7/layout/VerticalHollowActionList"/>
    <dgm:cxn modelId="{48522636-8D69-4820-AEAC-9B0D048151B7}" type="presParOf" srcId="{7CDBD799-2A45-4943-B363-A7E339D5B971}" destId="{B04DF34C-A181-4DC2-B1C8-6BCD64E89A05}" srcOrd="1" destOrd="0" presId="urn:microsoft.com/office/officeart/2016/7/layout/VerticalHollowActionList"/>
    <dgm:cxn modelId="{D25B4FCD-D3A6-44D4-BB01-4067E6D5DB23}" type="presParOf" srcId="{B5A5C882-06F0-4CBC-A058-67D09FFF354D}" destId="{DE278DBC-BC1F-4BB4-ABAA-4C56CE000F21}" srcOrd="3" destOrd="0" presId="urn:microsoft.com/office/officeart/2016/7/layout/VerticalHollowActionList"/>
    <dgm:cxn modelId="{251385BC-20E6-4882-BF31-83F29ECF00B0}" type="presParOf" srcId="{B5A5C882-06F0-4CBC-A058-67D09FFF354D}" destId="{4EE6F857-3849-4E54-9F62-CDF522E2017E}" srcOrd="4" destOrd="0" presId="urn:microsoft.com/office/officeart/2016/7/layout/VerticalHollowActionList"/>
    <dgm:cxn modelId="{7AC78A5D-E437-4C71-BBF5-E81321FCB7C4}" type="presParOf" srcId="{4EE6F857-3849-4E54-9F62-CDF522E2017E}" destId="{073D5CED-2C44-41B9-9EA0-564E70D1C424}" srcOrd="0" destOrd="0" presId="urn:microsoft.com/office/officeart/2016/7/layout/VerticalHollowActionList"/>
    <dgm:cxn modelId="{E7F6F069-027B-464F-B45B-068494078B65}" type="presParOf" srcId="{4EE6F857-3849-4E54-9F62-CDF522E2017E}" destId="{74FBBF08-3F86-4BB8-B5E0-1AC7741F3449}"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C3D9DC0-AB72-42B4-8126-CF49AD6683DE}" type="doc">
      <dgm:prSet loTypeId="urn:microsoft.com/office/officeart/2005/8/layout/cycle6" loCatId="cycle" qsTypeId="urn:microsoft.com/office/officeart/2005/8/quickstyle/simple1" qsCatId="simple" csTypeId="urn:microsoft.com/office/officeart/2005/8/colors/accent5_5" csCatId="accent5" phldr="1"/>
      <dgm:spPr/>
      <dgm:t>
        <a:bodyPr/>
        <a:lstStyle/>
        <a:p>
          <a:endParaRPr lang="en-US"/>
        </a:p>
      </dgm:t>
    </dgm:pt>
    <dgm:pt modelId="{11B72404-E933-48BE-8EEF-39E5C70FC141}">
      <dgm:prSet phldrT="[Text]"/>
      <dgm:spPr/>
      <dgm:t>
        <a:bodyPr/>
        <a:lstStyle/>
        <a:p>
          <a:r>
            <a:rPr lang="en-US"/>
            <a:t>Body Language</a:t>
          </a:r>
        </a:p>
      </dgm:t>
    </dgm:pt>
    <dgm:pt modelId="{06D017BA-C6AD-4078-9116-DE446F25525B}" type="parTrans" cxnId="{9B2158CC-9B8D-4AC4-B480-1EF2E9281EA5}">
      <dgm:prSet/>
      <dgm:spPr/>
      <dgm:t>
        <a:bodyPr/>
        <a:lstStyle/>
        <a:p>
          <a:endParaRPr lang="en-US"/>
        </a:p>
      </dgm:t>
    </dgm:pt>
    <dgm:pt modelId="{8B92C392-EC47-49FC-93DF-E77B19B50185}" type="sibTrans" cxnId="{9B2158CC-9B8D-4AC4-B480-1EF2E9281EA5}">
      <dgm:prSet/>
      <dgm:spPr/>
      <dgm:t>
        <a:bodyPr/>
        <a:lstStyle/>
        <a:p>
          <a:endParaRPr lang="en-US"/>
        </a:p>
      </dgm:t>
    </dgm:pt>
    <dgm:pt modelId="{BCE0EF47-0825-4DBB-9D94-1470A2238D03}">
      <dgm:prSet phldrT="[Text]"/>
      <dgm:spPr/>
      <dgm:t>
        <a:bodyPr/>
        <a:lstStyle/>
        <a:p>
          <a:r>
            <a:rPr lang="en-US"/>
            <a:t>Building Trust and Rapport </a:t>
          </a:r>
        </a:p>
      </dgm:t>
    </dgm:pt>
    <dgm:pt modelId="{2CF76C3E-4B71-47A0-B31C-0D633957B79D}" type="parTrans" cxnId="{42E1ABC1-03D9-4ADB-8454-F56B782A6651}">
      <dgm:prSet/>
      <dgm:spPr/>
      <dgm:t>
        <a:bodyPr/>
        <a:lstStyle/>
        <a:p>
          <a:endParaRPr lang="en-US"/>
        </a:p>
      </dgm:t>
    </dgm:pt>
    <dgm:pt modelId="{DD28C639-2479-43C0-8213-4D52D42B6F5D}" type="sibTrans" cxnId="{42E1ABC1-03D9-4ADB-8454-F56B782A6651}">
      <dgm:prSet/>
      <dgm:spPr/>
      <dgm:t>
        <a:bodyPr/>
        <a:lstStyle/>
        <a:p>
          <a:endParaRPr lang="en-US"/>
        </a:p>
      </dgm:t>
    </dgm:pt>
    <dgm:pt modelId="{42FBB095-BAF4-4ED7-8A5B-77915B2700BE}">
      <dgm:prSet phldrT="[Text]"/>
      <dgm:spPr/>
      <dgm:t>
        <a:bodyPr/>
        <a:lstStyle/>
        <a:p>
          <a:r>
            <a:rPr lang="en-US"/>
            <a:t>Asking Open- Ended Questions</a:t>
          </a:r>
        </a:p>
      </dgm:t>
    </dgm:pt>
    <dgm:pt modelId="{34E4786D-6852-4CE8-95C0-BB9898FC0124}" type="parTrans" cxnId="{7EDC18CD-CF0C-4BEC-812E-9638E2E3C850}">
      <dgm:prSet/>
      <dgm:spPr/>
      <dgm:t>
        <a:bodyPr/>
        <a:lstStyle/>
        <a:p>
          <a:endParaRPr lang="en-US"/>
        </a:p>
      </dgm:t>
    </dgm:pt>
    <dgm:pt modelId="{0D5C93B9-4B42-44B6-9643-3121EBF71300}" type="sibTrans" cxnId="{7EDC18CD-CF0C-4BEC-812E-9638E2E3C850}">
      <dgm:prSet/>
      <dgm:spPr/>
      <dgm:t>
        <a:bodyPr/>
        <a:lstStyle/>
        <a:p>
          <a:endParaRPr lang="en-US"/>
        </a:p>
      </dgm:t>
    </dgm:pt>
    <dgm:pt modelId="{43C527EC-57FA-43E2-BAA0-8C237E9C7074}">
      <dgm:prSet phldrT="[Text]"/>
      <dgm:spPr/>
      <dgm:t>
        <a:bodyPr/>
        <a:lstStyle/>
        <a:p>
          <a:r>
            <a:rPr lang="en-US"/>
            <a:t> Shows Interest in Group Discussion</a:t>
          </a:r>
        </a:p>
      </dgm:t>
    </dgm:pt>
    <dgm:pt modelId="{6A9B7EFD-F897-4D6D-B3A6-DAB9CFB5F2EB}" type="parTrans" cxnId="{244B8739-5F47-4B98-9280-F52DFBE9E5F4}">
      <dgm:prSet/>
      <dgm:spPr/>
      <dgm:t>
        <a:bodyPr/>
        <a:lstStyle/>
        <a:p>
          <a:endParaRPr lang="en-US"/>
        </a:p>
      </dgm:t>
    </dgm:pt>
    <dgm:pt modelId="{7860E187-1B74-4573-91E6-37AA339AD1B8}" type="sibTrans" cxnId="{244B8739-5F47-4B98-9280-F52DFBE9E5F4}">
      <dgm:prSet/>
      <dgm:spPr/>
      <dgm:t>
        <a:bodyPr/>
        <a:lstStyle/>
        <a:p>
          <a:endParaRPr lang="en-US"/>
        </a:p>
      </dgm:t>
    </dgm:pt>
    <dgm:pt modelId="{12E6F20D-0C00-4006-A62D-25EC4A4F9830}">
      <dgm:prSet phldrT="[Text]"/>
      <dgm:spPr/>
      <dgm:t>
        <a:bodyPr/>
        <a:lstStyle/>
        <a:p>
          <a:r>
            <a:rPr lang="en-US"/>
            <a:t>Verbal Affirmations</a:t>
          </a:r>
        </a:p>
      </dgm:t>
    </dgm:pt>
    <dgm:pt modelId="{0C3D2413-CD5B-4909-ACF5-34453227749F}" type="parTrans" cxnId="{D4C19943-D1B7-42B4-BC94-BDF3D93E003B}">
      <dgm:prSet/>
      <dgm:spPr/>
      <dgm:t>
        <a:bodyPr/>
        <a:lstStyle/>
        <a:p>
          <a:endParaRPr lang="en-US"/>
        </a:p>
      </dgm:t>
    </dgm:pt>
    <dgm:pt modelId="{9DD240D5-BA7E-4654-823A-AF6685BE98A3}" type="sibTrans" cxnId="{D4C19943-D1B7-42B4-BC94-BDF3D93E003B}">
      <dgm:prSet/>
      <dgm:spPr/>
      <dgm:t>
        <a:bodyPr/>
        <a:lstStyle/>
        <a:p>
          <a:endParaRPr lang="en-US"/>
        </a:p>
      </dgm:t>
    </dgm:pt>
    <dgm:pt modelId="{344A8A30-4592-4185-A711-E9C635E197DE}">
      <dgm:prSet phldrT="[Text]"/>
      <dgm:spPr/>
      <dgm:t>
        <a:bodyPr/>
        <a:lstStyle/>
        <a:p>
          <a:r>
            <a:rPr lang="en-US"/>
            <a:t>Tone of Voice</a:t>
          </a:r>
        </a:p>
      </dgm:t>
    </dgm:pt>
    <dgm:pt modelId="{6AEECFFB-79E5-4DEE-B6F4-BA98A0CBC40B}" type="parTrans" cxnId="{5F3B25C4-9F50-4834-923B-E171C7AE2352}">
      <dgm:prSet/>
      <dgm:spPr/>
      <dgm:t>
        <a:bodyPr/>
        <a:lstStyle/>
        <a:p>
          <a:endParaRPr lang="en-US"/>
        </a:p>
      </dgm:t>
    </dgm:pt>
    <dgm:pt modelId="{EE8B67C4-BA84-4FC4-ABA4-978359883754}" type="sibTrans" cxnId="{5F3B25C4-9F50-4834-923B-E171C7AE2352}">
      <dgm:prSet/>
      <dgm:spPr/>
      <dgm:t>
        <a:bodyPr/>
        <a:lstStyle/>
        <a:p>
          <a:endParaRPr lang="en-US"/>
        </a:p>
      </dgm:t>
    </dgm:pt>
    <dgm:pt modelId="{4DB32993-22E2-4A7D-9A11-43673CE44239}" type="pres">
      <dgm:prSet presAssocID="{DC3D9DC0-AB72-42B4-8126-CF49AD6683DE}" presName="cycle" presStyleCnt="0">
        <dgm:presLayoutVars>
          <dgm:dir/>
          <dgm:resizeHandles val="exact"/>
        </dgm:presLayoutVars>
      </dgm:prSet>
      <dgm:spPr/>
    </dgm:pt>
    <dgm:pt modelId="{C1BAAE6C-4937-4343-A581-5474A7F9008C}" type="pres">
      <dgm:prSet presAssocID="{11B72404-E933-48BE-8EEF-39E5C70FC141}" presName="node" presStyleLbl="node1" presStyleIdx="0" presStyleCnt="6">
        <dgm:presLayoutVars>
          <dgm:bulletEnabled val="1"/>
        </dgm:presLayoutVars>
      </dgm:prSet>
      <dgm:spPr/>
    </dgm:pt>
    <dgm:pt modelId="{70913FEB-2A91-4D13-8331-0D6ADB62B9BC}" type="pres">
      <dgm:prSet presAssocID="{11B72404-E933-48BE-8EEF-39E5C70FC141}" presName="spNode" presStyleCnt="0"/>
      <dgm:spPr/>
    </dgm:pt>
    <dgm:pt modelId="{7BA5373D-86D0-4D92-AFC7-9B381265B82D}" type="pres">
      <dgm:prSet presAssocID="{8B92C392-EC47-49FC-93DF-E77B19B50185}" presName="sibTrans" presStyleLbl="sibTrans1D1" presStyleIdx="0" presStyleCnt="6"/>
      <dgm:spPr/>
    </dgm:pt>
    <dgm:pt modelId="{001C1130-06D2-468E-BF2A-EBF0D89FF45C}" type="pres">
      <dgm:prSet presAssocID="{BCE0EF47-0825-4DBB-9D94-1470A2238D03}" presName="node" presStyleLbl="node1" presStyleIdx="1" presStyleCnt="6">
        <dgm:presLayoutVars>
          <dgm:bulletEnabled val="1"/>
        </dgm:presLayoutVars>
      </dgm:prSet>
      <dgm:spPr/>
    </dgm:pt>
    <dgm:pt modelId="{87CBAD9E-8578-4954-A44C-1433739EBA39}" type="pres">
      <dgm:prSet presAssocID="{BCE0EF47-0825-4DBB-9D94-1470A2238D03}" presName="spNode" presStyleCnt="0"/>
      <dgm:spPr/>
    </dgm:pt>
    <dgm:pt modelId="{DCA556B5-9EC2-43E3-BCE3-DD1FFC120A5F}" type="pres">
      <dgm:prSet presAssocID="{DD28C639-2479-43C0-8213-4D52D42B6F5D}" presName="sibTrans" presStyleLbl="sibTrans1D1" presStyleIdx="1" presStyleCnt="6"/>
      <dgm:spPr/>
    </dgm:pt>
    <dgm:pt modelId="{181CBABD-BD82-4CE8-B5B9-3F43E3F465B7}" type="pres">
      <dgm:prSet presAssocID="{42FBB095-BAF4-4ED7-8A5B-77915B2700BE}" presName="node" presStyleLbl="node1" presStyleIdx="2" presStyleCnt="6">
        <dgm:presLayoutVars>
          <dgm:bulletEnabled val="1"/>
        </dgm:presLayoutVars>
      </dgm:prSet>
      <dgm:spPr/>
    </dgm:pt>
    <dgm:pt modelId="{E07FB644-B8B7-472F-B506-5C6893D116F8}" type="pres">
      <dgm:prSet presAssocID="{42FBB095-BAF4-4ED7-8A5B-77915B2700BE}" presName="spNode" presStyleCnt="0"/>
      <dgm:spPr/>
    </dgm:pt>
    <dgm:pt modelId="{58CA7506-A788-41DC-B9CE-0BAC6EDF0642}" type="pres">
      <dgm:prSet presAssocID="{0D5C93B9-4B42-44B6-9643-3121EBF71300}" presName="sibTrans" presStyleLbl="sibTrans1D1" presStyleIdx="2" presStyleCnt="6"/>
      <dgm:spPr/>
    </dgm:pt>
    <dgm:pt modelId="{93BC7CCE-BE22-4532-BF09-6E0238C960AC}" type="pres">
      <dgm:prSet presAssocID="{43C527EC-57FA-43E2-BAA0-8C237E9C7074}" presName="node" presStyleLbl="node1" presStyleIdx="3" presStyleCnt="6">
        <dgm:presLayoutVars>
          <dgm:bulletEnabled val="1"/>
        </dgm:presLayoutVars>
      </dgm:prSet>
      <dgm:spPr/>
    </dgm:pt>
    <dgm:pt modelId="{10DADF0B-4FBA-4C36-BAD9-C0057D6C4CE0}" type="pres">
      <dgm:prSet presAssocID="{43C527EC-57FA-43E2-BAA0-8C237E9C7074}" presName="spNode" presStyleCnt="0"/>
      <dgm:spPr/>
    </dgm:pt>
    <dgm:pt modelId="{C539365F-3D3A-4223-80FD-56F4F525B8A8}" type="pres">
      <dgm:prSet presAssocID="{7860E187-1B74-4573-91E6-37AA339AD1B8}" presName="sibTrans" presStyleLbl="sibTrans1D1" presStyleIdx="3" presStyleCnt="6"/>
      <dgm:spPr/>
    </dgm:pt>
    <dgm:pt modelId="{4CE5AD0C-E2A4-4E41-A4E6-CD21E9085A9C}" type="pres">
      <dgm:prSet presAssocID="{12E6F20D-0C00-4006-A62D-25EC4A4F9830}" presName="node" presStyleLbl="node1" presStyleIdx="4" presStyleCnt="6">
        <dgm:presLayoutVars>
          <dgm:bulletEnabled val="1"/>
        </dgm:presLayoutVars>
      </dgm:prSet>
      <dgm:spPr/>
    </dgm:pt>
    <dgm:pt modelId="{ACBB756C-E30A-477F-AA96-69A283EB14E9}" type="pres">
      <dgm:prSet presAssocID="{12E6F20D-0C00-4006-A62D-25EC4A4F9830}" presName="spNode" presStyleCnt="0"/>
      <dgm:spPr/>
    </dgm:pt>
    <dgm:pt modelId="{CDBE6F76-57B3-48FC-839C-6B4CE853321F}" type="pres">
      <dgm:prSet presAssocID="{9DD240D5-BA7E-4654-823A-AF6685BE98A3}" presName="sibTrans" presStyleLbl="sibTrans1D1" presStyleIdx="4" presStyleCnt="6"/>
      <dgm:spPr/>
    </dgm:pt>
    <dgm:pt modelId="{DF2946F5-238B-4D20-9767-DC18A497A68F}" type="pres">
      <dgm:prSet presAssocID="{344A8A30-4592-4185-A711-E9C635E197DE}" presName="node" presStyleLbl="node1" presStyleIdx="5" presStyleCnt="6">
        <dgm:presLayoutVars>
          <dgm:bulletEnabled val="1"/>
        </dgm:presLayoutVars>
      </dgm:prSet>
      <dgm:spPr/>
    </dgm:pt>
    <dgm:pt modelId="{D2513A11-1F9A-4FEC-95C7-E34D1BBC3633}" type="pres">
      <dgm:prSet presAssocID="{344A8A30-4592-4185-A711-E9C635E197DE}" presName="spNode" presStyleCnt="0"/>
      <dgm:spPr/>
    </dgm:pt>
    <dgm:pt modelId="{B327FFAC-7075-4398-B846-9E1C14B87129}" type="pres">
      <dgm:prSet presAssocID="{EE8B67C4-BA84-4FC4-ABA4-978359883754}" presName="sibTrans" presStyleLbl="sibTrans1D1" presStyleIdx="5" presStyleCnt="6"/>
      <dgm:spPr/>
    </dgm:pt>
  </dgm:ptLst>
  <dgm:cxnLst>
    <dgm:cxn modelId="{58D6AD1E-F5E8-40FF-B72C-6DB458BC8CBD}" type="presOf" srcId="{BCE0EF47-0825-4DBB-9D94-1470A2238D03}" destId="{001C1130-06D2-468E-BF2A-EBF0D89FF45C}" srcOrd="0" destOrd="0" presId="urn:microsoft.com/office/officeart/2005/8/layout/cycle6"/>
    <dgm:cxn modelId="{244B8739-5F47-4B98-9280-F52DFBE9E5F4}" srcId="{DC3D9DC0-AB72-42B4-8126-CF49AD6683DE}" destId="{43C527EC-57FA-43E2-BAA0-8C237E9C7074}" srcOrd="3" destOrd="0" parTransId="{6A9B7EFD-F897-4D6D-B3A6-DAB9CFB5F2EB}" sibTransId="{7860E187-1B74-4573-91E6-37AA339AD1B8}"/>
    <dgm:cxn modelId="{35ECDE39-6503-4F55-89F1-6CCA85F3792B}" type="presOf" srcId="{12E6F20D-0C00-4006-A62D-25EC4A4F9830}" destId="{4CE5AD0C-E2A4-4E41-A4E6-CD21E9085A9C}" srcOrd="0" destOrd="0" presId="urn:microsoft.com/office/officeart/2005/8/layout/cycle6"/>
    <dgm:cxn modelId="{96EB8E3A-8175-4EC2-8942-31A7F9D8438F}" type="presOf" srcId="{42FBB095-BAF4-4ED7-8A5B-77915B2700BE}" destId="{181CBABD-BD82-4CE8-B5B9-3F43E3F465B7}" srcOrd="0" destOrd="0" presId="urn:microsoft.com/office/officeart/2005/8/layout/cycle6"/>
    <dgm:cxn modelId="{0C5A5E61-343B-4554-8393-5198CEA49537}" type="presOf" srcId="{43C527EC-57FA-43E2-BAA0-8C237E9C7074}" destId="{93BC7CCE-BE22-4532-BF09-6E0238C960AC}" srcOrd="0" destOrd="0" presId="urn:microsoft.com/office/officeart/2005/8/layout/cycle6"/>
    <dgm:cxn modelId="{D4C19943-D1B7-42B4-BC94-BDF3D93E003B}" srcId="{DC3D9DC0-AB72-42B4-8126-CF49AD6683DE}" destId="{12E6F20D-0C00-4006-A62D-25EC4A4F9830}" srcOrd="4" destOrd="0" parTransId="{0C3D2413-CD5B-4909-ACF5-34453227749F}" sibTransId="{9DD240D5-BA7E-4654-823A-AF6685BE98A3}"/>
    <dgm:cxn modelId="{3BBA0745-7B0E-4871-88D6-AE07D149B959}" type="presOf" srcId="{0D5C93B9-4B42-44B6-9643-3121EBF71300}" destId="{58CA7506-A788-41DC-B9CE-0BAC6EDF0642}" srcOrd="0" destOrd="0" presId="urn:microsoft.com/office/officeart/2005/8/layout/cycle6"/>
    <dgm:cxn modelId="{1A6E928F-ACD1-414A-AC65-729D6D00D953}" type="presOf" srcId="{11B72404-E933-48BE-8EEF-39E5C70FC141}" destId="{C1BAAE6C-4937-4343-A581-5474A7F9008C}" srcOrd="0" destOrd="0" presId="urn:microsoft.com/office/officeart/2005/8/layout/cycle6"/>
    <dgm:cxn modelId="{2F09099A-6F40-45F8-B7BF-F40C1612F92A}" type="presOf" srcId="{EE8B67C4-BA84-4FC4-ABA4-978359883754}" destId="{B327FFAC-7075-4398-B846-9E1C14B87129}" srcOrd="0" destOrd="0" presId="urn:microsoft.com/office/officeart/2005/8/layout/cycle6"/>
    <dgm:cxn modelId="{898D4CB6-E9C6-4DD4-A8AD-A5ED595CDE38}" type="presOf" srcId="{DC3D9DC0-AB72-42B4-8126-CF49AD6683DE}" destId="{4DB32993-22E2-4A7D-9A11-43673CE44239}" srcOrd="0" destOrd="0" presId="urn:microsoft.com/office/officeart/2005/8/layout/cycle6"/>
    <dgm:cxn modelId="{450E5DBA-C558-4EC1-85BD-E977E8EC2512}" type="presOf" srcId="{DD28C639-2479-43C0-8213-4D52D42B6F5D}" destId="{DCA556B5-9EC2-43E3-BCE3-DD1FFC120A5F}" srcOrd="0" destOrd="0" presId="urn:microsoft.com/office/officeart/2005/8/layout/cycle6"/>
    <dgm:cxn modelId="{42E1ABC1-03D9-4ADB-8454-F56B782A6651}" srcId="{DC3D9DC0-AB72-42B4-8126-CF49AD6683DE}" destId="{BCE0EF47-0825-4DBB-9D94-1470A2238D03}" srcOrd="1" destOrd="0" parTransId="{2CF76C3E-4B71-47A0-B31C-0D633957B79D}" sibTransId="{DD28C639-2479-43C0-8213-4D52D42B6F5D}"/>
    <dgm:cxn modelId="{5F3B25C4-9F50-4834-923B-E171C7AE2352}" srcId="{DC3D9DC0-AB72-42B4-8126-CF49AD6683DE}" destId="{344A8A30-4592-4185-A711-E9C635E197DE}" srcOrd="5" destOrd="0" parTransId="{6AEECFFB-79E5-4DEE-B6F4-BA98A0CBC40B}" sibTransId="{EE8B67C4-BA84-4FC4-ABA4-978359883754}"/>
    <dgm:cxn modelId="{9B2158CC-9B8D-4AC4-B480-1EF2E9281EA5}" srcId="{DC3D9DC0-AB72-42B4-8126-CF49AD6683DE}" destId="{11B72404-E933-48BE-8EEF-39E5C70FC141}" srcOrd="0" destOrd="0" parTransId="{06D017BA-C6AD-4078-9116-DE446F25525B}" sibTransId="{8B92C392-EC47-49FC-93DF-E77B19B50185}"/>
    <dgm:cxn modelId="{7EDC18CD-CF0C-4BEC-812E-9638E2E3C850}" srcId="{DC3D9DC0-AB72-42B4-8126-CF49AD6683DE}" destId="{42FBB095-BAF4-4ED7-8A5B-77915B2700BE}" srcOrd="2" destOrd="0" parTransId="{34E4786D-6852-4CE8-95C0-BB9898FC0124}" sibTransId="{0D5C93B9-4B42-44B6-9643-3121EBF71300}"/>
    <dgm:cxn modelId="{830483E4-802E-46B1-99F6-08155675DDE2}" type="presOf" srcId="{344A8A30-4592-4185-A711-E9C635E197DE}" destId="{DF2946F5-238B-4D20-9767-DC18A497A68F}" srcOrd="0" destOrd="0" presId="urn:microsoft.com/office/officeart/2005/8/layout/cycle6"/>
    <dgm:cxn modelId="{AA4806E5-5DF6-4A02-875B-04ABF154CA71}" type="presOf" srcId="{8B92C392-EC47-49FC-93DF-E77B19B50185}" destId="{7BA5373D-86D0-4D92-AFC7-9B381265B82D}" srcOrd="0" destOrd="0" presId="urn:microsoft.com/office/officeart/2005/8/layout/cycle6"/>
    <dgm:cxn modelId="{FA7A77F4-55FF-4A1E-BE05-C830932A1E01}" type="presOf" srcId="{9DD240D5-BA7E-4654-823A-AF6685BE98A3}" destId="{CDBE6F76-57B3-48FC-839C-6B4CE853321F}" srcOrd="0" destOrd="0" presId="urn:microsoft.com/office/officeart/2005/8/layout/cycle6"/>
    <dgm:cxn modelId="{F529CFFC-850F-4925-A7CB-D856AF66A3F8}" type="presOf" srcId="{7860E187-1B74-4573-91E6-37AA339AD1B8}" destId="{C539365F-3D3A-4223-80FD-56F4F525B8A8}" srcOrd="0" destOrd="0" presId="urn:microsoft.com/office/officeart/2005/8/layout/cycle6"/>
    <dgm:cxn modelId="{36883029-1C50-4B6B-A665-6AD99068383F}" type="presParOf" srcId="{4DB32993-22E2-4A7D-9A11-43673CE44239}" destId="{C1BAAE6C-4937-4343-A581-5474A7F9008C}" srcOrd="0" destOrd="0" presId="urn:microsoft.com/office/officeart/2005/8/layout/cycle6"/>
    <dgm:cxn modelId="{64C23E33-8F36-4CF0-9A30-0F9B5BDC4C8F}" type="presParOf" srcId="{4DB32993-22E2-4A7D-9A11-43673CE44239}" destId="{70913FEB-2A91-4D13-8331-0D6ADB62B9BC}" srcOrd="1" destOrd="0" presId="urn:microsoft.com/office/officeart/2005/8/layout/cycle6"/>
    <dgm:cxn modelId="{0B7B5794-0F7E-449F-82EF-32626B6AF16E}" type="presParOf" srcId="{4DB32993-22E2-4A7D-9A11-43673CE44239}" destId="{7BA5373D-86D0-4D92-AFC7-9B381265B82D}" srcOrd="2" destOrd="0" presId="urn:microsoft.com/office/officeart/2005/8/layout/cycle6"/>
    <dgm:cxn modelId="{C5521E76-30A7-41A6-8B63-45720EF8900B}" type="presParOf" srcId="{4DB32993-22E2-4A7D-9A11-43673CE44239}" destId="{001C1130-06D2-468E-BF2A-EBF0D89FF45C}" srcOrd="3" destOrd="0" presId="urn:microsoft.com/office/officeart/2005/8/layout/cycle6"/>
    <dgm:cxn modelId="{7FE4A279-D386-4E14-93CC-122A5D7112C7}" type="presParOf" srcId="{4DB32993-22E2-4A7D-9A11-43673CE44239}" destId="{87CBAD9E-8578-4954-A44C-1433739EBA39}" srcOrd="4" destOrd="0" presId="urn:microsoft.com/office/officeart/2005/8/layout/cycle6"/>
    <dgm:cxn modelId="{8754F653-C87F-4D1F-A852-F0DB0F339A19}" type="presParOf" srcId="{4DB32993-22E2-4A7D-9A11-43673CE44239}" destId="{DCA556B5-9EC2-43E3-BCE3-DD1FFC120A5F}" srcOrd="5" destOrd="0" presId="urn:microsoft.com/office/officeart/2005/8/layout/cycle6"/>
    <dgm:cxn modelId="{CC87B51E-A04C-439E-954C-F8139F595ABC}" type="presParOf" srcId="{4DB32993-22E2-4A7D-9A11-43673CE44239}" destId="{181CBABD-BD82-4CE8-B5B9-3F43E3F465B7}" srcOrd="6" destOrd="0" presId="urn:microsoft.com/office/officeart/2005/8/layout/cycle6"/>
    <dgm:cxn modelId="{3B6104F8-99DC-4038-B796-8C5FDBEE1918}" type="presParOf" srcId="{4DB32993-22E2-4A7D-9A11-43673CE44239}" destId="{E07FB644-B8B7-472F-B506-5C6893D116F8}" srcOrd="7" destOrd="0" presId="urn:microsoft.com/office/officeart/2005/8/layout/cycle6"/>
    <dgm:cxn modelId="{CD4063C0-B3D1-4915-8B46-3D3844B8EE14}" type="presParOf" srcId="{4DB32993-22E2-4A7D-9A11-43673CE44239}" destId="{58CA7506-A788-41DC-B9CE-0BAC6EDF0642}" srcOrd="8" destOrd="0" presId="urn:microsoft.com/office/officeart/2005/8/layout/cycle6"/>
    <dgm:cxn modelId="{54A70B35-FDE3-4BE8-9447-E3100921B61B}" type="presParOf" srcId="{4DB32993-22E2-4A7D-9A11-43673CE44239}" destId="{93BC7CCE-BE22-4532-BF09-6E0238C960AC}" srcOrd="9" destOrd="0" presId="urn:microsoft.com/office/officeart/2005/8/layout/cycle6"/>
    <dgm:cxn modelId="{8FC2A1D0-D511-4A63-9052-C842A61FD5D9}" type="presParOf" srcId="{4DB32993-22E2-4A7D-9A11-43673CE44239}" destId="{10DADF0B-4FBA-4C36-BAD9-C0057D6C4CE0}" srcOrd="10" destOrd="0" presId="urn:microsoft.com/office/officeart/2005/8/layout/cycle6"/>
    <dgm:cxn modelId="{B9CE5F03-6424-4B6B-AD77-8CE1EA29B467}" type="presParOf" srcId="{4DB32993-22E2-4A7D-9A11-43673CE44239}" destId="{C539365F-3D3A-4223-80FD-56F4F525B8A8}" srcOrd="11" destOrd="0" presId="urn:microsoft.com/office/officeart/2005/8/layout/cycle6"/>
    <dgm:cxn modelId="{52A158C8-3C20-472A-929D-403927CB50B0}" type="presParOf" srcId="{4DB32993-22E2-4A7D-9A11-43673CE44239}" destId="{4CE5AD0C-E2A4-4E41-A4E6-CD21E9085A9C}" srcOrd="12" destOrd="0" presId="urn:microsoft.com/office/officeart/2005/8/layout/cycle6"/>
    <dgm:cxn modelId="{9DAB8B72-BAFC-4315-94DD-605F8FEAC59E}" type="presParOf" srcId="{4DB32993-22E2-4A7D-9A11-43673CE44239}" destId="{ACBB756C-E30A-477F-AA96-69A283EB14E9}" srcOrd="13" destOrd="0" presId="urn:microsoft.com/office/officeart/2005/8/layout/cycle6"/>
    <dgm:cxn modelId="{3B96D3F6-3F34-4E9B-B043-36BE9051A68F}" type="presParOf" srcId="{4DB32993-22E2-4A7D-9A11-43673CE44239}" destId="{CDBE6F76-57B3-48FC-839C-6B4CE853321F}" srcOrd="14" destOrd="0" presId="urn:microsoft.com/office/officeart/2005/8/layout/cycle6"/>
    <dgm:cxn modelId="{A2946F88-D1CB-407B-8829-87427431661D}" type="presParOf" srcId="{4DB32993-22E2-4A7D-9A11-43673CE44239}" destId="{DF2946F5-238B-4D20-9767-DC18A497A68F}" srcOrd="15" destOrd="0" presId="urn:microsoft.com/office/officeart/2005/8/layout/cycle6"/>
    <dgm:cxn modelId="{79A92D42-61AA-44DB-A347-BE195D82B45C}" type="presParOf" srcId="{4DB32993-22E2-4A7D-9A11-43673CE44239}" destId="{D2513A11-1F9A-4FEC-95C7-E34D1BBC3633}" srcOrd="16" destOrd="0" presId="urn:microsoft.com/office/officeart/2005/8/layout/cycle6"/>
    <dgm:cxn modelId="{FD4B36F3-86CD-4315-B836-5E14391F2E3F}" type="presParOf" srcId="{4DB32993-22E2-4A7D-9A11-43673CE44239}" destId="{B327FFAC-7075-4398-B846-9E1C14B87129}" srcOrd="17"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E3B9BD3-6D6B-4DAC-82E1-28804249A77C}" type="doc">
      <dgm:prSet loTypeId="urn:microsoft.com/office/officeart/2005/8/layout/pList2" loCatId="list" qsTypeId="urn:microsoft.com/office/officeart/2005/8/quickstyle/simple1" qsCatId="simple" csTypeId="urn:microsoft.com/office/officeart/2005/8/colors/accent0_2" csCatId="mainScheme" phldr="1"/>
      <dgm:spPr/>
    </dgm:pt>
    <dgm:pt modelId="{F48A565D-0E19-46CD-9259-E5E649394202}">
      <dgm:prSet phldrT="[Text]"/>
      <dgm:spPr/>
      <dgm:t>
        <a:bodyPr/>
        <a:lstStyle/>
        <a:p>
          <a:r>
            <a:rPr lang="en-US"/>
            <a:t>Put everything in writing </a:t>
          </a:r>
        </a:p>
      </dgm:t>
    </dgm:pt>
    <dgm:pt modelId="{77C3F092-AE01-4F4D-AB1C-863C5FFEBFA3}" type="parTrans" cxnId="{9D859C7E-BAB0-4AF2-BBE0-3117C034D506}">
      <dgm:prSet/>
      <dgm:spPr/>
      <dgm:t>
        <a:bodyPr/>
        <a:lstStyle/>
        <a:p>
          <a:endParaRPr lang="en-US"/>
        </a:p>
      </dgm:t>
    </dgm:pt>
    <dgm:pt modelId="{665CD14E-CCC5-46F8-B33E-9EC39F0A5F46}" type="sibTrans" cxnId="{9D859C7E-BAB0-4AF2-BBE0-3117C034D506}">
      <dgm:prSet/>
      <dgm:spPr/>
      <dgm:t>
        <a:bodyPr/>
        <a:lstStyle/>
        <a:p>
          <a:endParaRPr lang="en-US"/>
        </a:p>
      </dgm:t>
    </dgm:pt>
    <dgm:pt modelId="{63746D2B-4D16-48D6-965E-720FB75FE3F5}">
      <dgm:prSet phldrT="[Text]"/>
      <dgm:spPr/>
      <dgm:t>
        <a:bodyPr/>
        <a:lstStyle/>
        <a:p>
          <a:r>
            <a:rPr lang="en-US"/>
            <a:t>Stay Professional</a:t>
          </a:r>
        </a:p>
      </dgm:t>
    </dgm:pt>
    <dgm:pt modelId="{854D19C8-8130-4300-B077-F08B78751D1A}" type="parTrans" cxnId="{D8AF6713-2A20-48DF-92A8-6DA40397DE7A}">
      <dgm:prSet/>
      <dgm:spPr/>
      <dgm:t>
        <a:bodyPr/>
        <a:lstStyle/>
        <a:p>
          <a:endParaRPr lang="en-US"/>
        </a:p>
      </dgm:t>
    </dgm:pt>
    <dgm:pt modelId="{78B596AB-5E1F-4D0A-8848-552472A9C675}" type="sibTrans" cxnId="{D8AF6713-2A20-48DF-92A8-6DA40397DE7A}">
      <dgm:prSet/>
      <dgm:spPr/>
      <dgm:t>
        <a:bodyPr/>
        <a:lstStyle/>
        <a:p>
          <a:endParaRPr lang="en-US"/>
        </a:p>
      </dgm:t>
    </dgm:pt>
    <dgm:pt modelId="{AACE8010-DADC-4651-88BC-B53C9D5F3A15}">
      <dgm:prSet phldrT="[Text]"/>
      <dgm:spPr/>
      <dgm:t>
        <a:bodyPr/>
        <a:lstStyle/>
        <a:p>
          <a:r>
            <a:rPr lang="en-US"/>
            <a:t>Stay focused on the child</a:t>
          </a:r>
        </a:p>
      </dgm:t>
    </dgm:pt>
    <dgm:pt modelId="{CA87A9E2-B9AA-49E1-B3FC-02F660EB8202}" type="parTrans" cxnId="{631B6BDB-6902-4552-BF5B-519477B407DA}">
      <dgm:prSet/>
      <dgm:spPr/>
      <dgm:t>
        <a:bodyPr/>
        <a:lstStyle/>
        <a:p>
          <a:endParaRPr lang="en-US"/>
        </a:p>
      </dgm:t>
    </dgm:pt>
    <dgm:pt modelId="{1E56040A-F0CD-4E64-AC47-F5253E64D0DC}" type="sibTrans" cxnId="{631B6BDB-6902-4552-BF5B-519477B407DA}">
      <dgm:prSet/>
      <dgm:spPr/>
      <dgm:t>
        <a:bodyPr/>
        <a:lstStyle/>
        <a:p>
          <a:endParaRPr lang="en-US"/>
        </a:p>
      </dgm:t>
    </dgm:pt>
    <dgm:pt modelId="{194C4F47-7D62-4193-B6BA-C81C5FBE53A9}" type="pres">
      <dgm:prSet presAssocID="{BE3B9BD3-6D6B-4DAC-82E1-28804249A77C}" presName="Name0" presStyleCnt="0">
        <dgm:presLayoutVars>
          <dgm:dir/>
          <dgm:resizeHandles val="exact"/>
        </dgm:presLayoutVars>
      </dgm:prSet>
      <dgm:spPr/>
    </dgm:pt>
    <dgm:pt modelId="{AF9D9C85-A3F0-4C7B-981A-2D6B6CB6073A}" type="pres">
      <dgm:prSet presAssocID="{BE3B9BD3-6D6B-4DAC-82E1-28804249A77C}" presName="bkgdShp" presStyleLbl="alignAccFollowNode1" presStyleIdx="0" presStyleCnt="1"/>
      <dgm:spPr/>
    </dgm:pt>
    <dgm:pt modelId="{B319103F-1149-4043-A7E1-E98F595EBDBD}" type="pres">
      <dgm:prSet presAssocID="{BE3B9BD3-6D6B-4DAC-82E1-28804249A77C}" presName="linComp" presStyleCnt="0"/>
      <dgm:spPr/>
    </dgm:pt>
    <dgm:pt modelId="{6AE9BEAA-D729-48E0-8FD2-40D4BA844639}" type="pres">
      <dgm:prSet presAssocID="{F48A565D-0E19-46CD-9259-E5E649394202}" presName="compNode" presStyleCnt="0"/>
      <dgm:spPr/>
    </dgm:pt>
    <dgm:pt modelId="{A6F3E062-79C5-4F4B-9C1F-AAE89A76B73C}" type="pres">
      <dgm:prSet presAssocID="{F48A565D-0E19-46CD-9259-E5E649394202}" presName="node" presStyleLbl="node1" presStyleIdx="0" presStyleCnt="3">
        <dgm:presLayoutVars>
          <dgm:bulletEnabled val="1"/>
        </dgm:presLayoutVars>
      </dgm:prSet>
      <dgm:spPr/>
    </dgm:pt>
    <dgm:pt modelId="{FA46653A-9CD3-4AE9-AF37-7B32FADFCC96}" type="pres">
      <dgm:prSet presAssocID="{F48A565D-0E19-46CD-9259-E5E649394202}" presName="invisiNode" presStyleLbl="node1" presStyleIdx="0" presStyleCnt="3"/>
      <dgm:spPr/>
    </dgm:pt>
    <dgm:pt modelId="{E4A72199-AB80-4DE6-B02E-4F6D504F8092}" type="pres">
      <dgm:prSet presAssocID="{F48A565D-0E19-46CD-9259-E5E649394202}" presName="imagNode" presStyleLbl="fgImgPlace1" presStyleIdx="0" presStyleCnt="3"/>
      <dgm:spPr>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encil"/>
        </a:ext>
      </dgm:extLst>
    </dgm:pt>
    <dgm:pt modelId="{6D0D8E10-EF0B-4E25-9E15-C228080FD74E}" type="pres">
      <dgm:prSet presAssocID="{665CD14E-CCC5-46F8-B33E-9EC39F0A5F46}" presName="sibTrans" presStyleLbl="sibTrans2D1" presStyleIdx="0" presStyleCnt="0"/>
      <dgm:spPr/>
    </dgm:pt>
    <dgm:pt modelId="{2C8C1DEC-645B-45E9-96C4-300B97291CE5}" type="pres">
      <dgm:prSet presAssocID="{63746D2B-4D16-48D6-965E-720FB75FE3F5}" presName="compNode" presStyleCnt="0"/>
      <dgm:spPr/>
    </dgm:pt>
    <dgm:pt modelId="{0EA21F28-4E1F-48A7-B7F3-C27812E1BFF4}" type="pres">
      <dgm:prSet presAssocID="{63746D2B-4D16-48D6-965E-720FB75FE3F5}" presName="node" presStyleLbl="node1" presStyleIdx="1" presStyleCnt="3">
        <dgm:presLayoutVars>
          <dgm:bulletEnabled val="1"/>
        </dgm:presLayoutVars>
      </dgm:prSet>
      <dgm:spPr/>
    </dgm:pt>
    <dgm:pt modelId="{DED315AD-0117-4C86-B578-72F011A9F1E1}" type="pres">
      <dgm:prSet presAssocID="{63746D2B-4D16-48D6-965E-720FB75FE3F5}" presName="invisiNode" presStyleLbl="node1" presStyleIdx="1" presStyleCnt="3"/>
      <dgm:spPr/>
    </dgm:pt>
    <dgm:pt modelId="{7C58DE2B-6624-4639-A536-40C457AAF046}" type="pres">
      <dgm:prSet presAssocID="{63746D2B-4D16-48D6-965E-720FB75FE3F5}"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4AF13323-58B4-4F4D-9E62-FB0950DAAEB9}" type="pres">
      <dgm:prSet presAssocID="{78B596AB-5E1F-4D0A-8848-552472A9C675}" presName="sibTrans" presStyleLbl="sibTrans2D1" presStyleIdx="0" presStyleCnt="0"/>
      <dgm:spPr/>
    </dgm:pt>
    <dgm:pt modelId="{E1C2B940-CF3F-45C9-BF70-784CAE3E6FF7}" type="pres">
      <dgm:prSet presAssocID="{AACE8010-DADC-4651-88BC-B53C9D5F3A15}" presName="compNode" presStyleCnt="0"/>
      <dgm:spPr/>
    </dgm:pt>
    <dgm:pt modelId="{9C475CE7-8F37-4BB2-9305-8B02C769FB0A}" type="pres">
      <dgm:prSet presAssocID="{AACE8010-DADC-4651-88BC-B53C9D5F3A15}" presName="node" presStyleLbl="node1" presStyleIdx="2" presStyleCnt="3">
        <dgm:presLayoutVars>
          <dgm:bulletEnabled val="1"/>
        </dgm:presLayoutVars>
      </dgm:prSet>
      <dgm:spPr/>
    </dgm:pt>
    <dgm:pt modelId="{E4178ACA-CF36-45CF-BC86-28705CFFA724}" type="pres">
      <dgm:prSet presAssocID="{AACE8010-DADC-4651-88BC-B53C9D5F3A15}" presName="invisiNode" presStyleLbl="node1" presStyleIdx="2" presStyleCnt="3"/>
      <dgm:spPr/>
    </dgm:pt>
    <dgm:pt modelId="{2649F97D-4F90-4477-81F9-C4937BE7CC17}" type="pres">
      <dgm:prSet presAssocID="{AACE8010-DADC-4651-88BC-B53C9D5F3A15}" presName="imagNode" presStyleLbl="fgImgPlace1" presStyleIdx="2" presStyleCnt="3">
        <dgm:style>
          <a:lnRef idx="1">
            <a:schemeClr val="accent2"/>
          </a:lnRef>
          <a:fillRef idx="2">
            <a:schemeClr val="accent2"/>
          </a:fillRef>
          <a:effectRef idx="1">
            <a:schemeClr val="accent2"/>
          </a:effectRef>
          <a:fontRef idx="minor">
            <a:schemeClr val="dk1"/>
          </a:fontRef>
        </dgm:style>
      </dgm:prSet>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64000" b="-64000"/>
          </a:stretch>
        </a:blipFill>
      </dgm:spPr>
      <dgm:extLst>
        <a:ext uri="{E40237B7-FDA0-4F09-8148-C483321AD2D9}">
          <dgm14:cNvPr xmlns:dgm14="http://schemas.microsoft.com/office/drawing/2010/diagram" id="0" name="" descr="Address Book with solid fill"/>
        </a:ext>
      </dgm:extLst>
    </dgm:pt>
  </dgm:ptLst>
  <dgm:cxnLst>
    <dgm:cxn modelId="{D8AF6713-2A20-48DF-92A8-6DA40397DE7A}" srcId="{BE3B9BD3-6D6B-4DAC-82E1-28804249A77C}" destId="{63746D2B-4D16-48D6-965E-720FB75FE3F5}" srcOrd="1" destOrd="0" parTransId="{854D19C8-8130-4300-B077-F08B78751D1A}" sibTransId="{78B596AB-5E1F-4D0A-8848-552472A9C675}"/>
    <dgm:cxn modelId="{29569B68-D462-48CD-905B-EE142A859423}" type="presOf" srcId="{F48A565D-0E19-46CD-9259-E5E649394202}" destId="{A6F3E062-79C5-4F4B-9C1F-AAE89A76B73C}" srcOrd="0" destOrd="0" presId="urn:microsoft.com/office/officeart/2005/8/layout/pList2"/>
    <dgm:cxn modelId="{6756526A-1A99-41C5-AE7C-FC67E6433C2E}" type="presOf" srcId="{63746D2B-4D16-48D6-965E-720FB75FE3F5}" destId="{0EA21F28-4E1F-48A7-B7F3-C27812E1BFF4}" srcOrd="0" destOrd="0" presId="urn:microsoft.com/office/officeart/2005/8/layout/pList2"/>
    <dgm:cxn modelId="{143D2557-1EDF-41FF-9C59-280366187D1B}" type="presOf" srcId="{BE3B9BD3-6D6B-4DAC-82E1-28804249A77C}" destId="{194C4F47-7D62-4193-B6BA-C81C5FBE53A9}" srcOrd="0" destOrd="0" presId="urn:microsoft.com/office/officeart/2005/8/layout/pList2"/>
    <dgm:cxn modelId="{9D859C7E-BAB0-4AF2-BBE0-3117C034D506}" srcId="{BE3B9BD3-6D6B-4DAC-82E1-28804249A77C}" destId="{F48A565D-0E19-46CD-9259-E5E649394202}" srcOrd="0" destOrd="0" parTransId="{77C3F092-AE01-4F4D-AB1C-863C5FFEBFA3}" sibTransId="{665CD14E-CCC5-46F8-B33E-9EC39F0A5F46}"/>
    <dgm:cxn modelId="{CCA41488-BF1C-48D1-8740-877D62855015}" type="presOf" srcId="{665CD14E-CCC5-46F8-B33E-9EC39F0A5F46}" destId="{6D0D8E10-EF0B-4E25-9E15-C228080FD74E}" srcOrd="0" destOrd="0" presId="urn:microsoft.com/office/officeart/2005/8/layout/pList2"/>
    <dgm:cxn modelId="{281B09B0-5914-41CE-8602-90F4D64D6977}" type="presOf" srcId="{78B596AB-5E1F-4D0A-8848-552472A9C675}" destId="{4AF13323-58B4-4F4D-9E62-FB0950DAAEB9}" srcOrd="0" destOrd="0" presId="urn:microsoft.com/office/officeart/2005/8/layout/pList2"/>
    <dgm:cxn modelId="{631B6BDB-6902-4552-BF5B-519477B407DA}" srcId="{BE3B9BD3-6D6B-4DAC-82E1-28804249A77C}" destId="{AACE8010-DADC-4651-88BC-B53C9D5F3A15}" srcOrd="2" destOrd="0" parTransId="{CA87A9E2-B9AA-49E1-B3FC-02F660EB8202}" sibTransId="{1E56040A-F0CD-4E64-AC47-F5253E64D0DC}"/>
    <dgm:cxn modelId="{0E6FDFE5-76C0-4B8D-BAC2-2A440BAF4C9E}" type="presOf" srcId="{AACE8010-DADC-4651-88BC-B53C9D5F3A15}" destId="{9C475CE7-8F37-4BB2-9305-8B02C769FB0A}" srcOrd="0" destOrd="0" presId="urn:microsoft.com/office/officeart/2005/8/layout/pList2"/>
    <dgm:cxn modelId="{208BD712-9890-413C-B8C2-F10C0DA6B9FC}" type="presParOf" srcId="{194C4F47-7D62-4193-B6BA-C81C5FBE53A9}" destId="{AF9D9C85-A3F0-4C7B-981A-2D6B6CB6073A}" srcOrd="0" destOrd="0" presId="urn:microsoft.com/office/officeart/2005/8/layout/pList2"/>
    <dgm:cxn modelId="{795D4E49-8D94-4404-8C51-A5634BFE9539}" type="presParOf" srcId="{194C4F47-7D62-4193-B6BA-C81C5FBE53A9}" destId="{B319103F-1149-4043-A7E1-E98F595EBDBD}" srcOrd="1" destOrd="0" presId="urn:microsoft.com/office/officeart/2005/8/layout/pList2"/>
    <dgm:cxn modelId="{F4030E0D-62B5-4AE2-A8A2-33854B2C70E1}" type="presParOf" srcId="{B319103F-1149-4043-A7E1-E98F595EBDBD}" destId="{6AE9BEAA-D729-48E0-8FD2-40D4BA844639}" srcOrd="0" destOrd="0" presId="urn:microsoft.com/office/officeart/2005/8/layout/pList2"/>
    <dgm:cxn modelId="{C5CA78D6-42C2-4BDD-BE52-8D5658843BC3}" type="presParOf" srcId="{6AE9BEAA-D729-48E0-8FD2-40D4BA844639}" destId="{A6F3E062-79C5-4F4B-9C1F-AAE89A76B73C}" srcOrd="0" destOrd="0" presId="urn:microsoft.com/office/officeart/2005/8/layout/pList2"/>
    <dgm:cxn modelId="{7D05D767-EB68-401D-9C6A-AD3FC79EB75E}" type="presParOf" srcId="{6AE9BEAA-D729-48E0-8FD2-40D4BA844639}" destId="{FA46653A-9CD3-4AE9-AF37-7B32FADFCC96}" srcOrd="1" destOrd="0" presId="urn:microsoft.com/office/officeart/2005/8/layout/pList2"/>
    <dgm:cxn modelId="{1E83C4EB-0A78-4FD2-ABA7-082716B3111F}" type="presParOf" srcId="{6AE9BEAA-D729-48E0-8FD2-40D4BA844639}" destId="{E4A72199-AB80-4DE6-B02E-4F6D504F8092}" srcOrd="2" destOrd="0" presId="urn:microsoft.com/office/officeart/2005/8/layout/pList2"/>
    <dgm:cxn modelId="{1B22ADB3-DD67-4452-8C1F-2BFF3BCC0BA1}" type="presParOf" srcId="{B319103F-1149-4043-A7E1-E98F595EBDBD}" destId="{6D0D8E10-EF0B-4E25-9E15-C228080FD74E}" srcOrd="1" destOrd="0" presId="urn:microsoft.com/office/officeart/2005/8/layout/pList2"/>
    <dgm:cxn modelId="{5A042094-3BCA-421D-98FB-037334F39512}" type="presParOf" srcId="{B319103F-1149-4043-A7E1-E98F595EBDBD}" destId="{2C8C1DEC-645B-45E9-96C4-300B97291CE5}" srcOrd="2" destOrd="0" presId="urn:microsoft.com/office/officeart/2005/8/layout/pList2"/>
    <dgm:cxn modelId="{ACA3BC2A-F7F3-42FD-8001-0320976ABFD4}" type="presParOf" srcId="{2C8C1DEC-645B-45E9-96C4-300B97291CE5}" destId="{0EA21F28-4E1F-48A7-B7F3-C27812E1BFF4}" srcOrd="0" destOrd="0" presId="urn:microsoft.com/office/officeart/2005/8/layout/pList2"/>
    <dgm:cxn modelId="{CBD6A271-B5C2-4E4C-89E4-5FA4D9CAB1F3}" type="presParOf" srcId="{2C8C1DEC-645B-45E9-96C4-300B97291CE5}" destId="{DED315AD-0117-4C86-B578-72F011A9F1E1}" srcOrd="1" destOrd="0" presId="urn:microsoft.com/office/officeart/2005/8/layout/pList2"/>
    <dgm:cxn modelId="{B193E54C-A11B-4675-BEA4-A400789051E9}" type="presParOf" srcId="{2C8C1DEC-645B-45E9-96C4-300B97291CE5}" destId="{7C58DE2B-6624-4639-A536-40C457AAF046}" srcOrd="2" destOrd="0" presId="urn:microsoft.com/office/officeart/2005/8/layout/pList2"/>
    <dgm:cxn modelId="{AA4365A6-7934-457A-B514-68866CDAD286}" type="presParOf" srcId="{B319103F-1149-4043-A7E1-E98F595EBDBD}" destId="{4AF13323-58B4-4F4D-9E62-FB0950DAAEB9}" srcOrd="3" destOrd="0" presId="urn:microsoft.com/office/officeart/2005/8/layout/pList2"/>
    <dgm:cxn modelId="{34AA308B-FE4E-4F81-891C-2F65A843888C}" type="presParOf" srcId="{B319103F-1149-4043-A7E1-E98F595EBDBD}" destId="{E1C2B940-CF3F-45C9-BF70-784CAE3E6FF7}" srcOrd="4" destOrd="0" presId="urn:microsoft.com/office/officeart/2005/8/layout/pList2"/>
    <dgm:cxn modelId="{F0F5D4AF-E1F6-4EC9-A2B7-50B805E8E914}" type="presParOf" srcId="{E1C2B940-CF3F-45C9-BF70-784CAE3E6FF7}" destId="{9C475CE7-8F37-4BB2-9305-8B02C769FB0A}" srcOrd="0" destOrd="0" presId="urn:microsoft.com/office/officeart/2005/8/layout/pList2"/>
    <dgm:cxn modelId="{D1416000-F137-494D-BC05-CE95D28402AB}" type="presParOf" srcId="{E1C2B940-CF3F-45C9-BF70-784CAE3E6FF7}" destId="{E4178ACA-CF36-45CF-BC86-28705CFFA724}" srcOrd="1" destOrd="0" presId="urn:microsoft.com/office/officeart/2005/8/layout/pList2"/>
    <dgm:cxn modelId="{9EC6EF1C-9B74-4532-B6EF-502509C43A1F}" type="presParOf" srcId="{E1C2B940-CF3F-45C9-BF70-784CAE3E6FF7}" destId="{2649F97D-4F90-4477-81F9-C4937BE7CC17}"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60505A3-3B9E-4ADD-B8E5-F4D67E7FF425}"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3D47E251-43BD-4F9F-B23D-8E93DCD8CD74}">
      <dgm:prSet phldrT="[Text]"/>
      <dgm:spPr/>
      <dgm:t>
        <a:bodyPr/>
        <a:lstStyle/>
        <a:p>
          <a:r>
            <a:rPr lang="en-US"/>
            <a:t>Case Manager</a:t>
          </a:r>
        </a:p>
      </dgm:t>
    </dgm:pt>
    <dgm:pt modelId="{F2CE3C58-031F-4BBC-908A-70846A680F4F}" type="parTrans" cxnId="{3E5DA30E-02B9-4998-A7AC-6BDDD8EE0256}">
      <dgm:prSet/>
      <dgm:spPr/>
      <dgm:t>
        <a:bodyPr/>
        <a:lstStyle/>
        <a:p>
          <a:endParaRPr lang="en-US"/>
        </a:p>
      </dgm:t>
    </dgm:pt>
    <dgm:pt modelId="{06DF9A0C-33AA-49A3-9BD0-9DC470B6E432}" type="sibTrans" cxnId="{3E5DA30E-02B9-4998-A7AC-6BDDD8EE0256}">
      <dgm:prSet/>
      <dgm:spPr/>
      <dgm:t>
        <a:bodyPr/>
        <a:lstStyle/>
        <a:p>
          <a:endParaRPr lang="en-US"/>
        </a:p>
      </dgm:t>
    </dgm:pt>
    <dgm:pt modelId="{CEDC9C06-EF77-4E92-B038-646C318E55C7}">
      <dgm:prSet phldrT="[Text]"/>
      <dgm:spPr/>
      <dgm:t>
        <a:bodyPr/>
        <a:lstStyle/>
        <a:p>
          <a:r>
            <a:rPr lang="en-US"/>
            <a:t>The case manager is the Education Specialist that is assigned to your student. This person will communicate to all service providers, other teachers, administration, and with the family</a:t>
          </a:r>
        </a:p>
      </dgm:t>
    </dgm:pt>
    <dgm:pt modelId="{6006CD39-25F6-4501-9C9A-CCFF3C035EC3}" type="parTrans" cxnId="{90577122-37D3-4E5A-8743-8BFC75738671}">
      <dgm:prSet/>
      <dgm:spPr/>
      <dgm:t>
        <a:bodyPr/>
        <a:lstStyle/>
        <a:p>
          <a:endParaRPr lang="en-US"/>
        </a:p>
      </dgm:t>
    </dgm:pt>
    <dgm:pt modelId="{5684AC92-7CCA-44EF-AE0B-54EC1682EF85}" type="sibTrans" cxnId="{90577122-37D3-4E5A-8743-8BFC75738671}">
      <dgm:prSet/>
      <dgm:spPr/>
      <dgm:t>
        <a:bodyPr/>
        <a:lstStyle/>
        <a:p>
          <a:endParaRPr lang="en-US"/>
        </a:p>
      </dgm:t>
    </dgm:pt>
    <dgm:pt modelId="{F138CAA5-A7A8-4421-9F5E-61AC8A123620}">
      <dgm:prSet phldrT="[Text]"/>
      <dgm:spPr/>
      <dgm:t>
        <a:bodyPr/>
        <a:lstStyle/>
        <a:p>
          <a:r>
            <a:rPr lang="en-US"/>
            <a:t>Site Administration</a:t>
          </a:r>
        </a:p>
      </dgm:t>
    </dgm:pt>
    <dgm:pt modelId="{FF3C0009-D6AC-4B49-9533-91E1FC3223BD}" type="parTrans" cxnId="{95FF3664-5167-4FA2-8F89-2D36B7124E07}">
      <dgm:prSet/>
      <dgm:spPr/>
      <dgm:t>
        <a:bodyPr/>
        <a:lstStyle/>
        <a:p>
          <a:endParaRPr lang="en-US"/>
        </a:p>
      </dgm:t>
    </dgm:pt>
    <dgm:pt modelId="{F274B54B-F83E-47C0-A6BC-0A32380EFCF3}" type="sibTrans" cxnId="{95FF3664-5167-4FA2-8F89-2D36B7124E07}">
      <dgm:prSet/>
      <dgm:spPr/>
      <dgm:t>
        <a:bodyPr/>
        <a:lstStyle/>
        <a:p>
          <a:endParaRPr lang="en-US"/>
        </a:p>
      </dgm:t>
    </dgm:pt>
    <dgm:pt modelId="{310CBE0C-B8CC-426F-8048-2D65822EF570}">
      <dgm:prSet phldrT="[Text]"/>
      <dgm:spPr/>
      <dgm:t>
        <a:bodyPr/>
        <a:lstStyle/>
        <a:p>
          <a:r>
            <a:rPr lang="en-US"/>
            <a:t>Next steps when more support is required, contact the site administration</a:t>
          </a:r>
          <a:endParaRPr lang="en-US">
            <a:highlight>
              <a:srgbClr val="FFFF00"/>
            </a:highlight>
          </a:endParaRPr>
        </a:p>
      </dgm:t>
    </dgm:pt>
    <dgm:pt modelId="{A7C52AB9-F63D-43F2-B571-034911A7F92A}" type="parTrans" cxnId="{4FD3B3F2-B328-426B-A58A-AD2EC0124068}">
      <dgm:prSet/>
      <dgm:spPr/>
      <dgm:t>
        <a:bodyPr/>
        <a:lstStyle/>
        <a:p>
          <a:endParaRPr lang="en-US"/>
        </a:p>
      </dgm:t>
    </dgm:pt>
    <dgm:pt modelId="{E1D05029-AABD-4415-A1FF-0A793D2431C7}" type="sibTrans" cxnId="{4FD3B3F2-B328-426B-A58A-AD2EC0124068}">
      <dgm:prSet/>
      <dgm:spPr/>
      <dgm:t>
        <a:bodyPr/>
        <a:lstStyle/>
        <a:p>
          <a:endParaRPr lang="en-US"/>
        </a:p>
      </dgm:t>
    </dgm:pt>
    <dgm:pt modelId="{44EB1B44-03C3-44CB-865B-B2733E4517AA}">
      <dgm:prSet phldrT="[Text]"/>
      <dgm:spPr/>
      <dgm:t>
        <a:bodyPr/>
        <a:lstStyle/>
        <a:p>
          <a:r>
            <a:rPr lang="en-US"/>
            <a:t>SELPA Office</a:t>
          </a:r>
        </a:p>
      </dgm:t>
    </dgm:pt>
    <dgm:pt modelId="{02B0A025-6882-42FD-85B8-D68F74402CB0}" type="parTrans" cxnId="{E0DB993B-CC05-4ABA-AB64-55C42FBF595A}">
      <dgm:prSet/>
      <dgm:spPr/>
      <dgm:t>
        <a:bodyPr/>
        <a:lstStyle/>
        <a:p>
          <a:endParaRPr lang="en-US"/>
        </a:p>
      </dgm:t>
    </dgm:pt>
    <dgm:pt modelId="{7F51EF36-1359-4091-ADC1-CE59F573FA46}" type="sibTrans" cxnId="{E0DB993B-CC05-4ABA-AB64-55C42FBF595A}">
      <dgm:prSet/>
      <dgm:spPr/>
      <dgm:t>
        <a:bodyPr/>
        <a:lstStyle/>
        <a:p>
          <a:endParaRPr lang="en-US"/>
        </a:p>
      </dgm:t>
    </dgm:pt>
    <dgm:pt modelId="{6F4ED076-FEF5-4B0F-95FF-77D57AAC55BE}">
      <dgm:prSet phldrT="[Text]"/>
      <dgm:spPr/>
      <dgm:t>
        <a:bodyPr/>
        <a:lstStyle/>
        <a:p>
          <a:r>
            <a:rPr lang="en-US"/>
            <a:t>Parental Rights and Procedural Safeguards</a:t>
          </a:r>
        </a:p>
      </dgm:t>
    </dgm:pt>
    <dgm:pt modelId="{B5BD4249-BF70-4BB5-98FD-D7B6235FC05B}" type="parTrans" cxnId="{49E8C717-3E96-4343-8BF2-29891BF79204}">
      <dgm:prSet/>
      <dgm:spPr/>
      <dgm:t>
        <a:bodyPr/>
        <a:lstStyle/>
        <a:p>
          <a:endParaRPr lang="en-US"/>
        </a:p>
      </dgm:t>
    </dgm:pt>
    <dgm:pt modelId="{B4A6D814-7249-49C9-83C3-43A470257C38}" type="sibTrans" cxnId="{49E8C717-3E96-4343-8BF2-29891BF79204}">
      <dgm:prSet/>
      <dgm:spPr/>
      <dgm:t>
        <a:bodyPr/>
        <a:lstStyle/>
        <a:p>
          <a:endParaRPr lang="en-US"/>
        </a:p>
      </dgm:t>
    </dgm:pt>
    <dgm:pt modelId="{1DA87190-8684-4EE4-8B05-0D4124904471}">
      <dgm:prSet phldrT="[Text]"/>
      <dgm:spPr/>
      <dgm:t>
        <a:bodyPr/>
        <a:lstStyle/>
        <a:p>
          <a:r>
            <a:rPr lang="en-US"/>
            <a:t>Address concerns and Facilitate Resolution</a:t>
          </a:r>
        </a:p>
      </dgm:t>
    </dgm:pt>
    <dgm:pt modelId="{5B032A66-C5F6-46E8-8E31-836E864E9654}" type="parTrans" cxnId="{97124A55-8942-4CF3-8EA2-E3F089E51C40}">
      <dgm:prSet/>
      <dgm:spPr/>
      <dgm:t>
        <a:bodyPr/>
        <a:lstStyle/>
        <a:p>
          <a:endParaRPr lang="en-US"/>
        </a:p>
      </dgm:t>
    </dgm:pt>
    <dgm:pt modelId="{BD1D1643-5DD9-4DE7-AE11-6CA781FF8F83}" type="sibTrans" cxnId="{97124A55-8942-4CF3-8EA2-E3F089E51C40}">
      <dgm:prSet/>
      <dgm:spPr/>
      <dgm:t>
        <a:bodyPr/>
        <a:lstStyle/>
        <a:p>
          <a:endParaRPr lang="en-US"/>
        </a:p>
      </dgm:t>
    </dgm:pt>
    <dgm:pt modelId="{EF5F9399-A3F7-4884-A273-3CFD6463CF53}" type="pres">
      <dgm:prSet presAssocID="{F60505A3-3B9E-4ADD-B8E5-F4D67E7FF425}" presName="linear" presStyleCnt="0">
        <dgm:presLayoutVars>
          <dgm:animLvl val="lvl"/>
          <dgm:resizeHandles val="exact"/>
        </dgm:presLayoutVars>
      </dgm:prSet>
      <dgm:spPr/>
    </dgm:pt>
    <dgm:pt modelId="{17DAFF80-D0FD-489D-8867-329934BDADCA}" type="pres">
      <dgm:prSet presAssocID="{3D47E251-43BD-4F9F-B23D-8E93DCD8CD74}" presName="parentText" presStyleLbl="node1" presStyleIdx="0" presStyleCnt="3">
        <dgm:presLayoutVars>
          <dgm:chMax val="0"/>
          <dgm:bulletEnabled val="1"/>
        </dgm:presLayoutVars>
      </dgm:prSet>
      <dgm:spPr/>
    </dgm:pt>
    <dgm:pt modelId="{92F0371A-2E6F-4CE1-B845-18711C80AF05}" type="pres">
      <dgm:prSet presAssocID="{3D47E251-43BD-4F9F-B23D-8E93DCD8CD74}" presName="childText" presStyleLbl="revTx" presStyleIdx="0" presStyleCnt="3">
        <dgm:presLayoutVars>
          <dgm:bulletEnabled val="1"/>
        </dgm:presLayoutVars>
      </dgm:prSet>
      <dgm:spPr/>
    </dgm:pt>
    <dgm:pt modelId="{B74887F4-0C17-40BC-9BDA-A3305FC72E0E}" type="pres">
      <dgm:prSet presAssocID="{F138CAA5-A7A8-4421-9F5E-61AC8A123620}" presName="parentText" presStyleLbl="node1" presStyleIdx="1" presStyleCnt="3">
        <dgm:presLayoutVars>
          <dgm:chMax val="0"/>
          <dgm:bulletEnabled val="1"/>
        </dgm:presLayoutVars>
      </dgm:prSet>
      <dgm:spPr/>
    </dgm:pt>
    <dgm:pt modelId="{E00A44E4-C086-48FA-88C1-71C79AE22327}" type="pres">
      <dgm:prSet presAssocID="{F138CAA5-A7A8-4421-9F5E-61AC8A123620}" presName="childText" presStyleLbl="revTx" presStyleIdx="1" presStyleCnt="3">
        <dgm:presLayoutVars>
          <dgm:bulletEnabled val="1"/>
        </dgm:presLayoutVars>
      </dgm:prSet>
      <dgm:spPr/>
    </dgm:pt>
    <dgm:pt modelId="{05CC2D12-26A5-45E6-8B81-FB0725051BD3}" type="pres">
      <dgm:prSet presAssocID="{44EB1B44-03C3-44CB-865B-B2733E4517AA}" presName="parentText" presStyleLbl="node1" presStyleIdx="2" presStyleCnt="3">
        <dgm:presLayoutVars>
          <dgm:chMax val="0"/>
          <dgm:bulletEnabled val="1"/>
        </dgm:presLayoutVars>
      </dgm:prSet>
      <dgm:spPr/>
    </dgm:pt>
    <dgm:pt modelId="{10017675-2F54-4DB9-848A-3760FAB0C37E}" type="pres">
      <dgm:prSet presAssocID="{44EB1B44-03C3-44CB-865B-B2733E4517AA}" presName="childText" presStyleLbl="revTx" presStyleIdx="2" presStyleCnt="3">
        <dgm:presLayoutVars>
          <dgm:bulletEnabled val="1"/>
        </dgm:presLayoutVars>
      </dgm:prSet>
      <dgm:spPr/>
    </dgm:pt>
  </dgm:ptLst>
  <dgm:cxnLst>
    <dgm:cxn modelId="{3E5DA30E-02B9-4998-A7AC-6BDDD8EE0256}" srcId="{F60505A3-3B9E-4ADD-B8E5-F4D67E7FF425}" destId="{3D47E251-43BD-4F9F-B23D-8E93DCD8CD74}" srcOrd="0" destOrd="0" parTransId="{F2CE3C58-031F-4BBC-908A-70846A680F4F}" sibTransId="{06DF9A0C-33AA-49A3-9BD0-9DC470B6E432}"/>
    <dgm:cxn modelId="{49E8C717-3E96-4343-8BF2-29891BF79204}" srcId="{44EB1B44-03C3-44CB-865B-B2733E4517AA}" destId="{6F4ED076-FEF5-4B0F-95FF-77D57AAC55BE}" srcOrd="0" destOrd="0" parTransId="{B5BD4249-BF70-4BB5-98FD-D7B6235FC05B}" sibTransId="{B4A6D814-7249-49C9-83C3-43A470257C38}"/>
    <dgm:cxn modelId="{90577122-37D3-4E5A-8743-8BFC75738671}" srcId="{3D47E251-43BD-4F9F-B23D-8E93DCD8CD74}" destId="{CEDC9C06-EF77-4E92-B038-646C318E55C7}" srcOrd="0" destOrd="0" parTransId="{6006CD39-25F6-4501-9C9A-CCFF3C035EC3}" sibTransId="{5684AC92-7CCA-44EF-AE0B-54EC1682EF85}"/>
    <dgm:cxn modelId="{D8E0D028-5993-4ECD-A139-0FE2344238C4}" type="presOf" srcId="{44EB1B44-03C3-44CB-865B-B2733E4517AA}" destId="{05CC2D12-26A5-45E6-8B81-FB0725051BD3}" srcOrd="0" destOrd="0" presId="urn:microsoft.com/office/officeart/2005/8/layout/vList2"/>
    <dgm:cxn modelId="{36CCC92C-E6A8-4AB7-A5F1-1E8672D8A566}" type="presOf" srcId="{310CBE0C-B8CC-426F-8048-2D65822EF570}" destId="{E00A44E4-C086-48FA-88C1-71C79AE22327}" srcOrd="0" destOrd="0" presId="urn:microsoft.com/office/officeart/2005/8/layout/vList2"/>
    <dgm:cxn modelId="{40D10B31-1E8E-403F-B30D-04FF5CAD3F74}" type="presOf" srcId="{F60505A3-3B9E-4ADD-B8E5-F4D67E7FF425}" destId="{EF5F9399-A3F7-4884-A273-3CFD6463CF53}" srcOrd="0" destOrd="0" presId="urn:microsoft.com/office/officeart/2005/8/layout/vList2"/>
    <dgm:cxn modelId="{E0DB993B-CC05-4ABA-AB64-55C42FBF595A}" srcId="{F60505A3-3B9E-4ADD-B8E5-F4D67E7FF425}" destId="{44EB1B44-03C3-44CB-865B-B2733E4517AA}" srcOrd="2" destOrd="0" parTransId="{02B0A025-6882-42FD-85B8-D68F74402CB0}" sibTransId="{7F51EF36-1359-4091-ADC1-CE59F573FA46}"/>
    <dgm:cxn modelId="{95FF3664-5167-4FA2-8F89-2D36B7124E07}" srcId="{F60505A3-3B9E-4ADD-B8E5-F4D67E7FF425}" destId="{F138CAA5-A7A8-4421-9F5E-61AC8A123620}" srcOrd="1" destOrd="0" parTransId="{FF3C0009-D6AC-4B49-9533-91E1FC3223BD}" sibTransId="{F274B54B-F83E-47C0-A6BC-0A32380EFCF3}"/>
    <dgm:cxn modelId="{97124A55-8942-4CF3-8EA2-E3F089E51C40}" srcId="{44EB1B44-03C3-44CB-865B-B2733E4517AA}" destId="{1DA87190-8684-4EE4-8B05-0D4124904471}" srcOrd="1" destOrd="0" parTransId="{5B032A66-C5F6-46E8-8E31-836E864E9654}" sibTransId="{BD1D1643-5DD9-4DE7-AE11-6CA781FF8F83}"/>
    <dgm:cxn modelId="{EA2D6C59-1C3B-4682-86CB-872717F43898}" type="presOf" srcId="{3D47E251-43BD-4F9F-B23D-8E93DCD8CD74}" destId="{17DAFF80-D0FD-489D-8867-329934BDADCA}" srcOrd="0" destOrd="0" presId="urn:microsoft.com/office/officeart/2005/8/layout/vList2"/>
    <dgm:cxn modelId="{88A4A788-5661-44C9-BC30-9A6D067D794B}" type="presOf" srcId="{CEDC9C06-EF77-4E92-B038-646C318E55C7}" destId="{92F0371A-2E6F-4CE1-B845-18711C80AF05}" srcOrd="0" destOrd="0" presId="urn:microsoft.com/office/officeart/2005/8/layout/vList2"/>
    <dgm:cxn modelId="{D4F9B7D9-40C0-4872-B4E2-129D4BF8831B}" type="presOf" srcId="{6F4ED076-FEF5-4B0F-95FF-77D57AAC55BE}" destId="{10017675-2F54-4DB9-848A-3760FAB0C37E}" srcOrd="0" destOrd="0" presId="urn:microsoft.com/office/officeart/2005/8/layout/vList2"/>
    <dgm:cxn modelId="{4FD3B3F2-B328-426B-A58A-AD2EC0124068}" srcId="{F138CAA5-A7A8-4421-9F5E-61AC8A123620}" destId="{310CBE0C-B8CC-426F-8048-2D65822EF570}" srcOrd="0" destOrd="0" parTransId="{A7C52AB9-F63D-43F2-B571-034911A7F92A}" sibTransId="{E1D05029-AABD-4415-A1FF-0A793D2431C7}"/>
    <dgm:cxn modelId="{66CB29F9-76A1-48AD-8361-1DAAAC6A7326}" type="presOf" srcId="{1DA87190-8684-4EE4-8B05-0D4124904471}" destId="{10017675-2F54-4DB9-848A-3760FAB0C37E}" srcOrd="0" destOrd="1" presId="urn:microsoft.com/office/officeart/2005/8/layout/vList2"/>
    <dgm:cxn modelId="{729019FF-446B-429C-AAC9-34662F19F611}" type="presOf" srcId="{F138CAA5-A7A8-4421-9F5E-61AC8A123620}" destId="{B74887F4-0C17-40BC-9BDA-A3305FC72E0E}" srcOrd="0" destOrd="0" presId="urn:microsoft.com/office/officeart/2005/8/layout/vList2"/>
    <dgm:cxn modelId="{C505B9B0-8F43-4621-AEDA-E7D68E94574C}" type="presParOf" srcId="{EF5F9399-A3F7-4884-A273-3CFD6463CF53}" destId="{17DAFF80-D0FD-489D-8867-329934BDADCA}" srcOrd="0" destOrd="0" presId="urn:microsoft.com/office/officeart/2005/8/layout/vList2"/>
    <dgm:cxn modelId="{BE3068E1-0EA4-4ACB-AEBB-33026054D9F7}" type="presParOf" srcId="{EF5F9399-A3F7-4884-A273-3CFD6463CF53}" destId="{92F0371A-2E6F-4CE1-B845-18711C80AF05}" srcOrd="1" destOrd="0" presId="urn:microsoft.com/office/officeart/2005/8/layout/vList2"/>
    <dgm:cxn modelId="{6E24C0F4-A813-4956-A745-6B428C43D4F5}" type="presParOf" srcId="{EF5F9399-A3F7-4884-A273-3CFD6463CF53}" destId="{B74887F4-0C17-40BC-9BDA-A3305FC72E0E}" srcOrd="2" destOrd="0" presId="urn:microsoft.com/office/officeart/2005/8/layout/vList2"/>
    <dgm:cxn modelId="{370B69AA-0C92-4305-8E69-A10DD9389492}" type="presParOf" srcId="{EF5F9399-A3F7-4884-A273-3CFD6463CF53}" destId="{E00A44E4-C086-48FA-88C1-71C79AE22327}" srcOrd="3" destOrd="0" presId="urn:microsoft.com/office/officeart/2005/8/layout/vList2"/>
    <dgm:cxn modelId="{0EC2D5B6-3A90-4A0D-92D7-79D720DFEB0B}" type="presParOf" srcId="{EF5F9399-A3F7-4884-A273-3CFD6463CF53}" destId="{05CC2D12-26A5-45E6-8B81-FB0725051BD3}" srcOrd="4" destOrd="0" presId="urn:microsoft.com/office/officeart/2005/8/layout/vList2"/>
    <dgm:cxn modelId="{96CC19A8-ABA9-4695-AF4E-235D8C70870F}" type="presParOf" srcId="{EF5F9399-A3F7-4884-A273-3CFD6463CF53}" destId="{10017675-2F54-4DB9-848A-3760FAB0C37E}"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D16A4A5-C399-4E0A-BF1E-CD41E442FE54}" type="doc">
      <dgm:prSet loTypeId="urn:microsoft.com/office/officeart/2005/8/layout/lProcess2" loCatId="list" qsTypeId="urn:microsoft.com/office/officeart/2005/8/quickstyle/simple1" qsCatId="simple" csTypeId="urn:microsoft.com/office/officeart/2005/8/colors/colorful3" csCatId="colorful" phldr="1"/>
      <dgm:spPr/>
      <dgm:t>
        <a:bodyPr/>
        <a:lstStyle/>
        <a:p>
          <a:endParaRPr lang="en-US"/>
        </a:p>
      </dgm:t>
    </dgm:pt>
    <dgm:pt modelId="{6C0C8229-01B1-479F-A044-8FA263B1E920}">
      <dgm:prSet phldrT="[Text]"/>
      <dgm:spPr/>
      <dgm:t>
        <a:bodyPr/>
        <a:lstStyle/>
        <a:p>
          <a:r>
            <a:rPr lang="en-US"/>
            <a:t>IEP is the Focus</a:t>
          </a:r>
        </a:p>
      </dgm:t>
    </dgm:pt>
    <dgm:pt modelId="{55045D3A-A1E2-4A6C-A59B-7436E1FA7130}" type="parTrans" cxnId="{82455AA6-2274-48A2-B6AE-8C28D2CCA8B8}">
      <dgm:prSet/>
      <dgm:spPr/>
      <dgm:t>
        <a:bodyPr/>
        <a:lstStyle/>
        <a:p>
          <a:endParaRPr lang="en-US"/>
        </a:p>
      </dgm:t>
    </dgm:pt>
    <dgm:pt modelId="{D8F6EC26-7941-409A-A216-3340FDA88863}" type="sibTrans" cxnId="{82455AA6-2274-48A2-B6AE-8C28D2CCA8B8}">
      <dgm:prSet/>
      <dgm:spPr/>
      <dgm:t>
        <a:bodyPr/>
        <a:lstStyle/>
        <a:p>
          <a:endParaRPr lang="en-US"/>
        </a:p>
      </dgm:t>
    </dgm:pt>
    <dgm:pt modelId="{005CACD5-EDF8-4A64-9075-5F01A662416C}">
      <dgm:prSet phldrT="[Text]"/>
      <dgm:spPr/>
      <dgm:t>
        <a:bodyPr/>
        <a:lstStyle/>
        <a:p>
          <a:r>
            <a:rPr lang="en-US"/>
            <a:t>Evaluations, progress, strategies, etc.</a:t>
          </a:r>
        </a:p>
      </dgm:t>
    </dgm:pt>
    <dgm:pt modelId="{4E415D57-0F38-4C12-A9E8-F7DF37D3BC84}" type="parTrans" cxnId="{D7BB26B2-6C27-436C-BE05-44AF6964B2ED}">
      <dgm:prSet/>
      <dgm:spPr/>
      <dgm:t>
        <a:bodyPr/>
        <a:lstStyle/>
        <a:p>
          <a:endParaRPr lang="en-US"/>
        </a:p>
      </dgm:t>
    </dgm:pt>
    <dgm:pt modelId="{546F28B5-A3DF-4E4F-885E-5A2051336A57}" type="sibTrans" cxnId="{D7BB26B2-6C27-436C-BE05-44AF6964B2ED}">
      <dgm:prSet/>
      <dgm:spPr/>
      <dgm:t>
        <a:bodyPr/>
        <a:lstStyle/>
        <a:p>
          <a:endParaRPr lang="en-US"/>
        </a:p>
      </dgm:t>
    </dgm:pt>
    <dgm:pt modelId="{D671CF93-BF4C-47D8-90AE-3287E7CF37C1}">
      <dgm:prSet phldrT="[Text]"/>
      <dgm:spPr/>
      <dgm:t>
        <a:bodyPr/>
        <a:lstStyle/>
        <a:p>
          <a:r>
            <a:rPr lang="en-US"/>
            <a:t>Stick to the Facts</a:t>
          </a:r>
        </a:p>
      </dgm:t>
    </dgm:pt>
    <dgm:pt modelId="{16190079-21ED-481C-977C-8B6AFF82D8A5}" type="parTrans" cxnId="{EC3E578F-1A31-401C-99F7-466F01C7F7B4}">
      <dgm:prSet/>
      <dgm:spPr/>
      <dgm:t>
        <a:bodyPr/>
        <a:lstStyle/>
        <a:p>
          <a:endParaRPr lang="en-US"/>
        </a:p>
      </dgm:t>
    </dgm:pt>
    <dgm:pt modelId="{12D4E1E0-A124-4F7E-8223-C91DD80B1F96}" type="sibTrans" cxnId="{EC3E578F-1A31-401C-99F7-466F01C7F7B4}">
      <dgm:prSet/>
      <dgm:spPr/>
      <dgm:t>
        <a:bodyPr/>
        <a:lstStyle/>
        <a:p>
          <a:endParaRPr lang="en-US"/>
        </a:p>
      </dgm:t>
    </dgm:pt>
    <dgm:pt modelId="{3DCB1385-3AC5-477B-9D59-979A79098249}">
      <dgm:prSet phldrT="[Text]"/>
      <dgm:spPr/>
      <dgm:t>
        <a:bodyPr/>
        <a:lstStyle/>
        <a:p>
          <a:r>
            <a:rPr lang="en-US"/>
            <a:t>Stick to the facts, not emotions</a:t>
          </a:r>
        </a:p>
        <a:p>
          <a:endParaRPr lang="en-US"/>
        </a:p>
        <a:p>
          <a:r>
            <a:rPr lang="en-US"/>
            <a:t>Do not assume intent</a:t>
          </a:r>
        </a:p>
        <a:p>
          <a:endParaRPr lang="en-US"/>
        </a:p>
        <a:p>
          <a:r>
            <a:rPr lang="en-US"/>
            <a:t>Focus on what happened and how it affected your child </a:t>
          </a:r>
        </a:p>
      </dgm:t>
    </dgm:pt>
    <dgm:pt modelId="{EDD092AC-C0A0-4041-B409-48B1B95768F9}" type="parTrans" cxnId="{CAFE1D2A-72FB-4928-99F4-D9AC92978F46}">
      <dgm:prSet/>
      <dgm:spPr/>
      <dgm:t>
        <a:bodyPr/>
        <a:lstStyle/>
        <a:p>
          <a:endParaRPr lang="en-US"/>
        </a:p>
      </dgm:t>
    </dgm:pt>
    <dgm:pt modelId="{92F96727-54E0-464C-9888-F528DC33C5EB}" type="sibTrans" cxnId="{CAFE1D2A-72FB-4928-99F4-D9AC92978F46}">
      <dgm:prSet/>
      <dgm:spPr/>
      <dgm:t>
        <a:bodyPr/>
        <a:lstStyle/>
        <a:p>
          <a:endParaRPr lang="en-US"/>
        </a:p>
      </dgm:t>
    </dgm:pt>
    <dgm:pt modelId="{821C0EDA-446A-4987-9085-F2BCC7E78E90}">
      <dgm:prSet phldrT="[Text]"/>
      <dgm:spPr/>
      <dgm:t>
        <a:bodyPr/>
        <a:lstStyle/>
        <a:p>
          <a:r>
            <a:rPr lang="en-US"/>
            <a:t>Stay Child Focused</a:t>
          </a:r>
        </a:p>
      </dgm:t>
    </dgm:pt>
    <dgm:pt modelId="{2BC86850-7641-4667-9E17-6E5B887E6998}" type="parTrans" cxnId="{5FDD9D00-7B88-4FB0-929D-B5331DA70315}">
      <dgm:prSet/>
      <dgm:spPr/>
      <dgm:t>
        <a:bodyPr/>
        <a:lstStyle/>
        <a:p>
          <a:endParaRPr lang="en-US"/>
        </a:p>
      </dgm:t>
    </dgm:pt>
    <dgm:pt modelId="{B6A04C3B-A0DD-482C-9371-E5B40187F0F8}" type="sibTrans" cxnId="{5FDD9D00-7B88-4FB0-929D-B5331DA70315}">
      <dgm:prSet/>
      <dgm:spPr/>
      <dgm:t>
        <a:bodyPr/>
        <a:lstStyle/>
        <a:p>
          <a:endParaRPr lang="en-US"/>
        </a:p>
      </dgm:t>
    </dgm:pt>
    <dgm:pt modelId="{F0CE8FC0-DF36-420E-B7C1-85B7A12B3346}">
      <dgm:prSet phldrT="[Text]"/>
      <dgm:spPr/>
      <dgm:t>
        <a:bodyPr/>
        <a:lstStyle/>
        <a:p>
          <a:r>
            <a:rPr lang="en-US"/>
            <a:t>Keep focused on what your child is or isn’t doing</a:t>
          </a:r>
        </a:p>
        <a:p>
          <a:endParaRPr lang="en-US"/>
        </a:p>
      </dgm:t>
    </dgm:pt>
    <dgm:pt modelId="{EB13F1E7-933B-4F80-B06A-A47820B93A1A}" type="parTrans" cxnId="{B034DA7A-FBA0-4AB6-BD55-FEC64F360D27}">
      <dgm:prSet/>
      <dgm:spPr/>
      <dgm:t>
        <a:bodyPr/>
        <a:lstStyle/>
        <a:p>
          <a:endParaRPr lang="en-US"/>
        </a:p>
      </dgm:t>
    </dgm:pt>
    <dgm:pt modelId="{4A639A11-1B03-4B47-B81B-0896C2E5D2D4}" type="sibTrans" cxnId="{B034DA7A-FBA0-4AB6-BD55-FEC64F360D27}">
      <dgm:prSet/>
      <dgm:spPr/>
      <dgm:t>
        <a:bodyPr/>
        <a:lstStyle/>
        <a:p>
          <a:endParaRPr lang="en-US"/>
        </a:p>
      </dgm:t>
    </dgm:pt>
    <dgm:pt modelId="{00EF11A4-2A69-47FF-8C70-7EF369BDBB20}">
      <dgm:prSet/>
      <dgm:spPr/>
      <dgm:t>
        <a:bodyPr/>
        <a:lstStyle/>
        <a:p>
          <a:r>
            <a:rPr lang="en-US"/>
            <a:t>Important Concerns</a:t>
          </a:r>
        </a:p>
      </dgm:t>
    </dgm:pt>
    <dgm:pt modelId="{8621E956-54E2-4325-B8DD-BEFB83CB27DF}" type="parTrans" cxnId="{130E66E2-BF5A-41D6-ADD9-92B593724FB2}">
      <dgm:prSet/>
      <dgm:spPr/>
      <dgm:t>
        <a:bodyPr/>
        <a:lstStyle/>
        <a:p>
          <a:endParaRPr lang="en-US"/>
        </a:p>
      </dgm:t>
    </dgm:pt>
    <dgm:pt modelId="{1D5E6744-6803-406D-9D70-E8BE7A5D1C40}" type="sibTrans" cxnId="{130E66E2-BF5A-41D6-ADD9-92B593724FB2}">
      <dgm:prSet/>
      <dgm:spPr/>
      <dgm:t>
        <a:bodyPr/>
        <a:lstStyle/>
        <a:p>
          <a:endParaRPr lang="en-US"/>
        </a:p>
      </dgm:t>
    </dgm:pt>
    <dgm:pt modelId="{945FDF6B-E309-4B91-9F22-3602E75EE34B}">
      <dgm:prSet/>
      <dgm:spPr/>
      <dgm:t>
        <a:bodyPr/>
        <a:lstStyle/>
        <a:p>
          <a:r>
            <a:rPr lang="en-US"/>
            <a:t>Transparency</a:t>
          </a:r>
        </a:p>
      </dgm:t>
    </dgm:pt>
    <dgm:pt modelId="{5431EFF5-3B34-48FF-926A-25E84F11C7EF}" type="parTrans" cxnId="{548C930B-0736-4931-8AEA-57B3A46D6B00}">
      <dgm:prSet/>
      <dgm:spPr/>
      <dgm:t>
        <a:bodyPr/>
        <a:lstStyle/>
        <a:p>
          <a:endParaRPr lang="en-US"/>
        </a:p>
      </dgm:t>
    </dgm:pt>
    <dgm:pt modelId="{5EEC98D7-CFF6-46A6-A775-5D0318D376ED}" type="sibTrans" cxnId="{548C930B-0736-4931-8AEA-57B3A46D6B00}">
      <dgm:prSet/>
      <dgm:spPr/>
      <dgm:t>
        <a:bodyPr/>
        <a:lstStyle/>
        <a:p>
          <a:endParaRPr lang="en-US"/>
        </a:p>
      </dgm:t>
    </dgm:pt>
    <dgm:pt modelId="{986338D5-D760-4E71-9B2D-264F2DBDEA68}">
      <dgm:prSet/>
      <dgm:spPr/>
      <dgm:t>
        <a:bodyPr/>
        <a:lstStyle/>
        <a:p>
          <a:r>
            <a:rPr lang="en-US"/>
            <a:t>For important concerns, use the IEP process </a:t>
          </a:r>
        </a:p>
        <a:p>
          <a:endParaRPr lang="en-US"/>
        </a:p>
        <a:p>
          <a:r>
            <a:rPr lang="en-US"/>
            <a:t>Request evaluations formally in writing</a:t>
          </a:r>
        </a:p>
      </dgm:t>
    </dgm:pt>
    <dgm:pt modelId="{F9DFADE7-8FBC-4011-A58E-0639610E04A4}" type="parTrans" cxnId="{188F502B-B0DD-4D7A-90E8-52BD290E81F0}">
      <dgm:prSet/>
      <dgm:spPr/>
      <dgm:t>
        <a:bodyPr/>
        <a:lstStyle/>
        <a:p>
          <a:endParaRPr lang="en-US"/>
        </a:p>
      </dgm:t>
    </dgm:pt>
    <dgm:pt modelId="{62B02AFE-278E-42C3-832E-A1DD45074377}" type="sibTrans" cxnId="{188F502B-B0DD-4D7A-90E8-52BD290E81F0}">
      <dgm:prSet/>
      <dgm:spPr/>
      <dgm:t>
        <a:bodyPr/>
        <a:lstStyle/>
        <a:p>
          <a:endParaRPr lang="en-US"/>
        </a:p>
      </dgm:t>
    </dgm:pt>
    <dgm:pt modelId="{C1F59D62-8FE1-444B-9A6C-573D73E3ECBB}">
      <dgm:prSet/>
      <dgm:spPr/>
      <dgm:t>
        <a:bodyPr/>
        <a:lstStyle/>
        <a:p>
          <a:r>
            <a:rPr lang="en-US"/>
            <a:t>Pertinent Information to inform with team members: medical diagnosis, medications, unusual behaviors, and/ or educational rights</a:t>
          </a:r>
        </a:p>
      </dgm:t>
    </dgm:pt>
    <dgm:pt modelId="{1863FC7B-4E47-4C4C-9C10-03CC993E1EB0}" type="parTrans" cxnId="{89DAAF37-4C5A-47CB-8CEE-6680DB0E74E3}">
      <dgm:prSet/>
      <dgm:spPr/>
      <dgm:t>
        <a:bodyPr/>
        <a:lstStyle/>
        <a:p>
          <a:endParaRPr lang="en-US"/>
        </a:p>
      </dgm:t>
    </dgm:pt>
    <dgm:pt modelId="{6CF30137-5CFC-43F5-AC70-35E598D265A4}" type="sibTrans" cxnId="{89DAAF37-4C5A-47CB-8CEE-6680DB0E74E3}">
      <dgm:prSet/>
      <dgm:spPr/>
      <dgm:t>
        <a:bodyPr/>
        <a:lstStyle/>
        <a:p>
          <a:endParaRPr lang="en-US"/>
        </a:p>
      </dgm:t>
    </dgm:pt>
    <dgm:pt modelId="{69F5C48A-B228-439A-9F3E-0D32D4D1F04D}" type="pres">
      <dgm:prSet presAssocID="{7D16A4A5-C399-4E0A-BF1E-CD41E442FE54}" presName="theList" presStyleCnt="0">
        <dgm:presLayoutVars>
          <dgm:dir/>
          <dgm:animLvl val="lvl"/>
          <dgm:resizeHandles val="exact"/>
        </dgm:presLayoutVars>
      </dgm:prSet>
      <dgm:spPr/>
    </dgm:pt>
    <dgm:pt modelId="{AFD2B228-5404-4314-BE42-DE62752E0579}" type="pres">
      <dgm:prSet presAssocID="{6C0C8229-01B1-479F-A044-8FA263B1E920}" presName="compNode" presStyleCnt="0"/>
      <dgm:spPr/>
    </dgm:pt>
    <dgm:pt modelId="{22F2B65A-9AE8-45EB-BB4C-E0B1C150EBF3}" type="pres">
      <dgm:prSet presAssocID="{6C0C8229-01B1-479F-A044-8FA263B1E920}" presName="aNode" presStyleLbl="bgShp" presStyleIdx="0" presStyleCnt="5"/>
      <dgm:spPr/>
    </dgm:pt>
    <dgm:pt modelId="{C716DA60-5935-49F5-AA7B-CC8F59EE6FC8}" type="pres">
      <dgm:prSet presAssocID="{6C0C8229-01B1-479F-A044-8FA263B1E920}" presName="textNode" presStyleLbl="bgShp" presStyleIdx="0" presStyleCnt="5"/>
      <dgm:spPr/>
    </dgm:pt>
    <dgm:pt modelId="{FA8705DD-1F19-4D7A-A9AE-6D2C6B712C24}" type="pres">
      <dgm:prSet presAssocID="{6C0C8229-01B1-479F-A044-8FA263B1E920}" presName="compChildNode" presStyleCnt="0"/>
      <dgm:spPr/>
    </dgm:pt>
    <dgm:pt modelId="{79AA9B3D-A51F-4AE9-ADF8-5DC315F9174E}" type="pres">
      <dgm:prSet presAssocID="{6C0C8229-01B1-479F-A044-8FA263B1E920}" presName="theInnerList" presStyleCnt="0"/>
      <dgm:spPr/>
    </dgm:pt>
    <dgm:pt modelId="{923837C8-C504-4471-AA53-874599E7C95A}" type="pres">
      <dgm:prSet presAssocID="{005CACD5-EDF8-4A64-9075-5F01A662416C}" presName="childNode" presStyleLbl="node1" presStyleIdx="0" presStyleCnt="5">
        <dgm:presLayoutVars>
          <dgm:bulletEnabled val="1"/>
        </dgm:presLayoutVars>
      </dgm:prSet>
      <dgm:spPr/>
    </dgm:pt>
    <dgm:pt modelId="{89A1E08C-BBEF-489A-AD77-A325A3ADAE22}" type="pres">
      <dgm:prSet presAssocID="{6C0C8229-01B1-479F-A044-8FA263B1E920}" presName="aSpace" presStyleCnt="0"/>
      <dgm:spPr/>
    </dgm:pt>
    <dgm:pt modelId="{8841622B-26A1-4AE2-84F3-4C87974AF135}" type="pres">
      <dgm:prSet presAssocID="{D671CF93-BF4C-47D8-90AE-3287E7CF37C1}" presName="compNode" presStyleCnt="0"/>
      <dgm:spPr/>
    </dgm:pt>
    <dgm:pt modelId="{02C2E40A-B613-4D72-97D3-590777E60B44}" type="pres">
      <dgm:prSet presAssocID="{D671CF93-BF4C-47D8-90AE-3287E7CF37C1}" presName="aNode" presStyleLbl="bgShp" presStyleIdx="1" presStyleCnt="5"/>
      <dgm:spPr/>
    </dgm:pt>
    <dgm:pt modelId="{AE7D5E7F-31DA-45E1-91E2-BD5DD6F69345}" type="pres">
      <dgm:prSet presAssocID="{D671CF93-BF4C-47D8-90AE-3287E7CF37C1}" presName="textNode" presStyleLbl="bgShp" presStyleIdx="1" presStyleCnt="5"/>
      <dgm:spPr/>
    </dgm:pt>
    <dgm:pt modelId="{9B90A67E-4CC6-48BB-A6BC-1A25109E9D7F}" type="pres">
      <dgm:prSet presAssocID="{D671CF93-BF4C-47D8-90AE-3287E7CF37C1}" presName="compChildNode" presStyleCnt="0"/>
      <dgm:spPr/>
    </dgm:pt>
    <dgm:pt modelId="{ECAFA6E1-1E75-4132-A74A-38BC6CC2DD43}" type="pres">
      <dgm:prSet presAssocID="{D671CF93-BF4C-47D8-90AE-3287E7CF37C1}" presName="theInnerList" presStyleCnt="0"/>
      <dgm:spPr/>
    </dgm:pt>
    <dgm:pt modelId="{1E383090-F16D-4903-A88E-5F786F09F2D8}" type="pres">
      <dgm:prSet presAssocID="{3DCB1385-3AC5-477B-9D59-979A79098249}" presName="childNode" presStyleLbl="node1" presStyleIdx="1" presStyleCnt="5">
        <dgm:presLayoutVars>
          <dgm:bulletEnabled val="1"/>
        </dgm:presLayoutVars>
      </dgm:prSet>
      <dgm:spPr/>
    </dgm:pt>
    <dgm:pt modelId="{1D8BE426-197D-408C-9838-4DFB9F66A5AD}" type="pres">
      <dgm:prSet presAssocID="{D671CF93-BF4C-47D8-90AE-3287E7CF37C1}" presName="aSpace" presStyleCnt="0"/>
      <dgm:spPr/>
    </dgm:pt>
    <dgm:pt modelId="{71BFA5C5-1261-4753-AF1A-4A17AE610B51}" type="pres">
      <dgm:prSet presAssocID="{821C0EDA-446A-4987-9085-F2BCC7E78E90}" presName="compNode" presStyleCnt="0"/>
      <dgm:spPr/>
    </dgm:pt>
    <dgm:pt modelId="{2C98D626-9334-49BE-AD50-C57246F4EFA2}" type="pres">
      <dgm:prSet presAssocID="{821C0EDA-446A-4987-9085-F2BCC7E78E90}" presName="aNode" presStyleLbl="bgShp" presStyleIdx="2" presStyleCnt="5"/>
      <dgm:spPr/>
    </dgm:pt>
    <dgm:pt modelId="{94BC5A9F-10F2-41E2-BEFA-0B56BE505393}" type="pres">
      <dgm:prSet presAssocID="{821C0EDA-446A-4987-9085-F2BCC7E78E90}" presName="textNode" presStyleLbl="bgShp" presStyleIdx="2" presStyleCnt="5"/>
      <dgm:spPr/>
    </dgm:pt>
    <dgm:pt modelId="{B13A0675-375F-4D7C-9BB1-66454580195C}" type="pres">
      <dgm:prSet presAssocID="{821C0EDA-446A-4987-9085-F2BCC7E78E90}" presName="compChildNode" presStyleCnt="0"/>
      <dgm:spPr/>
    </dgm:pt>
    <dgm:pt modelId="{C730F0F6-AADC-4CDB-9695-B9920E56641E}" type="pres">
      <dgm:prSet presAssocID="{821C0EDA-446A-4987-9085-F2BCC7E78E90}" presName="theInnerList" presStyleCnt="0"/>
      <dgm:spPr/>
    </dgm:pt>
    <dgm:pt modelId="{47E2334A-2708-4B0E-B2D2-BB0391C7F2AC}" type="pres">
      <dgm:prSet presAssocID="{F0CE8FC0-DF36-420E-B7C1-85B7A12B3346}" presName="childNode" presStyleLbl="node1" presStyleIdx="2" presStyleCnt="5">
        <dgm:presLayoutVars>
          <dgm:bulletEnabled val="1"/>
        </dgm:presLayoutVars>
      </dgm:prSet>
      <dgm:spPr/>
    </dgm:pt>
    <dgm:pt modelId="{B3D86D6D-BEB9-4CF4-9143-C8C2F5536608}" type="pres">
      <dgm:prSet presAssocID="{821C0EDA-446A-4987-9085-F2BCC7E78E90}" presName="aSpace" presStyleCnt="0"/>
      <dgm:spPr/>
    </dgm:pt>
    <dgm:pt modelId="{F02CD7DA-55B0-48DD-BFAD-FFF087B37B4D}" type="pres">
      <dgm:prSet presAssocID="{00EF11A4-2A69-47FF-8C70-7EF369BDBB20}" presName="compNode" presStyleCnt="0"/>
      <dgm:spPr/>
    </dgm:pt>
    <dgm:pt modelId="{84878F70-5A31-406A-8B66-3AEA55DB4B07}" type="pres">
      <dgm:prSet presAssocID="{00EF11A4-2A69-47FF-8C70-7EF369BDBB20}" presName="aNode" presStyleLbl="bgShp" presStyleIdx="3" presStyleCnt="5"/>
      <dgm:spPr/>
    </dgm:pt>
    <dgm:pt modelId="{9D780725-59BD-471E-BDE7-81A18D759D8E}" type="pres">
      <dgm:prSet presAssocID="{00EF11A4-2A69-47FF-8C70-7EF369BDBB20}" presName="textNode" presStyleLbl="bgShp" presStyleIdx="3" presStyleCnt="5"/>
      <dgm:spPr/>
    </dgm:pt>
    <dgm:pt modelId="{BF6BDEC7-FEF0-4EB2-B253-293153B75D7B}" type="pres">
      <dgm:prSet presAssocID="{00EF11A4-2A69-47FF-8C70-7EF369BDBB20}" presName="compChildNode" presStyleCnt="0"/>
      <dgm:spPr/>
    </dgm:pt>
    <dgm:pt modelId="{F428460E-2D68-4F4D-9465-0326A527DB5E}" type="pres">
      <dgm:prSet presAssocID="{00EF11A4-2A69-47FF-8C70-7EF369BDBB20}" presName="theInnerList" presStyleCnt="0"/>
      <dgm:spPr/>
    </dgm:pt>
    <dgm:pt modelId="{0B76A5DB-16F3-4317-808A-33920E795871}" type="pres">
      <dgm:prSet presAssocID="{986338D5-D760-4E71-9B2D-264F2DBDEA68}" presName="childNode" presStyleLbl="node1" presStyleIdx="3" presStyleCnt="5">
        <dgm:presLayoutVars>
          <dgm:bulletEnabled val="1"/>
        </dgm:presLayoutVars>
      </dgm:prSet>
      <dgm:spPr/>
    </dgm:pt>
    <dgm:pt modelId="{4E954D5B-21CB-4BB3-AF07-5E25FFA267C7}" type="pres">
      <dgm:prSet presAssocID="{00EF11A4-2A69-47FF-8C70-7EF369BDBB20}" presName="aSpace" presStyleCnt="0"/>
      <dgm:spPr/>
    </dgm:pt>
    <dgm:pt modelId="{AB80029F-2E93-48C4-A311-64591A973F22}" type="pres">
      <dgm:prSet presAssocID="{945FDF6B-E309-4B91-9F22-3602E75EE34B}" presName="compNode" presStyleCnt="0"/>
      <dgm:spPr/>
    </dgm:pt>
    <dgm:pt modelId="{0A1B23EB-11F3-428B-9204-58E9D215B074}" type="pres">
      <dgm:prSet presAssocID="{945FDF6B-E309-4B91-9F22-3602E75EE34B}" presName="aNode" presStyleLbl="bgShp" presStyleIdx="4" presStyleCnt="5"/>
      <dgm:spPr/>
    </dgm:pt>
    <dgm:pt modelId="{DF09F9EE-0AEC-4A2B-9AB3-3182737D05B2}" type="pres">
      <dgm:prSet presAssocID="{945FDF6B-E309-4B91-9F22-3602E75EE34B}" presName="textNode" presStyleLbl="bgShp" presStyleIdx="4" presStyleCnt="5"/>
      <dgm:spPr/>
    </dgm:pt>
    <dgm:pt modelId="{0A8786AA-F378-4429-9273-C10D0B9F9365}" type="pres">
      <dgm:prSet presAssocID="{945FDF6B-E309-4B91-9F22-3602E75EE34B}" presName="compChildNode" presStyleCnt="0"/>
      <dgm:spPr/>
    </dgm:pt>
    <dgm:pt modelId="{3F446973-EEC1-4821-98E5-21A3C2BB7C81}" type="pres">
      <dgm:prSet presAssocID="{945FDF6B-E309-4B91-9F22-3602E75EE34B}" presName="theInnerList" presStyleCnt="0"/>
      <dgm:spPr/>
    </dgm:pt>
    <dgm:pt modelId="{D4F22EEF-F6E4-4DB3-A3C3-CC3A09B94ED2}" type="pres">
      <dgm:prSet presAssocID="{C1F59D62-8FE1-444B-9A6C-573D73E3ECBB}" presName="childNode" presStyleLbl="node1" presStyleIdx="4" presStyleCnt="5">
        <dgm:presLayoutVars>
          <dgm:bulletEnabled val="1"/>
        </dgm:presLayoutVars>
      </dgm:prSet>
      <dgm:spPr/>
    </dgm:pt>
  </dgm:ptLst>
  <dgm:cxnLst>
    <dgm:cxn modelId="{5FDD9D00-7B88-4FB0-929D-B5331DA70315}" srcId="{7D16A4A5-C399-4E0A-BF1E-CD41E442FE54}" destId="{821C0EDA-446A-4987-9085-F2BCC7E78E90}" srcOrd="2" destOrd="0" parTransId="{2BC86850-7641-4667-9E17-6E5B887E6998}" sibTransId="{B6A04C3B-A0DD-482C-9371-E5B40187F0F8}"/>
    <dgm:cxn modelId="{548C930B-0736-4931-8AEA-57B3A46D6B00}" srcId="{7D16A4A5-C399-4E0A-BF1E-CD41E442FE54}" destId="{945FDF6B-E309-4B91-9F22-3602E75EE34B}" srcOrd="4" destOrd="0" parTransId="{5431EFF5-3B34-48FF-926A-25E84F11C7EF}" sibTransId="{5EEC98D7-CFF6-46A6-A775-5D0318D376ED}"/>
    <dgm:cxn modelId="{17F9C810-B45E-47CD-9101-6BE312F78EC6}" type="presOf" srcId="{3DCB1385-3AC5-477B-9D59-979A79098249}" destId="{1E383090-F16D-4903-A88E-5F786F09F2D8}" srcOrd="0" destOrd="0" presId="urn:microsoft.com/office/officeart/2005/8/layout/lProcess2"/>
    <dgm:cxn modelId="{9F7C5B13-72C8-451C-8C3F-CA5187BE9C7D}" type="presOf" srcId="{D671CF93-BF4C-47D8-90AE-3287E7CF37C1}" destId="{AE7D5E7F-31DA-45E1-91E2-BD5DD6F69345}" srcOrd="1" destOrd="0" presId="urn:microsoft.com/office/officeart/2005/8/layout/lProcess2"/>
    <dgm:cxn modelId="{CAFE1D2A-72FB-4928-99F4-D9AC92978F46}" srcId="{D671CF93-BF4C-47D8-90AE-3287E7CF37C1}" destId="{3DCB1385-3AC5-477B-9D59-979A79098249}" srcOrd="0" destOrd="0" parTransId="{EDD092AC-C0A0-4041-B409-48B1B95768F9}" sibTransId="{92F96727-54E0-464C-9888-F528DC33C5EB}"/>
    <dgm:cxn modelId="{188F502B-B0DD-4D7A-90E8-52BD290E81F0}" srcId="{00EF11A4-2A69-47FF-8C70-7EF369BDBB20}" destId="{986338D5-D760-4E71-9B2D-264F2DBDEA68}" srcOrd="0" destOrd="0" parTransId="{F9DFADE7-8FBC-4011-A58E-0639610E04A4}" sibTransId="{62B02AFE-278E-42C3-832E-A1DD45074377}"/>
    <dgm:cxn modelId="{067A4D2D-9916-4655-82B3-ED7CB2F8AFF3}" type="presOf" srcId="{821C0EDA-446A-4987-9085-F2BCC7E78E90}" destId="{2C98D626-9334-49BE-AD50-C57246F4EFA2}" srcOrd="0" destOrd="0" presId="urn:microsoft.com/office/officeart/2005/8/layout/lProcess2"/>
    <dgm:cxn modelId="{89DAAF37-4C5A-47CB-8CEE-6680DB0E74E3}" srcId="{945FDF6B-E309-4B91-9F22-3602E75EE34B}" destId="{C1F59D62-8FE1-444B-9A6C-573D73E3ECBB}" srcOrd="0" destOrd="0" parTransId="{1863FC7B-4E47-4C4C-9C10-03CC993E1EB0}" sibTransId="{6CF30137-5CFC-43F5-AC70-35E598D265A4}"/>
    <dgm:cxn modelId="{263BF762-12F6-4D1C-8E8B-7D2014E26867}" type="presOf" srcId="{00EF11A4-2A69-47FF-8C70-7EF369BDBB20}" destId="{9D780725-59BD-471E-BDE7-81A18D759D8E}" srcOrd="1" destOrd="0" presId="urn:microsoft.com/office/officeart/2005/8/layout/lProcess2"/>
    <dgm:cxn modelId="{675C9843-21B0-4A34-962B-57CADB9E334B}" type="presOf" srcId="{D671CF93-BF4C-47D8-90AE-3287E7CF37C1}" destId="{02C2E40A-B613-4D72-97D3-590777E60B44}" srcOrd="0" destOrd="0" presId="urn:microsoft.com/office/officeart/2005/8/layout/lProcess2"/>
    <dgm:cxn modelId="{E9CD6E4F-74FA-47ED-AD07-E6E877640296}" type="presOf" srcId="{C1F59D62-8FE1-444B-9A6C-573D73E3ECBB}" destId="{D4F22EEF-F6E4-4DB3-A3C3-CC3A09B94ED2}" srcOrd="0" destOrd="0" presId="urn:microsoft.com/office/officeart/2005/8/layout/lProcess2"/>
    <dgm:cxn modelId="{BE9B927A-7774-4725-A929-6065CB798B84}" type="presOf" srcId="{986338D5-D760-4E71-9B2D-264F2DBDEA68}" destId="{0B76A5DB-16F3-4317-808A-33920E795871}" srcOrd="0" destOrd="0" presId="urn:microsoft.com/office/officeart/2005/8/layout/lProcess2"/>
    <dgm:cxn modelId="{B034DA7A-FBA0-4AB6-BD55-FEC64F360D27}" srcId="{821C0EDA-446A-4987-9085-F2BCC7E78E90}" destId="{F0CE8FC0-DF36-420E-B7C1-85B7A12B3346}" srcOrd="0" destOrd="0" parTransId="{EB13F1E7-933B-4F80-B06A-A47820B93A1A}" sibTransId="{4A639A11-1B03-4B47-B81B-0896C2E5D2D4}"/>
    <dgm:cxn modelId="{3F8D2A7E-E298-40FD-A166-F73E6E07C885}" type="presOf" srcId="{005CACD5-EDF8-4A64-9075-5F01A662416C}" destId="{923837C8-C504-4471-AA53-874599E7C95A}" srcOrd="0" destOrd="0" presId="urn:microsoft.com/office/officeart/2005/8/layout/lProcess2"/>
    <dgm:cxn modelId="{EC3E578F-1A31-401C-99F7-466F01C7F7B4}" srcId="{7D16A4A5-C399-4E0A-BF1E-CD41E442FE54}" destId="{D671CF93-BF4C-47D8-90AE-3287E7CF37C1}" srcOrd="1" destOrd="0" parTransId="{16190079-21ED-481C-977C-8B6AFF82D8A5}" sibTransId="{12D4E1E0-A124-4F7E-8223-C91DD80B1F96}"/>
    <dgm:cxn modelId="{24308391-6A8F-47E7-AC44-005E1C04A0F2}" type="presOf" srcId="{945FDF6B-E309-4B91-9F22-3602E75EE34B}" destId="{DF09F9EE-0AEC-4A2B-9AB3-3182737D05B2}" srcOrd="1" destOrd="0" presId="urn:microsoft.com/office/officeart/2005/8/layout/lProcess2"/>
    <dgm:cxn modelId="{55A9F89D-7592-4830-9ACF-655B91977AB7}" type="presOf" srcId="{6C0C8229-01B1-479F-A044-8FA263B1E920}" destId="{22F2B65A-9AE8-45EB-BB4C-E0B1C150EBF3}" srcOrd="0" destOrd="0" presId="urn:microsoft.com/office/officeart/2005/8/layout/lProcess2"/>
    <dgm:cxn modelId="{38728AA5-D9CF-4B1B-BFE8-D0481C30BFAD}" type="presOf" srcId="{6C0C8229-01B1-479F-A044-8FA263B1E920}" destId="{C716DA60-5935-49F5-AA7B-CC8F59EE6FC8}" srcOrd="1" destOrd="0" presId="urn:microsoft.com/office/officeart/2005/8/layout/lProcess2"/>
    <dgm:cxn modelId="{82455AA6-2274-48A2-B6AE-8C28D2CCA8B8}" srcId="{7D16A4A5-C399-4E0A-BF1E-CD41E442FE54}" destId="{6C0C8229-01B1-479F-A044-8FA263B1E920}" srcOrd="0" destOrd="0" parTransId="{55045D3A-A1E2-4A6C-A59B-7436E1FA7130}" sibTransId="{D8F6EC26-7941-409A-A216-3340FDA88863}"/>
    <dgm:cxn modelId="{D7BB26B2-6C27-436C-BE05-44AF6964B2ED}" srcId="{6C0C8229-01B1-479F-A044-8FA263B1E920}" destId="{005CACD5-EDF8-4A64-9075-5F01A662416C}" srcOrd="0" destOrd="0" parTransId="{4E415D57-0F38-4C12-A9E8-F7DF37D3BC84}" sibTransId="{546F28B5-A3DF-4E4F-885E-5A2051336A57}"/>
    <dgm:cxn modelId="{7E2CABB7-93F0-4531-9F17-32C49886E101}" type="presOf" srcId="{00EF11A4-2A69-47FF-8C70-7EF369BDBB20}" destId="{84878F70-5A31-406A-8B66-3AEA55DB4B07}" srcOrd="0" destOrd="0" presId="urn:microsoft.com/office/officeart/2005/8/layout/lProcess2"/>
    <dgm:cxn modelId="{29A5EEBD-7A77-44D5-8C1C-002324898463}" type="presOf" srcId="{F0CE8FC0-DF36-420E-B7C1-85B7A12B3346}" destId="{47E2334A-2708-4B0E-B2D2-BB0391C7F2AC}" srcOrd="0" destOrd="0" presId="urn:microsoft.com/office/officeart/2005/8/layout/lProcess2"/>
    <dgm:cxn modelId="{130E66E2-BF5A-41D6-ADD9-92B593724FB2}" srcId="{7D16A4A5-C399-4E0A-BF1E-CD41E442FE54}" destId="{00EF11A4-2A69-47FF-8C70-7EF369BDBB20}" srcOrd="3" destOrd="0" parTransId="{8621E956-54E2-4325-B8DD-BEFB83CB27DF}" sibTransId="{1D5E6744-6803-406D-9D70-E8BE7A5D1C40}"/>
    <dgm:cxn modelId="{968D15EE-C90F-469A-823F-533966F634B5}" type="presOf" srcId="{7D16A4A5-C399-4E0A-BF1E-CD41E442FE54}" destId="{69F5C48A-B228-439A-9F3E-0D32D4D1F04D}" srcOrd="0" destOrd="0" presId="urn:microsoft.com/office/officeart/2005/8/layout/lProcess2"/>
    <dgm:cxn modelId="{347DFBF6-A53C-4219-B9B3-7A1F7F5A8BF3}" type="presOf" srcId="{945FDF6B-E309-4B91-9F22-3602E75EE34B}" destId="{0A1B23EB-11F3-428B-9204-58E9D215B074}" srcOrd="0" destOrd="0" presId="urn:microsoft.com/office/officeart/2005/8/layout/lProcess2"/>
    <dgm:cxn modelId="{ADB0FFF7-B3C9-47EB-A763-61D8D8F407E3}" type="presOf" srcId="{821C0EDA-446A-4987-9085-F2BCC7E78E90}" destId="{94BC5A9F-10F2-41E2-BEFA-0B56BE505393}" srcOrd="1" destOrd="0" presId="urn:microsoft.com/office/officeart/2005/8/layout/lProcess2"/>
    <dgm:cxn modelId="{326AF169-9547-4DED-BD39-59F502D1607B}" type="presParOf" srcId="{69F5C48A-B228-439A-9F3E-0D32D4D1F04D}" destId="{AFD2B228-5404-4314-BE42-DE62752E0579}" srcOrd="0" destOrd="0" presId="urn:microsoft.com/office/officeart/2005/8/layout/lProcess2"/>
    <dgm:cxn modelId="{0E9B342C-C43A-4357-BB53-ED8BD1C09094}" type="presParOf" srcId="{AFD2B228-5404-4314-BE42-DE62752E0579}" destId="{22F2B65A-9AE8-45EB-BB4C-E0B1C150EBF3}" srcOrd="0" destOrd="0" presId="urn:microsoft.com/office/officeart/2005/8/layout/lProcess2"/>
    <dgm:cxn modelId="{6D42F8EB-52FA-4D99-9BBC-85DDA673EBAA}" type="presParOf" srcId="{AFD2B228-5404-4314-BE42-DE62752E0579}" destId="{C716DA60-5935-49F5-AA7B-CC8F59EE6FC8}" srcOrd="1" destOrd="0" presId="urn:microsoft.com/office/officeart/2005/8/layout/lProcess2"/>
    <dgm:cxn modelId="{3C6C7E0B-8E9C-46FE-A7FE-D557742DA275}" type="presParOf" srcId="{AFD2B228-5404-4314-BE42-DE62752E0579}" destId="{FA8705DD-1F19-4D7A-A9AE-6D2C6B712C24}" srcOrd="2" destOrd="0" presId="urn:microsoft.com/office/officeart/2005/8/layout/lProcess2"/>
    <dgm:cxn modelId="{583C44E3-81E0-43D1-A3E2-08DB75EDC88B}" type="presParOf" srcId="{FA8705DD-1F19-4D7A-A9AE-6D2C6B712C24}" destId="{79AA9B3D-A51F-4AE9-ADF8-5DC315F9174E}" srcOrd="0" destOrd="0" presId="urn:microsoft.com/office/officeart/2005/8/layout/lProcess2"/>
    <dgm:cxn modelId="{9B11DEF7-E4F3-4A17-8C0D-98C1B7F380AE}" type="presParOf" srcId="{79AA9B3D-A51F-4AE9-ADF8-5DC315F9174E}" destId="{923837C8-C504-4471-AA53-874599E7C95A}" srcOrd="0" destOrd="0" presId="urn:microsoft.com/office/officeart/2005/8/layout/lProcess2"/>
    <dgm:cxn modelId="{1BDFD621-A789-461C-BAD4-E5B70D7AB0EC}" type="presParOf" srcId="{69F5C48A-B228-439A-9F3E-0D32D4D1F04D}" destId="{89A1E08C-BBEF-489A-AD77-A325A3ADAE22}" srcOrd="1" destOrd="0" presId="urn:microsoft.com/office/officeart/2005/8/layout/lProcess2"/>
    <dgm:cxn modelId="{DDDFFE0C-E277-4085-B2F5-EE99AC5F986B}" type="presParOf" srcId="{69F5C48A-B228-439A-9F3E-0D32D4D1F04D}" destId="{8841622B-26A1-4AE2-84F3-4C87974AF135}" srcOrd="2" destOrd="0" presId="urn:microsoft.com/office/officeart/2005/8/layout/lProcess2"/>
    <dgm:cxn modelId="{C07CB1D8-0C4A-437A-94AC-A92A91E4C319}" type="presParOf" srcId="{8841622B-26A1-4AE2-84F3-4C87974AF135}" destId="{02C2E40A-B613-4D72-97D3-590777E60B44}" srcOrd="0" destOrd="0" presId="urn:microsoft.com/office/officeart/2005/8/layout/lProcess2"/>
    <dgm:cxn modelId="{AF88F9DE-F264-47C8-96F0-4C5F6C2A8C79}" type="presParOf" srcId="{8841622B-26A1-4AE2-84F3-4C87974AF135}" destId="{AE7D5E7F-31DA-45E1-91E2-BD5DD6F69345}" srcOrd="1" destOrd="0" presId="urn:microsoft.com/office/officeart/2005/8/layout/lProcess2"/>
    <dgm:cxn modelId="{80C35E76-285B-4B8F-AA9B-4317EC53C5F9}" type="presParOf" srcId="{8841622B-26A1-4AE2-84F3-4C87974AF135}" destId="{9B90A67E-4CC6-48BB-A6BC-1A25109E9D7F}" srcOrd="2" destOrd="0" presId="urn:microsoft.com/office/officeart/2005/8/layout/lProcess2"/>
    <dgm:cxn modelId="{014D34C0-183A-4844-9E08-E299250F2DA7}" type="presParOf" srcId="{9B90A67E-4CC6-48BB-A6BC-1A25109E9D7F}" destId="{ECAFA6E1-1E75-4132-A74A-38BC6CC2DD43}" srcOrd="0" destOrd="0" presId="urn:microsoft.com/office/officeart/2005/8/layout/lProcess2"/>
    <dgm:cxn modelId="{E745639F-9A36-432A-A820-A98D0AD434B3}" type="presParOf" srcId="{ECAFA6E1-1E75-4132-A74A-38BC6CC2DD43}" destId="{1E383090-F16D-4903-A88E-5F786F09F2D8}" srcOrd="0" destOrd="0" presId="urn:microsoft.com/office/officeart/2005/8/layout/lProcess2"/>
    <dgm:cxn modelId="{78B8E999-5AD3-4998-919E-E0FBBD96B151}" type="presParOf" srcId="{69F5C48A-B228-439A-9F3E-0D32D4D1F04D}" destId="{1D8BE426-197D-408C-9838-4DFB9F66A5AD}" srcOrd="3" destOrd="0" presId="urn:microsoft.com/office/officeart/2005/8/layout/lProcess2"/>
    <dgm:cxn modelId="{51F98F83-AA95-4718-A333-C5AF04C5BE8E}" type="presParOf" srcId="{69F5C48A-B228-439A-9F3E-0D32D4D1F04D}" destId="{71BFA5C5-1261-4753-AF1A-4A17AE610B51}" srcOrd="4" destOrd="0" presId="urn:microsoft.com/office/officeart/2005/8/layout/lProcess2"/>
    <dgm:cxn modelId="{B0C0EFBE-3D07-4778-B2C5-331D3E563FDC}" type="presParOf" srcId="{71BFA5C5-1261-4753-AF1A-4A17AE610B51}" destId="{2C98D626-9334-49BE-AD50-C57246F4EFA2}" srcOrd="0" destOrd="0" presId="urn:microsoft.com/office/officeart/2005/8/layout/lProcess2"/>
    <dgm:cxn modelId="{ED087AB2-536B-42C6-89EE-79FB89162E1E}" type="presParOf" srcId="{71BFA5C5-1261-4753-AF1A-4A17AE610B51}" destId="{94BC5A9F-10F2-41E2-BEFA-0B56BE505393}" srcOrd="1" destOrd="0" presId="urn:microsoft.com/office/officeart/2005/8/layout/lProcess2"/>
    <dgm:cxn modelId="{92312B1C-633A-4476-BA12-C176DE3D7330}" type="presParOf" srcId="{71BFA5C5-1261-4753-AF1A-4A17AE610B51}" destId="{B13A0675-375F-4D7C-9BB1-66454580195C}" srcOrd="2" destOrd="0" presId="urn:microsoft.com/office/officeart/2005/8/layout/lProcess2"/>
    <dgm:cxn modelId="{03179423-8457-467F-A69E-29E5340FA8AD}" type="presParOf" srcId="{B13A0675-375F-4D7C-9BB1-66454580195C}" destId="{C730F0F6-AADC-4CDB-9695-B9920E56641E}" srcOrd="0" destOrd="0" presId="urn:microsoft.com/office/officeart/2005/8/layout/lProcess2"/>
    <dgm:cxn modelId="{61E994D4-4BDC-4312-B186-6A39575C5490}" type="presParOf" srcId="{C730F0F6-AADC-4CDB-9695-B9920E56641E}" destId="{47E2334A-2708-4B0E-B2D2-BB0391C7F2AC}" srcOrd="0" destOrd="0" presId="urn:microsoft.com/office/officeart/2005/8/layout/lProcess2"/>
    <dgm:cxn modelId="{C1BAC2DD-DE3F-4519-806E-12577FDCF72A}" type="presParOf" srcId="{69F5C48A-B228-439A-9F3E-0D32D4D1F04D}" destId="{B3D86D6D-BEB9-4CF4-9143-C8C2F5536608}" srcOrd="5" destOrd="0" presId="urn:microsoft.com/office/officeart/2005/8/layout/lProcess2"/>
    <dgm:cxn modelId="{EEE01362-5B63-491E-8CCD-D7CFF6C46E9C}" type="presParOf" srcId="{69F5C48A-B228-439A-9F3E-0D32D4D1F04D}" destId="{F02CD7DA-55B0-48DD-BFAD-FFF087B37B4D}" srcOrd="6" destOrd="0" presId="urn:microsoft.com/office/officeart/2005/8/layout/lProcess2"/>
    <dgm:cxn modelId="{B43FD4A6-9313-4959-A8E8-31DDF7227E15}" type="presParOf" srcId="{F02CD7DA-55B0-48DD-BFAD-FFF087B37B4D}" destId="{84878F70-5A31-406A-8B66-3AEA55DB4B07}" srcOrd="0" destOrd="0" presId="urn:microsoft.com/office/officeart/2005/8/layout/lProcess2"/>
    <dgm:cxn modelId="{6F2AD00F-8BCD-4464-B740-4F715AFC5F39}" type="presParOf" srcId="{F02CD7DA-55B0-48DD-BFAD-FFF087B37B4D}" destId="{9D780725-59BD-471E-BDE7-81A18D759D8E}" srcOrd="1" destOrd="0" presId="urn:microsoft.com/office/officeart/2005/8/layout/lProcess2"/>
    <dgm:cxn modelId="{7B26F948-538B-4C06-9113-A42E34F2A7DF}" type="presParOf" srcId="{F02CD7DA-55B0-48DD-BFAD-FFF087B37B4D}" destId="{BF6BDEC7-FEF0-4EB2-B253-293153B75D7B}" srcOrd="2" destOrd="0" presId="urn:microsoft.com/office/officeart/2005/8/layout/lProcess2"/>
    <dgm:cxn modelId="{44C09D5A-4BD4-4416-8EE1-DB6982CEDEC4}" type="presParOf" srcId="{BF6BDEC7-FEF0-4EB2-B253-293153B75D7B}" destId="{F428460E-2D68-4F4D-9465-0326A527DB5E}" srcOrd="0" destOrd="0" presId="urn:microsoft.com/office/officeart/2005/8/layout/lProcess2"/>
    <dgm:cxn modelId="{FD9D9BC8-D86D-42D4-8876-6ADA8B418541}" type="presParOf" srcId="{F428460E-2D68-4F4D-9465-0326A527DB5E}" destId="{0B76A5DB-16F3-4317-808A-33920E795871}" srcOrd="0" destOrd="0" presId="urn:microsoft.com/office/officeart/2005/8/layout/lProcess2"/>
    <dgm:cxn modelId="{06EB047E-BEB9-4487-A7F7-FD4A327B9928}" type="presParOf" srcId="{69F5C48A-B228-439A-9F3E-0D32D4D1F04D}" destId="{4E954D5B-21CB-4BB3-AF07-5E25FFA267C7}" srcOrd="7" destOrd="0" presId="urn:microsoft.com/office/officeart/2005/8/layout/lProcess2"/>
    <dgm:cxn modelId="{AA159945-478E-4926-9C52-5A5796AAC1BC}" type="presParOf" srcId="{69F5C48A-B228-439A-9F3E-0D32D4D1F04D}" destId="{AB80029F-2E93-48C4-A311-64591A973F22}" srcOrd="8" destOrd="0" presId="urn:microsoft.com/office/officeart/2005/8/layout/lProcess2"/>
    <dgm:cxn modelId="{FCBE5047-6AAA-4140-BB2D-FE8DD2750D1A}" type="presParOf" srcId="{AB80029F-2E93-48C4-A311-64591A973F22}" destId="{0A1B23EB-11F3-428B-9204-58E9D215B074}" srcOrd="0" destOrd="0" presId="urn:microsoft.com/office/officeart/2005/8/layout/lProcess2"/>
    <dgm:cxn modelId="{C67AAB4E-6FCF-4C90-95AE-2145A7A9D1F2}" type="presParOf" srcId="{AB80029F-2E93-48C4-A311-64591A973F22}" destId="{DF09F9EE-0AEC-4A2B-9AB3-3182737D05B2}" srcOrd="1" destOrd="0" presId="urn:microsoft.com/office/officeart/2005/8/layout/lProcess2"/>
    <dgm:cxn modelId="{1E8DFE63-62F5-4692-8DE0-D012831300F8}" type="presParOf" srcId="{AB80029F-2E93-48C4-A311-64591A973F22}" destId="{0A8786AA-F378-4429-9273-C10D0B9F9365}" srcOrd="2" destOrd="0" presId="urn:microsoft.com/office/officeart/2005/8/layout/lProcess2"/>
    <dgm:cxn modelId="{85D3A837-10DF-4712-A165-6CE87F6B1046}" type="presParOf" srcId="{0A8786AA-F378-4429-9273-C10D0B9F9365}" destId="{3F446973-EEC1-4821-98E5-21A3C2BB7C81}" srcOrd="0" destOrd="0" presId="urn:microsoft.com/office/officeart/2005/8/layout/lProcess2"/>
    <dgm:cxn modelId="{77598E9D-A241-450D-AAE3-527497A9286E}" type="presParOf" srcId="{3F446973-EEC1-4821-98E5-21A3C2BB7C81}" destId="{D4F22EEF-F6E4-4DB3-A3C3-CC3A09B94ED2}" srcOrd="0"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EA81C78-9E3A-4D4C-8C2C-58D13F718009}" type="doc">
      <dgm:prSet loTypeId="urn:microsoft.com/office/officeart/2005/8/layout/vList3" loCatId="list" qsTypeId="urn:microsoft.com/office/officeart/2005/8/quickstyle/simple1" qsCatId="simple" csTypeId="urn:microsoft.com/office/officeart/2005/8/colors/accent0_2" csCatId="mainScheme" phldr="1"/>
      <dgm:spPr/>
    </dgm:pt>
    <dgm:pt modelId="{0EC843AA-E241-44B0-8CA6-2D0AD08B08F6}">
      <dgm:prSet phldrT="[Text]"/>
      <dgm:spPr/>
      <dgm:t>
        <a:bodyPr/>
        <a:lstStyle/>
        <a:p>
          <a:r>
            <a:rPr lang="en-US"/>
            <a:t>Stay professional and respect boundaries. Use designated meetings or office hours. If you see teacher out in public, discourage discussing school matters outside of school.</a:t>
          </a:r>
        </a:p>
      </dgm:t>
    </dgm:pt>
    <dgm:pt modelId="{CC8E48AA-C814-4E2C-8C45-2806F25A3BE6}" type="parTrans" cxnId="{A98425F5-FAFD-4112-999B-639866B5DE12}">
      <dgm:prSet/>
      <dgm:spPr/>
      <dgm:t>
        <a:bodyPr/>
        <a:lstStyle/>
        <a:p>
          <a:endParaRPr lang="en-US"/>
        </a:p>
      </dgm:t>
    </dgm:pt>
    <dgm:pt modelId="{C4F4B4A6-7A41-42CA-845A-1A12AEA3704C}" type="sibTrans" cxnId="{A98425F5-FAFD-4112-999B-639866B5DE12}">
      <dgm:prSet/>
      <dgm:spPr/>
      <dgm:t>
        <a:bodyPr/>
        <a:lstStyle/>
        <a:p>
          <a:endParaRPr lang="en-US"/>
        </a:p>
      </dgm:t>
    </dgm:pt>
    <dgm:pt modelId="{76408B4D-0D89-4910-95F8-057B70260303}">
      <dgm:prSet phldrT="[Text]"/>
      <dgm:spPr/>
      <dgm:t>
        <a:bodyPr/>
        <a:lstStyle/>
        <a:p>
          <a:r>
            <a:rPr lang="en-US"/>
            <a:t>Keep a designated home/school communication log via email with teacher or binder. Parents have access to student information via Parent Square.</a:t>
          </a:r>
        </a:p>
      </dgm:t>
    </dgm:pt>
    <dgm:pt modelId="{017ACB74-21F1-412C-8763-6DD756994F17}" type="parTrans" cxnId="{DBA3567E-41D1-4035-8307-3323DF8343B8}">
      <dgm:prSet/>
      <dgm:spPr/>
      <dgm:t>
        <a:bodyPr/>
        <a:lstStyle/>
        <a:p>
          <a:endParaRPr lang="en-US"/>
        </a:p>
      </dgm:t>
    </dgm:pt>
    <dgm:pt modelId="{B10BB83E-BED4-4BA8-B04B-52A43674DC7E}" type="sibTrans" cxnId="{DBA3567E-41D1-4035-8307-3323DF8343B8}">
      <dgm:prSet/>
      <dgm:spPr/>
      <dgm:t>
        <a:bodyPr/>
        <a:lstStyle/>
        <a:p>
          <a:endParaRPr lang="en-US"/>
        </a:p>
      </dgm:t>
    </dgm:pt>
    <dgm:pt modelId="{121124CF-1F3D-4B85-AA6A-03981B0A97B2}">
      <dgm:prSet phldrT="[Text]"/>
      <dgm:spPr/>
      <dgm:t>
        <a:bodyPr/>
        <a:lstStyle/>
        <a:p>
          <a:r>
            <a:rPr lang="en-US"/>
            <a:t>Social media is not a place to discuss your student’s IEP or frustrations with the team. Communicate with the team at school.</a:t>
          </a:r>
        </a:p>
      </dgm:t>
    </dgm:pt>
    <dgm:pt modelId="{75E29502-F474-4858-A660-52B4BB093BBE}" type="parTrans" cxnId="{296C3D27-5825-46EC-9A85-BBC0D4283E6A}">
      <dgm:prSet/>
      <dgm:spPr/>
      <dgm:t>
        <a:bodyPr/>
        <a:lstStyle/>
        <a:p>
          <a:endParaRPr lang="en-US"/>
        </a:p>
      </dgm:t>
    </dgm:pt>
    <dgm:pt modelId="{9B2997D7-9BEA-4AD7-B07C-2752F85959D9}" type="sibTrans" cxnId="{296C3D27-5825-46EC-9A85-BBC0D4283E6A}">
      <dgm:prSet/>
      <dgm:spPr/>
      <dgm:t>
        <a:bodyPr/>
        <a:lstStyle/>
        <a:p>
          <a:endParaRPr lang="en-US"/>
        </a:p>
      </dgm:t>
    </dgm:pt>
    <dgm:pt modelId="{18D2804E-A106-474F-BFDC-10D333D312B5}" type="pres">
      <dgm:prSet presAssocID="{AEA81C78-9E3A-4D4C-8C2C-58D13F718009}" presName="linearFlow" presStyleCnt="0">
        <dgm:presLayoutVars>
          <dgm:dir/>
          <dgm:resizeHandles val="exact"/>
        </dgm:presLayoutVars>
      </dgm:prSet>
      <dgm:spPr/>
    </dgm:pt>
    <dgm:pt modelId="{1E8D0838-16FE-4EC9-9D7E-553CABDE43D5}" type="pres">
      <dgm:prSet presAssocID="{0EC843AA-E241-44B0-8CA6-2D0AD08B08F6}" presName="composite" presStyleCnt="0"/>
      <dgm:spPr/>
    </dgm:pt>
    <dgm:pt modelId="{68F6155A-5C97-40C8-AFFE-1781A9B645E7}" type="pres">
      <dgm:prSet presAssocID="{0EC843AA-E241-44B0-8CA6-2D0AD08B08F6}"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ignpost with solid fill"/>
        </a:ext>
      </dgm:extLst>
    </dgm:pt>
    <dgm:pt modelId="{B295AD1A-F00D-4943-B8F7-71C68AE07D79}" type="pres">
      <dgm:prSet presAssocID="{0EC843AA-E241-44B0-8CA6-2D0AD08B08F6}" presName="txShp" presStyleLbl="node1" presStyleIdx="0" presStyleCnt="3">
        <dgm:presLayoutVars>
          <dgm:bulletEnabled val="1"/>
        </dgm:presLayoutVars>
      </dgm:prSet>
      <dgm:spPr/>
    </dgm:pt>
    <dgm:pt modelId="{2FA36CEE-36E1-4165-9C88-69BDDA828AE1}" type="pres">
      <dgm:prSet presAssocID="{C4F4B4A6-7A41-42CA-845A-1A12AEA3704C}" presName="spacing" presStyleCnt="0"/>
      <dgm:spPr/>
    </dgm:pt>
    <dgm:pt modelId="{B38770C6-84E3-49FC-9C82-86739E68CF1E}" type="pres">
      <dgm:prSet presAssocID="{76408B4D-0D89-4910-95F8-057B70260303}" presName="composite" presStyleCnt="0"/>
      <dgm:spPr/>
    </dgm:pt>
    <dgm:pt modelId="{9ABCE0DA-4E63-469A-A1F8-AD1323541FD1}" type="pres">
      <dgm:prSet presAssocID="{76408B4D-0D89-4910-95F8-057B70260303}"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end with solid fill"/>
        </a:ext>
      </dgm:extLst>
    </dgm:pt>
    <dgm:pt modelId="{1AF65870-CD81-43F4-9B42-26527A718BC3}" type="pres">
      <dgm:prSet presAssocID="{76408B4D-0D89-4910-95F8-057B70260303}" presName="txShp" presStyleLbl="node1" presStyleIdx="1" presStyleCnt="3" custLinFactNeighborX="-425" custLinFactNeighborY="-742">
        <dgm:presLayoutVars>
          <dgm:bulletEnabled val="1"/>
        </dgm:presLayoutVars>
      </dgm:prSet>
      <dgm:spPr/>
    </dgm:pt>
    <dgm:pt modelId="{C0FDE9A5-38D1-499D-AF00-0334BE0CC88B}" type="pres">
      <dgm:prSet presAssocID="{B10BB83E-BED4-4BA8-B04B-52A43674DC7E}" presName="spacing" presStyleCnt="0"/>
      <dgm:spPr/>
    </dgm:pt>
    <dgm:pt modelId="{857FC1E2-424D-46C6-8EF7-D8727D6E59FA}" type="pres">
      <dgm:prSet presAssocID="{121124CF-1F3D-4B85-AA6A-03981B0A97B2}" presName="composite" presStyleCnt="0"/>
      <dgm:spPr/>
    </dgm:pt>
    <dgm:pt modelId="{551FFFA4-12FC-42C0-B068-7C5E07BC9D17}" type="pres">
      <dgm:prSet presAssocID="{121124CF-1F3D-4B85-AA6A-03981B0A97B2}"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Online Network with solid fill"/>
        </a:ext>
      </dgm:extLst>
    </dgm:pt>
    <dgm:pt modelId="{C5784A04-D4B7-495B-852E-856AD9442ECD}" type="pres">
      <dgm:prSet presAssocID="{121124CF-1F3D-4B85-AA6A-03981B0A97B2}" presName="txShp" presStyleLbl="node1" presStyleIdx="2" presStyleCnt="3">
        <dgm:presLayoutVars>
          <dgm:bulletEnabled val="1"/>
        </dgm:presLayoutVars>
      </dgm:prSet>
      <dgm:spPr/>
    </dgm:pt>
  </dgm:ptLst>
  <dgm:cxnLst>
    <dgm:cxn modelId="{8290EA0E-C8C5-496E-8E28-2FE2A2C63EB2}" type="presOf" srcId="{AEA81C78-9E3A-4D4C-8C2C-58D13F718009}" destId="{18D2804E-A106-474F-BFDC-10D333D312B5}" srcOrd="0" destOrd="0" presId="urn:microsoft.com/office/officeart/2005/8/layout/vList3"/>
    <dgm:cxn modelId="{296C3D27-5825-46EC-9A85-BBC0D4283E6A}" srcId="{AEA81C78-9E3A-4D4C-8C2C-58D13F718009}" destId="{121124CF-1F3D-4B85-AA6A-03981B0A97B2}" srcOrd="2" destOrd="0" parTransId="{75E29502-F474-4858-A660-52B4BB093BBE}" sibTransId="{9B2997D7-9BEA-4AD7-B07C-2752F85959D9}"/>
    <dgm:cxn modelId="{7F4FCE73-EF06-4BAC-8166-610FAAD676B3}" type="presOf" srcId="{76408B4D-0D89-4910-95F8-057B70260303}" destId="{1AF65870-CD81-43F4-9B42-26527A718BC3}" srcOrd="0" destOrd="0" presId="urn:microsoft.com/office/officeart/2005/8/layout/vList3"/>
    <dgm:cxn modelId="{DBA3567E-41D1-4035-8307-3323DF8343B8}" srcId="{AEA81C78-9E3A-4D4C-8C2C-58D13F718009}" destId="{76408B4D-0D89-4910-95F8-057B70260303}" srcOrd="1" destOrd="0" parTransId="{017ACB74-21F1-412C-8763-6DD756994F17}" sibTransId="{B10BB83E-BED4-4BA8-B04B-52A43674DC7E}"/>
    <dgm:cxn modelId="{0485FC95-6AD9-4712-8563-97710079DFF6}" type="presOf" srcId="{121124CF-1F3D-4B85-AA6A-03981B0A97B2}" destId="{C5784A04-D4B7-495B-852E-856AD9442ECD}" srcOrd="0" destOrd="0" presId="urn:microsoft.com/office/officeart/2005/8/layout/vList3"/>
    <dgm:cxn modelId="{C76D38D4-5783-4AE0-9234-68BB3D11BCC4}" type="presOf" srcId="{0EC843AA-E241-44B0-8CA6-2D0AD08B08F6}" destId="{B295AD1A-F00D-4943-B8F7-71C68AE07D79}" srcOrd="0" destOrd="0" presId="urn:microsoft.com/office/officeart/2005/8/layout/vList3"/>
    <dgm:cxn modelId="{A98425F5-FAFD-4112-999B-639866B5DE12}" srcId="{AEA81C78-9E3A-4D4C-8C2C-58D13F718009}" destId="{0EC843AA-E241-44B0-8CA6-2D0AD08B08F6}" srcOrd="0" destOrd="0" parTransId="{CC8E48AA-C814-4E2C-8C45-2806F25A3BE6}" sibTransId="{C4F4B4A6-7A41-42CA-845A-1A12AEA3704C}"/>
    <dgm:cxn modelId="{1ECF4FD2-A932-4146-9435-3B5FB19FB6B2}" type="presParOf" srcId="{18D2804E-A106-474F-BFDC-10D333D312B5}" destId="{1E8D0838-16FE-4EC9-9D7E-553CABDE43D5}" srcOrd="0" destOrd="0" presId="urn:microsoft.com/office/officeart/2005/8/layout/vList3"/>
    <dgm:cxn modelId="{D06BDE1E-8CE9-4FB1-8302-1847F766D40E}" type="presParOf" srcId="{1E8D0838-16FE-4EC9-9D7E-553CABDE43D5}" destId="{68F6155A-5C97-40C8-AFFE-1781A9B645E7}" srcOrd="0" destOrd="0" presId="urn:microsoft.com/office/officeart/2005/8/layout/vList3"/>
    <dgm:cxn modelId="{88516457-41FB-4CB6-A98D-7EF7F1D7D208}" type="presParOf" srcId="{1E8D0838-16FE-4EC9-9D7E-553CABDE43D5}" destId="{B295AD1A-F00D-4943-B8F7-71C68AE07D79}" srcOrd="1" destOrd="0" presId="urn:microsoft.com/office/officeart/2005/8/layout/vList3"/>
    <dgm:cxn modelId="{28FD2AAE-CDC5-4535-9C1D-15374AC87205}" type="presParOf" srcId="{18D2804E-A106-474F-BFDC-10D333D312B5}" destId="{2FA36CEE-36E1-4165-9C88-69BDDA828AE1}" srcOrd="1" destOrd="0" presId="urn:microsoft.com/office/officeart/2005/8/layout/vList3"/>
    <dgm:cxn modelId="{EF6CDD3D-0008-45DA-936A-52FCA31CE26C}" type="presParOf" srcId="{18D2804E-A106-474F-BFDC-10D333D312B5}" destId="{B38770C6-84E3-49FC-9C82-86739E68CF1E}" srcOrd="2" destOrd="0" presId="urn:microsoft.com/office/officeart/2005/8/layout/vList3"/>
    <dgm:cxn modelId="{0A8C4B9F-7C8D-44CF-9ED7-254F8D929157}" type="presParOf" srcId="{B38770C6-84E3-49FC-9C82-86739E68CF1E}" destId="{9ABCE0DA-4E63-469A-A1F8-AD1323541FD1}" srcOrd="0" destOrd="0" presId="urn:microsoft.com/office/officeart/2005/8/layout/vList3"/>
    <dgm:cxn modelId="{072FB114-7212-49C8-86CE-016921EA34C6}" type="presParOf" srcId="{B38770C6-84E3-49FC-9C82-86739E68CF1E}" destId="{1AF65870-CD81-43F4-9B42-26527A718BC3}" srcOrd="1" destOrd="0" presId="urn:microsoft.com/office/officeart/2005/8/layout/vList3"/>
    <dgm:cxn modelId="{75E5E631-EC9E-4DDE-8083-0DE99595EDF7}" type="presParOf" srcId="{18D2804E-A106-474F-BFDC-10D333D312B5}" destId="{C0FDE9A5-38D1-499D-AF00-0334BE0CC88B}" srcOrd="3" destOrd="0" presId="urn:microsoft.com/office/officeart/2005/8/layout/vList3"/>
    <dgm:cxn modelId="{C4E76466-7C07-41B9-AE84-C39FF2EA0736}" type="presParOf" srcId="{18D2804E-A106-474F-BFDC-10D333D312B5}" destId="{857FC1E2-424D-46C6-8EF7-D8727D6E59FA}" srcOrd="4" destOrd="0" presId="urn:microsoft.com/office/officeart/2005/8/layout/vList3"/>
    <dgm:cxn modelId="{D5E32053-7E51-4FCE-8F6C-23F28748E6A0}" type="presParOf" srcId="{857FC1E2-424D-46C6-8EF7-D8727D6E59FA}" destId="{551FFFA4-12FC-42C0-B068-7C5E07BC9D17}" srcOrd="0" destOrd="0" presId="urn:microsoft.com/office/officeart/2005/8/layout/vList3"/>
    <dgm:cxn modelId="{C2E2EE34-2AD9-4445-901A-EFD827756D85}" type="presParOf" srcId="{857FC1E2-424D-46C6-8EF7-D8727D6E59FA}" destId="{C5784A04-D4B7-495B-852E-856AD9442EC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44F8D25-154B-44D5-861B-20E5EFE170E3}" type="doc">
      <dgm:prSet loTypeId="urn:microsoft.com/office/officeart/2005/8/layout/hList1" loCatId="list" qsTypeId="urn:microsoft.com/office/officeart/2005/8/quickstyle/simple1" qsCatId="simple" csTypeId="urn:microsoft.com/office/officeart/2005/8/colors/colorful3" csCatId="colorful" phldr="1"/>
      <dgm:spPr/>
      <dgm:t>
        <a:bodyPr/>
        <a:lstStyle/>
        <a:p>
          <a:endParaRPr lang="en-US"/>
        </a:p>
      </dgm:t>
    </dgm:pt>
    <dgm:pt modelId="{B970FAAE-3B38-4384-A9A0-49ED8AFF9B18}">
      <dgm:prSet phldrT="[Text]"/>
      <dgm:spPr/>
      <dgm:t>
        <a:bodyPr/>
        <a:lstStyle/>
        <a:p>
          <a:r>
            <a:rPr lang="en-US"/>
            <a:t>Communicate Student Needs</a:t>
          </a:r>
        </a:p>
      </dgm:t>
    </dgm:pt>
    <dgm:pt modelId="{EA3F01FD-A9BE-4EB7-A909-D1E76B82F7ED}" type="parTrans" cxnId="{4ECD651F-11E0-4C01-A1DA-56B3C1E3E680}">
      <dgm:prSet/>
      <dgm:spPr/>
      <dgm:t>
        <a:bodyPr/>
        <a:lstStyle/>
        <a:p>
          <a:endParaRPr lang="en-US"/>
        </a:p>
      </dgm:t>
    </dgm:pt>
    <dgm:pt modelId="{FD1A42A1-5E7E-408A-92EE-3D17CD621AB8}" type="sibTrans" cxnId="{4ECD651F-11E0-4C01-A1DA-56B3C1E3E680}">
      <dgm:prSet/>
      <dgm:spPr/>
      <dgm:t>
        <a:bodyPr/>
        <a:lstStyle/>
        <a:p>
          <a:endParaRPr lang="en-US"/>
        </a:p>
      </dgm:t>
    </dgm:pt>
    <dgm:pt modelId="{68B4CD1F-11EE-4B1D-9B52-2564DEE13140}">
      <dgm:prSet phldrT="[Text]"/>
      <dgm:spPr/>
      <dgm:t>
        <a:bodyPr/>
        <a:lstStyle/>
        <a:p>
          <a:r>
            <a:rPr lang="en-US"/>
            <a:t>Request to hold an IEP to discuss student placement, strategies, accommodations, etc. </a:t>
          </a:r>
        </a:p>
      </dgm:t>
    </dgm:pt>
    <dgm:pt modelId="{65F2FDEE-51A4-4ADA-AF82-462E0225FC9C}" type="parTrans" cxnId="{8B188757-3F14-4101-9938-A220A9AC5EAB}">
      <dgm:prSet/>
      <dgm:spPr/>
      <dgm:t>
        <a:bodyPr/>
        <a:lstStyle/>
        <a:p>
          <a:endParaRPr lang="en-US"/>
        </a:p>
      </dgm:t>
    </dgm:pt>
    <dgm:pt modelId="{3304F3B6-FB08-44C5-A254-9A9128DA48B8}" type="sibTrans" cxnId="{8B188757-3F14-4101-9938-A220A9AC5EAB}">
      <dgm:prSet/>
      <dgm:spPr/>
      <dgm:t>
        <a:bodyPr/>
        <a:lstStyle/>
        <a:p>
          <a:endParaRPr lang="en-US"/>
        </a:p>
      </dgm:t>
    </dgm:pt>
    <dgm:pt modelId="{C75AAC1D-95D4-4A2E-A08C-0E3333E623FA}">
      <dgm:prSet phldrT="[Text]"/>
      <dgm:spPr/>
      <dgm:t>
        <a:bodyPr/>
        <a:lstStyle/>
        <a:p>
          <a:r>
            <a:rPr lang="en-US"/>
            <a:t>IEP Meetings</a:t>
          </a:r>
        </a:p>
      </dgm:t>
    </dgm:pt>
    <dgm:pt modelId="{3C1DCDBE-F659-4CD9-8CBB-D17B0B068557}" type="parTrans" cxnId="{C31BEA4D-E41C-4658-9435-4EFDBB12686F}">
      <dgm:prSet/>
      <dgm:spPr/>
      <dgm:t>
        <a:bodyPr/>
        <a:lstStyle/>
        <a:p>
          <a:endParaRPr lang="en-US"/>
        </a:p>
      </dgm:t>
    </dgm:pt>
    <dgm:pt modelId="{3EFAEA9C-681D-4D7B-B384-6418334FCA12}" type="sibTrans" cxnId="{C31BEA4D-E41C-4658-9435-4EFDBB12686F}">
      <dgm:prSet/>
      <dgm:spPr/>
      <dgm:t>
        <a:bodyPr/>
        <a:lstStyle/>
        <a:p>
          <a:endParaRPr lang="en-US"/>
        </a:p>
      </dgm:t>
    </dgm:pt>
    <dgm:pt modelId="{56DD748C-6B81-4C94-B8E5-A94ABD07A6BE}">
      <dgm:prSet phldrT="[Text]"/>
      <dgm:spPr/>
      <dgm:t>
        <a:bodyPr/>
        <a:lstStyle/>
        <a:p>
          <a:r>
            <a:rPr lang="en-US"/>
            <a:t>IEPs can be held before the next dated Annual Plan Review</a:t>
          </a:r>
        </a:p>
      </dgm:t>
    </dgm:pt>
    <dgm:pt modelId="{BC5A96BB-3ECD-4530-94A6-94EADF689E06}" type="parTrans" cxnId="{B6EDBF29-A910-4EBE-A539-DA3640175488}">
      <dgm:prSet/>
      <dgm:spPr/>
      <dgm:t>
        <a:bodyPr/>
        <a:lstStyle/>
        <a:p>
          <a:endParaRPr lang="en-US"/>
        </a:p>
      </dgm:t>
    </dgm:pt>
    <dgm:pt modelId="{B8C6FF72-3F5B-4DC9-9AEB-B3AD84990EEE}" type="sibTrans" cxnId="{B6EDBF29-A910-4EBE-A539-DA3640175488}">
      <dgm:prSet/>
      <dgm:spPr/>
      <dgm:t>
        <a:bodyPr/>
        <a:lstStyle/>
        <a:p>
          <a:endParaRPr lang="en-US"/>
        </a:p>
      </dgm:t>
    </dgm:pt>
    <dgm:pt modelId="{7923BFC6-E719-4AAE-9438-1C0E854566D7}">
      <dgm:prSet phldrT="[Text]"/>
      <dgm:spPr/>
      <dgm:t>
        <a:bodyPr/>
        <a:lstStyle/>
        <a:p>
          <a:r>
            <a:rPr lang="en-US"/>
            <a:t>Parent Teacher Conferences</a:t>
          </a:r>
        </a:p>
      </dgm:t>
    </dgm:pt>
    <dgm:pt modelId="{08AA87F7-DF9A-44DB-9087-1C08CD49B1B5}" type="parTrans" cxnId="{6396C6C8-9AEA-4E02-BAA7-7A35293F5EE8}">
      <dgm:prSet/>
      <dgm:spPr/>
      <dgm:t>
        <a:bodyPr/>
        <a:lstStyle/>
        <a:p>
          <a:endParaRPr lang="en-US"/>
        </a:p>
      </dgm:t>
    </dgm:pt>
    <dgm:pt modelId="{C276F5DC-18FF-4B31-B72A-D0255836514E}" type="sibTrans" cxnId="{6396C6C8-9AEA-4E02-BAA7-7A35293F5EE8}">
      <dgm:prSet/>
      <dgm:spPr/>
      <dgm:t>
        <a:bodyPr/>
        <a:lstStyle/>
        <a:p>
          <a:endParaRPr lang="en-US"/>
        </a:p>
      </dgm:t>
    </dgm:pt>
    <dgm:pt modelId="{20C96C93-435C-4600-8EA4-4051DAE05DCD}">
      <dgm:prSet phldrT="[Text]"/>
      <dgm:spPr/>
      <dgm:t>
        <a:bodyPr/>
        <a:lstStyle/>
        <a:p>
          <a:r>
            <a:rPr lang="en-US"/>
            <a:t>If you’d like to discuss grades, a PTC can be held. </a:t>
          </a:r>
        </a:p>
      </dgm:t>
    </dgm:pt>
    <dgm:pt modelId="{ACA37A2C-7D30-4E97-A6CD-BEA6C8835D85}" type="parTrans" cxnId="{3FA2CD95-20A0-4B96-A882-BF38A930D89A}">
      <dgm:prSet/>
      <dgm:spPr/>
      <dgm:t>
        <a:bodyPr/>
        <a:lstStyle/>
        <a:p>
          <a:endParaRPr lang="en-US"/>
        </a:p>
      </dgm:t>
    </dgm:pt>
    <dgm:pt modelId="{5D32BEE7-CEB5-465B-ABEA-CCCEF925C556}" type="sibTrans" cxnId="{3FA2CD95-20A0-4B96-A882-BF38A930D89A}">
      <dgm:prSet/>
      <dgm:spPr/>
      <dgm:t>
        <a:bodyPr/>
        <a:lstStyle/>
        <a:p>
          <a:endParaRPr lang="en-US"/>
        </a:p>
      </dgm:t>
    </dgm:pt>
    <dgm:pt modelId="{F5A366B8-9334-427C-9D9E-548A080C0E6C}">
      <dgm:prSet phldrT="[Text]"/>
      <dgm:spPr/>
      <dgm:t>
        <a:bodyPr/>
        <a:lstStyle/>
        <a:p>
          <a:r>
            <a:rPr lang="en-US"/>
            <a:t>Parent can meet with counselor to discuss credits</a:t>
          </a:r>
        </a:p>
      </dgm:t>
    </dgm:pt>
    <dgm:pt modelId="{62DE7B21-47F6-40A8-8179-F80A4C0565AD}" type="parTrans" cxnId="{2BFABECC-DCF2-4E8F-BAC0-C543E5B9AB6B}">
      <dgm:prSet/>
      <dgm:spPr/>
      <dgm:t>
        <a:bodyPr/>
        <a:lstStyle/>
        <a:p>
          <a:endParaRPr lang="en-US"/>
        </a:p>
      </dgm:t>
    </dgm:pt>
    <dgm:pt modelId="{641D8558-CDE6-4DAB-8127-75E13F9BC1FA}" type="sibTrans" cxnId="{2BFABECC-DCF2-4E8F-BAC0-C543E5B9AB6B}">
      <dgm:prSet/>
      <dgm:spPr/>
      <dgm:t>
        <a:bodyPr/>
        <a:lstStyle/>
        <a:p>
          <a:endParaRPr lang="en-US"/>
        </a:p>
      </dgm:t>
    </dgm:pt>
    <dgm:pt modelId="{CB3C7C72-EF30-47EA-8171-C03A1DBDFA81}">
      <dgm:prSet phldrT="[Text]"/>
      <dgm:spPr/>
      <dgm:t>
        <a:bodyPr/>
        <a:lstStyle/>
        <a:p>
          <a:r>
            <a:rPr lang="en-US"/>
            <a:t>Discussion with case carrier does not always warrant an IEP</a:t>
          </a:r>
        </a:p>
      </dgm:t>
    </dgm:pt>
    <dgm:pt modelId="{B47333EA-869A-4E91-A36D-EA02F90D439D}" type="parTrans" cxnId="{EE842581-557F-44F0-872C-2D2128C63E77}">
      <dgm:prSet/>
      <dgm:spPr/>
    </dgm:pt>
    <dgm:pt modelId="{29D0AAEB-F212-455F-8140-9B5876606D0F}" type="sibTrans" cxnId="{EE842581-557F-44F0-872C-2D2128C63E77}">
      <dgm:prSet/>
      <dgm:spPr/>
    </dgm:pt>
    <dgm:pt modelId="{D7C383FC-C6DF-4F60-853C-844592E59701}" type="pres">
      <dgm:prSet presAssocID="{044F8D25-154B-44D5-861B-20E5EFE170E3}" presName="Name0" presStyleCnt="0">
        <dgm:presLayoutVars>
          <dgm:dir/>
          <dgm:animLvl val="lvl"/>
          <dgm:resizeHandles val="exact"/>
        </dgm:presLayoutVars>
      </dgm:prSet>
      <dgm:spPr/>
    </dgm:pt>
    <dgm:pt modelId="{33C2D297-E681-46D0-A76F-7CB75C005438}" type="pres">
      <dgm:prSet presAssocID="{B970FAAE-3B38-4384-A9A0-49ED8AFF9B18}" presName="composite" presStyleCnt="0"/>
      <dgm:spPr/>
    </dgm:pt>
    <dgm:pt modelId="{620BD448-6D9A-4F11-BE19-3BBC8E8FFC6E}" type="pres">
      <dgm:prSet presAssocID="{B970FAAE-3B38-4384-A9A0-49ED8AFF9B18}" presName="parTx" presStyleLbl="alignNode1" presStyleIdx="0" presStyleCnt="3">
        <dgm:presLayoutVars>
          <dgm:chMax val="0"/>
          <dgm:chPref val="0"/>
          <dgm:bulletEnabled val="1"/>
        </dgm:presLayoutVars>
      </dgm:prSet>
      <dgm:spPr/>
    </dgm:pt>
    <dgm:pt modelId="{0E14A135-CC80-40E9-BB33-992DAA515C3C}" type="pres">
      <dgm:prSet presAssocID="{B970FAAE-3B38-4384-A9A0-49ED8AFF9B18}" presName="desTx" presStyleLbl="alignAccFollowNode1" presStyleIdx="0" presStyleCnt="3">
        <dgm:presLayoutVars>
          <dgm:bulletEnabled val="1"/>
        </dgm:presLayoutVars>
      </dgm:prSet>
      <dgm:spPr/>
    </dgm:pt>
    <dgm:pt modelId="{B3257341-4F44-4469-8603-BE761F2E1153}" type="pres">
      <dgm:prSet presAssocID="{FD1A42A1-5E7E-408A-92EE-3D17CD621AB8}" presName="space" presStyleCnt="0"/>
      <dgm:spPr/>
    </dgm:pt>
    <dgm:pt modelId="{7023518F-0FCC-447A-AE05-691F0569824C}" type="pres">
      <dgm:prSet presAssocID="{C75AAC1D-95D4-4A2E-A08C-0E3333E623FA}" presName="composite" presStyleCnt="0"/>
      <dgm:spPr/>
    </dgm:pt>
    <dgm:pt modelId="{A5D081FD-6015-45C6-8FE8-4805A1A6D2EE}" type="pres">
      <dgm:prSet presAssocID="{C75AAC1D-95D4-4A2E-A08C-0E3333E623FA}" presName="parTx" presStyleLbl="alignNode1" presStyleIdx="1" presStyleCnt="3">
        <dgm:presLayoutVars>
          <dgm:chMax val="0"/>
          <dgm:chPref val="0"/>
          <dgm:bulletEnabled val="1"/>
        </dgm:presLayoutVars>
      </dgm:prSet>
      <dgm:spPr/>
    </dgm:pt>
    <dgm:pt modelId="{E3A63800-16E7-4B6C-8DD2-F629969812A5}" type="pres">
      <dgm:prSet presAssocID="{C75AAC1D-95D4-4A2E-A08C-0E3333E623FA}" presName="desTx" presStyleLbl="alignAccFollowNode1" presStyleIdx="1" presStyleCnt="3">
        <dgm:presLayoutVars>
          <dgm:bulletEnabled val="1"/>
        </dgm:presLayoutVars>
      </dgm:prSet>
      <dgm:spPr/>
    </dgm:pt>
    <dgm:pt modelId="{4828743C-87A7-43D4-921B-FA20FD9BB230}" type="pres">
      <dgm:prSet presAssocID="{3EFAEA9C-681D-4D7B-B384-6418334FCA12}" presName="space" presStyleCnt="0"/>
      <dgm:spPr/>
    </dgm:pt>
    <dgm:pt modelId="{3BD17AB9-CBEA-4E3D-B1AB-2544CF8B4AD9}" type="pres">
      <dgm:prSet presAssocID="{7923BFC6-E719-4AAE-9438-1C0E854566D7}" presName="composite" presStyleCnt="0"/>
      <dgm:spPr/>
    </dgm:pt>
    <dgm:pt modelId="{86B9D5CF-FEBE-4670-BECD-A9524C13B97D}" type="pres">
      <dgm:prSet presAssocID="{7923BFC6-E719-4AAE-9438-1C0E854566D7}" presName="parTx" presStyleLbl="alignNode1" presStyleIdx="2" presStyleCnt="3">
        <dgm:presLayoutVars>
          <dgm:chMax val="0"/>
          <dgm:chPref val="0"/>
          <dgm:bulletEnabled val="1"/>
        </dgm:presLayoutVars>
      </dgm:prSet>
      <dgm:spPr/>
    </dgm:pt>
    <dgm:pt modelId="{F148BA84-9AD0-4C60-B29B-7DCF8A136F39}" type="pres">
      <dgm:prSet presAssocID="{7923BFC6-E719-4AAE-9438-1C0E854566D7}" presName="desTx" presStyleLbl="alignAccFollowNode1" presStyleIdx="2" presStyleCnt="3">
        <dgm:presLayoutVars>
          <dgm:bulletEnabled val="1"/>
        </dgm:presLayoutVars>
      </dgm:prSet>
      <dgm:spPr/>
    </dgm:pt>
  </dgm:ptLst>
  <dgm:cxnLst>
    <dgm:cxn modelId="{4ECD651F-11E0-4C01-A1DA-56B3C1E3E680}" srcId="{044F8D25-154B-44D5-861B-20E5EFE170E3}" destId="{B970FAAE-3B38-4384-A9A0-49ED8AFF9B18}" srcOrd="0" destOrd="0" parTransId="{EA3F01FD-A9BE-4EB7-A909-D1E76B82F7ED}" sibTransId="{FD1A42A1-5E7E-408A-92EE-3D17CD621AB8}"/>
    <dgm:cxn modelId="{B6EDBF29-A910-4EBE-A539-DA3640175488}" srcId="{C75AAC1D-95D4-4A2E-A08C-0E3333E623FA}" destId="{56DD748C-6B81-4C94-B8E5-A94ABD07A6BE}" srcOrd="0" destOrd="0" parTransId="{BC5A96BB-3ECD-4530-94A6-94EADF689E06}" sibTransId="{B8C6FF72-3F5B-4DC9-9AEB-B3AD84990EEE}"/>
    <dgm:cxn modelId="{D6095939-DCB6-414F-A364-A4AD47342B31}" type="presOf" srcId="{044F8D25-154B-44D5-861B-20E5EFE170E3}" destId="{D7C383FC-C6DF-4F60-853C-844592E59701}" srcOrd="0" destOrd="0" presId="urn:microsoft.com/office/officeart/2005/8/layout/hList1"/>
    <dgm:cxn modelId="{ACA44140-4E3E-4191-BAD6-7E4603481ADA}" type="presOf" srcId="{68B4CD1F-11EE-4B1D-9B52-2564DEE13140}" destId="{0E14A135-CC80-40E9-BB33-992DAA515C3C}" srcOrd="0" destOrd="0" presId="urn:microsoft.com/office/officeart/2005/8/layout/hList1"/>
    <dgm:cxn modelId="{C645245E-52A5-4CA8-B4F0-B9EC0374B3E3}" type="presOf" srcId="{C75AAC1D-95D4-4A2E-A08C-0E3333E623FA}" destId="{A5D081FD-6015-45C6-8FE8-4805A1A6D2EE}" srcOrd="0" destOrd="0" presId="urn:microsoft.com/office/officeart/2005/8/layout/hList1"/>
    <dgm:cxn modelId="{AD925B67-C45B-497F-B1E3-3CB4DAE6939C}" type="presOf" srcId="{CB3C7C72-EF30-47EA-8171-C03A1DBDFA81}" destId="{F148BA84-9AD0-4C60-B29B-7DCF8A136F39}" srcOrd="0" destOrd="2" presId="urn:microsoft.com/office/officeart/2005/8/layout/hList1"/>
    <dgm:cxn modelId="{C31BEA4D-E41C-4658-9435-4EFDBB12686F}" srcId="{044F8D25-154B-44D5-861B-20E5EFE170E3}" destId="{C75AAC1D-95D4-4A2E-A08C-0E3333E623FA}" srcOrd="1" destOrd="0" parTransId="{3C1DCDBE-F659-4CD9-8CBB-D17B0B068557}" sibTransId="{3EFAEA9C-681D-4D7B-B384-6418334FCA12}"/>
    <dgm:cxn modelId="{1A3A0D73-BD39-43BE-8451-5274DD0D5726}" type="presOf" srcId="{56DD748C-6B81-4C94-B8E5-A94ABD07A6BE}" destId="{E3A63800-16E7-4B6C-8DD2-F629969812A5}" srcOrd="0" destOrd="0" presId="urn:microsoft.com/office/officeart/2005/8/layout/hList1"/>
    <dgm:cxn modelId="{8B188757-3F14-4101-9938-A220A9AC5EAB}" srcId="{B970FAAE-3B38-4384-A9A0-49ED8AFF9B18}" destId="{68B4CD1F-11EE-4B1D-9B52-2564DEE13140}" srcOrd="0" destOrd="0" parTransId="{65F2FDEE-51A4-4ADA-AF82-462E0225FC9C}" sibTransId="{3304F3B6-FB08-44C5-A254-9A9128DA48B8}"/>
    <dgm:cxn modelId="{EE842581-557F-44F0-872C-2D2128C63E77}" srcId="{7923BFC6-E719-4AAE-9438-1C0E854566D7}" destId="{CB3C7C72-EF30-47EA-8171-C03A1DBDFA81}" srcOrd="2" destOrd="0" parTransId="{B47333EA-869A-4E91-A36D-EA02F90D439D}" sibTransId="{29D0AAEB-F212-455F-8140-9B5876606D0F}"/>
    <dgm:cxn modelId="{0701BF85-B00F-412B-BA9D-AF9C7EC0432C}" type="presOf" srcId="{B970FAAE-3B38-4384-A9A0-49ED8AFF9B18}" destId="{620BD448-6D9A-4F11-BE19-3BBC8E8FFC6E}" srcOrd="0" destOrd="0" presId="urn:microsoft.com/office/officeart/2005/8/layout/hList1"/>
    <dgm:cxn modelId="{3FA2CD95-20A0-4B96-A882-BF38A930D89A}" srcId="{7923BFC6-E719-4AAE-9438-1C0E854566D7}" destId="{20C96C93-435C-4600-8EA4-4051DAE05DCD}" srcOrd="0" destOrd="0" parTransId="{ACA37A2C-7D30-4E97-A6CD-BEA6C8835D85}" sibTransId="{5D32BEE7-CEB5-465B-ABEA-CCCEF925C556}"/>
    <dgm:cxn modelId="{4F841FA0-4B52-4511-B4C9-C258DFBFE60B}" type="presOf" srcId="{7923BFC6-E719-4AAE-9438-1C0E854566D7}" destId="{86B9D5CF-FEBE-4670-BECD-A9524C13B97D}" srcOrd="0" destOrd="0" presId="urn:microsoft.com/office/officeart/2005/8/layout/hList1"/>
    <dgm:cxn modelId="{6396C6C8-9AEA-4E02-BAA7-7A35293F5EE8}" srcId="{044F8D25-154B-44D5-861B-20E5EFE170E3}" destId="{7923BFC6-E719-4AAE-9438-1C0E854566D7}" srcOrd="2" destOrd="0" parTransId="{08AA87F7-DF9A-44DB-9087-1C08CD49B1B5}" sibTransId="{C276F5DC-18FF-4B31-B72A-D0255836514E}"/>
    <dgm:cxn modelId="{2BFABECC-DCF2-4E8F-BAC0-C543E5B9AB6B}" srcId="{7923BFC6-E719-4AAE-9438-1C0E854566D7}" destId="{F5A366B8-9334-427C-9D9E-548A080C0E6C}" srcOrd="1" destOrd="0" parTransId="{62DE7B21-47F6-40A8-8179-F80A4C0565AD}" sibTransId="{641D8558-CDE6-4DAB-8127-75E13F9BC1FA}"/>
    <dgm:cxn modelId="{557898DD-4C1A-4B36-AFF4-E3F881A23C89}" type="presOf" srcId="{F5A366B8-9334-427C-9D9E-548A080C0E6C}" destId="{F148BA84-9AD0-4C60-B29B-7DCF8A136F39}" srcOrd="0" destOrd="1" presId="urn:microsoft.com/office/officeart/2005/8/layout/hList1"/>
    <dgm:cxn modelId="{BD8915FC-1929-426F-A601-0DAA64B28787}" type="presOf" srcId="{20C96C93-435C-4600-8EA4-4051DAE05DCD}" destId="{F148BA84-9AD0-4C60-B29B-7DCF8A136F39}" srcOrd="0" destOrd="0" presId="urn:microsoft.com/office/officeart/2005/8/layout/hList1"/>
    <dgm:cxn modelId="{6FE872A7-A4E3-411D-B970-6EC6CE451628}" type="presParOf" srcId="{D7C383FC-C6DF-4F60-853C-844592E59701}" destId="{33C2D297-E681-46D0-A76F-7CB75C005438}" srcOrd="0" destOrd="0" presId="urn:microsoft.com/office/officeart/2005/8/layout/hList1"/>
    <dgm:cxn modelId="{C559DCCA-99C4-4A4F-9F8C-7BC4702891EC}" type="presParOf" srcId="{33C2D297-E681-46D0-A76F-7CB75C005438}" destId="{620BD448-6D9A-4F11-BE19-3BBC8E8FFC6E}" srcOrd="0" destOrd="0" presId="urn:microsoft.com/office/officeart/2005/8/layout/hList1"/>
    <dgm:cxn modelId="{ED9962E7-37AB-4626-9935-3FA772C904DE}" type="presParOf" srcId="{33C2D297-E681-46D0-A76F-7CB75C005438}" destId="{0E14A135-CC80-40E9-BB33-992DAA515C3C}" srcOrd="1" destOrd="0" presId="urn:microsoft.com/office/officeart/2005/8/layout/hList1"/>
    <dgm:cxn modelId="{2D3BE78E-0C54-4DF9-9837-F0D347D8DE47}" type="presParOf" srcId="{D7C383FC-C6DF-4F60-853C-844592E59701}" destId="{B3257341-4F44-4469-8603-BE761F2E1153}" srcOrd="1" destOrd="0" presId="urn:microsoft.com/office/officeart/2005/8/layout/hList1"/>
    <dgm:cxn modelId="{C5299C3A-43DB-4CE8-BB28-6DFC22410432}" type="presParOf" srcId="{D7C383FC-C6DF-4F60-853C-844592E59701}" destId="{7023518F-0FCC-447A-AE05-691F0569824C}" srcOrd="2" destOrd="0" presId="urn:microsoft.com/office/officeart/2005/8/layout/hList1"/>
    <dgm:cxn modelId="{9F22A630-27AC-4EF5-9756-2D1F65438750}" type="presParOf" srcId="{7023518F-0FCC-447A-AE05-691F0569824C}" destId="{A5D081FD-6015-45C6-8FE8-4805A1A6D2EE}" srcOrd="0" destOrd="0" presId="urn:microsoft.com/office/officeart/2005/8/layout/hList1"/>
    <dgm:cxn modelId="{CF77CB31-541B-409B-AF3C-BE8665113FD8}" type="presParOf" srcId="{7023518F-0FCC-447A-AE05-691F0569824C}" destId="{E3A63800-16E7-4B6C-8DD2-F629969812A5}" srcOrd="1" destOrd="0" presId="urn:microsoft.com/office/officeart/2005/8/layout/hList1"/>
    <dgm:cxn modelId="{BC481F97-79EB-4063-BADC-B6EFB1862AD9}" type="presParOf" srcId="{D7C383FC-C6DF-4F60-853C-844592E59701}" destId="{4828743C-87A7-43D4-921B-FA20FD9BB230}" srcOrd="3" destOrd="0" presId="urn:microsoft.com/office/officeart/2005/8/layout/hList1"/>
    <dgm:cxn modelId="{75F0240A-BFAB-4D3E-873C-CFEF4B750038}" type="presParOf" srcId="{D7C383FC-C6DF-4F60-853C-844592E59701}" destId="{3BD17AB9-CBEA-4E3D-B1AB-2544CF8B4AD9}" srcOrd="4" destOrd="0" presId="urn:microsoft.com/office/officeart/2005/8/layout/hList1"/>
    <dgm:cxn modelId="{02AF4E74-BA2A-4BE7-BBA6-683F97339552}" type="presParOf" srcId="{3BD17AB9-CBEA-4E3D-B1AB-2544CF8B4AD9}" destId="{86B9D5CF-FEBE-4670-BECD-A9524C13B97D}" srcOrd="0" destOrd="0" presId="urn:microsoft.com/office/officeart/2005/8/layout/hList1"/>
    <dgm:cxn modelId="{B94B6ECD-C4E2-4050-B87B-2A6A0D11E48F}" type="presParOf" srcId="{3BD17AB9-CBEA-4E3D-B1AB-2544CF8B4AD9}" destId="{F148BA84-9AD0-4C60-B29B-7DCF8A136F3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7648F4-C2E3-447F-90C5-A36AFAE3F20D}">
      <dsp:nvSpPr>
        <dsp:cNvPr id="0" name=""/>
        <dsp:cNvSpPr/>
      </dsp:nvSpPr>
      <dsp:spPr>
        <a:xfrm>
          <a:off x="0" y="0"/>
          <a:ext cx="10847119" cy="127418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1FA77D-095B-486D-99C6-7422569E8B38}">
      <dsp:nvSpPr>
        <dsp:cNvPr id="0" name=""/>
        <dsp:cNvSpPr/>
      </dsp:nvSpPr>
      <dsp:spPr>
        <a:xfrm>
          <a:off x="385440" y="287235"/>
          <a:ext cx="700801" cy="7008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0D3A5F-FBC9-4204-AAB7-107B773707C7}">
      <dsp:nvSpPr>
        <dsp:cNvPr id="0" name=""/>
        <dsp:cNvSpPr/>
      </dsp:nvSpPr>
      <dsp:spPr>
        <a:xfrm>
          <a:off x="1471682" y="544"/>
          <a:ext cx="9375436" cy="1274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51" tIns="134851" rIns="134851" bIns="134851" numCol="1" spcCol="1270" anchor="ctr" anchorCtr="0">
          <a:noAutofit/>
        </a:bodyPr>
        <a:lstStyle/>
        <a:p>
          <a:pPr marL="0" lvl="0" indent="0" algn="l" defTabSz="1111250">
            <a:lnSpc>
              <a:spcPct val="100000"/>
            </a:lnSpc>
            <a:spcBef>
              <a:spcPct val="0"/>
            </a:spcBef>
            <a:spcAft>
              <a:spcPct val="35000"/>
            </a:spcAft>
            <a:buNone/>
          </a:pPr>
          <a:r>
            <a:rPr lang="en-US" sz="2500" kern="1200"/>
            <a:t>Importance of Parental Involvement</a:t>
          </a:r>
        </a:p>
      </dsp:txBody>
      <dsp:txXfrm>
        <a:off x="1471682" y="544"/>
        <a:ext cx="9375436" cy="1274184"/>
      </dsp:txXfrm>
    </dsp:sp>
    <dsp:sp modelId="{28FCFCB7-9F4D-45D1-9F82-19A3FF3CCB9E}">
      <dsp:nvSpPr>
        <dsp:cNvPr id="0" name=""/>
        <dsp:cNvSpPr/>
      </dsp:nvSpPr>
      <dsp:spPr>
        <a:xfrm>
          <a:off x="0" y="1593274"/>
          <a:ext cx="10847119" cy="127418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B158A5-EE77-45D6-B367-63C916532106}">
      <dsp:nvSpPr>
        <dsp:cNvPr id="0" name=""/>
        <dsp:cNvSpPr/>
      </dsp:nvSpPr>
      <dsp:spPr>
        <a:xfrm>
          <a:off x="385440" y="1879966"/>
          <a:ext cx="700801" cy="700801"/>
        </a:xfrm>
        <a:prstGeom prst="rect">
          <a:avLst/>
        </a:prstGeom>
        <a:blipFill rotWithShape="1">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A929DA-0EB7-4621-B0F1-DAF110EDA0CF}">
      <dsp:nvSpPr>
        <dsp:cNvPr id="0" name=""/>
        <dsp:cNvSpPr/>
      </dsp:nvSpPr>
      <dsp:spPr>
        <a:xfrm>
          <a:off x="1471682" y="1593274"/>
          <a:ext cx="9375436" cy="1274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51" tIns="134851" rIns="134851" bIns="134851" numCol="1" spcCol="1270" anchor="ctr" anchorCtr="0">
          <a:noAutofit/>
        </a:bodyPr>
        <a:lstStyle/>
        <a:p>
          <a:pPr marL="0" lvl="0" indent="0" algn="l" defTabSz="1111250">
            <a:lnSpc>
              <a:spcPct val="100000"/>
            </a:lnSpc>
            <a:spcBef>
              <a:spcPct val="0"/>
            </a:spcBef>
            <a:spcAft>
              <a:spcPct val="35000"/>
            </a:spcAft>
            <a:buNone/>
          </a:pPr>
          <a:r>
            <a:rPr lang="en-US" sz="2500" kern="1200"/>
            <a:t>Active Listening to Encourage Collaboration</a:t>
          </a:r>
        </a:p>
      </dsp:txBody>
      <dsp:txXfrm>
        <a:off x="1471682" y="1593274"/>
        <a:ext cx="9375436" cy="1274184"/>
      </dsp:txXfrm>
    </dsp:sp>
    <dsp:sp modelId="{E524CCA8-11F2-47C3-9EDD-9B69EB682D94}">
      <dsp:nvSpPr>
        <dsp:cNvPr id="0" name=""/>
        <dsp:cNvSpPr/>
      </dsp:nvSpPr>
      <dsp:spPr>
        <a:xfrm>
          <a:off x="0" y="3186005"/>
          <a:ext cx="10847119" cy="1274184"/>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58218-5B5F-49DA-A03A-63BE42D26D14}">
      <dsp:nvSpPr>
        <dsp:cNvPr id="0" name=""/>
        <dsp:cNvSpPr/>
      </dsp:nvSpPr>
      <dsp:spPr>
        <a:xfrm>
          <a:off x="385440" y="3472696"/>
          <a:ext cx="700801" cy="700801"/>
        </a:xfrm>
        <a:prstGeom prst="rect">
          <a:avLst/>
        </a:prstGeom>
        <a:blipFill rotWithShape="1">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968434-CF53-4985-B369-007E9A3BD911}">
      <dsp:nvSpPr>
        <dsp:cNvPr id="0" name=""/>
        <dsp:cNvSpPr/>
      </dsp:nvSpPr>
      <dsp:spPr>
        <a:xfrm>
          <a:off x="1471682" y="3186005"/>
          <a:ext cx="9375436" cy="1274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851" tIns="134851" rIns="134851" bIns="134851" numCol="1" spcCol="1270" anchor="ctr" anchorCtr="0">
          <a:noAutofit/>
        </a:bodyPr>
        <a:lstStyle/>
        <a:p>
          <a:pPr marL="0" lvl="0" indent="0" algn="l" defTabSz="1111250">
            <a:lnSpc>
              <a:spcPct val="100000"/>
            </a:lnSpc>
            <a:spcBef>
              <a:spcPct val="0"/>
            </a:spcBef>
            <a:spcAft>
              <a:spcPct val="35000"/>
            </a:spcAft>
            <a:buNone/>
          </a:pPr>
          <a:r>
            <a:rPr lang="en-US" sz="2500" kern="1200"/>
            <a:t>Productive Communication with the IEP Team </a:t>
          </a:r>
        </a:p>
      </dsp:txBody>
      <dsp:txXfrm>
        <a:off x="1471682" y="3186005"/>
        <a:ext cx="9375436" cy="1274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08F0C-A2DE-4B95-951A-D2D9E2BC282E}">
      <dsp:nvSpPr>
        <dsp:cNvPr id="0" name=""/>
        <dsp:cNvSpPr/>
      </dsp:nvSpPr>
      <dsp:spPr>
        <a:xfrm>
          <a:off x="0" y="31011"/>
          <a:ext cx="6172199" cy="153474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Get Involved in Schools</a:t>
          </a:r>
        </a:p>
      </dsp:txBody>
      <dsp:txXfrm>
        <a:off x="74920" y="105931"/>
        <a:ext cx="6022359" cy="1384907"/>
      </dsp:txXfrm>
    </dsp:sp>
    <dsp:sp modelId="{B9F9B5F3-32E9-4C37-A473-135C7BE967F1}">
      <dsp:nvSpPr>
        <dsp:cNvPr id="0" name=""/>
        <dsp:cNvSpPr/>
      </dsp:nvSpPr>
      <dsp:spPr>
        <a:xfrm>
          <a:off x="0" y="1669438"/>
          <a:ext cx="6172199" cy="1534747"/>
        </a:xfrm>
        <a:prstGeom prst="roundRect">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Build Relationships</a:t>
          </a:r>
        </a:p>
      </dsp:txBody>
      <dsp:txXfrm>
        <a:off x="74920" y="1744358"/>
        <a:ext cx="6022359" cy="1384907"/>
      </dsp:txXfrm>
    </dsp:sp>
    <dsp:sp modelId="{CA0F6663-6006-428B-AA00-01563637E515}">
      <dsp:nvSpPr>
        <dsp:cNvPr id="0" name=""/>
        <dsp:cNvSpPr/>
      </dsp:nvSpPr>
      <dsp:spPr>
        <a:xfrm>
          <a:off x="0" y="3307866"/>
          <a:ext cx="6172199" cy="1534747"/>
        </a:xfrm>
        <a:prstGeom prst="roundRect">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Take Opportunities to Help with Events</a:t>
          </a:r>
        </a:p>
      </dsp:txBody>
      <dsp:txXfrm>
        <a:off x="74920" y="3382786"/>
        <a:ext cx="6022359" cy="13849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6E284-13FE-4C54-A1AD-AAD3604473D4}">
      <dsp:nvSpPr>
        <dsp:cNvPr id="0" name=""/>
        <dsp:cNvSpPr/>
      </dsp:nvSpPr>
      <dsp:spPr>
        <a:xfrm>
          <a:off x="2781299" y="2266729"/>
          <a:ext cx="2565400" cy="2565400"/>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en-US" sz="4500" kern="1200"/>
            <a:t>Shared Vision</a:t>
          </a:r>
        </a:p>
      </dsp:txBody>
      <dsp:txXfrm>
        <a:off x="3156993" y="2642423"/>
        <a:ext cx="1814012" cy="1814012"/>
      </dsp:txXfrm>
    </dsp:sp>
    <dsp:sp modelId="{8C4B9DBA-217B-406F-B963-22A832E30415}">
      <dsp:nvSpPr>
        <dsp:cNvPr id="0" name=""/>
        <dsp:cNvSpPr/>
      </dsp:nvSpPr>
      <dsp:spPr>
        <a:xfrm rot="12900000">
          <a:off x="1038216" y="1787538"/>
          <a:ext cx="2063257" cy="731139"/>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FFC788-5F7E-44FF-8289-E09EC98CA166}">
      <dsp:nvSpPr>
        <dsp:cNvPr id="0" name=""/>
        <dsp:cNvSpPr/>
      </dsp:nvSpPr>
      <dsp:spPr>
        <a:xfrm>
          <a:off x="6219" y="586537"/>
          <a:ext cx="2437130" cy="19497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a:t>Decision Making </a:t>
          </a:r>
        </a:p>
      </dsp:txBody>
      <dsp:txXfrm>
        <a:off x="63324" y="643642"/>
        <a:ext cx="2322920" cy="1835494"/>
      </dsp:txXfrm>
    </dsp:sp>
    <dsp:sp modelId="{D487ADD8-7725-4446-9DC5-DF3EE869C4BD}">
      <dsp:nvSpPr>
        <dsp:cNvPr id="0" name=""/>
        <dsp:cNvSpPr/>
      </dsp:nvSpPr>
      <dsp:spPr>
        <a:xfrm rot="19500000">
          <a:off x="5026525" y="1787538"/>
          <a:ext cx="2063257" cy="731139"/>
        </a:xfrm>
        <a:prstGeom prst="lef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C549FD-95C9-44C2-8746-24EF6034BD56}">
      <dsp:nvSpPr>
        <dsp:cNvPr id="0" name=""/>
        <dsp:cNvSpPr/>
      </dsp:nvSpPr>
      <dsp:spPr>
        <a:xfrm>
          <a:off x="5684650" y="586537"/>
          <a:ext cx="2437130" cy="19497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a:t>Advisory Committees</a:t>
          </a:r>
        </a:p>
      </dsp:txBody>
      <dsp:txXfrm>
        <a:off x="5741755" y="643642"/>
        <a:ext cx="2322920" cy="18354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BBD13-8D76-4EE5-B903-822602FCD63B}">
      <dsp:nvSpPr>
        <dsp:cNvPr id="0" name=""/>
        <dsp:cNvSpPr/>
      </dsp:nvSpPr>
      <dsp:spPr>
        <a:xfrm>
          <a:off x="2207" y="0"/>
          <a:ext cx="3435027" cy="423703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Help tell the story behind the data</a:t>
          </a:r>
        </a:p>
        <a:p>
          <a:pPr marL="0" lvl="0" indent="0" algn="ctr" defTabSz="844550">
            <a:lnSpc>
              <a:spcPct val="90000"/>
            </a:lnSpc>
            <a:spcBef>
              <a:spcPct val="0"/>
            </a:spcBef>
            <a:spcAft>
              <a:spcPct val="35000"/>
            </a:spcAft>
            <a:buNone/>
          </a:pPr>
          <a:r>
            <a:rPr lang="en-US" sz="1900" kern="1200"/>
            <a:t> Story behind the numbers, as a parent you can add your voice to the story</a:t>
          </a:r>
        </a:p>
      </dsp:txBody>
      <dsp:txXfrm>
        <a:off x="2207" y="1694814"/>
        <a:ext cx="3435027" cy="1694814"/>
      </dsp:txXfrm>
    </dsp:sp>
    <dsp:sp modelId="{94661846-0F17-4684-9F9D-576697CE4806}">
      <dsp:nvSpPr>
        <dsp:cNvPr id="0" name=""/>
        <dsp:cNvSpPr/>
      </dsp:nvSpPr>
      <dsp:spPr>
        <a:xfrm>
          <a:off x="1014254" y="254222"/>
          <a:ext cx="1410933" cy="141093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E7157C-594B-4F1A-B54F-12EB49CE0029}">
      <dsp:nvSpPr>
        <dsp:cNvPr id="0" name=""/>
        <dsp:cNvSpPr/>
      </dsp:nvSpPr>
      <dsp:spPr>
        <a:xfrm>
          <a:off x="3540286" y="0"/>
          <a:ext cx="3435027" cy="4237037"/>
        </a:xfrm>
        <a:prstGeom prst="roundRect">
          <a:avLst>
            <a:gd name="adj" fmla="val 10000"/>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Participate in Surveys to help implement change</a:t>
          </a:r>
        </a:p>
        <a:p>
          <a:pPr marL="0" lvl="0" indent="0" algn="ctr" defTabSz="844550">
            <a:lnSpc>
              <a:spcPct val="90000"/>
            </a:lnSpc>
            <a:spcBef>
              <a:spcPct val="0"/>
            </a:spcBef>
            <a:spcAft>
              <a:spcPct val="35000"/>
            </a:spcAft>
            <a:buNone/>
          </a:pPr>
          <a:r>
            <a:rPr lang="en-US" sz="1900" kern="1200"/>
            <a:t> Participate in surveys, the results from parent input can implement change</a:t>
          </a:r>
        </a:p>
      </dsp:txBody>
      <dsp:txXfrm>
        <a:off x="3540286" y="1694814"/>
        <a:ext cx="3435027" cy="1694814"/>
      </dsp:txXfrm>
    </dsp:sp>
    <dsp:sp modelId="{B22E8576-719B-4E61-95B8-0B45243EF15F}">
      <dsp:nvSpPr>
        <dsp:cNvPr id="0" name=""/>
        <dsp:cNvSpPr/>
      </dsp:nvSpPr>
      <dsp:spPr>
        <a:xfrm>
          <a:off x="4552333" y="254222"/>
          <a:ext cx="1410933" cy="141093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20109D4-6D40-43DC-9408-03DCBBE34A90}">
      <dsp:nvSpPr>
        <dsp:cNvPr id="0" name=""/>
        <dsp:cNvSpPr/>
      </dsp:nvSpPr>
      <dsp:spPr>
        <a:xfrm>
          <a:off x="7078364" y="0"/>
          <a:ext cx="3435027" cy="4237037"/>
        </a:xfrm>
        <a:prstGeom prst="roundRect">
          <a:avLst>
            <a:gd name="adj" fmla="val 10000"/>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Use data from surveys to guide improvement</a:t>
          </a:r>
        </a:p>
      </dsp:txBody>
      <dsp:txXfrm>
        <a:off x="7078364" y="1694814"/>
        <a:ext cx="3435027" cy="1694814"/>
      </dsp:txXfrm>
    </dsp:sp>
    <dsp:sp modelId="{7A564382-99DD-4FE0-AFAE-CDB72E75D7C8}">
      <dsp:nvSpPr>
        <dsp:cNvPr id="0" name=""/>
        <dsp:cNvSpPr/>
      </dsp:nvSpPr>
      <dsp:spPr>
        <a:xfrm>
          <a:off x="8090411" y="254222"/>
          <a:ext cx="1410933" cy="141093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C12964-C4BE-4C23-A7B4-AFA6C3A83D24}">
      <dsp:nvSpPr>
        <dsp:cNvPr id="0" name=""/>
        <dsp:cNvSpPr/>
      </dsp:nvSpPr>
      <dsp:spPr>
        <a:xfrm>
          <a:off x="704808" y="3234136"/>
          <a:ext cx="8944035" cy="1002900"/>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53AD9-0C8D-483D-BB5C-19AFF95F3132}">
      <dsp:nvSpPr>
        <dsp:cNvPr id="0" name=""/>
        <dsp:cNvSpPr/>
      </dsp:nvSpPr>
      <dsp:spPr>
        <a:xfrm>
          <a:off x="2645" y="601975"/>
          <a:ext cx="2579042" cy="75151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Face-to- Face</a:t>
          </a:r>
        </a:p>
      </dsp:txBody>
      <dsp:txXfrm>
        <a:off x="2645" y="601975"/>
        <a:ext cx="2579042" cy="751518"/>
      </dsp:txXfrm>
    </dsp:sp>
    <dsp:sp modelId="{8FE5A5E5-9989-46D1-99C3-E0BF8B605A52}">
      <dsp:nvSpPr>
        <dsp:cNvPr id="0" name=""/>
        <dsp:cNvSpPr/>
      </dsp:nvSpPr>
      <dsp:spPr>
        <a:xfrm>
          <a:off x="23909" y="1310451"/>
          <a:ext cx="2579532" cy="418286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Establishes a relationship</a:t>
          </a:r>
        </a:p>
        <a:p>
          <a:pPr marL="228600" lvl="1" indent="-228600" algn="l" defTabSz="933450">
            <a:lnSpc>
              <a:spcPct val="90000"/>
            </a:lnSpc>
            <a:spcBef>
              <a:spcPct val="0"/>
            </a:spcBef>
            <a:spcAft>
              <a:spcPct val="15000"/>
            </a:spcAft>
            <a:buChar char="•"/>
          </a:pPr>
          <a:r>
            <a:rPr lang="en-US" sz="2100" kern="1200"/>
            <a:t>Allows for increased follow up communications</a:t>
          </a:r>
        </a:p>
      </dsp:txBody>
      <dsp:txXfrm>
        <a:off x="23909" y="1310451"/>
        <a:ext cx="2579532" cy="4182865"/>
      </dsp:txXfrm>
    </dsp:sp>
    <dsp:sp modelId="{6AA6E2B4-D44C-40AF-BE94-CA3E624D774D}">
      <dsp:nvSpPr>
        <dsp:cNvPr id="0" name=""/>
        <dsp:cNvSpPr/>
      </dsp:nvSpPr>
      <dsp:spPr>
        <a:xfrm>
          <a:off x="2942998" y="601975"/>
          <a:ext cx="2579042" cy="751518"/>
        </a:xfrm>
        <a:prstGeom prst="rect">
          <a:avLst/>
        </a:prstGeom>
        <a:solidFill>
          <a:schemeClr val="accent5">
            <a:hueOff val="-429520"/>
            <a:satOff val="-701"/>
            <a:lumOff val="-2550"/>
            <a:alphaOff val="0"/>
          </a:schemeClr>
        </a:solidFill>
        <a:ln w="12700" cap="flat" cmpd="sng" algn="ctr">
          <a:solidFill>
            <a:schemeClr val="accent5">
              <a:hueOff val="-429520"/>
              <a:satOff val="-701"/>
              <a:lumOff val="-25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Get Involved &amp; Advocate</a:t>
          </a:r>
        </a:p>
      </dsp:txBody>
      <dsp:txXfrm>
        <a:off x="2942998" y="601975"/>
        <a:ext cx="2579042" cy="751518"/>
      </dsp:txXfrm>
    </dsp:sp>
    <dsp:sp modelId="{706083D9-7A9B-47B2-8B08-8E42A5029FA3}">
      <dsp:nvSpPr>
        <dsp:cNvPr id="0" name=""/>
        <dsp:cNvSpPr/>
      </dsp:nvSpPr>
      <dsp:spPr>
        <a:xfrm>
          <a:off x="2942998" y="1353493"/>
          <a:ext cx="2579042" cy="4182865"/>
        </a:xfrm>
        <a:prstGeom prst="rect">
          <a:avLst/>
        </a:prstGeom>
        <a:solidFill>
          <a:schemeClr val="accent5">
            <a:tint val="40000"/>
            <a:alpha val="90000"/>
            <a:hueOff val="-733463"/>
            <a:satOff val="-4827"/>
            <a:lumOff val="-655"/>
            <a:alphaOff val="0"/>
          </a:schemeClr>
        </a:solidFill>
        <a:ln w="12700" cap="flat" cmpd="sng" algn="ctr">
          <a:solidFill>
            <a:schemeClr val="accent5">
              <a:tint val="40000"/>
              <a:alpha val="90000"/>
              <a:hueOff val="-733463"/>
              <a:satOff val="-4827"/>
              <a:lumOff val="-6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Call</a:t>
          </a:r>
        </a:p>
        <a:p>
          <a:pPr marL="228600" lvl="1" indent="-228600" algn="l" defTabSz="933450">
            <a:lnSpc>
              <a:spcPct val="90000"/>
            </a:lnSpc>
            <a:spcBef>
              <a:spcPct val="0"/>
            </a:spcBef>
            <a:spcAft>
              <a:spcPct val="15000"/>
            </a:spcAft>
            <a:buChar char="•"/>
          </a:pPr>
          <a:r>
            <a:rPr lang="en-US" sz="2100" kern="1200"/>
            <a:t>Email</a:t>
          </a:r>
        </a:p>
        <a:p>
          <a:pPr marL="228600" lvl="1" indent="-228600" algn="l" defTabSz="933450">
            <a:lnSpc>
              <a:spcPct val="90000"/>
            </a:lnSpc>
            <a:spcBef>
              <a:spcPct val="0"/>
            </a:spcBef>
            <a:spcAft>
              <a:spcPct val="15000"/>
            </a:spcAft>
            <a:buChar char="•"/>
          </a:pPr>
          <a:r>
            <a:rPr lang="en-US" sz="2100" kern="1200"/>
            <a:t>Text</a:t>
          </a:r>
        </a:p>
        <a:p>
          <a:pPr marL="228600" lvl="1" indent="-228600" algn="l" defTabSz="933450">
            <a:lnSpc>
              <a:spcPct val="90000"/>
            </a:lnSpc>
            <a:spcBef>
              <a:spcPct val="0"/>
            </a:spcBef>
            <a:spcAft>
              <a:spcPct val="15000"/>
            </a:spcAft>
            <a:buChar char="•"/>
          </a:pPr>
          <a:endParaRPr lang="en-US" sz="2100" kern="1200"/>
        </a:p>
        <a:p>
          <a:pPr marL="228600" lvl="1" indent="-228600" algn="l" defTabSz="933450">
            <a:lnSpc>
              <a:spcPct val="90000"/>
            </a:lnSpc>
            <a:spcBef>
              <a:spcPct val="0"/>
            </a:spcBef>
            <a:spcAft>
              <a:spcPct val="15000"/>
            </a:spcAft>
            <a:buChar char="•"/>
          </a:pPr>
          <a:r>
            <a:rPr lang="en-US" sz="2100" kern="1200"/>
            <a:t>Shows your child school and relationships are important</a:t>
          </a:r>
        </a:p>
      </dsp:txBody>
      <dsp:txXfrm>
        <a:off x="2942998" y="1353493"/>
        <a:ext cx="2579042" cy="4182865"/>
      </dsp:txXfrm>
    </dsp:sp>
    <dsp:sp modelId="{6F46DC17-F561-4335-BDA0-FFB03D3FC968}">
      <dsp:nvSpPr>
        <dsp:cNvPr id="0" name=""/>
        <dsp:cNvSpPr/>
      </dsp:nvSpPr>
      <dsp:spPr>
        <a:xfrm>
          <a:off x="5883107" y="601975"/>
          <a:ext cx="2579042" cy="751518"/>
        </a:xfrm>
        <a:prstGeom prst="rect">
          <a:avLst/>
        </a:prstGeom>
        <a:solidFill>
          <a:schemeClr val="accent5">
            <a:hueOff val="-859039"/>
            <a:satOff val="-1402"/>
            <a:lumOff val="-5100"/>
            <a:alphaOff val="0"/>
          </a:schemeClr>
        </a:solidFill>
        <a:ln w="12700" cap="flat" cmpd="sng" algn="ctr">
          <a:solidFill>
            <a:schemeClr val="accent5">
              <a:hueOff val="-859039"/>
              <a:satOff val="-1402"/>
              <a:lumOff val="-510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a:t>More Support = More Involvement</a:t>
          </a:r>
        </a:p>
      </dsp:txBody>
      <dsp:txXfrm>
        <a:off x="5883107" y="601975"/>
        <a:ext cx="2579042" cy="751518"/>
      </dsp:txXfrm>
    </dsp:sp>
    <dsp:sp modelId="{C0496AF6-A0C6-43A3-B6FE-23B79B43838F}">
      <dsp:nvSpPr>
        <dsp:cNvPr id="0" name=""/>
        <dsp:cNvSpPr/>
      </dsp:nvSpPr>
      <dsp:spPr>
        <a:xfrm>
          <a:off x="5883107" y="1353493"/>
          <a:ext cx="2579042" cy="4182865"/>
        </a:xfrm>
        <a:prstGeom prst="rect">
          <a:avLst/>
        </a:prstGeom>
        <a:solidFill>
          <a:schemeClr val="accent5">
            <a:tint val="40000"/>
            <a:alpha val="90000"/>
            <a:hueOff val="-1466926"/>
            <a:satOff val="-9653"/>
            <a:lumOff val="-1309"/>
            <a:alphaOff val="0"/>
          </a:schemeClr>
        </a:solidFill>
        <a:ln w="12700" cap="flat" cmpd="sng" algn="ctr">
          <a:solidFill>
            <a:schemeClr val="accent5">
              <a:tint val="40000"/>
              <a:alpha val="90000"/>
              <a:hueOff val="-1466926"/>
              <a:satOff val="-9653"/>
              <a:lumOff val="-13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a:t>Tier 2 &amp; Tier 3 levels of support tends to need more parental involvement</a:t>
          </a:r>
        </a:p>
        <a:p>
          <a:pPr marL="228600" lvl="1" indent="-228600" algn="l" defTabSz="933450">
            <a:lnSpc>
              <a:spcPct val="90000"/>
            </a:lnSpc>
            <a:spcBef>
              <a:spcPct val="0"/>
            </a:spcBef>
            <a:spcAft>
              <a:spcPct val="15000"/>
            </a:spcAft>
            <a:buChar char="•"/>
          </a:pPr>
          <a:r>
            <a:rPr lang="en-US" sz="2100" kern="1200"/>
            <a:t>Collaborate with teachers, school counselors, etc.</a:t>
          </a:r>
        </a:p>
        <a:p>
          <a:pPr marL="228600" lvl="1" indent="-228600" algn="l" defTabSz="933450">
            <a:lnSpc>
              <a:spcPct val="90000"/>
            </a:lnSpc>
            <a:spcBef>
              <a:spcPct val="0"/>
            </a:spcBef>
            <a:spcAft>
              <a:spcPct val="15000"/>
            </a:spcAft>
            <a:buChar char="•"/>
          </a:pPr>
          <a:r>
            <a:rPr lang="en-US" sz="2100" kern="1200"/>
            <a:t>May need to attend meetings to progress monitor student growth</a:t>
          </a:r>
        </a:p>
      </dsp:txBody>
      <dsp:txXfrm>
        <a:off x="5883107" y="1353493"/>
        <a:ext cx="2579042" cy="418286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C68DD-6DB6-48C0-ACB7-9771A550A4F6}">
      <dsp:nvSpPr>
        <dsp:cNvPr id="0" name=""/>
        <dsp:cNvSpPr/>
      </dsp:nvSpPr>
      <dsp:spPr>
        <a:xfrm>
          <a:off x="2313070" y="347905"/>
          <a:ext cx="4902087" cy="4902087"/>
        </a:xfrm>
        <a:prstGeom prst="pie">
          <a:avLst>
            <a:gd name="adj1" fmla="val 16200000"/>
            <a:gd name="adj2" fmla="val 1980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Positive Relationships</a:t>
          </a:r>
        </a:p>
      </dsp:txBody>
      <dsp:txXfrm>
        <a:off x="4880830" y="974089"/>
        <a:ext cx="1283879" cy="992089"/>
      </dsp:txXfrm>
    </dsp:sp>
    <dsp:sp modelId="{8E2D2CC5-8B1D-4D47-87F4-7CD215D7B6C7}">
      <dsp:nvSpPr>
        <dsp:cNvPr id="0" name=""/>
        <dsp:cNvSpPr/>
      </dsp:nvSpPr>
      <dsp:spPr>
        <a:xfrm>
          <a:off x="2371428" y="448865"/>
          <a:ext cx="4902087" cy="4902087"/>
        </a:xfrm>
        <a:prstGeom prst="pie">
          <a:avLst>
            <a:gd name="adj1" fmla="val 19800000"/>
            <a:gd name="adj2" fmla="val 1800000"/>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Empowering Families</a:t>
          </a:r>
        </a:p>
      </dsp:txBody>
      <dsp:txXfrm>
        <a:off x="5697844" y="2433043"/>
        <a:ext cx="1342238" cy="962909"/>
      </dsp:txXfrm>
    </dsp:sp>
    <dsp:sp modelId="{8AF4550B-A590-4F65-80A2-D16BD1AC6D07}">
      <dsp:nvSpPr>
        <dsp:cNvPr id="0" name=""/>
        <dsp:cNvSpPr/>
      </dsp:nvSpPr>
      <dsp:spPr>
        <a:xfrm>
          <a:off x="2313070" y="549825"/>
          <a:ext cx="4902087" cy="4902087"/>
        </a:xfrm>
        <a:prstGeom prst="pie">
          <a:avLst>
            <a:gd name="adj1" fmla="val 1800000"/>
            <a:gd name="adj2" fmla="val 5400000"/>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a:t>
          </a:r>
        </a:p>
      </dsp:txBody>
      <dsp:txXfrm>
        <a:off x="4880830" y="3862818"/>
        <a:ext cx="1283879" cy="992089"/>
      </dsp:txXfrm>
    </dsp:sp>
    <dsp:sp modelId="{4471FB0E-60F9-4A5A-A249-B32978203CF1}">
      <dsp:nvSpPr>
        <dsp:cNvPr id="0" name=""/>
        <dsp:cNvSpPr/>
      </dsp:nvSpPr>
      <dsp:spPr>
        <a:xfrm>
          <a:off x="2196353" y="549825"/>
          <a:ext cx="4902087" cy="4902087"/>
        </a:xfrm>
        <a:prstGeom prst="pie">
          <a:avLst>
            <a:gd name="adj1" fmla="val 5400000"/>
            <a:gd name="adj2" fmla="val 9000000"/>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Data Based Goals &amp; Outcomes</a:t>
          </a:r>
        </a:p>
      </dsp:txBody>
      <dsp:txXfrm>
        <a:off x="3246801" y="3862818"/>
        <a:ext cx="1283879" cy="992089"/>
      </dsp:txXfrm>
    </dsp:sp>
    <dsp:sp modelId="{455B53F9-7020-4287-9850-2338F4E1F5BE}">
      <dsp:nvSpPr>
        <dsp:cNvPr id="0" name=""/>
        <dsp:cNvSpPr/>
      </dsp:nvSpPr>
      <dsp:spPr>
        <a:xfrm>
          <a:off x="1972084" y="448865"/>
          <a:ext cx="5233909" cy="4902087"/>
        </a:xfrm>
        <a:prstGeom prst="pie">
          <a:avLst>
            <a:gd name="adj1" fmla="val 9000000"/>
            <a:gd name="adj2" fmla="val 12600000"/>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Multi-Dimensional Communications</a:t>
          </a:r>
        </a:p>
      </dsp:txBody>
      <dsp:txXfrm>
        <a:off x="2221318" y="2433043"/>
        <a:ext cx="1433094" cy="962909"/>
      </dsp:txXfrm>
    </dsp:sp>
    <dsp:sp modelId="{E601930F-B029-4B26-B13C-DA80CB63CB27}">
      <dsp:nvSpPr>
        <dsp:cNvPr id="0" name=""/>
        <dsp:cNvSpPr/>
      </dsp:nvSpPr>
      <dsp:spPr>
        <a:xfrm>
          <a:off x="2196353" y="347905"/>
          <a:ext cx="4902087" cy="4902087"/>
        </a:xfrm>
        <a:prstGeom prst="pie">
          <a:avLst>
            <a:gd name="adj1" fmla="val 12600000"/>
            <a:gd name="adj2" fmla="val 16200000"/>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 Problem Solving </a:t>
          </a:r>
        </a:p>
      </dsp:txBody>
      <dsp:txXfrm>
        <a:off x="3246801" y="974089"/>
        <a:ext cx="1283879" cy="992089"/>
      </dsp:txXfrm>
    </dsp:sp>
    <dsp:sp modelId="{165D0E93-6AD2-4CBF-A391-6318BA0A2C30}">
      <dsp:nvSpPr>
        <dsp:cNvPr id="0" name=""/>
        <dsp:cNvSpPr/>
      </dsp:nvSpPr>
      <dsp:spPr>
        <a:xfrm>
          <a:off x="2009428" y="44443"/>
          <a:ext cx="5509012" cy="5509012"/>
        </a:xfrm>
        <a:prstGeom prst="circularArrow">
          <a:avLst>
            <a:gd name="adj1" fmla="val 5085"/>
            <a:gd name="adj2" fmla="val 327528"/>
            <a:gd name="adj3" fmla="val 19472472"/>
            <a:gd name="adj4" fmla="val 16200251"/>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3B35AC-16E8-4871-8E90-BA89A529D1BC}">
      <dsp:nvSpPr>
        <dsp:cNvPr id="0" name=""/>
        <dsp:cNvSpPr/>
      </dsp:nvSpPr>
      <dsp:spPr>
        <a:xfrm>
          <a:off x="2067786" y="145402"/>
          <a:ext cx="5509012" cy="5509012"/>
        </a:xfrm>
        <a:prstGeom prst="circularArrow">
          <a:avLst>
            <a:gd name="adj1" fmla="val 5085"/>
            <a:gd name="adj2" fmla="val 327528"/>
            <a:gd name="adj3" fmla="val 1472472"/>
            <a:gd name="adj4" fmla="val 19800000"/>
            <a:gd name="adj5" fmla="val 5932"/>
          </a:avLst>
        </a:prstGeom>
        <a:gradFill rotWithShape="0">
          <a:gsLst>
            <a:gs pos="0">
              <a:schemeClr val="accent5">
                <a:hueOff val="-171808"/>
                <a:satOff val="-280"/>
                <a:lumOff val="-1020"/>
                <a:alphaOff val="0"/>
                <a:satMod val="103000"/>
                <a:lumMod val="102000"/>
                <a:tint val="94000"/>
              </a:schemeClr>
            </a:gs>
            <a:gs pos="50000">
              <a:schemeClr val="accent5">
                <a:hueOff val="-171808"/>
                <a:satOff val="-280"/>
                <a:lumOff val="-1020"/>
                <a:alphaOff val="0"/>
                <a:satMod val="110000"/>
                <a:lumMod val="100000"/>
                <a:shade val="100000"/>
              </a:schemeClr>
            </a:gs>
            <a:gs pos="100000">
              <a:schemeClr val="accent5">
                <a:hueOff val="-171808"/>
                <a:satOff val="-280"/>
                <a:lumOff val="-102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BA563E4-585F-4CB3-8965-D2D3E6689DBF}">
      <dsp:nvSpPr>
        <dsp:cNvPr id="0" name=""/>
        <dsp:cNvSpPr/>
      </dsp:nvSpPr>
      <dsp:spPr>
        <a:xfrm>
          <a:off x="2009428" y="246362"/>
          <a:ext cx="5509012" cy="5509012"/>
        </a:xfrm>
        <a:prstGeom prst="circularArrow">
          <a:avLst>
            <a:gd name="adj1" fmla="val 5085"/>
            <a:gd name="adj2" fmla="val 327528"/>
            <a:gd name="adj3" fmla="val 5072221"/>
            <a:gd name="adj4" fmla="val 1800000"/>
            <a:gd name="adj5" fmla="val 5932"/>
          </a:avLst>
        </a:prstGeom>
        <a:gradFill rotWithShape="0">
          <a:gsLst>
            <a:gs pos="0">
              <a:schemeClr val="accent5">
                <a:hueOff val="-343616"/>
                <a:satOff val="-561"/>
                <a:lumOff val="-2040"/>
                <a:alphaOff val="0"/>
                <a:satMod val="103000"/>
                <a:lumMod val="102000"/>
                <a:tint val="94000"/>
              </a:schemeClr>
            </a:gs>
            <a:gs pos="50000">
              <a:schemeClr val="accent5">
                <a:hueOff val="-343616"/>
                <a:satOff val="-561"/>
                <a:lumOff val="-2040"/>
                <a:alphaOff val="0"/>
                <a:satMod val="110000"/>
                <a:lumMod val="100000"/>
                <a:shade val="100000"/>
              </a:schemeClr>
            </a:gs>
            <a:gs pos="100000">
              <a:schemeClr val="accent5">
                <a:hueOff val="-343616"/>
                <a:satOff val="-561"/>
                <a:lumOff val="-2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C5607C-E65E-4023-BC39-D239E0E12A77}">
      <dsp:nvSpPr>
        <dsp:cNvPr id="0" name=""/>
        <dsp:cNvSpPr/>
      </dsp:nvSpPr>
      <dsp:spPr>
        <a:xfrm>
          <a:off x="1893070" y="246362"/>
          <a:ext cx="5509012" cy="5509012"/>
        </a:xfrm>
        <a:prstGeom prst="circularArrow">
          <a:avLst>
            <a:gd name="adj1" fmla="val 5085"/>
            <a:gd name="adj2" fmla="val 327528"/>
            <a:gd name="adj3" fmla="val 8672472"/>
            <a:gd name="adj4" fmla="val 5400251"/>
            <a:gd name="adj5" fmla="val 5932"/>
          </a:avLst>
        </a:prstGeom>
        <a:gradFill rotWithShape="0">
          <a:gsLst>
            <a:gs pos="0">
              <a:schemeClr val="accent5">
                <a:hueOff val="-515424"/>
                <a:satOff val="-841"/>
                <a:lumOff val="-3060"/>
                <a:alphaOff val="0"/>
                <a:satMod val="103000"/>
                <a:lumMod val="102000"/>
                <a:tint val="94000"/>
              </a:schemeClr>
            </a:gs>
            <a:gs pos="50000">
              <a:schemeClr val="accent5">
                <a:hueOff val="-515424"/>
                <a:satOff val="-841"/>
                <a:lumOff val="-3060"/>
                <a:alphaOff val="0"/>
                <a:satMod val="110000"/>
                <a:lumMod val="100000"/>
                <a:shade val="100000"/>
              </a:schemeClr>
            </a:gs>
            <a:gs pos="100000">
              <a:schemeClr val="accent5">
                <a:hueOff val="-515424"/>
                <a:satOff val="-841"/>
                <a:lumOff val="-306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12DBB4B-70F8-4AC9-A1AD-2EB0268699CC}">
      <dsp:nvSpPr>
        <dsp:cNvPr id="0" name=""/>
        <dsp:cNvSpPr/>
      </dsp:nvSpPr>
      <dsp:spPr>
        <a:xfrm>
          <a:off x="1833411" y="145402"/>
          <a:ext cx="5509012" cy="5509012"/>
        </a:xfrm>
        <a:prstGeom prst="circularArrow">
          <a:avLst>
            <a:gd name="adj1" fmla="val 5085"/>
            <a:gd name="adj2" fmla="val 327528"/>
            <a:gd name="adj3" fmla="val 12272472"/>
            <a:gd name="adj4" fmla="val 9000000"/>
            <a:gd name="adj5" fmla="val 5932"/>
          </a:avLst>
        </a:prstGeom>
        <a:gradFill rotWithShape="0">
          <a:gsLst>
            <a:gs pos="0">
              <a:schemeClr val="accent5">
                <a:hueOff val="-687231"/>
                <a:satOff val="-1122"/>
                <a:lumOff val="-4080"/>
                <a:alphaOff val="0"/>
                <a:satMod val="103000"/>
                <a:lumMod val="102000"/>
                <a:tint val="94000"/>
              </a:schemeClr>
            </a:gs>
            <a:gs pos="50000">
              <a:schemeClr val="accent5">
                <a:hueOff val="-687231"/>
                <a:satOff val="-1122"/>
                <a:lumOff val="-4080"/>
                <a:alphaOff val="0"/>
                <a:satMod val="110000"/>
                <a:lumMod val="100000"/>
                <a:shade val="100000"/>
              </a:schemeClr>
            </a:gs>
            <a:gs pos="100000">
              <a:schemeClr val="accent5">
                <a:hueOff val="-687231"/>
                <a:satOff val="-1122"/>
                <a:lumOff val="-408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D1F57F4-1CC1-44A0-A873-ADC0B862225C}">
      <dsp:nvSpPr>
        <dsp:cNvPr id="0" name=""/>
        <dsp:cNvSpPr/>
      </dsp:nvSpPr>
      <dsp:spPr>
        <a:xfrm>
          <a:off x="1893070" y="44443"/>
          <a:ext cx="5509012" cy="5509012"/>
        </a:xfrm>
        <a:prstGeom prst="circularArrow">
          <a:avLst>
            <a:gd name="adj1" fmla="val 5085"/>
            <a:gd name="adj2" fmla="val 327528"/>
            <a:gd name="adj3" fmla="val 15872221"/>
            <a:gd name="adj4" fmla="val 12600000"/>
            <a:gd name="adj5" fmla="val 5932"/>
          </a:avLst>
        </a:prstGeom>
        <a:gradFill rotWithShape="0">
          <a:gsLst>
            <a:gs pos="0">
              <a:schemeClr val="accent5">
                <a:hueOff val="-859039"/>
                <a:satOff val="-1402"/>
                <a:lumOff val="-5100"/>
                <a:alphaOff val="0"/>
                <a:satMod val="103000"/>
                <a:lumMod val="102000"/>
                <a:tint val="94000"/>
              </a:schemeClr>
            </a:gs>
            <a:gs pos="50000">
              <a:schemeClr val="accent5">
                <a:hueOff val="-859039"/>
                <a:satOff val="-1402"/>
                <a:lumOff val="-5100"/>
                <a:alphaOff val="0"/>
                <a:satMod val="110000"/>
                <a:lumMod val="100000"/>
                <a:shade val="100000"/>
              </a:schemeClr>
            </a:gs>
            <a:gs pos="100000">
              <a:schemeClr val="accent5">
                <a:hueOff val="-859039"/>
                <a:satOff val="-1402"/>
                <a:lumOff val="-51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69AC-EFA7-4540-A9B0-4673C644995E}">
      <dsp:nvSpPr>
        <dsp:cNvPr id="0" name=""/>
        <dsp:cNvSpPr/>
      </dsp:nvSpPr>
      <dsp:spPr>
        <a:xfrm>
          <a:off x="109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Share Information</a:t>
          </a:r>
        </a:p>
      </dsp:txBody>
      <dsp:txXfrm>
        <a:off x="1092" y="0"/>
        <a:ext cx="2839591" cy="1625600"/>
      </dsp:txXfrm>
    </dsp:sp>
    <dsp:sp modelId="{141EE436-50EF-4D2F-A76A-819F71F18F68}">
      <dsp:nvSpPr>
        <dsp:cNvPr id="0" name=""/>
        <dsp:cNvSpPr/>
      </dsp:nvSpPr>
      <dsp:spPr>
        <a:xfrm>
          <a:off x="285051" y="1625600"/>
          <a:ext cx="2271672" cy="352213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Life events can impact student performance</a:t>
          </a:r>
        </a:p>
        <a:p>
          <a:pPr marL="0" lvl="0" indent="0" algn="ctr" defTabSz="889000">
            <a:lnSpc>
              <a:spcPct val="90000"/>
            </a:lnSpc>
            <a:spcBef>
              <a:spcPct val="0"/>
            </a:spcBef>
            <a:spcAft>
              <a:spcPct val="35000"/>
            </a:spcAft>
            <a:buFont typeface="Arial" panose="020B0604020202020204" pitchFamily="34" charset="0"/>
            <a:buNone/>
          </a:pPr>
          <a:endParaRPr lang="en-US" sz="2000" kern="1200"/>
        </a:p>
        <a:p>
          <a:pPr marL="0" lvl="0" indent="0" algn="l" defTabSz="889000">
            <a:lnSpc>
              <a:spcPct val="90000"/>
            </a:lnSpc>
            <a:spcBef>
              <a:spcPct val="0"/>
            </a:spcBef>
            <a:spcAft>
              <a:spcPct val="35000"/>
            </a:spcAft>
            <a:buFont typeface="Arial" panose="020B0604020202020204" pitchFamily="34" charset="0"/>
            <a:buNone/>
          </a:pPr>
          <a:r>
            <a:rPr lang="en-US" sz="2000" kern="1200"/>
            <a:t>Communicating with teacher, team can develop an action plan to solve instructional needs</a:t>
          </a:r>
        </a:p>
      </dsp:txBody>
      <dsp:txXfrm>
        <a:off x="351586" y="1692135"/>
        <a:ext cx="2138602" cy="3389063"/>
      </dsp:txXfrm>
    </dsp:sp>
    <dsp:sp modelId="{6B5772E3-5D3A-4DC3-AA65-8541820EDA0B}">
      <dsp:nvSpPr>
        <dsp:cNvPr id="0" name=""/>
        <dsp:cNvSpPr/>
      </dsp:nvSpPr>
      <dsp:spPr>
        <a:xfrm>
          <a:off x="305365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Develop Trusting Connections</a:t>
          </a:r>
        </a:p>
      </dsp:txBody>
      <dsp:txXfrm>
        <a:off x="3053652" y="0"/>
        <a:ext cx="2839591" cy="1625600"/>
      </dsp:txXfrm>
    </dsp:sp>
    <dsp:sp modelId="{047684F6-5088-428B-99C3-49791C37F777}">
      <dsp:nvSpPr>
        <dsp:cNvPr id="0" name=""/>
        <dsp:cNvSpPr/>
      </dsp:nvSpPr>
      <dsp:spPr>
        <a:xfrm>
          <a:off x="3359124" y="1604079"/>
          <a:ext cx="2271672" cy="3522133"/>
        </a:xfrm>
        <a:prstGeom prst="roundRect">
          <a:avLst>
            <a:gd name="adj" fmla="val 10000"/>
          </a:avLst>
        </a:prstGeom>
        <a:solidFill>
          <a:schemeClr val="accent5">
            <a:hueOff val="-429520"/>
            <a:satOff val="-701"/>
            <a:lumOff val="-25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This person can help support you and may be able to achieve more student success through a collaborative effort</a:t>
          </a:r>
        </a:p>
      </dsp:txBody>
      <dsp:txXfrm>
        <a:off x="3425659" y="1670614"/>
        <a:ext cx="2138602" cy="3389063"/>
      </dsp:txXfrm>
    </dsp:sp>
    <dsp:sp modelId="{9BD33462-E1F3-4BDB-B85F-70DAA1A57701}">
      <dsp:nvSpPr>
        <dsp:cNvPr id="0" name=""/>
        <dsp:cNvSpPr/>
      </dsp:nvSpPr>
      <dsp:spPr>
        <a:xfrm>
          <a:off x="6106212" y="0"/>
          <a:ext cx="2839591" cy="541866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Work Toward a Shared Goal</a:t>
          </a:r>
        </a:p>
      </dsp:txBody>
      <dsp:txXfrm>
        <a:off x="6106212" y="0"/>
        <a:ext cx="2839591" cy="1625600"/>
      </dsp:txXfrm>
    </dsp:sp>
    <dsp:sp modelId="{6A63731D-5FEB-4B6D-84AE-AB7A7F2F5839}">
      <dsp:nvSpPr>
        <dsp:cNvPr id="0" name=""/>
        <dsp:cNvSpPr/>
      </dsp:nvSpPr>
      <dsp:spPr>
        <a:xfrm>
          <a:off x="6390171" y="1625600"/>
          <a:ext cx="2271672" cy="3522133"/>
        </a:xfrm>
        <a:prstGeom prst="roundRect">
          <a:avLst>
            <a:gd name="adj" fmla="val 10000"/>
          </a:avLst>
        </a:prstGeom>
        <a:solidFill>
          <a:schemeClr val="accent5">
            <a:hueOff val="-859039"/>
            <a:satOff val="-1402"/>
            <a:lumOff val="-51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t" anchorCtr="0">
          <a:noAutofit/>
        </a:bodyPr>
        <a:lstStyle/>
        <a:p>
          <a:pPr marL="0" lvl="0" indent="0" algn="l" defTabSz="889000">
            <a:lnSpc>
              <a:spcPct val="90000"/>
            </a:lnSpc>
            <a:spcBef>
              <a:spcPct val="0"/>
            </a:spcBef>
            <a:spcAft>
              <a:spcPct val="35000"/>
            </a:spcAft>
            <a:buNone/>
          </a:pPr>
          <a:r>
            <a:rPr lang="en-US" sz="2000" kern="1200"/>
            <a:t>Collaboration with family and parents creates an honest dialogue</a:t>
          </a:r>
        </a:p>
        <a:p>
          <a:pPr marL="0" lvl="0" indent="0" algn="l" defTabSz="889000">
            <a:lnSpc>
              <a:spcPct val="90000"/>
            </a:lnSpc>
            <a:spcBef>
              <a:spcPct val="0"/>
            </a:spcBef>
            <a:spcAft>
              <a:spcPct val="35000"/>
            </a:spcAft>
            <a:buNone/>
          </a:pPr>
          <a:endParaRPr lang="en-US" sz="2000" kern="1200"/>
        </a:p>
        <a:p>
          <a:pPr marL="0" lvl="0" indent="0" algn="l" defTabSz="889000">
            <a:lnSpc>
              <a:spcPct val="90000"/>
            </a:lnSpc>
            <a:spcBef>
              <a:spcPct val="0"/>
            </a:spcBef>
            <a:spcAft>
              <a:spcPct val="35000"/>
            </a:spcAft>
            <a:buNone/>
          </a:pPr>
          <a:r>
            <a:rPr lang="en-US" sz="2000" kern="1200"/>
            <a:t>Team can focus on student success as the primary goal</a:t>
          </a:r>
        </a:p>
      </dsp:txBody>
      <dsp:txXfrm>
        <a:off x="6456706" y="1692135"/>
        <a:ext cx="2138602" cy="338906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2A3962-30AF-4DB7-B32C-AAE8EF2FB9DE}">
      <dsp:nvSpPr>
        <dsp:cNvPr id="0" name=""/>
        <dsp:cNvSpPr/>
      </dsp:nvSpPr>
      <dsp:spPr>
        <a:xfrm>
          <a:off x="0"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8CB0B0-C277-459E-8222-8DCB26F0AEA1}">
      <dsp:nvSpPr>
        <dsp:cNvPr id="0" name=""/>
        <dsp:cNvSpPr/>
      </dsp:nvSpPr>
      <dsp:spPr>
        <a:xfrm>
          <a:off x="359908"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Active listening is a way of listening that involves full attention to what is being said for the primary purpose of understanding the speaker.</a:t>
          </a:r>
        </a:p>
      </dsp:txBody>
      <dsp:txXfrm>
        <a:off x="420152" y="1570403"/>
        <a:ext cx="3118692" cy="1936391"/>
      </dsp:txXfrm>
    </dsp:sp>
    <dsp:sp modelId="{A9916B02-1D34-4057-A977-4F0FE0ECD6FA}">
      <dsp:nvSpPr>
        <dsp:cNvPr id="0" name=""/>
        <dsp:cNvSpPr/>
      </dsp:nvSpPr>
      <dsp:spPr>
        <a:xfrm>
          <a:off x="3958998"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B970D32-5ACE-4093-B666-EDF20A93969E}">
      <dsp:nvSpPr>
        <dsp:cNvPr id="0" name=""/>
        <dsp:cNvSpPr/>
      </dsp:nvSpPr>
      <dsp:spPr>
        <a:xfrm>
          <a:off x="4318907"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It is an important skill set for many different circumstances, from personal to professional. </a:t>
          </a:r>
        </a:p>
      </dsp:txBody>
      <dsp:txXfrm>
        <a:off x="4379151" y="1570403"/>
        <a:ext cx="3118692" cy="1936391"/>
      </dsp:txXfrm>
    </dsp:sp>
    <dsp:sp modelId="{F9C3C345-90BA-43C0-BAEA-27348768569C}">
      <dsp:nvSpPr>
        <dsp:cNvPr id="0" name=""/>
        <dsp:cNvSpPr/>
      </dsp:nvSpPr>
      <dsp:spPr>
        <a:xfrm>
          <a:off x="7917996" y="1168246"/>
          <a:ext cx="3239180" cy="2056879"/>
        </a:xfrm>
        <a:prstGeom prst="roundRect">
          <a:avLst>
            <a:gd name="adj" fmla="val 10000"/>
          </a:avLst>
        </a:prstGeom>
        <a:solidFill>
          <a:schemeClr val="accent5">
            <a:alpha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8D9B55D-709E-47D3-A344-844E4EB0A42A}">
      <dsp:nvSpPr>
        <dsp:cNvPr id="0" name=""/>
        <dsp:cNvSpPr/>
      </dsp:nvSpPr>
      <dsp:spPr>
        <a:xfrm>
          <a:off x="8277905" y="1510159"/>
          <a:ext cx="3239180" cy="2056879"/>
        </a:xfrm>
        <a:prstGeom prst="roundRect">
          <a:avLst>
            <a:gd name="adj" fmla="val 10000"/>
          </a:avLst>
        </a:prstGeom>
        <a:solidFill>
          <a:schemeClr val="lt1">
            <a:alpha val="90000"/>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If we are not listening actively, we are likely to miss the real message. </a:t>
          </a:r>
        </a:p>
      </dsp:txBody>
      <dsp:txXfrm>
        <a:off x="8338149" y="1570403"/>
        <a:ext cx="3118692" cy="193639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ED117F-9349-4DB4-9446-2EB73420D223}">
      <dsp:nvSpPr>
        <dsp:cNvPr id="0" name=""/>
        <dsp:cNvSpPr/>
      </dsp:nvSpPr>
      <dsp:spPr>
        <a:xfrm>
          <a:off x="2284972" y="1586"/>
          <a:ext cx="9139890" cy="1625724"/>
        </a:xfrm>
        <a:prstGeom prst="rect">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w="6350" cap="flat" cmpd="sng" algn="ctr">
          <a:solidFill>
            <a:schemeClr val="accent5">
              <a:alpha val="9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When someone is conveying a message, there are two meanings to gather: the content and the feeling or attitude underlying the message. An active listener is not only tuned in to the information conveyed, but also how it is conveyed and any nonverbal cues present.</a:t>
          </a:r>
        </a:p>
      </dsp:txBody>
      <dsp:txXfrm>
        <a:off x="2284972" y="1586"/>
        <a:ext cx="9139890" cy="1625724"/>
      </dsp:txXfrm>
    </dsp:sp>
    <dsp:sp modelId="{6AB01DDA-077E-4543-A5F3-E517B21236FF}">
      <dsp:nvSpPr>
        <dsp:cNvPr id="0" name=""/>
        <dsp:cNvSpPr/>
      </dsp:nvSpPr>
      <dsp:spPr>
        <a:xfrm>
          <a:off x="0" y="1586"/>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Listen for Total</a:t>
          </a:r>
        </a:p>
        <a:p>
          <a:pPr marL="0" lvl="0" indent="0" algn="ctr" defTabSz="933450">
            <a:lnSpc>
              <a:spcPct val="90000"/>
            </a:lnSpc>
            <a:spcBef>
              <a:spcPct val="0"/>
            </a:spcBef>
            <a:spcAft>
              <a:spcPct val="35000"/>
            </a:spcAft>
            <a:buNone/>
          </a:pPr>
          <a:r>
            <a:rPr lang="en-US" sz="2100" kern="1200"/>
            <a:t>Meaning</a:t>
          </a:r>
        </a:p>
      </dsp:txBody>
      <dsp:txXfrm>
        <a:off x="0" y="1586"/>
        <a:ext cx="2284972" cy="1625724"/>
      </dsp:txXfrm>
    </dsp:sp>
    <dsp:sp modelId="{B04DF34C-A181-4DC2-B1C8-6BCD64E89A05}">
      <dsp:nvSpPr>
        <dsp:cNvPr id="0" name=""/>
        <dsp:cNvSpPr/>
      </dsp:nvSpPr>
      <dsp:spPr>
        <a:xfrm>
          <a:off x="2284972" y="1724854"/>
          <a:ext cx="9139890" cy="1625724"/>
        </a:xfrm>
        <a:prstGeom prst="rect">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w="6350" cap="flat" cmpd="sng" algn="ctr">
          <a:solidFill>
            <a:schemeClr val="accent5">
              <a:alpha val="90000"/>
              <a:hueOff val="0"/>
              <a:satOff val="0"/>
              <a:lumOff val="0"/>
              <a:alphaOff val="-2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After listening, when a response is appropriate, the listener should respond to the feeling of what was said. In this way, the speaker feels understood and empathy is established.</a:t>
          </a:r>
        </a:p>
      </dsp:txBody>
      <dsp:txXfrm>
        <a:off x="2284972" y="1724854"/>
        <a:ext cx="9139890" cy="1625724"/>
      </dsp:txXfrm>
    </dsp:sp>
    <dsp:sp modelId="{4EAD1FDE-7D9E-4887-97E6-4E6F501FC2DB}">
      <dsp:nvSpPr>
        <dsp:cNvPr id="0" name=""/>
        <dsp:cNvSpPr/>
      </dsp:nvSpPr>
      <dsp:spPr>
        <a:xfrm>
          <a:off x="0" y="1724854"/>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2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Respond to Feelings</a:t>
          </a:r>
        </a:p>
      </dsp:txBody>
      <dsp:txXfrm>
        <a:off x="0" y="1724854"/>
        <a:ext cx="2284972" cy="1625724"/>
      </dsp:txXfrm>
    </dsp:sp>
    <dsp:sp modelId="{74FBBF08-3F86-4BB8-B5E0-1AC7741F3449}">
      <dsp:nvSpPr>
        <dsp:cNvPr id="0" name=""/>
        <dsp:cNvSpPr/>
      </dsp:nvSpPr>
      <dsp:spPr>
        <a:xfrm>
          <a:off x="2284972" y="3448122"/>
          <a:ext cx="9139890" cy="1625724"/>
        </a:xfrm>
        <a:prstGeom prst="rect">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w="6350" cap="flat" cmpd="sng" algn="ctr">
          <a:solidFill>
            <a:schemeClr val="accent5">
              <a:alpha val="90000"/>
              <a:hueOff val="0"/>
              <a:satOff val="0"/>
              <a:lumOff val="0"/>
              <a:alphaOff val="-4000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77339" tIns="412934" rIns="177339" bIns="412934" numCol="1" spcCol="1270" anchor="ctr" anchorCtr="0">
          <a:noAutofit/>
        </a:bodyPr>
        <a:lstStyle/>
        <a:p>
          <a:pPr marL="0" lvl="0" indent="0" algn="l" defTabSz="755650">
            <a:lnSpc>
              <a:spcPct val="90000"/>
            </a:lnSpc>
            <a:spcBef>
              <a:spcPct val="0"/>
            </a:spcBef>
            <a:spcAft>
              <a:spcPct val="35000"/>
            </a:spcAft>
            <a:buNone/>
          </a:pPr>
          <a:r>
            <a:rPr lang="en-US" sz="1700" kern="1200"/>
            <a:t>Nonverbal cues include tone of voice, facial or body expressions, and speed of speech. All of these taken together can convey a much deeper meaning than merely the content of what was said.</a:t>
          </a:r>
        </a:p>
      </dsp:txBody>
      <dsp:txXfrm>
        <a:off x="2284972" y="3448122"/>
        <a:ext cx="9139890" cy="1625724"/>
      </dsp:txXfrm>
    </dsp:sp>
    <dsp:sp modelId="{073D5CED-2C44-41B9-9EA0-564E70D1C424}">
      <dsp:nvSpPr>
        <dsp:cNvPr id="0" name=""/>
        <dsp:cNvSpPr/>
      </dsp:nvSpPr>
      <dsp:spPr>
        <a:xfrm>
          <a:off x="0" y="3448122"/>
          <a:ext cx="2284972" cy="1625724"/>
        </a:xfrm>
        <a:prstGeom prst="rect">
          <a:avLst/>
        </a:prstGeom>
        <a:solidFill>
          <a:schemeClr val="lt1">
            <a:hueOff val="0"/>
            <a:satOff val="0"/>
            <a:lumOff val="0"/>
            <a:alphaOff val="0"/>
          </a:schemeClr>
        </a:solidFill>
        <a:ln w="6350" cap="flat" cmpd="sng" algn="ctr">
          <a:solidFill>
            <a:schemeClr val="accent5">
              <a:alpha val="90000"/>
              <a:hueOff val="0"/>
              <a:satOff val="0"/>
              <a:lumOff val="0"/>
              <a:alphaOff val="-4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0913" tIns="160585" rIns="120913" bIns="160585" numCol="1" spcCol="1270" anchor="ctr" anchorCtr="0">
          <a:noAutofit/>
        </a:bodyPr>
        <a:lstStyle/>
        <a:p>
          <a:pPr marL="0" lvl="0" indent="0" algn="ctr" defTabSz="933450">
            <a:lnSpc>
              <a:spcPct val="90000"/>
            </a:lnSpc>
            <a:spcBef>
              <a:spcPct val="0"/>
            </a:spcBef>
            <a:spcAft>
              <a:spcPct val="35000"/>
            </a:spcAft>
            <a:buNone/>
          </a:pPr>
          <a:r>
            <a:rPr lang="en-US" sz="2100" kern="1200"/>
            <a:t>Note all Cues</a:t>
          </a:r>
        </a:p>
      </dsp:txBody>
      <dsp:txXfrm>
        <a:off x="0" y="3448122"/>
        <a:ext cx="2284972" cy="16257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AAE6C-4937-4343-A581-5474A7F9008C}">
      <dsp:nvSpPr>
        <dsp:cNvPr id="0" name=""/>
        <dsp:cNvSpPr/>
      </dsp:nvSpPr>
      <dsp:spPr>
        <a:xfrm>
          <a:off x="3756138" y="211"/>
          <a:ext cx="1559151" cy="1013448"/>
        </a:xfrm>
        <a:prstGeom prst="roundRect">
          <a:avLst/>
        </a:prstGeom>
        <a:solidFill>
          <a:schemeClr val="accent5">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Body Language</a:t>
          </a:r>
        </a:p>
      </dsp:txBody>
      <dsp:txXfrm>
        <a:off x="3805610" y="49683"/>
        <a:ext cx="1460207" cy="914504"/>
      </dsp:txXfrm>
    </dsp:sp>
    <dsp:sp modelId="{7BA5373D-86D0-4D92-AFC7-9B381265B82D}">
      <dsp:nvSpPr>
        <dsp:cNvPr id="0" name=""/>
        <dsp:cNvSpPr/>
      </dsp:nvSpPr>
      <dsp:spPr>
        <a:xfrm>
          <a:off x="2146476" y="506935"/>
          <a:ext cx="4778476" cy="4778476"/>
        </a:xfrm>
        <a:custGeom>
          <a:avLst/>
          <a:gdLst/>
          <a:ahLst/>
          <a:cxnLst/>
          <a:rect l="0" t="0" r="0" b="0"/>
          <a:pathLst>
            <a:path>
              <a:moveTo>
                <a:pt x="3178795" y="134230"/>
              </a:moveTo>
              <a:arcTo wR="2389238" hR="2389238" stAng="17357816" swAng="1502686"/>
            </a:path>
          </a:pathLst>
        </a:custGeom>
        <a:noFill/>
        <a:ln w="6350" cap="flat" cmpd="sng" algn="ctr">
          <a:solidFill>
            <a:schemeClr val="accent5">
              <a:shade val="9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01C1130-06D2-468E-BF2A-EBF0D89FF45C}">
      <dsp:nvSpPr>
        <dsp:cNvPr id="0" name=""/>
        <dsp:cNvSpPr/>
      </dsp:nvSpPr>
      <dsp:spPr>
        <a:xfrm>
          <a:off x="5825279" y="1194830"/>
          <a:ext cx="1559151" cy="1013448"/>
        </a:xfrm>
        <a:prstGeom prst="roundRect">
          <a:avLst/>
        </a:prstGeom>
        <a:solidFill>
          <a:schemeClr val="accent5">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Building Trust and Rapport </a:t>
          </a:r>
        </a:p>
      </dsp:txBody>
      <dsp:txXfrm>
        <a:off x="5874751" y="1244302"/>
        <a:ext cx="1460207" cy="914504"/>
      </dsp:txXfrm>
    </dsp:sp>
    <dsp:sp modelId="{DCA556B5-9EC2-43E3-BCE3-DD1FFC120A5F}">
      <dsp:nvSpPr>
        <dsp:cNvPr id="0" name=""/>
        <dsp:cNvSpPr/>
      </dsp:nvSpPr>
      <dsp:spPr>
        <a:xfrm>
          <a:off x="2146476" y="506935"/>
          <a:ext cx="4778476" cy="4778476"/>
        </a:xfrm>
        <a:custGeom>
          <a:avLst/>
          <a:gdLst/>
          <a:ahLst/>
          <a:cxnLst/>
          <a:rect l="0" t="0" r="0" b="0"/>
          <a:pathLst>
            <a:path>
              <a:moveTo>
                <a:pt x="4681230" y="1714530"/>
              </a:moveTo>
              <a:arcTo wR="2389238" hR="2389238" stAng="20615809" swAng="1968381"/>
            </a:path>
          </a:pathLst>
        </a:custGeom>
        <a:noFill/>
        <a:ln w="6350" cap="flat" cmpd="sng" algn="ctr">
          <a:solidFill>
            <a:schemeClr val="accent5">
              <a:shade val="90000"/>
              <a:hueOff val="-29511"/>
              <a:satOff val="-14432"/>
              <a:lumOff val="9616"/>
              <a:alphaOff val="0"/>
            </a:schemeClr>
          </a:solidFill>
          <a:prstDash val="solid"/>
          <a:miter lim="800000"/>
        </a:ln>
        <a:effectLst/>
      </dsp:spPr>
      <dsp:style>
        <a:lnRef idx="1">
          <a:scrgbClr r="0" g="0" b="0"/>
        </a:lnRef>
        <a:fillRef idx="0">
          <a:scrgbClr r="0" g="0" b="0"/>
        </a:fillRef>
        <a:effectRef idx="0">
          <a:scrgbClr r="0" g="0" b="0"/>
        </a:effectRef>
        <a:fontRef idx="minor"/>
      </dsp:style>
    </dsp:sp>
    <dsp:sp modelId="{181CBABD-BD82-4CE8-B5B9-3F43E3F465B7}">
      <dsp:nvSpPr>
        <dsp:cNvPr id="0" name=""/>
        <dsp:cNvSpPr/>
      </dsp:nvSpPr>
      <dsp:spPr>
        <a:xfrm>
          <a:off x="5825279" y="3584068"/>
          <a:ext cx="1559151" cy="1013448"/>
        </a:xfrm>
        <a:prstGeom prst="roundRect">
          <a:avLst/>
        </a:prstGeom>
        <a:solidFill>
          <a:schemeClr val="accent5">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Asking Open- Ended Questions</a:t>
          </a:r>
        </a:p>
      </dsp:txBody>
      <dsp:txXfrm>
        <a:off x="5874751" y="3633540"/>
        <a:ext cx="1460207" cy="914504"/>
      </dsp:txXfrm>
    </dsp:sp>
    <dsp:sp modelId="{58CA7506-A788-41DC-B9CE-0BAC6EDF0642}">
      <dsp:nvSpPr>
        <dsp:cNvPr id="0" name=""/>
        <dsp:cNvSpPr/>
      </dsp:nvSpPr>
      <dsp:spPr>
        <a:xfrm>
          <a:off x="2146476" y="506935"/>
          <a:ext cx="4778476" cy="4778476"/>
        </a:xfrm>
        <a:custGeom>
          <a:avLst/>
          <a:gdLst/>
          <a:ahLst/>
          <a:cxnLst/>
          <a:rect l="0" t="0" r="0" b="0"/>
          <a:pathLst>
            <a:path>
              <a:moveTo>
                <a:pt x="4059162" y="4097983"/>
              </a:moveTo>
              <a:arcTo wR="2389238" hR="2389238" stAng="2739499" swAng="1502686"/>
            </a:path>
          </a:pathLst>
        </a:custGeom>
        <a:noFill/>
        <a:ln w="6350" cap="flat" cmpd="sng" algn="ctr">
          <a:solidFill>
            <a:schemeClr val="accent5">
              <a:shade val="90000"/>
              <a:hueOff val="-59022"/>
              <a:satOff val="-28863"/>
              <a:lumOff val="19231"/>
              <a:alphaOff val="0"/>
            </a:schemeClr>
          </a:solidFill>
          <a:prstDash val="solid"/>
          <a:miter lim="800000"/>
        </a:ln>
        <a:effectLst/>
      </dsp:spPr>
      <dsp:style>
        <a:lnRef idx="1">
          <a:scrgbClr r="0" g="0" b="0"/>
        </a:lnRef>
        <a:fillRef idx="0">
          <a:scrgbClr r="0" g="0" b="0"/>
        </a:fillRef>
        <a:effectRef idx="0">
          <a:scrgbClr r="0" g="0" b="0"/>
        </a:effectRef>
        <a:fontRef idx="minor"/>
      </dsp:style>
    </dsp:sp>
    <dsp:sp modelId="{93BC7CCE-BE22-4532-BF09-6E0238C960AC}">
      <dsp:nvSpPr>
        <dsp:cNvPr id="0" name=""/>
        <dsp:cNvSpPr/>
      </dsp:nvSpPr>
      <dsp:spPr>
        <a:xfrm>
          <a:off x="3756138" y="4778687"/>
          <a:ext cx="1559151" cy="1013448"/>
        </a:xfrm>
        <a:prstGeom prst="roundRect">
          <a:avLst/>
        </a:prstGeom>
        <a:solidFill>
          <a:schemeClr val="accent5">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 Shows Interest in Group Discussion</a:t>
          </a:r>
        </a:p>
      </dsp:txBody>
      <dsp:txXfrm>
        <a:off x="3805610" y="4828159"/>
        <a:ext cx="1460207" cy="914504"/>
      </dsp:txXfrm>
    </dsp:sp>
    <dsp:sp modelId="{C539365F-3D3A-4223-80FD-56F4F525B8A8}">
      <dsp:nvSpPr>
        <dsp:cNvPr id="0" name=""/>
        <dsp:cNvSpPr/>
      </dsp:nvSpPr>
      <dsp:spPr>
        <a:xfrm>
          <a:off x="2146476" y="506935"/>
          <a:ext cx="4778476" cy="4778476"/>
        </a:xfrm>
        <a:custGeom>
          <a:avLst/>
          <a:gdLst/>
          <a:ahLst/>
          <a:cxnLst/>
          <a:rect l="0" t="0" r="0" b="0"/>
          <a:pathLst>
            <a:path>
              <a:moveTo>
                <a:pt x="1599681" y="4644245"/>
              </a:moveTo>
              <a:arcTo wR="2389238" hR="2389238" stAng="6557816" swAng="1502686"/>
            </a:path>
          </a:pathLst>
        </a:custGeom>
        <a:noFill/>
        <a:ln w="6350" cap="flat" cmpd="sng" algn="ctr">
          <a:solidFill>
            <a:schemeClr val="accent5">
              <a:shade val="90000"/>
              <a:hueOff val="-88533"/>
              <a:satOff val="-43295"/>
              <a:lumOff val="28847"/>
              <a:alphaOff val="0"/>
            </a:schemeClr>
          </a:solidFill>
          <a:prstDash val="solid"/>
          <a:miter lim="800000"/>
        </a:ln>
        <a:effectLst/>
      </dsp:spPr>
      <dsp:style>
        <a:lnRef idx="1">
          <a:scrgbClr r="0" g="0" b="0"/>
        </a:lnRef>
        <a:fillRef idx="0">
          <a:scrgbClr r="0" g="0" b="0"/>
        </a:fillRef>
        <a:effectRef idx="0">
          <a:scrgbClr r="0" g="0" b="0"/>
        </a:effectRef>
        <a:fontRef idx="minor"/>
      </dsp:style>
    </dsp:sp>
    <dsp:sp modelId="{4CE5AD0C-E2A4-4E41-A4E6-CD21E9085A9C}">
      <dsp:nvSpPr>
        <dsp:cNvPr id="0" name=""/>
        <dsp:cNvSpPr/>
      </dsp:nvSpPr>
      <dsp:spPr>
        <a:xfrm>
          <a:off x="1686997" y="3584068"/>
          <a:ext cx="1559151" cy="1013448"/>
        </a:xfrm>
        <a:prstGeom prst="roundRect">
          <a:avLst/>
        </a:prstGeom>
        <a:solidFill>
          <a:schemeClr val="accent5">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Verbal Affirmations</a:t>
          </a:r>
        </a:p>
      </dsp:txBody>
      <dsp:txXfrm>
        <a:off x="1736469" y="3633540"/>
        <a:ext cx="1460207" cy="914504"/>
      </dsp:txXfrm>
    </dsp:sp>
    <dsp:sp modelId="{CDBE6F76-57B3-48FC-839C-6B4CE853321F}">
      <dsp:nvSpPr>
        <dsp:cNvPr id="0" name=""/>
        <dsp:cNvSpPr/>
      </dsp:nvSpPr>
      <dsp:spPr>
        <a:xfrm>
          <a:off x="2146476" y="506935"/>
          <a:ext cx="4778476" cy="4778476"/>
        </a:xfrm>
        <a:custGeom>
          <a:avLst/>
          <a:gdLst/>
          <a:ahLst/>
          <a:cxnLst/>
          <a:rect l="0" t="0" r="0" b="0"/>
          <a:pathLst>
            <a:path>
              <a:moveTo>
                <a:pt x="97246" y="3063946"/>
              </a:moveTo>
              <a:arcTo wR="2389238" hR="2389238" stAng="9815809" swAng="1968381"/>
            </a:path>
          </a:pathLst>
        </a:custGeom>
        <a:noFill/>
        <a:ln w="6350" cap="flat" cmpd="sng" algn="ctr">
          <a:solidFill>
            <a:schemeClr val="accent5">
              <a:shade val="90000"/>
              <a:hueOff val="-118044"/>
              <a:satOff val="-57726"/>
              <a:lumOff val="38462"/>
              <a:alphaOff val="0"/>
            </a:schemeClr>
          </a:solidFill>
          <a:prstDash val="solid"/>
          <a:miter lim="800000"/>
        </a:ln>
        <a:effectLst/>
      </dsp:spPr>
      <dsp:style>
        <a:lnRef idx="1">
          <a:scrgbClr r="0" g="0" b="0"/>
        </a:lnRef>
        <a:fillRef idx="0">
          <a:scrgbClr r="0" g="0" b="0"/>
        </a:fillRef>
        <a:effectRef idx="0">
          <a:scrgbClr r="0" g="0" b="0"/>
        </a:effectRef>
        <a:fontRef idx="minor"/>
      </dsp:style>
    </dsp:sp>
    <dsp:sp modelId="{DF2946F5-238B-4D20-9767-DC18A497A68F}">
      <dsp:nvSpPr>
        <dsp:cNvPr id="0" name=""/>
        <dsp:cNvSpPr/>
      </dsp:nvSpPr>
      <dsp:spPr>
        <a:xfrm>
          <a:off x="1686997" y="1194830"/>
          <a:ext cx="1559151" cy="1013448"/>
        </a:xfrm>
        <a:prstGeom prst="roundRect">
          <a:avLst/>
        </a:prstGeom>
        <a:solidFill>
          <a:schemeClr val="accent5">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Tone of Voice</a:t>
          </a:r>
        </a:p>
      </dsp:txBody>
      <dsp:txXfrm>
        <a:off x="1736469" y="1244302"/>
        <a:ext cx="1460207" cy="914504"/>
      </dsp:txXfrm>
    </dsp:sp>
    <dsp:sp modelId="{B327FFAC-7075-4398-B846-9E1C14B87129}">
      <dsp:nvSpPr>
        <dsp:cNvPr id="0" name=""/>
        <dsp:cNvSpPr/>
      </dsp:nvSpPr>
      <dsp:spPr>
        <a:xfrm>
          <a:off x="2146476" y="506935"/>
          <a:ext cx="4778476" cy="4778476"/>
        </a:xfrm>
        <a:custGeom>
          <a:avLst/>
          <a:gdLst/>
          <a:ahLst/>
          <a:cxnLst/>
          <a:rect l="0" t="0" r="0" b="0"/>
          <a:pathLst>
            <a:path>
              <a:moveTo>
                <a:pt x="719313" y="680492"/>
              </a:moveTo>
              <a:arcTo wR="2389238" hR="2389238" stAng="13539499" swAng="1502686"/>
            </a:path>
          </a:pathLst>
        </a:custGeom>
        <a:noFill/>
        <a:ln w="6350" cap="flat" cmpd="sng" algn="ctr">
          <a:solidFill>
            <a:schemeClr val="accent5">
              <a:shade val="90000"/>
              <a:hueOff val="-147556"/>
              <a:satOff val="-72158"/>
              <a:lumOff val="48078"/>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D9C85-A3F0-4C7B-981A-2D6B6CB6073A}">
      <dsp:nvSpPr>
        <dsp:cNvPr id="0" name=""/>
        <dsp:cNvSpPr/>
      </dsp:nvSpPr>
      <dsp:spPr>
        <a:xfrm>
          <a:off x="0" y="0"/>
          <a:ext cx="10515600" cy="1843801"/>
        </a:xfrm>
        <a:prstGeom prst="roundRect">
          <a:avLst>
            <a:gd name="adj" fmla="val 10000"/>
          </a:avLst>
        </a:prstGeom>
        <a:solidFill>
          <a:schemeClr val="lt1">
            <a:alpha val="90000"/>
            <a:tint val="40000"/>
            <a:hueOff val="0"/>
            <a:satOff val="0"/>
            <a:lumOff val="0"/>
            <a:alphaOff val="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A72199-AB80-4DE6-B02E-4F6D504F8092}">
      <dsp:nvSpPr>
        <dsp:cNvPr id="0" name=""/>
        <dsp:cNvSpPr/>
      </dsp:nvSpPr>
      <dsp:spPr>
        <a:xfrm>
          <a:off x="315468" y="245840"/>
          <a:ext cx="3088957" cy="1352121"/>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F3E062-79C5-4F4B-9C1F-AAE89A76B73C}">
      <dsp:nvSpPr>
        <dsp:cNvPr id="0" name=""/>
        <dsp:cNvSpPr/>
      </dsp:nvSpPr>
      <dsp:spPr>
        <a:xfrm rot="10800000">
          <a:off x="315468"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Put everything in writing </a:t>
          </a:r>
        </a:p>
      </dsp:txBody>
      <dsp:txXfrm rot="10800000">
        <a:off x="384772" y="1843801"/>
        <a:ext cx="2950349" cy="2184231"/>
      </dsp:txXfrm>
    </dsp:sp>
    <dsp:sp modelId="{7C58DE2B-6624-4639-A536-40C457AAF046}">
      <dsp:nvSpPr>
        <dsp:cNvPr id="0" name=""/>
        <dsp:cNvSpPr/>
      </dsp:nvSpPr>
      <dsp:spPr>
        <a:xfrm>
          <a:off x="3713321" y="245840"/>
          <a:ext cx="3088957" cy="135212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A21F28-4E1F-48A7-B7F3-C27812E1BFF4}">
      <dsp:nvSpPr>
        <dsp:cNvPr id="0" name=""/>
        <dsp:cNvSpPr/>
      </dsp:nvSpPr>
      <dsp:spPr>
        <a:xfrm rot="10800000">
          <a:off x="3713321"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Stay Professional</a:t>
          </a:r>
        </a:p>
      </dsp:txBody>
      <dsp:txXfrm rot="10800000">
        <a:off x="3782625" y="1843801"/>
        <a:ext cx="2950349" cy="2184231"/>
      </dsp:txXfrm>
    </dsp:sp>
    <dsp:sp modelId="{2649F97D-4F90-4477-81F9-C4937BE7CC17}">
      <dsp:nvSpPr>
        <dsp:cNvPr id="0" name=""/>
        <dsp:cNvSpPr/>
      </dsp:nvSpPr>
      <dsp:spPr>
        <a:xfrm>
          <a:off x="7111174" y="245840"/>
          <a:ext cx="3088957" cy="1352121"/>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64000" b="-64000"/>
          </a:stretch>
        </a:blip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sp>
    <dsp:sp modelId="{9C475CE7-8F37-4BB2-9305-8B02C769FB0A}">
      <dsp:nvSpPr>
        <dsp:cNvPr id="0" name=""/>
        <dsp:cNvSpPr/>
      </dsp:nvSpPr>
      <dsp:spPr>
        <a:xfrm rot="10800000">
          <a:off x="7111174" y="1843801"/>
          <a:ext cx="3088957" cy="2253535"/>
        </a:xfrm>
        <a:prstGeom prst="round2SameRect">
          <a:avLst>
            <a:gd name="adj1" fmla="val 10500"/>
            <a:gd name="adj2" fmla="val 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t" anchorCtr="0">
          <a:noAutofit/>
        </a:bodyPr>
        <a:lstStyle/>
        <a:p>
          <a:pPr marL="0" lvl="0" indent="0" algn="ctr" defTabSz="1555750">
            <a:lnSpc>
              <a:spcPct val="90000"/>
            </a:lnSpc>
            <a:spcBef>
              <a:spcPct val="0"/>
            </a:spcBef>
            <a:spcAft>
              <a:spcPct val="35000"/>
            </a:spcAft>
            <a:buNone/>
          </a:pPr>
          <a:r>
            <a:rPr lang="en-US" sz="3500" kern="1200"/>
            <a:t>Stay focused on the child</a:t>
          </a:r>
        </a:p>
      </dsp:txBody>
      <dsp:txXfrm rot="10800000">
        <a:off x="7180478" y="1843801"/>
        <a:ext cx="2950349" cy="218423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AFF80-D0FD-489D-8867-329934BDADCA}">
      <dsp:nvSpPr>
        <dsp:cNvPr id="0" name=""/>
        <dsp:cNvSpPr/>
      </dsp:nvSpPr>
      <dsp:spPr>
        <a:xfrm>
          <a:off x="0" y="22352"/>
          <a:ext cx="10515600" cy="6475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Case Manager</a:t>
          </a:r>
        </a:p>
      </dsp:txBody>
      <dsp:txXfrm>
        <a:off x="31613" y="53965"/>
        <a:ext cx="10452374" cy="584369"/>
      </dsp:txXfrm>
    </dsp:sp>
    <dsp:sp modelId="{92F0371A-2E6F-4CE1-B845-18711C80AF05}">
      <dsp:nvSpPr>
        <dsp:cNvPr id="0" name=""/>
        <dsp:cNvSpPr/>
      </dsp:nvSpPr>
      <dsp:spPr>
        <a:xfrm>
          <a:off x="0" y="669947"/>
          <a:ext cx="10515600"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The case manager is the Education Specialist that is assigned to your student. This person will communicate to all service providers, other teachers, administration, and with the family</a:t>
          </a:r>
        </a:p>
      </dsp:txBody>
      <dsp:txXfrm>
        <a:off x="0" y="669947"/>
        <a:ext cx="10515600" cy="950130"/>
      </dsp:txXfrm>
    </dsp:sp>
    <dsp:sp modelId="{B74887F4-0C17-40BC-9BDA-A3305FC72E0E}">
      <dsp:nvSpPr>
        <dsp:cNvPr id="0" name=""/>
        <dsp:cNvSpPr/>
      </dsp:nvSpPr>
      <dsp:spPr>
        <a:xfrm>
          <a:off x="0" y="1620077"/>
          <a:ext cx="10515600" cy="647595"/>
        </a:xfrm>
        <a:prstGeom prst="roundRect">
          <a:avLst/>
        </a:prstGeom>
        <a:solidFill>
          <a:schemeClr val="accent3">
            <a:hueOff val="4601065"/>
            <a:satOff val="-3498"/>
            <a:lumOff val="-25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Site Administration</a:t>
          </a:r>
        </a:p>
      </dsp:txBody>
      <dsp:txXfrm>
        <a:off x="31613" y="1651690"/>
        <a:ext cx="10452374" cy="584369"/>
      </dsp:txXfrm>
    </dsp:sp>
    <dsp:sp modelId="{E00A44E4-C086-48FA-88C1-71C79AE22327}">
      <dsp:nvSpPr>
        <dsp:cNvPr id="0" name=""/>
        <dsp:cNvSpPr/>
      </dsp:nvSpPr>
      <dsp:spPr>
        <a:xfrm>
          <a:off x="0" y="2267672"/>
          <a:ext cx="105156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Next steps when more support is required, contact the site administration</a:t>
          </a:r>
          <a:endParaRPr lang="en-US" sz="2100" kern="1200">
            <a:highlight>
              <a:srgbClr val="FFFF00"/>
            </a:highlight>
          </a:endParaRPr>
        </a:p>
      </dsp:txBody>
      <dsp:txXfrm>
        <a:off x="0" y="2267672"/>
        <a:ext cx="10515600" cy="447120"/>
      </dsp:txXfrm>
    </dsp:sp>
    <dsp:sp modelId="{05CC2D12-26A5-45E6-8B81-FB0725051BD3}">
      <dsp:nvSpPr>
        <dsp:cNvPr id="0" name=""/>
        <dsp:cNvSpPr/>
      </dsp:nvSpPr>
      <dsp:spPr>
        <a:xfrm>
          <a:off x="0" y="2714792"/>
          <a:ext cx="10515600" cy="647595"/>
        </a:xfrm>
        <a:prstGeom prst="roundRect">
          <a:avLst/>
        </a:prstGeom>
        <a:solidFill>
          <a:schemeClr val="accent3">
            <a:hueOff val="9202130"/>
            <a:satOff val="-6996"/>
            <a:lumOff val="-51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SELPA Office</a:t>
          </a:r>
        </a:p>
      </dsp:txBody>
      <dsp:txXfrm>
        <a:off x="31613" y="2746405"/>
        <a:ext cx="10452374" cy="584369"/>
      </dsp:txXfrm>
    </dsp:sp>
    <dsp:sp modelId="{10017675-2F54-4DB9-848A-3760FAB0C37E}">
      <dsp:nvSpPr>
        <dsp:cNvPr id="0" name=""/>
        <dsp:cNvSpPr/>
      </dsp:nvSpPr>
      <dsp:spPr>
        <a:xfrm>
          <a:off x="0" y="3362387"/>
          <a:ext cx="10515600" cy="712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Parental Rights and Procedural Safeguards</a:t>
          </a:r>
        </a:p>
        <a:p>
          <a:pPr marL="228600" lvl="1" indent="-228600" algn="l" defTabSz="933450">
            <a:lnSpc>
              <a:spcPct val="90000"/>
            </a:lnSpc>
            <a:spcBef>
              <a:spcPct val="0"/>
            </a:spcBef>
            <a:spcAft>
              <a:spcPct val="20000"/>
            </a:spcAft>
            <a:buChar char="•"/>
          </a:pPr>
          <a:r>
            <a:rPr lang="en-US" sz="2100" kern="1200"/>
            <a:t>Address concerns and Facilitate Resolution</a:t>
          </a:r>
        </a:p>
      </dsp:txBody>
      <dsp:txXfrm>
        <a:off x="0" y="3362387"/>
        <a:ext cx="10515600" cy="71259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2B65A-9AE8-45EB-BB4C-E0B1C150EBF3}">
      <dsp:nvSpPr>
        <dsp:cNvPr id="0" name=""/>
        <dsp:cNvSpPr/>
      </dsp:nvSpPr>
      <dsp:spPr>
        <a:xfrm>
          <a:off x="5959"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IEP is the Focus</a:t>
          </a:r>
        </a:p>
      </dsp:txBody>
      <dsp:txXfrm>
        <a:off x="5959" y="0"/>
        <a:ext cx="2091352" cy="1446312"/>
      </dsp:txXfrm>
    </dsp:sp>
    <dsp:sp modelId="{923837C8-C504-4471-AA53-874599E7C95A}">
      <dsp:nvSpPr>
        <dsp:cNvPr id="0" name=""/>
        <dsp:cNvSpPr/>
      </dsp:nvSpPr>
      <dsp:spPr>
        <a:xfrm>
          <a:off x="215095" y="1446312"/>
          <a:ext cx="1673082" cy="3133677"/>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Evaluations, progress, strategies, etc.</a:t>
          </a:r>
        </a:p>
      </dsp:txBody>
      <dsp:txXfrm>
        <a:off x="264098" y="1495315"/>
        <a:ext cx="1575076" cy="3035671"/>
      </dsp:txXfrm>
    </dsp:sp>
    <dsp:sp modelId="{02C2E40A-B613-4D72-97D3-590777E60B44}">
      <dsp:nvSpPr>
        <dsp:cNvPr id="0" name=""/>
        <dsp:cNvSpPr/>
      </dsp:nvSpPr>
      <dsp:spPr>
        <a:xfrm>
          <a:off x="2254164"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Stick to the Facts</a:t>
          </a:r>
        </a:p>
      </dsp:txBody>
      <dsp:txXfrm>
        <a:off x="2254164" y="0"/>
        <a:ext cx="2091352" cy="1446312"/>
      </dsp:txXfrm>
    </dsp:sp>
    <dsp:sp modelId="{1E383090-F16D-4903-A88E-5F786F09F2D8}">
      <dsp:nvSpPr>
        <dsp:cNvPr id="0" name=""/>
        <dsp:cNvSpPr/>
      </dsp:nvSpPr>
      <dsp:spPr>
        <a:xfrm>
          <a:off x="2463299" y="1446312"/>
          <a:ext cx="1673082" cy="3133677"/>
        </a:xfrm>
        <a:prstGeom prst="roundRect">
          <a:avLst>
            <a:gd name="adj" fmla="val 10000"/>
          </a:avLst>
        </a:prstGeom>
        <a:solidFill>
          <a:schemeClr val="accent3">
            <a:hueOff val="2300533"/>
            <a:satOff val="-1749"/>
            <a:lumOff val="-128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Stick to the facts, not emotions</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Do not assume intent</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Focus on what happened and how it affected your child </a:t>
          </a:r>
        </a:p>
      </dsp:txBody>
      <dsp:txXfrm>
        <a:off x="2512302" y="1495315"/>
        <a:ext cx="1575076" cy="3035671"/>
      </dsp:txXfrm>
    </dsp:sp>
    <dsp:sp modelId="{2C98D626-9334-49BE-AD50-C57246F4EFA2}">
      <dsp:nvSpPr>
        <dsp:cNvPr id="0" name=""/>
        <dsp:cNvSpPr/>
      </dsp:nvSpPr>
      <dsp:spPr>
        <a:xfrm>
          <a:off x="4502368"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Stay Child Focused</a:t>
          </a:r>
        </a:p>
      </dsp:txBody>
      <dsp:txXfrm>
        <a:off x="4502368" y="0"/>
        <a:ext cx="2091352" cy="1446312"/>
      </dsp:txXfrm>
    </dsp:sp>
    <dsp:sp modelId="{47E2334A-2708-4B0E-B2D2-BB0391C7F2AC}">
      <dsp:nvSpPr>
        <dsp:cNvPr id="0" name=""/>
        <dsp:cNvSpPr/>
      </dsp:nvSpPr>
      <dsp:spPr>
        <a:xfrm>
          <a:off x="4711503" y="1446312"/>
          <a:ext cx="1673082" cy="3133677"/>
        </a:xfrm>
        <a:prstGeom prst="roundRect">
          <a:avLst>
            <a:gd name="adj" fmla="val 10000"/>
          </a:avLst>
        </a:prstGeom>
        <a:solidFill>
          <a:schemeClr val="accent3">
            <a:hueOff val="4601065"/>
            <a:satOff val="-3498"/>
            <a:lumOff val="-25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Keep focused on what your child is or isn’t doing</a:t>
          </a:r>
        </a:p>
        <a:p>
          <a:pPr marL="0" lvl="0" indent="0" algn="ctr" defTabSz="755650">
            <a:lnSpc>
              <a:spcPct val="90000"/>
            </a:lnSpc>
            <a:spcBef>
              <a:spcPct val="0"/>
            </a:spcBef>
            <a:spcAft>
              <a:spcPct val="35000"/>
            </a:spcAft>
            <a:buNone/>
          </a:pPr>
          <a:endParaRPr lang="en-US" sz="1700" kern="1200"/>
        </a:p>
      </dsp:txBody>
      <dsp:txXfrm>
        <a:off x="4760506" y="1495315"/>
        <a:ext cx="1575076" cy="3035671"/>
      </dsp:txXfrm>
    </dsp:sp>
    <dsp:sp modelId="{84878F70-5A31-406A-8B66-3AEA55DB4B07}">
      <dsp:nvSpPr>
        <dsp:cNvPr id="0" name=""/>
        <dsp:cNvSpPr/>
      </dsp:nvSpPr>
      <dsp:spPr>
        <a:xfrm>
          <a:off x="6750572"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Important Concerns</a:t>
          </a:r>
        </a:p>
      </dsp:txBody>
      <dsp:txXfrm>
        <a:off x="6750572" y="0"/>
        <a:ext cx="2091352" cy="1446312"/>
      </dsp:txXfrm>
    </dsp:sp>
    <dsp:sp modelId="{0B76A5DB-16F3-4317-808A-33920E795871}">
      <dsp:nvSpPr>
        <dsp:cNvPr id="0" name=""/>
        <dsp:cNvSpPr/>
      </dsp:nvSpPr>
      <dsp:spPr>
        <a:xfrm>
          <a:off x="6959708" y="1446312"/>
          <a:ext cx="1673082" cy="3133677"/>
        </a:xfrm>
        <a:prstGeom prst="roundRect">
          <a:avLst>
            <a:gd name="adj" fmla="val 10000"/>
          </a:avLst>
        </a:prstGeom>
        <a:solidFill>
          <a:schemeClr val="accent3">
            <a:hueOff val="6901598"/>
            <a:satOff val="-5247"/>
            <a:lumOff val="-386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For important concerns, use the IEP process </a:t>
          </a:r>
        </a:p>
        <a:p>
          <a:pPr marL="0" lvl="0" indent="0" algn="ctr" defTabSz="755650">
            <a:lnSpc>
              <a:spcPct val="90000"/>
            </a:lnSpc>
            <a:spcBef>
              <a:spcPct val="0"/>
            </a:spcBef>
            <a:spcAft>
              <a:spcPct val="35000"/>
            </a:spcAft>
            <a:buNone/>
          </a:pPr>
          <a:endParaRPr lang="en-US" sz="1700" kern="1200"/>
        </a:p>
        <a:p>
          <a:pPr marL="0" lvl="0" indent="0" algn="ctr" defTabSz="755650">
            <a:lnSpc>
              <a:spcPct val="90000"/>
            </a:lnSpc>
            <a:spcBef>
              <a:spcPct val="0"/>
            </a:spcBef>
            <a:spcAft>
              <a:spcPct val="35000"/>
            </a:spcAft>
            <a:buNone/>
          </a:pPr>
          <a:r>
            <a:rPr lang="en-US" sz="1700" kern="1200"/>
            <a:t>Request evaluations formally in writing</a:t>
          </a:r>
        </a:p>
      </dsp:txBody>
      <dsp:txXfrm>
        <a:off x="7008711" y="1495315"/>
        <a:ext cx="1575076" cy="3035671"/>
      </dsp:txXfrm>
    </dsp:sp>
    <dsp:sp modelId="{0A1B23EB-11F3-428B-9204-58E9D215B074}">
      <dsp:nvSpPr>
        <dsp:cNvPr id="0" name=""/>
        <dsp:cNvSpPr/>
      </dsp:nvSpPr>
      <dsp:spPr>
        <a:xfrm>
          <a:off x="8998777" y="0"/>
          <a:ext cx="2091352" cy="482104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Transparency</a:t>
          </a:r>
        </a:p>
      </dsp:txBody>
      <dsp:txXfrm>
        <a:off x="8998777" y="0"/>
        <a:ext cx="2091352" cy="1446312"/>
      </dsp:txXfrm>
    </dsp:sp>
    <dsp:sp modelId="{D4F22EEF-F6E4-4DB3-A3C3-CC3A09B94ED2}">
      <dsp:nvSpPr>
        <dsp:cNvPr id="0" name=""/>
        <dsp:cNvSpPr/>
      </dsp:nvSpPr>
      <dsp:spPr>
        <a:xfrm>
          <a:off x="9207912" y="1446312"/>
          <a:ext cx="1673082" cy="3133677"/>
        </a:xfrm>
        <a:prstGeom prst="roundRect">
          <a:avLst>
            <a:gd name="adj" fmla="val 10000"/>
          </a:avLst>
        </a:prstGeom>
        <a:solidFill>
          <a:schemeClr val="accent3">
            <a:hueOff val="9202130"/>
            <a:satOff val="-6996"/>
            <a:lumOff val="-5156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US" sz="1700" kern="1200"/>
            <a:t>Pertinent Information to inform with team members: medical diagnosis, medications, unusual behaviors, and/ or educational rights</a:t>
          </a:r>
        </a:p>
      </dsp:txBody>
      <dsp:txXfrm>
        <a:off x="9256915" y="1495315"/>
        <a:ext cx="1575076" cy="303567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5AD1A-F00D-4943-B8F7-71C68AE07D79}">
      <dsp:nvSpPr>
        <dsp:cNvPr id="0" name=""/>
        <dsp:cNvSpPr/>
      </dsp:nvSpPr>
      <dsp:spPr>
        <a:xfrm rot="10800000">
          <a:off x="2276656" y="1956"/>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Stay professional and respect boundaries. Use designated meetings or office hours. If you see teacher out in public, discourage discussing school matters outside of school.</a:t>
          </a:r>
        </a:p>
      </dsp:txBody>
      <dsp:txXfrm rot="10800000">
        <a:off x="2638883" y="1956"/>
        <a:ext cx="7238343" cy="1448908"/>
      </dsp:txXfrm>
    </dsp:sp>
    <dsp:sp modelId="{68F6155A-5C97-40C8-AFFE-1781A9B645E7}">
      <dsp:nvSpPr>
        <dsp:cNvPr id="0" name=""/>
        <dsp:cNvSpPr/>
      </dsp:nvSpPr>
      <dsp:spPr>
        <a:xfrm>
          <a:off x="1552202" y="1956"/>
          <a:ext cx="1448908" cy="144890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F65870-CD81-43F4-9B42-26527A718BC3}">
      <dsp:nvSpPr>
        <dsp:cNvPr id="0" name=""/>
        <dsp:cNvSpPr/>
      </dsp:nvSpPr>
      <dsp:spPr>
        <a:xfrm rot="10800000">
          <a:off x="2244354" y="1872625"/>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Keep a designated home/school communication log via email with teacher or binder. Parents have access to student information via Parent Square.</a:t>
          </a:r>
        </a:p>
      </dsp:txBody>
      <dsp:txXfrm rot="10800000">
        <a:off x="2606581" y="1872625"/>
        <a:ext cx="7238343" cy="1448908"/>
      </dsp:txXfrm>
    </dsp:sp>
    <dsp:sp modelId="{9ABCE0DA-4E63-469A-A1F8-AD1323541FD1}">
      <dsp:nvSpPr>
        <dsp:cNvPr id="0" name=""/>
        <dsp:cNvSpPr/>
      </dsp:nvSpPr>
      <dsp:spPr>
        <a:xfrm>
          <a:off x="1552202" y="1883376"/>
          <a:ext cx="1448908" cy="144890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784A04-D4B7-495B-852E-856AD9442ECD}">
      <dsp:nvSpPr>
        <dsp:cNvPr id="0" name=""/>
        <dsp:cNvSpPr/>
      </dsp:nvSpPr>
      <dsp:spPr>
        <a:xfrm rot="10800000">
          <a:off x="2276656" y="3764795"/>
          <a:ext cx="7600570" cy="1448908"/>
        </a:xfrm>
        <a:prstGeom prst="homePlat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8929"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a:t>Social media is not a place to discuss your student’s IEP or frustrations with the team. Communicate with the team at school.</a:t>
          </a:r>
        </a:p>
      </dsp:txBody>
      <dsp:txXfrm rot="10800000">
        <a:off x="2638883" y="3764795"/>
        <a:ext cx="7238343" cy="1448908"/>
      </dsp:txXfrm>
    </dsp:sp>
    <dsp:sp modelId="{551FFFA4-12FC-42C0-B068-7C5E07BC9D17}">
      <dsp:nvSpPr>
        <dsp:cNvPr id="0" name=""/>
        <dsp:cNvSpPr/>
      </dsp:nvSpPr>
      <dsp:spPr>
        <a:xfrm>
          <a:off x="1552202" y="3764795"/>
          <a:ext cx="1448908" cy="144890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BD448-6D9A-4F11-BE19-3BBC8E8FFC6E}">
      <dsp:nvSpPr>
        <dsp:cNvPr id="0" name=""/>
        <dsp:cNvSpPr/>
      </dsp:nvSpPr>
      <dsp:spPr>
        <a:xfrm>
          <a:off x="3286" y="93940"/>
          <a:ext cx="3203971" cy="79559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Communicate Student Needs</a:t>
          </a:r>
        </a:p>
      </dsp:txBody>
      <dsp:txXfrm>
        <a:off x="3286" y="93940"/>
        <a:ext cx="3203971" cy="795597"/>
      </dsp:txXfrm>
    </dsp:sp>
    <dsp:sp modelId="{0E14A135-CC80-40E9-BB33-992DAA515C3C}">
      <dsp:nvSpPr>
        <dsp:cNvPr id="0" name=""/>
        <dsp:cNvSpPr/>
      </dsp:nvSpPr>
      <dsp:spPr>
        <a:xfrm>
          <a:off x="3286" y="889537"/>
          <a:ext cx="3203971" cy="311385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Request to hold an IEP to discuss student placement, strategies, accommodations, etc. </a:t>
          </a:r>
        </a:p>
      </dsp:txBody>
      <dsp:txXfrm>
        <a:off x="3286" y="889537"/>
        <a:ext cx="3203971" cy="3113859"/>
      </dsp:txXfrm>
    </dsp:sp>
    <dsp:sp modelId="{A5D081FD-6015-45C6-8FE8-4805A1A6D2EE}">
      <dsp:nvSpPr>
        <dsp:cNvPr id="0" name=""/>
        <dsp:cNvSpPr/>
      </dsp:nvSpPr>
      <dsp:spPr>
        <a:xfrm>
          <a:off x="3655814" y="93940"/>
          <a:ext cx="3203971" cy="795597"/>
        </a:xfrm>
        <a:prstGeom prst="rect">
          <a:avLst/>
        </a:prstGeom>
        <a:solidFill>
          <a:schemeClr val="accent3">
            <a:hueOff val="4601065"/>
            <a:satOff val="-3498"/>
            <a:lumOff val="-25784"/>
            <a:alphaOff val="0"/>
          </a:schemeClr>
        </a:solidFill>
        <a:ln w="12700" cap="flat" cmpd="sng" algn="ctr">
          <a:solidFill>
            <a:schemeClr val="accent3">
              <a:hueOff val="4601065"/>
              <a:satOff val="-3498"/>
              <a:lumOff val="-25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IEP Meetings</a:t>
          </a:r>
        </a:p>
      </dsp:txBody>
      <dsp:txXfrm>
        <a:off x="3655814" y="93940"/>
        <a:ext cx="3203971" cy="795597"/>
      </dsp:txXfrm>
    </dsp:sp>
    <dsp:sp modelId="{E3A63800-16E7-4B6C-8DD2-F629969812A5}">
      <dsp:nvSpPr>
        <dsp:cNvPr id="0" name=""/>
        <dsp:cNvSpPr/>
      </dsp:nvSpPr>
      <dsp:spPr>
        <a:xfrm>
          <a:off x="3655814" y="889537"/>
          <a:ext cx="3203971" cy="3113859"/>
        </a:xfrm>
        <a:prstGeom prst="rect">
          <a:avLst/>
        </a:prstGeom>
        <a:solidFill>
          <a:schemeClr val="accent3">
            <a:tint val="40000"/>
            <a:alpha val="90000"/>
            <a:hueOff val="4561208"/>
            <a:satOff val="-20449"/>
            <a:lumOff val="-5208"/>
            <a:alphaOff val="0"/>
          </a:schemeClr>
        </a:solidFill>
        <a:ln w="12700" cap="flat" cmpd="sng" algn="ctr">
          <a:solidFill>
            <a:schemeClr val="accent3">
              <a:tint val="40000"/>
              <a:alpha val="90000"/>
              <a:hueOff val="4561208"/>
              <a:satOff val="-20449"/>
              <a:lumOff val="-52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IEPs can be held before the next dated Annual Plan Review</a:t>
          </a:r>
        </a:p>
      </dsp:txBody>
      <dsp:txXfrm>
        <a:off x="3655814" y="889537"/>
        <a:ext cx="3203971" cy="3113859"/>
      </dsp:txXfrm>
    </dsp:sp>
    <dsp:sp modelId="{86B9D5CF-FEBE-4670-BECD-A9524C13B97D}">
      <dsp:nvSpPr>
        <dsp:cNvPr id="0" name=""/>
        <dsp:cNvSpPr/>
      </dsp:nvSpPr>
      <dsp:spPr>
        <a:xfrm>
          <a:off x="7308342" y="93940"/>
          <a:ext cx="3203971" cy="795597"/>
        </a:xfrm>
        <a:prstGeom prst="rect">
          <a:avLst/>
        </a:prstGeom>
        <a:solidFill>
          <a:schemeClr val="accent3">
            <a:hueOff val="9202130"/>
            <a:satOff val="-6996"/>
            <a:lumOff val="-51567"/>
            <a:alphaOff val="0"/>
          </a:schemeClr>
        </a:solidFill>
        <a:ln w="12700" cap="flat" cmpd="sng" algn="ctr">
          <a:solidFill>
            <a:schemeClr val="accent3">
              <a:hueOff val="9202130"/>
              <a:satOff val="-6996"/>
              <a:lumOff val="-5156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Parent Teacher Conferences</a:t>
          </a:r>
        </a:p>
      </dsp:txBody>
      <dsp:txXfrm>
        <a:off x="7308342" y="93940"/>
        <a:ext cx="3203971" cy="795597"/>
      </dsp:txXfrm>
    </dsp:sp>
    <dsp:sp modelId="{F148BA84-9AD0-4C60-B29B-7DCF8A136F39}">
      <dsp:nvSpPr>
        <dsp:cNvPr id="0" name=""/>
        <dsp:cNvSpPr/>
      </dsp:nvSpPr>
      <dsp:spPr>
        <a:xfrm>
          <a:off x="7308342" y="889537"/>
          <a:ext cx="3203971" cy="3113859"/>
        </a:xfrm>
        <a:prstGeom prst="rect">
          <a:avLst/>
        </a:prstGeom>
        <a:solidFill>
          <a:schemeClr val="accent3">
            <a:tint val="40000"/>
            <a:alpha val="90000"/>
            <a:hueOff val="9122415"/>
            <a:satOff val="-40899"/>
            <a:lumOff val="-10417"/>
            <a:alphaOff val="0"/>
          </a:schemeClr>
        </a:solidFill>
        <a:ln w="12700" cap="flat" cmpd="sng" algn="ctr">
          <a:solidFill>
            <a:schemeClr val="accent3">
              <a:tint val="40000"/>
              <a:alpha val="90000"/>
              <a:hueOff val="9122415"/>
              <a:satOff val="-40899"/>
              <a:lumOff val="-1041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If you’d like to discuss grades, a PTC can be held. </a:t>
          </a:r>
        </a:p>
        <a:p>
          <a:pPr marL="228600" lvl="1" indent="-228600" algn="l" defTabSz="977900">
            <a:lnSpc>
              <a:spcPct val="90000"/>
            </a:lnSpc>
            <a:spcBef>
              <a:spcPct val="0"/>
            </a:spcBef>
            <a:spcAft>
              <a:spcPct val="15000"/>
            </a:spcAft>
            <a:buChar char="•"/>
          </a:pPr>
          <a:r>
            <a:rPr lang="en-US" sz="2200" kern="1200"/>
            <a:t>Parent can meet with counselor to discuss credits</a:t>
          </a:r>
        </a:p>
        <a:p>
          <a:pPr marL="228600" lvl="1" indent="-228600" algn="l" defTabSz="977900">
            <a:lnSpc>
              <a:spcPct val="90000"/>
            </a:lnSpc>
            <a:spcBef>
              <a:spcPct val="0"/>
            </a:spcBef>
            <a:spcAft>
              <a:spcPct val="15000"/>
            </a:spcAft>
            <a:buChar char="•"/>
          </a:pPr>
          <a:r>
            <a:rPr lang="en-US" sz="2200" kern="1200"/>
            <a:t>Discussion with case carrier does not always warrant an IEP</a:t>
          </a:r>
        </a:p>
      </dsp:txBody>
      <dsp:txXfrm>
        <a:off x="7308342" y="889537"/>
        <a:ext cx="3203971" cy="311385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54DCC1C-8D6F-4CF5-B7FB-15956185F25E}" type="datetimeFigureOut">
              <a:rPr lang="en-US" smtClean="0"/>
              <a:t>1/12/2023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61FF96C-1405-49F0-8185-7880C417EB61}" type="slidenum">
              <a:rPr lang="en-US" smtClean="0"/>
              <a:t>‹#›</a:t>
            </a:fld>
            <a:endParaRPr lang="en-US"/>
          </a:p>
        </p:txBody>
      </p:sp>
    </p:spTree>
    <p:extLst>
      <p:ext uri="{BB962C8B-B14F-4D97-AF65-F5344CB8AC3E}">
        <p14:creationId xmlns:p14="http://schemas.microsoft.com/office/powerpoint/2010/main" val="1955455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Good morning and welcome. SELPA is excited to present this CAC training focusing on bridging communication between families and district staff. I want to thank you for being here, your dedication to developing a partnership with schools and the education process is amazing. I want to introduce the SELPA team that is going to be presenting and supporting today.</a:t>
            </a:r>
          </a:p>
        </p:txBody>
      </p:sp>
      <p:sp>
        <p:nvSpPr>
          <p:cNvPr id="4" name="Slide Number Placeholder 3"/>
          <p:cNvSpPr>
            <a:spLocks noGrp="1"/>
          </p:cNvSpPr>
          <p:nvPr>
            <p:ph type="sldNum" sz="quarter" idx="5"/>
          </p:nvPr>
        </p:nvSpPr>
        <p:spPr/>
        <p:txBody>
          <a:bodyPr/>
          <a:lstStyle/>
          <a:p>
            <a:fld id="{661FF96C-1405-49F0-8185-7880C417EB61}" type="slidenum">
              <a:rPr lang="en-US" smtClean="0"/>
              <a:t>1</a:t>
            </a:fld>
            <a:endParaRPr lang="en-US"/>
          </a:p>
        </p:txBody>
      </p:sp>
    </p:spTree>
    <p:extLst>
      <p:ext uri="{BB962C8B-B14F-4D97-AF65-F5344CB8AC3E}">
        <p14:creationId xmlns:p14="http://schemas.microsoft.com/office/powerpoint/2010/main" val="1484194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2</a:t>
            </a:fld>
            <a:endParaRPr lang="en-US"/>
          </a:p>
        </p:txBody>
      </p:sp>
    </p:spTree>
    <p:extLst>
      <p:ext uri="{BB962C8B-B14F-4D97-AF65-F5344CB8AC3E}">
        <p14:creationId xmlns:p14="http://schemas.microsoft.com/office/powerpoint/2010/main" val="258047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a:t>
            </a:fld>
            <a:endParaRPr lang="en-US"/>
          </a:p>
        </p:txBody>
      </p:sp>
    </p:spTree>
    <p:extLst>
      <p:ext uri="{BB962C8B-B14F-4D97-AF65-F5344CB8AC3E}">
        <p14:creationId xmlns:p14="http://schemas.microsoft.com/office/powerpoint/2010/main" val="42464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4</a:t>
            </a:fld>
            <a:endParaRPr lang="en-US"/>
          </a:p>
        </p:txBody>
      </p:sp>
    </p:spTree>
    <p:extLst>
      <p:ext uri="{BB962C8B-B14F-4D97-AF65-F5344CB8AC3E}">
        <p14:creationId xmlns:p14="http://schemas.microsoft.com/office/powerpoint/2010/main" val="551779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Decision Making: </a:t>
            </a:r>
            <a:r>
              <a:rPr lang="en-US" b="0" i="0">
                <a:solidFill>
                  <a:srgbClr val="202124"/>
                </a:solidFill>
                <a:effectLst/>
                <a:latin typeface="Roboto"/>
                <a:ea typeface="Roboto"/>
                <a:cs typeface="Roboto"/>
              </a:rPr>
              <a:t>parents have a stake in what their children learn, they need to have a voice in deciding what is taught and how it is taught</a:t>
            </a:r>
            <a:endParaRPr lang="en-US" b="0">
              <a:latin typeface="Roboto"/>
              <a:ea typeface="Roboto"/>
              <a:cs typeface="Roboto"/>
            </a:endParaRPr>
          </a:p>
          <a:p>
            <a:r>
              <a:rPr lang="en-US"/>
              <a:t>Advisory Committees: English Learner Advisory Committee (ELAC), African American Parent Advisory Council (AAPAC), School Site Council (SSC), Parent Teacher Association (PTA)</a:t>
            </a:r>
            <a:endParaRPr lang="en-US">
              <a:cs typeface="Calibri"/>
            </a:endParaRPr>
          </a:p>
        </p:txBody>
      </p:sp>
      <p:sp>
        <p:nvSpPr>
          <p:cNvPr id="4" name="Slide Number Placeholder 3"/>
          <p:cNvSpPr>
            <a:spLocks noGrp="1"/>
          </p:cNvSpPr>
          <p:nvPr>
            <p:ph type="sldNum" sz="quarter" idx="5"/>
          </p:nvPr>
        </p:nvSpPr>
        <p:spPr/>
        <p:txBody>
          <a:bodyPr/>
          <a:lstStyle/>
          <a:p>
            <a:fld id="{661FF96C-1405-49F0-8185-7880C417EB61}" type="slidenum">
              <a:rPr lang="en-US" smtClean="0"/>
              <a:t>11</a:t>
            </a:fld>
            <a:endParaRPr lang="en-US"/>
          </a:p>
        </p:txBody>
      </p:sp>
    </p:spTree>
    <p:extLst>
      <p:ext uri="{BB962C8B-B14F-4D97-AF65-F5344CB8AC3E}">
        <p14:creationId xmlns:p14="http://schemas.microsoft.com/office/powerpoint/2010/main" val="3181929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220">
              <a:spcBef>
                <a:spcPct val="20000"/>
              </a:spcBef>
            </a:pPr>
            <a:r>
              <a:rPr lang="en-US"/>
              <a:t>Families: YOU are the child’s first and most important teacher; YOU and your child’s school have something in common –  both want your child to learn and do well; YOU have valuable information about your child’s talents, interests, learning styles, non-school learning opportunities, and strengths and needs.</a:t>
            </a:r>
            <a:endParaRPr lang="en-US">
              <a:cs typeface="Calibri" panose="020F0502020204030204"/>
            </a:endParaRPr>
          </a:p>
          <a:p>
            <a:pPr marL="285750" indent="-285750">
              <a:lnSpc>
                <a:spcPct val="90000"/>
              </a:lnSpc>
              <a:spcBef>
                <a:spcPts val="1000"/>
              </a:spcBef>
              <a:buFont typeface="Arial"/>
              <a:buChar char="•"/>
            </a:pPr>
            <a:endParaRPr lang="en-US"/>
          </a:p>
          <a:p>
            <a:endParaRPr lang="en-US">
              <a:cs typeface="Calibri"/>
            </a:endParaRPr>
          </a:p>
        </p:txBody>
      </p:sp>
      <p:sp>
        <p:nvSpPr>
          <p:cNvPr id="4" name="Slide Number Placeholder 3"/>
          <p:cNvSpPr>
            <a:spLocks noGrp="1"/>
          </p:cNvSpPr>
          <p:nvPr>
            <p:ph type="sldNum" sz="quarter" idx="5"/>
          </p:nvPr>
        </p:nvSpPr>
        <p:spPr/>
        <p:txBody>
          <a:bodyPr/>
          <a:lstStyle/>
          <a:p>
            <a:fld id="{661FF96C-1405-49F0-8185-7880C417EB61}" type="slidenum">
              <a:rPr lang="en-US" smtClean="0"/>
              <a:t>13</a:t>
            </a:fld>
            <a:endParaRPr lang="en-US"/>
          </a:p>
        </p:txBody>
      </p:sp>
    </p:spTree>
    <p:extLst>
      <p:ext uri="{BB962C8B-B14F-4D97-AF65-F5344CB8AC3E}">
        <p14:creationId xmlns:p14="http://schemas.microsoft.com/office/powerpoint/2010/main" val="3668212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661FF96C-1405-49F0-8185-7880C417EB61}" type="slidenum">
              <a:rPr lang="en-US" smtClean="0"/>
              <a:t>17</a:t>
            </a:fld>
            <a:endParaRPr lang="en-US"/>
          </a:p>
        </p:txBody>
      </p:sp>
    </p:spTree>
    <p:extLst>
      <p:ext uri="{BB962C8B-B14F-4D97-AF65-F5344CB8AC3E}">
        <p14:creationId xmlns:p14="http://schemas.microsoft.com/office/powerpoint/2010/main" val="2343741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are getting involved in the school and district setting there are going to be lots of conversations happening to build partnerships. Next we are going to look at active listening and the impact that it can have when developing collaboration between families and district staff. </a:t>
            </a:r>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18</a:t>
            </a:fld>
            <a:endParaRPr lang="en-US"/>
          </a:p>
        </p:txBody>
      </p:sp>
    </p:spTree>
    <p:extLst>
      <p:ext uri="{BB962C8B-B14F-4D97-AF65-F5344CB8AC3E}">
        <p14:creationId xmlns:p14="http://schemas.microsoft.com/office/powerpoint/2010/main" val="1255975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quote rings true especially in the age of technology that we live in. There are so many distractions and we are all juggling so many responsibilities. Active listening supports us with techniques that can help us to create the space to really hear one another and be productive in our communication. </a:t>
            </a:r>
          </a:p>
        </p:txBody>
      </p:sp>
      <p:sp>
        <p:nvSpPr>
          <p:cNvPr id="4" name="Slide Number Placeholder 3"/>
          <p:cNvSpPr>
            <a:spLocks noGrp="1"/>
          </p:cNvSpPr>
          <p:nvPr>
            <p:ph type="sldNum" sz="quarter" idx="5"/>
          </p:nvPr>
        </p:nvSpPr>
        <p:spPr/>
        <p:txBody>
          <a:bodyPr/>
          <a:lstStyle/>
          <a:p>
            <a:fld id="{661FF96C-1405-49F0-8185-7880C417EB61}" type="slidenum">
              <a:rPr lang="en-US" smtClean="0"/>
              <a:t>19</a:t>
            </a:fld>
            <a:endParaRPr lang="en-US"/>
          </a:p>
        </p:txBody>
      </p:sp>
    </p:spTree>
    <p:extLst>
      <p:ext uri="{BB962C8B-B14F-4D97-AF65-F5344CB8AC3E}">
        <p14:creationId xmlns:p14="http://schemas.microsoft.com/office/powerpoint/2010/main" val="2368964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Some things to hone in on as we talk about active listening: </a:t>
            </a:r>
          </a:p>
          <a:p>
            <a:r>
              <a:rPr lang="en-US">
                <a:cs typeface="Calibri"/>
              </a:rPr>
              <a:t>Active listening involves giving your full attention to the person speaking and focuses on understanding the speaker's message.</a:t>
            </a:r>
          </a:p>
          <a:p>
            <a:r>
              <a:rPr lang="en-US">
                <a:cs typeface="Calibri"/>
              </a:rPr>
              <a:t>Active listening can be used to develop and enhance communication in all settings, professional and private. </a:t>
            </a:r>
          </a:p>
          <a:p>
            <a:r>
              <a:rPr lang="en-US">
                <a:cs typeface="Calibri"/>
              </a:rPr>
              <a:t>And active listening will help us to not misinterpret the speakers message. </a:t>
            </a:r>
          </a:p>
        </p:txBody>
      </p:sp>
      <p:sp>
        <p:nvSpPr>
          <p:cNvPr id="4" name="Slide Number Placeholder 3"/>
          <p:cNvSpPr>
            <a:spLocks noGrp="1"/>
          </p:cNvSpPr>
          <p:nvPr>
            <p:ph type="sldNum" sz="quarter" idx="5"/>
          </p:nvPr>
        </p:nvSpPr>
        <p:spPr/>
        <p:txBody>
          <a:bodyPr/>
          <a:lstStyle/>
          <a:p>
            <a:fld id="{661FF96C-1405-49F0-8185-7880C417EB61}" type="slidenum">
              <a:rPr lang="en-US" smtClean="0"/>
              <a:t>20</a:t>
            </a:fld>
            <a:endParaRPr lang="en-US"/>
          </a:p>
        </p:txBody>
      </p:sp>
    </p:spTree>
    <p:extLst>
      <p:ext uri="{BB962C8B-B14F-4D97-AF65-F5344CB8AC3E}">
        <p14:creationId xmlns:p14="http://schemas.microsoft.com/office/powerpoint/2010/main" val="2976276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When engaging in a conversation there is two meanings that are being conveyed through the interaction. First is the actual words, the content that they are sharing. Second is what emotions and attitudes the speaker putting behind those words. While sometimes these two are aligned other times they are not. Having awareness for the non-verbal cues (such as tone of voice, facial expressions, speed of voice, and body language) that accompany a conversation allows us to respond to the feelings within the message establishing empathy and report. </a:t>
            </a:r>
          </a:p>
        </p:txBody>
      </p:sp>
      <p:sp>
        <p:nvSpPr>
          <p:cNvPr id="4" name="Slide Number Placeholder 3"/>
          <p:cNvSpPr>
            <a:spLocks noGrp="1"/>
          </p:cNvSpPr>
          <p:nvPr>
            <p:ph type="sldNum" sz="quarter" idx="5"/>
          </p:nvPr>
        </p:nvSpPr>
        <p:spPr/>
        <p:txBody>
          <a:bodyPr/>
          <a:lstStyle/>
          <a:p>
            <a:fld id="{661FF96C-1405-49F0-8185-7880C417EB61}" type="slidenum">
              <a:rPr lang="en-US" smtClean="0"/>
              <a:t>21</a:t>
            </a:fld>
            <a:endParaRPr lang="en-US"/>
          </a:p>
        </p:txBody>
      </p:sp>
    </p:spTree>
    <p:extLst>
      <p:ext uri="{BB962C8B-B14F-4D97-AF65-F5344CB8AC3E}">
        <p14:creationId xmlns:p14="http://schemas.microsoft.com/office/powerpoint/2010/main" val="1880219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Before we get into some techniques to support active listening, we want to pause and give you a chance to think about what active listening looks like. We are going to do what is called a waterfall, for this activity you will type your answers in the chat but not press send until I say go. This will give us a waterfall of answers to the question, which is How do you know when you or someone else is engaged in active listening? Please type your answers in the chat and wait for my signal to send them. </a:t>
            </a:r>
          </a:p>
        </p:txBody>
      </p:sp>
      <p:sp>
        <p:nvSpPr>
          <p:cNvPr id="4" name="Slide Number Placeholder 3"/>
          <p:cNvSpPr>
            <a:spLocks noGrp="1"/>
          </p:cNvSpPr>
          <p:nvPr>
            <p:ph type="sldNum" sz="quarter" idx="5"/>
          </p:nvPr>
        </p:nvSpPr>
        <p:spPr/>
        <p:txBody>
          <a:bodyPr/>
          <a:lstStyle/>
          <a:p>
            <a:fld id="{661FF96C-1405-49F0-8185-7880C417EB61}" type="slidenum">
              <a:rPr lang="en-US" smtClean="0"/>
              <a:t>22</a:t>
            </a:fld>
            <a:endParaRPr lang="en-US"/>
          </a:p>
        </p:txBody>
      </p:sp>
    </p:spTree>
    <p:extLst>
      <p:ext uri="{BB962C8B-B14F-4D97-AF65-F5344CB8AC3E}">
        <p14:creationId xmlns:p14="http://schemas.microsoft.com/office/powerpoint/2010/main" val="2554849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Body Language: Maintaining eye contact and appropriate facial expressions; remove distractions</a:t>
            </a:r>
          </a:p>
          <a:p>
            <a:r>
              <a:rPr lang="en-US">
                <a:cs typeface="Calibri"/>
              </a:rPr>
              <a:t>Building trust and rapport: that level of comfort in trusting someone with your feelings and ideas</a:t>
            </a:r>
          </a:p>
          <a:p>
            <a:r>
              <a:rPr lang="en-US">
                <a:cs typeface="Calibri"/>
              </a:rPr>
              <a:t>Asking open ended questions: Ask the questions that encourage that deeper conversation the space where you can be vulnerable</a:t>
            </a:r>
          </a:p>
          <a:p>
            <a:r>
              <a:rPr lang="en-US">
                <a:cs typeface="Calibri"/>
              </a:rPr>
              <a:t>Shows interest in group discussion: When you feel like the listener cares about what you have to say</a:t>
            </a:r>
          </a:p>
          <a:p>
            <a:r>
              <a:rPr lang="en-US">
                <a:cs typeface="Calibri"/>
              </a:rPr>
              <a:t>Verbal affirmations: Verbal affirmations seed that partnership and through comfort</a:t>
            </a:r>
          </a:p>
          <a:p>
            <a:r>
              <a:rPr lang="en-US">
                <a:cs typeface="Calibri"/>
              </a:rPr>
              <a:t>Tone of voice: How you say it makes a huge difference. </a:t>
            </a:r>
          </a:p>
        </p:txBody>
      </p:sp>
      <p:sp>
        <p:nvSpPr>
          <p:cNvPr id="4" name="Slide Number Placeholder 3"/>
          <p:cNvSpPr>
            <a:spLocks noGrp="1"/>
          </p:cNvSpPr>
          <p:nvPr>
            <p:ph type="sldNum" sz="quarter" idx="5"/>
          </p:nvPr>
        </p:nvSpPr>
        <p:spPr/>
        <p:txBody>
          <a:bodyPr/>
          <a:lstStyle/>
          <a:p>
            <a:fld id="{661FF96C-1405-49F0-8185-7880C417EB61}" type="slidenum">
              <a:rPr lang="en-US" smtClean="0"/>
              <a:t>23</a:t>
            </a:fld>
            <a:endParaRPr lang="en-US"/>
          </a:p>
        </p:txBody>
      </p:sp>
    </p:spTree>
    <p:extLst>
      <p:ext uri="{BB962C8B-B14F-4D97-AF65-F5344CB8AC3E}">
        <p14:creationId xmlns:p14="http://schemas.microsoft.com/office/powerpoint/2010/main" val="2266450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Now let's look at some techniques that will support you to participate and facilitate active listening. </a:t>
            </a:r>
          </a:p>
          <a:p>
            <a:r>
              <a:rPr lang="en-US">
                <a:ea typeface="Calibri"/>
                <a:cs typeface="Calibri"/>
              </a:rPr>
              <a:t>Paraphrasing or restating what you have heard in your own words, this will help to en</a:t>
            </a:r>
          </a:p>
        </p:txBody>
      </p:sp>
      <p:sp>
        <p:nvSpPr>
          <p:cNvPr id="4" name="Slide Number Placeholder 3"/>
          <p:cNvSpPr>
            <a:spLocks noGrp="1"/>
          </p:cNvSpPr>
          <p:nvPr>
            <p:ph type="sldNum" sz="quarter" idx="5"/>
          </p:nvPr>
        </p:nvSpPr>
        <p:spPr/>
        <p:txBody>
          <a:bodyPr/>
          <a:lstStyle/>
          <a:p>
            <a:fld id="{661FF96C-1405-49F0-8185-7880C417EB61}" type="slidenum">
              <a:rPr lang="en-US" smtClean="0"/>
              <a:t>24</a:t>
            </a:fld>
            <a:endParaRPr lang="en-US"/>
          </a:p>
        </p:txBody>
      </p:sp>
    </p:spTree>
    <p:extLst>
      <p:ext uri="{BB962C8B-B14F-4D97-AF65-F5344CB8AC3E}">
        <p14:creationId xmlns:p14="http://schemas.microsoft.com/office/powerpoint/2010/main" val="620592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Active listening supports developing, maintain, and grow collaborative partnerships. </a:t>
            </a:r>
          </a:p>
        </p:txBody>
      </p:sp>
      <p:sp>
        <p:nvSpPr>
          <p:cNvPr id="4" name="Slide Number Placeholder 3"/>
          <p:cNvSpPr>
            <a:spLocks noGrp="1"/>
          </p:cNvSpPr>
          <p:nvPr>
            <p:ph type="sldNum" sz="quarter" idx="5"/>
          </p:nvPr>
        </p:nvSpPr>
        <p:spPr/>
        <p:txBody>
          <a:bodyPr/>
          <a:lstStyle/>
          <a:p>
            <a:fld id="{661FF96C-1405-49F0-8185-7880C417EB61}" type="slidenum">
              <a:rPr lang="en-US" smtClean="0"/>
              <a:t>26</a:t>
            </a:fld>
            <a:endParaRPr lang="en-US"/>
          </a:p>
        </p:txBody>
      </p:sp>
    </p:spTree>
    <p:extLst>
      <p:ext uri="{BB962C8B-B14F-4D97-AF65-F5344CB8AC3E}">
        <p14:creationId xmlns:p14="http://schemas.microsoft.com/office/powerpoint/2010/main" val="787594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Welcome back. </a:t>
            </a:r>
          </a:p>
          <a:p>
            <a:endParaRPr lang="en-US">
              <a:cs typeface="Calibri"/>
            </a:endParaRPr>
          </a:p>
          <a:p>
            <a:r>
              <a:rPr lang="en-US">
                <a:cs typeface="Calibri"/>
              </a:rPr>
              <a:t>Active listening takes some effort on our part, but the benefit of having that deep rich conversation is essential for developing partnership and collaboration in all facets of life. </a:t>
            </a:r>
          </a:p>
        </p:txBody>
      </p:sp>
      <p:sp>
        <p:nvSpPr>
          <p:cNvPr id="4" name="Slide Number Placeholder 3"/>
          <p:cNvSpPr>
            <a:spLocks noGrp="1"/>
          </p:cNvSpPr>
          <p:nvPr>
            <p:ph type="sldNum" sz="quarter" idx="5"/>
          </p:nvPr>
        </p:nvSpPr>
        <p:spPr/>
        <p:txBody>
          <a:bodyPr/>
          <a:lstStyle/>
          <a:p>
            <a:fld id="{661FF96C-1405-49F0-8185-7880C417EB61}" type="slidenum">
              <a:rPr lang="en-US" smtClean="0"/>
              <a:t>28</a:t>
            </a:fld>
            <a:endParaRPr lang="en-US"/>
          </a:p>
        </p:txBody>
      </p:sp>
    </p:spTree>
    <p:extLst>
      <p:ext uri="{BB962C8B-B14F-4D97-AF65-F5344CB8AC3E}">
        <p14:creationId xmlns:p14="http://schemas.microsoft.com/office/powerpoint/2010/main" val="262575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206114-C2B3-47B1-8907-D2B7559B0844}" type="slidenum">
              <a:rPr lang="en-US" smtClean="0"/>
              <a:t>29</a:t>
            </a:fld>
            <a:endParaRPr lang="en-US"/>
          </a:p>
        </p:txBody>
      </p:sp>
    </p:spTree>
    <p:extLst>
      <p:ext uri="{BB962C8B-B14F-4D97-AF65-F5344CB8AC3E}">
        <p14:creationId xmlns:p14="http://schemas.microsoft.com/office/powerpoint/2010/main" val="2608217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everything in writing: Phone &amp; In-Person conversations are still essential. Just make sure you follow up with an email</a:t>
            </a:r>
          </a:p>
          <a:p>
            <a:r>
              <a:rPr lang="en-US"/>
              <a:t>Stay Professional: Stick to the facts, not emotions. And don’t assume intent</a:t>
            </a:r>
          </a:p>
          <a:p>
            <a:r>
              <a:rPr lang="en-US"/>
              <a:t>Stay focused on the child: Get in the habit of retelling incidents from the viewpoint of your child. Instead of “the teacher/aide did not do XYZ…” say, “My child did not receive XYZ, which, per his IEP he is to receive during this class.”</a:t>
            </a:r>
          </a:p>
        </p:txBody>
      </p:sp>
      <p:sp>
        <p:nvSpPr>
          <p:cNvPr id="4" name="Slide Number Placeholder 3"/>
          <p:cNvSpPr>
            <a:spLocks noGrp="1"/>
          </p:cNvSpPr>
          <p:nvPr>
            <p:ph type="sldNum" sz="quarter" idx="5"/>
          </p:nvPr>
        </p:nvSpPr>
        <p:spPr/>
        <p:txBody>
          <a:bodyPr/>
          <a:lstStyle/>
          <a:p>
            <a:fld id="{661FF96C-1405-49F0-8185-7880C417EB61}" type="slidenum">
              <a:rPr lang="en-US" smtClean="0"/>
              <a:t>30</a:t>
            </a:fld>
            <a:endParaRPr lang="en-US"/>
          </a:p>
        </p:txBody>
      </p:sp>
    </p:spTree>
    <p:extLst>
      <p:ext uri="{BB962C8B-B14F-4D97-AF65-F5344CB8AC3E}">
        <p14:creationId xmlns:p14="http://schemas.microsoft.com/office/powerpoint/2010/main" val="93908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31</a:t>
            </a:fld>
            <a:endParaRPr lang="en-US"/>
          </a:p>
        </p:txBody>
      </p:sp>
    </p:spTree>
    <p:extLst>
      <p:ext uri="{BB962C8B-B14F-4D97-AF65-F5344CB8AC3E}">
        <p14:creationId xmlns:p14="http://schemas.microsoft.com/office/powerpoint/2010/main" val="402265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1FF96C-1405-49F0-8185-7880C417EB61}" type="slidenum">
              <a:rPr lang="en-US" smtClean="0"/>
              <a:t>32</a:t>
            </a:fld>
            <a:endParaRPr lang="en-US"/>
          </a:p>
        </p:txBody>
      </p:sp>
    </p:spTree>
    <p:extLst>
      <p:ext uri="{BB962C8B-B14F-4D97-AF65-F5344CB8AC3E}">
        <p14:creationId xmlns:p14="http://schemas.microsoft.com/office/powerpoint/2010/main" val="290149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A4E3-25EC-45D7-AEFA-6476631A97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C4DC2D-577C-4B07-B5AA-988C715A06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8BF5C4-9D74-458A-990A-A9F473FBE8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11EBE2-2517-4581-9B51-FE543E376724}"/>
              </a:ext>
            </a:extLst>
          </p:cNvPr>
          <p:cNvSpPr>
            <a:spLocks noGrp="1"/>
          </p:cNvSpPr>
          <p:nvPr>
            <p:ph type="dt" sz="half" idx="10"/>
          </p:nvPr>
        </p:nvSpPr>
        <p:spPr/>
        <p:txBody>
          <a:bodyPr/>
          <a:lstStyle/>
          <a:p>
            <a:fld id="{59F89E1E-1C44-48B6-B0E0-378793499219}" type="datetimeFigureOut">
              <a:rPr lang="en-US" smtClean="0"/>
              <a:t>1/12/2023</a:t>
            </a:fld>
            <a:endParaRPr lang="en-US"/>
          </a:p>
        </p:txBody>
      </p:sp>
      <p:sp>
        <p:nvSpPr>
          <p:cNvPr id="6" name="Footer Placeholder 5">
            <a:extLst>
              <a:ext uri="{FF2B5EF4-FFF2-40B4-BE49-F238E27FC236}">
                <a16:creationId xmlns:a16="http://schemas.microsoft.com/office/drawing/2014/main" id="{D6859322-7BA6-4613-B95A-5A78BB81F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7154E2-4801-414D-AB46-1FFCD583A9F5}"/>
              </a:ext>
            </a:extLst>
          </p:cNvPr>
          <p:cNvSpPr>
            <a:spLocks noGrp="1"/>
          </p:cNvSpPr>
          <p:nvPr>
            <p:ph type="sldNum" sz="quarter" idx="12"/>
          </p:nvPr>
        </p:nvSpPr>
        <p:spPr/>
        <p:txBody>
          <a:bodyPr/>
          <a:lstStyle/>
          <a:p>
            <a:fld id="{30316372-5C5F-4A56-B5DF-92CF8B61E9FC}" type="slidenum">
              <a:rPr lang="en-US" smtClean="0"/>
              <a:t>‹#›</a:t>
            </a:fld>
            <a:endParaRPr lang="en-US"/>
          </a:p>
        </p:txBody>
      </p:sp>
    </p:spTree>
    <p:extLst>
      <p:ext uri="{BB962C8B-B14F-4D97-AF65-F5344CB8AC3E}">
        <p14:creationId xmlns:p14="http://schemas.microsoft.com/office/powerpoint/2010/main" val="76035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1/12/2023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jpe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6"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45" r:id="rId1"/>
    <p:sldLayoutId id="2147483702" r:id="rId2"/>
    <p:sldLayoutId id="2147483732" r:id="rId3"/>
    <p:sldLayoutId id="2147483735" r:id="rId4"/>
    <p:sldLayoutId id="2147483733" r:id="rId5"/>
    <p:sldLayoutId id="2147483734" r:id="rId6"/>
    <p:sldLayoutId id="2147483703" r:id="rId7"/>
    <p:sldLayoutId id="2147483720" r:id="rId8"/>
    <p:sldLayoutId id="2147483724" r:id="rId9"/>
    <p:sldLayoutId id="2147483723" r:id="rId10"/>
    <p:sldLayoutId id="2147483721" r:id="rId11"/>
    <p:sldLayoutId id="2147483722" r:id="rId12"/>
    <p:sldLayoutId id="2147483725" r:id="rId13"/>
    <p:sldLayoutId id="2147483704" r:id="rId14"/>
    <p:sldLayoutId id="2147483705" r:id="rId15"/>
    <p:sldLayoutId id="2147483719" r:id="rId16"/>
    <p:sldLayoutId id="2147483726" r:id="rId17"/>
    <p:sldLayoutId id="2147483717" r:id="rId18"/>
    <p:sldLayoutId id="2147483713" r:id="rId19"/>
    <p:sldLayoutId id="2147483718" r:id="rId20"/>
    <p:sldLayoutId id="2147483706" r:id="rId21"/>
    <p:sldLayoutId id="2147483736" r:id="rId22"/>
    <p:sldLayoutId id="2147483739" r:id="rId23"/>
    <p:sldLayoutId id="2147483737" r:id="rId24"/>
    <p:sldLayoutId id="2147483741" r:id="rId25"/>
    <p:sldLayoutId id="2147483738" r:id="rId26"/>
    <p:sldLayoutId id="2147483740" r:id="rId27"/>
    <p:sldLayoutId id="2147483707" r:id="rId28"/>
    <p:sldLayoutId id="2147483708" r:id="rId29"/>
    <p:sldLayoutId id="2147483709" r:id="rId30"/>
    <p:sldLayoutId id="2147483742" r:id="rId31"/>
    <p:sldLayoutId id="2147483743" r:id="rId32"/>
    <p:sldLayoutId id="2147483715" r:id="rId33"/>
    <p:sldLayoutId id="2147483727" r:id="rId34"/>
    <p:sldLayoutId id="2147483744" r:id="rId35"/>
    <p:sldLayoutId id="2147483710" r:id="rId36"/>
    <p:sldLayoutId id="2147483714" r:id="rId37"/>
    <p:sldLayoutId id="2147483716" r:id="rId38"/>
    <p:sldLayoutId id="2147483728" r:id="rId39"/>
    <p:sldLayoutId id="2147483711" r:id="rId40"/>
    <p:sldLayoutId id="2147483731" r:id="rId41"/>
    <p:sldLayoutId id="2147483712" r:id="rId42"/>
    <p:sldLayoutId id="2147483729" r:id="rId43"/>
    <p:sldLayoutId id="2147483730" r:id="rId44"/>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9.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9.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0.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9.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8" Type="http://schemas.microsoft.com/office/2007/relationships/diagramDrawing" Target="../diagrams/drawing14.xml"/><Relationship Id="rId3" Type="http://schemas.microsoft.com/office/2018/10/relationships/comments" Target="../comments/modernComment_12D_324D96C4.xml"/><Relationship Id="rId7" Type="http://schemas.openxmlformats.org/officeDocument/2006/relationships/diagramColors" Target="../diagrams/colors14.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2.xml.rels><?xml version="1.0" encoding="UTF-8" standalone="yes"?>
<Relationships xmlns="http://schemas.openxmlformats.org/package/2006/relationships"><Relationship Id="rId8" Type="http://schemas.microsoft.com/office/2007/relationships/diagramDrawing" Target="../diagrams/drawing19.xml"/><Relationship Id="rId3" Type="http://schemas.microsoft.com/office/2018/10/relationships/comments" Target="../comments/modernComment_128_A0EF2F7B.xml"/><Relationship Id="rId7" Type="http://schemas.openxmlformats.org/officeDocument/2006/relationships/diagramColors" Target="../diagrams/colors19.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1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lstStyle/>
          <a:p>
            <a:r>
              <a:rPr lang="en-US"/>
              <a:t>CAC Parent Training</a:t>
            </a:r>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p:txBody>
          <a:bodyPr>
            <a:normAutofit fontScale="92500" lnSpcReduction="20000"/>
          </a:bodyPr>
          <a:lstStyle/>
          <a:p>
            <a:r>
              <a:rPr lang="en-US"/>
              <a:t>Bridging Communication Between Parents and Staff</a:t>
            </a:r>
          </a:p>
        </p:txBody>
      </p:sp>
    </p:spTree>
    <p:extLst>
      <p:ext uri="{BB962C8B-B14F-4D97-AF65-F5344CB8AC3E}">
        <p14:creationId xmlns:p14="http://schemas.microsoft.com/office/powerpoint/2010/main" val="85300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F82FFDD-AFCD-1ECC-3367-71F8871834A5}"/>
              </a:ext>
            </a:extLst>
          </p:cNvPr>
          <p:cNvSpPr txBox="1">
            <a:spLocks noGrp="1"/>
          </p:cNvSpPr>
          <p:nvPr>
            <p:ph type="ctrTitle"/>
          </p:nvPr>
        </p:nvSpPr>
        <p:spPr>
          <a:xfrm>
            <a:off x="5103320" y="3280835"/>
            <a:ext cx="6905946" cy="2668423"/>
          </a:xfrm>
          <a:prstGeom prst="rect">
            <a:avLst/>
          </a:prstGeom>
          <a:noFill/>
        </p:spPr>
        <p:txBody>
          <a:bodyPr wrap="square" rtlCol="0">
            <a:spAutoFit/>
          </a:bodyPr>
          <a:lstStyle/>
          <a:p>
            <a:pPr algn="l"/>
            <a:r>
              <a:rPr lang="en-US" sz="5400">
                <a:solidFill>
                  <a:schemeClr val="tx2"/>
                </a:solidFill>
                <a:latin typeface="Lato Black"/>
                <a:ea typeface="Lato Black"/>
                <a:cs typeface="Lato Black"/>
              </a:rPr>
              <a:t>Let’s Agree to…</a:t>
            </a:r>
            <a:br>
              <a:rPr lang="en-US" sz="4800">
                <a:latin typeface="Lato Black"/>
              </a:rPr>
            </a:br>
            <a:r>
              <a:rPr lang="en-US" sz="4400">
                <a:solidFill>
                  <a:schemeClr val="accent5"/>
                </a:solidFill>
                <a:latin typeface="Lato Black"/>
                <a:ea typeface="Lato Black"/>
                <a:cs typeface="Lato Black"/>
              </a:rPr>
              <a:t>1. Engage fully</a:t>
            </a:r>
            <a:br>
              <a:rPr lang="en-US" sz="4400">
                <a:latin typeface="Lato Black"/>
              </a:rPr>
            </a:br>
            <a:r>
              <a:rPr lang="en-US" sz="4400">
                <a:solidFill>
                  <a:schemeClr val="accent5"/>
                </a:solidFill>
                <a:latin typeface="Lato Black"/>
                <a:ea typeface="Lato Black"/>
                <a:cs typeface="Lato Black"/>
              </a:rPr>
              <a:t>2. Be respectful of others</a:t>
            </a:r>
            <a:br>
              <a:rPr lang="en-US" sz="4400">
                <a:latin typeface="Lato Black"/>
              </a:rPr>
            </a:br>
            <a:r>
              <a:rPr lang="en-US" sz="4400">
                <a:solidFill>
                  <a:schemeClr val="accent5"/>
                </a:solidFill>
                <a:latin typeface="Lato Black"/>
                <a:ea typeface="Lato Black"/>
                <a:cs typeface="Lato Black"/>
              </a:rPr>
              <a:t>3. Be open to new ideas</a:t>
            </a:r>
          </a:p>
        </p:txBody>
      </p:sp>
    </p:spTree>
    <p:extLst>
      <p:ext uri="{BB962C8B-B14F-4D97-AF65-F5344CB8AC3E}">
        <p14:creationId xmlns:p14="http://schemas.microsoft.com/office/powerpoint/2010/main" val="2861522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EF0DD73-51FA-600B-1233-51142F11D43B}"/>
              </a:ext>
            </a:extLst>
          </p:cNvPr>
          <p:cNvSpPr>
            <a:spLocks noGrp="1"/>
          </p:cNvSpPr>
          <p:nvPr>
            <p:ph type="title"/>
          </p:nvPr>
        </p:nvSpPr>
        <p:spPr>
          <a:xfrm>
            <a:off x="838200" y="158388"/>
            <a:ext cx="10515600" cy="1325563"/>
          </a:xfrm>
        </p:spPr>
        <p:txBody>
          <a:bodyPr/>
          <a:lstStyle/>
          <a:p>
            <a:r>
              <a:rPr lang="en-US"/>
              <a:t>Agenda</a:t>
            </a:r>
          </a:p>
        </p:txBody>
      </p:sp>
      <p:graphicFrame>
        <p:nvGraphicFramePr>
          <p:cNvPr id="22" name="Content Placeholder 2">
            <a:extLst>
              <a:ext uri="{FF2B5EF4-FFF2-40B4-BE49-F238E27FC236}">
                <a16:creationId xmlns:a16="http://schemas.microsoft.com/office/drawing/2014/main" id="{E0BFA6F5-6067-9AC8-1C59-FC6752BEDFA3}"/>
              </a:ext>
            </a:extLst>
          </p:cNvPr>
          <p:cNvGraphicFramePr>
            <a:graphicFrameLocks noGrp="1"/>
          </p:cNvGraphicFramePr>
          <p:nvPr>
            <p:ph idx="1"/>
            <p:extLst>
              <p:ext uri="{D42A27DB-BD31-4B8C-83A1-F6EECF244321}">
                <p14:modId xmlns:p14="http://schemas.microsoft.com/office/powerpoint/2010/main" val="3292724157"/>
              </p:ext>
            </p:extLst>
          </p:nvPr>
        </p:nvGraphicFramePr>
        <p:xfrm>
          <a:off x="672440" y="1856939"/>
          <a:ext cx="10847119" cy="4460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208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Importance of Parental Involvement </a:t>
            </a:r>
          </a:p>
        </p:txBody>
      </p:sp>
    </p:spTree>
    <p:extLst>
      <p:ext uri="{BB962C8B-B14F-4D97-AF65-F5344CB8AC3E}">
        <p14:creationId xmlns:p14="http://schemas.microsoft.com/office/powerpoint/2010/main" val="3950706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extLst>
              <p:ext uri="{D42A27DB-BD31-4B8C-83A1-F6EECF244321}">
                <p14:modId xmlns:p14="http://schemas.microsoft.com/office/powerpoint/2010/main" val="3426825795"/>
              </p:ext>
            </p:extLst>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3776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extLst>
              <p:ext uri="{D42A27DB-BD31-4B8C-83A1-F6EECF244321}">
                <p14:modId xmlns:p14="http://schemas.microsoft.com/office/powerpoint/2010/main" val="3843412788"/>
              </p:ext>
            </p:extLst>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6248400" y="1724025"/>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8242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D1997E60-7526-50D9-A40A-48940F7727A5}"/>
              </a:ext>
            </a:extLst>
          </p:cNvPr>
          <p:cNvSpPr>
            <a:spLocks noGrp="1"/>
          </p:cNvSpPr>
          <p:nvPr>
            <p:ph type="title"/>
          </p:nvPr>
        </p:nvSpPr>
        <p:spPr>
          <a:xfrm>
            <a:off x="839788" y="987424"/>
            <a:ext cx="3932237" cy="1069975"/>
          </a:xfrm>
        </p:spPr>
        <p:txBody>
          <a:bodyPr/>
          <a:lstStyle/>
          <a:p>
            <a:r>
              <a:rPr lang="en-US"/>
              <a:t>Positive Relationships</a:t>
            </a:r>
          </a:p>
        </p:txBody>
      </p:sp>
      <p:sp>
        <p:nvSpPr>
          <p:cNvPr id="25" name="Text Placeholder 3">
            <a:extLst>
              <a:ext uri="{FF2B5EF4-FFF2-40B4-BE49-F238E27FC236}">
                <a16:creationId xmlns:a16="http://schemas.microsoft.com/office/drawing/2014/main" id="{8CBA8084-60FF-C6BC-F913-62C03D96FDA8}"/>
              </a:ext>
            </a:extLst>
          </p:cNvPr>
          <p:cNvSpPr>
            <a:spLocks noGrp="1"/>
          </p:cNvSpPr>
          <p:nvPr>
            <p:ph type="body" sz="half" idx="2"/>
          </p:nvPr>
        </p:nvSpPr>
        <p:spPr>
          <a:xfrm>
            <a:off x="839788" y="2308756"/>
            <a:ext cx="3932237" cy="3560231"/>
          </a:xfrm>
        </p:spPr>
        <p:txBody>
          <a:bodyPr/>
          <a:lstStyle/>
          <a:p>
            <a:pPr marL="285750" indent="-285750">
              <a:buFont typeface="Arial" panose="020B0604020202020204" pitchFamily="34" charset="0"/>
              <a:buChar char="•"/>
            </a:pPr>
            <a:r>
              <a:rPr lang="en-US" sz="1800"/>
              <a:t>Based in respect, transparency, and trust</a:t>
            </a:r>
          </a:p>
          <a:p>
            <a:pPr marL="285750" indent="-285750">
              <a:buFont typeface="Arial" panose="020B0604020202020204" pitchFamily="34" charset="0"/>
              <a:buChar char="•"/>
            </a:pPr>
            <a:r>
              <a:rPr lang="en-US" sz="1800"/>
              <a:t>Be present as often as you can</a:t>
            </a:r>
          </a:p>
          <a:p>
            <a:pPr marL="285750" indent="-285750">
              <a:buFont typeface="Arial" panose="020B0604020202020204" pitchFamily="34" charset="0"/>
              <a:buChar char="•"/>
            </a:pPr>
            <a:r>
              <a:rPr lang="en-US" sz="1800"/>
              <a:t>Be intentional and reach out to the school</a:t>
            </a:r>
          </a:p>
          <a:p>
            <a:pPr marL="285750" indent="-285750">
              <a:buFont typeface="Arial" panose="020B0604020202020204" pitchFamily="34" charset="0"/>
              <a:buChar char="•"/>
            </a:pPr>
            <a:r>
              <a:rPr lang="en-US" sz="1800"/>
              <a:t>Share with school team your desires, dreams, and hopes for your student</a:t>
            </a:r>
          </a:p>
          <a:p>
            <a:pPr marL="285750" indent="-285750">
              <a:buFont typeface="Arial" panose="020B0604020202020204" pitchFamily="34" charset="0"/>
              <a:buChar char="•"/>
            </a:pPr>
            <a:r>
              <a:rPr lang="en-US" sz="1800"/>
              <a:t>Encourage all family members to come and support with school events</a:t>
            </a:r>
          </a:p>
          <a:p>
            <a:pPr marL="285750" indent="-285750">
              <a:buFont typeface="Arial" panose="020B0604020202020204" pitchFamily="34" charset="0"/>
              <a:buChar char="•"/>
            </a:pPr>
            <a:endParaRPr lang="en-US"/>
          </a:p>
        </p:txBody>
      </p:sp>
      <p:graphicFrame>
        <p:nvGraphicFramePr>
          <p:cNvPr id="18" name="Diagram 17">
            <a:extLst>
              <a:ext uri="{FF2B5EF4-FFF2-40B4-BE49-F238E27FC236}">
                <a16:creationId xmlns:a16="http://schemas.microsoft.com/office/drawing/2014/main" id="{DABD722E-919F-D25B-7FC4-DCCEBB6EC4F9}"/>
              </a:ext>
            </a:extLst>
          </p:cNvPr>
          <p:cNvGraphicFramePr/>
          <p:nvPr>
            <p:extLst>
              <p:ext uri="{D42A27DB-BD31-4B8C-83A1-F6EECF244321}">
                <p14:modId xmlns:p14="http://schemas.microsoft.com/office/powerpoint/2010/main" val="3535704431"/>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419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6991350" y="3120941"/>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862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90E8067-B386-E93C-1D6F-241231B93431}"/>
              </a:ext>
            </a:extLst>
          </p:cNvPr>
          <p:cNvSpPr>
            <a:spLocks noGrp="1"/>
          </p:cNvSpPr>
          <p:nvPr>
            <p:ph type="title"/>
          </p:nvPr>
        </p:nvSpPr>
        <p:spPr>
          <a:xfrm>
            <a:off x="457200" y="543181"/>
            <a:ext cx="5181599" cy="1133219"/>
          </a:xfrm>
        </p:spPr>
        <p:txBody>
          <a:bodyPr anchor="ctr">
            <a:normAutofit/>
          </a:bodyPr>
          <a:lstStyle/>
          <a:p>
            <a:r>
              <a:rPr lang="en-US"/>
              <a:t>Empower Families</a:t>
            </a:r>
          </a:p>
        </p:txBody>
      </p:sp>
      <p:sp>
        <p:nvSpPr>
          <p:cNvPr id="2" name="Text Placeholder 1">
            <a:extLst>
              <a:ext uri="{FF2B5EF4-FFF2-40B4-BE49-F238E27FC236}">
                <a16:creationId xmlns:a16="http://schemas.microsoft.com/office/drawing/2014/main" id="{EE9BBD92-3ECF-AD9B-CA48-D7710E4E9CE6}"/>
              </a:ext>
            </a:extLst>
          </p:cNvPr>
          <p:cNvSpPr>
            <a:spLocks noGrp="1"/>
          </p:cNvSpPr>
          <p:nvPr>
            <p:ph idx="13"/>
          </p:nvPr>
        </p:nvSpPr>
        <p:spPr>
          <a:xfrm>
            <a:off x="6508376" y="281355"/>
            <a:ext cx="4845424" cy="5742927"/>
          </a:xfrm>
        </p:spPr>
        <p:txBody>
          <a:bodyPr>
            <a:normAutofit/>
          </a:bodyPr>
          <a:lstStyle/>
          <a:p>
            <a:pPr marL="0" indent="0">
              <a:buNone/>
            </a:pPr>
            <a:r>
              <a:rPr lang="en-US" sz="3200">
                <a:solidFill>
                  <a:schemeClr val="accent1">
                    <a:lumMod val="75000"/>
                  </a:schemeClr>
                </a:solidFill>
              </a:rPr>
              <a:t>Keep Asking Questions:</a:t>
            </a:r>
          </a:p>
          <a:p>
            <a:pPr>
              <a:lnSpc>
                <a:spcPct val="150000"/>
              </a:lnSpc>
            </a:pPr>
            <a:r>
              <a:rPr lang="en-US" sz="3200"/>
              <a:t>“Tell me more about…”</a:t>
            </a:r>
          </a:p>
          <a:p>
            <a:pPr>
              <a:lnSpc>
                <a:spcPct val="150000"/>
              </a:lnSpc>
            </a:pPr>
            <a:r>
              <a:rPr lang="en-US" sz="3200"/>
              <a:t>“Why does this continue to happen”</a:t>
            </a:r>
          </a:p>
          <a:p>
            <a:pPr>
              <a:lnSpc>
                <a:spcPct val="150000"/>
              </a:lnSpc>
            </a:pPr>
            <a:r>
              <a:rPr lang="en-US" sz="3200"/>
              <a:t>“What should I be asking that I haven’t asked about yet?”</a:t>
            </a:r>
          </a:p>
          <a:p>
            <a:endParaRPr lang="en-US"/>
          </a:p>
        </p:txBody>
      </p:sp>
      <p:sp>
        <p:nvSpPr>
          <p:cNvPr id="10" name="TextBox 9">
            <a:extLst>
              <a:ext uri="{FF2B5EF4-FFF2-40B4-BE49-F238E27FC236}">
                <a16:creationId xmlns:a16="http://schemas.microsoft.com/office/drawing/2014/main" id="{DDFE55C2-E432-BDF2-6A60-101F55871A1B}"/>
              </a:ext>
            </a:extLst>
          </p:cNvPr>
          <p:cNvSpPr txBox="1"/>
          <p:nvPr/>
        </p:nvSpPr>
        <p:spPr>
          <a:xfrm>
            <a:off x="761358" y="1590675"/>
            <a:ext cx="4573281" cy="707886"/>
          </a:xfrm>
          <a:prstGeom prst="rect">
            <a:avLst/>
          </a:prstGeom>
          <a:noFill/>
        </p:spPr>
        <p:txBody>
          <a:bodyPr wrap="square" rtlCol="0">
            <a:spAutoFit/>
          </a:bodyPr>
          <a:lstStyle/>
          <a:p>
            <a:r>
              <a:rPr lang="en-US" sz="2000">
                <a:solidFill>
                  <a:schemeClr val="bg1"/>
                </a:solidFill>
              </a:rPr>
              <a:t>Encourage the engagement of other families to be involved with the school</a:t>
            </a:r>
            <a:endParaRPr lang="en-US">
              <a:solidFill>
                <a:schemeClr val="bg1"/>
              </a:solidFill>
            </a:endParaRPr>
          </a:p>
        </p:txBody>
      </p:sp>
      <p:sp>
        <p:nvSpPr>
          <p:cNvPr id="19" name="Rectangle 18">
            <a:extLst>
              <a:ext uri="{FF2B5EF4-FFF2-40B4-BE49-F238E27FC236}">
                <a16:creationId xmlns:a16="http://schemas.microsoft.com/office/drawing/2014/main" id="{938B255D-C269-4FF5-05CE-7D8702600A9C}"/>
              </a:ext>
            </a:extLst>
          </p:cNvPr>
          <p:cNvSpPr/>
          <p:nvPr/>
        </p:nvSpPr>
        <p:spPr>
          <a:xfrm>
            <a:off x="257175"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Site needs can change yearly</a:t>
            </a:r>
          </a:p>
        </p:txBody>
      </p:sp>
      <p:sp>
        <p:nvSpPr>
          <p:cNvPr id="24" name="Rectangle 23">
            <a:extLst>
              <a:ext uri="{FF2B5EF4-FFF2-40B4-BE49-F238E27FC236}">
                <a16:creationId xmlns:a16="http://schemas.microsoft.com/office/drawing/2014/main" id="{4819C064-2634-8EF2-B707-89432555EC8E}"/>
              </a:ext>
            </a:extLst>
          </p:cNvPr>
          <p:cNvSpPr/>
          <p:nvPr/>
        </p:nvSpPr>
        <p:spPr>
          <a:xfrm>
            <a:off x="2152649"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Stay up to date with events at the school</a:t>
            </a:r>
          </a:p>
        </p:txBody>
      </p:sp>
      <p:sp>
        <p:nvSpPr>
          <p:cNvPr id="26" name="Rectangle 25">
            <a:extLst>
              <a:ext uri="{FF2B5EF4-FFF2-40B4-BE49-F238E27FC236}">
                <a16:creationId xmlns:a16="http://schemas.microsoft.com/office/drawing/2014/main" id="{3259CF7D-695E-EBEC-BC3E-A88FE9531EA9}"/>
              </a:ext>
            </a:extLst>
          </p:cNvPr>
          <p:cNvSpPr/>
          <p:nvPr/>
        </p:nvSpPr>
        <p:spPr>
          <a:xfrm>
            <a:off x="4048123" y="2838450"/>
            <a:ext cx="1590675" cy="196215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2000"/>
              <a:t>Get involved in Parent Committees</a:t>
            </a:r>
          </a:p>
        </p:txBody>
      </p:sp>
    </p:spTree>
    <p:extLst>
      <p:ext uri="{BB962C8B-B14F-4D97-AF65-F5344CB8AC3E}">
        <p14:creationId xmlns:p14="http://schemas.microsoft.com/office/powerpoint/2010/main" val="3194656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6191250" y="4483016"/>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3493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7F1AB4-8F9F-4DF5-B949-6375E5AC1A48}"/>
              </a:ext>
            </a:extLst>
          </p:cNvPr>
          <p:cNvSpPr>
            <a:spLocks noGrp="1"/>
          </p:cNvSpPr>
          <p:nvPr>
            <p:ph type="title"/>
          </p:nvPr>
        </p:nvSpPr>
        <p:spPr>
          <a:xfrm>
            <a:off x="838199" y="282213"/>
            <a:ext cx="10515600" cy="1325563"/>
          </a:xfrm>
        </p:spPr>
        <p:txBody>
          <a:bodyPr>
            <a:normAutofit/>
          </a:bodyPr>
          <a:lstStyle/>
          <a:p>
            <a:pPr>
              <a:lnSpc>
                <a:spcPct val="150000"/>
              </a:lnSpc>
            </a:pPr>
            <a:r>
              <a:rPr lang="en-US"/>
              <a:t>Leadership</a:t>
            </a:r>
            <a:endParaRPr lang="en-US" b="1"/>
          </a:p>
        </p:txBody>
      </p:sp>
      <p:graphicFrame>
        <p:nvGraphicFramePr>
          <p:cNvPr id="2" name="Diagram 1">
            <a:extLst>
              <a:ext uri="{FF2B5EF4-FFF2-40B4-BE49-F238E27FC236}">
                <a16:creationId xmlns:a16="http://schemas.microsoft.com/office/drawing/2014/main" id="{26749945-1ED7-6276-17FE-96A898A25BBD}"/>
              </a:ext>
            </a:extLst>
          </p:cNvPr>
          <p:cNvGraphicFramePr/>
          <p:nvPr>
            <p:extLst>
              <p:ext uri="{D42A27DB-BD31-4B8C-83A1-F6EECF244321}">
                <p14:modId xmlns:p14="http://schemas.microsoft.com/office/powerpoint/2010/main" val="166399653"/>
              </p:ext>
            </p:extLst>
          </p:nvPr>
        </p:nvGraphicFramePr>
        <p:xfrm>
          <a:off x="2031999"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1523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4495800" y="4521116"/>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8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60FC-973E-9EDE-7DB5-76F1BE30361A}"/>
              </a:ext>
            </a:extLst>
          </p:cNvPr>
          <p:cNvSpPr>
            <a:spLocks noGrp="1"/>
          </p:cNvSpPr>
          <p:nvPr>
            <p:ph type="title"/>
          </p:nvPr>
        </p:nvSpPr>
        <p:spPr>
          <a:xfrm>
            <a:off x="1" y="266087"/>
            <a:ext cx="12030074" cy="1131526"/>
          </a:xfrm>
        </p:spPr>
        <p:txBody>
          <a:bodyPr>
            <a:normAutofit/>
          </a:bodyPr>
          <a:lstStyle/>
          <a:p>
            <a:r>
              <a:rPr lang="en-US"/>
              <a:t>Data Based Goals and Outcomes</a:t>
            </a:r>
            <a:endParaRPr lang="en-US" sz="1600" b="1"/>
          </a:p>
        </p:txBody>
      </p:sp>
      <p:graphicFrame>
        <p:nvGraphicFramePr>
          <p:cNvPr id="4" name="Content Placeholder 3">
            <a:extLst>
              <a:ext uri="{FF2B5EF4-FFF2-40B4-BE49-F238E27FC236}">
                <a16:creationId xmlns:a16="http://schemas.microsoft.com/office/drawing/2014/main" id="{C0626C67-6425-8F11-B605-90CCE6B0AF84}"/>
              </a:ext>
            </a:extLst>
          </p:cNvPr>
          <p:cNvGraphicFramePr>
            <a:graphicFrameLocks noGrp="1"/>
          </p:cNvGraphicFramePr>
          <p:nvPr>
            <p:ph idx="1"/>
            <p:extLst>
              <p:ext uri="{D42A27DB-BD31-4B8C-83A1-F6EECF244321}">
                <p14:modId xmlns:p14="http://schemas.microsoft.com/office/powerpoint/2010/main" val="785701683"/>
              </p:ext>
            </p:extLst>
          </p:nvPr>
        </p:nvGraphicFramePr>
        <p:xfrm>
          <a:off x="838200" y="1798638"/>
          <a:ext cx="10515600" cy="4237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6CB79578-40F6-96EB-5B7E-BA9A2B49D9D9}"/>
              </a:ext>
            </a:extLst>
          </p:cNvPr>
          <p:cNvSpPr txBox="1"/>
          <p:nvPr/>
        </p:nvSpPr>
        <p:spPr>
          <a:xfrm>
            <a:off x="3019425" y="5353050"/>
            <a:ext cx="6153150" cy="338554"/>
          </a:xfrm>
          <a:prstGeom prst="rect">
            <a:avLst/>
          </a:prstGeom>
          <a:noFill/>
        </p:spPr>
        <p:txBody>
          <a:bodyPr wrap="square" lIns="91440" tIns="45720" rIns="91440" bIns="45720" rtlCol="0" anchor="t">
            <a:spAutoFit/>
          </a:bodyPr>
          <a:lstStyle/>
          <a:p>
            <a:r>
              <a:rPr lang="en-US" sz="1600">
                <a:solidFill>
                  <a:schemeClr val="accent4">
                    <a:lumMod val="75000"/>
                  </a:schemeClr>
                </a:solidFill>
              </a:rPr>
              <a:t>Families have a meaningful role in setting engagement goals</a:t>
            </a:r>
          </a:p>
        </p:txBody>
      </p:sp>
    </p:spTree>
    <p:extLst>
      <p:ext uri="{BB962C8B-B14F-4D97-AF65-F5344CB8AC3E}">
        <p14:creationId xmlns:p14="http://schemas.microsoft.com/office/powerpoint/2010/main" val="2461682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3571875" y="3120941"/>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126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F70E-E07A-5DA2-EFFB-55023EF1F773}"/>
              </a:ext>
            </a:extLst>
          </p:cNvPr>
          <p:cNvSpPr>
            <a:spLocks noGrp="1"/>
          </p:cNvSpPr>
          <p:nvPr>
            <p:ph type="title"/>
          </p:nvPr>
        </p:nvSpPr>
        <p:spPr>
          <a:xfrm>
            <a:off x="191371" y="738906"/>
            <a:ext cx="2547909" cy="1133219"/>
          </a:xfrm>
        </p:spPr>
        <p:txBody>
          <a:bodyPr/>
          <a:lstStyle/>
          <a:p>
            <a:r>
              <a:rPr lang="en-US" sz="2400"/>
              <a:t>Multi-Dimensional Communications</a:t>
            </a:r>
          </a:p>
        </p:txBody>
      </p:sp>
      <p:sp>
        <p:nvSpPr>
          <p:cNvPr id="4" name="Content Placeholder 3">
            <a:extLst>
              <a:ext uri="{FF2B5EF4-FFF2-40B4-BE49-F238E27FC236}">
                <a16:creationId xmlns:a16="http://schemas.microsoft.com/office/drawing/2014/main" id="{0B829CA6-DACF-E813-BC4F-86401C18FBB3}"/>
              </a:ext>
            </a:extLst>
          </p:cNvPr>
          <p:cNvSpPr>
            <a:spLocks noGrp="1"/>
          </p:cNvSpPr>
          <p:nvPr>
            <p:ph sz="half" idx="1"/>
          </p:nvPr>
        </p:nvSpPr>
        <p:spPr>
          <a:xfrm>
            <a:off x="0" y="2071524"/>
            <a:ext cx="2739280" cy="3514359"/>
          </a:xfrm>
        </p:spPr>
        <p:txBody>
          <a:bodyPr vert="horz" lIns="91440" tIns="45720" rIns="91440" bIns="45720" rtlCol="0" anchor="t">
            <a:normAutofit/>
          </a:bodyPr>
          <a:lstStyle/>
          <a:p>
            <a:pPr marL="342900" indent="-342900">
              <a:buFont typeface="Arial" panose="05000000000000000000" pitchFamily="2" charset="2"/>
              <a:buChar char="•"/>
            </a:pPr>
            <a:r>
              <a:rPr lang="en-US" sz="2400"/>
              <a:t>Use different methods to communicate as needed</a:t>
            </a:r>
            <a:endParaRPr lang="en-US"/>
          </a:p>
          <a:p>
            <a:endParaRPr lang="en-US" sz="2400"/>
          </a:p>
          <a:p>
            <a:pPr marL="342900" indent="-342900">
              <a:buFont typeface="Arial" panose="05000000000000000000" pitchFamily="2" charset="2"/>
              <a:buChar char="•"/>
            </a:pPr>
            <a:r>
              <a:rPr lang="en-US" sz="2400"/>
              <a:t>Methods of communication may vary based on family need</a:t>
            </a:r>
            <a:endParaRPr lang="en-US" sz="2400">
              <a:ea typeface="Lato"/>
              <a:cs typeface="Lato"/>
            </a:endParaRPr>
          </a:p>
        </p:txBody>
      </p:sp>
      <p:graphicFrame>
        <p:nvGraphicFramePr>
          <p:cNvPr id="6" name="Diagram 5">
            <a:extLst>
              <a:ext uri="{FF2B5EF4-FFF2-40B4-BE49-F238E27FC236}">
                <a16:creationId xmlns:a16="http://schemas.microsoft.com/office/drawing/2014/main" id="{8011C210-6516-3DC8-A890-95895CD373E3}"/>
              </a:ext>
            </a:extLst>
          </p:cNvPr>
          <p:cNvGraphicFramePr/>
          <p:nvPr>
            <p:extLst>
              <p:ext uri="{D42A27DB-BD31-4B8C-83A1-F6EECF244321}">
                <p14:modId xmlns:p14="http://schemas.microsoft.com/office/powerpoint/2010/main" val="1190925515"/>
              </p:ext>
            </p:extLst>
          </p:nvPr>
        </p:nvGraphicFramePr>
        <p:xfrm>
          <a:off x="3106155" y="321545"/>
          <a:ext cx="8464550" cy="6138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9440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FFDE5-B1F3-5808-C647-760066CB9187}"/>
              </a:ext>
            </a:extLst>
          </p:cNvPr>
          <p:cNvSpPr>
            <a:spLocks noGrp="1"/>
          </p:cNvSpPr>
          <p:nvPr>
            <p:ph type="title"/>
          </p:nvPr>
        </p:nvSpPr>
        <p:spPr/>
        <p:txBody>
          <a:bodyPr/>
          <a:lstStyle/>
          <a:p>
            <a:r>
              <a:rPr lang="en-US"/>
              <a:t>Partners in Education: Systems of Support</a:t>
            </a:r>
          </a:p>
        </p:txBody>
      </p:sp>
      <p:graphicFrame>
        <p:nvGraphicFramePr>
          <p:cNvPr id="4" name="Diagram 3">
            <a:extLst>
              <a:ext uri="{FF2B5EF4-FFF2-40B4-BE49-F238E27FC236}">
                <a16:creationId xmlns:a16="http://schemas.microsoft.com/office/drawing/2014/main" id="{BBF87D98-F939-D113-2FB7-153200E58F89}"/>
              </a:ext>
            </a:extLst>
          </p:cNvPr>
          <p:cNvGraphicFramePr/>
          <p:nvPr/>
        </p:nvGraphicFramePr>
        <p:xfrm>
          <a:off x="1473200" y="1022182"/>
          <a:ext cx="9245600" cy="583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Oval 2">
            <a:extLst>
              <a:ext uri="{FF2B5EF4-FFF2-40B4-BE49-F238E27FC236}">
                <a16:creationId xmlns:a16="http://schemas.microsoft.com/office/drawing/2014/main" id="{7CA74171-1365-16ED-298F-7CC9883AD807}"/>
              </a:ext>
            </a:extLst>
          </p:cNvPr>
          <p:cNvSpPr/>
          <p:nvPr/>
        </p:nvSpPr>
        <p:spPr>
          <a:xfrm>
            <a:off x="4476750" y="1713525"/>
            <a:ext cx="1704975" cy="1638300"/>
          </a:xfrm>
          <a:prstGeom prst="ellipse">
            <a:avLst/>
          </a:prstGeom>
          <a:noFill/>
          <a:ln w="762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639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3843-C8B9-FC9A-C85C-0710846F0CBF}"/>
              </a:ext>
            </a:extLst>
          </p:cNvPr>
          <p:cNvSpPr>
            <a:spLocks noGrp="1"/>
          </p:cNvSpPr>
          <p:nvPr>
            <p:ph type="title"/>
          </p:nvPr>
        </p:nvSpPr>
        <p:spPr>
          <a:xfrm>
            <a:off x="0" y="858649"/>
            <a:ext cx="2809875" cy="1133219"/>
          </a:xfrm>
        </p:spPr>
        <p:txBody>
          <a:bodyPr/>
          <a:lstStyle/>
          <a:p>
            <a:r>
              <a:rPr lang="en-US"/>
              <a:t>Collaborative Problem Solving </a:t>
            </a:r>
          </a:p>
        </p:txBody>
      </p:sp>
      <p:sp>
        <p:nvSpPr>
          <p:cNvPr id="7" name="Content Placeholder 6">
            <a:extLst>
              <a:ext uri="{FF2B5EF4-FFF2-40B4-BE49-F238E27FC236}">
                <a16:creationId xmlns:a16="http://schemas.microsoft.com/office/drawing/2014/main" id="{3F46AC5F-18F2-6E63-7330-25D80BDA7662}"/>
              </a:ext>
            </a:extLst>
          </p:cNvPr>
          <p:cNvSpPr>
            <a:spLocks noGrp="1"/>
          </p:cNvSpPr>
          <p:nvPr>
            <p:ph sz="half" idx="1"/>
          </p:nvPr>
        </p:nvSpPr>
        <p:spPr>
          <a:xfrm>
            <a:off x="115921" y="2228851"/>
            <a:ext cx="2660228" cy="4024136"/>
          </a:xfrm>
        </p:spPr>
        <p:txBody>
          <a:bodyPr vert="horz" lIns="91440" tIns="45720" rIns="91440" bIns="45720" rtlCol="0" anchor="t">
            <a:normAutofit fontScale="92500" lnSpcReduction="10000"/>
          </a:bodyPr>
          <a:lstStyle/>
          <a:p>
            <a:pPr marL="342900" indent="-342900">
              <a:buFont typeface="Arial" panose="05000000000000000000" pitchFamily="2" charset="2"/>
              <a:buChar char="•"/>
            </a:pPr>
            <a:r>
              <a:rPr lang="en-US"/>
              <a:t>Parents and school staff work together to meet student needs </a:t>
            </a:r>
          </a:p>
          <a:p>
            <a:pPr marL="342900" indent="-342900">
              <a:buFont typeface="Arial" panose="05000000000000000000" pitchFamily="2" charset="2"/>
              <a:buChar char="•"/>
            </a:pPr>
            <a:r>
              <a:rPr lang="en-US"/>
              <a:t>Teachers cannot do it alone. We need parents so we can learn who your child is. </a:t>
            </a:r>
          </a:p>
          <a:p>
            <a:pPr marL="342900" indent="-342900">
              <a:buFont typeface="Arial" panose="05000000000000000000" pitchFamily="2" charset="2"/>
              <a:buChar char="•"/>
            </a:pPr>
            <a:r>
              <a:rPr lang="en-US"/>
              <a:t>You know your child best. Teachers need to know your children, so they are fully supported in the classroom.</a:t>
            </a:r>
            <a:endParaRPr lang="en-US">
              <a:ea typeface="Lato"/>
              <a:cs typeface="Lato"/>
            </a:endParaRPr>
          </a:p>
        </p:txBody>
      </p:sp>
      <p:graphicFrame>
        <p:nvGraphicFramePr>
          <p:cNvPr id="11" name="Diagram 10">
            <a:extLst>
              <a:ext uri="{FF2B5EF4-FFF2-40B4-BE49-F238E27FC236}">
                <a16:creationId xmlns:a16="http://schemas.microsoft.com/office/drawing/2014/main" id="{4706D5C9-B9A1-C7EF-F3CB-DE07985C010D}"/>
              </a:ext>
            </a:extLst>
          </p:cNvPr>
          <p:cNvGraphicFramePr/>
          <p:nvPr>
            <p:extLst>
              <p:ext uri="{D42A27DB-BD31-4B8C-83A1-F6EECF244321}">
                <p14:modId xmlns:p14="http://schemas.microsoft.com/office/powerpoint/2010/main" val="933794188"/>
              </p:ext>
            </p:extLst>
          </p:nvPr>
        </p:nvGraphicFramePr>
        <p:xfrm>
          <a:off x="2984500" y="523534"/>
          <a:ext cx="894689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3171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Active Listening to Encourage Collaboration</a:t>
            </a:r>
          </a:p>
        </p:txBody>
      </p:sp>
    </p:spTree>
    <p:extLst>
      <p:ext uri="{BB962C8B-B14F-4D97-AF65-F5344CB8AC3E}">
        <p14:creationId xmlns:p14="http://schemas.microsoft.com/office/powerpoint/2010/main" val="3569322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A1EDA8-2942-3189-0AAE-D924A8072CFB}"/>
              </a:ext>
            </a:extLst>
          </p:cNvPr>
          <p:cNvSpPr>
            <a:spLocks noGrp="1"/>
          </p:cNvSpPr>
          <p:nvPr>
            <p:ph type="title"/>
          </p:nvPr>
        </p:nvSpPr>
        <p:spPr>
          <a:xfrm>
            <a:off x="260605" y="858649"/>
            <a:ext cx="2409444" cy="1133219"/>
          </a:xfrm>
        </p:spPr>
        <p:txBody>
          <a:bodyPr anchor="ctr">
            <a:normAutofit/>
          </a:bodyPr>
          <a:lstStyle/>
          <a:p>
            <a:r>
              <a:rPr lang="en-US"/>
              <a:t>Active Listening </a:t>
            </a:r>
          </a:p>
        </p:txBody>
      </p:sp>
      <p:sp>
        <p:nvSpPr>
          <p:cNvPr id="4" name="Content Placeholder 3">
            <a:extLst>
              <a:ext uri="{FF2B5EF4-FFF2-40B4-BE49-F238E27FC236}">
                <a16:creationId xmlns:a16="http://schemas.microsoft.com/office/drawing/2014/main" id="{8A0D237B-4EA9-910F-477B-D5301C637226}"/>
              </a:ext>
            </a:extLst>
          </p:cNvPr>
          <p:cNvSpPr>
            <a:spLocks noGrp="1"/>
          </p:cNvSpPr>
          <p:nvPr>
            <p:ph sz="half" idx="1"/>
          </p:nvPr>
        </p:nvSpPr>
        <p:spPr>
          <a:xfrm>
            <a:off x="260604" y="2296887"/>
            <a:ext cx="2409444" cy="3956100"/>
          </a:xfrm>
        </p:spPr>
        <p:txBody>
          <a:bodyPr>
            <a:normAutofit/>
          </a:bodyPr>
          <a:lstStyle/>
          <a:p>
            <a:r>
              <a:rPr lang="en-US" sz="2400" i="1"/>
              <a:t>“</a:t>
            </a:r>
            <a:r>
              <a:rPr lang="en-US" sz="2800" i="1"/>
              <a:t>You cannot truly listen to anyone and do anything else at the same time.”</a:t>
            </a:r>
          </a:p>
          <a:p>
            <a:pPr marL="0" indent="0">
              <a:buNone/>
            </a:pPr>
            <a:r>
              <a:rPr lang="en-US"/>
              <a:t>M. Scott Peck, author of </a:t>
            </a:r>
            <a:r>
              <a:rPr lang="en-US" i="1"/>
              <a:t>The Road Less Traveled</a:t>
            </a:r>
          </a:p>
        </p:txBody>
      </p:sp>
      <p:pic>
        <p:nvPicPr>
          <p:cNvPr id="6" name="Picture 5" descr="An open road heading to the mountains">
            <a:extLst>
              <a:ext uri="{FF2B5EF4-FFF2-40B4-BE49-F238E27FC236}">
                <a16:creationId xmlns:a16="http://schemas.microsoft.com/office/drawing/2014/main" id="{4115EDE9-72D4-15B7-9395-E2EE7640359A}"/>
              </a:ext>
            </a:extLst>
          </p:cNvPr>
          <p:cNvPicPr>
            <a:picLocks noChangeAspect="1"/>
          </p:cNvPicPr>
          <p:nvPr/>
        </p:nvPicPr>
        <p:blipFill rotWithShape="1">
          <a:blip r:embed="rId3"/>
          <a:srcRect t="2811" r="-2" b="-2"/>
          <a:stretch/>
        </p:blipFill>
        <p:spPr>
          <a:xfrm>
            <a:off x="3031236" y="281355"/>
            <a:ext cx="8322564" cy="5742927"/>
          </a:xfrm>
          <a:prstGeom prst="rect">
            <a:avLst/>
          </a:prstGeom>
          <a:noFill/>
        </p:spPr>
      </p:pic>
    </p:spTree>
    <p:extLst>
      <p:ext uri="{BB962C8B-B14F-4D97-AF65-F5344CB8AC3E}">
        <p14:creationId xmlns:p14="http://schemas.microsoft.com/office/powerpoint/2010/main" val="2320496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32B636-44EA-5992-57B1-CA25BF4CDAC7}"/>
              </a:ext>
            </a:extLst>
          </p:cNvPr>
          <p:cNvSpPr>
            <a:spLocks noGrp="1"/>
          </p:cNvSpPr>
          <p:nvPr>
            <p:ph type="title"/>
          </p:nvPr>
        </p:nvSpPr>
        <p:spPr>
          <a:xfrm>
            <a:off x="838200" y="158388"/>
            <a:ext cx="10515600" cy="1325563"/>
          </a:xfrm>
        </p:spPr>
        <p:txBody>
          <a:bodyPr anchor="ctr">
            <a:normAutofit/>
          </a:bodyPr>
          <a:lstStyle/>
          <a:p>
            <a:r>
              <a:rPr lang="en-US"/>
              <a:t>Why Active Listening Works</a:t>
            </a:r>
          </a:p>
        </p:txBody>
      </p:sp>
      <p:graphicFrame>
        <p:nvGraphicFramePr>
          <p:cNvPr id="8" name="Content Placeholder 5">
            <a:extLst>
              <a:ext uri="{FF2B5EF4-FFF2-40B4-BE49-F238E27FC236}">
                <a16:creationId xmlns:a16="http://schemas.microsoft.com/office/drawing/2014/main" id="{D076190C-8A56-9ADB-9E08-5866C1150CFF}"/>
              </a:ext>
            </a:extLst>
          </p:cNvPr>
          <p:cNvGraphicFramePr>
            <a:graphicFrameLocks noGrp="1"/>
          </p:cNvGraphicFramePr>
          <p:nvPr>
            <p:ph idx="1"/>
            <p:extLst>
              <p:ext uri="{D42A27DB-BD31-4B8C-83A1-F6EECF244321}">
                <p14:modId xmlns:p14="http://schemas.microsoft.com/office/powerpoint/2010/main" val="1555503207"/>
              </p:ext>
            </p:extLst>
          </p:nvPr>
        </p:nvGraphicFramePr>
        <p:xfrm>
          <a:off x="337457" y="1632857"/>
          <a:ext cx="11517086" cy="47352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43945668"/>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BDD1-33D1-10F8-D850-D338616BCD69}"/>
              </a:ext>
            </a:extLst>
          </p:cNvPr>
          <p:cNvSpPr>
            <a:spLocks noGrp="1"/>
          </p:cNvSpPr>
          <p:nvPr>
            <p:ph type="title"/>
          </p:nvPr>
        </p:nvSpPr>
        <p:spPr>
          <a:xfrm>
            <a:off x="838200" y="158388"/>
            <a:ext cx="10515600" cy="1325563"/>
          </a:xfrm>
        </p:spPr>
        <p:txBody>
          <a:bodyPr anchor="ctr">
            <a:normAutofit/>
          </a:bodyPr>
          <a:lstStyle/>
          <a:p>
            <a:r>
              <a:rPr lang="en-US"/>
              <a:t>Active Listening</a:t>
            </a:r>
          </a:p>
        </p:txBody>
      </p:sp>
      <p:graphicFrame>
        <p:nvGraphicFramePr>
          <p:cNvPr id="9" name="Content Placeholder 2">
            <a:extLst>
              <a:ext uri="{FF2B5EF4-FFF2-40B4-BE49-F238E27FC236}">
                <a16:creationId xmlns:a16="http://schemas.microsoft.com/office/drawing/2014/main" id="{17572DA9-2F01-D08A-DAF9-A492BE5B18F5}"/>
              </a:ext>
            </a:extLst>
          </p:cNvPr>
          <p:cNvGraphicFramePr>
            <a:graphicFrameLocks noGrp="1"/>
          </p:cNvGraphicFramePr>
          <p:nvPr>
            <p:ph idx="1"/>
            <p:extLst>
              <p:ext uri="{D42A27DB-BD31-4B8C-83A1-F6EECF244321}">
                <p14:modId xmlns:p14="http://schemas.microsoft.com/office/powerpoint/2010/main" val="3350410719"/>
              </p:ext>
            </p:extLst>
          </p:nvPr>
        </p:nvGraphicFramePr>
        <p:xfrm>
          <a:off x="431515" y="1325366"/>
          <a:ext cx="11424863" cy="5075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0012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9E3F-0DC8-1B74-4C99-2E71ACFB79C6}"/>
              </a:ext>
            </a:extLst>
          </p:cNvPr>
          <p:cNvSpPr>
            <a:spLocks noGrp="1"/>
          </p:cNvSpPr>
          <p:nvPr>
            <p:ph type="title"/>
          </p:nvPr>
        </p:nvSpPr>
        <p:spPr>
          <a:xfrm>
            <a:off x="260604" y="281355"/>
            <a:ext cx="2409444" cy="1133219"/>
          </a:xfrm>
        </p:spPr>
        <p:txBody>
          <a:bodyPr anchor="ctr">
            <a:normAutofit/>
          </a:bodyPr>
          <a:lstStyle/>
          <a:p>
            <a:r>
              <a:rPr lang="en-US"/>
              <a:t>Waterfall</a:t>
            </a:r>
          </a:p>
        </p:txBody>
      </p:sp>
      <p:sp>
        <p:nvSpPr>
          <p:cNvPr id="3" name="Content Placeholder 2">
            <a:extLst>
              <a:ext uri="{FF2B5EF4-FFF2-40B4-BE49-F238E27FC236}">
                <a16:creationId xmlns:a16="http://schemas.microsoft.com/office/drawing/2014/main" id="{4E6D7854-F78D-2AD0-6818-E5046EA0EFF6}"/>
              </a:ext>
            </a:extLst>
          </p:cNvPr>
          <p:cNvSpPr>
            <a:spLocks noGrp="1"/>
          </p:cNvSpPr>
          <p:nvPr>
            <p:ph sz="half" idx="1"/>
          </p:nvPr>
        </p:nvSpPr>
        <p:spPr>
          <a:xfrm>
            <a:off x="260604" y="1883229"/>
            <a:ext cx="2409444" cy="4369757"/>
          </a:xfrm>
        </p:spPr>
        <p:txBody>
          <a:bodyPr>
            <a:normAutofit fontScale="92500" lnSpcReduction="20000"/>
          </a:bodyPr>
          <a:lstStyle/>
          <a:p>
            <a:pPr marL="0" indent="0">
              <a:buNone/>
            </a:pPr>
            <a:r>
              <a:rPr lang="en-US"/>
              <a:t>How do you know when you or someone else is engage in active listening?</a:t>
            </a:r>
          </a:p>
          <a:p>
            <a:pPr marL="0" indent="0">
              <a:buNone/>
            </a:pPr>
            <a:endParaRPr lang="en-US"/>
          </a:p>
          <a:p>
            <a:pPr marL="0" indent="0">
              <a:buNone/>
            </a:pPr>
            <a:r>
              <a:rPr lang="en-US"/>
              <a:t>Type your answers in the chat, but DO NOT PRESS SEND! </a:t>
            </a:r>
          </a:p>
          <a:p>
            <a:pPr marL="0" indent="0">
              <a:buNone/>
            </a:pPr>
            <a:r>
              <a:rPr lang="en-US"/>
              <a:t>We will set the timer for 30 seconds. When timer is complete, press send, and everyone will see the waterfall responses for active listening.</a:t>
            </a:r>
          </a:p>
          <a:p>
            <a:pPr marL="0" indent="0">
              <a:buNone/>
            </a:pPr>
            <a:endParaRPr lang="en-US"/>
          </a:p>
        </p:txBody>
      </p:sp>
      <p:pic>
        <p:nvPicPr>
          <p:cNvPr id="5" name="Picture 4">
            <a:extLst>
              <a:ext uri="{FF2B5EF4-FFF2-40B4-BE49-F238E27FC236}">
                <a16:creationId xmlns:a16="http://schemas.microsoft.com/office/drawing/2014/main" id="{8D4DDC3D-6A9C-9EB0-F126-FC10D0C0E26D}"/>
              </a:ext>
            </a:extLst>
          </p:cNvPr>
          <p:cNvPicPr>
            <a:picLocks noChangeAspect="1"/>
          </p:cNvPicPr>
          <p:nvPr/>
        </p:nvPicPr>
        <p:blipFill rotWithShape="1">
          <a:blip r:embed="rId3"/>
          <a:srcRect l="7528" r="10955"/>
          <a:stretch/>
        </p:blipFill>
        <p:spPr>
          <a:xfrm>
            <a:off x="3031236" y="281355"/>
            <a:ext cx="8322564" cy="5742927"/>
          </a:xfrm>
          <a:prstGeom prst="rect">
            <a:avLst/>
          </a:prstGeom>
          <a:noFill/>
        </p:spPr>
      </p:pic>
    </p:spTree>
    <p:extLst>
      <p:ext uri="{BB962C8B-B14F-4D97-AF65-F5344CB8AC3E}">
        <p14:creationId xmlns:p14="http://schemas.microsoft.com/office/powerpoint/2010/main" val="4201982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26D813-B510-1892-819C-7E7C757AA816}"/>
              </a:ext>
            </a:extLst>
          </p:cNvPr>
          <p:cNvSpPr>
            <a:spLocks noGrp="1"/>
          </p:cNvSpPr>
          <p:nvPr>
            <p:ph type="title"/>
          </p:nvPr>
        </p:nvSpPr>
        <p:spPr/>
        <p:txBody>
          <a:bodyPr/>
          <a:lstStyle/>
          <a:p>
            <a:r>
              <a:rPr lang="en-US"/>
              <a:t>Examples: Signs of Active Listening </a:t>
            </a:r>
          </a:p>
        </p:txBody>
      </p:sp>
      <p:graphicFrame>
        <p:nvGraphicFramePr>
          <p:cNvPr id="8" name="Diagram 7">
            <a:extLst>
              <a:ext uri="{FF2B5EF4-FFF2-40B4-BE49-F238E27FC236}">
                <a16:creationId xmlns:a16="http://schemas.microsoft.com/office/drawing/2014/main" id="{55412942-6B32-8C64-E301-D5CFDA3203CA}"/>
              </a:ext>
            </a:extLst>
          </p:cNvPr>
          <p:cNvGraphicFramePr/>
          <p:nvPr>
            <p:extLst>
              <p:ext uri="{D42A27DB-BD31-4B8C-83A1-F6EECF244321}">
                <p14:modId xmlns:p14="http://schemas.microsoft.com/office/powerpoint/2010/main" val="780563313"/>
              </p:ext>
            </p:extLst>
          </p:nvPr>
        </p:nvGraphicFramePr>
        <p:xfrm>
          <a:off x="2031999" y="1270661"/>
          <a:ext cx="9071429" cy="57923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028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593541044"/>
              </p:ext>
            </p:extLst>
          </p:nvPr>
        </p:nvGraphicFramePr>
        <p:xfrm>
          <a:off x="838200" y="1928813"/>
          <a:ext cx="10515600" cy="466344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741435391"/>
                    </a:ext>
                  </a:extLst>
                </a:gridCol>
                <a:gridCol w="2628900">
                  <a:extLst>
                    <a:ext uri="{9D8B030D-6E8A-4147-A177-3AD203B41FA5}">
                      <a16:colId xmlns:a16="http://schemas.microsoft.com/office/drawing/2014/main" val="3829426574"/>
                    </a:ext>
                  </a:extLst>
                </a:gridCol>
                <a:gridCol w="2628900">
                  <a:extLst>
                    <a:ext uri="{9D8B030D-6E8A-4147-A177-3AD203B41FA5}">
                      <a16:colId xmlns:a16="http://schemas.microsoft.com/office/drawing/2014/main" val="1407255018"/>
                    </a:ext>
                  </a:extLst>
                </a:gridCol>
                <a:gridCol w="2628900">
                  <a:extLst>
                    <a:ext uri="{9D8B030D-6E8A-4147-A177-3AD203B41FA5}">
                      <a16:colId xmlns:a16="http://schemas.microsoft.com/office/drawing/2014/main" val="2645140598"/>
                    </a:ext>
                  </a:extLst>
                </a:gridCol>
              </a:tblGrid>
              <a:tr h="370840">
                <a:tc>
                  <a:txBody>
                    <a:bodyPr/>
                    <a:lstStyle/>
                    <a:p>
                      <a:r>
                        <a:rPr lang="en-US" sz="2400"/>
                        <a:t>Technique</a:t>
                      </a:r>
                    </a:p>
                  </a:txBody>
                  <a:tcPr/>
                </a:tc>
                <a:tc>
                  <a:txBody>
                    <a:bodyPr/>
                    <a:lstStyle/>
                    <a:p>
                      <a:r>
                        <a:rPr lang="en-US" sz="2400"/>
                        <a:t>Purpose</a:t>
                      </a:r>
                    </a:p>
                  </a:txBody>
                  <a:tcPr/>
                </a:tc>
                <a:tc>
                  <a:txBody>
                    <a:bodyPr/>
                    <a:lstStyle/>
                    <a:p>
                      <a:r>
                        <a:rPr lang="en-US" sz="2400"/>
                        <a:t>To Achieve It</a:t>
                      </a:r>
                    </a:p>
                  </a:txBody>
                  <a:tcPr/>
                </a:tc>
                <a:tc>
                  <a:txBody>
                    <a:bodyPr/>
                    <a:lstStyle/>
                    <a:p>
                      <a:r>
                        <a:rPr lang="en-US" sz="2400"/>
                        <a:t>Examples</a:t>
                      </a:r>
                    </a:p>
                  </a:txBody>
                  <a:tcPr/>
                </a:tc>
                <a:extLst>
                  <a:ext uri="{0D108BD9-81ED-4DB2-BD59-A6C34878D82A}">
                    <a16:rowId xmlns:a16="http://schemas.microsoft.com/office/drawing/2014/main" val="1371754164"/>
                  </a:ext>
                </a:extLst>
              </a:tr>
              <a:tr h="370840">
                <a:tc>
                  <a:txBody>
                    <a:bodyPr/>
                    <a:lstStyle/>
                    <a:p>
                      <a:r>
                        <a:rPr lang="en-US" sz="2400"/>
                        <a:t>Paraphrasing</a:t>
                      </a:r>
                    </a:p>
                  </a:txBody>
                  <a:tcPr/>
                </a:tc>
                <a:tc>
                  <a:txBody>
                    <a:bodyPr/>
                    <a:lstStyle/>
                    <a:p>
                      <a:pPr marL="285750" indent="-285750">
                        <a:buFont typeface="Arial" panose="020B0604020202020204" pitchFamily="34" charset="0"/>
                        <a:buChar char="•"/>
                      </a:pPr>
                      <a:r>
                        <a:rPr lang="en-US" sz="2400"/>
                        <a:t>Convey interest</a:t>
                      </a:r>
                    </a:p>
                    <a:p>
                      <a:pPr marL="285750" indent="-285750">
                        <a:buFont typeface="Arial" panose="020B0604020202020204" pitchFamily="34" charset="0"/>
                        <a:buChar char="•"/>
                      </a:pPr>
                      <a:r>
                        <a:rPr lang="en-US" sz="2400"/>
                        <a:t>Encourage the speaker to keep talking</a:t>
                      </a:r>
                    </a:p>
                  </a:txBody>
                  <a:tcPr/>
                </a:tc>
                <a:tc>
                  <a:txBody>
                    <a:bodyPr/>
                    <a:lstStyle/>
                    <a:p>
                      <a:pPr marL="342900" indent="-342900">
                        <a:buFont typeface="Arial" panose="020B0604020202020204" pitchFamily="34" charset="0"/>
                        <a:buChar char="•"/>
                      </a:pPr>
                      <a:r>
                        <a:rPr lang="en-US" sz="2400"/>
                        <a:t>Restate the information just received with your own words</a:t>
                      </a:r>
                    </a:p>
                  </a:txBody>
                  <a:tcPr/>
                </a:tc>
                <a:tc>
                  <a:txBody>
                    <a:bodyPr/>
                    <a:lstStyle/>
                    <a:p>
                      <a:r>
                        <a:rPr lang="en-US" sz="2400"/>
                        <a:t>“You showed up at the meeting on time.”</a:t>
                      </a:r>
                    </a:p>
                  </a:txBody>
                  <a:tcPr/>
                </a:tc>
                <a:extLst>
                  <a:ext uri="{0D108BD9-81ED-4DB2-BD59-A6C34878D82A}">
                    <a16:rowId xmlns:a16="http://schemas.microsoft.com/office/drawing/2014/main" val="3332748150"/>
                  </a:ext>
                </a:extLst>
              </a:tr>
              <a:tr h="370840">
                <a:tc>
                  <a:txBody>
                    <a:bodyPr/>
                    <a:lstStyle/>
                    <a:p>
                      <a:r>
                        <a:rPr lang="en-US" sz="2400"/>
                        <a:t>Verbalizing Emotions</a:t>
                      </a:r>
                    </a:p>
                  </a:txBody>
                  <a:tcPr/>
                </a:tc>
                <a:tc>
                  <a:txBody>
                    <a:bodyPr/>
                    <a:lstStyle/>
                    <a:p>
                      <a:pPr marL="285750" indent="-285750">
                        <a:buFont typeface="Arial" panose="020B0604020202020204" pitchFamily="34" charset="0"/>
                        <a:buChar char="•"/>
                      </a:pPr>
                      <a:r>
                        <a:rPr lang="en-US" sz="2400"/>
                        <a:t>Show that you understand</a:t>
                      </a:r>
                    </a:p>
                    <a:p>
                      <a:pPr marL="285750" indent="-285750">
                        <a:buFont typeface="Arial" panose="020B0604020202020204" pitchFamily="34" charset="0"/>
                        <a:buChar char="•"/>
                      </a:pPr>
                      <a:r>
                        <a:rPr lang="en-US" sz="2400"/>
                        <a:t>Help the speak to evaluate their own feelings</a:t>
                      </a:r>
                    </a:p>
                  </a:txBody>
                  <a:tcPr/>
                </a:tc>
                <a:tc>
                  <a:txBody>
                    <a:bodyPr/>
                    <a:lstStyle/>
                    <a:p>
                      <a:pPr marL="342900" indent="-342900">
                        <a:buFont typeface="Arial" panose="020B0604020202020204" pitchFamily="34" charset="0"/>
                        <a:buChar char="•"/>
                      </a:pPr>
                      <a:r>
                        <a:rPr lang="en-US" sz="2400"/>
                        <a:t>Reflect the speaker’s basic feeling and emotions in words</a:t>
                      </a:r>
                    </a:p>
                  </a:txBody>
                  <a:tcPr/>
                </a:tc>
                <a:tc>
                  <a:txBody>
                    <a:bodyPr/>
                    <a:lstStyle/>
                    <a:p>
                      <a:r>
                        <a:rPr lang="en-US" sz="2400"/>
                        <a:t>“And this made you really angry.”</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683258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2202396557"/>
              </p:ext>
            </p:extLst>
          </p:nvPr>
        </p:nvGraphicFramePr>
        <p:xfrm>
          <a:off x="838200" y="1928813"/>
          <a:ext cx="10515600" cy="429768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741435391"/>
                    </a:ext>
                  </a:extLst>
                </a:gridCol>
                <a:gridCol w="2628900">
                  <a:extLst>
                    <a:ext uri="{9D8B030D-6E8A-4147-A177-3AD203B41FA5}">
                      <a16:colId xmlns:a16="http://schemas.microsoft.com/office/drawing/2014/main" val="3829426574"/>
                    </a:ext>
                  </a:extLst>
                </a:gridCol>
                <a:gridCol w="2628900">
                  <a:extLst>
                    <a:ext uri="{9D8B030D-6E8A-4147-A177-3AD203B41FA5}">
                      <a16:colId xmlns:a16="http://schemas.microsoft.com/office/drawing/2014/main" val="1407255018"/>
                    </a:ext>
                  </a:extLst>
                </a:gridCol>
                <a:gridCol w="2628900">
                  <a:extLst>
                    <a:ext uri="{9D8B030D-6E8A-4147-A177-3AD203B41FA5}">
                      <a16:colId xmlns:a16="http://schemas.microsoft.com/office/drawing/2014/main" val="2645140598"/>
                    </a:ext>
                  </a:extLst>
                </a:gridCol>
              </a:tblGrid>
              <a:tr h="370840">
                <a:tc>
                  <a:txBody>
                    <a:bodyPr/>
                    <a:lstStyle/>
                    <a:p>
                      <a:r>
                        <a:rPr lang="en-US" sz="2400"/>
                        <a:t>Technique</a:t>
                      </a:r>
                    </a:p>
                  </a:txBody>
                  <a:tcPr/>
                </a:tc>
                <a:tc>
                  <a:txBody>
                    <a:bodyPr/>
                    <a:lstStyle/>
                    <a:p>
                      <a:r>
                        <a:rPr lang="en-US" sz="2400"/>
                        <a:t>Purpose</a:t>
                      </a:r>
                    </a:p>
                  </a:txBody>
                  <a:tcPr/>
                </a:tc>
                <a:tc>
                  <a:txBody>
                    <a:bodyPr/>
                    <a:lstStyle/>
                    <a:p>
                      <a:r>
                        <a:rPr lang="en-US" sz="2400"/>
                        <a:t>To Achieve It</a:t>
                      </a:r>
                    </a:p>
                  </a:txBody>
                  <a:tcPr/>
                </a:tc>
                <a:tc>
                  <a:txBody>
                    <a:bodyPr/>
                    <a:lstStyle/>
                    <a:p>
                      <a:r>
                        <a:rPr lang="en-US" sz="2400"/>
                        <a:t>Examples</a:t>
                      </a:r>
                    </a:p>
                  </a:txBody>
                  <a:tcPr/>
                </a:tc>
                <a:extLst>
                  <a:ext uri="{0D108BD9-81ED-4DB2-BD59-A6C34878D82A}">
                    <a16:rowId xmlns:a16="http://schemas.microsoft.com/office/drawing/2014/main" val="1371754164"/>
                  </a:ext>
                </a:extLst>
              </a:tr>
              <a:tr h="370840">
                <a:tc>
                  <a:txBody>
                    <a:bodyPr/>
                    <a:lstStyle/>
                    <a:p>
                      <a:r>
                        <a:rPr lang="en-US" sz="2400"/>
                        <a:t>Asking</a:t>
                      </a:r>
                    </a:p>
                  </a:txBody>
                  <a:tcPr/>
                </a:tc>
                <a:tc>
                  <a:txBody>
                    <a:bodyPr/>
                    <a:lstStyle/>
                    <a:p>
                      <a:pPr marL="285750" indent="-285750">
                        <a:buFont typeface="Arial" panose="020B0604020202020204" pitchFamily="34" charset="0"/>
                        <a:buChar char="•"/>
                      </a:pPr>
                      <a:r>
                        <a:rPr lang="en-US" sz="2400"/>
                        <a:t>Get More information</a:t>
                      </a:r>
                    </a:p>
                  </a:txBody>
                  <a:tcPr/>
                </a:tc>
                <a:tc>
                  <a:txBody>
                    <a:bodyPr/>
                    <a:lstStyle/>
                    <a:p>
                      <a:pPr marL="342900" indent="-342900">
                        <a:buFont typeface="Arial" panose="020B0604020202020204" pitchFamily="34" charset="0"/>
                        <a:buChar char="•"/>
                      </a:pPr>
                      <a:r>
                        <a:rPr lang="en-US" sz="2400"/>
                        <a:t>Ask questions</a:t>
                      </a:r>
                    </a:p>
                  </a:txBody>
                  <a:tcPr/>
                </a:tc>
                <a:tc>
                  <a:txBody>
                    <a:bodyPr/>
                    <a:lstStyle/>
                    <a:p>
                      <a:r>
                        <a:rPr lang="en-US" sz="2400"/>
                        <a:t>“And after that, John did not react?”</a:t>
                      </a:r>
                    </a:p>
                  </a:txBody>
                  <a:tcPr/>
                </a:tc>
                <a:extLst>
                  <a:ext uri="{0D108BD9-81ED-4DB2-BD59-A6C34878D82A}">
                    <a16:rowId xmlns:a16="http://schemas.microsoft.com/office/drawing/2014/main" val="3332748150"/>
                  </a:ext>
                </a:extLst>
              </a:tr>
              <a:tr h="370840">
                <a:tc>
                  <a:txBody>
                    <a:bodyPr/>
                    <a:lstStyle/>
                    <a:p>
                      <a:r>
                        <a:rPr lang="en-US" sz="2400"/>
                        <a:t>Summarizing</a:t>
                      </a:r>
                    </a:p>
                  </a:txBody>
                  <a:tcPr/>
                </a:tc>
                <a:tc>
                  <a:txBody>
                    <a:bodyPr/>
                    <a:lstStyle/>
                    <a:p>
                      <a:pPr marL="285750" indent="-285750">
                        <a:buFont typeface="Arial" panose="020B0604020202020204" pitchFamily="34" charset="0"/>
                        <a:buChar char="•"/>
                      </a:pPr>
                      <a:r>
                        <a:rPr lang="en-US" sz="2400"/>
                        <a:t>Review progress</a:t>
                      </a:r>
                    </a:p>
                    <a:p>
                      <a:pPr marL="285750" indent="-285750">
                        <a:buFont typeface="Arial" panose="020B0604020202020204" pitchFamily="34" charset="0"/>
                        <a:buChar char="•"/>
                      </a:pPr>
                      <a:r>
                        <a:rPr lang="en-US" sz="2400"/>
                        <a:t>Pull together important ideas</a:t>
                      </a:r>
                    </a:p>
                    <a:p>
                      <a:pPr marL="285750" indent="-285750">
                        <a:buFont typeface="Arial" panose="020B0604020202020204" pitchFamily="34" charset="0"/>
                        <a:buChar char="•"/>
                      </a:pPr>
                      <a:r>
                        <a:rPr lang="en-US" sz="2400"/>
                        <a:t>Establish a basis for further discussion</a:t>
                      </a:r>
                    </a:p>
                  </a:txBody>
                  <a:tcPr/>
                </a:tc>
                <a:tc>
                  <a:txBody>
                    <a:bodyPr/>
                    <a:lstStyle/>
                    <a:p>
                      <a:pPr marL="342900" indent="-342900">
                        <a:buFont typeface="Arial" panose="020B0604020202020204" pitchFamily="34" charset="0"/>
                        <a:buChar char="•"/>
                      </a:pPr>
                      <a:r>
                        <a:rPr lang="en-US" sz="2400"/>
                        <a:t>Restate major ideas expressed, including feelings</a:t>
                      </a:r>
                    </a:p>
                  </a:txBody>
                  <a:tcPr/>
                </a:tc>
                <a:tc>
                  <a:txBody>
                    <a:bodyPr/>
                    <a:lstStyle/>
                    <a:p>
                      <a:r>
                        <a:rPr lang="en-US" sz="2400"/>
                        <a:t>“These seem to be the key ideas you’ve expressed.”</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3577925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96024-F502-404B-B933-AA0BBFB394EC}"/>
              </a:ext>
            </a:extLst>
          </p:cNvPr>
          <p:cNvSpPr>
            <a:spLocks noGrp="1"/>
          </p:cNvSpPr>
          <p:nvPr>
            <p:ph type="title"/>
          </p:nvPr>
        </p:nvSpPr>
        <p:spPr/>
        <p:txBody>
          <a:bodyPr/>
          <a:lstStyle/>
          <a:p>
            <a:r>
              <a:rPr lang="en-US"/>
              <a:t>Techniques for Active Listening </a:t>
            </a:r>
          </a:p>
        </p:txBody>
      </p:sp>
      <p:graphicFrame>
        <p:nvGraphicFramePr>
          <p:cNvPr id="4" name="Table 4">
            <a:extLst>
              <a:ext uri="{FF2B5EF4-FFF2-40B4-BE49-F238E27FC236}">
                <a16:creationId xmlns:a16="http://schemas.microsoft.com/office/drawing/2014/main" id="{BF665B4A-C4E7-DEBD-DD77-C658C1CBE58D}"/>
              </a:ext>
            </a:extLst>
          </p:cNvPr>
          <p:cNvGraphicFramePr>
            <a:graphicFrameLocks noGrp="1"/>
          </p:cNvGraphicFramePr>
          <p:nvPr>
            <p:ph idx="1"/>
            <p:extLst>
              <p:ext uri="{D42A27DB-BD31-4B8C-83A1-F6EECF244321}">
                <p14:modId xmlns:p14="http://schemas.microsoft.com/office/powerpoint/2010/main" val="1400143098"/>
              </p:ext>
            </p:extLst>
          </p:nvPr>
        </p:nvGraphicFramePr>
        <p:xfrm>
          <a:off x="296883" y="1928813"/>
          <a:ext cx="11459688" cy="4507613"/>
        </p:xfrm>
        <a:graphic>
          <a:graphicData uri="http://schemas.openxmlformats.org/drawingml/2006/table">
            <a:tbl>
              <a:tblPr firstRow="1" bandRow="1">
                <a:tableStyleId>{7DF18680-E054-41AD-8BC1-D1AEF772440D}</a:tableStyleId>
              </a:tblPr>
              <a:tblGrid>
                <a:gridCol w="2864922">
                  <a:extLst>
                    <a:ext uri="{9D8B030D-6E8A-4147-A177-3AD203B41FA5}">
                      <a16:colId xmlns:a16="http://schemas.microsoft.com/office/drawing/2014/main" val="2741435391"/>
                    </a:ext>
                  </a:extLst>
                </a:gridCol>
                <a:gridCol w="2864922">
                  <a:extLst>
                    <a:ext uri="{9D8B030D-6E8A-4147-A177-3AD203B41FA5}">
                      <a16:colId xmlns:a16="http://schemas.microsoft.com/office/drawing/2014/main" val="3829426574"/>
                    </a:ext>
                  </a:extLst>
                </a:gridCol>
                <a:gridCol w="2864922">
                  <a:extLst>
                    <a:ext uri="{9D8B030D-6E8A-4147-A177-3AD203B41FA5}">
                      <a16:colId xmlns:a16="http://schemas.microsoft.com/office/drawing/2014/main" val="1407255018"/>
                    </a:ext>
                  </a:extLst>
                </a:gridCol>
                <a:gridCol w="2864922">
                  <a:extLst>
                    <a:ext uri="{9D8B030D-6E8A-4147-A177-3AD203B41FA5}">
                      <a16:colId xmlns:a16="http://schemas.microsoft.com/office/drawing/2014/main" val="2645140598"/>
                    </a:ext>
                  </a:extLst>
                </a:gridCol>
              </a:tblGrid>
              <a:tr h="409783">
                <a:tc>
                  <a:txBody>
                    <a:bodyPr/>
                    <a:lstStyle/>
                    <a:p>
                      <a:r>
                        <a:rPr lang="en-US" sz="2000"/>
                        <a:t>Technique</a:t>
                      </a:r>
                    </a:p>
                  </a:txBody>
                  <a:tcPr/>
                </a:tc>
                <a:tc>
                  <a:txBody>
                    <a:bodyPr/>
                    <a:lstStyle/>
                    <a:p>
                      <a:r>
                        <a:rPr lang="en-US" sz="2000"/>
                        <a:t>Purpose</a:t>
                      </a:r>
                    </a:p>
                  </a:txBody>
                  <a:tcPr/>
                </a:tc>
                <a:tc>
                  <a:txBody>
                    <a:bodyPr/>
                    <a:lstStyle/>
                    <a:p>
                      <a:r>
                        <a:rPr lang="en-US" sz="2000"/>
                        <a:t>To Achieve It</a:t>
                      </a:r>
                    </a:p>
                  </a:txBody>
                  <a:tcPr/>
                </a:tc>
                <a:tc>
                  <a:txBody>
                    <a:bodyPr/>
                    <a:lstStyle/>
                    <a:p>
                      <a:r>
                        <a:rPr lang="en-US" sz="2000"/>
                        <a:t>Examples</a:t>
                      </a:r>
                    </a:p>
                  </a:txBody>
                  <a:tcPr/>
                </a:tc>
                <a:extLst>
                  <a:ext uri="{0D108BD9-81ED-4DB2-BD59-A6C34878D82A}">
                    <a16:rowId xmlns:a16="http://schemas.microsoft.com/office/drawing/2014/main" val="1371754164"/>
                  </a:ext>
                </a:extLst>
              </a:tr>
              <a:tr h="2376741">
                <a:tc>
                  <a:txBody>
                    <a:bodyPr/>
                    <a:lstStyle/>
                    <a:p>
                      <a:r>
                        <a:rPr lang="en-US" sz="2000"/>
                        <a:t>Clarifying</a:t>
                      </a:r>
                    </a:p>
                  </a:txBody>
                  <a:tcPr/>
                </a:tc>
                <a:tc>
                  <a:txBody>
                    <a:bodyPr/>
                    <a:lstStyle/>
                    <a:p>
                      <a:pPr marL="285750" indent="-285750">
                        <a:buFont typeface="Arial" panose="020B0604020202020204" pitchFamily="34" charset="0"/>
                        <a:buChar char="•"/>
                      </a:pPr>
                      <a:r>
                        <a:rPr lang="en-US" sz="2000"/>
                        <a:t>Clarify what is said</a:t>
                      </a:r>
                    </a:p>
                    <a:p>
                      <a:pPr marL="285750" indent="-285750">
                        <a:buFont typeface="Arial" panose="020B0604020202020204" pitchFamily="34" charset="0"/>
                        <a:buChar char="•"/>
                      </a:pPr>
                      <a:r>
                        <a:rPr lang="en-US" sz="2000"/>
                        <a:t>Help the speaker see other points of view </a:t>
                      </a:r>
                    </a:p>
                  </a:txBody>
                  <a:tcPr/>
                </a:tc>
                <a:tc>
                  <a:txBody>
                    <a:bodyPr/>
                    <a:lstStyle/>
                    <a:p>
                      <a:pPr marL="342900" indent="-342900">
                        <a:buFont typeface="Arial" panose="020B0604020202020204" pitchFamily="34" charset="0"/>
                        <a:buChar char="•"/>
                      </a:pPr>
                      <a:r>
                        <a:rPr lang="en-US" sz="2000"/>
                        <a:t>Ask questions for vague statements</a:t>
                      </a:r>
                    </a:p>
                    <a:p>
                      <a:pPr marL="342900" indent="-342900">
                        <a:buFont typeface="Arial" panose="020B0604020202020204" pitchFamily="34" charset="0"/>
                        <a:buChar char="•"/>
                      </a:pPr>
                      <a:r>
                        <a:rPr lang="en-US" sz="2000"/>
                        <a:t>Restate wrong interpretations to force further explanation</a:t>
                      </a:r>
                    </a:p>
                  </a:txBody>
                  <a:tcPr/>
                </a:tc>
                <a:tc>
                  <a:txBody>
                    <a:bodyPr/>
                    <a:lstStyle/>
                    <a:p>
                      <a:r>
                        <a:rPr lang="en-US" sz="2000"/>
                        <a:t>“You said that you reacted immediately. Was this still on the same day?”</a:t>
                      </a:r>
                    </a:p>
                  </a:txBody>
                  <a:tcPr/>
                </a:tc>
                <a:extLst>
                  <a:ext uri="{0D108BD9-81ED-4DB2-BD59-A6C34878D82A}">
                    <a16:rowId xmlns:a16="http://schemas.microsoft.com/office/drawing/2014/main" val="3332748150"/>
                  </a:ext>
                </a:extLst>
              </a:tr>
              <a:tr h="1721089">
                <a:tc>
                  <a:txBody>
                    <a:bodyPr/>
                    <a:lstStyle/>
                    <a:p>
                      <a:r>
                        <a:rPr lang="en-US" sz="2000"/>
                        <a:t>Encouraging</a:t>
                      </a:r>
                    </a:p>
                  </a:txBody>
                  <a:tcPr/>
                </a:tc>
                <a:tc>
                  <a:txBody>
                    <a:bodyPr/>
                    <a:lstStyle/>
                    <a:p>
                      <a:pPr marL="285750" indent="-285750">
                        <a:buFont typeface="Arial" panose="020B0604020202020204" pitchFamily="34" charset="0"/>
                        <a:buChar char="•"/>
                      </a:pPr>
                      <a:r>
                        <a:rPr lang="en-US" sz="2000"/>
                        <a:t>Convey interest</a:t>
                      </a:r>
                    </a:p>
                    <a:p>
                      <a:pPr marL="285750" indent="-285750">
                        <a:buFont typeface="Arial" panose="020B0604020202020204" pitchFamily="34" charset="0"/>
                        <a:buChar char="•"/>
                      </a:pPr>
                      <a:r>
                        <a:rPr lang="en-US" sz="2000"/>
                        <a:t>Encourage the speaker to keep talking</a:t>
                      </a:r>
                    </a:p>
                  </a:txBody>
                  <a:tcPr/>
                </a:tc>
                <a:tc>
                  <a:txBody>
                    <a:bodyPr/>
                    <a:lstStyle/>
                    <a:p>
                      <a:pPr marL="342900" indent="-342900">
                        <a:buFont typeface="Arial" panose="020B0604020202020204" pitchFamily="34" charset="0"/>
                        <a:buChar char="•"/>
                      </a:pPr>
                      <a:r>
                        <a:rPr lang="en-US" sz="2000"/>
                        <a:t>Disagree</a:t>
                      </a:r>
                    </a:p>
                    <a:p>
                      <a:pPr marL="342900" indent="-342900">
                        <a:buFont typeface="Arial" panose="020B0604020202020204" pitchFamily="34" charset="0"/>
                        <a:buChar char="•"/>
                      </a:pPr>
                      <a:r>
                        <a:rPr lang="en-US" sz="2000"/>
                        <a:t>Use varying intonations</a:t>
                      </a:r>
                    </a:p>
                    <a:p>
                      <a:pPr marL="342900" indent="-342900">
                        <a:buFont typeface="Arial" panose="020B0604020202020204" pitchFamily="34" charset="0"/>
                        <a:buChar char="•"/>
                      </a:pPr>
                      <a:r>
                        <a:rPr lang="en-US" sz="2000"/>
                        <a:t>Offer ideas and suggestions</a:t>
                      </a:r>
                    </a:p>
                  </a:txBody>
                  <a:tcPr/>
                </a:tc>
                <a:tc>
                  <a:txBody>
                    <a:bodyPr/>
                    <a:lstStyle/>
                    <a:p>
                      <a:r>
                        <a:rPr lang="en-US" sz="2000"/>
                        <a:t>“Then the student approached you. How did he behave?</a:t>
                      </a:r>
                    </a:p>
                  </a:txBody>
                  <a:tcPr/>
                </a:tc>
                <a:extLst>
                  <a:ext uri="{0D108BD9-81ED-4DB2-BD59-A6C34878D82A}">
                    <a16:rowId xmlns:a16="http://schemas.microsoft.com/office/drawing/2014/main" val="3253211743"/>
                  </a:ext>
                </a:extLst>
              </a:tr>
            </a:tbl>
          </a:graphicData>
        </a:graphic>
      </p:graphicFrame>
    </p:spTree>
    <p:extLst>
      <p:ext uri="{BB962C8B-B14F-4D97-AF65-F5344CB8AC3E}">
        <p14:creationId xmlns:p14="http://schemas.microsoft.com/office/powerpoint/2010/main" val="2633759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8B507-0CB6-3C6E-81C6-7ADA2A1B8B1A}"/>
              </a:ext>
            </a:extLst>
          </p:cNvPr>
          <p:cNvSpPr>
            <a:spLocks noGrp="1"/>
          </p:cNvSpPr>
          <p:nvPr>
            <p:ph type="title"/>
          </p:nvPr>
        </p:nvSpPr>
        <p:spPr/>
        <p:txBody>
          <a:bodyPr/>
          <a:lstStyle/>
          <a:p>
            <a:r>
              <a:rPr lang="en-US"/>
              <a:t>Activity</a:t>
            </a:r>
          </a:p>
        </p:txBody>
      </p:sp>
      <p:sp>
        <p:nvSpPr>
          <p:cNvPr id="3" name="Content Placeholder 2">
            <a:extLst>
              <a:ext uri="{FF2B5EF4-FFF2-40B4-BE49-F238E27FC236}">
                <a16:creationId xmlns:a16="http://schemas.microsoft.com/office/drawing/2014/main" id="{E12045BA-CB36-7D66-7CDF-07AF5CE7065D}"/>
              </a:ext>
            </a:extLst>
          </p:cNvPr>
          <p:cNvSpPr>
            <a:spLocks noGrp="1"/>
          </p:cNvSpPr>
          <p:nvPr>
            <p:ph idx="1"/>
          </p:nvPr>
        </p:nvSpPr>
        <p:spPr/>
        <p:txBody>
          <a:bodyPr/>
          <a:lstStyle/>
          <a:p>
            <a:r>
              <a:rPr lang="en-US"/>
              <a:t>We will go into break out rooms. </a:t>
            </a:r>
          </a:p>
          <a:p>
            <a:r>
              <a:rPr lang="en-US"/>
              <a:t>There will be two people in each group.</a:t>
            </a:r>
          </a:p>
          <a:p>
            <a:r>
              <a:rPr lang="en-US"/>
              <a:t>Determine Partner A and Partner B.</a:t>
            </a:r>
          </a:p>
          <a:p>
            <a:r>
              <a:rPr lang="en-US"/>
              <a:t>Partner B will describe their dream vacation. Describe in detail where you would like to vacation. Describe in 2 minutes.</a:t>
            </a:r>
          </a:p>
          <a:p>
            <a:r>
              <a:rPr lang="en-US"/>
              <a:t>Partner A will guess where the dream location is from details from Partner B.</a:t>
            </a:r>
          </a:p>
          <a:p>
            <a:r>
              <a:rPr lang="en-US"/>
              <a:t>Now switch roles for following the same directions. In 2 minutes, Partner B will guess Partner’s A dream location.</a:t>
            </a:r>
          </a:p>
        </p:txBody>
      </p:sp>
    </p:spTree>
    <p:extLst>
      <p:ext uri="{BB962C8B-B14F-4D97-AF65-F5344CB8AC3E}">
        <p14:creationId xmlns:p14="http://schemas.microsoft.com/office/powerpoint/2010/main" val="3369432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295F-C29F-F00D-CBF1-5AA9B0774F05}"/>
              </a:ext>
            </a:extLst>
          </p:cNvPr>
          <p:cNvSpPr>
            <a:spLocks noGrp="1"/>
          </p:cNvSpPr>
          <p:nvPr>
            <p:ph type="title"/>
          </p:nvPr>
        </p:nvSpPr>
        <p:spPr>
          <a:xfrm>
            <a:off x="260605" y="858649"/>
            <a:ext cx="2409444" cy="1133219"/>
          </a:xfrm>
        </p:spPr>
        <p:txBody>
          <a:bodyPr anchor="ctr">
            <a:normAutofit/>
          </a:bodyPr>
          <a:lstStyle/>
          <a:p>
            <a:r>
              <a:rPr lang="en-US"/>
              <a:t>Reflection</a:t>
            </a:r>
          </a:p>
        </p:txBody>
      </p:sp>
      <p:sp>
        <p:nvSpPr>
          <p:cNvPr id="9" name="Content Placeholder 2">
            <a:extLst>
              <a:ext uri="{FF2B5EF4-FFF2-40B4-BE49-F238E27FC236}">
                <a16:creationId xmlns:a16="http://schemas.microsoft.com/office/drawing/2014/main" id="{89C28F7C-130B-6CBC-126F-F0DA6E450E26}"/>
              </a:ext>
            </a:extLst>
          </p:cNvPr>
          <p:cNvSpPr>
            <a:spLocks noGrp="1"/>
          </p:cNvSpPr>
          <p:nvPr>
            <p:ph sz="half" idx="1"/>
          </p:nvPr>
        </p:nvSpPr>
        <p:spPr>
          <a:xfrm>
            <a:off x="260604" y="1774221"/>
            <a:ext cx="2409444" cy="4478765"/>
          </a:xfrm>
        </p:spPr>
        <p:txBody>
          <a:bodyPr vert="horz" lIns="91440" tIns="45720" rIns="91440" bIns="45720" rtlCol="0" anchor="t">
            <a:normAutofit/>
          </a:bodyPr>
          <a:lstStyle/>
          <a:p>
            <a:r>
              <a:rPr lang="en-US" b="0" i="0">
                <a:solidFill>
                  <a:srgbClr val="202124"/>
                </a:solidFill>
                <a:effectLst/>
                <a:latin typeface="Roboto"/>
                <a:ea typeface="Roboto"/>
                <a:cs typeface="Roboto"/>
              </a:rPr>
              <a:t>Active listening is </a:t>
            </a:r>
            <a:r>
              <a:rPr lang="en-US" b="1" i="0">
                <a:solidFill>
                  <a:srgbClr val="202124"/>
                </a:solidFill>
                <a:effectLst/>
                <a:latin typeface="Roboto"/>
                <a:ea typeface="Roboto"/>
                <a:cs typeface="Roboto"/>
              </a:rPr>
              <a:t>hearing and understanding, and then letting the other</a:t>
            </a:r>
            <a:r>
              <a:rPr lang="en-US" b="0" i="0">
                <a:solidFill>
                  <a:srgbClr val="202124"/>
                </a:solidFill>
                <a:effectLst/>
                <a:latin typeface="Roboto"/>
                <a:ea typeface="Roboto"/>
                <a:cs typeface="Roboto"/>
              </a:rPr>
              <a:t> </a:t>
            </a:r>
            <a:r>
              <a:rPr lang="en-US" b="1" i="0">
                <a:solidFill>
                  <a:srgbClr val="202124"/>
                </a:solidFill>
                <a:effectLst/>
                <a:latin typeface="Roboto"/>
                <a:ea typeface="Roboto"/>
                <a:cs typeface="Roboto"/>
              </a:rPr>
              <a:t>know that he or she is being heard and understood</a:t>
            </a:r>
            <a:r>
              <a:rPr lang="en-US" b="0" i="0">
                <a:solidFill>
                  <a:srgbClr val="202124"/>
                </a:solidFill>
                <a:effectLst/>
                <a:latin typeface="Roboto"/>
                <a:ea typeface="Roboto"/>
                <a:cs typeface="Roboto"/>
              </a:rPr>
              <a:t>. It requires responding actively to another while keeping your attention focused completely on the speaker</a:t>
            </a:r>
            <a:r>
              <a:rPr lang="en-US">
                <a:solidFill>
                  <a:srgbClr val="202124"/>
                </a:solidFill>
                <a:latin typeface="Roboto"/>
                <a:ea typeface="Roboto"/>
                <a:cs typeface="Roboto"/>
              </a:rPr>
              <a:t>.</a:t>
            </a:r>
            <a:endParaRPr lang="en-US">
              <a:highlight>
                <a:srgbClr val="FFFF00"/>
              </a:highlight>
            </a:endParaRPr>
          </a:p>
        </p:txBody>
      </p:sp>
      <p:pic>
        <p:nvPicPr>
          <p:cNvPr id="7" name="Picture 4" descr="Tray of takeaway coffees">
            <a:extLst>
              <a:ext uri="{FF2B5EF4-FFF2-40B4-BE49-F238E27FC236}">
                <a16:creationId xmlns:a16="http://schemas.microsoft.com/office/drawing/2014/main" id="{E4386026-DEF2-9984-3DEA-B064FDFC9FA1}"/>
              </a:ext>
            </a:extLst>
          </p:cNvPr>
          <p:cNvPicPr>
            <a:picLocks noChangeAspect="1"/>
          </p:cNvPicPr>
          <p:nvPr/>
        </p:nvPicPr>
        <p:blipFill rotWithShape="1">
          <a:blip r:embed="rId3"/>
          <a:srcRect r="3266"/>
          <a:stretch/>
        </p:blipFill>
        <p:spPr>
          <a:xfrm>
            <a:off x="3031236" y="281355"/>
            <a:ext cx="8322564" cy="5742927"/>
          </a:xfrm>
          <a:prstGeom prst="rect">
            <a:avLst/>
          </a:prstGeom>
          <a:noFill/>
        </p:spPr>
      </p:pic>
    </p:spTree>
    <p:extLst>
      <p:ext uri="{BB962C8B-B14F-4D97-AF65-F5344CB8AC3E}">
        <p14:creationId xmlns:p14="http://schemas.microsoft.com/office/powerpoint/2010/main" val="29431485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52C87D-DB5B-7903-EDBC-9423C45EA8C5}"/>
              </a:ext>
            </a:extLst>
          </p:cNvPr>
          <p:cNvSpPr>
            <a:spLocks noGrp="1"/>
          </p:cNvSpPr>
          <p:nvPr>
            <p:ph type="ctrTitle"/>
          </p:nvPr>
        </p:nvSpPr>
        <p:spPr>
          <a:xfrm>
            <a:off x="5076519" y="3337062"/>
            <a:ext cx="6626087" cy="901148"/>
          </a:xfrm>
        </p:spPr>
        <p:txBody>
          <a:bodyPr anchor="b">
            <a:normAutofit/>
          </a:bodyPr>
          <a:lstStyle/>
          <a:p>
            <a:pPr lvl="0"/>
            <a:r>
              <a:rPr lang="en-US" sz="2900"/>
              <a:t>Productive Communication with the IEP Team</a:t>
            </a:r>
          </a:p>
        </p:txBody>
      </p:sp>
    </p:spTree>
    <p:extLst>
      <p:ext uri="{BB962C8B-B14F-4D97-AF65-F5344CB8AC3E}">
        <p14:creationId xmlns:p14="http://schemas.microsoft.com/office/powerpoint/2010/main" val="2780523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C54100-B36C-0464-188E-95DC7DF47E87}"/>
              </a:ext>
            </a:extLst>
          </p:cNvPr>
          <p:cNvSpPr>
            <a:spLocks noGrp="1"/>
          </p:cNvSpPr>
          <p:nvPr>
            <p:ph type="title"/>
          </p:nvPr>
        </p:nvSpPr>
        <p:spPr>
          <a:xfrm>
            <a:off x="838200" y="158388"/>
            <a:ext cx="10515600" cy="1325563"/>
          </a:xfrm>
        </p:spPr>
        <p:txBody>
          <a:bodyPr anchor="ctr">
            <a:normAutofit/>
          </a:bodyPr>
          <a:lstStyle/>
          <a:p>
            <a:r>
              <a:rPr lang="en-US"/>
              <a:t>IEP Team Communication</a:t>
            </a:r>
          </a:p>
        </p:txBody>
      </p:sp>
      <p:graphicFrame>
        <p:nvGraphicFramePr>
          <p:cNvPr id="9" name="Content Placeholder 8">
            <a:extLst>
              <a:ext uri="{FF2B5EF4-FFF2-40B4-BE49-F238E27FC236}">
                <a16:creationId xmlns:a16="http://schemas.microsoft.com/office/drawing/2014/main" id="{79840736-103F-6156-D95B-5D98A5EA7CA6}"/>
              </a:ext>
            </a:extLst>
          </p:cNvPr>
          <p:cNvGraphicFramePr>
            <a:graphicFrameLocks noGrp="1"/>
          </p:cNvGraphicFramePr>
          <p:nvPr>
            <p:ph idx="1"/>
            <p:extLst>
              <p:ext uri="{D42A27DB-BD31-4B8C-83A1-F6EECF244321}">
                <p14:modId xmlns:p14="http://schemas.microsoft.com/office/powerpoint/2010/main" val="3574304078"/>
              </p:ext>
            </p:extLst>
          </p:nvPr>
        </p:nvGraphicFramePr>
        <p:xfrm>
          <a:off x="838200" y="1928813"/>
          <a:ext cx="1051560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2184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5115-2650-61E7-82A4-695FC8C616F9}"/>
              </a:ext>
            </a:extLst>
          </p:cNvPr>
          <p:cNvSpPr>
            <a:spLocks noGrp="1"/>
          </p:cNvSpPr>
          <p:nvPr>
            <p:ph type="title"/>
          </p:nvPr>
        </p:nvSpPr>
        <p:spPr/>
        <p:txBody>
          <a:bodyPr/>
          <a:lstStyle/>
          <a:p>
            <a:r>
              <a:rPr lang="en-US"/>
              <a:t>Which IEP Team Member Should You Contact?</a:t>
            </a:r>
          </a:p>
        </p:txBody>
      </p:sp>
      <p:graphicFrame>
        <p:nvGraphicFramePr>
          <p:cNvPr id="4" name="Content Placeholder 3">
            <a:extLst>
              <a:ext uri="{FF2B5EF4-FFF2-40B4-BE49-F238E27FC236}">
                <a16:creationId xmlns:a16="http://schemas.microsoft.com/office/drawing/2014/main" id="{8CDB38B9-27F0-9FE7-1D43-E6FA806DC412}"/>
              </a:ext>
            </a:extLst>
          </p:cNvPr>
          <p:cNvGraphicFramePr>
            <a:graphicFrameLocks noGrp="1"/>
          </p:cNvGraphicFramePr>
          <p:nvPr>
            <p:ph idx="1"/>
            <p:extLst>
              <p:ext uri="{D42A27DB-BD31-4B8C-83A1-F6EECF244321}">
                <p14:modId xmlns:p14="http://schemas.microsoft.com/office/powerpoint/2010/main" val="2450658048"/>
              </p:ext>
            </p:extLst>
          </p:nvPr>
        </p:nvGraphicFramePr>
        <p:xfrm>
          <a:off x="838200" y="1928813"/>
          <a:ext cx="10515600" cy="409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2817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C016-B5D8-C668-897F-149362EAC3CB}"/>
              </a:ext>
            </a:extLst>
          </p:cNvPr>
          <p:cNvSpPr>
            <a:spLocks noGrp="1"/>
          </p:cNvSpPr>
          <p:nvPr>
            <p:ph type="title"/>
          </p:nvPr>
        </p:nvSpPr>
        <p:spPr/>
        <p:txBody>
          <a:bodyPr/>
          <a:lstStyle/>
          <a:p>
            <a:r>
              <a:rPr lang="en-US">
                <a:ea typeface="Lato Black"/>
                <a:cs typeface="Lato Black"/>
              </a:rPr>
              <a:t>The How of Effective IEP Communication</a:t>
            </a:r>
          </a:p>
        </p:txBody>
      </p:sp>
      <p:graphicFrame>
        <p:nvGraphicFramePr>
          <p:cNvPr id="4" name="Diagram 3">
            <a:extLst>
              <a:ext uri="{FF2B5EF4-FFF2-40B4-BE49-F238E27FC236}">
                <a16:creationId xmlns:a16="http://schemas.microsoft.com/office/drawing/2014/main" id="{D092BB2B-5831-5836-A14A-05F7AA3BB9BF}"/>
              </a:ext>
            </a:extLst>
          </p:cNvPr>
          <p:cNvGraphicFramePr/>
          <p:nvPr>
            <p:extLst>
              <p:ext uri="{D42A27DB-BD31-4B8C-83A1-F6EECF244321}">
                <p14:modId xmlns:p14="http://schemas.microsoft.com/office/powerpoint/2010/main" val="806104069"/>
              </p:ext>
            </p:extLst>
          </p:nvPr>
        </p:nvGraphicFramePr>
        <p:xfrm>
          <a:off x="482885" y="1497564"/>
          <a:ext cx="11096090" cy="48210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00029819"/>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2146-9898-0D80-33FC-F070AF8F9B5A}"/>
              </a:ext>
            </a:extLst>
          </p:cNvPr>
          <p:cNvSpPr>
            <a:spLocks noGrp="1"/>
          </p:cNvSpPr>
          <p:nvPr>
            <p:ph type="title"/>
          </p:nvPr>
        </p:nvSpPr>
        <p:spPr/>
        <p:txBody>
          <a:bodyPr/>
          <a:lstStyle/>
          <a:p>
            <a:r>
              <a:rPr lang="en-US"/>
              <a:t>The Where of IEP Communication</a:t>
            </a:r>
          </a:p>
        </p:txBody>
      </p:sp>
      <p:graphicFrame>
        <p:nvGraphicFramePr>
          <p:cNvPr id="5" name="Diagram 4">
            <a:extLst>
              <a:ext uri="{FF2B5EF4-FFF2-40B4-BE49-F238E27FC236}">
                <a16:creationId xmlns:a16="http://schemas.microsoft.com/office/drawing/2014/main" id="{1D159D45-98B7-F251-A48A-46FE727EB7A2}"/>
              </a:ext>
            </a:extLst>
          </p:cNvPr>
          <p:cNvGraphicFramePr/>
          <p:nvPr>
            <p:extLst>
              <p:ext uri="{D42A27DB-BD31-4B8C-83A1-F6EECF244321}">
                <p14:modId xmlns:p14="http://schemas.microsoft.com/office/powerpoint/2010/main" val="2520578324"/>
              </p:ext>
            </p:extLst>
          </p:nvPr>
        </p:nvGraphicFramePr>
        <p:xfrm>
          <a:off x="381285" y="1478149"/>
          <a:ext cx="11429429" cy="5215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4572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4FD5-4132-6B8C-32CA-C47D0B790FA4}"/>
              </a:ext>
            </a:extLst>
          </p:cNvPr>
          <p:cNvSpPr>
            <a:spLocks noGrp="1"/>
          </p:cNvSpPr>
          <p:nvPr>
            <p:ph type="title"/>
          </p:nvPr>
        </p:nvSpPr>
        <p:spPr/>
        <p:txBody>
          <a:bodyPr/>
          <a:lstStyle/>
          <a:p>
            <a:r>
              <a:rPr lang="en-US"/>
              <a:t>The When of the IEP Communication</a:t>
            </a:r>
            <a:endParaRPr lang="en-US">
              <a:ea typeface="Lato Black"/>
              <a:cs typeface="Lato Black"/>
            </a:endParaRPr>
          </a:p>
        </p:txBody>
      </p:sp>
      <p:graphicFrame>
        <p:nvGraphicFramePr>
          <p:cNvPr id="7" name="Content Placeholder 6">
            <a:extLst>
              <a:ext uri="{FF2B5EF4-FFF2-40B4-BE49-F238E27FC236}">
                <a16:creationId xmlns:a16="http://schemas.microsoft.com/office/drawing/2014/main" id="{CCC43FC0-1129-9A72-20E0-875D7F7BC8F0}"/>
              </a:ext>
            </a:extLst>
          </p:cNvPr>
          <p:cNvGraphicFramePr>
            <a:graphicFrameLocks noGrp="1"/>
          </p:cNvGraphicFramePr>
          <p:nvPr>
            <p:ph idx="1"/>
            <p:extLst>
              <p:ext uri="{D42A27DB-BD31-4B8C-83A1-F6EECF244321}">
                <p14:modId xmlns:p14="http://schemas.microsoft.com/office/powerpoint/2010/main" val="4195225694"/>
              </p:ext>
            </p:extLst>
          </p:nvPr>
        </p:nvGraphicFramePr>
        <p:xfrm>
          <a:off x="838200" y="1928813"/>
          <a:ext cx="10515600" cy="4097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4204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2975-6C59-95B1-034E-BADF2ECD58EB}"/>
              </a:ext>
            </a:extLst>
          </p:cNvPr>
          <p:cNvSpPr>
            <a:spLocks noGrp="1"/>
          </p:cNvSpPr>
          <p:nvPr>
            <p:ph type="title"/>
          </p:nvPr>
        </p:nvSpPr>
        <p:spPr>
          <a:xfrm>
            <a:off x="838200" y="158388"/>
            <a:ext cx="10515600" cy="1325563"/>
          </a:xfrm>
        </p:spPr>
        <p:txBody>
          <a:bodyPr anchor="ctr">
            <a:normAutofit/>
          </a:bodyPr>
          <a:lstStyle/>
          <a:p>
            <a:r>
              <a:rPr lang="en-US"/>
              <a:t>Questions and Comments</a:t>
            </a:r>
          </a:p>
        </p:txBody>
      </p:sp>
      <p:pic>
        <p:nvPicPr>
          <p:cNvPr id="5" name="Picture 4" descr="Yellow and blue symbols">
            <a:extLst>
              <a:ext uri="{FF2B5EF4-FFF2-40B4-BE49-F238E27FC236}">
                <a16:creationId xmlns:a16="http://schemas.microsoft.com/office/drawing/2014/main" id="{529BA1AB-30C9-8E40-0E10-1A6AF339B1CF}"/>
              </a:ext>
            </a:extLst>
          </p:cNvPr>
          <p:cNvPicPr>
            <a:picLocks noChangeAspect="1"/>
          </p:cNvPicPr>
          <p:nvPr/>
        </p:nvPicPr>
        <p:blipFill rotWithShape="1">
          <a:blip r:embed="rId2"/>
          <a:srcRect t="23340" b="23992"/>
          <a:stretch/>
        </p:blipFill>
        <p:spPr>
          <a:xfrm>
            <a:off x="838200" y="1789043"/>
            <a:ext cx="10515600" cy="4236844"/>
          </a:xfrm>
          <a:prstGeom prst="rect">
            <a:avLst/>
          </a:prstGeom>
          <a:noFill/>
        </p:spPr>
      </p:pic>
    </p:spTree>
    <p:extLst>
      <p:ext uri="{BB962C8B-B14F-4D97-AF65-F5344CB8AC3E}">
        <p14:creationId xmlns:p14="http://schemas.microsoft.com/office/powerpoint/2010/main" val="1392713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034B-62A0-5C02-DDBA-41A6DBA88B32}"/>
              </a:ext>
            </a:extLst>
          </p:cNvPr>
          <p:cNvSpPr>
            <a:spLocks noGrp="1"/>
          </p:cNvSpPr>
          <p:nvPr>
            <p:ph type="title"/>
          </p:nvPr>
        </p:nvSpPr>
        <p:spPr>
          <a:xfrm>
            <a:off x="838200" y="158388"/>
            <a:ext cx="10515600" cy="1325563"/>
          </a:xfrm>
        </p:spPr>
        <p:txBody>
          <a:bodyPr anchor="ctr">
            <a:normAutofit/>
          </a:bodyPr>
          <a:lstStyle/>
          <a:p>
            <a:r>
              <a:rPr lang="en-US"/>
              <a:t>SELPA Contact</a:t>
            </a:r>
          </a:p>
        </p:txBody>
      </p:sp>
      <p:pic>
        <p:nvPicPr>
          <p:cNvPr id="4" name="Picture 4" descr="Table&#10;&#10;Description automatically generated">
            <a:extLst>
              <a:ext uri="{FF2B5EF4-FFF2-40B4-BE49-F238E27FC236}">
                <a16:creationId xmlns:a16="http://schemas.microsoft.com/office/drawing/2014/main" id="{265DF399-E36F-F281-5ED5-033ED2B5364B}"/>
              </a:ext>
            </a:extLst>
          </p:cNvPr>
          <p:cNvPicPr>
            <a:picLocks noGrp="1" noChangeAspect="1"/>
          </p:cNvPicPr>
          <p:nvPr>
            <p:ph idx="1"/>
          </p:nvPr>
        </p:nvPicPr>
        <p:blipFill>
          <a:blip r:embed="rId2"/>
          <a:stretch>
            <a:fillRect/>
          </a:stretch>
        </p:blipFill>
        <p:spPr>
          <a:xfrm>
            <a:off x="2279023" y="1789043"/>
            <a:ext cx="7633953" cy="4236844"/>
          </a:xfrm>
          <a:noFill/>
        </p:spPr>
      </p:pic>
    </p:spTree>
    <p:extLst>
      <p:ext uri="{BB962C8B-B14F-4D97-AF65-F5344CB8AC3E}">
        <p14:creationId xmlns:p14="http://schemas.microsoft.com/office/powerpoint/2010/main" val="2511677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C2CE2F-957D-7E06-5164-3DA789882427}"/>
              </a:ext>
            </a:extLst>
          </p:cNvPr>
          <p:cNvSpPr>
            <a:spLocks noGrp="1"/>
          </p:cNvSpPr>
          <p:nvPr>
            <p:ph type="title"/>
          </p:nvPr>
        </p:nvSpPr>
        <p:spPr/>
        <p:txBody>
          <a:bodyPr/>
          <a:lstStyle/>
          <a:p>
            <a:r>
              <a:rPr lang="en-US"/>
              <a:t>Resources</a:t>
            </a:r>
          </a:p>
        </p:txBody>
      </p:sp>
      <p:sp>
        <p:nvSpPr>
          <p:cNvPr id="5" name="Content Placeholder 4">
            <a:extLst>
              <a:ext uri="{FF2B5EF4-FFF2-40B4-BE49-F238E27FC236}">
                <a16:creationId xmlns:a16="http://schemas.microsoft.com/office/drawing/2014/main" id="{39872617-A0B9-3348-024C-ECA957E63A80}"/>
              </a:ext>
            </a:extLst>
          </p:cNvPr>
          <p:cNvSpPr>
            <a:spLocks noGrp="1"/>
          </p:cNvSpPr>
          <p:nvPr>
            <p:ph idx="1"/>
          </p:nvPr>
        </p:nvSpPr>
        <p:spPr/>
        <p:txBody>
          <a:bodyPr vert="horz" lIns="91440" tIns="45720" rIns="91440" bIns="45720" rtlCol="0" anchor="t">
            <a:normAutofit/>
          </a:bodyPr>
          <a:lstStyle/>
          <a:p>
            <a:r>
              <a:rPr lang="en-US"/>
              <a:t>How to Effectively Communicate with your IEP Team by Lisa Lightner</a:t>
            </a:r>
          </a:p>
          <a:p>
            <a:endParaRPr lang="en-US"/>
          </a:p>
          <a:p>
            <a:r>
              <a:rPr lang="en-US"/>
              <a:t>Family Engagement with Schools: Strategies to Build Strong Partnerships</a:t>
            </a:r>
          </a:p>
          <a:p>
            <a:endParaRPr lang="en-US"/>
          </a:p>
          <a:p>
            <a:r>
              <a:rPr lang="en-US"/>
              <a:t>“Active Listening Skills: Why Active Listening Is Important, And How To Do It”. Psychology Today. June 2, 2020. By Dianne Grande, Ph.D.</a:t>
            </a:r>
          </a:p>
          <a:p>
            <a:endParaRPr lang="en-US"/>
          </a:p>
          <a:p>
            <a:r>
              <a:rPr lang="en-US"/>
              <a:t>How to Practice Active Listening: 16 Examples and Techniques. PositivePsychology.com. February 8, 2022. By Amanda O'Bryan, </a:t>
            </a:r>
            <a:r>
              <a:rPr lang="en-US" err="1"/>
              <a:t>Ph.D</a:t>
            </a:r>
            <a:endParaRPr lang="en-US"/>
          </a:p>
          <a:p>
            <a:endParaRPr lang="en-US"/>
          </a:p>
        </p:txBody>
      </p:sp>
    </p:spTree>
    <p:extLst>
      <p:ext uri="{BB962C8B-B14F-4D97-AF65-F5344CB8AC3E}">
        <p14:creationId xmlns:p14="http://schemas.microsoft.com/office/powerpoint/2010/main" val="2235103656"/>
      </p:ext>
    </p:extLst>
  </p:cSld>
  <p:clrMapOvr>
    <a:masterClrMapping/>
  </p:clrMapOvr>
</p:sld>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2508</Words>
  <Application>Microsoft Office PowerPoint</Application>
  <PresentationFormat>Widescreen</PresentationFormat>
  <Paragraphs>301</Paragraphs>
  <Slides>37</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Lato</vt:lpstr>
      <vt:lpstr>Lato Black</vt:lpstr>
      <vt:lpstr>Roboto</vt:lpstr>
      <vt:lpstr>Wingdings</vt:lpstr>
      <vt:lpstr>Office Theme</vt:lpstr>
      <vt:lpstr>CAC Parent Training</vt:lpstr>
      <vt:lpstr>Let’s Agree to… 1. Engage fully 2. Be respectful of others 3. Be open to new ideas</vt:lpstr>
      <vt:lpstr>Agenda</vt:lpstr>
      <vt:lpstr>Importance of Parental Involvement </vt:lpstr>
      <vt:lpstr>Partners in Education: Systems of Support</vt:lpstr>
      <vt:lpstr>Partners in Education: Systems of Support</vt:lpstr>
      <vt:lpstr>Positive Relationships</vt:lpstr>
      <vt:lpstr>Partners in Education: Systems of Support</vt:lpstr>
      <vt:lpstr>Empower Families</vt:lpstr>
      <vt:lpstr>Partners in Education: Systems of Support</vt:lpstr>
      <vt:lpstr>Leadership</vt:lpstr>
      <vt:lpstr>Partners in Education: Systems of Support</vt:lpstr>
      <vt:lpstr>Data Based Goals and Outcomes</vt:lpstr>
      <vt:lpstr>Partners in Education: Systems of Support</vt:lpstr>
      <vt:lpstr>Multi-Dimensional Communications</vt:lpstr>
      <vt:lpstr>Partners in Education: Systems of Support</vt:lpstr>
      <vt:lpstr>Collaborative Problem Solving </vt:lpstr>
      <vt:lpstr>Active Listening to Encourage Collaboration</vt:lpstr>
      <vt:lpstr>Active Listening </vt:lpstr>
      <vt:lpstr>Why Active Listening Works</vt:lpstr>
      <vt:lpstr>Active Listening</vt:lpstr>
      <vt:lpstr>Waterfall</vt:lpstr>
      <vt:lpstr>Examples: Signs of Active Listening </vt:lpstr>
      <vt:lpstr>Techniques for Active Listening </vt:lpstr>
      <vt:lpstr>Techniques for Active Listening </vt:lpstr>
      <vt:lpstr>Techniques for Active Listening </vt:lpstr>
      <vt:lpstr>Activity</vt:lpstr>
      <vt:lpstr>Reflection</vt:lpstr>
      <vt:lpstr>Productive Communication with the IEP Team</vt:lpstr>
      <vt:lpstr>IEP Team Communication</vt:lpstr>
      <vt:lpstr>Which IEP Team Member Should You Contact?</vt:lpstr>
      <vt:lpstr>The How of Effective IEP Communication</vt:lpstr>
      <vt:lpstr>The Where of IEP Communication</vt:lpstr>
      <vt:lpstr>The When of the IEP Communication</vt:lpstr>
      <vt:lpstr>Questions and Comments</vt:lpstr>
      <vt:lpstr>SELPA Contact</vt:lpstr>
      <vt:lpstr>Resources</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Yales</dc:creator>
  <cp:lastModifiedBy>Katya Quirarte</cp:lastModifiedBy>
  <cp:revision>2</cp:revision>
  <cp:lastPrinted>2022-12-12T18:26:21Z</cp:lastPrinted>
  <dcterms:created xsi:type="dcterms:W3CDTF">2022-05-02T15:23:19Z</dcterms:created>
  <dcterms:modified xsi:type="dcterms:W3CDTF">2023-01-12T23:11:03Z</dcterms:modified>
</cp:coreProperties>
</file>