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comments/modernComment_10F_594A4450.xml" ContentType="application/vnd.ms-powerpoint.comments+xml"/>
  <Override PartName="/ppt/comments/modernComment_118_D39BAF5F.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876" r:id="rId2"/>
  </p:sldMasterIdLst>
  <p:sldIdLst>
    <p:sldId id="299" r:id="rId3"/>
    <p:sldId id="298" r:id="rId4"/>
    <p:sldId id="297" r:id="rId5"/>
    <p:sldId id="296" r:id="rId6"/>
    <p:sldId id="295" r:id="rId7"/>
    <p:sldId id="294" r:id="rId8"/>
    <p:sldId id="293" r:id="rId9"/>
    <p:sldId id="292" r:id="rId10"/>
    <p:sldId id="291" r:id="rId11"/>
    <p:sldId id="259"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5" r:id="rId25"/>
    <p:sldId id="274" r:id="rId26"/>
    <p:sldId id="276" r:id="rId27"/>
    <p:sldId id="277" r:id="rId28"/>
    <p:sldId id="278" r:id="rId29"/>
    <p:sldId id="279" r:id="rId30"/>
    <p:sldId id="280" r:id="rId31"/>
    <p:sldId id="281" r:id="rId32"/>
    <p:sldId id="282" r:id="rId33"/>
    <p:sldId id="283" r:id="rId34"/>
    <p:sldId id="284" r:id="rId35"/>
    <p:sldId id="285" r:id="rId36"/>
    <p:sldId id="286" r:id="rId37"/>
    <p:sldId id="288" r:id="rId38"/>
    <p:sldId id="287" r:id="rId39"/>
    <p:sldId id="289" r:id="rId40"/>
    <p:sldId id="29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9E6D6B-A481-D9F5-BFCD-4AF4173E4552}" name="Adriane Alcantar" initials="AA" userId="S::AlcaAN@fusd.net::0366b4a0-11bb-4479-b78a-3795f862a9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0241AB-D122-48C8-905E-6C344B331BD4}" v="258" dt="2022-10-11T22:58:32.8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4" d="100"/>
          <a:sy n="94" d="100"/>
        </p:scale>
        <p:origin x="66"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a Quirarte" userId="93df6757-c965-48bb-8bc6-2996db25e081" providerId="ADAL" clId="{CA0241AB-D122-48C8-905E-6C344B331BD4}"/>
    <pc:docChg chg="undo redo custSel modSld">
      <pc:chgData name="Katya Quirarte" userId="93df6757-c965-48bb-8bc6-2996db25e081" providerId="ADAL" clId="{CA0241AB-D122-48C8-905E-6C344B331BD4}" dt="2022-10-11T23:03:11.552" v="6355" actId="790"/>
      <pc:docMkLst>
        <pc:docMk/>
      </pc:docMkLst>
      <pc:sldChg chg="modSp mod">
        <pc:chgData name="Katya Quirarte" userId="93df6757-c965-48bb-8bc6-2996db25e081" providerId="ADAL" clId="{CA0241AB-D122-48C8-905E-6C344B331BD4}" dt="2022-10-07T15:33:26.140" v="1044" actId="790"/>
        <pc:sldMkLst>
          <pc:docMk/>
          <pc:sldMk cId="1661885457" sldId="259"/>
        </pc:sldMkLst>
        <pc:spChg chg="mod">
          <ac:chgData name="Katya Quirarte" userId="93df6757-c965-48bb-8bc6-2996db25e081" providerId="ADAL" clId="{CA0241AB-D122-48C8-905E-6C344B331BD4}" dt="2022-10-07T15:19:40.400" v="906" actId="20577"/>
          <ac:spMkLst>
            <pc:docMk/>
            <pc:sldMk cId="1661885457" sldId="259"/>
            <ac:spMk id="4" creationId="{3641C4C9-590A-8A8A-AFF4-0322DD221EB2}"/>
          </ac:spMkLst>
        </pc:spChg>
        <pc:spChg chg="mod">
          <ac:chgData name="Katya Quirarte" userId="93df6757-c965-48bb-8bc6-2996db25e081" providerId="ADAL" clId="{CA0241AB-D122-48C8-905E-6C344B331BD4}" dt="2022-10-07T15:33:26.140" v="1044" actId="790"/>
          <ac:spMkLst>
            <pc:docMk/>
            <pc:sldMk cId="1661885457" sldId="259"/>
            <ac:spMk id="6" creationId="{E44F3F5E-45B6-7D93-C3FD-2801ED03F505}"/>
          </ac:spMkLst>
        </pc:spChg>
      </pc:sldChg>
      <pc:sldChg chg="modSp mod">
        <pc:chgData name="Katya Quirarte" userId="93df6757-c965-48bb-8bc6-2996db25e081" providerId="ADAL" clId="{CA0241AB-D122-48C8-905E-6C344B331BD4}" dt="2022-10-11T21:21:53.994" v="4215" actId="20577"/>
        <pc:sldMkLst>
          <pc:docMk/>
          <pc:sldMk cId="891485239" sldId="261"/>
        </pc:sldMkLst>
        <pc:spChg chg="mod">
          <ac:chgData name="Katya Quirarte" userId="93df6757-c965-48bb-8bc6-2996db25e081" providerId="ADAL" clId="{CA0241AB-D122-48C8-905E-6C344B331BD4}" dt="2022-10-11T21:21:53.994" v="4215" actId="20577"/>
          <ac:spMkLst>
            <pc:docMk/>
            <pc:sldMk cId="891485239" sldId="261"/>
            <ac:spMk id="2" creationId="{5891B778-A8B6-6CC9-8676-AEF25B3CEBC2}"/>
          </ac:spMkLst>
        </pc:spChg>
        <pc:spChg chg="mod">
          <ac:chgData name="Katya Quirarte" userId="93df6757-c965-48bb-8bc6-2996db25e081" providerId="ADAL" clId="{CA0241AB-D122-48C8-905E-6C344B331BD4}" dt="2022-10-07T16:12:24.491" v="1263" actId="790"/>
          <ac:spMkLst>
            <pc:docMk/>
            <pc:sldMk cId="891485239" sldId="261"/>
            <ac:spMk id="3" creationId="{FD947143-9CDB-65BC-86AE-B56AAC7FF873}"/>
          </ac:spMkLst>
        </pc:spChg>
      </pc:sldChg>
      <pc:sldChg chg="modSp mod">
        <pc:chgData name="Katya Quirarte" userId="93df6757-c965-48bb-8bc6-2996db25e081" providerId="ADAL" clId="{CA0241AB-D122-48C8-905E-6C344B331BD4}" dt="2022-10-11T22:49:00.880" v="5839" actId="790"/>
        <pc:sldMkLst>
          <pc:docMk/>
          <pc:sldMk cId="968476946" sldId="262"/>
        </pc:sldMkLst>
        <pc:spChg chg="mod">
          <ac:chgData name="Katya Quirarte" userId="93df6757-c965-48bb-8bc6-2996db25e081" providerId="ADAL" clId="{CA0241AB-D122-48C8-905E-6C344B331BD4}" dt="2022-10-07T16:18:04.145" v="1267" actId="790"/>
          <ac:spMkLst>
            <pc:docMk/>
            <pc:sldMk cId="968476946" sldId="262"/>
            <ac:spMk id="2" creationId="{5891B778-A8B6-6CC9-8676-AEF25B3CEBC2}"/>
          </ac:spMkLst>
        </pc:spChg>
        <pc:spChg chg="mod">
          <ac:chgData name="Katya Quirarte" userId="93df6757-c965-48bb-8bc6-2996db25e081" providerId="ADAL" clId="{CA0241AB-D122-48C8-905E-6C344B331BD4}" dt="2022-10-11T22:49:00.880" v="5839" actId="790"/>
          <ac:spMkLst>
            <pc:docMk/>
            <pc:sldMk cId="968476946" sldId="262"/>
            <ac:spMk id="3" creationId="{FD947143-9CDB-65BC-86AE-B56AAC7FF873}"/>
          </ac:spMkLst>
        </pc:spChg>
      </pc:sldChg>
      <pc:sldChg chg="modSp mod">
        <pc:chgData name="Katya Quirarte" userId="93df6757-c965-48bb-8bc6-2996db25e081" providerId="ADAL" clId="{CA0241AB-D122-48C8-905E-6C344B331BD4}" dt="2022-10-07T17:20:43.717" v="1415" actId="790"/>
        <pc:sldMkLst>
          <pc:docMk/>
          <pc:sldMk cId="3794494159" sldId="263"/>
        </pc:sldMkLst>
        <pc:spChg chg="mod">
          <ac:chgData name="Katya Quirarte" userId="93df6757-c965-48bb-8bc6-2996db25e081" providerId="ADAL" clId="{CA0241AB-D122-48C8-905E-6C344B331BD4}" dt="2022-10-07T17:16:19.679" v="1393" actId="790"/>
          <ac:spMkLst>
            <pc:docMk/>
            <pc:sldMk cId="3794494159" sldId="263"/>
            <ac:spMk id="2" creationId="{5891B778-A8B6-6CC9-8676-AEF25B3CEBC2}"/>
          </ac:spMkLst>
        </pc:spChg>
        <pc:spChg chg="mod">
          <ac:chgData name="Katya Quirarte" userId="93df6757-c965-48bb-8bc6-2996db25e081" providerId="ADAL" clId="{CA0241AB-D122-48C8-905E-6C344B331BD4}" dt="2022-10-07T17:20:43.717" v="1415" actId="790"/>
          <ac:spMkLst>
            <pc:docMk/>
            <pc:sldMk cId="3794494159" sldId="263"/>
            <ac:spMk id="3" creationId="{FD947143-9CDB-65BC-86AE-B56AAC7FF873}"/>
          </ac:spMkLst>
        </pc:spChg>
      </pc:sldChg>
      <pc:sldChg chg="modSp mod">
        <pc:chgData name="Katya Quirarte" userId="93df6757-c965-48bb-8bc6-2996db25e081" providerId="ADAL" clId="{CA0241AB-D122-48C8-905E-6C344B331BD4}" dt="2022-10-11T22:48:21.018" v="5838" actId="790"/>
        <pc:sldMkLst>
          <pc:docMk/>
          <pc:sldMk cId="2624187243" sldId="264"/>
        </pc:sldMkLst>
        <pc:spChg chg="mod">
          <ac:chgData name="Katya Quirarte" userId="93df6757-c965-48bb-8bc6-2996db25e081" providerId="ADAL" clId="{CA0241AB-D122-48C8-905E-6C344B331BD4}" dt="2022-10-11T22:48:21.018" v="5838" actId="790"/>
          <ac:spMkLst>
            <pc:docMk/>
            <pc:sldMk cId="2624187243" sldId="264"/>
            <ac:spMk id="2" creationId="{5891B778-A8B6-6CC9-8676-AEF25B3CEBC2}"/>
          </ac:spMkLst>
        </pc:spChg>
      </pc:sldChg>
      <pc:sldChg chg="modSp mod">
        <pc:chgData name="Katya Quirarte" userId="93df6757-c965-48bb-8bc6-2996db25e081" providerId="ADAL" clId="{CA0241AB-D122-48C8-905E-6C344B331BD4}" dt="2022-10-11T22:48:03.978" v="5835" actId="790"/>
        <pc:sldMkLst>
          <pc:docMk/>
          <pc:sldMk cId="1866343728" sldId="265"/>
        </pc:sldMkLst>
        <pc:spChg chg="mod">
          <ac:chgData name="Katya Quirarte" userId="93df6757-c965-48bb-8bc6-2996db25e081" providerId="ADAL" clId="{CA0241AB-D122-48C8-905E-6C344B331BD4}" dt="2022-10-11T22:48:03.978" v="5835" actId="790"/>
          <ac:spMkLst>
            <pc:docMk/>
            <pc:sldMk cId="1866343728" sldId="265"/>
            <ac:spMk id="2" creationId="{5891B778-A8B6-6CC9-8676-AEF25B3CEBC2}"/>
          </ac:spMkLst>
        </pc:spChg>
        <pc:spChg chg="mod">
          <ac:chgData name="Katya Quirarte" userId="93df6757-c965-48bb-8bc6-2996db25e081" providerId="ADAL" clId="{CA0241AB-D122-48C8-905E-6C344B331BD4}" dt="2022-10-07T17:38:40.921" v="1725" actId="20577"/>
          <ac:spMkLst>
            <pc:docMk/>
            <pc:sldMk cId="1866343728" sldId="265"/>
            <ac:spMk id="4" creationId="{B5086DD5-251F-7E7E-DEDC-1DF2F06BA942}"/>
          </ac:spMkLst>
        </pc:spChg>
        <pc:graphicFrameChg chg="modGraphic">
          <ac:chgData name="Katya Quirarte" userId="93df6757-c965-48bb-8bc6-2996db25e081" providerId="ADAL" clId="{CA0241AB-D122-48C8-905E-6C344B331BD4}" dt="2022-10-07T18:02:49.933" v="1813" actId="790"/>
          <ac:graphicFrameMkLst>
            <pc:docMk/>
            <pc:sldMk cId="1866343728" sldId="265"/>
            <ac:graphicFrameMk id="5" creationId="{FB0AAEE3-7CA4-B285-C9B0-EAC3764E6F71}"/>
          </ac:graphicFrameMkLst>
        </pc:graphicFrameChg>
      </pc:sldChg>
      <pc:sldChg chg="modSp mod">
        <pc:chgData name="Katya Quirarte" userId="93df6757-c965-48bb-8bc6-2996db25e081" providerId="ADAL" clId="{CA0241AB-D122-48C8-905E-6C344B331BD4}" dt="2022-10-11T22:47:46.218" v="5834" actId="790"/>
        <pc:sldMkLst>
          <pc:docMk/>
          <pc:sldMk cId="606329254" sldId="266"/>
        </pc:sldMkLst>
        <pc:spChg chg="mod">
          <ac:chgData name="Katya Quirarte" userId="93df6757-c965-48bb-8bc6-2996db25e081" providerId="ADAL" clId="{CA0241AB-D122-48C8-905E-6C344B331BD4}" dt="2022-10-11T22:47:46.218" v="5834" actId="790"/>
          <ac:spMkLst>
            <pc:docMk/>
            <pc:sldMk cId="606329254" sldId="266"/>
            <ac:spMk id="2" creationId="{5891B778-A8B6-6CC9-8676-AEF25B3CEBC2}"/>
          </ac:spMkLst>
        </pc:spChg>
        <pc:spChg chg="mod">
          <ac:chgData name="Katya Quirarte" userId="93df6757-c965-48bb-8bc6-2996db25e081" providerId="ADAL" clId="{CA0241AB-D122-48C8-905E-6C344B331BD4}" dt="2022-10-07T17:46:09.825" v="1741" actId="27636"/>
          <ac:spMkLst>
            <pc:docMk/>
            <pc:sldMk cId="606329254" sldId="266"/>
            <ac:spMk id="3" creationId="{FD947143-9CDB-65BC-86AE-B56AAC7FF873}"/>
          </ac:spMkLst>
        </pc:spChg>
      </pc:sldChg>
      <pc:sldChg chg="modSp mod">
        <pc:chgData name="Katya Quirarte" userId="93df6757-c965-48bb-8bc6-2996db25e081" providerId="ADAL" clId="{CA0241AB-D122-48C8-905E-6C344B331BD4}" dt="2022-10-11T21:21:40.495" v="4211" actId="20577"/>
        <pc:sldMkLst>
          <pc:docMk/>
          <pc:sldMk cId="3650448273" sldId="267"/>
        </pc:sldMkLst>
        <pc:spChg chg="mod">
          <ac:chgData name="Katya Quirarte" userId="93df6757-c965-48bb-8bc6-2996db25e081" providerId="ADAL" clId="{CA0241AB-D122-48C8-905E-6C344B331BD4}" dt="2022-10-11T21:21:40.495" v="4211" actId="20577"/>
          <ac:spMkLst>
            <pc:docMk/>
            <pc:sldMk cId="3650448273" sldId="267"/>
            <ac:spMk id="2" creationId="{5891B778-A8B6-6CC9-8676-AEF25B3CEBC2}"/>
          </ac:spMkLst>
        </pc:spChg>
        <pc:spChg chg="mod">
          <ac:chgData name="Katya Quirarte" userId="93df6757-c965-48bb-8bc6-2996db25e081" providerId="ADAL" clId="{CA0241AB-D122-48C8-905E-6C344B331BD4}" dt="2022-10-07T18:03:02.252" v="1814" actId="790"/>
          <ac:spMkLst>
            <pc:docMk/>
            <pc:sldMk cId="3650448273" sldId="267"/>
            <ac:spMk id="3" creationId="{FD947143-9CDB-65BC-86AE-B56AAC7FF873}"/>
          </ac:spMkLst>
        </pc:spChg>
      </pc:sldChg>
      <pc:sldChg chg="modSp mod">
        <pc:chgData name="Katya Quirarte" userId="93df6757-c965-48bb-8bc6-2996db25e081" providerId="ADAL" clId="{CA0241AB-D122-48C8-905E-6C344B331BD4}" dt="2022-10-11T21:21:35.679" v="4209" actId="20577"/>
        <pc:sldMkLst>
          <pc:docMk/>
          <pc:sldMk cId="3484726994" sldId="268"/>
        </pc:sldMkLst>
        <pc:spChg chg="mod">
          <ac:chgData name="Katya Quirarte" userId="93df6757-c965-48bb-8bc6-2996db25e081" providerId="ADAL" clId="{CA0241AB-D122-48C8-905E-6C344B331BD4}" dt="2022-10-11T21:21:35.679" v="4209" actId="20577"/>
          <ac:spMkLst>
            <pc:docMk/>
            <pc:sldMk cId="3484726994" sldId="268"/>
            <ac:spMk id="2" creationId="{5891B778-A8B6-6CC9-8676-AEF25B3CEBC2}"/>
          </ac:spMkLst>
        </pc:spChg>
        <pc:spChg chg="mod">
          <ac:chgData name="Katya Quirarte" userId="93df6757-c965-48bb-8bc6-2996db25e081" providerId="ADAL" clId="{CA0241AB-D122-48C8-905E-6C344B331BD4}" dt="2022-10-07T18:22:26.284" v="2730" actId="20577"/>
          <ac:spMkLst>
            <pc:docMk/>
            <pc:sldMk cId="3484726994" sldId="268"/>
            <ac:spMk id="3" creationId="{FD947143-9CDB-65BC-86AE-B56AAC7FF873}"/>
          </ac:spMkLst>
        </pc:spChg>
      </pc:sldChg>
      <pc:sldChg chg="modSp mod">
        <pc:chgData name="Katya Quirarte" userId="93df6757-c965-48bb-8bc6-2996db25e081" providerId="ADAL" clId="{CA0241AB-D122-48C8-905E-6C344B331BD4}" dt="2022-10-07T18:29:02.126" v="2741" actId="20577"/>
        <pc:sldMkLst>
          <pc:docMk/>
          <pc:sldMk cId="3184850964" sldId="269"/>
        </pc:sldMkLst>
        <pc:spChg chg="mod">
          <ac:chgData name="Katya Quirarte" userId="93df6757-c965-48bb-8bc6-2996db25e081" providerId="ADAL" clId="{CA0241AB-D122-48C8-905E-6C344B331BD4}" dt="2022-10-07T18:22:48.099" v="2731" actId="790"/>
          <ac:spMkLst>
            <pc:docMk/>
            <pc:sldMk cId="3184850964" sldId="269"/>
            <ac:spMk id="2" creationId="{5891B778-A8B6-6CC9-8676-AEF25B3CEBC2}"/>
          </ac:spMkLst>
        </pc:spChg>
        <pc:spChg chg="mod">
          <ac:chgData name="Katya Quirarte" userId="93df6757-c965-48bb-8bc6-2996db25e081" providerId="ADAL" clId="{CA0241AB-D122-48C8-905E-6C344B331BD4}" dt="2022-10-07T18:29:02.126" v="2741" actId="20577"/>
          <ac:spMkLst>
            <pc:docMk/>
            <pc:sldMk cId="3184850964" sldId="269"/>
            <ac:spMk id="3" creationId="{FD947143-9CDB-65BC-86AE-B56AAC7FF873}"/>
          </ac:spMkLst>
        </pc:spChg>
      </pc:sldChg>
      <pc:sldChg chg="modSp mod">
        <pc:chgData name="Katya Quirarte" userId="93df6757-c965-48bb-8bc6-2996db25e081" providerId="ADAL" clId="{CA0241AB-D122-48C8-905E-6C344B331BD4}" dt="2022-10-07T18:39:17.160" v="2952" actId="790"/>
        <pc:sldMkLst>
          <pc:docMk/>
          <pc:sldMk cId="1621400775" sldId="270"/>
        </pc:sldMkLst>
        <pc:spChg chg="mod">
          <ac:chgData name="Katya Quirarte" userId="93df6757-c965-48bb-8bc6-2996db25e081" providerId="ADAL" clId="{CA0241AB-D122-48C8-905E-6C344B331BD4}" dt="2022-10-07T18:30:27.364" v="2770" actId="255"/>
          <ac:spMkLst>
            <pc:docMk/>
            <pc:sldMk cId="1621400775" sldId="270"/>
            <ac:spMk id="2" creationId="{5891B778-A8B6-6CC9-8676-AEF25B3CEBC2}"/>
          </ac:spMkLst>
        </pc:spChg>
        <pc:graphicFrameChg chg="modGraphic">
          <ac:chgData name="Katya Quirarte" userId="93df6757-c965-48bb-8bc6-2996db25e081" providerId="ADAL" clId="{CA0241AB-D122-48C8-905E-6C344B331BD4}" dt="2022-10-07T18:39:17.160" v="2952" actId="790"/>
          <ac:graphicFrameMkLst>
            <pc:docMk/>
            <pc:sldMk cId="1621400775" sldId="270"/>
            <ac:graphicFrameMk id="4" creationId="{5C129C19-BFBF-3754-ADFB-58015D7AFE69}"/>
          </ac:graphicFrameMkLst>
        </pc:graphicFrameChg>
      </pc:sldChg>
      <pc:sldChg chg="modSp mod">
        <pc:chgData name="Katya Quirarte" userId="93df6757-c965-48bb-8bc6-2996db25e081" providerId="ADAL" clId="{CA0241AB-D122-48C8-905E-6C344B331BD4}" dt="2022-10-11T22:47:18.727" v="5833" actId="20577"/>
        <pc:sldMkLst>
          <pc:docMk/>
          <pc:sldMk cId="1498039376" sldId="271"/>
        </pc:sldMkLst>
        <pc:spChg chg="mod">
          <ac:chgData name="Katya Quirarte" userId="93df6757-c965-48bb-8bc6-2996db25e081" providerId="ADAL" clId="{CA0241AB-D122-48C8-905E-6C344B331BD4}" dt="2022-10-11T22:47:18.727" v="5833" actId="20577"/>
          <ac:spMkLst>
            <pc:docMk/>
            <pc:sldMk cId="1498039376" sldId="271"/>
            <ac:spMk id="2" creationId="{5891B778-A8B6-6CC9-8676-AEF25B3CEBC2}"/>
          </ac:spMkLst>
        </pc:spChg>
        <pc:graphicFrameChg chg="mod modGraphic">
          <ac:chgData name="Katya Quirarte" userId="93df6757-c965-48bb-8bc6-2996db25e081" providerId="ADAL" clId="{CA0241AB-D122-48C8-905E-6C344B331BD4}" dt="2022-10-11T22:47:01.962" v="5830" actId="790"/>
          <ac:graphicFrameMkLst>
            <pc:docMk/>
            <pc:sldMk cId="1498039376" sldId="271"/>
            <ac:graphicFrameMk id="4" creationId="{FE4941C7-3192-3C2B-AC52-14C90BC08302}"/>
          </ac:graphicFrameMkLst>
        </pc:graphicFrameChg>
      </pc:sldChg>
      <pc:sldChg chg="modSp mod">
        <pc:chgData name="Katya Quirarte" userId="93df6757-c965-48bb-8bc6-2996db25e081" providerId="ADAL" clId="{CA0241AB-D122-48C8-905E-6C344B331BD4}" dt="2022-10-07T21:46:02.850" v="3552" actId="20577"/>
        <pc:sldMkLst>
          <pc:docMk/>
          <pc:sldMk cId="3833654928" sldId="272"/>
        </pc:sldMkLst>
        <pc:spChg chg="mod">
          <ac:chgData name="Katya Quirarte" userId="93df6757-c965-48bb-8bc6-2996db25e081" providerId="ADAL" clId="{CA0241AB-D122-48C8-905E-6C344B331BD4}" dt="2022-10-07T19:17:13.730" v="3115" actId="790"/>
          <ac:spMkLst>
            <pc:docMk/>
            <pc:sldMk cId="3833654928" sldId="272"/>
            <ac:spMk id="2" creationId="{5891B778-A8B6-6CC9-8676-AEF25B3CEBC2}"/>
          </ac:spMkLst>
        </pc:spChg>
        <pc:spChg chg="mod">
          <ac:chgData name="Katya Quirarte" userId="93df6757-c965-48bb-8bc6-2996db25e081" providerId="ADAL" clId="{CA0241AB-D122-48C8-905E-6C344B331BD4}" dt="2022-10-07T21:46:02.850" v="3552" actId="20577"/>
          <ac:spMkLst>
            <pc:docMk/>
            <pc:sldMk cId="3833654928" sldId="272"/>
            <ac:spMk id="3" creationId="{FD947143-9CDB-65BC-86AE-B56AAC7FF873}"/>
          </ac:spMkLst>
        </pc:spChg>
      </pc:sldChg>
      <pc:sldChg chg="modSp mod">
        <pc:chgData name="Katya Quirarte" userId="93df6757-c965-48bb-8bc6-2996db25e081" providerId="ADAL" clId="{CA0241AB-D122-48C8-905E-6C344B331BD4}" dt="2022-10-07T21:03:51.893" v="3332" actId="20577"/>
        <pc:sldMkLst>
          <pc:docMk/>
          <pc:sldMk cId="535314597" sldId="274"/>
        </pc:sldMkLst>
        <pc:spChg chg="mod">
          <ac:chgData name="Katya Quirarte" userId="93df6757-c965-48bb-8bc6-2996db25e081" providerId="ADAL" clId="{CA0241AB-D122-48C8-905E-6C344B331BD4}" dt="2022-10-07T21:03:51.893" v="3332" actId="20577"/>
          <ac:spMkLst>
            <pc:docMk/>
            <pc:sldMk cId="535314597" sldId="274"/>
            <ac:spMk id="3" creationId="{00000000-0000-0000-0000-000000000000}"/>
          </ac:spMkLst>
        </pc:spChg>
      </pc:sldChg>
      <pc:sldChg chg="modSp mod">
        <pc:chgData name="Katya Quirarte" userId="93df6757-c965-48bb-8bc6-2996db25e081" providerId="ADAL" clId="{CA0241AB-D122-48C8-905E-6C344B331BD4}" dt="2022-10-11T22:45:27.142" v="5828" actId="20577"/>
        <pc:sldMkLst>
          <pc:docMk/>
          <pc:sldMk cId="1487228138" sldId="275"/>
        </pc:sldMkLst>
        <pc:spChg chg="mod">
          <ac:chgData name="Katya Quirarte" userId="93df6757-c965-48bb-8bc6-2996db25e081" providerId="ADAL" clId="{CA0241AB-D122-48C8-905E-6C344B331BD4}" dt="2022-10-11T22:45:27.142" v="5828" actId="20577"/>
          <ac:spMkLst>
            <pc:docMk/>
            <pc:sldMk cId="1487228138" sldId="275"/>
            <ac:spMk id="3" creationId="{00000000-0000-0000-0000-000000000000}"/>
          </ac:spMkLst>
        </pc:spChg>
      </pc:sldChg>
      <pc:sldChg chg="modSp mod">
        <pc:chgData name="Katya Quirarte" userId="93df6757-c965-48bb-8bc6-2996db25e081" providerId="ADAL" clId="{CA0241AB-D122-48C8-905E-6C344B331BD4}" dt="2022-10-11T21:21:21.148" v="4207" actId="790"/>
        <pc:sldMkLst>
          <pc:docMk/>
          <pc:sldMk cId="183752926" sldId="276"/>
        </pc:sldMkLst>
        <pc:spChg chg="mod">
          <ac:chgData name="Katya Quirarte" userId="93df6757-c965-48bb-8bc6-2996db25e081" providerId="ADAL" clId="{CA0241AB-D122-48C8-905E-6C344B331BD4}" dt="2022-10-11T21:21:21.148" v="4207" actId="790"/>
          <ac:spMkLst>
            <pc:docMk/>
            <pc:sldMk cId="183752926" sldId="276"/>
            <ac:spMk id="2" creationId="{5891B778-A8B6-6CC9-8676-AEF25B3CEBC2}"/>
          </ac:spMkLst>
        </pc:spChg>
        <pc:spChg chg="mod">
          <ac:chgData name="Katya Quirarte" userId="93df6757-c965-48bb-8bc6-2996db25e081" providerId="ADAL" clId="{CA0241AB-D122-48C8-905E-6C344B331BD4}" dt="2022-10-07T21:11:34.642" v="3403" actId="20577"/>
          <ac:spMkLst>
            <pc:docMk/>
            <pc:sldMk cId="183752926" sldId="276"/>
            <ac:spMk id="3" creationId="{FD947143-9CDB-65BC-86AE-B56AAC7FF873}"/>
          </ac:spMkLst>
        </pc:spChg>
      </pc:sldChg>
      <pc:sldChg chg="modSp mod">
        <pc:chgData name="Katya Quirarte" userId="93df6757-c965-48bb-8bc6-2996db25e081" providerId="ADAL" clId="{CA0241AB-D122-48C8-905E-6C344B331BD4}" dt="2022-10-11T22:45:12.246" v="5821" actId="790"/>
        <pc:sldMkLst>
          <pc:docMk/>
          <pc:sldMk cId="3209233140" sldId="277"/>
        </pc:sldMkLst>
        <pc:spChg chg="mod">
          <ac:chgData name="Katya Quirarte" userId="93df6757-c965-48bb-8bc6-2996db25e081" providerId="ADAL" clId="{CA0241AB-D122-48C8-905E-6C344B331BD4}" dt="2022-10-11T22:45:12.246" v="5821" actId="790"/>
          <ac:spMkLst>
            <pc:docMk/>
            <pc:sldMk cId="3209233140" sldId="277"/>
            <ac:spMk id="2" creationId="{5891B778-A8B6-6CC9-8676-AEF25B3CEBC2}"/>
          </ac:spMkLst>
        </pc:spChg>
        <pc:spChg chg="mod">
          <ac:chgData name="Katya Quirarte" userId="93df6757-c965-48bb-8bc6-2996db25e081" providerId="ADAL" clId="{CA0241AB-D122-48C8-905E-6C344B331BD4}" dt="2022-10-07T22:17:33.466" v="3564" actId="14100"/>
          <ac:spMkLst>
            <pc:docMk/>
            <pc:sldMk cId="3209233140" sldId="277"/>
            <ac:spMk id="3" creationId="{FD947143-9CDB-65BC-86AE-B56AAC7FF873}"/>
          </ac:spMkLst>
        </pc:spChg>
      </pc:sldChg>
      <pc:sldChg chg="modSp mod">
        <pc:chgData name="Katya Quirarte" userId="93df6757-c965-48bb-8bc6-2996db25e081" providerId="ADAL" clId="{CA0241AB-D122-48C8-905E-6C344B331BD4}" dt="2022-10-07T22:52:41.909" v="3569" actId="790"/>
        <pc:sldMkLst>
          <pc:docMk/>
          <pc:sldMk cId="716127387" sldId="278"/>
        </pc:sldMkLst>
        <pc:spChg chg="mod">
          <ac:chgData name="Katya Quirarte" userId="93df6757-c965-48bb-8bc6-2996db25e081" providerId="ADAL" clId="{CA0241AB-D122-48C8-905E-6C344B331BD4}" dt="2022-10-07T21:47:42.421" v="3563" actId="790"/>
          <ac:spMkLst>
            <pc:docMk/>
            <pc:sldMk cId="716127387" sldId="278"/>
            <ac:spMk id="2" creationId="{5891B778-A8B6-6CC9-8676-AEF25B3CEBC2}"/>
          </ac:spMkLst>
        </pc:spChg>
        <pc:spChg chg="mod">
          <ac:chgData name="Katya Quirarte" userId="93df6757-c965-48bb-8bc6-2996db25e081" providerId="ADAL" clId="{CA0241AB-D122-48C8-905E-6C344B331BD4}" dt="2022-10-07T22:52:41.909" v="3569" actId="790"/>
          <ac:spMkLst>
            <pc:docMk/>
            <pc:sldMk cId="716127387" sldId="278"/>
            <ac:spMk id="3" creationId="{FD947143-9CDB-65BC-86AE-B56AAC7FF873}"/>
          </ac:spMkLst>
        </pc:spChg>
      </pc:sldChg>
      <pc:sldChg chg="modSp mod">
        <pc:chgData name="Katya Quirarte" userId="93df6757-c965-48bb-8bc6-2996db25e081" providerId="ADAL" clId="{CA0241AB-D122-48C8-905E-6C344B331BD4}" dt="2022-10-11T21:22:47.177" v="4220" actId="790"/>
        <pc:sldMkLst>
          <pc:docMk/>
          <pc:sldMk cId="3774097450" sldId="279"/>
        </pc:sldMkLst>
        <pc:spChg chg="mod">
          <ac:chgData name="Katya Quirarte" userId="93df6757-c965-48bb-8bc6-2996db25e081" providerId="ADAL" clId="{CA0241AB-D122-48C8-905E-6C344B331BD4}" dt="2022-10-11T21:22:47.177" v="4220" actId="790"/>
          <ac:spMkLst>
            <pc:docMk/>
            <pc:sldMk cId="3774097450" sldId="279"/>
            <ac:spMk id="2" creationId="{5891B778-A8B6-6CC9-8676-AEF25B3CEBC2}"/>
          </ac:spMkLst>
        </pc:spChg>
        <pc:spChg chg="mod">
          <ac:chgData name="Katya Quirarte" userId="93df6757-c965-48bb-8bc6-2996db25e081" providerId="ADAL" clId="{CA0241AB-D122-48C8-905E-6C344B331BD4}" dt="2022-10-07T22:55:08.935" v="3594" actId="20577"/>
          <ac:spMkLst>
            <pc:docMk/>
            <pc:sldMk cId="3774097450" sldId="279"/>
            <ac:spMk id="3" creationId="{FD947143-9CDB-65BC-86AE-B56AAC7FF873}"/>
          </ac:spMkLst>
        </pc:spChg>
      </pc:sldChg>
      <pc:sldChg chg="modSp mod modCm">
        <pc:chgData name="Katya Quirarte" userId="93df6757-c965-48bb-8bc6-2996db25e081" providerId="ADAL" clId="{CA0241AB-D122-48C8-905E-6C344B331BD4}" dt="2022-10-11T21:20:51.044" v="4204" actId="20577"/>
        <pc:sldMkLst>
          <pc:docMk/>
          <pc:sldMk cId="3550195551" sldId="280"/>
        </pc:sldMkLst>
        <pc:spChg chg="mod">
          <ac:chgData name="Katya Quirarte" userId="93df6757-c965-48bb-8bc6-2996db25e081" providerId="ADAL" clId="{CA0241AB-D122-48C8-905E-6C344B331BD4}" dt="2022-10-11T21:20:51.044" v="4204" actId="20577"/>
          <ac:spMkLst>
            <pc:docMk/>
            <pc:sldMk cId="3550195551" sldId="280"/>
            <ac:spMk id="2" creationId="{5891B778-A8B6-6CC9-8676-AEF25B3CEBC2}"/>
          </ac:spMkLst>
        </pc:spChg>
        <pc:spChg chg="mod">
          <ac:chgData name="Katya Quirarte" userId="93df6757-c965-48bb-8bc6-2996db25e081" providerId="ADAL" clId="{CA0241AB-D122-48C8-905E-6C344B331BD4}" dt="2022-10-07T23:03:25.411" v="3759" actId="790"/>
          <ac:spMkLst>
            <pc:docMk/>
            <pc:sldMk cId="3550195551" sldId="280"/>
            <ac:spMk id="3" creationId="{FD947143-9CDB-65BC-86AE-B56AAC7FF873}"/>
          </ac:spMkLst>
        </pc:spChg>
      </pc:sldChg>
      <pc:sldChg chg="modSp mod">
        <pc:chgData name="Katya Quirarte" userId="93df6757-c965-48bb-8bc6-2996db25e081" providerId="ADAL" clId="{CA0241AB-D122-48C8-905E-6C344B331BD4}" dt="2022-10-11T21:20:40.485" v="4200" actId="20577"/>
        <pc:sldMkLst>
          <pc:docMk/>
          <pc:sldMk cId="2100163790" sldId="281"/>
        </pc:sldMkLst>
        <pc:spChg chg="mod">
          <ac:chgData name="Katya Quirarte" userId="93df6757-c965-48bb-8bc6-2996db25e081" providerId="ADAL" clId="{CA0241AB-D122-48C8-905E-6C344B331BD4}" dt="2022-10-11T21:20:40.485" v="4200" actId="20577"/>
          <ac:spMkLst>
            <pc:docMk/>
            <pc:sldMk cId="2100163790" sldId="281"/>
            <ac:spMk id="2" creationId="{5891B778-A8B6-6CC9-8676-AEF25B3CEBC2}"/>
          </ac:spMkLst>
        </pc:spChg>
        <pc:spChg chg="mod">
          <ac:chgData name="Katya Quirarte" userId="93df6757-c965-48bb-8bc6-2996db25e081" providerId="ADAL" clId="{CA0241AB-D122-48C8-905E-6C344B331BD4}" dt="2022-10-07T23:06:58.996" v="3789" actId="5793"/>
          <ac:spMkLst>
            <pc:docMk/>
            <pc:sldMk cId="2100163790" sldId="281"/>
            <ac:spMk id="3" creationId="{FD947143-9CDB-65BC-86AE-B56AAC7FF873}"/>
          </ac:spMkLst>
        </pc:spChg>
      </pc:sldChg>
      <pc:sldChg chg="modSp mod">
        <pc:chgData name="Katya Quirarte" userId="93df6757-c965-48bb-8bc6-2996db25e081" providerId="ADAL" clId="{CA0241AB-D122-48C8-905E-6C344B331BD4}" dt="2022-10-11T23:03:11.552" v="6355" actId="790"/>
        <pc:sldMkLst>
          <pc:docMk/>
          <pc:sldMk cId="427670736" sldId="282"/>
        </pc:sldMkLst>
        <pc:spChg chg="mod">
          <ac:chgData name="Katya Quirarte" userId="93df6757-c965-48bb-8bc6-2996db25e081" providerId="ADAL" clId="{CA0241AB-D122-48C8-905E-6C344B331BD4}" dt="2022-10-07T23:07:41.433" v="3794" actId="255"/>
          <ac:spMkLst>
            <pc:docMk/>
            <pc:sldMk cId="427670736" sldId="282"/>
            <ac:spMk id="2" creationId="{5891B778-A8B6-6CC9-8676-AEF25B3CEBC2}"/>
          </ac:spMkLst>
        </pc:spChg>
        <pc:spChg chg="mod">
          <ac:chgData name="Katya Quirarte" userId="93df6757-c965-48bb-8bc6-2996db25e081" providerId="ADAL" clId="{CA0241AB-D122-48C8-905E-6C344B331BD4}" dt="2022-10-11T23:03:11.552" v="6355" actId="790"/>
          <ac:spMkLst>
            <pc:docMk/>
            <pc:sldMk cId="427670736" sldId="282"/>
            <ac:spMk id="3" creationId="{FD947143-9CDB-65BC-86AE-B56AAC7FF873}"/>
          </ac:spMkLst>
        </pc:spChg>
      </pc:sldChg>
      <pc:sldChg chg="modSp mod">
        <pc:chgData name="Katya Quirarte" userId="93df6757-c965-48bb-8bc6-2996db25e081" providerId="ADAL" clId="{CA0241AB-D122-48C8-905E-6C344B331BD4}" dt="2022-10-11T21:17:53.796" v="4192" actId="20577"/>
        <pc:sldMkLst>
          <pc:docMk/>
          <pc:sldMk cId="3545378649" sldId="283"/>
        </pc:sldMkLst>
        <pc:spChg chg="mod">
          <ac:chgData name="Katya Quirarte" userId="93df6757-c965-48bb-8bc6-2996db25e081" providerId="ADAL" clId="{CA0241AB-D122-48C8-905E-6C344B331BD4}" dt="2022-10-11T19:23:01.817" v="4004" actId="27636"/>
          <ac:spMkLst>
            <pc:docMk/>
            <pc:sldMk cId="3545378649" sldId="283"/>
            <ac:spMk id="2" creationId="{5891B778-A8B6-6CC9-8676-AEF25B3CEBC2}"/>
          </ac:spMkLst>
        </pc:spChg>
        <pc:spChg chg="mod">
          <ac:chgData name="Katya Quirarte" userId="93df6757-c965-48bb-8bc6-2996db25e081" providerId="ADAL" clId="{CA0241AB-D122-48C8-905E-6C344B331BD4}" dt="2022-10-11T21:17:53.796" v="4192" actId="20577"/>
          <ac:spMkLst>
            <pc:docMk/>
            <pc:sldMk cId="3545378649" sldId="283"/>
            <ac:spMk id="3" creationId="{FD947143-9CDB-65BC-86AE-B56AAC7FF873}"/>
          </ac:spMkLst>
        </pc:spChg>
      </pc:sldChg>
      <pc:sldChg chg="modSp mod">
        <pc:chgData name="Katya Quirarte" userId="93df6757-c965-48bb-8bc6-2996db25e081" providerId="ADAL" clId="{CA0241AB-D122-48C8-905E-6C344B331BD4}" dt="2022-10-11T21:34:38.925" v="4580" actId="27107"/>
        <pc:sldMkLst>
          <pc:docMk/>
          <pc:sldMk cId="1394079683" sldId="284"/>
        </pc:sldMkLst>
        <pc:spChg chg="mod">
          <ac:chgData name="Katya Quirarte" userId="93df6757-c965-48bb-8bc6-2996db25e081" providerId="ADAL" clId="{CA0241AB-D122-48C8-905E-6C344B331BD4}" dt="2022-10-11T21:18:43.272" v="4196" actId="20577"/>
          <ac:spMkLst>
            <pc:docMk/>
            <pc:sldMk cId="1394079683" sldId="284"/>
            <ac:spMk id="2" creationId="{5891B778-A8B6-6CC9-8676-AEF25B3CEBC2}"/>
          </ac:spMkLst>
        </pc:spChg>
        <pc:spChg chg="mod">
          <ac:chgData name="Katya Quirarte" userId="93df6757-c965-48bb-8bc6-2996db25e081" providerId="ADAL" clId="{CA0241AB-D122-48C8-905E-6C344B331BD4}" dt="2022-10-11T21:34:38.925" v="4580" actId="27107"/>
          <ac:spMkLst>
            <pc:docMk/>
            <pc:sldMk cId="1394079683" sldId="284"/>
            <ac:spMk id="3" creationId="{FD947143-9CDB-65BC-86AE-B56AAC7FF873}"/>
          </ac:spMkLst>
        </pc:spChg>
      </pc:sldChg>
      <pc:sldChg chg="modSp mod">
        <pc:chgData name="Katya Quirarte" userId="93df6757-c965-48bb-8bc6-2996db25e081" providerId="ADAL" clId="{CA0241AB-D122-48C8-905E-6C344B331BD4}" dt="2022-10-11T22:43:41.975" v="5819" actId="790"/>
        <pc:sldMkLst>
          <pc:docMk/>
          <pc:sldMk cId="772751124" sldId="285"/>
        </pc:sldMkLst>
        <pc:spChg chg="mod">
          <ac:chgData name="Katya Quirarte" userId="93df6757-c965-48bb-8bc6-2996db25e081" providerId="ADAL" clId="{CA0241AB-D122-48C8-905E-6C344B331BD4}" dt="2022-10-11T21:49:23.045" v="4840" actId="20577"/>
          <ac:spMkLst>
            <pc:docMk/>
            <pc:sldMk cId="772751124" sldId="285"/>
            <ac:spMk id="2" creationId="{5891B778-A8B6-6CC9-8676-AEF25B3CEBC2}"/>
          </ac:spMkLst>
        </pc:spChg>
        <pc:spChg chg="mod">
          <ac:chgData name="Katya Quirarte" userId="93df6757-c965-48bb-8bc6-2996db25e081" providerId="ADAL" clId="{CA0241AB-D122-48C8-905E-6C344B331BD4}" dt="2022-10-11T22:43:41.975" v="5819" actId="790"/>
          <ac:spMkLst>
            <pc:docMk/>
            <pc:sldMk cId="772751124" sldId="285"/>
            <ac:spMk id="3" creationId="{FD947143-9CDB-65BC-86AE-B56AAC7FF873}"/>
          </ac:spMkLst>
        </pc:spChg>
      </pc:sldChg>
      <pc:sldChg chg="modSp mod">
        <pc:chgData name="Katya Quirarte" userId="93df6757-c965-48bb-8bc6-2996db25e081" providerId="ADAL" clId="{CA0241AB-D122-48C8-905E-6C344B331BD4}" dt="2022-10-11T22:14:25.623" v="5545" actId="313"/>
        <pc:sldMkLst>
          <pc:docMk/>
          <pc:sldMk cId="237048231" sldId="286"/>
        </pc:sldMkLst>
        <pc:spChg chg="mod">
          <ac:chgData name="Katya Quirarte" userId="93df6757-c965-48bb-8bc6-2996db25e081" providerId="ADAL" clId="{CA0241AB-D122-48C8-905E-6C344B331BD4}" dt="2022-10-11T22:14:16.993" v="5543" actId="20577"/>
          <ac:spMkLst>
            <pc:docMk/>
            <pc:sldMk cId="237048231" sldId="286"/>
            <ac:spMk id="2" creationId="{5891B778-A8B6-6CC9-8676-AEF25B3CEBC2}"/>
          </ac:spMkLst>
        </pc:spChg>
        <pc:spChg chg="mod">
          <ac:chgData name="Katya Quirarte" userId="93df6757-c965-48bb-8bc6-2996db25e081" providerId="ADAL" clId="{CA0241AB-D122-48C8-905E-6C344B331BD4}" dt="2022-10-11T22:14:25.623" v="5545" actId="313"/>
          <ac:spMkLst>
            <pc:docMk/>
            <pc:sldMk cId="237048231" sldId="286"/>
            <ac:spMk id="3" creationId="{FD947143-9CDB-65BC-86AE-B56AAC7FF873}"/>
          </ac:spMkLst>
        </pc:spChg>
      </pc:sldChg>
      <pc:sldChg chg="modSp mod">
        <pc:chgData name="Katya Quirarte" userId="93df6757-c965-48bb-8bc6-2996db25e081" providerId="ADAL" clId="{CA0241AB-D122-48C8-905E-6C344B331BD4}" dt="2022-10-11T22:41:19.445" v="5817" actId="790"/>
        <pc:sldMkLst>
          <pc:docMk/>
          <pc:sldMk cId="2630732065" sldId="287"/>
        </pc:sldMkLst>
        <pc:spChg chg="mod">
          <ac:chgData name="Katya Quirarte" userId="93df6757-c965-48bb-8bc6-2996db25e081" providerId="ADAL" clId="{CA0241AB-D122-48C8-905E-6C344B331BD4}" dt="2022-10-11T22:36:52.099" v="5657" actId="1076"/>
          <ac:spMkLst>
            <pc:docMk/>
            <pc:sldMk cId="2630732065" sldId="287"/>
            <ac:spMk id="2" creationId="{5891B778-A8B6-6CC9-8676-AEF25B3CEBC2}"/>
          </ac:spMkLst>
        </pc:spChg>
        <pc:spChg chg="mod">
          <ac:chgData name="Katya Quirarte" userId="93df6757-c965-48bb-8bc6-2996db25e081" providerId="ADAL" clId="{CA0241AB-D122-48C8-905E-6C344B331BD4}" dt="2022-10-11T22:41:19.445" v="5817" actId="790"/>
          <ac:spMkLst>
            <pc:docMk/>
            <pc:sldMk cId="2630732065" sldId="287"/>
            <ac:spMk id="3" creationId="{FD947143-9CDB-65BC-86AE-B56AAC7FF873}"/>
          </ac:spMkLst>
        </pc:spChg>
      </pc:sldChg>
      <pc:sldChg chg="modSp mod">
        <pc:chgData name="Katya Quirarte" userId="93df6757-c965-48bb-8bc6-2996db25e081" providerId="ADAL" clId="{CA0241AB-D122-48C8-905E-6C344B331BD4}" dt="2022-10-11T22:42:34.905" v="5818" actId="790"/>
        <pc:sldMkLst>
          <pc:docMk/>
          <pc:sldMk cId="1183063941" sldId="288"/>
        </pc:sldMkLst>
        <pc:spChg chg="mod">
          <ac:chgData name="Katya Quirarte" userId="93df6757-c965-48bb-8bc6-2996db25e081" providerId="ADAL" clId="{CA0241AB-D122-48C8-905E-6C344B331BD4}" dt="2022-10-11T22:11:05.646" v="5537" actId="790"/>
          <ac:spMkLst>
            <pc:docMk/>
            <pc:sldMk cId="1183063941" sldId="288"/>
            <ac:spMk id="2" creationId="{5891B778-A8B6-6CC9-8676-AEF25B3CEBC2}"/>
          </ac:spMkLst>
        </pc:spChg>
        <pc:spChg chg="mod">
          <ac:chgData name="Katya Quirarte" userId="93df6757-c965-48bb-8bc6-2996db25e081" providerId="ADAL" clId="{CA0241AB-D122-48C8-905E-6C344B331BD4}" dt="2022-10-11T22:42:34.905" v="5818" actId="790"/>
          <ac:spMkLst>
            <pc:docMk/>
            <pc:sldMk cId="1183063941" sldId="288"/>
            <ac:spMk id="3" creationId="{FD947143-9CDB-65BC-86AE-B56AAC7FF873}"/>
          </ac:spMkLst>
        </pc:spChg>
      </pc:sldChg>
      <pc:sldChg chg="modSp mod">
        <pc:chgData name="Katya Quirarte" userId="93df6757-c965-48bb-8bc6-2996db25e081" providerId="ADAL" clId="{CA0241AB-D122-48C8-905E-6C344B331BD4}" dt="2022-10-11T22:40:35.774" v="5796" actId="14100"/>
        <pc:sldMkLst>
          <pc:docMk/>
          <pc:sldMk cId="3168134768" sldId="289"/>
        </pc:sldMkLst>
        <pc:spChg chg="mod">
          <ac:chgData name="Katya Quirarte" userId="93df6757-c965-48bb-8bc6-2996db25e081" providerId="ADAL" clId="{CA0241AB-D122-48C8-905E-6C344B331BD4}" dt="2022-10-11T22:39:43.847" v="5790" actId="1076"/>
          <ac:spMkLst>
            <pc:docMk/>
            <pc:sldMk cId="3168134768" sldId="289"/>
            <ac:spMk id="2" creationId="{5891B778-A8B6-6CC9-8676-AEF25B3CEBC2}"/>
          </ac:spMkLst>
        </pc:spChg>
        <pc:spChg chg="mod">
          <ac:chgData name="Katya Quirarte" userId="93df6757-c965-48bb-8bc6-2996db25e081" providerId="ADAL" clId="{CA0241AB-D122-48C8-905E-6C344B331BD4}" dt="2022-10-11T22:40:35.774" v="5796" actId="14100"/>
          <ac:spMkLst>
            <pc:docMk/>
            <pc:sldMk cId="3168134768" sldId="289"/>
            <ac:spMk id="6" creationId="{31543C55-6A13-6734-B9AB-B4089C91AFB0}"/>
          </ac:spMkLst>
        </pc:spChg>
      </pc:sldChg>
      <pc:sldChg chg="modSp mod">
        <pc:chgData name="Katya Quirarte" userId="93df6757-c965-48bb-8bc6-2996db25e081" providerId="ADAL" clId="{CA0241AB-D122-48C8-905E-6C344B331BD4}" dt="2022-10-11T22:40:56.280" v="5816" actId="1076"/>
        <pc:sldMkLst>
          <pc:docMk/>
          <pc:sldMk cId="612758627" sldId="290"/>
        </pc:sldMkLst>
        <pc:spChg chg="mod">
          <ac:chgData name="Katya Quirarte" userId="93df6757-c965-48bb-8bc6-2996db25e081" providerId="ADAL" clId="{CA0241AB-D122-48C8-905E-6C344B331BD4}" dt="2022-10-11T22:40:56.280" v="5816" actId="1076"/>
          <ac:spMkLst>
            <pc:docMk/>
            <pc:sldMk cId="612758627" sldId="290"/>
            <ac:spMk id="2" creationId="{5891B778-A8B6-6CC9-8676-AEF25B3CEBC2}"/>
          </ac:spMkLst>
        </pc:spChg>
      </pc:sldChg>
      <pc:sldChg chg="modSp mod">
        <pc:chgData name="Katya Quirarte" userId="93df6757-c965-48bb-8bc6-2996db25e081" providerId="ADAL" clId="{CA0241AB-D122-48C8-905E-6C344B331BD4}" dt="2022-10-07T15:50:03.815" v="1093" actId="790"/>
        <pc:sldMkLst>
          <pc:docMk/>
          <pc:sldMk cId="1227388535" sldId="291"/>
        </pc:sldMkLst>
        <pc:spChg chg="mod">
          <ac:chgData name="Katya Quirarte" userId="93df6757-c965-48bb-8bc6-2996db25e081" providerId="ADAL" clId="{CA0241AB-D122-48C8-905E-6C344B331BD4}" dt="2022-10-07T15:50:03.815" v="1093" actId="790"/>
          <ac:spMkLst>
            <pc:docMk/>
            <pc:sldMk cId="1227388535" sldId="291"/>
            <ac:spMk id="2" creationId="{2495CE57-E03C-3229-F559-8683DB200BE2}"/>
          </ac:spMkLst>
        </pc:spChg>
        <pc:spChg chg="mod">
          <ac:chgData name="Katya Quirarte" userId="93df6757-c965-48bb-8bc6-2996db25e081" providerId="ADAL" clId="{CA0241AB-D122-48C8-905E-6C344B331BD4}" dt="2022-10-06T22:34:16.429" v="852" actId="1076"/>
          <ac:spMkLst>
            <pc:docMk/>
            <pc:sldMk cId="1227388535" sldId="291"/>
            <ac:spMk id="6" creationId="{E44F3F5E-45B6-7D93-C3FD-2801ED03F505}"/>
          </ac:spMkLst>
        </pc:spChg>
      </pc:sldChg>
      <pc:sldChg chg="modSp mod">
        <pc:chgData name="Katya Quirarte" userId="93df6757-c965-48bb-8bc6-2996db25e081" providerId="ADAL" clId="{CA0241AB-D122-48C8-905E-6C344B331BD4}" dt="2022-10-07T15:58:19.310" v="1235" actId="20577"/>
        <pc:sldMkLst>
          <pc:docMk/>
          <pc:sldMk cId="566728588" sldId="292"/>
        </pc:sldMkLst>
        <pc:spChg chg="mod">
          <ac:chgData name="Katya Quirarte" userId="93df6757-c965-48bb-8bc6-2996db25e081" providerId="ADAL" clId="{CA0241AB-D122-48C8-905E-6C344B331BD4}" dt="2022-10-07T15:27:27.447" v="910" actId="790"/>
          <ac:spMkLst>
            <pc:docMk/>
            <pc:sldMk cId="566728588" sldId="292"/>
            <ac:spMk id="2" creationId="{2495CE57-E03C-3229-F559-8683DB200BE2}"/>
          </ac:spMkLst>
        </pc:spChg>
        <pc:spChg chg="mod">
          <ac:chgData name="Katya Quirarte" userId="93df6757-c965-48bb-8bc6-2996db25e081" providerId="ADAL" clId="{CA0241AB-D122-48C8-905E-6C344B331BD4}" dt="2022-10-07T15:58:19.310" v="1235" actId="20577"/>
          <ac:spMkLst>
            <pc:docMk/>
            <pc:sldMk cId="566728588" sldId="292"/>
            <ac:spMk id="6" creationId="{E44F3F5E-45B6-7D93-C3FD-2801ED03F505}"/>
          </ac:spMkLst>
        </pc:spChg>
      </pc:sldChg>
      <pc:sldChg chg="modSp mod">
        <pc:chgData name="Katya Quirarte" userId="93df6757-c965-48bb-8bc6-2996db25e081" providerId="ADAL" clId="{CA0241AB-D122-48C8-905E-6C344B331BD4}" dt="2022-10-07T21:37:24.945" v="3517" actId="790"/>
        <pc:sldMkLst>
          <pc:docMk/>
          <pc:sldMk cId="3772738247" sldId="293"/>
        </pc:sldMkLst>
        <pc:spChg chg="mod">
          <ac:chgData name="Katya Quirarte" userId="93df6757-c965-48bb-8bc6-2996db25e081" providerId="ADAL" clId="{CA0241AB-D122-48C8-905E-6C344B331BD4}" dt="2022-10-06T19:12:09.961" v="158" actId="20577"/>
          <ac:spMkLst>
            <pc:docMk/>
            <pc:sldMk cId="3772738247" sldId="293"/>
            <ac:spMk id="2" creationId="{2495CE57-E03C-3229-F559-8683DB200BE2}"/>
          </ac:spMkLst>
        </pc:spChg>
        <pc:spChg chg="mod">
          <ac:chgData name="Katya Quirarte" userId="93df6757-c965-48bb-8bc6-2996db25e081" providerId="ADAL" clId="{CA0241AB-D122-48C8-905E-6C344B331BD4}" dt="2022-10-07T21:37:24.945" v="3517" actId="790"/>
          <ac:spMkLst>
            <pc:docMk/>
            <pc:sldMk cId="3772738247" sldId="293"/>
            <ac:spMk id="6" creationId="{E44F3F5E-45B6-7D93-C3FD-2801ED03F505}"/>
          </ac:spMkLst>
        </pc:spChg>
      </pc:sldChg>
      <pc:sldChg chg="modSp mod">
        <pc:chgData name="Katya Quirarte" userId="93df6757-c965-48bb-8bc6-2996db25e081" providerId="ADAL" clId="{CA0241AB-D122-48C8-905E-6C344B331BD4}" dt="2022-10-07T15:44:29.065" v="1058" actId="20577"/>
        <pc:sldMkLst>
          <pc:docMk/>
          <pc:sldMk cId="3528332773" sldId="294"/>
        </pc:sldMkLst>
        <pc:spChg chg="mod">
          <ac:chgData name="Katya Quirarte" userId="93df6757-c965-48bb-8bc6-2996db25e081" providerId="ADAL" clId="{CA0241AB-D122-48C8-905E-6C344B331BD4}" dt="2022-10-06T17:46:14.639" v="131" actId="20577"/>
          <ac:spMkLst>
            <pc:docMk/>
            <pc:sldMk cId="3528332773" sldId="294"/>
            <ac:spMk id="2" creationId="{2495CE57-E03C-3229-F559-8683DB200BE2}"/>
          </ac:spMkLst>
        </pc:spChg>
        <pc:spChg chg="mod">
          <ac:chgData name="Katya Quirarte" userId="93df6757-c965-48bb-8bc6-2996db25e081" providerId="ADAL" clId="{CA0241AB-D122-48C8-905E-6C344B331BD4}" dt="2022-10-07T15:44:29.065" v="1058" actId="20577"/>
          <ac:spMkLst>
            <pc:docMk/>
            <pc:sldMk cId="3528332773" sldId="294"/>
            <ac:spMk id="6" creationId="{E44F3F5E-45B6-7D93-C3FD-2801ED03F505}"/>
          </ac:spMkLst>
        </pc:spChg>
      </pc:sldChg>
      <pc:sldChg chg="modSp mod">
        <pc:chgData name="Katya Quirarte" userId="93df6757-c965-48bb-8bc6-2996db25e081" providerId="ADAL" clId="{CA0241AB-D122-48C8-905E-6C344B331BD4}" dt="2022-10-07T15:57:20.839" v="1234" actId="20577"/>
        <pc:sldMkLst>
          <pc:docMk/>
          <pc:sldMk cId="1144788237" sldId="295"/>
        </pc:sldMkLst>
        <pc:spChg chg="mod">
          <ac:chgData name="Katya Quirarte" userId="93df6757-c965-48bb-8bc6-2996db25e081" providerId="ADAL" clId="{CA0241AB-D122-48C8-905E-6C344B331BD4}" dt="2022-10-07T15:57:20.839" v="1234" actId="20577"/>
          <ac:spMkLst>
            <pc:docMk/>
            <pc:sldMk cId="1144788237" sldId="295"/>
            <ac:spMk id="3" creationId="{E4428757-E2C3-2733-544F-1D3549B8DF4F}"/>
          </ac:spMkLst>
        </pc:spChg>
        <pc:spChg chg="mod">
          <ac:chgData name="Katya Quirarte" userId="93df6757-c965-48bb-8bc6-2996db25e081" providerId="ADAL" clId="{CA0241AB-D122-48C8-905E-6C344B331BD4}" dt="2022-10-07T15:43:13.247" v="1051" actId="1076"/>
          <ac:spMkLst>
            <pc:docMk/>
            <pc:sldMk cId="1144788237" sldId="295"/>
            <ac:spMk id="10" creationId="{552875E4-1EF2-E06B-B499-555C5B6673AA}"/>
          </ac:spMkLst>
        </pc:spChg>
        <pc:spChg chg="mod">
          <ac:chgData name="Katya Quirarte" userId="93df6757-c965-48bb-8bc6-2996db25e081" providerId="ADAL" clId="{CA0241AB-D122-48C8-905E-6C344B331BD4}" dt="2022-10-06T17:40:20.576" v="101" actId="20577"/>
          <ac:spMkLst>
            <pc:docMk/>
            <pc:sldMk cId="1144788237" sldId="295"/>
            <ac:spMk id="12" creationId="{D2F79F76-77C4-7164-2718-E97653B6712F}"/>
          </ac:spMkLst>
        </pc:spChg>
      </pc:sldChg>
      <pc:sldChg chg="modSp mod">
        <pc:chgData name="Katya Quirarte" userId="93df6757-c965-48bb-8bc6-2996db25e081" providerId="ADAL" clId="{CA0241AB-D122-48C8-905E-6C344B331BD4}" dt="2022-10-07T15:42:21.082" v="1049" actId="255"/>
        <pc:sldMkLst>
          <pc:docMk/>
          <pc:sldMk cId="4023173393" sldId="296"/>
        </pc:sldMkLst>
        <pc:spChg chg="mod">
          <ac:chgData name="Katya Quirarte" userId="93df6757-c965-48bb-8bc6-2996db25e081" providerId="ADAL" clId="{CA0241AB-D122-48C8-905E-6C344B331BD4}" dt="2022-10-07T15:42:21.082" v="1049" actId="255"/>
          <ac:spMkLst>
            <pc:docMk/>
            <pc:sldMk cId="4023173393" sldId="296"/>
            <ac:spMk id="2" creationId="{5891B778-A8B6-6CC9-8676-AEF25B3CEBC2}"/>
          </ac:spMkLst>
        </pc:spChg>
      </pc:sldChg>
      <pc:sldChg chg="modSp mod">
        <pc:chgData name="Katya Quirarte" userId="93df6757-c965-48bb-8bc6-2996db25e081" providerId="ADAL" clId="{CA0241AB-D122-48C8-905E-6C344B331BD4}" dt="2022-10-06T17:33:16.873" v="71" actId="1076"/>
        <pc:sldMkLst>
          <pc:docMk/>
          <pc:sldMk cId="1562919313" sldId="297"/>
        </pc:sldMkLst>
        <pc:spChg chg="mod">
          <ac:chgData name="Katya Quirarte" userId="93df6757-c965-48bb-8bc6-2996db25e081" providerId="ADAL" clId="{CA0241AB-D122-48C8-905E-6C344B331BD4}" dt="2022-10-06T17:16:21.162" v="61" actId="20577"/>
          <ac:spMkLst>
            <pc:docMk/>
            <pc:sldMk cId="1562919313" sldId="297"/>
            <ac:spMk id="2" creationId="{9CC9E73B-296D-11C9-CF95-9C42B261A0AA}"/>
          </ac:spMkLst>
        </pc:spChg>
        <pc:spChg chg="mod">
          <ac:chgData name="Katya Quirarte" userId="93df6757-c965-48bb-8bc6-2996db25e081" providerId="ADAL" clId="{CA0241AB-D122-48C8-905E-6C344B331BD4}" dt="2022-10-06T17:33:16.873" v="71" actId="1076"/>
          <ac:spMkLst>
            <pc:docMk/>
            <pc:sldMk cId="1562919313" sldId="297"/>
            <ac:spMk id="3" creationId="{9CDE9934-2537-6F74-667D-F7F19A4F4A88}"/>
          </ac:spMkLst>
        </pc:spChg>
      </pc:sldChg>
      <pc:sldChg chg="modSp mod">
        <pc:chgData name="Katya Quirarte" userId="93df6757-c965-48bb-8bc6-2996db25e081" providerId="ADAL" clId="{CA0241AB-D122-48C8-905E-6C344B331BD4}" dt="2022-10-11T21:22:09.205" v="4219" actId="27636"/>
        <pc:sldMkLst>
          <pc:docMk/>
          <pc:sldMk cId="2005622508" sldId="298"/>
        </pc:sldMkLst>
        <pc:spChg chg="mod">
          <ac:chgData name="Katya Quirarte" userId="93df6757-c965-48bb-8bc6-2996db25e081" providerId="ADAL" clId="{CA0241AB-D122-48C8-905E-6C344B331BD4}" dt="2022-10-11T21:22:09.205" v="4219" actId="27636"/>
          <ac:spMkLst>
            <pc:docMk/>
            <pc:sldMk cId="2005622508" sldId="298"/>
            <ac:spMk id="3" creationId="{F05A3466-4B00-4FAF-ADCB-55CB2D329026}"/>
          </ac:spMkLst>
        </pc:spChg>
        <pc:spChg chg="mod">
          <ac:chgData name="Katya Quirarte" userId="93df6757-c965-48bb-8bc6-2996db25e081" providerId="ADAL" clId="{CA0241AB-D122-48C8-905E-6C344B331BD4}" dt="2022-10-07T15:40:30.969" v="1048" actId="20577"/>
          <ac:spMkLst>
            <pc:docMk/>
            <pc:sldMk cId="2005622508" sldId="298"/>
            <ac:spMk id="5" creationId="{E29216D7-44F3-443A-BE4C-7DC7F1EFDFAC}"/>
          </ac:spMkLst>
        </pc:spChg>
      </pc:sldChg>
      <pc:sldChg chg="modSp mod">
        <pc:chgData name="Katya Quirarte" userId="93df6757-c965-48bb-8bc6-2996db25e081" providerId="ADAL" clId="{CA0241AB-D122-48C8-905E-6C344B331BD4}" dt="2022-10-07T15:24:00.046" v="908" actId="20577"/>
        <pc:sldMkLst>
          <pc:docMk/>
          <pc:sldMk cId="114732790" sldId="299"/>
        </pc:sldMkLst>
        <pc:spChg chg="mod">
          <ac:chgData name="Katya Quirarte" userId="93df6757-c965-48bb-8bc6-2996db25e081" providerId="ADAL" clId="{CA0241AB-D122-48C8-905E-6C344B331BD4}" dt="2022-10-07T15:24:00.046" v="908" actId="20577"/>
          <ac:spMkLst>
            <pc:docMk/>
            <pc:sldMk cId="114732790" sldId="299"/>
            <ac:spMk id="2" creationId="{8AA31EF9-B31E-4F23-BAF2-5E013E859839}"/>
          </ac:spMkLst>
        </pc:spChg>
        <pc:spChg chg="mod">
          <ac:chgData name="Katya Quirarte" userId="93df6757-c965-48bb-8bc6-2996db25e081" providerId="ADAL" clId="{CA0241AB-D122-48C8-905E-6C344B331BD4}" dt="2022-10-06T17:14:11.755" v="57" actId="255"/>
          <ac:spMkLst>
            <pc:docMk/>
            <pc:sldMk cId="114732790" sldId="299"/>
            <ac:spMk id="3" creationId="{057159EF-8222-43A0-834D-0C2CF2F0D50D}"/>
          </ac:spMkLst>
        </pc:spChg>
      </pc:sldChg>
    </pc:docChg>
  </pc:docChgLst>
</pc:chgInfo>
</file>

<file path=ppt/comments/modernComment_10F_594A4450.xml><?xml version="1.0" encoding="utf-8"?>
<p188:cmLst xmlns:a="http://schemas.openxmlformats.org/drawingml/2006/main" xmlns:r="http://schemas.openxmlformats.org/officeDocument/2006/relationships" xmlns:p188="http://schemas.microsoft.com/office/powerpoint/2018/8/main">
  <p188:cm id="{42C9CACD-AA58-4B95-8ADE-72C6C0306BC9}" authorId="{C19E6D6B-A481-D9F5-BFCD-4AF4173E4552}" created="2022-10-03T22:14:26.305">
    <ac:deMkLst xmlns:ac="http://schemas.microsoft.com/office/drawing/2013/main/command">
      <pc:docMk xmlns:pc="http://schemas.microsoft.com/office/powerpoint/2013/main/command"/>
      <pc:sldMk xmlns:pc="http://schemas.microsoft.com/office/powerpoint/2013/main/command" cId="1498039376" sldId="271"/>
      <ac:spMk id="3" creationId="{FD947143-9CDB-65BC-86AE-B56AAC7FF873}"/>
    </ac:deMkLst>
    <p188:txBody>
      <a:bodyPr/>
      <a:lstStyle/>
      <a:p>
        <a:r>
          <a:rPr lang="en-US"/>
          <a:t>How can  we re-word this? Forms within an IEP?</a:t>
        </a:r>
      </a:p>
    </p188:txBody>
  </p188:cm>
</p188:cmLst>
</file>

<file path=ppt/comments/modernComment_118_D39BAF5F.xml><?xml version="1.0" encoding="utf-8"?>
<p188:cmLst xmlns:a="http://schemas.openxmlformats.org/drawingml/2006/main" xmlns:r="http://schemas.openxmlformats.org/officeDocument/2006/relationships" xmlns:p188="http://schemas.microsoft.com/office/powerpoint/2018/8/main">
  <p188:cm id="{8AC4E0FA-C998-4268-BA17-4DE95D2FFC0B}" authorId="{C19E6D6B-A481-D9F5-BFCD-4AF4173E4552}" created="2022-10-03T23:07:51.893">
    <ac:txMkLst xmlns:ac="http://schemas.microsoft.com/office/drawing/2013/main/command">
      <pc:docMk xmlns:pc="http://schemas.microsoft.com/office/powerpoint/2013/main/command"/>
      <pc:sldMk xmlns:pc="http://schemas.microsoft.com/office/powerpoint/2013/main/command" cId="3550195551" sldId="280"/>
      <ac:spMk id="2" creationId="{5891B778-A8B6-6CC9-8676-AEF25B3CEBC2}"/>
      <ac:txMk cp="1" len="36">
        <ac:context len="38" hash="847349002"/>
      </ac:txMk>
    </ac:txMkLst>
    <p188:pos x="8295861" y="646682"/>
    <p188:txBody>
      <a:bodyPr/>
      <a:lstStyle/>
      <a:p>
        <a:r>
          <a:rPr lang="en-US"/>
          <a:t>Unsure of the purpose of this slide? How do we extend the conversation? [@Bianca M. Silva Valdivia]</a:t>
        </a:r>
      </a:p>
    </p188:txBody>
  </p188:cm>
</p188:cmLst>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0" y="166977"/>
            <a:ext cx="12192000" cy="150942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79CFAE-4D51-431D-8617-D704E754D620}"/>
              </a:ext>
            </a:extLst>
          </p:cNvPr>
          <p:cNvSpPr>
            <a:spLocks noGrp="1"/>
          </p:cNvSpPr>
          <p:nvPr>
            <p:ph type="subTitle" idx="1"/>
          </p:nvPr>
        </p:nvSpPr>
        <p:spPr>
          <a:xfrm>
            <a:off x="0" y="1676400"/>
            <a:ext cx="12192000" cy="336106"/>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8796" y="1986694"/>
            <a:ext cx="4639932" cy="4765922"/>
          </a:xfrm>
          <a:prstGeom prst="rect">
            <a:avLst/>
          </a:prstGeom>
        </p:spPr>
      </p:pic>
    </p:spTree>
    <p:extLst>
      <p:ext uri="{BB962C8B-B14F-4D97-AF65-F5344CB8AC3E}">
        <p14:creationId xmlns:p14="http://schemas.microsoft.com/office/powerpoint/2010/main" val="116630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671391"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248478" y="347870"/>
            <a:ext cx="6876941" cy="5496339"/>
          </a:xfrm>
          <a:prstGeom prst="rect">
            <a:avLst/>
          </a:prstGeom>
        </p:spPr>
      </p:pic>
    </p:spTree>
    <p:extLst>
      <p:ext uri="{BB962C8B-B14F-4D97-AF65-F5344CB8AC3E}">
        <p14:creationId xmlns:p14="http://schemas.microsoft.com/office/powerpoint/2010/main" val="687592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1 - tex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668297"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131197"/>
            <a:ext cx="6876941" cy="5496339"/>
          </a:xfrm>
          <a:prstGeom prst="rect">
            <a:avLst/>
          </a:prstGeom>
        </p:spPr>
      </p:pic>
    </p:spTree>
    <p:extLst>
      <p:ext uri="{BB962C8B-B14F-4D97-AF65-F5344CB8AC3E}">
        <p14:creationId xmlns:p14="http://schemas.microsoft.com/office/powerpoint/2010/main" val="22138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87016" y="3299791"/>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293205"/>
            <a:ext cx="6876941" cy="5496339"/>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350855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5076519" y="3337062"/>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102703" y="-293205"/>
            <a:ext cx="6876941" cy="5496339"/>
          </a:xfrm>
          <a:prstGeom prst="rect">
            <a:avLst/>
          </a:prstGeom>
          <a:effectLst>
            <a:outerShdw blurRad="76200" dist="12700" dir="8100000" sy="-23000" kx="800400" algn="br" rotWithShape="0">
              <a:prstClr val="black">
                <a:alpha val="20000"/>
              </a:prstClr>
            </a:outerShdw>
          </a:effectLst>
        </p:spPr>
      </p:pic>
    </p:spTree>
    <p:extLst>
      <p:ext uri="{BB962C8B-B14F-4D97-AF65-F5344CB8AC3E}">
        <p14:creationId xmlns:p14="http://schemas.microsoft.com/office/powerpoint/2010/main" val="293475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04989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106236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582831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1575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Dark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a:outerShdw dist="165100" dir="24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74867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Green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0870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Light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551232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5E35-4407-48E6-BBF9-17BE6409E7DB}"/>
              </a:ext>
            </a:extLst>
          </p:cNvPr>
          <p:cNvSpPr>
            <a:spLocks noGrp="1"/>
          </p:cNvSpPr>
          <p:nvPr>
            <p:ph type="title"/>
          </p:nvPr>
        </p:nvSpPr>
        <p:spPr>
          <a:xfrm>
            <a:off x="1350021" y="984531"/>
            <a:ext cx="9491957" cy="884187"/>
          </a:xfrm>
          <a:solidFill>
            <a:schemeClr val="tx1"/>
          </a:solidFill>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E4550F3-4606-49CC-BCB2-6E6DC74B3C22}"/>
              </a:ext>
            </a:extLst>
          </p:cNvPr>
          <p:cNvSpPr>
            <a:spLocks noGrp="1"/>
          </p:cNvSpPr>
          <p:nvPr>
            <p:ph type="body" idx="1"/>
          </p:nvPr>
        </p:nvSpPr>
        <p:spPr>
          <a:xfrm>
            <a:off x="831850" y="2597543"/>
            <a:ext cx="10515600" cy="3492107"/>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BDA51-AFD1-45F6-99D8-32B70380E8D8}"/>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02DB4022-7E00-47BF-A67A-DBBC72DC4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3B1-24AF-4CF6-BC2F-A0FA1249BAD0}"/>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78935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Dark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84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color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464819"/>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6739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light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1" y="429684"/>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197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85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LOne Color Light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6" name="Content Placeholder 2">
            <a:extLst>
              <a:ext uri="{FF2B5EF4-FFF2-40B4-BE49-F238E27FC236}">
                <a16:creationId xmlns:a16="http://schemas.microsoft.com/office/drawing/2014/main" id="{DBE5ABB0-B1BF-AD04-FBD1-518E72DF0DFE}"/>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668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503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0026-665F-4818-8AFF-9A0121FF3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19939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Gree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0564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Green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a:outerShdw dist="1651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387484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Dar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321543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Dark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a:outerShdw dist="165100" dir="27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043230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L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87023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Light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a:outerShdw dist="165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960893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058D2B-04BE-F4FB-993B-847BBC2C6F30}"/>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1823A-C727-436D-9E66-8F17A7999CF0}"/>
              </a:ext>
            </a:extLst>
          </p:cNvPr>
          <p:cNvSpPr>
            <a:spLocks noGrp="1"/>
          </p:cNvSpPr>
          <p:nvPr>
            <p:ph type="title"/>
          </p:nvPr>
        </p:nvSpPr>
        <p:spPr/>
        <p:txBody>
          <a:bodyPr>
            <a:normAutofit/>
          </a:bodyPr>
          <a:lstStyle>
            <a:lvl1pPr algn="ctr">
              <a:defRPr sz="40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9D94A8-76A0-46A3-8C2A-80871D161EC9}"/>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4" name="Footer Placeholder 3">
            <a:extLst>
              <a:ext uri="{FF2B5EF4-FFF2-40B4-BE49-F238E27FC236}">
                <a16:creationId xmlns:a16="http://schemas.microsoft.com/office/drawing/2014/main" id="{99F65BA8-5B49-4FE2-8246-2562998AB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DF8DC5-5C29-422E-9713-4FDB7DAAE3A5}"/>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17548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0E12B-5924-4354-8DF0-B41892C0D85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3" name="Footer Placeholder 2">
            <a:extLst>
              <a:ext uri="{FF2B5EF4-FFF2-40B4-BE49-F238E27FC236}">
                <a16:creationId xmlns:a16="http://schemas.microsoft.com/office/drawing/2014/main" id="{28F99C4A-5ED6-4477-ADC5-F5305E018D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C5E6B-5FD9-4D36-8236-CD224BD85EDD}"/>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6691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89087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Shad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a:effectLst>
            <a:outerShdw dist="76200" dir="2700000" algn="tl" rotWithShape="0">
              <a:srgbClr val="00A7A0"/>
            </a:outerShdw>
          </a:effectLst>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81002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Ligh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accent1"/>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3119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Light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81D30A1D-FC0E-0FCD-7218-B9D2A026D8EB}"/>
              </a:ext>
            </a:extLst>
          </p:cNvPr>
          <p:cNvSpPr>
            <a:spLocks noGrp="1"/>
          </p:cNvSpPr>
          <p:nvPr>
            <p:ph type="title"/>
          </p:nvPr>
        </p:nvSpPr>
        <p:spPr>
          <a:xfrm>
            <a:off x="839788" y="987424"/>
            <a:ext cx="3932237" cy="1069975"/>
          </a:xfrm>
          <a:solidFill>
            <a:schemeClr val="accent1"/>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1634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rgbClr val="00A7A0"/>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170981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Green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4BDD2C43-DA34-BC38-BF5F-371B5084F095}"/>
              </a:ext>
            </a:extLst>
          </p:cNvPr>
          <p:cNvSpPr>
            <a:spLocks noGrp="1"/>
          </p:cNvSpPr>
          <p:nvPr>
            <p:ph type="title"/>
          </p:nvPr>
        </p:nvSpPr>
        <p:spPr>
          <a:xfrm>
            <a:off x="839788" y="987424"/>
            <a:ext cx="3932237" cy="1069975"/>
          </a:xfrm>
          <a:solidFill>
            <a:srgbClr val="00A7A0"/>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6003888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834890"/>
            <a:ext cx="3932237" cy="1222509"/>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0012" y="834891"/>
            <a:ext cx="6172200" cy="5034097"/>
          </a:xfrm>
          <a:solidFill>
            <a:schemeClr val="bg1"/>
          </a:solidFill>
          <a:effectLst>
            <a:outerShdw dist="165100" dir="2400000" algn="tl" rotWithShape="0">
              <a:schemeClr val="tx1"/>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42556"/>
            <a:ext cx="3932237" cy="36264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025123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151154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97080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18499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247642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B60A49-92B1-4CFD-051A-B71590A0C906}"/>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a:xfrm>
            <a:off x="838200" y="2017642"/>
            <a:ext cx="10515600" cy="400824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129175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tx1"/>
          </a:solidFill>
        </p:spPr>
        <p:txBody>
          <a:bodyPr vert="eaVert"/>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265956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Ligh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accent1"/>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7019021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Green">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rgbClr val="00A7A0"/>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10/11/2022</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5143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49D54A2-A8B3-412D-910B-89BF069C1491}" type="datetimeFigureOut">
              <a:rPr lang="en-US" smtClean="0"/>
              <a:t>10/11/2022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C266FDA5-1B01-46AA-9E47-FE18122773A5}"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3467" y="241300"/>
            <a:ext cx="2260872" cy="1695654"/>
          </a:xfrm>
          <a:prstGeom prst="rect">
            <a:avLst/>
          </a:pr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D54A2-A8B3-412D-910B-89BF069C149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6FDA5-1B01-46AA-9E47-FE18122773A5}" type="slidenum">
              <a:rPr lang="en-US" smtClean="0"/>
              <a:t>‹#›</a:t>
            </a:fld>
            <a:endParaRPr lang="en-US"/>
          </a:p>
        </p:txBody>
      </p:sp>
      <p:sp>
        <p:nvSpPr>
          <p:cNvPr id="7" name="Title 6"/>
          <p:cNvSpPr>
            <a:spLocks noGrp="1"/>
          </p:cNvSpPr>
          <p:nvPr>
            <p:ph type="title"/>
          </p:nvPr>
        </p:nvSpPr>
        <p:spPr>
          <a:xfrm>
            <a:off x="2032000" y="304800"/>
            <a:ext cx="9651013" cy="1054394"/>
          </a:xfrm>
        </p:spPr>
        <p:txBody>
          <a:bodyPr/>
          <a:lstStyle/>
          <a:p>
            <a:r>
              <a:rPr lang="en-US"/>
              <a:t>Click to edit Master title style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C49D54A2-A8B3-412D-910B-89BF069C1491}" type="datetimeFigureOut">
              <a:rPr lang="en-US" smtClean="0"/>
              <a:t>10/11/2022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C266FDA5-1B01-46AA-9E47-FE18122773A5}"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en-US"/>
              <a:t>Click to edit Master title style</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3467" y="241300"/>
            <a:ext cx="2260872" cy="169565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9D54A2-A8B3-412D-910B-89BF069C149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6FDA5-1B01-46AA-9E47-FE18122773A5}" type="slidenum">
              <a:rPr lang="en-US" smtClean="0"/>
              <a:t>‹#›</a:t>
            </a:fld>
            <a:endParaRPr lang="en-US"/>
          </a:p>
        </p:txBody>
      </p:sp>
      <p:sp>
        <p:nvSpPr>
          <p:cNvPr id="8" name="Title 7"/>
          <p:cNvSpPr>
            <a:spLocks noGrp="1"/>
          </p:cNvSpPr>
          <p:nvPr>
            <p:ph type="title"/>
          </p:nvPr>
        </p:nvSpPr>
        <p:spPr>
          <a:xfrm>
            <a:off x="2133600" y="304800"/>
            <a:ext cx="9549413" cy="1054394"/>
          </a:xfrm>
        </p:spPr>
        <p:txBody>
          <a:body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9D54A2-A8B3-412D-910B-89BF069C1491}" type="datetimeFigureOut">
              <a:rPr lang="en-US" smtClean="0"/>
              <a:t>10/11/2022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66FDA5-1B01-46AA-9E47-FE18122773A5}" type="slidenum">
              <a:rPr lang="en-US" smtClean="0"/>
              <a:t>‹#›</a:t>
            </a:fld>
            <a:endParaRPr lang="en-US"/>
          </a:p>
        </p:txBody>
      </p:sp>
      <p:sp>
        <p:nvSpPr>
          <p:cNvPr id="10" name="Title 9"/>
          <p:cNvSpPr>
            <a:spLocks noGrp="1"/>
          </p:cNvSpPr>
          <p:nvPr>
            <p:ph type="title"/>
          </p:nvPr>
        </p:nvSpPr>
        <p:spPr>
          <a:xfrm>
            <a:off x="2032000" y="304800"/>
            <a:ext cx="9753600" cy="1054394"/>
          </a:xfrm>
        </p:spPr>
        <p:txBody>
          <a:bodyPr/>
          <a:lstStyle/>
          <a:p>
            <a:r>
              <a:rPr lang="en-US"/>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9D54A2-A8B3-412D-910B-89BF069C1491}"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66FDA5-1B01-46AA-9E47-FE18122773A5}" type="slidenum">
              <a:rPr lang="en-US" smtClean="0"/>
              <a:t>‹#›</a:t>
            </a:fld>
            <a:endParaRPr lang="en-US"/>
          </a:p>
        </p:txBody>
      </p:sp>
      <p:sp>
        <p:nvSpPr>
          <p:cNvPr id="6" name="Title 5"/>
          <p:cNvSpPr>
            <a:spLocks noGrp="1"/>
          </p:cNvSpPr>
          <p:nvPr>
            <p:ph type="title"/>
          </p:nvPr>
        </p:nvSpPr>
        <p:spPr>
          <a:xfrm>
            <a:off x="2032000" y="304800"/>
            <a:ext cx="9753600" cy="1054394"/>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Date Placeholder 1"/>
          <p:cNvSpPr>
            <a:spLocks noGrp="1"/>
          </p:cNvSpPr>
          <p:nvPr>
            <p:ph type="dt" sz="half" idx="10"/>
          </p:nvPr>
        </p:nvSpPr>
        <p:spPr/>
        <p:txBody>
          <a:bodyPr/>
          <a:lstStyle/>
          <a:p>
            <a:fld id="{C49D54A2-A8B3-412D-910B-89BF069C1491}" type="datetimeFigureOut">
              <a:rPr lang="en-US" smtClean="0"/>
              <a:t>10/11/2022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66FDA5-1B01-46AA-9E47-FE18122773A5}" type="slidenum">
              <a:rPr lang="en-US" smtClean="0"/>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9D54A2-A8B3-412D-910B-89BF069C149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C266FDA5-1B01-46AA-9E47-FE18122773A5}" type="slidenum">
              <a:rPr lang="en-US" smtClean="0"/>
              <a:t>‹#›</a:t>
            </a:fld>
            <a:endParaRPr lang="en-US"/>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en-US"/>
              <a:t>Click to edit Master title style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3261" y="5073446"/>
            <a:ext cx="2040739" cy="15305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9D54A2-A8B3-412D-910B-89BF069C1491}"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6FDA5-1B01-46AA-9E47-FE18122773A5}" type="slidenum">
              <a:rPr lang="en-US" smtClean="0"/>
              <a:t>‹#›</a:t>
            </a:fld>
            <a:endParaRPr lang="en-US"/>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en-US"/>
              <a:t>Click to edit Master 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3261" y="5073446"/>
            <a:ext cx="2040739" cy="1530554"/>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032000" y="304800"/>
            <a:ext cx="9753600" cy="105439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D54A2-A8B3-412D-910B-89BF069C149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6FDA5-1B01-46AA-9E47-FE18122773A5}"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222500" y="0"/>
            <a:ext cx="4800600" cy="6400800"/>
          </a:xfrm>
          <a:prstGeom prst="rect">
            <a:avLst/>
          </a:prstGeom>
        </p:spPr>
      </p:pic>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9550400" y="274639"/>
            <a:ext cx="2235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D54A2-A8B3-412D-910B-89BF069C1491}"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C266FDA5-1B01-46AA-9E47-FE18122773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4.gif"/><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ECEA74-D06F-455B-8392-718774B397E3}"/>
              </a:ext>
            </a:extLst>
          </p:cNvPr>
          <p:cNvSpPr>
            <a:spLocks noGrp="1"/>
          </p:cNvSpPr>
          <p:nvPr>
            <p:ph type="title"/>
          </p:nvPr>
        </p:nvSpPr>
        <p:spPr>
          <a:xfrm>
            <a:off x="838200" y="15838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858572-7453-4FE1-816A-776CA62A7F14}"/>
              </a:ext>
            </a:extLst>
          </p:cNvPr>
          <p:cNvSpPr>
            <a:spLocks noGrp="1"/>
          </p:cNvSpPr>
          <p:nvPr>
            <p:ph type="body" idx="1"/>
          </p:nvPr>
        </p:nvSpPr>
        <p:spPr>
          <a:xfrm>
            <a:off x="838200" y="1674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F5E-CC7F-4B2C-BF27-1C9E38FE26A8}"/>
              </a:ext>
            </a:extLst>
          </p:cNvPr>
          <p:cNvSpPr>
            <a:spLocks noGrp="1"/>
          </p:cNvSpPr>
          <p:nvPr>
            <p:ph type="dt" sz="half" idx="2"/>
          </p:nvPr>
        </p:nvSpPr>
        <p:spPr>
          <a:xfrm>
            <a:off x="838200" y="62529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text</a:t>
            </a:r>
          </a:p>
        </p:txBody>
      </p:sp>
      <p:sp>
        <p:nvSpPr>
          <p:cNvPr id="5" name="Footer Placeholder 4">
            <a:extLst>
              <a:ext uri="{FF2B5EF4-FFF2-40B4-BE49-F238E27FC236}">
                <a16:creationId xmlns:a16="http://schemas.microsoft.com/office/drawing/2014/main" id="{7FB44855-D1AD-4703-BA9D-F172BA13EF0E}"/>
              </a:ext>
            </a:extLst>
          </p:cNvPr>
          <p:cNvSpPr>
            <a:spLocks noGrp="1"/>
          </p:cNvSpPr>
          <p:nvPr>
            <p:ph type="ftr" sz="quarter" idx="3"/>
          </p:nvPr>
        </p:nvSpPr>
        <p:spPr>
          <a:xfrm>
            <a:off x="4038600" y="62529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1F156A-8CA8-4BB0-BF7D-ACB69BC048F3}"/>
              </a:ext>
            </a:extLst>
          </p:cNvPr>
          <p:cNvSpPr>
            <a:spLocks noGrp="1"/>
          </p:cNvSpPr>
          <p:nvPr>
            <p:ph type="sldNum" sz="quarter" idx="4"/>
          </p:nvPr>
        </p:nvSpPr>
        <p:spPr>
          <a:xfrm>
            <a:off x="8610600" y="62529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26D2-82E0-4A47-864A-97D3EEB645A7}" type="slidenum">
              <a:rPr lang="en-US" smtClean="0"/>
              <a:t>‹#›</a:t>
            </a:fld>
            <a:endParaRPr lang="en-US"/>
          </a:p>
        </p:txBody>
      </p:sp>
      <p:pic>
        <p:nvPicPr>
          <p:cNvPr id="8" name="Picture 7" descr="Background pattern&#10;&#10;Description automatically generated with medium confidence">
            <a:extLst>
              <a:ext uri="{FF2B5EF4-FFF2-40B4-BE49-F238E27FC236}">
                <a16:creationId xmlns:a16="http://schemas.microsoft.com/office/drawing/2014/main" id="{425E13C5-A92B-4341-9DC4-AB248C0254E0}"/>
              </a:ext>
            </a:extLst>
          </p:cNvPr>
          <p:cNvPicPr>
            <a:picLocks noChangeAspect="1"/>
          </p:cNvPicPr>
          <p:nvPr userDrawn="1"/>
        </p:nvPicPr>
        <p:blipFill rotWithShape="1">
          <a:blip r:embed="rId45" cstate="print">
            <a:alphaModFix amt="35000"/>
            <a:extLst>
              <a:ext uri="{28A0092B-C50C-407E-A947-70E740481C1C}">
                <a14:useLocalDpi xmlns:a14="http://schemas.microsoft.com/office/drawing/2010/main" val="0"/>
              </a:ext>
            </a:extLst>
          </a:blip>
          <a:srcRect l="79036" t="80062" b="686"/>
          <a:stretch/>
        </p:blipFill>
        <p:spPr>
          <a:xfrm>
            <a:off x="10528558" y="4812223"/>
            <a:ext cx="1488198" cy="1793014"/>
          </a:xfrm>
          <a:prstGeom prst="rect">
            <a:avLst/>
          </a:prstGeom>
        </p:spPr>
      </p:pic>
      <p:sp>
        <p:nvSpPr>
          <p:cNvPr id="7" name="Rectangle 6">
            <a:extLst>
              <a:ext uri="{FF2B5EF4-FFF2-40B4-BE49-F238E27FC236}">
                <a16:creationId xmlns:a16="http://schemas.microsoft.com/office/drawing/2014/main" id="{DD31E3AC-0E69-C685-CD86-57BE5D3E9853}"/>
              </a:ext>
            </a:extLst>
          </p:cNvPr>
          <p:cNvSpPr/>
          <p:nvPr userDrawn="1"/>
        </p:nvSpPr>
        <p:spPr>
          <a:xfrm rot="5400000">
            <a:off x="6015994" y="-6015994"/>
            <a:ext cx="160012"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1418A73-2C7B-CD0B-ED9A-9FA1E2F921A3}"/>
              </a:ext>
            </a:extLst>
          </p:cNvPr>
          <p:cNvSpPr/>
          <p:nvPr userDrawn="1"/>
        </p:nvSpPr>
        <p:spPr>
          <a:xfrm rot="5400000">
            <a:off x="6015995" y="705480"/>
            <a:ext cx="160010"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046617"/>
      </p:ext>
    </p:extLst>
  </p:cSld>
  <p:clrMap bg1="lt1" tx1="dk1" bg2="lt2" tx2="dk2" accent1="accent1" accent2="accent2" accent3="accent3" accent4="accent4" accent5="accent5" accent6="accent6" hlink="hlink" folHlink="folHlink"/>
  <p:sldLayoutIdLst>
    <p:sldLayoutId id="2147483702" r:id="rId1"/>
    <p:sldLayoutId id="2147483732" r:id="rId2"/>
    <p:sldLayoutId id="2147483735" r:id="rId3"/>
    <p:sldLayoutId id="2147483733" r:id="rId4"/>
    <p:sldLayoutId id="2147483734" r:id="rId5"/>
    <p:sldLayoutId id="2147483703" r:id="rId6"/>
    <p:sldLayoutId id="2147483720" r:id="rId7"/>
    <p:sldLayoutId id="2147483724" r:id="rId8"/>
    <p:sldLayoutId id="2147483723" r:id="rId9"/>
    <p:sldLayoutId id="2147483721" r:id="rId10"/>
    <p:sldLayoutId id="2147483722" r:id="rId11"/>
    <p:sldLayoutId id="2147483725" r:id="rId12"/>
    <p:sldLayoutId id="2147483704" r:id="rId13"/>
    <p:sldLayoutId id="2147483705" r:id="rId14"/>
    <p:sldLayoutId id="2147483719" r:id="rId15"/>
    <p:sldLayoutId id="2147483726" r:id="rId16"/>
    <p:sldLayoutId id="2147483717" r:id="rId17"/>
    <p:sldLayoutId id="2147483713" r:id="rId18"/>
    <p:sldLayoutId id="2147483718" r:id="rId19"/>
    <p:sldLayoutId id="2147483706" r:id="rId20"/>
    <p:sldLayoutId id="2147483736" r:id="rId21"/>
    <p:sldLayoutId id="2147483739" r:id="rId22"/>
    <p:sldLayoutId id="2147483737" r:id="rId23"/>
    <p:sldLayoutId id="2147483741" r:id="rId24"/>
    <p:sldLayoutId id="2147483738" r:id="rId25"/>
    <p:sldLayoutId id="2147483740" r:id="rId26"/>
    <p:sldLayoutId id="2147483707" r:id="rId27"/>
    <p:sldLayoutId id="2147483708" r:id="rId28"/>
    <p:sldLayoutId id="2147483709" r:id="rId29"/>
    <p:sldLayoutId id="2147483742" r:id="rId30"/>
    <p:sldLayoutId id="2147483743" r:id="rId31"/>
    <p:sldLayoutId id="2147483715" r:id="rId32"/>
    <p:sldLayoutId id="2147483727" r:id="rId33"/>
    <p:sldLayoutId id="2147483744" r:id="rId34"/>
    <p:sldLayoutId id="2147483710" r:id="rId35"/>
    <p:sldLayoutId id="2147483714" r:id="rId36"/>
    <p:sldLayoutId id="2147483716" r:id="rId37"/>
    <p:sldLayoutId id="2147483728" r:id="rId38"/>
    <p:sldLayoutId id="2147483711" r:id="rId39"/>
    <p:sldLayoutId id="2147483731" r:id="rId40"/>
    <p:sldLayoutId id="2147483712" r:id="rId41"/>
    <p:sldLayoutId id="2147483729" r:id="rId42"/>
    <p:sldLayoutId id="2147483730" r:id="rId4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mn-lt"/>
          <a:ea typeface="+mn-ea"/>
          <a:cs typeface="+mn-cs"/>
        </a:defRPr>
      </a:lvl1pPr>
      <a:lvl2pPr marL="230188" indent="1666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396875"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573088" indent="166688"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803275" indent="111125"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203199" y="152401"/>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52546" y="304800"/>
            <a:ext cx="9733055"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C49D54A2-A8B3-412D-910B-89BF069C1491}" type="datetimeFigureOut">
              <a:rPr lang="en-US" smtClean="0"/>
              <a:t>10/11/2022</a:t>
            </a:fld>
            <a:endParaRPr lang="en-US"/>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C266FDA5-1B01-46AA-9E47-FE18122773A5}" type="slidenum">
              <a:rPr lang="en-US" smtClean="0"/>
              <a:t>‹#›</a:t>
            </a:fld>
            <a:endParaRPr lang="en-US"/>
          </a:p>
        </p:txBody>
      </p:sp>
      <p:pic>
        <p:nvPicPr>
          <p:cNvPr id="10" name="Picture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afiftabsh.com/2010/08/15/hard-goals-vs-smart-goals" TargetMode="External"/><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https://www.cde.ca.gov/sp/se/qa/caprntorg.asp" TargetMode="Externa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10F_594A445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5.xml"/><Relationship Id="rId1" Type="http://schemas.openxmlformats.org/officeDocument/2006/relationships/video" Target="https://www.youtube.com/embed/DNEdNQaqJA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5.xml"/><Relationship Id="rId1" Type="http://schemas.openxmlformats.org/officeDocument/2006/relationships/video" Target="https://www.youtube.com/embed/DNEdNQaqJA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microsoft.com/office/2018/10/relationships/comments" Target="../comments/modernComment_118_D39BAF5F.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EF9-B31E-4F23-BAF2-5E013E859839}"/>
              </a:ext>
            </a:extLst>
          </p:cNvPr>
          <p:cNvSpPr>
            <a:spLocks noGrp="1"/>
          </p:cNvSpPr>
          <p:nvPr>
            <p:ph type="ctrTitle"/>
          </p:nvPr>
        </p:nvSpPr>
        <p:spPr/>
        <p:txBody>
          <a:bodyPr/>
          <a:lstStyle/>
          <a:p>
            <a:r>
              <a:rPr lang="en-US" dirty="0">
                <a:ea typeface="Lato Black"/>
                <a:cs typeface="Lato Black"/>
              </a:rPr>
              <a:t>Navegando a </a:t>
            </a:r>
            <a:r>
              <a:rPr lang="en-US" dirty="0" err="1">
                <a:ea typeface="Lato Black"/>
                <a:cs typeface="Lato Black"/>
              </a:rPr>
              <a:t>través</a:t>
            </a:r>
            <a:r>
              <a:rPr lang="en-US" dirty="0">
                <a:ea typeface="Lato Black"/>
                <a:cs typeface="Lato Black"/>
              </a:rPr>
              <a:t> de un IEP</a:t>
            </a:r>
            <a:endParaRPr lang="en-US" dirty="0"/>
          </a:p>
        </p:txBody>
      </p:sp>
      <p:sp>
        <p:nvSpPr>
          <p:cNvPr id="3" name="Subtitle 2">
            <a:extLst>
              <a:ext uri="{FF2B5EF4-FFF2-40B4-BE49-F238E27FC236}">
                <a16:creationId xmlns:a16="http://schemas.microsoft.com/office/drawing/2014/main" id="{057159EF-8222-43A0-834D-0C2CF2F0D50D}"/>
              </a:ext>
            </a:extLst>
          </p:cNvPr>
          <p:cNvSpPr>
            <a:spLocks noGrp="1"/>
          </p:cNvSpPr>
          <p:nvPr>
            <p:ph type="subTitle" idx="1"/>
          </p:nvPr>
        </p:nvSpPr>
        <p:spPr/>
        <p:txBody>
          <a:bodyPr vert="horz" lIns="91440" tIns="45720" rIns="91440" bIns="45720" rtlCol="0" anchor="t">
            <a:noAutofit/>
          </a:bodyPr>
          <a:lstStyle/>
          <a:p>
            <a:r>
              <a:rPr lang="en-US" sz="2000">
                <a:latin typeface="Lato"/>
                <a:ea typeface="Lato"/>
                <a:cs typeface="Lato"/>
              </a:rPr>
              <a:t>Conceptos básicos del IEP para padres
</a:t>
            </a:r>
            <a:endParaRPr lang="en-US" sz="2000" dirty="0"/>
          </a:p>
        </p:txBody>
      </p:sp>
    </p:spTree>
    <p:extLst>
      <p:ext uri="{BB962C8B-B14F-4D97-AF65-F5344CB8AC3E}">
        <p14:creationId xmlns:p14="http://schemas.microsoft.com/office/powerpoint/2010/main" val="11473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5A3466-4B00-4FAF-ADCB-55CB2D329026}"/>
              </a:ext>
            </a:extLst>
          </p:cNvPr>
          <p:cNvSpPr>
            <a:spLocks noGrp="1"/>
          </p:cNvSpPr>
          <p:nvPr>
            <p:ph type="title"/>
          </p:nvPr>
        </p:nvSpPr>
        <p:spPr>
          <a:xfrm>
            <a:off x="457200" y="543181"/>
            <a:ext cx="5181599" cy="1133219"/>
          </a:xfrm>
        </p:spPr>
        <p:txBody>
          <a:bodyPr anchor="ctr">
            <a:normAutofit fontScale="90000"/>
          </a:bodyPr>
          <a:lstStyle/>
          <a:p>
            <a:r>
              <a:rPr lang="en-US" dirty="0"/>
              <a:t>Objetivos de </a:t>
            </a:r>
            <a:r>
              <a:rPr lang="en-US" dirty="0" err="1"/>
              <a:t>Aprendizaje</a:t>
            </a:r>
            <a:r>
              <a:rPr lang="en-US" dirty="0"/>
              <a:t>
</a:t>
            </a:r>
          </a:p>
        </p:txBody>
      </p:sp>
      <p:sp>
        <p:nvSpPr>
          <p:cNvPr id="5" name="Content Placeholder 4">
            <a:extLst>
              <a:ext uri="{FF2B5EF4-FFF2-40B4-BE49-F238E27FC236}">
                <a16:creationId xmlns:a16="http://schemas.microsoft.com/office/drawing/2014/main" id="{E29216D7-44F3-443A-BE4C-7DC7F1EFDFAC}"/>
              </a:ext>
            </a:extLst>
          </p:cNvPr>
          <p:cNvSpPr>
            <a:spLocks noGrp="1"/>
          </p:cNvSpPr>
          <p:nvPr>
            <p:ph sz="half" idx="1"/>
          </p:nvPr>
        </p:nvSpPr>
        <p:spPr>
          <a:xfrm>
            <a:off x="457200" y="2028433"/>
            <a:ext cx="5181600" cy="4351338"/>
          </a:xfrm>
        </p:spPr>
        <p:txBody>
          <a:bodyPr vert="horz" lIns="91440" tIns="45720" rIns="91440" bIns="45720" rtlCol="0">
            <a:normAutofit/>
          </a:bodyPr>
          <a:lstStyle/>
          <a:p>
            <a:r>
              <a:rPr lang="es-MX" dirty="0"/>
              <a:t>Los participantes podrán navegar por todos los componentes de SEIS
</a:t>
            </a:r>
            <a:endParaRPr lang="en-US" dirty="0"/>
          </a:p>
          <a:p>
            <a:r>
              <a:rPr lang="es-MX" dirty="0"/>
              <a:t>Los participantes obtendrán una comprensión fundamental de los componentes y requisitos para un IEP
</a:t>
            </a:r>
            <a:endParaRPr lang="en-US" dirty="0"/>
          </a:p>
          <a:p>
            <a:r>
              <a:rPr lang="es-MX" dirty="0"/>
              <a:t>Navegue las responsabilidades diarias de la enseñanza como educador especial
</a:t>
            </a:r>
            <a:endParaRPr lang="en-US" dirty="0"/>
          </a:p>
        </p:txBody>
      </p:sp>
      <p:pic>
        <p:nvPicPr>
          <p:cNvPr id="10" name="Picture 10" descr="A picture containing indoor&#10;&#10;Description automatically generated">
            <a:extLst>
              <a:ext uri="{FF2B5EF4-FFF2-40B4-BE49-F238E27FC236}">
                <a16:creationId xmlns:a16="http://schemas.microsoft.com/office/drawing/2014/main" id="{6012F934-B71D-C5A7-FE44-C72AC7AD0EB4}"/>
              </a:ext>
            </a:extLst>
          </p:cNvPr>
          <p:cNvPicPr>
            <a:picLocks noGrp="1" noChangeAspect="1"/>
          </p:cNvPicPr>
          <p:nvPr>
            <p:ph idx="13"/>
          </p:nvPr>
        </p:nvPicPr>
        <p:blipFill>
          <a:blip r:embed="rId2">
            <a:extLst>
              <a:ext uri="{837473B0-CC2E-450A-ABE3-18F120FF3D39}">
                <a1611:picAttrSrcUrl xmlns:a1611="http://schemas.microsoft.com/office/drawing/2016/11/main" r:id="rId3"/>
              </a:ext>
            </a:extLst>
          </a:blip>
          <a:stretch>
            <a:fillRect/>
          </a:stretch>
        </p:blipFill>
        <p:spPr>
          <a:xfrm>
            <a:off x="6508376" y="1335784"/>
            <a:ext cx="4845424" cy="3634068"/>
          </a:xfrm>
          <a:noFill/>
        </p:spPr>
      </p:pic>
    </p:spTree>
    <p:extLst>
      <p:ext uri="{BB962C8B-B14F-4D97-AF65-F5344CB8AC3E}">
        <p14:creationId xmlns:p14="http://schemas.microsoft.com/office/powerpoint/2010/main" val="2005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E73B-296D-11C9-CF95-9C42B261A0AA}"/>
              </a:ext>
            </a:extLst>
          </p:cNvPr>
          <p:cNvSpPr>
            <a:spLocks noGrp="1"/>
          </p:cNvSpPr>
          <p:nvPr>
            <p:ph type="title"/>
          </p:nvPr>
        </p:nvSpPr>
        <p:spPr/>
        <p:txBody>
          <a:bodyPr>
            <a:noAutofit/>
          </a:bodyPr>
          <a:lstStyle/>
          <a:p>
            <a:br>
              <a:rPr lang="en-US" sz="4000" dirty="0">
                <a:ea typeface="Lato Black"/>
                <a:cs typeface="Lato Black"/>
              </a:rPr>
            </a:br>
            <a:r>
              <a:rPr lang="en-US" sz="4000" dirty="0">
                <a:ea typeface="Lato Black"/>
                <a:cs typeface="Lato Black"/>
              </a:rPr>
              <a:t>Fontana SELPA</a:t>
            </a:r>
            <a:br>
              <a:rPr lang="en-US" sz="4000" dirty="0">
                <a:ea typeface="Lato Black"/>
                <a:cs typeface="Lato Black"/>
              </a:rPr>
            </a:br>
            <a:r>
              <a:rPr lang="en-US" sz="4000" dirty="0">
                <a:ea typeface="Lato Black"/>
                <a:cs typeface="Lato Black"/>
              </a:rPr>
              <a:t>Departamento de Servicios Especiales
</a:t>
            </a:r>
            <a:endParaRPr lang="en-US" sz="4000" dirty="0"/>
          </a:p>
        </p:txBody>
      </p:sp>
      <p:sp>
        <p:nvSpPr>
          <p:cNvPr id="3" name="Content Placeholder 2">
            <a:extLst>
              <a:ext uri="{FF2B5EF4-FFF2-40B4-BE49-F238E27FC236}">
                <a16:creationId xmlns:a16="http://schemas.microsoft.com/office/drawing/2014/main" id="{9CDE9934-2537-6F74-667D-F7F19A4F4A88}"/>
              </a:ext>
            </a:extLst>
          </p:cNvPr>
          <p:cNvSpPr>
            <a:spLocks noGrp="1"/>
          </p:cNvSpPr>
          <p:nvPr>
            <p:ph idx="1"/>
          </p:nvPr>
        </p:nvSpPr>
        <p:spPr>
          <a:xfrm>
            <a:off x="838200" y="1907870"/>
            <a:ext cx="10515600" cy="4310049"/>
          </a:xfrm>
        </p:spPr>
        <p:txBody>
          <a:bodyPr vert="horz" lIns="91440" tIns="45720" rIns="91440" bIns="45720" rtlCol="0" anchor="t">
            <a:normAutofit lnSpcReduction="10000"/>
          </a:bodyPr>
          <a:lstStyle/>
          <a:p>
            <a:r>
              <a:rPr lang="es-MX" dirty="0">
                <a:ea typeface="Lato"/>
                <a:cs typeface="Lato"/>
              </a:rPr>
              <a:t>La oficina de Servicios Especiales, Área de Plan Local de Educación Especial (SELPA), se dedica a proporcionar apoyo y servicios de Instrucción Académica Especializada (SAI) de calidad para estudiantes, de 3 a 21 años, identificados que requieren educación especial y servicios relacionados. Es la política del Distrito Escolar Unificado de Fontana (FUSD) / SELPA que todos los niños con discapacidades que residen dentro de los límites de FUSD, independientemente de la gravedad de su discapacidad y que necesitan educación especial y servicios relacionados, sean identificados, localizados y evaluados.</a:t>
            </a:r>
            <a:r>
              <a:rPr lang="en-US" dirty="0">
                <a:ea typeface="Lato"/>
                <a:cs typeface="Lato"/>
              </a:rPr>
              <a:t> </a:t>
            </a:r>
            <a:r>
              <a:rPr lang="es-MX" dirty="0">
                <a:ea typeface="Lato"/>
                <a:cs typeface="Lato"/>
              </a:rPr>
              <a:t>Servicios Especiales trabaja en colaboración con los sitios escolares, los departamentos del distrito, las agencias y los padres para proporcionar los servicios necesarios para satisfacer la necesidad única de nuestros estudiantes que son elegibles para educación especial y servicios relacionados. </a:t>
            </a:r>
            <a:endParaRPr lang="en-US" dirty="0">
              <a:ea typeface="Lato"/>
              <a:cs typeface="Lato"/>
            </a:endParaRPr>
          </a:p>
        </p:txBody>
      </p:sp>
    </p:spTree>
    <p:extLst>
      <p:ext uri="{BB962C8B-B14F-4D97-AF65-F5344CB8AC3E}">
        <p14:creationId xmlns:p14="http://schemas.microsoft.com/office/powerpoint/2010/main" val="156291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dirty="0"/>
            </a:br>
            <a:r>
              <a:rPr lang="en-US" sz="4000" dirty="0"/>
              <a:t>Misión Fontana SELPA</a:t>
            </a:r>
            <a:r>
              <a:rPr lang="en-US" dirty="0"/>
              <a:t>
</a:t>
            </a: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ormAutofit/>
          </a:bodyPr>
          <a:lstStyle/>
          <a:p>
            <a:pPr marL="0" indent="0">
              <a:lnSpc>
                <a:spcPct val="150000"/>
              </a:lnSpc>
              <a:buNone/>
            </a:pPr>
            <a:r>
              <a:rPr lang="es-MX" dirty="0"/>
              <a:t>La misión del Departamento de Servicios Especiales de Fontana es proporcionar educación equitativa, inclusiva y de calidad a los estudiantes con necesidades excepcionales al proporcionar apoyos, servicios y recursos a los estudiantes, el personal, los padres y la comunidad para preparar a los estudiantes para el éxito en la universidad, la carrera y la vida postsecundaria. 
</a:t>
            </a:r>
            <a:endParaRPr lang="en-US" dirty="0"/>
          </a:p>
        </p:txBody>
      </p:sp>
    </p:spTree>
    <p:extLst>
      <p:ext uri="{BB962C8B-B14F-4D97-AF65-F5344CB8AC3E}">
        <p14:creationId xmlns:p14="http://schemas.microsoft.com/office/powerpoint/2010/main" val="4023173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52875E4-1EF2-E06B-B499-555C5B6673AA}"/>
              </a:ext>
            </a:extLst>
          </p:cNvPr>
          <p:cNvSpPr>
            <a:spLocks noGrp="1"/>
          </p:cNvSpPr>
          <p:nvPr>
            <p:ph type="title"/>
          </p:nvPr>
        </p:nvSpPr>
        <p:spPr>
          <a:xfrm>
            <a:off x="457201" y="1132461"/>
            <a:ext cx="5181599" cy="1133219"/>
          </a:xfrm>
        </p:spPr>
        <p:txBody>
          <a:bodyPr anchor="ctr">
            <a:noAutofit/>
          </a:bodyPr>
          <a:lstStyle/>
          <a:p>
            <a:r>
              <a:rPr lang="es-MX" dirty="0"/>
              <a:t>¿Qué es el Aviso de Garantías Procesales?</a:t>
            </a:r>
            <a:r>
              <a:rPr lang="es-MX" sz="4000" dirty="0"/>
              <a:t>
</a:t>
            </a:r>
            <a:endParaRPr lang="en-US" sz="4000" dirty="0"/>
          </a:p>
        </p:txBody>
      </p:sp>
      <p:sp>
        <p:nvSpPr>
          <p:cNvPr id="12" name="Content Placeholder 2">
            <a:extLst>
              <a:ext uri="{FF2B5EF4-FFF2-40B4-BE49-F238E27FC236}">
                <a16:creationId xmlns:a16="http://schemas.microsoft.com/office/drawing/2014/main" id="{D2F79F76-77C4-7164-2718-E97653B6712F}"/>
              </a:ext>
            </a:extLst>
          </p:cNvPr>
          <p:cNvSpPr>
            <a:spLocks noGrp="1"/>
          </p:cNvSpPr>
          <p:nvPr>
            <p:ph sz="half" idx="1"/>
          </p:nvPr>
        </p:nvSpPr>
        <p:spPr>
          <a:xfrm>
            <a:off x="457200" y="2028433"/>
            <a:ext cx="5181600" cy="4351338"/>
          </a:xfrm>
        </p:spPr>
        <p:txBody>
          <a:bodyPr vert="horz" lIns="91440" tIns="45720" rIns="91440" bIns="45720" rtlCol="0">
            <a:normAutofit/>
          </a:bodyPr>
          <a:lstStyle/>
          <a:p>
            <a:r>
              <a:rPr lang="es-MX" i="1" dirty="0"/>
              <a:t>Un resumen de los derechos educativos y las garantías procesales
</a:t>
            </a:r>
            <a:endParaRPr lang="en-US" dirty="0"/>
          </a:p>
        </p:txBody>
      </p:sp>
      <p:sp>
        <p:nvSpPr>
          <p:cNvPr id="3" name="Content Placeholder 2">
            <a:extLst>
              <a:ext uri="{FF2B5EF4-FFF2-40B4-BE49-F238E27FC236}">
                <a16:creationId xmlns:a16="http://schemas.microsoft.com/office/drawing/2014/main" id="{E4428757-E2C3-2733-544F-1D3549B8DF4F}"/>
              </a:ext>
            </a:extLst>
          </p:cNvPr>
          <p:cNvSpPr>
            <a:spLocks noGrp="1"/>
          </p:cNvSpPr>
          <p:nvPr>
            <p:ph idx="13"/>
          </p:nvPr>
        </p:nvSpPr>
        <p:spPr>
          <a:xfrm>
            <a:off x="6447416" y="636844"/>
            <a:ext cx="4845424" cy="5742927"/>
          </a:xfrm>
        </p:spPr>
        <p:txBody>
          <a:bodyPr/>
          <a:lstStyle/>
          <a:p>
            <a:r>
              <a:rPr lang="en-US" dirty="0"/>
              <a:t>Debe proporcionarse cuando:
</a:t>
            </a:r>
            <a:r>
              <a:rPr lang="es-MX" dirty="0"/>
              <a:t>En cada reunión del IEP</a:t>
            </a:r>
            <a:endParaRPr lang="en-US" dirty="0"/>
          </a:p>
          <a:p>
            <a:pPr lvl="1">
              <a:lnSpc>
                <a:spcPct val="150000"/>
              </a:lnSpc>
            </a:pPr>
            <a:r>
              <a:rPr lang="en-US" dirty="0"/>
              <a:t>Referencia inicial para una evaluación
</a:t>
            </a:r>
            <a:r>
              <a:rPr lang="es-MX" dirty="0"/>
              <a:t>Cada vez que se presenta un Plan de   Evaluación
Al recibir la primera queja estatal o de debido proceso en un año escolar</a:t>
            </a:r>
            <a:endParaRPr lang="en-US" dirty="0"/>
          </a:p>
          <a:p>
            <a:pPr lvl="1">
              <a:lnSpc>
                <a:spcPct val="150000"/>
              </a:lnSpc>
            </a:pPr>
            <a:r>
              <a:rPr lang="es-MX" dirty="0"/>
              <a:t>Decisiones que resultan en un cambio en la colocación 
</a:t>
            </a:r>
            <a:r>
              <a:rPr lang="en-US" dirty="0"/>
              <a:t>Cuando pide una copia</a:t>
            </a:r>
          </a:p>
        </p:txBody>
      </p:sp>
    </p:spTree>
    <p:extLst>
      <p:ext uri="{BB962C8B-B14F-4D97-AF65-F5344CB8AC3E}">
        <p14:creationId xmlns:p14="http://schemas.microsoft.com/office/powerpoint/2010/main" val="114478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2390578"/>
          </a:xfrm>
        </p:spPr>
        <p:txBody>
          <a:bodyPr anchor="ctr">
            <a:normAutofit fontScale="90000"/>
          </a:bodyPr>
          <a:lstStyle/>
          <a:p>
            <a:r>
              <a:rPr lang="es-MX" dirty="0"/>
              <a:t>Explicación de las Garantías Procesales</a:t>
            </a:r>
            <a:r>
              <a:rPr lang="en-US" dirty="0"/>
              <a:t>:</a:t>
            </a:r>
            <a:br>
              <a:rPr lang="en-US" dirty="0"/>
            </a:br>
            <a:br>
              <a:rPr lang="en-US" dirty="0"/>
            </a:br>
            <a:r>
              <a:rPr lang="en-US" b="1" i="1" dirty="0"/>
              <a:t>Participación</a:t>
            </a:r>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a:lstStyle/>
          <a:p>
            <a:pPr marL="0" indent="0">
              <a:buNone/>
            </a:pPr>
            <a:endParaRPr lang="en-US" dirty="0"/>
          </a:p>
          <a:p>
            <a:r>
              <a:rPr lang="es-MX" dirty="0"/>
              <a:t>Usted tiene derecho a participar en reuniones sobre </a:t>
            </a:r>
            <a:r>
              <a:rPr lang="es-MX" u="sng" dirty="0"/>
              <a:t>ELEGIBILIDAD, EVALUACIÓN o COLOCACIÓN EDUCATIVA.</a:t>
            </a:r>
            <a:r>
              <a:rPr lang="es-MX" dirty="0"/>
              <a:t>
Usted tiene derecho a participar en el desarrollo del IEP.</a:t>
            </a:r>
          </a:p>
          <a:p>
            <a:endParaRPr lang="en-US" dirty="0"/>
          </a:p>
          <a:p>
            <a:r>
              <a:rPr lang="es-MX" dirty="0"/>
              <a:t>Tiene derecho a grabar en audio los procedimientos con al menos 24 horas de aviso.</a:t>
            </a:r>
          </a:p>
          <a:p>
            <a:endParaRPr lang="en-US" dirty="0"/>
          </a:p>
          <a:p>
            <a:r>
              <a:rPr lang="es-MX" dirty="0"/>
              <a:t>Usted tiene el derecho de discutir todas las opciones del programa y recibir esa información.</a:t>
            </a:r>
            <a:endParaRPr lang="en-US" dirty="0"/>
          </a:p>
        </p:txBody>
      </p:sp>
    </p:spTree>
    <p:extLst>
      <p:ext uri="{BB962C8B-B14F-4D97-AF65-F5344CB8AC3E}">
        <p14:creationId xmlns:p14="http://schemas.microsoft.com/office/powerpoint/2010/main" val="3528332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3429266"/>
          </a:xfrm>
        </p:spPr>
        <p:txBody>
          <a:bodyPr anchor="ctr">
            <a:normAutofit fontScale="90000"/>
          </a:bodyPr>
          <a:lstStyle/>
          <a:p>
            <a:r>
              <a:rPr lang="es-MX" dirty="0"/>
              <a:t>Explicación de las Garantías Procesales</a:t>
            </a:r>
            <a:r>
              <a:rPr lang="en-US" dirty="0"/>
              <a:t>:</a:t>
            </a:r>
            <a:br>
              <a:rPr lang="en-US" dirty="0"/>
            </a:br>
            <a:br>
              <a:rPr lang="en-US" dirty="0"/>
            </a:br>
            <a:r>
              <a:rPr lang="en-US" i="1" dirty="0"/>
              <a:t>¿Quién puede proporcionar apoyo?</a:t>
            </a:r>
            <a:endParaRPr lang="en-US" b="1" i="1" u="sng" dirty="0"/>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a:xfrm>
            <a:off x="2980436" y="647115"/>
            <a:ext cx="8322564" cy="5742927"/>
          </a:xfrm>
        </p:spPr>
        <p:txBody>
          <a:bodyPr/>
          <a:lstStyle/>
          <a:p>
            <a:pPr marL="0" indent="0">
              <a:buNone/>
            </a:pPr>
            <a:endParaRPr lang="en-US" dirty="0"/>
          </a:p>
          <a:p>
            <a:r>
              <a:rPr lang="es-MX" dirty="0"/>
              <a:t>Maestro(s) de clases, Administrador del caso, Psicólogo escolar</a:t>
            </a:r>
          </a:p>
          <a:p>
            <a:endParaRPr lang="es-MX" i="1" u="sng" dirty="0"/>
          </a:p>
          <a:p>
            <a:r>
              <a:rPr lang="es-MX" dirty="0"/>
              <a:t>Administración del sitio escolar </a:t>
            </a:r>
          </a:p>
          <a:p>
            <a:endParaRPr lang="es-MX" dirty="0"/>
          </a:p>
          <a:p>
            <a:r>
              <a:rPr lang="es-MX" dirty="0"/>
              <a:t>Oficina del Área de Planificación Local de Educación Especial (SELPA)</a:t>
            </a:r>
          </a:p>
          <a:p>
            <a:pPr marL="0" indent="0">
              <a:buNone/>
            </a:pPr>
            <a:endParaRPr lang="es-MX" dirty="0"/>
          </a:p>
          <a:p>
            <a:r>
              <a:rPr lang="es-MX" dirty="0"/>
              <a:t>Organizaciones de padres</a:t>
            </a:r>
          </a:p>
          <a:p>
            <a:endParaRPr lang="es-MX" dirty="0"/>
          </a:p>
          <a:p>
            <a:r>
              <a:rPr lang="es-MX" dirty="0">
                <a:hlinkClick r:id="rId2"/>
              </a:rPr>
              <a:t>Organizaciones de Padres de California- Proceso de Garantía de Calidad (Departamento de Educación de CA)</a:t>
            </a:r>
            <a:endParaRPr lang="es-MX" dirty="0"/>
          </a:p>
        </p:txBody>
      </p:sp>
    </p:spTree>
    <p:extLst>
      <p:ext uri="{BB962C8B-B14F-4D97-AF65-F5344CB8AC3E}">
        <p14:creationId xmlns:p14="http://schemas.microsoft.com/office/powerpoint/2010/main" val="3772738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3429266"/>
          </a:xfrm>
        </p:spPr>
        <p:txBody>
          <a:bodyPr anchor="ctr">
            <a:normAutofit fontScale="90000"/>
          </a:bodyPr>
          <a:lstStyle/>
          <a:p>
            <a:r>
              <a:rPr lang="en-US"/>
              <a:t>Explicación</a:t>
            </a:r>
            <a:br>
              <a:rPr lang="en-US"/>
            </a:br>
            <a:r>
              <a:rPr lang="en-US"/>
              <a:t>de las </a:t>
            </a:r>
            <a:br>
              <a:rPr lang="en-US"/>
            </a:br>
            <a:r>
              <a:rPr lang="en-US"/>
              <a:t>Garantías</a:t>
            </a:r>
            <a:br>
              <a:rPr lang="en-US"/>
            </a:br>
            <a:r>
              <a:rPr lang="en-US"/>
              <a:t>Procesales:</a:t>
            </a:r>
            <a:br>
              <a:rPr lang="en-US"/>
            </a:br>
            <a:br>
              <a:rPr lang="en-US"/>
            </a:br>
            <a:r>
              <a:rPr lang="en-US" i="1"/>
              <a:t>Aviso previo por escrito (PWN)</a:t>
            </a:r>
            <a:endParaRPr lang="en-US" b="1" i="1" u="sng"/>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a:normAutofit/>
          </a:bodyPr>
          <a:lstStyle/>
          <a:p>
            <a:pPr marL="0" indent="0">
              <a:buNone/>
            </a:pPr>
            <a:endParaRPr lang="en-US" dirty="0"/>
          </a:p>
          <a:p>
            <a:r>
              <a:rPr lang="es-MX" dirty="0"/>
              <a:t>PWN- cuando un distrito escolar propone o se niega a iniciar un cambio en la elegibilidad, evaluación, colocación educativa u “Oferta de FAPE” </a:t>
            </a:r>
          </a:p>
          <a:p>
            <a:pPr marL="0" indent="0">
              <a:buNone/>
            </a:pPr>
            <a:endParaRPr lang="es-MX" dirty="0"/>
          </a:p>
          <a:p>
            <a:pPr lvl="1"/>
            <a:r>
              <a:rPr lang="es-MX" dirty="0"/>
              <a:t>Una descripción de la acción propuesta</a:t>
            </a:r>
          </a:p>
          <a:p>
            <a:pPr lvl="1">
              <a:lnSpc>
                <a:spcPct val="150000"/>
              </a:lnSpc>
            </a:pPr>
            <a:r>
              <a:rPr lang="es-MX" dirty="0"/>
              <a:t>Una explicación de por qué
Una descripción de cada procedimiento de evaluación</a:t>
            </a:r>
          </a:p>
          <a:p>
            <a:pPr lvl="1">
              <a:lnSpc>
                <a:spcPct val="150000"/>
              </a:lnSpc>
            </a:pPr>
            <a:r>
              <a:rPr lang="es-MX" dirty="0"/>
              <a:t>Declaración en relación a las garantías procesales 
Recursos</a:t>
            </a:r>
          </a:p>
          <a:p>
            <a:pPr lvl="1">
              <a:lnSpc>
                <a:spcPct val="150000"/>
              </a:lnSpc>
            </a:pPr>
            <a:r>
              <a:rPr lang="es-MX" dirty="0"/>
              <a:t>Una descripción de otras opciones consideradas por el equipo del IEP</a:t>
            </a:r>
          </a:p>
          <a:p>
            <a:pPr lvl="1">
              <a:lnSpc>
                <a:spcPct val="150000"/>
              </a:lnSpc>
            </a:pPr>
            <a:r>
              <a:rPr lang="es-MX" dirty="0"/>
              <a:t>Otros factores relevantes</a:t>
            </a:r>
          </a:p>
        </p:txBody>
      </p:sp>
    </p:spTree>
    <p:extLst>
      <p:ext uri="{BB962C8B-B14F-4D97-AF65-F5344CB8AC3E}">
        <p14:creationId xmlns:p14="http://schemas.microsoft.com/office/powerpoint/2010/main" val="566728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0" y="868809"/>
            <a:ext cx="2778711" cy="3429266"/>
          </a:xfrm>
        </p:spPr>
        <p:txBody>
          <a:bodyPr anchor="ctr">
            <a:normAutofit fontScale="90000"/>
          </a:bodyPr>
          <a:lstStyle/>
          <a:p>
            <a:r>
              <a:rPr lang="es-MX" dirty="0"/>
              <a:t>Explicación de las Garantías Procesales:</a:t>
            </a:r>
            <a:br>
              <a:rPr lang="es-MX" dirty="0"/>
            </a:br>
            <a:br>
              <a:rPr lang="es-MX" dirty="0"/>
            </a:br>
            <a:r>
              <a:rPr lang="es-MX" sz="3300" i="1" dirty="0"/>
              <a:t>Consentimiento</a:t>
            </a:r>
            <a:r>
              <a:rPr lang="es-MX" i="1" dirty="0"/>
              <a:t> de los Padres</a:t>
            </a:r>
            <a:endParaRPr lang="es-MX" b="1" i="1" u="sng" dirty="0"/>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a:xfrm>
            <a:off x="3000756" y="657275"/>
            <a:ext cx="8322564" cy="5742927"/>
          </a:xfrm>
        </p:spPr>
        <p:txBody>
          <a:bodyPr/>
          <a:lstStyle/>
          <a:p>
            <a:pPr marL="0" indent="0">
              <a:buNone/>
            </a:pPr>
            <a:endParaRPr lang="en-US" dirty="0"/>
          </a:p>
          <a:p>
            <a:r>
              <a:rPr lang="es-MX" dirty="0"/>
              <a:t>Debe dar su consentimiento informado por escrito dentro de los 15 días
El IEP se desarrolla dentro de los 60 días después de su consentimiento</a:t>
            </a:r>
            <a:endParaRPr lang="en-US" dirty="0"/>
          </a:p>
          <a:p>
            <a:r>
              <a:rPr lang="es-MX" dirty="0"/>
              <a:t>Se debe dar consentimiento por escrito antes de que los servicios puedan comenzar
Si usted da su consentimiento en parte, esas "partes" deben implementarse</a:t>
            </a:r>
            <a:endParaRPr lang="en-US" dirty="0"/>
          </a:p>
          <a:p>
            <a:r>
              <a:rPr lang="es-MX" dirty="0"/>
              <a:t>Puede revocar el consentimiento por escrito</a:t>
            </a:r>
            <a:endParaRPr lang="en-US" dirty="0"/>
          </a:p>
        </p:txBody>
      </p:sp>
    </p:spTree>
    <p:extLst>
      <p:ext uri="{BB962C8B-B14F-4D97-AF65-F5344CB8AC3E}">
        <p14:creationId xmlns:p14="http://schemas.microsoft.com/office/powerpoint/2010/main" val="1227388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vert="horz" lIns="91440" tIns="45720" rIns="91440" bIns="45720" rtlCol="0" anchor="t">
            <a:normAutofit/>
          </a:bodyPr>
          <a:lstStyle/>
          <a:p>
            <a:pPr marL="0" indent="0">
              <a:buNone/>
            </a:pPr>
            <a:endParaRPr lang="en-US" dirty="0"/>
          </a:p>
          <a:p>
            <a:r>
              <a:rPr lang="es-MX" dirty="0"/>
              <a:t>Nombramiento de padre sustituto</a:t>
            </a:r>
          </a:p>
          <a:p>
            <a:pPr marL="0" indent="0">
              <a:buNone/>
            </a:pPr>
            <a:endParaRPr lang="en-US" dirty="0">
              <a:ea typeface="Lato"/>
              <a:cs typeface="Lato"/>
            </a:endParaRPr>
          </a:p>
          <a:p>
            <a:r>
              <a:rPr lang="es-MX" dirty="0">
                <a:ea typeface="Lato"/>
                <a:cs typeface="Lato"/>
              </a:rPr>
              <a:t>Evaluación no discriminatoria </a:t>
            </a:r>
          </a:p>
          <a:p>
            <a:pPr marL="0" indent="0">
              <a:buNone/>
            </a:pPr>
            <a:endParaRPr lang="en-US" dirty="0">
              <a:ea typeface="Lato"/>
              <a:cs typeface="Lato"/>
            </a:endParaRPr>
          </a:p>
          <a:p>
            <a:r>
              <a:rPr lang="en-US" dirty="0">
                <a:ea typeface="Lato"/>
                <a:cs typeface="Lato"/>
              </a:rPr>
              <a:t>Evaluación Educativa Independiente</a:t>
            </a:r>
          </a:p>
          <a:p>
            <a:pPr marL="0" indent="0">
              <a:buNone/>
            </a:pPr>
            <a:endParaRPr lang="en-US" dirty="0">
              <a:ea typeface="Lato"/>
              <a:cs typeface="Lato"/>
            </a:endParaRPr>
          </a:p>
          <a:p>
            <a:r>
              <a:rPr lang="es-MX" dirty="0">
                <a:ea typeface="Lato"/>
                <a:cs typeface="Lato"/>
              </a:rPr>
              <a:t>Acceso a registros educativos</a:t>
            </a:r>
          </a:p>
        </p:txBody>
      </p:sp>
      <p:sp>
        <p:nvSpPr>
          <p:cNvPr id="4" name="Title 3">
            <a:extLst>
              <a:ext uri="{FF2B5EF4-FFF2-40B4-BE49-F238E27FC236}">
                <a16:creationId xmlns:a16="http://schemas.microsoft.com/office/drawing/2014/main" id="{3641C4C9-590A-8A8A-AFF4-0322DD221EB2}"/>
              </a:ext>
            </a:extLst>
          </p:cNvPr>
          <p:cNvSpPr>
            <a:spLocks noGrp="1"/>
          </p:cNvSpPr>
          <p:nvPr>
            <p:ph type="title"/>
          </p:nvPr>
        </p:nvSpPr>
        <p:spPr>
          <a:xfrm>
            <a:off x="0" y="858649"/>
            <a:ext cx="2807759" cy="3878255"/>
          </a:xfrm>
        </p:spPr>
        <p:txBody>
          <a:bodyPr/>
          <a:lstStyle/>
          <a:p>
            <a:r>
              <a:rPr lang="es-MX" i="1" dirty="0">
                <a:ea typeface="Lato Black"/>
                <a:cs typeface="Lato Black"/>
              </a:rPr>
              <a:t>Otros componentes de las Garantías  Procesales
</a:t>
            </a:r>
            <a:endParaRPr lang="en-US" i="1" dirty="0"/>
          </a:p>
        </p:txBody>
      </p:sp>
    </p:spTree>
    <p:extLst>
      <p:ext uri="{BB962C8B-B14F-4D97-AF65-F5344CB8AC3E}">
        <p14:creationId xmlns:p14="http://schemas.microsoft.com/office/powerpoint/2010/main" val="1661885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290468"/>
            <a:ext cx="10547126" cy="1325563"/>
          </a:xfrm>
        </p:spPr>
        <p:txBody>
          <a:bodyPr anchor="ctr">
            <a:normAutofit fontScale="90000"/>
          </a:bodyPr>
          <a:lstStyle/>
          <a:p>
            <a:br>
              <a:rPr lang="es-MX" dirty="0">
                <a:ea typeface="+mj-lt"/>
                <a:cs typeface="+mj-lt"/>
              </a:rPr>
            </a:br>
            <a:r>
              <a:rPr lang="es-MX" sz="4000" dirty="0">
                <a:ea typeface="+mj-lt"/>
                <a:cs typeface="+mj-lt"/>
              </a:rPr>
              <a:t>¿Cómo se Resuelven las disputas?</a:t>
            </a:r>
            <a:r>
              <a:rPr lang="es-MX"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chor="t">
            <a:normAutofit fontScale="92500" lnSpcReduction="10000"/>
          </a:bodyPr>
          <a:lstStyle/>
          <a:p>
            <a:pPr>
              <a:lnSpc>
                <a:spcPct val="150000"/>
              </a:lnSpc>
            </a:pPr>
            <a:r>
              <a:rPr lang="es-MX" dirty="0">
                <a:ea typeface="+mn-lt"/>
                <a:cs typeface="+mn-lt"/>
              </a:rPr>
              <a:t>Las Audiencias de Debido Proceso son una audiencia imparcial con respecto a la identificación, evaluación, colocación educativa o la provisión de FAPE</a:t>
            </a:r>
            <a:endParaRPr lang="en-US" dirty="0">
              <a:ea typeface="Lato"/>
              <a:cs typeface="Lato"/>
            </a:endParaRPr>
          </a:p>
          <a:p>
            <a:pPr>
              <a:lnSpc>
                <a:spcPct val="150000"/>
              </a:lnSpc>
            </a:pPr>
            <a:r>
              <a:rPr lang="es-MX" dirty="0">
                <a:ea typeface="+mn-lt"/>
                <a:cs typeface="+mn-lt"/>
              </a:rPr>
              <a:t>Resolución de Disputas Alternativa (ADR) </a:t>
            </a:r>
            <a:endParaRPr lang="es-MX" dirty="0">
              <a:ea typeface="Lato"/>
              <a:cs typeface="Lato"/>
            </a:endParaRPr>
          </a:p>
          <a:p>
            <a:pPr>
              <a:lnSpc>
                <a:spcPct val="150000"/>
              </a:lnSpc>
            </a:pPr>
            <a:r>
              <a:rPr lang="es-MX" dirty="0">
                <a:ea typeface="+mn-lt"/>
                <a:cs typeface="+mn-lt"/>
              </a:rPr>
              <a:t>Mediación
Conferencia de mediación previa a la audiencia</a:t>
            </a:r>
            <a:endParaRPr lang="es-MX" dirty="0">
              <a:ea typeface="Lato"/>
              <a:cs typeface="Lato"/>
            </a:endParaRPr>
          </a:p>
          <a:p>
            <a:pPr>
              <a:lnSpc>
                <a:spcPct val="150000"/>
              </a:lnSpc>
            </a:pPr>
            <a:r>
              <a:rPr lang="es-MX" dirty="0">
                <a:ea typeface="+mn-lt"/>
                <a:cs typeface="+mn-lt"/>
              </a:rPr>
              <a:t>Derechos al debido proceso
Quejas por escrito</a:t>
            </a:r>
            <a:endParaRPr lang="es-MX" dirty="0">
              <a:ea typeface="Lato"/>
              <a:cs typeface="Lato"/>
            </a:endParaRPr>
          </a:p>
          <a:p>
            <a:pPr marL="0" indent="0">
              <a:buNone/>
            </a:pPr>
            <a:endParaRPr lang="en-US" dirty="0">
              <a:ea typeface="Lato"/>
              <a:cs typeface="Lato"/>
            </a:endParaRPr>
          </a:p>
        </p:txBody>
      </p:sp>
    </p:spTree>
    <p:extLst>
      <p:ext uri="{BB962C8B-B14F-4D97-AF65-F5344CB8AC3E}">
        <p14:creationId xmlns:p14="http://schemas.microsoft.com/office/powerpoint/2010/main" val="891485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464918"/>
            <a:ext cx="10547126" cy="1325563"/>
          </a:xfrm>
        </p:spPr>
        <p:txBody>
          <a:bodyPr anchor="ctr">
            <a:normAutofit/>
          </a:bodyPr>
          <a:lstStyle/>
          <a:p>
            <a:r>
              <a:rPr lang="es-MX" dirty="0">
                <a:ea typeface="+mj-lt"/>
                <a:cs typeface="+mj-lt"/>
              </a:rPr>
              <a:t>Intervención a Evaluación</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62560" y="1790481"/>
            <a:ext cx="11622733" cy="4786249"/>
          </a:xfrm>
        </p:spPr>
        <p:txBody>
          <a:bodyPr vert="horz" lIns="91440" tIns="45720" rIns="91440" bIns="45720" rtlCol="0" anchor="t">
            <a:normAutofit fontScale="92500" lnSpcReduction="20000"/>
          </a:bodyPr>
          <a:lstStyle/>
          <a:p>
            <a:pPr marL="0" indent="0">
              <a:lnSpc>
                <a:spcPct val="150000"/>
              </a:lnSpc>
              <a:buNone/>
            </a:pPr>
            <a:r>
              <a:rPr lang="es-MX" dirty="0">
                <a:ea typeface="+mn-lt"/>
                <a:cs typeface="+mn-lt"/>
              </a:rPr>
              <a:t>Proceso del Equipo de Intervención Estudiantil (SIT):</a:t>
            </a:r>
          </a:p>
          <a:p>
            <a:pPr>
              <a:lnSpc>
                <a:spcPct val="150000"/>
              </a:lnSpc>
            </a:pPr>
            <a:r>
              <a:rPr lang="es-MX" dirty="0">
                <a:ea typeface="+mn-lt"/>
                <a:cs typeface="+mn-lt"/>
              </a:rPr>
              <a:t>Paso 1- El padre, maestro u otro profesional identifica una preocupación. 
Paso 2- La escuela tiene una reunión de SST (equipo de apoyo estudiantil) y determina las intervenciones para el estudiante.
Paso 3- Proporcionar intervenciones durante un período de tiempo significativo.
Paso 4- Si las intervenciones resuelven la preocupación, </a:t>
            </a:r>
            <a:r>
              <a:rPr lang="es-MX" dirty="0" err="1">
                <a:ea typeface="+mn-lt"/>
                <a:cs typeface="+mn-lt"/>
              </a:rPr>
              <a:t>continúar</a:t>
            </a:r>
            <a:r>
              <a:rPr lang="es-MX" dirty="0">
                <a:ea typeface="+mn-lt"/>
                <a:cs typeface="+mn-lt"/>
              </a:rPr>
              <a:t> las intervenciones. De lo contrario, ajuste las intervenciones.
Paso 5- El equipo se reúne de nuevo si las intervenciones aún no tienen éxito. Posible referencia para evaluación de educación especial.</a:t>
            </a:r>
            <a:endParaRPr lang="en-US" dirty="0">
              <a:ea typeface="Lato"/>
              <a:cs typeface="Lato"/>
            </a:endParaRPr>
          </a:p>
          <a:p>
            <a:pPr marL="0" indent="0">
              <a:buNone/>
            </a:pPr>
            <a:endParaRPr lang="en-US" dirty="0">
              <a:ea typeface="Lato"/>
              <a:cs typeface="Lato"/>
            </a:endParaRPr>
          </a:p>
        </p:txBody>
      </p:sp>
    </p:spTree>
    <p:extLst>
      <p:ext uri="{BB962C8B-B14F-4D97-AF65-F5344CB8AC3E}">
        <p14:creationId xmlns:p14="http://schemas.microsoft.com/office/powerpoint/2010/main" val="968476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598923"/>
            <a:ext cx="10547126" cy="823477"/>
          </a:xfrm>
        </p:spPr>
        <p:txBody>
          <a:bodyPr anchor="ctr">
            <a:normAutofit fontScale="90000"/>
          </a:bodyPr>
          <a:lstStyle/>
          <a:p>
            <a:r>
              <a:rPr lang="es-MX" sz="4000" dirty="0">
                <a:ea typeface="+mj-lt"/>
                <a:cs typeface="+mj-lt"/>
              </a:rPr>
              <a:t>Proceso de Evaluación</a:t>
            </a:r>
            <a:r>
              <a:rPr lang="en-US" dirty="0">
                <a:ea typeface="+mj-lt"/>
                <a:cs typeface="+mj-lt"/>
              </a:rPr>
              <a:t>
</a:t>
            </a: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33261" y="1928191"/>
            <a:ext cx="11543840" cy="4483286"/>
          </a:xfrm>
        </p:spPr>
        <p:txBody>
          <a:bodyPr vert="horz" lIns="91440" tIns="45720" rIns="91440" bIns="45720" rtlCol="0" anchor="t">
            <a:normAutofit fontScale="55000" lnSpcReduction="20000"/>
          </a:bodyPr>
          <a:lstStyle/>
          <a:p>
            <a:pPr>
              <a:lnSpc>
                <a:spcPct val="150000"/>
              </a:lnSpc>
            </a:pPr>
            <a:r>
              <a:rPr lang="es-MX" sz="3400" dirty="0">
                <a:ea typeface="+mn-lt"/>
                <a:cs typeface="+mn-lt"/>
              </a:rPr>
              <a:t>Una referencia es hecha por el padre, SST u otra persona con conocimientos para la evaluación de educación especial
A los padres se les proporciona un plan de evaluación dentro de los 15 días posteriores a la referencia.</a:t>
            </a:r>
            <a:endParaRPr lang="en-US" sz="3400" dirty="0">
              <a:ea typeface="Lato"/>
              <a:cs typeface="Lato"/>
            </a:endParaRPr>
          </a:p>
          <a:p>
            <a:pPr>
              <a:lnSpc>
                <a:spcPct val="150000"/>
              </a:lnSpc>
            </a:pPr>
            <a:r>
              <a:rPr lang="en-US" sz="3400" dirty="0">
                <a:ea typeface="+mn-lt"/>
                <a:cs typeface="+mn-lt"/>
              </a:rPr>
              <a:t>Parent is provided 15 days to consent to assessment plan</a:t>
            </a:r>
            <a:endParaRPr lang="en-US" sz="3400" dirty="0">
              <a:ea typeface="Lato"/>
              <a:cs typeface="Lato"/>
            </a:endParaRPr>
          </a:p>
          <a:p>
            <a:pPr>
              <a:lnSpc>
                <a:spcPct val="150000"/>
              </a:lnSpc>
            </a:pPr>
            <a:r>
              <a:rPr lang="es-MX" sz="3400" dirty="0">
                <a:ea typeface="+mn-lt"/>
                <a:cs typeface="+mn-lt"/>
              </a:rPr>
              <a:t>Los padres pueden solicitar una reunión para discutir el plan de evaluación
Si los padres dan su consentimiento, la evaluación se completa dentro de los 60 días posteriores a la recepción del consentimiento de los padres.</a:t>
            </a:r>
            <a:endParaRPr lang="es-MX" sz="3400" dirty="0">
              <a:ea typeface="Lato"/>
              <a:cs typeface="Lato"/>
            </a:endParaRPr>
          </a:p>
          <a:p>
            <a:pPr>
              <a:lnSpc>
                <a:spcPct val="150000"/>
              </a:lnSpc>
            </a:pPr>
            <a:r>
              <a:rPr lang="es-MX" sz="3400" dirty="0">
                <a:ea typeface="+mn-lt"/>
                <a:cs typeface="+mn-lt"/>
              </a:rPr>
              <a:t>Se lleva a cabo la reunión del IEP para discutir los resultados de la evaluación
Si el estudiante califica, la evaluación establece la discapacidad</a:t>
            </a:r>
            <a:endParaRPr lang="es-MX" dirty="0">
              <a:ea typeface="Lato"/>
              <a:cs typeface="Lato"/>
            </a:endParaRPr>
          </a:p>
          <a:p>
            <a:pPr marL="0" indent="0">
              <a:buNone/>
            </a:pPr>
            <a:endParaRPr lang="en-US" dirty="0">
              <a:ea typeface="Lato"/>
              <a:cs typeface="Lato"/>
            </a:endParaRPr>
          </a:p>
        </p:txBody>
      </p:sp>
    </p:spTree>
    <p:extLst>
      <p:ext uri="{BB962C8B-B14F-4D97-AF65-F5344CB8AC3E}">
        <p14:creationId xmlns:p14="http://schemas.microsoft.com/office/powerpoint/2010/main" val="3794494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06674" y="704741"/>
            <a:ext cx="10547126" cy="849610"/>
          </a:xfrm>
        </p:spPr>
        <p:txBody>
          <a:bodyPr anchor="ctr">
            <a:normAutofit fontScale="90000"/>
          </a:bodyPr>
          <a:lstStyle/>
          <a:p>
            <a:r>
              <a:rPr lang="es-MX" sz="4000" dirty="0">
                <a:ea typeface="+mj-lt"/>
                <a:cs typeface="+mj-lt"/>
              </a:rPr>
              <a:t>Comprendiendo  el Proceso</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chor="t">
            <a:normAutofit/>
          </a:bodyPr>
          <a:lstStyle/>
          <a:p>
            <a:endParaRPr lang="en-US" dirty="0"/>
          </a:p>
          <a:p>
            <a:endParaRPr lang="en-US" dirty="0">
              <a:ea typeface="Lato"/>
              <a:cs typeface="Lato"/>
            </a:endParaRPr>
          </a:p>
        </p:txBody>
      </p:sp>
      <p:pic>
        <p:nvPicPr>
          <p:cNvPr id="4" name="Picture 4" descr="Diagram&#10;&#10;Description automatically generated">
            <a:extLst>
              <a:ext uri="{FF2B5EF4-FFF2-40B4-BE49-F238E27FC236}">
                <a16:creationId xmlns:a16="http://schemas.microsoft.com/office/drawing/2014/main" id="{259A5CCF-5EA6-C17B-0A11-DAAFDFE8B174}"/>
              </a:ext>
            </a:extLst>
          </p:cNvPr>
          <p:cNvPicPr>
            <a:picLocks noChangeAspect="1"/>
          </p:cNvPicPr>
          <p:nvPr/>
        </p:nvPicPr>
        <p:blipFill>
          <a:blip r:embed="rId2"/>
          <a:stretch>
            <a:fillRect/>
          </a:stretch>
        </p:blipFill>
        <p:spPr>
          <a:xfrm>
            <a:off x="2021681" y="1713063"/>
            <a:ext cx="8315324" cy="4896341"/>
          </a:xfrm>
          <a:prstGeom prst="rect">
            <a:avLst/>
          </a:prstGeom>
        </p:spPr>
      </p:pic>
    </p:spTree>
    <p:extLst>
      <p:ext uri="{BB962C8B-B14F-4D97-AF65-F5344CB8AC3E}">
        <p14:creationId xmlns:p14="http://schemas.microsoft.com/office/powerpoint/2010/main" val="2624187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625749"/>
            <a:ext cx="10547126" cy="877932"/>
          </a:xfrm>
        </p:spPr>
        <p:txBody>
          <a:bodyPr anchor="ctr">
            <a:normAutofit fontScale="90000"/>
          </a:bodyPr>
          <a:lstStyle/>
          <a:p>
            <a:r>
              <a:rPr lang="es-MX" sz="4000" dirty="0">
                <a:ea typeface="+mj-lt"/>
                <a:cs typeface="+mj-lt"/>
              </a:rPr>
              <a:t>13 Categorías de Elegibilidad</a:t>
            </a:r>
            <a:r>
              <a:rPr lang="en-US" dirty="0">
                <a:ea typeface="+mj-lt"/>
                <a:cs typeface="+mj-lt"/>
              </a:rPr>
              <a:t>
</a:t>
            </a:r>
            <a:endParaRPr lang="en-US" dirty="0"/>
          </a:p>
        </p:txBody>
      </p:sp>
      <p:sp>
        <p:nvSpPr>
          <p:cNvPr id="4" name="TextBox 3">
            <a:extLst>
              <a:ext uri="{FF2B5EF4-FFF2-40B4-BE49-F238E27FC236}">
                <a16:creationId xmlns:a16="http://schemas.microsoft.com/office/drawing/2014/main" id="{B5086DD5-251F-7E7E-DEDC-1DF2F06BA942}"/>
              </a:ext>
            </a:extLst>
          </p:cNvPr>
          <p:cNvSpPr txBox="1"/>
          <p:nvPr/>
        </p:nvSpPr>
        <p:spPr>
          <a:xfrm>
            <a:off x="1838960" y="4962095"/>
            <a:ext cx="786384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s-MX" sz="2000" spc="150" dirty="0">
                <a:solidFill>
                  <a:schemeClr val="tx2"/>
                </a:solidFill>
                <a:latin typeface="Franklin Gothic Medium"/>
              </a:rPr>
              <a:t>La evaluación establece la elegibilidad</a:t>
            </a:r>
            <a:endParaRPr lang="en-US" dirty="0"/>
          </a:p>
          <a:p>
            <a:pPr marL="342900" indent="-342900">
              <a:buFont typeface="Arial"/>
              <a:buChar char="•"/>
            </a:pPr>
            <a:r>
              <a:rPr lang="es-MX" sz="2000" spc="150" dirty="0">
                <a:solidFill>
                  <a:schemeClr val="tx2"/>
                </a:solidFill>
                <a:latin typeface="Franklin Gothic Medium"/>
              </a:rPr>
              <a:t>El estudiante debe requerir servicios de educación especial para ser elegible para la educación especial, independientemente de la condición de discapacidad</a:t>
            </a:r>
            <a:endParaRPr lang="en-US" sz="2000" spc="150" dirty="0">
              <a:solidFill>
                <a:schemeClr val="tx2"/>
              </a:solidFill>
              <a:latin typeface="Franklin Gothic Medium"/>
            </a:endParaRPr>
          </a:p>
        </p:txBody>
      </p:sp>
      <p:graphicFrame>
        <p:nvGraphicFramePr>
          <p:cNvPr id="5" name="Table 5">
            <a:extLst>
              <a:ext uri="{FF2B5EF4-FFF2-40B4-BE49-F238E27FC236}">
                <a16:creationId xmlns:a16="http://schemas.microsoft.com/office/drawing/2014/main" id="{FB0AAEE3-7CA4-B285-C9B0-EAC3764E6F71}"/>
              </a:ext>
            </a:extLst>
          </p:cNvPr>
          <p:cNvGraphicFramePr>
            <a:graphicFrameLocks noGrp="1"/>
          </p:cNvGraphicFramePr>
          <p:nvPr>
            <p:extLst>
              <p:ext uri="{D42A27DB-BD31-4B8C-83A1-F6EECF244321}">
                <p14:modId xmlns:p14="http://schemas.microsoft.com/office/powerpoint/2010/main" val="3513781883"/>
              </p:ext>
            </p:extLst>
          </p:nvPr>
        </p:nvGraphicFramePr>
        <p:xfrm>
          <a:off x="514120" y="1845325"/>
          <a:ext cx="11033267" cy="2928594"/>
        </p:xfrm>
        <a:graphic>
          <a:graphicData uri="http://schemas.openxmlformats.org/drawingml/2006/table">
            <a:tbl>
              <a:tblPr firstRow="1" bandRow="1">
                <a:tableStyleId>{5C22544A-7EE6-4342-B048-85BDC9FD1C3A}</a:tableStyleId>
              </a:tblPr>
              <a:tblGrid>
                <a:gridCol w="1576181">
                  <a:extLst>
                    <a:ext uri="{9D8B030D-6E8A-4147-A177-3AD203B41FA5}">
                      <a16:colId xmlns:a16="http://schemas.microsoft.com/office/drawing/2014/main" val="3057304950"/>
                    </a:ext>
                  </a:extLst>
                </a:gridCol>
                <a:gridCol w="1576181">
                  <a:extLst>
                    <a:ext uri="{9D8B030D-6E8A-4147-A177-3AD203B41FA5}">
                      <a16:colId xmlns:a16="http://schemas.microsoft.com/office/drawing/2014/main" val="2383140008"/>
                    </a:ext>
                  </a:extLst>
                </a:gridCol>
                <a:gridCol w="1576181">
                  <a:extLst>
                    <a:ext uri="{9D8B030D-6E8A-4147-A177-3AD203B41FA5}">
                      <a16:colId xmlns:a16="http://schemas.microsoft.com/office/drawing/2014/main" val="3713477553"/>
                    </a:ext>
                  </a:extLst>
                </a:gridCol>
                <a:gridCol w="1576181">
                  <a:extLst>
                    <a:ext uri="{9D8B030D-6E8A-4147-A177-3AD203B41FA5}">
                      <a16:colId xmlns:a16="http://schemas.microsoft.com/office/drawing/2014/main" val="3818787358"/>
                    </a:ext>
                  </a:extLst>
                </a:gridCol>
                <a:gridCol w="1576181">
                  <a:extLst>
                    <a:ext uri="{9D8B030D-6E8A-4147-A177-3AD203B41FA5}">
                      <a16:colId xmlns:a16="http://schemas.microsoft.com/office/drawing/2014/main" val="318260206"/>
                    </a:ext>
                  </a:extLst>
                </a:gridCol>
                <a:gridCol w="1576181">
                  <a:extLst>
                    <a:ext uri="{9D8B030D-6E8A-4147-A177-3AD203B41FA5}">
                      <a16:colId xmlns:a16="http://schemas.microsoft.com/office/drawing/2014/main" val="983871676"/>
                    </a:ext>
                  </a:extLst>
                </a:gridCol>
                <a:gridCol w="1576181">
                  <a:extLst>
                    <a:ext uri="{9D8B030D-6E8A-4147-A177-3AD203B41FA5}">
                      <a16:colId xmlns:a16="http://schemas.microsoft.com/office/drawing/2014/main" val="2975583829"/>
                    </a:ext>
                  </a:extLst>
                </a:gridCol>
              </a:tblGrid>
              <a:tr h="1464297">
                <a:tc>
                  <a:txBody>
                    <a:bodyPr/>
                    <a:lstStyle/>
                    <a:p>
                      <a:pPr algn="ctr"/>
                      <a:r>
                        <a:rPr lang="es-MX" noProof="0">
                          <a:solidFill>
                            <a:schemeClr val="accent4"/>
                          </a:solidFill>
                        </a:rPr>
                        <a:t>Autismo
</a:t>
                      </a:r>
                      <a:r>
                        <a:rPr lang="es-MX" noProof="0">
                          <a:solidFill>
                            <a:schemeClr val="bg1"/>
                          </a:solidFill>
                        </a:rPr>
                        <a:t>(AUT)</a:t>
                      </a:r>
                    </a:p>
                  </a:txBody>
                  <a:tcPr>
                    <a:solidFill>
                      <a:schemeClr val="bg2">
                        <a:lumMod val="75000"/>
                      </a:schemeClr>
                    </a:solidFill>
                  </a:tcPr>
                </a:tc>
                <a:tc>
                  <a:txBody>
                    <a:bodyPr/>
                    <a:lstStyle/>
                    <a:p>
                      <a:pPr algn="ctr"/>
                      <a:r>
                        <a:rPr lang="es-MX" noProof="0">
                          <a:solidFill>
                            <a:schemeClr val="accent4"/>
                          </a:solidFill>
                        </a:rPr>
                        <a:t>Sordez-Ceguera
</a:t>
                      </a:r>
                      <a:r>
                        <a:rPr lang="es-MX" noProof="0">
                          <a:solidFill>
                            <a:schemeClr val="bg1"/>
                          </a:solidFill>
                        </a:rPr>
                        <a:t>(DB)</a:t>
                      </a:r>
                    </a:p>
                  </a:txBody>
                  <a:tcPr>
                    <a:solidFill>
                      <a:schemeClr val="bg2">
                        <a:lumMod val="75000"/>
                      </a:schemeClr>
                    </a:solidFill>
                  </a:tcPr>
                </a:tc>
                <a:tc>
                  <a:txBody>
                    <a:bodyPr/>
                    <a:lstStyle/>
                    <a:p>
                      <a:pPr algn="ctr"/>
                      <a:r>
                        <a:rPr lang="es-MX" noProof="0">
                          <a:solidFill>
                            <a:schemeClr val="accent4"/>
                          </a:solidFill>
                        </a:rPr>
                        <a:t>Sordez
</a:t>
                      </a:r>
                    </a:p>
                  </a:txBody>
                  <a:tcPr>
                    <a:solidFill>
                      <a:schemeClr val="bg2">
                        <a:lumMod val="75000"/>
                      </a:schemeClr>
                    </a:solidFill>
                  </a:tcPr>
                </a:tc>
                <a:tc>
                  <a:txBody>
                    <a:bodyPr/>
                    <a:lstStyle/>
                    <a:p>
                      <a:pPr lvl="0" algn="ctr">
                        <a:buNone/>
                      </a:pPr>
                      <a:r>
                        <a:rPr lang="es-MX" sz="1800" b="1" i="0" u="none" strike="noStrike" noProof="0">
                          <a:solidFill>
                            <a:schemeClr val="accent4"/>
                          </a:solidFill>
                          <a:latin typeface="Lato"/>
                        </a:rPr>
                        <a:t>Discapacidad</a:t>
                      </a:r>
                    </a:p>
                    <a:p>
                      <a:pPr lvl="0" algn="ctr">
                        <a:buNone/>
                      </a:pPr>
                      <a:r>
                        <a:rPr lang="es-MX" sz="1800" b="1" i="0" u="none" strike="noStrike" noProof="0">
                          <a:solidFill>
                            <a:schemeClr val="accent4"/>
                          </a:solidFill>
                          <a:latin typeface="Lato"/>
                        </a:rPr>
                        <a:t>Auditiva</a:t>
                      </a:r>
                    </a:p>
                    <a:p>
                      <a:pPr lvl="0" algn="ctr">
                        <a:buNone/>
                      </a:pPr>
                      <a:r>
                        <a:rPr lang="es-MX" sz="1800" b="1" i="0" u="none" strike="noStrike" noProof="0">
                          <a:solidFill>
                            <a:schemeClr val="accent4"/>
                          </a:solidFill>
                          <a:latin typeface="Lato"/>
                        </a:rPr>
                        <a:t> </a:t>
                      </a:r>
                      <a:r>
                        <a:rPr lang="es-MX" sz="1800" b="1" i="0" u="none" strike="noStrike" noProof="0">
                          <a:solidFill>
                            <a:schemeClr val="bg1"/>
                          </a:solidFill>
                          <a:latin typeface="Lato"/>
                        </a:rPr>
                        <a:t>(HI)</a:t>
                      </a:r>
                    </a:p>
                  </a:txBody>
                  <a:tcPr>
                    <a:solidFill>
                      <a:schemeClr val="bg2">
                        <a:lumMod val="75000"/>
                      </a:schemeClr>
                    </a:solidFill>
                  </a:tcPr>
                </a:tc>
                <a:tc>
                  <a:txBody>
                    <a:bodyPr/>
                    <a:lstStyle/>
                    <a:p>
                      <a:pPr lvl="0" algn="ctr">
                        <a:buNone/>
                      </a:pPr>
                      <a:r>
                        <a:rPr lang="es-MX" sz="1800" b="1" i="0" u="none" strike="noStrike" noProof="0">
                          <a:solidFill>
                            <a:schemeClr val="accent4"/>
                          </a:solidFill>
                          <a:latin typeface="Lato"/>
                        </a:rPr>
                        <a:t>Discapacidad</a:t>
                      </a:r>
                    </a:p>
                    <a:p>
                      <a:pPr lvl="0" algn="ctr">
                        <a:buNone/>
                      </a:pPr>
                      <a:r>
                        <a:rPr lang="es-MX" sz="1800" b="1" i="0" u="none" strike="noStrike" noProof="0">
                          <a:solidFill>
                            <a:schemeClr val="accent4"/>
                          </a:solidFill>
                          <a:latin typeface="Lato"/>
                        </a:rPr>
                        <a:t>Intelectual </a:t>
                      </a:r>
                    </a:p>
                    <a:p>
                      <a:pPr lvl="0" algn="ctr">
                        <a:buNone/>
                      </a:pPr>
                      <a:r>
                        <a:rPr lang="es-MX" sz="1800" b="1" i="0" u="none" strike="noStrike" noProof="0">
                          <a:solidFill>
                            <a:schemeClr val="bg1"/>
                          </a:solidFill>
                          <a:latin typeface="Lato"/>
                        </a:rPr>
                        <a:t>(ID)</a:t>
                      </a:r>
                      <a:endParaRPr lang="es-MX" noProof="0">
                        <a:solidFill>
                          <a:schemeClr val="bg1"/>
                        </a:solidFill>
                      </a:endParaRPr>
                    </a:p>
                  </a:txBody>
                  <a:tcPr>
                    <a:solidFill>
                      <a:schemeClr val="bg2">
                        <a:lumMod val="75000"/>
                      </a:schemeClr>
                    </a:solidFill>
                  </a:tcPr>
                </a:tc>
                <a:tc>
                  <a:txBody>
                    <a:bodyPr/>
                    <a:lstStyle/>
                    <a:p>
                      <a:pPr lvl="0" algn="ctr">
                        <a:buNone/>
                      </a:pPr>
                      <a:r>
                        <a:rPr lang="es-MX" sz="1800" b="1" i="0" u="none" strike="noStrike" noProof="0">
                          <a:solidFill>
                            <a:schemeClr val="accent4"/>
                          </a:solidFill>
                          <a:latin typeface="+mn-lt"/>
                        </a:rPr>
                        <a:t>Perturbación emocional
</a:t>
                      </a:r>
                      <a:r>
                        <a:rPr lang="es-MX" sz="1800" b="1" i="0" u="none" strike="noStrike" noProof="0">
                          <a:solidFill>
                            <a:schemeClr val="bg1"/>
                          </a:solidFill>
                          <a:latin typeface="Lato"/>
                        </a:rPr>
                        <a:t>(ED)</a:t>
                      </a:r>
                    </a:p>
                  </a:txBody>
                  <a:tcPr>
                    <a:solidFill>
                      <a:schemeClr val="bg2">
                        <a:lumMod val="75000"/>
                      </a:schemeClr>
                    </a:solidFill>
                  </a:tcPr>
                </a:tc>
                <a:tc>
                  <a:txBody>
                    <a:bodyPr/>
                    <a:lstStyle/>
                    <a:p>
                      <a:pPr lvl="0" algn="ctr">
                        <a:buNone/>
                      </a:pPr>
                      <a:r>
                        <a:rPr lang="es-MX" sz="1500" b="1" i="0" u="none" strike="noStrike" noProof="0" dirty="0">
                          <a:solidFill>
                            <a:schemeClr val="accent4"/>
                          </a:solidFill>
                          <a:latin typeface="+mn-lt"/>
                        </a:rPr>
                        <a:t>Discapacidades Múltiples</a:t>
                      </a:r>
                      <a:r>
                        <a:rPr lang="es-MX" sz="1600" b="1" i="0" u="none" strike="noStrike" noProof="0" dirty="0">
                          <a:solidFill>
                            <a:schemeClr val="accent4"/>
                          </a:solidFill>
                          <a:latin typeface="+mn-lt"/>
                        </a:rPr>
                        <a:t>
</a:t>
                      </a:r>
                      <a:r>
                        <a:rPr lang="es-MX" sz="1800" b="1" i="0" u="none" strike="noStrike" noProof="0" dirty="0">
                          <a:solidFill>
                            <a:schemeClr val="bg1"/>
                          </a:solidFill>
                          <a:latin typeface="Lato"/>
                        </a:rPr>
                        <a:t>(MD)</a:t>
                      </a:r>
                    </a:p>
                  </a:txBody>
                  <a:tcPr>
                    <a:solidFill>
                      <a:schemeClr val="bg2">
                        <a:lumMod val="75000"/>
                      </a:schemeClr>
                    </a:solidFill>
                  </a:tcPr>
                </a:tc>
                <a:extLst>
                  <a:ext uri="{0D108BD9-81ED-4DB2-BD59-A6C34878D82A}">
                    <a16:rowId xmlns:a16="http://schemas.microsoft.com/office/drawing/2014/main" val="2466020236"/>
                  </a:ext>
                </a:extLst>
              </a:tr>
              <a:tr h="1464297">
                <a:tc>
                  <a:txBody>
                    <a:bodyPr/>
                    <a:lstStyle/>
                    <a:p>
                      <a:pPr algn="ctr"/>
                      <a:r>
                        <a:rPr lang="es-MX" b="1" noProof="0" dirty="0">
                          <a:solidFill>
                            <a:schemeClr val="accent4"/>
                          </a:solidFill>
                        </a:rPr>
                        <a:t>Impedimento</a:t>
                      </a:r>
                    </a:p>
                    <a:p>
                      <a:pPr algn="ctr"/>
                      <a:r>
                        <a:rPr lang="es-MX" b="1" noProof="0" dirty="0">
                          <a:solidFill>
                            <a:schemeClr val="accent4"/>
                          </a:solidFill>
                        </a:rPr>
                        <a:t>Ortopédico</a:t>
                      </a:r>
                    </a:p>
                    <a:p>
                      <a:pPr lvl="0" algn="ctr">
                        <a:buNone/>
                      </a:pPr>
                      <a:r>
                        <a:rPr lang="es-MX" b="1" noProof="0" dirty="0">
                          <a:solidFill>
                            <a:schemeClr val="bg1"/>
                          </a:solidFill>
                        </a:rPr>
                        <a:t>(OI)</a:t>
                      </a:r>
                    </a:p>
                  </a:txBody>
                  <a:tcPr>
                    <a:solidFill>
                      <a:schemeClr val="bg2">
                        <a:lumMod val="75000"/>
                      </a:schemeClr>
                    </a:solidFill>
                  </a:tcPr>
                </a:tc>
                <a:tc>
                  <a:txBody>
                    <a:bodyPr/>
                    <a:lstStyle/>
                    <a:p>
                      <a:pPr algn="ctr"/>
                      <a:r>
                        <a:rPr lang="es-MX" b="1" noProof="0">
                          <a:solidFill>
                            <a:schemeClr val="accent4"/>
                          </a:solidFill>
                        </a:rPr>
                        <a:t>Otros Problemas de Salud
</a:t>
                      </a:r>
                      <a:r>
                        <a:rPr lang="es-MX" b="1" noProof="0">
                          <a:solidFill>
                            <a:schemeClr val="bg1"/>
                          </a:solidFill>
                        </a:rPr>
                        <a:t>(OHI)</a:t>
                      </a:r>
                    </a:p>
                  </a:txBody>
                  <a:tcPr>
                    <a:solidFill>
                      <a:schemeClr val="bg2">
                        <a:lumMod val="75000"/>
                      </a:schemeClr>
                    </a:solidFill>
                  </a:tcPr>
                </a:tc>
                <a:tc>
                  <a:txBody>
                    <a:bodyPr/>
                    <a:lstStyle/>
                    <a:p>
                      <a:pPr algn="ctr"/>
                      <a:r>
                        <a:rPr lang="es-MX" b="1" noProof="0">
                          <a:solidFill>
                            <a:schemeClr val="accent4"/>
                          </a:solidFill>
                        </a:rPr>
                        <a:t>Discapacidad de Aprendizaje Específica
</a:t>
                      </a:r>
                      <a:r>
                        <a:rPr lang="es-MX" b="1" noProof="0">
                          <a:solidFill>
                            <a:schemeClr val="bg1"/>
                          </a:solidFill>
                        </a:rPr>
                        <a:t>(SLD)</a:t>
                      </a:r>
                    </a:p>
                  </a:txBody>
                  <a:tcPr>
                    <a:solidFill>
                      <a:schemeClr val="bg2">
                        <a:lumMod val="75000"/>
                      </a:schemeClr>
                    </a:solidFill>
                  </a:tcPr>
                </a:tc>
                <a:tc>
                  <a:txBody>
                    <a:bodyPr/>
                    <a:lstStyle/>
                    <a:p>
                      <a:pPr algn="ctr"/>
                      <a:r>
                        <a:rPr lang="es-MX" b="1" noProof="0">
                          <a:solidFill>
                            <a:schemeClr val="accent4"/>
                          </a:solidFill>
                        </a:rPr>
                        <a:t>Discapacidad del habla o del lenguaje
</a:t>
                      </a:r>
                      <a:r>
                        <a:rPr lang="es-MX" b="1" noProof="0">
                          <a:solidFill>
                            <a:schemeClr val="bg1"/>
                          </a:solidFill>
                        </a:rPr>
                        <a:t>(SLI)</a:t>
                      </a:r>
                    </a:p>
                  </a:txBody>
                  <a:tcPr>
                    <a:solidFill>
                      <a:schemeClr val="bg2">
                        <a:lumMod val="75000"/>
                      </a:schemeClr>
                    </a:solidFill>
                  </a:tcPr>
                </a:tc>
                <a:tc>
                  <a:txBody>
                    <a:bodyPr/>
                    <a:lstStyle/>
                    <a:p>
                      <a:pPr algn="ctr"/>
                      <a:r>
                        <a:rPr lang="es-MX" b="1" noProof="0">
                          <a:solidFill>
                            <a:schemeClr val="accent4"/>
                          </a:solidFill>
                        </a:rPr>
                        <a:t>Lesión Cerebral Traumática
</a:t>
                      </a:r>
                      <a:r>
                        <a:rPr lang="es-MX" b="1" noProof="0">
                          <a:solidFill>
                            <a:schemeClr val="bg1"/>
                          </a:solidFill>
                        </a:rPr>
                        <a:t>(TBI)</a:t>
                      </a:r>
                    </a:p>
                  </a:txBody>
                  <a:tcPr>
                    <a:solidFill>
                      <a:schemeClr val="bg2">
                        <a:lumMod val="75000"/>
                      </a:schemeClr>
                    </a:solidFill>
                  </a:tcPr>
                </a:tc>
                <a:tc>
                  <a:txBody>
                    <a:bodyPr/>
                    <a:lstStyle/>
                    <a:p>
                      <a:pPr lvl="0" algn="ctr">
                        <a:buNone/>
                      </a:pPr>
                      <a:r>
                        <a:rPr lang="es-MX" sz="1800" b="1" i="0" u="none" strike="noStrike" noProof="0" dirty="0">
                          <a:solidFill>
                            <a:schemeClr val="accent4"/>
                          </a:solidFill>
                          <a:latin typeface="Lato"/>
                        </a:rPr>
                        <a:t>Discapacidad </a:t>
                      </a:r>
                    </a:p>
                    <a:p>
                      <a:pPr lvl="0" algn="ctr">
                        <a:buNone/>
                      </a:pPr>
                      <a:r>
                        <a:rPr lang="es-MX" sz="1800" b="1" i="0" u="none" strike="noStrike" noProof="0" dirty="0">
                          <a:solidFill>
                            <a:schemeClr val="accent4"/>
                          </a:solidFill>
                          <a:latin typeface="Lato"/>
                        </a:rPr>
                        <a:t>Visual</a:t>
                      </a:r>
                    </a:p>
                    <a:p>
                      <a:pPr lvl="0" algn="ctr">
                        <a:buNone/>
                      </a:pPr>
                      <a:r>
                        <a:rPr lang="es-MX" sz="1800" b="1" i="0" u="none" strike="noStrike" noProof="0" dirty="0">
                          <a:solidFill>
                            <a:schemeClr val="bg1"/>
                          </a:solidFill>
                          <a:latin typeface="Lato"/>
                        </a:rPr>
                        <a:t>(VI)</a:t>
                      </a:r>
                      <a:endParaRPr lang="es-MX" b="1" noProof="0" dirty="0">
                        <a:solidFill>
                          <a:schemeClr val="bg1"/>
                        </a:solidFill>
                      </a:endParaRPr>
                    </a:p>
                  </a:txBody>
                  <a:tcPr>
                    <a:solidFill>
                      <a:schemeClr val="bg2">
                        <a:lumMod val="75000"/>
                      </a:schemeClr>
                    </a:solidFill>
                  </a:tcPr>
                </a:tc>
                <a:tc>
                  <a:txBody>
                    <a:bodyPr/>
                    <a:lstStyle/>
                    <a:p>
                      <a:pPr lvl="0" algn="ctr">
                        <a:buNone/>
                      </a:pPr>
                      <a:endParaRPr lang="en-US" dirty="0"/>
                    </a:p>
                  </a:txBody>
                  <a:tcPr>
                    <a:solidFill>
                      <a:schemeClr val="tx1"/>
                    </a:solidFill>
                  </a:tcPr>
                </a:tc>
                <a:extLst>
                  <a:ext uri="{0D108BD9-81ED-4DB2-BD59-A6C34878D82A}">
                    <a16:rowId xmlns:a16="http://schemas.microsoft.com/office/drawing/2014/main" val="3411488220"/>
                  </a:ext>
                </a:extLst>
              </a:tr>
            </a:tbl>
          </a:graphicData>
        </a:graphic>
      </p:graphicFrame>
    </p:spTree>
    <p:extLst>
      <p:ext uri="{BB962C8B-B14F-4D97-AF65-F5344CB8AC3E}">
        <p14:creationId xmlns:p14="http://schemas.microsoft.com/office/powerpoint/2010/main" val="1866343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463188"/>
            <a:ext cx="10547126" cy="1345292"/>
          </a:xfrm>
        </p:spPr>
        <p:txBody>
          <a:bodyPr anchor="ctr">
            <a:normAutofit/>
          </a:bodyPr>
          <a:lstStyle/>
          <a:p>
            <a:r>
              <a:rPr lang="en-US" dirty="0">
                <a:ea typeface="+mj-lt"/>
                <a:cs typeface="+mj-lt"/>
              </a:rPr>
              <a:t>¿</a:t>
            </a:r>
            <a:r>
              <a:rPr lang="es-MX" dirty="0">
                <a:ea typeface="+mj-lt"/>
                <a:cs typeface="+mj-lt"/>
              </a:rPr>
              <a:t>Qué es un IEP?</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60803" y="1928191"/>
            <a:ext cx="11360225" cy="4097696"/>
          </a:xfrm>
        </p:spPr>
        <p:txBody>
          <a:bodyPr vert="horz" lIns="91440" tIns="45720" rIns="91440" bIns="45720" rtlCol="0" anchor="t">
            <a:normAutofit/>
          </a:bodyPr>
          <a:lstStyle/>
          <a:p>
            <a:pPr>
              <a:lnSpc>
                <a:spcPct val="100000"/>
              </a:lnSpc>
            </a:pPr>
            <a:r>
              <a:rPr lang="es-MX" dirty="0">
                <a:ea typeface="+mn-lt"/>
                <a:cs typeface="+mn-lt"/>
              </a:rPr>
              <a:t>Un IEP es un Programa de Educación Individual para un estudiante que es elegible para servicios de educación especial</a:t>
            </a:r>
          </a:p>
          <a:p>
            <a:pPr marL="0" indent="0">
              <a:lnSpc>
                <a:spcPct val="100000"/>
              </a:lnSpc>
              <a:buNone/>
            </a:pPr>
            <a:endParaRPr lang="en-US" dirty="0">
              <a:ea typeface="+mn-lt"/>
              <a:cs typeface="+mn-lt"/>
            </a:endParaRPr>
          </a:p>
          <a:p>
            <a:pPr>
              <a:lnSpc>
                <a:spcPct val="150000"/>
              </a:lnSpc>
            </a:pPr>
            <a:r>
              <a:rPr lang="es-MX" dirty="0">
                <a:ea typeface="+mn-lt"/>
                <a:cs typeface="+mn-lt"/>
              </a:rPr>
              <a:t>Un IEP está destinado para abordar las necesidades de aprendizaje únicas de un niño</a:t>
            </a:r>
          </a:p>
          <a:p>
            <a:pPr marL="0" indent="0">
              <a:lnSpc>
                <a:spcPct val="150000"/>
              </a:lnSpc>
              <a:buNone/>
            </a:pPr>
            <a:endParaRPr lang="en-US" dirty="0">
              <a:ea typeface="+mn-lt"/>
              <a:cs typeface="+mn-lt"/>
            </a:endParaRPr>
          </a:p>
          <a:p>
            <a:pPr>
              <a:lnSpc>
                <a:spcPct val="150000"/>
              </a:lnSpc>
            </a:pPr>
            <a:r>
              <a:rPr lang="es-MX" dirty="0">
                <a:ea typeface="+mn-lt"/>
                <a:cs typeface="+mn-lt"/>
              </a:rPr>
              <a:t>Es un "contrato" para servicios de educación especial</a:t>
            </a:r>
            <a:endParaRPr lang="en-US" dirty="0">
              <a:ea typeface="Lato"/>
              <a:cs typeface="Lato"/>
            </a:endParaRPr>
          </a:p>
        </p:txBody>
      </p:sp>
    </p:spTree>
    <p:extLst>
      <p:ext uri="{BB962C8B-B14F-4D97-AF65-F5344CB8AC3E}">
        <p14:creationId xmlns:p14="http://schemas.microsoft.com/office/powerpoint/2010/main" val="606329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564789"/>
            <a:ext cx="10547126" cy="1081132"/>
          </a:xfrm>
        </p:spPr>
        <p:txBody>
          <a:bodyPr anchor="ctr">
            <a:normAutofit/>
          </a:bodyPr>
          <a:lstStyle/>
          <a:p>
            <a:r>
              <a:rPr lang="es-MX" dirty="0">
                <a:ea typeface="+mj-lt"/>
                <a:cs typeface="+mj-lt"/>
              </a:rPr>
              <a:t>Miembros del Equipo del IEP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84557" y="1928191"/>
            <a:ext cx="11560029" cy="4480998"/>
          </a:xfrm>
        </p:spPr>
        <p:txBody>
          <a:bodyPr vert="horz" lIns="91440" tIns="45720" rIns="91440" bIns="45720" rtlCol="0" anchor="t">
            <a:normAutofit fontScale="92500" lnSpcReduction="20000"/>
          </a:bodyPr>
          <a:lstStyle/>
          <a:p>
            <a:pPr>
              <a:lnSpc>
                <a:spcPct val="150000"/>
              </a:lnSpc>
            </a:pPr>
            <a:r>
              <a:rPr lang="en-US" dirty="0">
                <a:ea typeface="+mn-lt"/>
                <a:cs typeface="+mn-lt"/>
              </a:rPr>
              <a:t>Padre(s)
</a:t>
            </a:r>
            <a:r>
              <a:rPr lang="es-MX" dirty="0">
                <a:ea typeface="+mn-lt"/>
                <a:cs typeface="+mn-lt"/>
              </a:rPr>
              <a:t>Maestro de Educación General</a:t>
            </a:r>
            <a:endParaRPr lang="es-MX" dirty="0"/>
          </a:p>
          <a:p>
            <a:pPr>
              <a:lnSpc>
                <a:spcPct val="150000"/>
              </a:lnSpc>
            </a:pPr>
            <a:r>
              <a:rPr lang="es-MX" dirty="0">
                <a:ea typeface="+mn-lt"/>
                <a:cs typeface="+mn-lt"/>
              </a:rPr>
              <a:t>Administrador o Administrador Designado</a:t>
            </a:r>
            <a:r>
              <a:rPr lang="en-US" dirty="0">
                <a:ea typeface="+mn-lt"/>
                <a:cs typeface="+mn-lt"/>
              </a:rPr>
              <a:t>
</a:t>
            </a:r>
            <a:r>
              <a:rPr lang="es-MX" dirty="0">
                <a:ea typeface="+mn-lt"/>
                <a:cs typeface="+mn-lt"/>
              </a:rPr>
              <a:t>Maestro de educación especial o proveedor(es) de servicios designado(s)
Estudiante (cuando sea apropiado y cuando se discuta la transición postsecundaria)
Otras personas con conocimientos y/o experiencia con respecto al estudiante</a:t>
            </a:r>
            <a:endParaRPr lang="en-US" dirty="0"/>
          </a:p>
          <a:p>
            <a:pPr>
              <a:lnSpc>
                <a:spcPct val="150000"/>
              </a:lnSpc>
            </a:pPr>
            <a:r>
              <a:rPr lang="es-MX" dirty="0">
                <a:ea typeface="+mn-lt"/>
                <a:cs typeface="+mn-lt"/>
              </a:rPr>
              <a:t>Cualquier persona que pueda interpretar las implicaciones instruccionales de la evaluación si se realizó una evaluación</a:t>
            </a:r>
            <a:endParaRPr lang="en-US" dirty="0"/>
          </a:p>
        </p:txBody>
      </p:sp>
    </p:spTree>
    <p:extLst>
      <p:ext uri="{BB962C8B-B14F-4D97-AF65-F5344CB8AC3E}">
        <p14:creationId xmlns:p14="http://schemas.microsoft.com/office/powerpoint/2010/main" val="3650448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452903"/>
            <a:ext cx="10547126" cy="1325563"/>
          </a:xfrm>
        </p:spPr>
        <p:txBody>
          <a:bodyPr anchor="ctr">
            <a:normAutofit/>
          </a:bodyPr>
          <a:lstStyle/>
          <a:p>
            <a:r>
              <a:rPr lang="es-MX" dirty="0">
                <a:ea typeface="+mj-lt"/>
                <a:cs typeface="+mj-lt"/>
              </a:rPr>
              <a:t>Consentimiento de los Padres
</a:t>
            </a:r>
            <a:endParaRPr lang="es-MX"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92947" y="1778466"/>
            <a:ext cx="11744587" cy="4605556"/>
          </a:xfrm>
        </p:spPr>
        <p:txBody>
          <a:bodyPr vert="horz" lIns="91440" tIns="45720" rIns="91440" bIns="45720" rtlCol="0" anchor="t">
            <a:normAutofit lnSpcReduction="10000"/>
          </a:bodyPr>
          <a:lstStyle/>
          <a:p>
            <a:pPr marL="0" indent="0" algn="ctr">
              <a:buNone/>
            </a:pPr>
            <a:r>
              <a:rPr lang="es-MX" sz="3500" dirty="0">
                <a:ea typeface="+mn-lt"/>
                <a:cs typeface="+mn-lt"/>
              </a:rPr>
              <a:t>Los padres tienen derecho a…</a:t>
            </a:r>
            <a:endParaRPr lang="es-MX" sz="3500" dirty="0">
              <a:ea typeface="Lato"/>
              <a:cs typeface="Lato"/>
            </a:endParaRPr>
          </a:p>
          <a:p>
            <a:r>
              <a:rPr lang="es-MX" dirty="0">
                <a:ea typeface="+mn-lt"/>
                <a:cs typeface="+mn-lt"/>
              </a:rPr>
              <a:t>Consentimiento a todas las partes del IEP</a:t>
            </a:r>
            <a:endParaRPr lang="es-MX" dirty="0"/>
          </a:p>
          <a:p>
            <a:pPr lvl="1"/>
            <a:r>
              <a:rPr lang="es-MX" dirty="0">
                <a:ea typeface="+mn-lt"/>
                <a:cs typeface="+mn-lt"/>
              </a:rPr>
              <a:t>El IEP se implementará dentro de un período de tiempo razonable</a:t>
            </a:r>
          </a:p>
          <a:p>
            <a:pPr lvl="1" indent="0">
              <a:buNone/>
            </a:pPr>
            <a:endParaRPr lang="es-MX" dirty="0"/>
          </a:p>
          <a:p>
            <a:r>
              <a:rPr lang="es-MX" dirty="0">
                <a:ea typeface="+mn-lt"/>
                <a:cs typeface="+mn-lt"/>
              </a:rPr>
              <a:t>Consentimiento a algunas partes del IEP </a:t>
            </a:r>
            <a:endParaRPr lang="es-MX" dirty="0"/>
          </a:p>
          <a:p>
            <a:pPr lvl="1"/>
            <a:r>
              <a:rPr lang="es-MX" dirty="0">
                <a:ea typeface="+mn-lt"/>
                <a:cs typeface="+mn-lt"/>
              </a:rPr>
              <a:t>Solo se implementarán partes del IEP a las que el padre dio su consentimiento</a:t>
            </a:r>
          </a:p>
          <a:p>
            <a:pPr lvl="1" indent="0">
              <a:buNone/>
            </a:pPr>
            <a:endParaRPr lang="es-MX" dirty="0"/>
          </a:p>
          <a:p>
            <a:r>
              <a:rPr lang="es-MX" dirty="0">
                <a:ea typeface="+mn-lt"/>
                <a:cs typeface="+mn-lt"/>
              </a:rPr>
              <a:t>Rechazar la oferta de servicios de educación especial inicial </a:t>
            </a:r>
            <a:endParaRPr lang="es-MX" dirty="0"/>
          </a:p>
          <a:p>
            <a:pPr lvl="1"/>
            <a:r>
              <a:rPr lang="es-MX" dirty="0">
                <a:ea typeface="+mn-lt"/>
                <a:cs typeface="+mn-lt"/>
              </a:rPr>
              <a:t>El IEP no se implementará</a:t>
            </a:r>
          </a:p>
          <a:p>
            <a:pPr lvl="1" indent="0">
              <a:buNone/>
            </a:pPr>
            <a:endParaRPr lang="es-MX" dirty="0"/>
          </a:p>
          <a:p>
            <a:r>
              <a:rPr lang="es-MX" dirty="0">
                <a:ea typeface="+mn-lt"/>
                <a:cs typeface="+mn-lt"/>
              </a:rPr>
              <a:t>No dar su consentimiento al IEP </a:t>
            </a:r>
            <a:endParaRPr lang="es-MX" dirty="0"/>
          </a:p>
          <a:p>
            <a:pPr lvl="1"/>
            <a:r>
              <a:rPr lang="es-MX" dirty="0">
                <a:ea typeface="Lato"/>
                <a:cs typeface="Lato"/>
              </a:rPr>
              <a:t>El IEP no se implementará, las metas y servicios enumerados en el ultimo IEP aceptado continuarán</a:t>
            </a:r>
          </a:p>
          <a:p>
            <a:endParaRPr lang="en-US" dirty="0">
              <a:ea typeface="Lato"/>
              <a:cs typeface="Lato"/>
            </a:endParaRPr>
          </a:p>
        </p:txBody>
      </p:sp>
    </p:spTree>
    <p:extLst>
      <p:ext uri="{BB962C8B-B14F-4D97-AF65-F5344CB8AC3E}">
        <p14:creationId xmlns:p14="http://schemas.microsoft.com/office/powerpoint/2010/main" val="3484726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06674" y="483508"/>
            <a:ext cx="10547126" cy="1325563"/>
          </a:xfrm>
        </p:spPr>
        <p:txBody>
          <a:bodyPr anchor="ctr">
            <a:normAutofit/>
          </a:bodyPr>
          <a:lstStyle/>
          <a:p>
            <a:r>
              <a:rPr lang="es-MX" dirty="0">
                <a:ea typeface="+mj-lt"/>
                <a:cs typeface="+mj-lt"/>
              </a:rPr>
              <a:t>Consentimiento (Continuación)</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chor="t">
            <a:normAutofit/>
          </a:bodyPr>
          <a:lstStyle/>
          <a:p>
            <a:r>
              <a:rPr lang="es-MX" dirty="0">
                <a:ea typeface="+mn-lt"/>
                <a:cs typeface="+mn-lt"/>
              </a:rPr>
              <a:t>Un padre puede revocar su consentimiento a todos los servicios de educación especial. Esto debe hacerse por escrito
</a:t>
            </a:r>
            <a:r>
              <a:rPr lang="es-MX" sz="2000" dirty="0">
                <a:ea typeface="+mn-lt"/>
                <a:cs typeface="+mn-lt"/>
              </a:rPr>
              <a:t>El distrito enviará un aviso previo por escrito para explicar la ubicación de la escuela y que el estudiante ya no tendrá protecciones bajo IDEA</a:t>
            </a:r>
            <a:endParaRPr lang="en-US" sz="2000" dirty="0">
              <a:ea typeface="+mn-lt"/>
              <a:cs typeface="+mn-lt"/>
            </a:endParaRPr>
          </a:p>
          <a:p>
            <a:pPr lvl="1" indent="0">
              <a:buNone/>
            </a:pPr>
            <a:endParaRPr lang="en-US" dirty="0"/>
          </a:p>
          <a:p>
            <a:r>
              <a:rPr lang="es-MX" dirty="0">
                <a:ea typeface="+mn-lt"/>
                <a:cs typeface="+mn-lt"/>
              </a:rPr>
              <a:t>Un padre puede llevarse el IEP a casa para revisar antes de dar su consentimiento</a:t>
            </a:r>
            <a:endParaRPr lang="en-US" dirty="0">
              <a:ea typeface="Lato"/>
              <a:cs typeface="Lato"/>
            </a:endParaRPr>
          </a:p>
        </p:txBody>
      </p:sp>
    </p:spTree>
    <p:extLst>
      <p:ext uri="{BB962C8B-B14F-4D97-AF65-F5344CB8AC3E}">
        <p14:creationId xmlns:p14="http://schemas.microsoft.com/office/powerpoint/2010/main" val="3184850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673186"/>
            <a:ext cx="10547126" cy="1010012"/>
          </a:xfrm>
        </p:spPr>
        <p:txBody>
          <a:bodyPr anchor="ctr">
            <a:normAutofit fontScale="90000"/>
          </a:bodyPr>
          <a:lstStyle/>
          <a:p>
            <a:r>
              <a:rPr lang="es-MX" sz="4000" cap="all" dirty="0">
                <a:ea typeface="+mj-lt"/>
                <a:cs typeface="+mj-lt"/>
              </a:rPr>
              <a:t>Ejemplo de una agenda de IEP</a:t>
            </a:r>
            <a:r>
              <a:rPr lang="es-MX" cap="all" dirty="0">
                <a:ea typeface="+mj-lt"/>
                <a:cs typeface="+mj-lt"/>
              </a:rPr>
              <a:t>
</a:t>
            </a:r>
            <a:endParaRPr lang="en-US" dirty="0"/>
          </a:p>
        </p:txBody>
      </p:sp>
      <p:graphicFrame>
        <p:nvGraphicFramePr>
          <p:cNvPr id="4" name="Table 4">
            <a:extLst>
              <a:ext uri="{FF2B5EF4-FFF2-40B4-BE49-F238E27FC236}">
                <a16:creationId xmlns:a16="http://schemas.microsoft.com/office/drawing/2014/main" id="{5C129C19-BFBF-3754-ADFB-58015D7AFE69}"/>
              </a:ext>
            </a:extLst>
          </p:cNvPr>
          <p:cNvGraphicFramePr>
            <a:graphicFrameLocks noGrp="1"/>
          </p:cNvGraphicFramePr>
          <p:nvPr>
            <p:extLst>
              <p:ext uri="{D42A27DB-BD31-4B8C-83A1-F6EECF244321}">
                <p14:modId xmlns:p14="http://schemas.microsoft.com/office/powerpoint/2010/main" val="741532965"/>
              </p:ext>
            </p:extLst>
          </p:nvPr>
        </p:nvGraphicFramePr>
        <p:xfrm>
          <a:off x="1939721" y="1734734"/>
          <a:ext cx="8128000" cy="4450080"/>
        </p:xfrm>
        <a:graphic>
          <a:graphicData uri="http://schemas.openxmlformats.org/drawingml/2006/table">
            <a:tbl>
              <a:tblPr firstRow="1" bandRow="1">
                <a:tableStyleId>{073A0DAA-6AF3-43AB-8588-CEC1D06C72B9}</a:tableStyleId>
              </a:tblPr>
              <a:tblGrid>
                <a:gridCol w="593754">
                  <a:extLst>
                    <a:ext uri="{9D8B030D-6E8A-4147-A177-3AD203B41FA5}">
                      <a16:colId xmlns:a16="http://schemas.microsoft.com/office/drawing/2014/main" val="3507376429"/>
                    </a:ext>
                  </a:extLst>
                </a:gridCol>
                <a:gridCol w="7534246">
                  <a:extLst>
                    <a:ext uri="{9D8B030D-6E8A-4147-A177-3AD203B41FA5}">
                      <a16:colId xmlns:a16="http://schemas.microsoft.com/office/drawing/2014/main" val="168154959"/>
                    </a:ext>
                  </a:extLst>
                </a:gridCol>
              </a:tblGrid>
              <a:tr h="370840">
                <a:tc gridSpan="2">
                  <a:txBody>
                    <a:bodyPr/>
                    <a:lstStyle/>
                    <a:p>
                      <a:pPr algn="ctr"/>
                      <a:r>
                        <a:rPr lang="es-MX" b="1" dirty="0"/>
                        <a:t>Ejemplo de la Agenda del IEP</a:t>
                      </a:r>
                      <a:endParaRPr lang="en-US" b="1" dirty="0"/>
                    </a:p>
                  </a:txBody>
                  <a:tcPr/>
                </a:tc>
                <a:tc hMerge="1">
                  <a:txBody>
                    <a:bodyPr/>
                    <a:lstStyle/>
                    <a:p>
                      <a:r>
                        <a:rPr lang="en-US" dirty="0"/>
                        <a:t>IEP Agenda Sample</a:t>
                      </a:r>
                    </a:p>
                  </a:txBody>
                  <a:tcPr/>
                </a:tc>
                <a:extLst>
                  <a:ext uri="{0D108BD9-81ED-4DB2-BD59-A6C34878D82A}">
                    <a16:rowId xmlns:a16="http://schemas.microsoft.com/office/drawing/2014/main" val="2492002484"/>
                  </a:ext>
                </a:extLst>
              </a:tr>
              <a:tr h="370840">
                <a:tc>
                  <a:txBody>
                    <a:bodyPr/>
                    <a:lstStyle/>
                    <a:p>
                      <a:r>
                        <a:rPr lang="en-US" dirty="0"/>
                        <a:t>1.</a:t>
                      </a:r>
                    </a:p>
                  </a:txBody>
                  <a:tcPr/>
                </a:tc>
                <a:tc>
                  <a:txBody>
                    <a:bodyPr/>
                    <a:lstStyle/>
                    <a:p>
                      <a:r>
                        <a:rPr lang="es-MX" noProof="0"/>
                        <a:t>Introducciónes</a:t>
                      </a:r>
                    </a:p>
                  </a:txBody>
                  <a:tcPr/>
                </a:tc>
                <a:extLst>
                  <a:ext uri="{0D108BD9-81ED-4DB2-BD59-A6C34878D82A}">
                    <a16:rowId xmlns:a16="http://schemas.microsoft.com/office/drawing/2014/main" val="2063048428"/>
                  </a:ext>
                </a:extLst>
              </a:tr>
              <a:tr h="370840">
                <a:tc>
                  <a:txBody>
                    <a:bodyPr/>
                    <a:lstStyle/>
                    <a:p>
                      <a:r>
                        <a:rPr lang="en-US" dirty="0"/>
                        <a:t>2.</a:t>
                      </a:r>
                    </a:p>
                  </a:txBody>
                  <a:tcPr/>
                </a:tc>
                <a:tc>
                  <a:txBody>
                    <a:bodyPr/>
                    <a:lstStyle/>
                    <a:p>
                      <a:r>
                        <a:rPr lang="es-MX" noProof="0" dirty="0"/>
                        <a:t>Garantías procesales</a:t>
                      </a:r>
                    </a:p>
                  </a:txBody>
                  <a:tcPr/>
                </a:tc>
                <a:extLst>
                  <a:ext uri="{0D108BD9-81ED-4DB2-BD59-A6C34878D82A}">
                    <a16:rowId xmlns:a16="http://schemas.microsoft.com/office/drawing/2014/main" val="2067684343"/>
                  </a:ext>
                </a:extLst>
              </a:tr>
              <a:tr h="370840">
                <a:tc>
                  <a:txBody>
                    <a:bodyPr/>
                    <a:lstStyle/>
                    <a:p>
                      <a:r>
                        <a:rPr lang="en-US" dirty="0"/>
                        <a:t>3.</a:t>
                      </a:r>
                    </a:p>
                  </a:txBody>
                  <a:tcPr/>
                </a:tc>
                <a:tc>
                  <a:txBody>
                    <a:bodyPr/>
                    <a:lstStyle/>
                    <a:p>
                      <a:r>
                        <a:rPr lang="es-MX" dirty="0"/>
                        <a:t>Preocupaciones / Aportes de los Padres</a:t>
                      </a:r>
                      <a:endParaRPr lang="en-US" dirty="0"/>
                    </a:p>
                  </a:txBody>
                  <a:tcPr/>
                </a:tc>
                <a:extLst>
                  <a:ext uri="{0D108BD9-81ED-4DB2-BD59-A6C34878D82A}">
                    <a16:rowId xmlns:a16="http://schemas.microsoft.com/office/drawing/2014/main" val="1355967048"/>
                  </a:ext>
                </a:extLst>
              </a:tr>
              <a:tr h="370840">
                <a:tc>
                  <a:txBody>
                    <a:bodyPr/>
                    <a:lstStyle/>
                    <a:p>
                      <a:r>
                        <a:rPr lang="en-US" dirty="0"/>
                        <a:t>4.</a:t>
                      </a:r>
                    </a:p>
                  </a:txBody>
                  <a:tcPr/>
                </a:tc>
                <a:tc>
                  <a:txBody>
                    <a:bodyPr/>
                    <a:lstStyle/>
                    <a:p>
                      <a:r>
                        <a:rPr lang="es-MX" noProof="0"/>
                        <a:t>Informes de evaluación</a:t>
                      </a:r>
                    </a:p>
                  </a:txBody>
                  <a:tcPr/>
                </a:tc>
                <a:extLst>
                  <a:ext uri="{0D108BD9-81ED-4DB2-BD59-A6C34878D82A}">
                    <a16:rowId xmlns:a16="http://schemas.microsoft.com/office/drawing/2014/main" val="3287401060"/>
                  </a:ext>
                </a:extLst>
              </a:tr>
              <a:tr h="370840">
                <a:tc>
                  <a:txBody>
                    <a:bodyPr/>
                    <a:lstStyle/>
                    <a:p>
                      <a:r>
                        <a:rPr lang="en-US" dirty="0"/>
                        <a:t>5.</a:t>
                      </a:r>
                    </a:p>
                  </a:txBody>
                  <a:tcPr/>
                </a:tc>
                <a:tc>
                  <a:txBody>
                    <a:bodyPr/>
                    <a:lstStyle/>
                    <a:p>
                      <a:r>
                        <a:rPr lang="es-MX" noProof="0"/>
                        <a:t>Niveles actuales</a:t>
                      </a:r>
                    </a:p>
                  </a:txBody>
                  <a:tcPr/>
                </a:tc>
                <a:extLst>
                  <a:ext uri="{0D108BD9-81ED-4DB2-BD59-A6C34878D82A}">
                    <a16:rowId xmlns:a16="http://schemas.microsoft.com/office/drawing/2014/main" val="125868129"/>
                  </a:ext>
                </a:extLst>
              </a:tr>
              <a:tr h="370840">
                <a:tc>
                  <a:txBody>
                    <a:bodyPr/>
                    <a:lstStyle/>
                    <a:p>
                      <a:r>
                        <a:rPr lang="en-US" dirty="0"/>
                        <a:t>6.</a:t>
                      </a:r>
                    </a:p>
                  </a:txBody>
                  <a:tcPr/>
                </a:tc>
                <a:tc>
                  <a:txBody>
                    <a:bodyPr/>
                    <a:lstStyle/>
                    <a:p>
                      <a:r>
                        <a:rPr lang="es-MX" noProof="0"/>
                        <a:t>Acomodaciónes, Pruebas estatales, factores especiales</a:t>
                      </a:r>
                    </a:p>
                  </a:txBody>
                  <a:tcPr/>
                </a:tc>
                <a:extLst>
                  <a:ext uri="{0D108BD9-81ED-4DB2-BD59-A6C34878D82A}">
                    <a16:rowId xmlns:a16="http://schemas.microsoft.com/office/drawing/2014/main" val="512420973"/>
                  </a:ext>
                </a:extLst>
              </a:tr>
              <a:tr h="370840">
                <a:tc>
                  <a:txBody>
                    <a:bodyPr/>
                    <a:lstStyle/>
                    <a:p>
                      <a:r>
                        <a:rPr lang="en-US" dirty="0"/>
                        <a:t>7.</a:t>
                      </a:r>
                    </a:p>
                  </a:txBody>
                  <a:tcPr/>
                </a:tc>
                <a:tc>
                  <a:txBody>
                    <a:bodyPr/>
                    <a:lstStyle/>
                    <a:p>
                      <a:r>
                        <a:rPr lang="es-MX" noProof="0"/>
                        <a:t>Progreso en las metas</a:t>
                      </a:r>
                    </a:p>
                  </a:txBody>
                  <a:tcPr/>
                </a:tc>
                <a:extLst>
                  <a:ext uri="{0D108BD9-81ED-4DB2-BD59-A6C34878D82A}">
                    <a16:rowId xmlns:a16="http://schemas.microsoft.com/office/drawing/2014/main" val="158999611"/>
                  </a:ext>
                </a:extLst>
              </a:tr>
              <a:tr h="370840">
                <a:tc>
                  <a:txBody>
                    <a:bodyPr/>
                    <a:lstStyle/>
                    <a:p>
                      <a:r>
                        <a:rPr lang="en-US" dirty="0"/>
                        <a:t>8.</a:t>
                      </a:r>
                    </a:p>
                  </a:txBody>
                  <a:tcPr/>
                </a:tc>
                <a:tc>
                  <a:txBody>
                    <a:bodyPr/>
                    <a:lstStyle/>
                    <a:p>
                      <a:r>
                        <a:rPr lang="es-MX" noProof="0"/>
                        <a:t>Metas y Objetivos</a:t>
                      </a:r>
                    </a:p>
                  </a:txBody>
                  <a:tcPr/>
                </a:tc>
                <a:extLst>
                  <a:ext uri="{0D108BD9-81ED-4DB2-BD59-A6C34878D82A}">
                    <a16:rowId xmlns:a16="http://schemas.microsoft.com/office/drawing/2014/main" val="1169645320"/>
                  </a:ext>
                </a:extLst>
              </a:tr>
              <a:tr h="370840">
                <a:tc>
                  <a:txBody>
                    <a:bodyPr/>
                    <a:lstStyle/>
                    <a:p>
                      <a:r>
                        <a:rPr lang="en-US" dirty="0"/>
                        <a:t>9.</a:t>
                      </a:r>
                    </a:p>
                  </a:txBody>
                  <a:tcPr/>
                </a:tc>
                <a:tc>
                  <a:txBody>
                    <a:bodyPr/>
                    <a:lstStyle/>
                    <a:p>
                      <a:r>
                        <a:rPr lang="es-MX" noProof="0"/>
                        <a:t>Apoyos y Sevicios</a:t>
                      </a:r>
                    </a:p>
                  </a:txBody>
                  <a:tcPr/>
                </a:tc>
                <a:extLst>
                  <a:ext uri="{0D108BD9-81ED-4DB2-BD59-A6C34878D82A}">
                    <a16:rowId xmlns:a16="http://schemas.microsoft.com/office/drawing/2014/main" val="2331259368"/>
                  </a:ext>
                </a:extLst>
              </a:tr>
              <a:tr h="370840">
                <a:tc>
                  <a:txBody>
                    <a:bodyPr/>
                    <a:lstStyle/>
                    <a:p>
                      <a:r>
                        <a:rPr lang="en-US" dirty="0"/>
                        <a:t>10.</a:t>
                      </a:r>
                    </a:p>
                  </a:txBody>
                  <a:tcPr/>
                </a:tc>
                <a:tc>
                  <a:txBody>
                    <a:bodyPr/>
                    <a:lstStyle/>
                    <a:p>
                      <a:r>
                        <a:rPr lang="es-MX" noProof="0"/>
                        <a:t>Colocación/ Oferta de FAPE</a:t>
                      </a:r>
                    </a:p>
                  </a:txBody>
                  <a:tcPr/>
                </a:tc>
                <a:extLst>
                  <a:ext uri="{0D108BD9-81ED-4DB2-BD59-A6C34878D82A}">
                    <a16:rowId xmlns:a16="http://schemas.microsoft.com/office/drawing/2014/main" val="458708111"/>
                  </a:ext>
                </a:extLst>
              </a:tr>
              <a:tr h="370840">
                <a:tc>
                  <a:txBody>
                    <a:bodyPr/>
                    <a:lstStyle/>
                    <a:p>
                      <a:r>
                        <a:rPr lang="en-US"/>
                        <a:t>11.</a:t>
                      </a:r>
                      <a:endParaRPr lang="en-US" dirty="0"/>
                    </a:p>
                  </a:txBody>
                  <a:tcPr/>
                </a:tc>
                <a:tc>
                  <a:txBody>
                    <a:bodyPr/>
                    <a:lstStyle/>
                    <a:p>
                      <a:r>
                        <a:rPr lang="es-MX" noProof="0" dirty="0"/>
                        <a:t>Consentimiento/ Firmas</a:t>
                      </a:r>
                    </a:p>
                  </a:txBody>
                  <a:tcPr/>
                </a:tc>
                <a:extLst>
                  <a:ext uri="{0D108BD9-81ED-4DB2-BD59-A6C34878D82A}">
                    <a16:rowId xmlns:a16="http://schemas.microsoft.com/office/drawing/2014/main" val="2706080878"/>
                  </a:ext>
                </a:extLst>
              </a:tr>
            </a:tbl>
          </a:graphicData>
        </a:graphic>
      </p:graphicFrame>
    </p:spTree>
    <p:extLst>
      <p:ext uri="{BB962C8B-B14F-4D97-AF65-F5344CB8AC3E}">
        <p14:creationId xmlns:p14="http://schemas.microsoft.com/office/powerpoint/2010/main" val="1621400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s-MX" dirty="0">
                <a:ea typeface="+mj-lt"/>
                <a:cs typeface="+mj-lt"/>
              </a:rPr>
              <a:t>Partes de un IEP</a:t>
            </a:r>
            <a:r>
              <a:rPr lang="en-US" dirty="0">
                <a:ea typeface="+mj-lt"/>
                <a:cs typeface="+mj-lt"/>
              </a:rPr>
              <a:t>
</a:t>
            </a:r>
          </a:p>
        </p:txBody>
      </p:sp>
      <p:graphicFrame>
        <p:nvGraphicFramePr>
          <p:cNvPr id="4" name="Table 4">
            <a:extLst>
              <a:ext uri="{FF2B5EF4-FFF2-40B4-BE49-F238E27FC236}">
                <a16:creationId xmlns:a16="http://schemas.microsoft.com/office/drawing/2014/main" id="{FE4941C7-3192-3C2B-AC52-14C90BC08302}"/>
              </a:ext>
            </a:extLst>
          </p:cNvPr>
          <p:cNvGraphicFramePr>
            <a:graphicFrameLocks noGrp="1"/>
          </p:cNvGraphicFramePr>
          <p:nvPr>
            <p:extLst>
              <p:ext uri="{D42A27DB-BD31-4B8C-83A1-F6EECF244321}">
                <p14:modId xmlns:p14="http://schemas.microsoft.com/office/powerpoint/2010/main" val="185814827"/>
              </p:ext>
            </p:extLst>
          </p:nvPr>
        </p:nvGraphicFramePr>
        <p:xfrm>
          <a:off x="1808218" y="1238612"/>
          <a:ext cx="8575563" cy="5461000"/>
        </p:xfrm>
        <a:graphic>
          <a:graphicData uri="http://schemas.openxmlformats.org/drawingml/2006/table">
            <a:tbl>
              <a:tblPr firstRow="1" bandRow="1">
                <a:tableStyleId>{073A0DAA-6AF3-43AB-8588-CEC1D06C72B9}</a:tableStyleId>
              </a:tblPr>
              <a:tblGrid>
                <a:gridCol w="593065">
                  <a:extLst>
                    <a:ext uri="{9D8B030D-6E8A-4147-A177-3AD203B41FA5}">
                      <a16:colId xmlns:a16="http://schemas.microsoft.com/office/drawing/2014/main" val="4223132715"/>
                    </a:ext>
                  </a:extLst>
                </a:gridCol>
                <a:gridCol w="7982498">
                  <a:extLst>
                    <a:ext uri="{9D8B030D-6E8A-4147-A177-3AD203B41FA5}">
                      <a16:colId xmlns:a16="http://schemas.microsoft.com/office/drawing/2014/main" val="488827687"/>
                    </a:ext>
                  </a:extLst>
                </a:gridCol>
              </a:tblGrid>
              <a:tr h="370840">
                <a:tc gridSpan="2">
                  <a:txBody>
                    <a:bodyPr/>
                    <a:lstStyle/>
                    <a:p>
                      <a:pPr algn="ctr"/>
                      <a:r>
                        <a:rPr lang="es-MX" dirty="0"/>
                        <a:t>Formularios dentro de </a:t>
                      </a:r>
                      <a:r>
                        <a:rPr lang="es-MX" noProof="0" dirty="0"/>
                        <a:t>un IEP</a:t>
                      </a:r>
                    </a:p>
                  </a:txBody>
                  <a:tcPr/>
                </a:tc>
                <a:tc hMerge="1">
                  <a:txBody>
                    <a:bodyPr/>
                    <a:lstStyle/>
                    <a:p>
                      <a:r>
                        <a:rPr lang="en-US" dirty="0"/>
                        <a:t>Forms Within an IEP</a:t>
                      </a:r>
                    </a:p>
                  </a:txBody>
                  <a:tcPr/>
                </a:tc>
                <a:extLst>
                  <a:ext uri="{0D108BD9-81ED-4DB2-BD59-A6C34878D82A}">
                    <a16:rowId xmlns:a16="http://schemas.microsoft.com/office/drawing/2014/main" val="631210235"/>
                  </a:ext>
                </a:extLst>
              </a:tr>
              <a:tr h="370840">
                <a:tc>
                  <a:txBody>
                    <a:bodyPr/>
                    <a:lstStyle/>
                    <a:p>
                      <a:r>
                        <a:rPr lang="en-US" dirty="0"/>
                        <a:t>1.</a:t>
                      </a:r>
                    </a:p>
                  </a:txBody>
                  <a:tcPr/>
                </a:tc>
                <a:tc>
                  <a:txBody>
                    <a:bodyPr/>
                    <a:lstStyle/>
                    <a:p>
                      <a:r>
                        <a:rPr lang="es-MX" noProof="0"/>
                        <a:t>Aviso de Reunión</a:t>
                      </a:r>
                    </a:p>
                  </a:txBody>
                  <a:tcPr/>
                </a:tc>
                <a:extLst>
                  <a:ext uri="{0D108BD9-81ED-4DB2-BD59-A6C34878D82A}">
                    <a16:rowId xmlns:a16="http://schemas.microsoft.com/office/drawing/2014/main" val="3940333856"/>
                  </a:ext>
                </a:extLst>
              </a:tr>
              <a:tr h="370840">
                <a:tc>
                  <a:txBody>
                    <a:bodyPr/>
                    <a:lstStyle/>
                    <a:p>
                      <a:r>
                        <a:rPr lang="en-US" dirty="0"/>
                        <a:t>2.</a:t>
                      </a:r>
                    </a:p>
                  </a:txBody>
                  <a:tcPr/>
                </a:tc>
                <a:tc>
                  <a:txBody>
                    <a:bodyPr/>
                    <a:lstStyle/>
                    <a:p>
                      <a:r>
                        <a:rPr lang="es-MX" noProof="0"/>
                        <a:t>Formulario de Excusa para Miembros del Equipo del IEP</a:t>
                      </a:r>
                    </a:p>
                  </a:txBody>
                  <a:tcPr/>
                </a:tc>
                <a:extLst>
                  <a:ext uri="{0D108BD9-81ED-4DB2-BD59-A6C34878D82A}">
                    <a16:rowId xmlns:a16="http://schemas.microsoft.com/office/drawing/2014/main" val="658821989"/>
                  </a:ext>
                </a:extLst>
              </a:tr>
              <a:tr h="370840">
                <a:tc>
                  <a:txBody>
                    <a:bodyPr/>
                    <a:lstStyle/>
                    <a:p>
                      <a:r>
                        <a:rPr lang="en-US" dirty="0"/>
                        <a:t>3.</a:t>
                      </a:r>
                    </a:p>
                  </a:txBody>
                  <a:tcPr/>
                </a:tc>
                <a:tc>
                  <a:txBody>
                    <a:bodyPr/>
                    <a:lstStyle/>
                    <a:p>
                      <a:r>
                        <a:rPr lang="es-MX" noProof="0"/>
                        <a:t>Información y elegibilidad</a:t>
                      </a:r>
                    </a:p>
                  </a:txBody>
                  <a:tcPr/>
                </a:tc>
                <a:extLst>
                  <a:ext uri="{0D108BD9-81ED-4DB2-BD59-A6C34878D82A}">
                    <a16:rowId xmlns:a16="http://schemas.microsoft.com/office/drawing/2014/main" val="3587669973"/>
                  </a:ext>
                </a:extLst>
              </a:tr>
              <a:tr h="370840">
                <a:tc>
                  <a:txBody>
                    <a:bodyPr/>
                    <a:lstStyle/>
                    <a:p>
                      <a:r>
                        <a:rPr lang="en-US" dirty="0"/>
                        <a:t>4.</a:t>
                      </a:r>
                    </a:p>
                  </a:txBody>
                  <a:tcPr/>
                </a:tc>
                <a:tc>
                  <a:txBody>
                    <a:bodyPr/>
                    <a:lstStyle/>
                    <a:p>
                      <a:r>
                        <a:rPr lang="es-MX" noProof="0"/>
                        <a:t>Niveles actuales de logro Académico y desempeño functional </a:t>
                      </a:r>
                    </a:p>
                  </a:txBody>
                  <a:tcPr/>
                </a:tc>
                <a:extLst>
                  <a:ext uri="{0D108BD9-81ED-4DB2-BD59-A6C34878D82A}">
                    <a16:rowId xmlns:a16="http://schemas.microsoft.com/office/drawing/2014/main" val="2259089678"/>
                  </a:ext>
                </a:extLst>
              </a:tr>
              <a:tr h="370840">
                <a:tc>
                  <a:txBody>
                    <a:bodyPr/>
                    <a:lstStyle/>
                    <a:p>
                      <a:r>
                        <a:rPr lang="en-US" dirty="0"/>
                        <a:t>5.</a:t>
                      </a:r>
                    </a:p>
                  </a:txBody>
                  <a:tcPr/>
                </a:tc>
                <a:tc>
                  <a:txBody>
                    <a:bodyPr/>
                    <a:lstStyle/>
                    <a:p>
                      <a:r>
                        <a:rPr lang="es-MX" noProof="0"/>
                        <a:t>Factores especiales</a:t>
                      </a:r>
                    </a:p>
                  </a:txBody>
                  <a:tcPr/>
                </a:tc>
                <a:extLst>
                  <a:ext uri="{0D108BD9-81ED-4DB2-BD59-A6C34878D82A}">
                    <a16:rowId xmlns:a16="http://schemas.microsoft.com/office/drawing/2014/main" val="3569533903"/>
                  </a:ext>
                </a:extLst>
              </a:tr>
              <a:tr h="370840">
                <a:tc>
                  <a:txBody>
                    <a:bodyPr/>
                    <a:lstStyle/>
                    <a:p>
                      <a:r>
                        <a:rPr lang="en-US" dirty="0"/>
                        <a:t>6.</a:t>
                      </a:r>
                    </a:p>
                  </a:txBody>
                  <a:tcPr/>
                </a:tc>
                <a:tc>
                  <a:txBody>
                    <a:bodyPr/>
                    <a:lstStyle/>
                    <a:p>
                      <a:r>
                        <a:rPr lang="es-MX" noProof="0"/>
                        <a:t>Evaluaciones estatales</a:t>
                      </a:r>
                    </a:p>
                  </a:txBody>
                  <a:tcPr/>
                </a:tc>
                <a:extLst>
                  <a:ext uri="{0D108BD9-81ED-4DB2-BD59-A6C34878D82A}">
                    <a16:rowId xmlns:a16="http://schemas.microsoft.com/office/drawing/2014/main" val="3570863030"/>
                  </a:ext>
                </a:extLst>
              </a:tr>
              <a:tr h="370840">
                <a:tc>
                  <a:txBody>
                    <a:bodyPr/>
                    <a:lstStyle/>
                    <a:p>
                      <a:r>
                        <a:rPr lang="en-US" dirty="0"/>
                        <a:t>7.</a:t>
                      </a:r>
                    </a:p>
                  </a:txBody>
                  <a:tcPr/>
                </a:tc>
                <a:tc>
                  <a:txBody>
                    <a:bodyPr/>
                    <a:lstStyle/>
                    <a:p>
                      <a:r>
                        <a:rPr lang="es-MX" noProof="0"/>
                        <a:t>Plan de Transición Individual (16 años +)</a:t>
                      </a:r>
                    </a:p>
                  </a:txBody>
                  <a:tcPr/>
                </a:tc>
                <a:extLst>
                  <a:ext uri="{0D108BD9-81ED-4DB2-BD59-A6C34878D82A}">
                    <a16:rowId xmlns:a16="http://schemas.microsoft.com/office/drawing/2014/main" val="1059437094"/>
                  </a:ext>
                </a:extLst>
              </a:tr>
              <a:tr h="370840">
                <a:tc>
                  <a:txBody>
                    <a:bodyPr/>
                    <a:lstStyle/>
                    <a:p>
                      <a:r>
                        <a:rPr lang="en-US" dirty="0"/>
                        <a:t>8.</a:t>
                      </a:r>
                    </a:p>
                  </a:txBody>
                  <a:tcPr/>
                </a:tc>
                <a:tc>
                  <a:txBody>
                    <a:bodyPr/>
                    <a:lstStyle/>
                    <a:p>
                      <a:r>
                        <a:rPr lang="es-MX" noProof="0"/>
                        <a:t>Metas y Objetivos Anuales</a:t>
                      </a:r>
                    </a:p>
                  </a:txBody>
                  <a:tcPr/>
                </a:tc>
                <a:extLst>
                  <a:ext uri="{0D108BD9-81ED-4DB2-BD59-A6C34878D82A}">
                    <a16:rowId xmlns:a16="http://schemas.microsoft.com/office/drawing/2014/main" val="3100564755"/>
                  </a:ext>
                </a:extLst>
              </a:tr>
              <a:tr h="370840">
                <a:tc>
                  <a:txBody>
                    <a:bodyPr/>
                    <a:lstStyle/>
                    <a:p>
                      <a:r>
                        <a:rPr lang="en-US" dirty="0"/>
                        <a:t>9.</a:t>
                      </a:r>
                    </a:p>
                  </a:txBody>
                  <a:tcPr/>
                </a:tc>
                <a:tc>
                  <a:txBody>
                    <a:bodyPr/>
                    <a:lstStyle/>
                    <a:p>
                      <a:r>
                        <a:rPr lang="es-MX" noProof="0"/>
                        <a:t>Oferta de FAPE- Servicio  
Oferta de FAPE- Entorno Educativo</a:t>
                      </a:r>
                    </a:p>
                  </a:txBody>
                  <a:tcPr/>
                </a:tc>
                <a:extLst>
                  <a:ext uri="{0D108BD9-81ED-4DB2-BD59-A6C34878D82A}">
                    <a16:rowId xmlns:a16="http://schemas.microsoft.com/office/drawing/2014/main" val="2579316996"/>
                  </a:ext>
                </a:extLst>
              </a:tr>
              <a:tr h="370840">
                <a:tc>
                  <a:txBody>
                    <a:bodyPr/>
                    <a:lstStyle/>
                    <a:p>
                      <a:r>
                        <a:rPr lang="en-US" dirty="0"/>
                        <a:t>10.</a:t>
                      </a:r>
                    </a:p>
                  </a:txBody>
                  <a:tcPr/>
                </a:tc>
                <a:tc>
                  <a:txBody>
                    <a:bodyPr/>
                    <a:lstStyle/>
                    <a:p>
                      <a:r>
                        <a:rPr lang="es-MX" noProof="0"/>
                        <a:t>Notas de la reunión del equipo del IEP</a:t>
                      </a:r>
                    </a:p>
                  </a:txBody>
                  <a:tcPr/>
                </a:tc>
                <a:extLst>
                  <a:ext uri="{0D108BD9-81ED-4DB2-BD59-A6C34878D82A}">
                    <a16:rowId xmlns:a16="http://schemas.microsoft.com/office/drawing/2014/main" val="3965901027"/>
                  </a:ext>
                </a:extLst>
              </a:tr>
              <a:tr h="370840">
                <a:tc>
                  <a:txBody>
                    <a:bodyPr/>
                    <a:lstStyle/>
                    <a:p>
                      <a:r>
                        <a:rPr lang="en-US" dirty="0"/>
                        <a:t>11.</a:t>
                      </a:r>
                    </a:p>
                  </a:txBody>
                  <a:tcPr/>
                </a:tc>
                <a:tc>
                  <a:txBody>
                    <a:bodyPr/>
                    <a:lstStyle/>
                    <a:p>
                      <a:r>
                        <a:rPr lang="es-MX" noProof="0"/>
                        <a:t>Programa de Circunstancias de Emergencia</a:t>
                      </a:r>
                    </a:p>
                  </a:txBody>
                  <a:tcPr/>
                </a:tc>
                <a:extLst>
                  <a:ext uri="{0D108BD9-81ED-4DB2-BD59-A6C34878D82A}">
                    <a16:rowId xmlns:a16="http://schemas.microsoft.com/office/drawing/2014/main" val="1929510843"/>
                  </a:ext>
                </a:extLst>
              </a:tr>
              <a:tr h="370840">
                <a:tc>
                  <a:txBody>
                    <a:bodyPr/>
                    <a:lstStyle/>
                    <a:p>
                      <a:r>
                        <a:rPr lang="en-US" dirty="0"/>
                        <a:t>12.</a:t>
                      </a:r>
                    </a:p>
                  </a:txBody>
                  <a:tcPr/>
                </a:tc>
                <a:tc>
                  <a:txBody>
                    <a:bodyPr/>
                    <a:lstStyle/>
                    <a:p>
                      <a:r>
                        <a:rPr lang="es-MX" noProof="0"/>
                        <a:t>Firma y consentimiento de los padres</a:t>
                      </a:r>
                    </a:p>
                  </a:txBody>
                  <a:tcPr/>
                </a:tc>
                <a:extLst>
                  <a:ext uri="{0D108BD9-81ED-4DB2-BD59-A6C34878D82A}">
                    <a16:rowId xmlns:a16="http://schemas.microsoft.com/office/drawing/2014/main" val="3497009550"/>
                  </a:ext>
                </a:extLst>
              </a:tr>
              <a:tr h="370840">
                <a:tc>
                  <a:txBody>
                    <a:bodyPr/>
                    <a:lstStyle/>
                    <a:p>
                      <a:r>
                        <a:rPr lang="en-US" dirty="0"/>
                        <a:t>13.</a:t>
                      </a:r>
                    </a:p>
                  </a:txBody>
                  <a:tcPr/>
                </a:tc>
                <a:tc>
                  <a:txBody>
                    <a:bodyPr/>
                    <a:lstStyle/>
                    <a:p>
                      <a:r>
                        <a:rPr lang="es-MX" noProof="0" dirty="0"/>
                        <a:t>Notificación previa por escrito (PWN)</a:t>
                      </a:r>
                    </a:p>
                  </a:txBody>
                  <a:tcPr/>
                </a:tc>
                <a:extLst>
                  <a:ext uri="{0D108BD9-81ED-4DB2-BD59-A6C34878D82A}">
                    <a16:rowId xmlns:a16="http://schemas.microsoft.com/office/drawing/2014/main" val="1552172656"/>
                  </a:ext>
                </a:extLst>
              </a:tr>
            </a:tbl>
          </a:graphicData>
        </a:graphic>
      </p:graphicFrame>
    </p:spTree>
    <p:extLst>
      <p:ext uri="{BB962C8B-B14F-4D97-AF65-F5344CB8AC3E}">
        <p14:creationId xmlns:p14="http://schemas.microsoft.com/office/powerpoint/2010/main" val="1498039376"/>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688326"/>
            <a:ext cx="10547126" cy="870312"/>
          </a:xfrm>
        </p:spPr>
        <p:txBody>
          <a:bodyPr anchor="ctr">
            <a:normAutofit fontScale="90000"/>
          </a:bodyPr>
          <a:lstStyle/>
          <a:p>
            <a:r>
              <a:rPr lang="es-MX" sz="4000" cap="all" dirty="0">
                <a:ea typeface="+mj-lt"/>
                <a:cs typeface="+mj-lt"/>
              </a:rPr>
              <a:t>Preparación para la reunión</a:t>
            </a:r>
            <a:r>
              <a:rPr lang="en-US" cap="all" dirty="0">
                <a:ea typeface="+mj-lt"/>
                <a:cs typeface="+mj-lt"/>
              </a:rPr>
              <a:t>
</a:t>
            </a:r>
            <a:endParaRPr lang="en-US" dirty="0">
              <a:ea typeface="+mj-lt"/>
              <a:cs typeface="+mj-lt"/>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8"/>
            <a:ext cx="5038726" cy="4301809"/>
          </a:xfrm>
        </p:spPr>
        <p:txBody>
          <a:bodyPr vert="horz" lIns="91440" tIns="45720" rIns="91440" bIns="45720" rtlCol="0" anchor="t">
            <a:normAutofit/>
          </a:bodyPr>
          <a:lstStyle/>
          <a:p>
            <a:r>
              <a:rPr lang="es-MX" dirty="0">
                <a:ea typeface="+mn-lt"/>
                <a:cs typeface="+mn-lt"/>
              </a:rPr>
              <a:t>Haga una lista de prioridades y preocupaciones</a:t>
            </a:r>
          </a:p>
          <a:p>
            <a:r>
              <a:rPr lang="es-MX" dirty="0">
                <a:ea typeface="+mn-lt"/>
                <a:cs typeface="+mn-lt"/>
              </a:rPr>
              <a:t>Póngase en contacto con el administrador del caso para discutir los objetivos </a:t>
            </a:r>
            <a:endParaRPr lang="en-US" dirty="0"/>
          </a:p>
          <a:p>
            <a:r>
              <a:rPr lang="es-MX" dirty="0">
                <a:ea typeface="+mn-lt"/>
                <a:cs typeface="+mn-lt"/>
              </a:rPr>
              <a:t>Hacer solicitudes de servicios adicionales, pruebas o reuniones del IEP por escrito 
El Distrito es responsable de brindarle a los padres un aviso razonable del IEP </a:t>
            </a:r>
            <a:endParaRPr lang="en-US" dirty="0"/>
          </a:p>
          <a:p>
            <a:endParaRPr lang="en-US" dirty="0">
              <a:ea typeface="Lato"/>
              <a:cs typeface="Lato"/>
            </a:endParaRPr>
          </a:p>
        </p:txBody>
      </p:sp>
      <p:pic>
        <p:nvPicPr>
          <p:cNvPr id="4" name="Picture 4" descr="Diagram&#10;&#10;Description automatically generated">
            <a:extLst>
              <a:ext uri="{FF2B5EF4-FFF2-40B4-BE49-F238E27FC236}">
                <a16:creationId xmlns:a16="http://schemas.microsoft.com/office/drawing/2014/main" id="{2740A428-5FE4-89AC-7EBF-20F3E5AE5FD2}"/>
              </a:ext>
            </a:extLst>
          </p:cNvPr>
          <p:cNvPicPr>
            <a:picLocks noChangeAspect="1"/>
          </p:cNvPicPr>
          <p:nvPr/>
        </p:nvPicPr>
        <p:blipFill>
          <a:blip r:embed="rId2"/>
          <a:stretch>
            <a:fillRect/>
          </a:stretch>
        </p:blipFill>
        <p:spPr>
          <a:xfrm>
            <a:off x="6831806" y="1720276"/>
            <a:ext cx="4017167" cy="4727135"/>
          </a:xfrm>
          <a:prstGeom prst="rect">
            <a:avLst/>
          </a:prstGeom>
        </p:spPr>
      </p:pic>
    </p:spTree>
    <p:extLst>
      <p:ext uri="{BB962C8B-B14F-4D97-AF65-F5344CB8AC3E}">
        <p14:creationId xmlns:p14="http://schemas.microsoft.com/office/powerpoint/2010/main" val="3833654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MX" dirty="0"/>
              <a:t>Organización de folder/</a:t>
            </a:r>
            <a:r>
              <a:rPr lang="es-MX" dirty="0" err="1"/>
              <a:t>Caperta</a:t>
            </a:r>
            <a:r>
              <a:rPr lang="es-MX" dirty="0"/>
              <a:t> de IEP
</a:t>
            </a:r>
          </a:p>
        </p:txBody>
      </p:sp>
      <p:pic>
        <p:nvPicPr>
          <p:cNvPr id="5" name="DNEdNQaqJAM"/>
          <p:cNvPicPr>
            <a:picLocks noGrp="1" noRot="1" noChangeAspect="1"/>
          </p:cNvPicPr>
          <p:nvPr>
            <p:ph idx="1"/>
            <a:videoFile r:link="rId1"/>
          </p:nvPr>
        </p:nvPicPr>
        <p:blipFill>
          <a:blip r:embed="rId3"/>
          <a:stretch>
            <a:fillRect/>
          </a:stretch>
        </p:blipFill>
        <p:spPr>
          <a:xfrm>
            <a:off x="3822381" y="2636659"/>
            <a:ext cx="4572638" cy="2572109"/>
          </a:xfrm>
          <a:prstGeom prst="rect">
            <a:avLst/>
          </a:prstGeom>
        </p:spPr>
      </p:pic>
    </p:spTree>
    <p:extLst>
      <p:ext uri="{BB962C8B-B14F-4D97-AF65-F5344CB8AC3E}">
        <p14:creationId xmlns:p14="http://schemas.microsoft.com/office/powerpoint/2010/main" val="1487228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br>
              <a:rPr lang="en-US" dirty="0"/>
            </a:br>
            <a:r>
              <a:rPr lang="en-US" dirty="0" err="1"/>
              <a:t>Organización</a:t>
            </a:r>
            <a:r>
              <a:rPr lang="en-US" dirty="0"/>
              <a:t> de </a:t>
            </a:r>
            <a:r>
              <a:rPr lang="en-US" dirty="0" err="1"/>
              <a:t>carpeta</a:t>
            </a:r>
            <a:r>
              <a:rPr lang="en-US" dirty="0"/>
              <a:t> de </a:t>
            </a:r>
            <a:r>
              <a:rPr lang="en-US" dirty="0" err="1"/>
              <a:t>Iep</a:t>
            </a:r>
            <a:r>
              <a:rPr lang="en-US" dirty="0"/>
              <a:t> 
</a:t>
            </a:r>
          </a:p>
        </p:txBody>
      </p:sp>
      <p:pic>
        <p:nvPicPr>
          <p:cNvPr id="5" name="DNEdNQaqJAM"/>
          <p:cNvPicPr>
            <a:picLocks noGrp="1" noRot="1" noChangeAspect="1"/>
          </p:cNvPicPr>
          <p:nvPr>
            <p:ph idx="1"/>
            <a:videoFile r:link="rId1"/>
          </p:nvPr>
        </p:nvPicPr>
        <p:blipFill>
          <a:blip r:embed="rId3"/>
          <a:stretch>
            <a:fillRect/>
          </a:stretch>
        </p:blipFill>
        <p:spPr>
          <a:xfrm>
            <a:off x="3822381" y="2636659"/>
            <a:ext cx="4572638" cy="2572109"/>
          </a:xfrm>
          <a:prstGeom prst="rect">
            <a:avLst/>
          </a:prstGeom>
        </p:spPr>
      </p:pic>
    </p:spTree>
    <p:extLst>
      <p:ext uri="{BB962C8B-B14F-4D97-AF65-F5344CB8AC3E}">
        <p14:creationId xmlns:p14="http://schemas.microsoft.com/office/powerpoint/2010/main" val="535314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dirty="0">
                <a:ea typeface="+mj-lt"/>
                <a:cs typeface="+mj-lt"/>
              </a:rPr>
            </a:br>
            <a:r>
              <a:rPr lang="es-MX" sz="4000" dirty="0">
                <a:ea typeface="+mj-lt"/>
                <a:cs typeface="+mj-lt"/>
              </a:rPr>
              <a:t>Otra Información</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740309"/>
            <a:ext cx="10315860" cy="5092038"/>
          </a:xfrm>
        </p:spPr>
        <p:txBody>
          <a:bodyPr vert="horz" lIns="91440" tIns="45720" rIns="91440" bIns="45720" rtlCol="0" anchor="t">
            <a:normAutofit lnSpcReduction="10000"/>
          </a:bodyPr>
          <a:lstStyle/>
          <a:p>
            <a:pPr>
              <a:lnSpc>
                <a:spcPct val="100000"/>
              </a:lnSpc>
              <a:spcBef>
                <a:spcPct val="20000"/>
              </a:spcBef>
            </a:pPr>
            <a:r>
              <a:rPr lang="es-MX" dirty="0">
                <a:ea typeface="+mn-lt"/>
                <a:cs typeface="+mn-lt"/>
              </a:rPr>
              <a:t>Un padre puede solicitar un IEP. Simplemente póngalo por escrito y el Distrito tendrá una reunión dentro de los 30 días del calendario (con la excepción de los descansos que consisten en más de 5 días)</a:t>
            </a:r>
          </a:p>
          <a:p>
            <a:pPr marL="0" indent="0">
              <a:lnSpc>
                <a:spcPct val="100000"/>
              </a:lnSpc>
              <a:spcBef>
                <a:spcPct val="20000"/>
              </a:spcBef>
              <a:buNone/>
            </a:pPr>
            <a:endParaRPr lang="en-US" dirty="0">
              <a:ea typeface="+mn-lt"/>
              <a:cs typeface="+mn-lt"/>
            </a:endParaRPr>
          </a:p>
          <a:p>
            <a:pPr>
              <a:lnSpc>
                <a:spcPct val="100000"/>
              </a:lnSpc>
              <a:spcBef>
                <a:spcPct val="20000"/>
              </a:spcBef>
            </a:pPr>
            <a:r>
              <a:rPr lang="es-MX" dirty="0">
                <a:ea typeface="+mn-lt"/>
                <a:cs typeface="+mn-lt"/>
              </a:rPr>
              <a:t>Un padre puede solicitar copias de los registros de estudiantes existentes. El Distrito proporcionará copias dentro de los 5 días hábiles</a:t>
            </a:r>
          </a:p>
          <a:p>
            <a:pPr marL="0" indent="0">
              <a:lnSpc>
                <a:spcPct val="100000"/>
              </a:lnSpc>
              <a:spcBef>
                <a:spcPct val="20000"/>
              </a:spcBef>
              <a:buNone/>
            </a:pPr>
            <a:endParaRPr lang="en-US" dirty="0">
              <a:ea typeface="+mn-lt"/>
              <a:cs typeface="+mn-lt"/>
            </a:endParaRPr>
          </a:p>
          <a:p>
            <a:pPr>
              <a:lnSpc>
                <a:spcPct val="100000"/>
              </a:lnSpc>
              <a:spcBef>
                <a:spcPct val="20000"/>
              </a:spcBef>
            </a:pPr>
            <a:r>
              <a:rPr lang="es-MX" dirty="0">
                <a:ea typeface="+mn-lt"/>
                <a:cs typeface="+mn-lt"/>
              </a:rPr>
              <a:t>Los padres pueden solicitar copias del redacto del IEP y los informes de evaluación antes de la reunión. Si está disponible, el Distrito proporcionará copias preliminares</a:t>
            </a:r>
          </a:p>
          <a:p>
            <a:pPr marL="0" indent="0">
              <a:lnSpc>
                <a:spcPct val="100000"/>
              </a:lnSpc>
              <a:spcBef>
                <a:spcPct val="20000"/>
              </a:spcBef>
              <a:buNone/>
            </a:pPr>
            <a:endParaRPr lang="en-US" dirty="0">
              <a:ea typeface="+mn-lt"/>
              <a:cs typeface="+mn-lt"/>
            </a:endParaRPr>
          </a:p>
          <a:p>
            <a:pPr>
              <a:lnSpc>
                <a:spcPct val="100000"/>
              </a:lnSpc>
              <a:spcBef>
                <a:spcPct val="20000"/>
              </a:spcBef>
            </a:pPr>
            <a:r>
              <a:rPr lang="es-MX" dirty="0">
                <a:ea typeface="+mn-lt"/>
                <a:cs typeface="+mn-lt"/>
              </a:rPr>
              <a:t>Un niño colocado por sus padres en una escuela privada tiene derecho a un plan de servicio, pero no a FAPE</a:t>
            </a:r>
            <a:endParaRPr lang="en-US" dirty="0">
              <a:ea typeface="Lato"/>
              <a:cs typeface="Lato"/>
            </a:endParaRPr>
          </a:p>
        </p:txBody>
      </p:sp>
    </p:spTree>
    <p:extLst>
      <p:ext uri="{BB962C8B-B14F-4D97-AF65-F5344CB8AC3E}">
        <p14:creationId xmlns:p14="http://schemas.microsoft.com/office/powerpoint/2010/main" val="183752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619432"/>
            <a:ext cx="10547126" cy="864519"/>
          </a:xfrm>
        </p:spPr>
        <p:txBody>
          <a:bodyPr anchor="ctr">
            <a:normAutofit fontScale="90000"/>
          </a:bodyPr>
          <a:lstStyle/>
          <a:p>
            <a:r>
              <a:rPr lang="es-MX" sz="4000" cap="all" dirty="0">
                <a:ea typeface="+mj-lt"/>
                <a:cs typeface="+mj-lt"/>
              </a:rPr>
              <a:t>Otra información</a:t>
            </a:r>
            <a:r>
              <a:rPr lang="en-US" cap="all"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721360" y="1940561"/>
            <a:ext cx="10068760" cy="4460640"/>
          </a:xfrm>
        </p:spPr>
        <p:txBody>
          <a:bodyPr vert="horz" lIns="91440" tIns="45720" rIns="91440" bIns="45720" rtlCol="0" anchor="t">
            <a:normAutofit/>
          </a:bodyPr>
          <a:lstStyle/>
          <a:p>
            <a:pPr marL="0" indent="0">
              <a:lnSpc>
                <a:spcPct val="100000"/>
              </a:lnSpc>
              <a:spcBef>
                <a:spcPct val="20000"/>
              </a:spcBef>
              <a:buNone/>
            </a:pPr>
            <a:r>
              <a:rPr lang="es-MX" dirty="0">
                <a:ea typeface="+mn-lt"/>
                <a:cs typeface="+mn-lt"/>
              </a:rPr>
              <a:t>Si no está de acuerdo con el IEP, la evaluación o los servicios de su hijo, puede solicitar la intervención a nivel local o estatal:
Nivel Local</a:t>
            </a:r>
          </a:p>
          <a:p>
            <a:pPr lvl="1">
              <a:lnSpc>
                <a:spcPct val="100000"/>
              </a:lnSpc>
              <a:spcBef>
                <a:spcPct val="20000"/>
              </a:spcBef>
            </a:pPr>
            <a:r>
              <a:rPr lang="es-MX" dirty="0">
                <a:ea typeface="+mn-lt"/>
                <a:cs typeface="+mn-lt"/>
              </a:rPr>
              <a:t>Administrador de casos/Escuela
Oficina de SELPA/Coordinador</a:t>
            </a:r>
          </a:p>
          <a:p>
            <a:pPr lvl="1">
              <a:lnSpc>
                <a:spcPct val="100000"/>
              </a:lnSpc>
              <a:spcBef>
                <a:spcPct val="20000"/>
              </a:spcBef>
            </a:pPr>
            <a:r>
              <a:rPr lang="es-MX" dirty="0">
                <a:ea typeface="+mn-lt"/>
                <a:cs typeface="+mn-lt"/>
              </a:rPr>
              <a:t>Resolución Alternativa de Disputas </a:t>
            </a:r>
          </a:p>
          <a:p>
            <a:pPr lvl="1" indent="0">
              <a:lnSpc>
                <a:spcPct val="100000"/>
              </a:lnSpc>
              <a:spcBef>
                <a:spcPct val="20000"/>
              </a:spcBef>
              <a:buNone/>
            </a:pPr>
            <a:endParaRPr lang="es-MX" dirty="0">
              <a:ea typeface="+mn-lt"/>
              <a:cs typeface="+mn-lt"/>
            </a:endParaRPr>
          </a:p>
          <a:p>
            <a:pPr marL="0" indent="0">
              <a:lnSpc>
                <a:spcPct val="100000"/>
              </a:lnSpc>
              <a:spcBef>
                <a:spcPct val="20000"/>
              </a:spcBef>
              <a:buNone/>
            </a:pPr>
            <a:r>
              <a:rPr lang="es-MX" dirty="0">
                <a:ea typeface="+mn-lt"/>
                <a:cs typeface="+mn-lt"/>
              </a:rPr>
              <a:t>Nivel Estatal
Queja de CDE o presentando una queja de Debido Proceso </a:t>
            </a:r>
          </a:p>
          <a:p>
            <a:pPr marL="0" indent="0">
              <a:buNone/>
            </a:pPr>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209233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sz="4000" dirty="0">
                <a:ea typeface="+mj-lt"/>
                <a:cs typeface="+mj-lt"/>
              </a:rPr>
            </a:br>
            <a:r>
              <a:rPr lang="es-MX" sz="4000" dirty="0">
                <a:ea typeface="+mj-lt"/>
                <a:cs typeface="+mj-lt"/>
              </a:rPr>
              <a:t>Otra Información </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92947" y="1963909"/>
            <a:ext cx="11367081" cy="4642007"/>
          </a:xfrm>
        </p:spPr>
        <p:txBody>
          <a:bodyPr vert="horz" lIns="91440" tIns="45720" rIns="91440" bIns="45720" rtlCol="0" anchor="t">
            <a:normAutofit/>
          </a:bodyPr>
          <a:lstStyle/>
          <a:p>
            <a:pPr>
              <a:lnSpc>
                <a:spcPct val="100000"/>
              </a:lnSpc>
              <a:spcBef>
                <a:spcPct val="20000"/>
              </a:spcBef>
            </a:pPr>
            <a:r>
              <a:rPr lang="es-MX" dirty="0">
                <a:ea typeface="+mn-lt"/>
                <a:cs typeface="+mn-lt"/>
              </a:rPr>
              <a:t>Si se recomienda la expulsión de su hijo o se le retira de la colocación escolar por más de 10 días, el distrito debe realizar un IEP de Determinación de Manifestación para determinar si el comportamiento fue causado por la discapacidad o como resultado de que el distrito no proporcionó servicios en el IEP. </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Un padre tiene derecho a solicitar un IEE (Evaluación Educativa Independiente) a expensas del público si no está de acuerdo con los resultados de la evaluación del distrito. El distrito concede la solicitud basada en la política o tiene que solicitar el debido proceso para apoyar la evaluación del distrito.</a:t>
            </a:r>
            <a:endParaRPr lang="es-MX" dirty="0">
              <a:ea typeface="Lato"/>
              <a:cs typeface="Lato"/>
            </a:endParaRPr>
          </a:p>
        </p:txBody>
      </p:sp>
    </p:spTree>
    <p:extLst>
      <p:ext uri="{BB962C8B-B14F-4D97-AF65-F5344CB8AC3E}">
        <p14:creationId xmlns:p14="http://schemas.microsoft.com/office/powerpoint/2010/main" val="716127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dirty="0">
                <a:ea typeface="+mj-lt"/>
                <a:cs typeface="+mj-lt"/>
              </a:rPr>
            </a:br>
            <a:r>
              <a:rPr lang="es-MX" sz="4000" dirty="0">
                <a:ea typeface="+mj-lt"/>
                <a:cs typeface="+mj-lt"/>
              </a:rPr>
              <a:t>Otra Información</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856053" cy="4528276"/>
          </a:xfrm>
        </p:spPr>
        <p:txBody>
          <a:bodyPr vert="horz" lIns="91440" tIns="45720" rIns="91440" bIns="45720" rtlCol="0" anchor="t">
            <a:normAutofit/>
          </a:bodyPr>
          <a:lstStyle/>
          <a:p>
            <a:pPr>
              <a:lnSpc>
                <a:spcPct val="100000"/>
              </a:lnSpc>
              <a:spcBef>
                <a:spcPct val="20000"/>
              </a:spcBef>
            </a:pPr>
            <a:r>
              <a:rPr lang="es-MX" dirty="0">
                <a:ea typeface="+mn-lt"/>
                <a:cs typeface="+mn-lt"/>
              </a:rPr>
              <a:t>Un padre puede solicitar grabar el audio de una reunión de IEP. Si se desea esta acción, se requiere un aviso de 24 horas</a:t>
            </a:r>
          </a:p>
          <a:p>
            <a:pPr marL="0" indent="0">
              <a:lnSpc>
                <a:spcPct val="100000"/>
              </a:lnSpc>
              <a:spcBef>
                <a:spcPct val="20000"/>
              </a:spcBef>
              <a:buNone/>
            </a:pPr>
            <a:endParaRPr lang="en-US" dirty="0">
              <a:ea typeface="+mn-lt"/>
              <a:cs typeface="+mn-lt"/>
            </a:endParaRPr>
          </a:p>
          <a:p>
            <a:pPr>
              <a:lnSpc>
                <a:spcPct val="100000"/>
              </a:lnSpc>
              <a:spcBef>
                <a:spcPct val="20000"/>
              </a:spcBef>
            </a:pPr>
            <a:r>
              <a:rPr lang="es-MX" dirty="0">
                <a:ea typeface="+mn-lt"/>
                <a:cs typeface="+mn-lt"/>
              </a:rPr>
              <a:t>Todos los derechos se transfieren al estudiante cuando alcanza la edad de 18 años (mayoría de edad) a menos que sean conservados por los tribunales.</a:t>
            </a:r>
            <a:endParaRPr lang="en-US" dirty="0">
              <a:ea typeface="Lato"/>
              <a:cs typeface="Lato"/>
            </a:endParaRPr>
          </a:p>
        </p:txBody>
      </p:sp>
    </p:spTree>
    <p:extLst>
      <p:ext uri="{BB962C8B-B14F-4D97-AF65-F5344CB8AC3E}">
        <p14:creationId xmlns:p14="http://schemas.microsoft.com/office/powerpoint/2010/main" val="3774097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dirty="0">
                <a:ea typeface="+mj-lt"/>
                <a:cs typeface="+mj-lt"/>
              </a:rPr>
            </a:br>
            <a:r>
              <a:rPr lang="es-MX" sz="4000" dirty="0">
                <a:ea typeface="+mj-lt"/>
                <a:cs typeface="+mj-lt"/>
              </a:rPr>
              <a:t>Asociaciones Familiares y Escolares</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90" y="1963909"/>
            <a:ext cx="11635530" cy="4529170"/>
          </a:xfrm>
        </p:spPr>
        <p:txBody>
          <a:bodyPr vert="horz" lIns="91440" tIns="45720" rIns="91440" bIns="45720" rtlCol="0" anchor="t">
            <a:normAutofit fontScale="85000" lnSpcReduction="20000"/>
          </a:bodyPr>
          <a:lstStyle/>
          <a:p>
            <a:pPr>
              <a:lnSpc>
                <a:spcPct val="100000"/>
              </a:lnSpc>
              <a:spcBef>
                <a:spcPct val="20000"/>
              </a:spcBef>
            </a:pPr>
            <a:r>
              <a:rPr lang="es-MX" dirty="0">
                <a:ea typeface="+mn-lt"/>
                <a:cs typeface="+mn-lt"/>
              </a:rPr>
              <a:t>¿Alguna vez se ha preguntado o pensado…</a:t>
            </a:r>
          </a:p>
          <a:p>
            <a:pPr lvl="1">
              <a:lnSpc>
                <a:spcPct val="100000"/>
              </a:lnSpc>
              <a:spcBef>
                <a:spcPct val="20000"/>
              </a:spcBef>
            </a:pPr>
            <a:r>
              <a:rPr lang="es-MX" sz="1500" dirty="0">
                <a:ea typeface="+mn-lt"/>
                <a:cs typeface="+mn-lt"/>
              </a:rPr>
              <a:t>¿Cómo me comunico con la escuela de mi hijo?
¿¿Qué pasó?? ¿Cómo hemos llegado hasta aquí?
¿Me perdí algo?
¿Qué hice mal?
¿Qué está haciendo la escuela?
</a:t>
            </a:r>
            <a:r>
              <a:rPr lang="es-MX" sz="1500" dirty="0" err="1">
                <a:ea typeface="+mn-lt"/>
                <a:cs typeface="+mn-lt"/>
              </a:rPr>
              <a:t>Wow</a:t>
            </a:r>
            <a:r>
              <a:rPr lang="es-MX" sz="1500" dirty="0">
                <a:ea typeface="+mn-lt"/>
                <a:cs typeface="+mn-lt"/>
              </a:rPr>
              <a:t>, esa reunión fue tan genial ... ¿cómo podemos mantener esto? ¿Qué hizo que esta reunión funcionara? </a:t>
            </a:r>
          </a:p>
          <a:p>
            <a:pPr marL="229870" lvl="1" indent="166370">
              <a:lnSpc>
                <a:spcPct val="100000"/>
              </a:lnSpc>
              <a:spcBef>
                <a:spcPct val="20000"/>
              </a:spcBef>
            </a:pPr>
            <a:r>
              <a:rPr lang="es-MX" sz="1500" dirty="0">
                <a:ea typeface="+mn-lt"/>
                <a:cs typeface="+mn-lt"/>
              </a:rPr>
              <a:t>Estoy preocupado, ¿con quién debo hablar primero? 
¿Quién puede ayudarme?
¿Estoy solo/a?  </a:t>
            </a:r>
          </a:p>
          <a:p>
            <a:pPr>
              <a:lnSpc>
                <a:spcPct val="100000"/>
              </a:lnSpc>
              <a:spcBef>
                <a:spcPct val="20000"/>
              </a:spcBef>
            </a:pPr>
            <a:r>
              <a:rPr lang="es-MX" dirty="0">
                <a:ea typeface="+mn-lt"/>
                <a:cs typeface="+mn-lt"/>
              </a:rPr>
              <a:t>¿Alguna vez ha tenido un problema?</a:t>
            </a:r>
          </a:p>
          <a:p>
            <a:pPr>
              <a:lnSpc>
                <a:spcPct val="100000"/>
              </a:lnSpc>
              <a:spcBef>
                <a:spcPct val="20000"/>
              </a:spcBef>
            </a:pPr>
            <a:endParaRPr lang="es-MX" dirty="0">
              <a:ea typeface="+mn-lt"/>
              <a:cs typeface="+mn-lt"/>
            </a:endParaRPr>
          </a:p>
          <a:p>
            <a:pPr>
              <a:lnSpc>
                <a:spcPct val="100000"/>
              </a:lnSpc>
              <a:spcBef>
                <a:spcPct val="20000"/>
              </a:spcBef>
            </a:pPr>
            <a:r>
              <a:rPr lang="es-MX" dirty="0">
                <a:ea typeface="+mn-lt"/>
                <a:cs typeface="+mn-lt"/>
              </a:rPr>
              <a:t>¿Has tenido cosas que funcionan muy bien?</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¿Qué hizo para que las cosas salieran bien?</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¿Qué hizo la escuela? </a:t>
            </a:r>
            <a:endParaRPr lang="es-MX" dirty="0">
              <a:ea typeface="Lato"/>
              <a:cs typeface="Lato"/>
            </a:endParaRPr>
          </a:p>
        </p:txBody>
      </p:sp>
    </p:spTree>
    <p:extLst>
      <p:ext uri="{BB962C8B-B14F-4D97-AF65-F5344CB8AC3E}">
        <p14:creationId xmlns:p14="http://schemas.microsoft.com/office/powerpoint/2010/main" val="3550195551"/>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570531"/>
            <a:ext cx="10547126" cy="913420"/>
          </a:xfrm>
        </p:spPr>
        <p:txBody>
          <a:bodyPr anchor="ctr">
            <a:normAutofit fontScale="90000"/>
          </a:bodyPr>
          <a:lstStyle/>
          <a:p>
            <a:r>
              <a:rPr lang="es-MX" sz="4000" dirty="0">
                <a:ea typeface="+mj-lt"/>
                <a:cs typeface="+mj-lt"/>
              </a:rPr>
              <a:t>Trabajando Juntos para Soluciones</a:t>
            </a:r>
            <a:br>
              <a:rPr lang="en-US" dirty="0">
                <a:ea typeface="+mj-lt"/>
                <a:cs typeface="+mj-lt"/>
              </a:rPr>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a:lnSpc>
                <a:spcPct val="100000"/>
              </a:lnSpc>
              <a:spcBef>
                <a:spcPct val="20000"/>
              </a:spcBef>
            </a:pPr>
            <a:r>
              <a:rPr lang="es-MX" dirty="0">
                <a:ea typeface="+mn-lt"/>
                <a:cs typeface="+mn-lt"/>
              </a:rPr>
              <a:t>Desarrollar una relación positiva con el maestro de su hijo es el primer paso hacia el éxito</a:t>
            </a:r>
          </a:p>
          <a:p>
            <a:pPr marL="0" indent="0">
              <a:lnSpc>
                <a:spcPct val="100000"/>
              </a:lnSpc>
              <a:spcBef>
                <a:spcPct val="20000"/>
              </a:spcBef>
              <a:buNone/>
            </a:pPr>
            <a:endParaRPr lang="es-MX" dirty="0">
              <a:ea typeface="+mn-lt"/>
              <a:cs typeface="+mn-lt"/>
            </a:endParaRPr>
          </a:p>
          <a:p>
            <a:pPr lvl="1">
              <a:lnSpc>
                <a:spcPct val="100000"/>
              </a:lnSpc>
              <a:spcBef>
                <a:spcPct val="20000"/>
              </a:spcBef>
            </a:pPr>
            <a:r>
              <a:rPr lang="es-MX" sz="1800" dirty="0">
                <a:ea typeface="+mn-lt"/>
                <a:cs typeface="+mn-lt"/>
              </a:rPr>
              <a:t>Si su hijo ve que usted respeta al maestro, entonces sabe que puede confiar en él.</a:t>
            </a:r>
          </a:p>
          <a:p>
            <a:pPr lvl="1" indent="0">
              <a:lnSpc>
                <a:spcPct val="100000"/>
              </a:lnSpc>
              <a:spcBef>
                <a:spcPct val="20000"/>
              </a:spcBef>
              <a:buNone/>
            </a:pPr>
            <a:endParaRPr lang="en-US" sz="1800" dirty="0">
              <a:ea typeface="+mn-lt"/>
              <a:cs typeface="+mn-lt"/>
            </a:endParaRPr>
          </a:p>
          <a:p>
            <a:pPr marL="229870" lvl="1" indent="166370">
              <a:lnSpc>
                <a:spcPct val="100000"/>
              </a:lnSpc>
              <a:spcBef>
                <a:spcPct val="20000"/>
              </a:spcBef>
            </a:pPr>
            <a:r>
              <a:rPr lang="es-MX" sz="1800" dirty="0">
                <a:ea typeface="+mn-lt"/>
                <a:cs typeface="+mn-lt"/>
              </a:rPr>
              <a:t>Desarrollar la comunicación es importante</a:t>
            </a:r>
            <a:endParaRPr lang="en-US" sz="1800" dirty="0">
              <a:ea typeface="+mn-lt"/>
              <a:cs typeface="+mn-lt"/>
            </a:endParaRPr>
          </a:p>
          <a:p>
            <a:pPr marL="229870" lvl="1" indent="0">
              <a:lnSpc>
                <a:spcPct val="100000"/>
              </a:lnSpc>
              <a:spcBef>
                <a:spcPct val="20000"/>
              </a:spcBef>
              <a:buNone/>
            </a:pPr>
            <a:endParaRPr lang="en-US" dirty="0">
              <a:ea typeface="+mn-lt"/>
              <a:cs typeface="+mn-lt"/>
            </a:endParaRPr>
          </a:p>
        </p:txBody>
      </p:sp>
    </p:spTree>
    <p:extLst>
      <p:ext uri="{BB962C8B-B14F-4D97-AF65-F5344CB8AC3E}">
        <p14:creationId xmlns:p14="http://schemas.microsoft.com/office/powerpoint/2010/main" val="2100163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497840"/>
            <a:ext cx="10547126" cy="986111"/>
          </a:xfrm>
        </p:spPr>
        <p:txBody>
          <a:bodyPr anchor="ctr">
            <a:normAutofit fontScale="90000"/>
          </a:bodyPr>
          <a:lstStyle/>
          <a:p>
            <a:r>
              <a:rPr lang="es-MX" sz="4000" dirty="0">
                <a:ea typeface="+mj-lt"/>
                <a:cs typeface="+mj-lt"/>
              </a:rPr>
              <a:t>Comunicación</a:t>
            </a:r>
            <a:r>
              <a:rPr lang="es-MX" dirty="0">
                <a:ea typeface="+mj-lt"/>
                <a:cs typeface="+mj-lt"/>
              </a:rPr>
              <a:t>
</a:t>
            </a:r>
            <a:endParaRPr lang="es-MX"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67112" y="1795244"/>
            <a:ext cx="11314411" cy="4706223"/>
          </a:xfrm>
        </p:spPr>
        <p:txBody>
          <a:bodyPr vert="horz" lIns="91440" tIns="45720" rIns="91440" bIns="45720" rtlCol="0" anchor="t">
            <a:normAutofit fontScale="92500" lnSpcReduction="10000"/>
          </a:bodyPr>
          <a:lstStyle/>
          <a:p>
            <a:pPr>
              <a:lnSpc>
                <a:spcPct val="100000"/>
              </a:lnSpc>
              <a:spcBef>
                <a:spcPct val="20000"/>
              </a:spcBef>
            </a:pPr>
            <a:r>
              <a:rPr lang="es-MX" dirty="0">
                <a:ea typeface="+mn-lt"/>
                <a:cs typeface="+mn-lt"/>
              </a:rPr>
              <a:t>Comunicarse con el personal de la escuela no siempre es fácil. Tanto el personal como los padres deben encontrar la mejor manera de comunicarse para la situación específica.</a:t>
            </a:r>
          </a:p>
          <a:p>
            <a:pPr marL="0" indent="0">
              <a:lnSpc>
                <a:spcPct val="100000"/>
              </a:lnSpc>
              <a:spcBef>
                <a:spcPct val="20000"/>
              </a:spcBef>
              <a:buNone/>
            </a:pPr>
            <a:endParaRPr lang="es-MX" dirty="0">
              <a:ea typeface="+mn-lt"/>
              <a:cs typeface="+mn-lt"/>
            </a:endParaRPr>
          </a:p>
          <a:p>
            <a:pPr marL="229870" lvl="1" indent="0">
              <a:lnSpc>
                <a:spcPct val="100000"/>
              </a:lnSpc>
              <a:spcBef>
                <a:spcPct val="20000"/>
              </a:spcBef>
              <a:buNone/>
            </a:pPr>
            <a:r>
              <a:rPr lang="es-MX" b="1" u="sng" dirty="0">
                <a:ea typeface="+mn-lt"/>
                <a:cs typeface="+mn-lt"/>
              </a:rPr>
              <a:t>Correo Electrónico</a:t>
            </a:r>
            <a:r>
              <a:rPr lang="es-MX" dirty="0">
                <a:ea typeface="+mn-lt"/>
                <a:cs typeface="+mn-lt"/>
              </a:rPr>
              <a:t> - Bueno para preguntas cortas e información.</a:t>
            </a:r>
          </a:p>
          <a:p>
            <a:pPr marL="687070" lvl="6" indent="166370">
              <a:lnSpc>
                <a:spcPct val="100000"/>
              </a:lnSpc>
              <a:spcBef>
                <a:spcPct val="20000"/>
              </a:spcBef>
            </a:pPr>
            <a:r>
              <a:rPr lang="es-MX" dirty="0">
                <a:ea typeface="+mn-lt"/>
                <a:cs typeface="+mn-lt"/>
              </a:rPr>
              <a:t>Sea breve, elija sus palabras sabiamente (una coma fuera de lugar puede cambiar el significado de una oración), apéguese al tema, use preguntas abiertas, "¿Podemos hablar de eso ...?" "¿Cuáles son sus pensamientos con respecto a ...?" "¿Cuándo es un buen momento para reunirse ...?“</a:t>
            </a:r>
          </a:p>
          <a:p>
            <a:pPr marL="687070" lvl="6" indent="0">
              <a:lnSpc>
                <a:spcPct val="100000"/>
              </a:lnSpc>
              <a:spcBef>
                <a:spcPct val="20000"/>
              </a:spcBef>
              <a:buNone/>
            </a:pPr>
            <a:endParaRPr lang="es-MX" dirty="0">
              <a:ea typeface="+mn-lt"/>
              <a:cs typeface="+mn-lt"/>
            </a:endParaRPr>
          </a:p>
          <a:p>
            <a:pPr marL="229870" lvl="1" indent="0">
              <a:lnSpc>
                <a:spcPct val="100000"/>
              </a:lnSpc>
              <a:spcBef>
                <a:spcPct val="20000"/>
              </a:spcBef>
              <a:buNone/>
            </a:pPr>
            <a:r>
              <a:rPr lang="es-MX" b="1" u="sng" dirty="0">
                <a:ea typeface="+mn-lt"/>
                <a:cs typeface="+mn-lt"/>
              </a:rPr>
              <a:t>Llamada </a:t>
            </a:r>
            <a:r>
              <a:rPr lang="es-MX" b="1" u="sng" dirty="0" err="1">
                <a:ea typeface="+mn-lt"/>
                <a:cs typeface="+mn-lt"/>
              </a:rPr>
              <a:t>Telefonicas</a:t>
            </a:r>
            <a:r>
              <a:rPr lang="es-MX" b="1" u="sng" dirty="0">
                <a:ea typeface="+mn-lt"/>
                <a:cs typeface="+mn-lt"/>
              </a:rPr>
              <a:t> </a:t>
            </a:r>
            <a:r>
              <a:rPr lang="es-MX" dirty="0">
                <a:ea typeface="+mn-lt"/>
                <a:cs typeface="+mn-lt"/>
              </a:rPr>
              <a:t>– Buena manera de dialogar sobre un tema</a:t>
            </a:r>
          </a:p>
          <a:p>
            <a:pPr marL="229870" lvl="1" indent="0">
              <a:lnSpc>
                <a:spcPct val="100000"/>
              </a:lnSpc>
              <a:spcBef>
                <a:spcPct val="20000"/>
              </a:spcBef>
              <a:buNone/>
            </a:pPr>
            <a:endParaRPr lang="es-MX" dirty="0">
              <a:ea typeface="+mn-lt"/>
              <a:cs typeface="+mn-lt"/>
            </a:endParaRPr>
          </a:p>
          <a:p>
            <a:pPr marL="229870" lvl="1" indent="0">
              <a:lnSpc>
                <a:spcPct val="100000"/>
              </a:lnSpc>
              <a:spcBef>
                <a:spcPct val="20000"/>
              </a:spcBef>
              <a:buNone/>
            </a:pPr>
            <a:r>
              <a:rPr lang="es-MX" b="1" u="sng" dirty="0">
                <a:ea typeface="+mn-lt"/>
                <a:cs typeface="+mn-lt"/>
              </a:rPr>
              <a:t>Notas al Hogar-</a:t>
            </a:r>
            <a:r>
              <a:rPr lang="es-MX" dirty="0">
                <a:ea typeface="+mn-lt"/>
                <a:cs typeface="+mn-lt"/>
              </a:rPr>
              <a:t> Como un correo electrónico, respuestas a preguntas, obtener información, hacer preguntas simples, proporcionar información</a:t>
            </a:r>
          </a:p>
          <a:p>
            <a:pPr marL="229870" lvl="1" indent="0">
              <a:lnSpc>
                <a:spcPct val="100000"/>
              </a:lnSpc>
              <a:spcBef>
                <a:spcPct val="20000"/>
              </a:spcBef>
              <a:buNone/>
            </a:pPr>
            <a:endParaRPr lang="es-MX" dirty="0">
              <a:ea typeface="+mn-lt"/>
              <a:cs typeface="+mn-lt"/>
            </a:endParaRPr>
          </a:p>
          <a:p>
            <a:pPr marL="229870" lvl="1" indent="0">
              <a:lnSpc>
                <a:spcPct val="100000"/>
              </a:lnSpc>
              <a:spcBef>
                <a:spcPct val="20000"/>
              </a:spcBef>
              <a:buNone/>
            </a:pPr>
            <a:r>
              <a:rPr lang="es-MX" b="1" u="sng" dirty="0">
                <a:ea typeface="+mn-lt"/>
                <a:cs typeface="+mn-lt"/>
              </a:rPr>
              <a:t>Reuniones </a:t>
            </a:r>
            <a:r>
              <a:rPr lang="es-MX" dirty="0">
                <a:ea typeface="+mn-lt"/>
                <a:cs typeface="+mn-lt"/>
              </a:rPr>
              <a:t>- Cuestiones más complejas que necesitan resolución de problemas, diálogo, varias personas involucradas</a:t>
            </a:r>
          </a:p>
          <a:p>
            <a:pPr>
              <a:lnSpc>
                <a:spcPct val="100000"/>
              </a:lnSpc>
              <a:spcBef>
                <a:spcPct val="20000"/>
              </a:spcBef>
            </a:pPr>
            <a:endParaRPr lang="en-US" dirty="0">
              <a:ea typeface="+mn-lt"/>
              <a:cs typeface="+mn-lt"/>
            </a:endParaRPr>
          </a:p>
          <a:p>
            <a:endParaRPr lang="en-US" dirty="0">
              <a:ea typeface="Lato"/>
              <a:cs typeface="Lato"/>
            </a:endParaRPr>
          </a:p>
        </p:txBody>
      </p:sp>
    </p:spTree>
    <p:extLst>
      <p:ext uri="{BB962C8B-B14F-4D97-AF65-F5344CB8AC3E}">
        <p14:creationId xmlns:p14="http://schemas.microsoft.com/office/powerpoint/2010/main" val="427670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467360"/>
            <a:ext cx="10547126" cy="1016591"/>
          </a:xfrm>
        </p:spPr>
        <p:txBody>
          <a:bodyPr anchor="ctr">
            <a:normAutofit fontScale="90000"/>
          </a:bodyPr>
          <a:lstStyle/>
          <a:p>
            <a:r>
              <a:rPr lang="es-MX" dirty="0">
                <a:ea typeface="+mj-lt"/>
                <a:cs typeface="+mj-lt"/>
              </a:rPr>
              <a:t>Habilidades de Comunicación Efectivas</a:t>
            </a:r>
            <a:br>
              <a:rPr lang="en-US" dirty="0">
                <a:ea typeface="+mj-lt"/>
                <a:cs typeface="+mj-lt"/>
              </a:rPr>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a:lnSpc>
                <a:spcPct val="100000"/>
              </a:lnSpc>
              <a:spcBef>
                <a:spcPct val="20000"/>
              </a:spcBef>
            </a:pPr>
            <a:r>
              <a:rPr lang="es-MX" dirty="0">
                <a:ea typeface="+mn-lt"/>
                <a:cs typeface="+mn-lt"/>
              </a:rPr>
              <a:t>Haga contacto visual 
Dele toda su atención al que tiene la palabra</a:t>
            </a:r>
          </a:p>
          <a:p>
            <a:pPr>
              <a:lnSpc>
                <a:spcPct val="100000"/>
              </a:lnSpc>
              <a:spcBef>
                <a:spcPct val="20000"/>
              </a:spcBef>
            </a:pPr>
            <a:r>
              <a:rPr lang="es-MX" dirty="0">
                <a:ea typeface="+mn-lt"/>
                <a:cs typeface="+mn-lt"/>
              </a:rPr>
              <a:t>Lenguaje corporal
Hable en un tono positivo
Escuche activamente </a:t>
            </a:r>
          </a:p>
          <a:p>
            <a:pPr>
              <a:lnSpc>
                <a:spcPct val="100000"/>
              </a:lnSpc>
              <a:spcBef>
                <a:spcPct val="20000"/>
              </a:spcBef>
            </a:pPr>
            <a:r>
              <a:rPr lang="es-MX" dirty="0">
                <a:ea typeface="+mn-lt"/>
                <a:cs typeface="+mn-lt"/>
              </a:rPr>
              <a:t>Hable concisamente</a:t>
            </a:r>
          </a:p>
          <a:p>
            <a:pPr>
              <a:lnSpc>
                <a:spcPct val="100000"/>
              </a:lnSpc>
              <a:spcBef>
                <a:spcPct val="20000"/>
              </a:spcBef>
            </a:pPr>
            <a:r>
              <a:rPr lang="es-MX" dirty="0">
                <a:ea typeface="+mn-lt"/>
                <a:cs typeface="+mn-lt"/>
              </a:rPr>
              <a:t>Sea de mente abierta</a:t>
            </a:r>
          </a:p>
          <a:p>
            <a:pPr marL="0" indent="0">
              <a:lnSpc>
                <a:spcPct val="100000"/>
              </a:lnSpc>
              <a:spcBef>
                <a:spcPct val="20000"/>
              </a:spcBef>
              <a:buNone/>
            </a:pPr>
            <a:endParaRPr lang="en-US" dirty="0">
              <a:ea typeface="Lato"/>
              <a:cs typeface="Lato"/>
            </a:endParaRPr>
          </a:p>
        </p:txBody>
      </p:sp>
    </p:spTree>
    <p:extLst>
      <p:ext uri="{BB962C8B-B14F-4D97-AF65-F5344CB8AC3E}">
        <p14:creationId xmlns:p14="http://schemas.microsoft.com/office/powerpoint/2010/main" val="3545378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cap="all" dirty="0">
                <a:ea typeface="+mj-lt"/>
                <a:cs typeface="+mj-lt"/>
              </a:rPr>
            </a:br>
            <a:endParaRPr lang="en-US" cap="all" dirty="0">
              <a:ea typeface="+mj-lt"/>
              <a:cs typeface="+mj-lt"/>
            </a:endParaRPr>
          </a:p>
          <a:p>
            <a:r>
              <a:rPr lang="es-MX" dirty="0">
                <a:ea typeface="+mj-lt"/>
                <a:cs typeface="+mj-lt"/>
              </a:rPr>
              <a:t>Trabajando Juntos en las Reuniones del IEP</a:t>
            </a:r>
            <a:br>
              <a:rPr lang="en-US" dirty="0">
                <a:ea typeface="+mj-lt"/>
                <a:cs typeface="+mj-lt"/>
              </a:rPr>
            </a:br>
            <a:endParaRPr lang="en-US" cap="all" dirty="0">
              <a:ea typeface="+mj-lt"/>
              <a:cs typeface="+mj-lt"/>
            </a:endParaRPr>
          </a:p>
          <a:p>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52338" y="1963909"/>
            <a:ext cx="11501306" cy="4323560"/>
          </a:xfrm>
        </p:spPr>
        <p:txBody>
          <a:bodyPr vert="horz" lIns="91440" tIns="45720" rIns="91440" bIns="45720" rtlCol="0" anchor="t">
            <a:normAutofit fontScale="85000" lnSpcReduction="20000"/>
          </a:bodyPr>
          <a:lstStyle/>
          <a:p>
            <a:pPr>
              <a:lnSpc>
                <a:spcPct val="100000"/>
              </a:lnSpc>
              <a:spcBef>
                <a:spcPct val="20000"/>
              </a:spcBef>
            </a:pPr>
            <a:r>
              <a:rPr lang="es-MX" dirty="0">
                <a:ea typeface="+mn-lt"/>
                <a:cs typeface="+mn-lt"/>
              </a:rPr>
              <a:t>Sea Organizado/a</a:t>
            </a:r>
          </a:p>
          <a:p>
            <a:pPr marL="229870" lvl="1" indent="166370">
              <a:lnSpc>
                <a:spcPct val="100000"/>
              </a:lnSpc>
              <a:spcBef>
                <a:spcPct val="20000"/>
              </a:spcBef>
            </a:pPr>
            <a:r>
              <a:rPr lang="es-MX" dirty="0">
                <a:ea typeface="+mn-lt"/>
                <a:cs typeface="+mn-lt"/>
              </a:rPr>
              <a:t>haga un folder/carpeta para el IEP</a:t>
            </a:r>
          </a:p>
          <a:p>
            <a:pPr marL="229870" lvl="1"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Comunique los problemas al personal antes de la reunión </a:t>
            </a:r>
          </a:p>
          <a:p>
            <a:pPr marL="229870" lvl="1" indent="166370">
              <a:lnSpc>
                <a:spcPct val="100000"/>
              </a:lnSpc>
              <a:spcBef>
                <a:spcPct val="20000"/>
              </a:spcBef>
            </a:pPr>
            <a:r>
              <a:rPr lang="es-MX" dirty="0">
                <a:ea typeface="+mn-lt"/>
                <a:cs typeface="+mn-lt"/>
              </a:rPr>
              <a:t>Haga una lista de preguntas/inquietudes</a:t>
            </a:r>
          </a:p>
          <a:p>
            <a:pPr marL="229870" lvl="1" indent="166370">
              <a:lnSpc>
                <a:spcPct val="100000"/>
              </a:lnSpc>
              <a:spcBef>
                <a:spcPct val="20000"/>
              </a:spcBef>
            </a:pPr>
            <a:r>
              <a:rPr lang="es-MX" dirty="0">
                <a:ea typeface="+mn-lt"/>
                <a:cs typeface="+mn-lt"/>
              </a:rPr>
              <a:t>se hace más si la gente está preparada</a:t>
            </a:r>
          </a:p>
          <a:p>
            <a:pPr marL="229870" lvl="1"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Llegue a tiempo</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Prepare preguntas e inquietudes </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Tenga una actitud positiva</a:t>
            </a:r>
          </a:p>
          <a:p>
            <a:pPr lvl="1">
              <a:lnSpc>
                <a:spcPct val="100000"/>
              </a:lnSpc>
              <a:spcBef>
                <a:spcPct val="20000"/>
              </a:spcBef>
            </a:pPr>
            <a:r>
              <a:rPr lang="es-MX" dirty="0">
                <a:ea typeface="+mn-lt"/>
                <a:cs typeface="+mn-lt"/>
              </a:rPr>
              <a:t>Tener las mejores esperanzas pero prepare para hacer preguntas</a:t>
            </a:r>
          </a:p>
          <a:p>
            <a:pPr lvl="1">
              <a:lnSpc>
                <a:spcPct val="100000"/>
              </a:lnSpc>
              <a:spcBef>
                <a:spcPct val="20000"/>
              </a:spcBef>
            </a:pPr>
            <a:endParaRPr lang="es-MX" dirty="0">
              <a:ea typeface="+mn-lt"/>
              <a:cs typeface="+mn-lt"/>
            </a:endParaRPr>
          </a:p>
          <a:p>
            <a:pPr>
              <a:lnSpc>
                <a:spcPct val="100000"/>
              </a:lnSpc>
              <a:spcBef>
                <a:spcPct val="20000"/>
              </a:spcBef>
            </a:pPr>
            <a:r>
              <a:rPr lang="es-MX" dirty="0">
                <a:ea typeface="+mn-lt"/>
                <a:cs typeface="+mn-lt"/>
              </a:rPr>
              <a:t>Recuerde, el IEP es un documento en constante cambio y está individualizado para su hijo </a:t>
            </a: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1394079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570531"/>
            <a:ext cx="10547126" cy="913420"/>
          </a:xfrm>
        </p:spPr>
        <p:txBody>
          <a:bodyPr anchor="ctr">
            <a:normAutofit fontScale="90000"/>
          </a:bodyPr>
          <a:lstStyle/>
          <a:p>
            <a:r>
              <a:rPr lang="es-MX" sz="4000" dirty="0">
                <a:ea typeface="+mj-lt"/>
                <a:cs typeface="+mj-lt"/>
              </a:rPr>
              <a:t>Abogar Durante el IEP</a:t>
            </a:r>
            <a:r>
              <a:rPr lang="en-US" dirty="0">
                <a:ea typeface="+mj-lt"/>
                <a:cs typeface="+mj-lt"/>
              </a:rPr>
              <a:t>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fontScale="92500" lnSpcReduction="10000"/>
          </a:bodyPr>
          <a:lstStyle/>
          <a:p>
            <a:pPr>
              <a:lnSpc>
                <a:spcPct val="150000"/>
              </a:lnSpc>
              <a:spcBef>
                <a:spcPct val="20000"/>
              </a:spcBef>
            </a:pPr>
            <a:r>
              <a:rPr lang="es-MX" dirty="0">
                <a:ea typeface="+mn-lt"/>
                <a:cs typeface="+mn-lt"/>
              </a:rPr>
              <a:t>Escriba sus preocupaciones antes de la reunión </a:t>
            </a:r>
          </a:p>
          <a:p>
            <a:pPr marL="0" indent="0">
              <a:lnSpc>
                <a:spcPct val="150000"/>
              </a:lnSpc>
              <a:spcBef>
                <a:spcPct val="20000"/>
              </a:spcBef>
              <a:buNone/>
            </a:pPr>
            <a:endParaRPr lang="en-US" dirty="0">
              <a:ea typeface="+mn-lt"/>
              <a:cs typeface="+mn-lt"/>
            </a:endParaRPr>
          </a:p>
          <a:p>
            <a:pPr>
              <a:lnSpc>
                <a:spcPct val="150000"/>
              </a:lnSpc>
              <a:spcBef>
                <a:spcPct val="20000"/>
              </a:spcBef>
            </a:pPr>
            <a:r>
              <a:rPr lang="es-MX" dirty="0">
                <a:ea typeface="+mn-lt"/>
                <a:cs typeface="+mn-lt"/>
              </a:rPr>
              <a:t>Revise el documento y las notas del IEP</a:t>
            </a:r>
          </a:p>
          <a:p>
            <a:pPr marL="0" indent="0">
              <a:lnSpc>
                <a:spcPct val="150000"/>
              </a:lnSpc>
              <a:spcBef>
                <a:spcPct val="20000"/>
              </a:spcBef>
              <a:buNone/>
            </a:pPr>
            <a:endParaRPr lang="en-US" dirty="0">
              <a:ea typeface="+mn-lt"/>
              <a:cs typeface="+mn-lt"/>
            </a:endParaRPr>
          </a:p>
          <a:p>
            <a:pPr>
              <a:lnSpc>
                <a:spcPct val="100000"/>
              </a:lnSpc>
              <a:spcBef>
                <a:spcPct val="20000"/>
              </a:spcBef>
            </a:pPr>
            <a:r>
              <a:rPr lang="es-MX" dirty="0">
                <a:ea typeface="+mn-lt"/>
                <a:cs typeface="+mn-lt"/>
              </a:rPr>
              <a:t>Escriba un comentario de los padres después de la reunión con su consentimiento si siente que falta algo</a:t>
            </a:r>
          </a:p>
          <a:p>
            <a:pPr marL="0" indent="0">
              <a:lnSpc>
                <a:spcPct val="100000"/>
              </a:lnSpc>
              <a:spcBef>
                <a:spcPct val="20000"/>
              </a:spcBef>
              <a:buNone/>
            </a:pPr>
            <a:endParaRPr lang="en-US" dirty="0">
              <a:ea typeface="+mn-lt"/>
              <a:cs typeface="+mn-lt"/>
            </a:endParaRPr>
          </a:p>
          <a:p>
            <a:pPr>
              <a:lnSpc>
                <a:spcPct val="100000"/>
              </a:lnSpc>
              <a:spcBef>
                <a:spcPct val="20000"/>
              </a:spcBef>
            </a:pPr>
            <a:r>
              <a:rPr lang="es-MX" dirty="0">
                <a:ea typeface="+mn-lt"/>
                <a:cs typeface="+mn-lt"/>
              </a:rPr>
              <a:t>Haga preguntas abiertas</a:t>
            </a:r>
          </a:p>
          <a:p>
            <a:pPr lvl="1">
              <a:lnSpc>
                <a:spcPct val="100000"/>
              </a:lnSpc>
              <a:spcBef>
                <a:spcPct val="20000"/>
              </a:spcBef>
            </a:pPr>
            <a:r>
              <a:rPr lang="es-MX" dirty="0">
                <a:ea typeface="+mn-lt"/>
                <a:cs typeface="+mn-lt"/>
              </a:rPr>
              <a:t>¿Por qué crees...? 
¿Has considerado…? </a:t>
            </a:r>
          </a:p>
          <a:p>
            <a:pPr>
              <a:lnSpc>
                <a:spcPct val="15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772751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473348"/>
            <a:ext cx="10547126" cy="1325563"/>
          </a:xfrm>
        </p:spPr>
        <p:txBody>
          <a:bodyPr anchor="ctr">
            <a:normAutofit/>
          </a:bodyPr>
          <a:lstStyle/>
          <a:p>
            <a:r>
              <a:rPr lang="es-MX" dirty="0">
                <a:ea typeface="+mj-lt"/>
                <a:cs typeface="+mj-lt"/>
              </a:rPr>
              <a:t>Abogar Después del IEP</a:t>
            </a:r>
            <a:br>
              <a:rPr lang="en-US" dirty="0"/>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lnSpcReduction="10000"/>
          </a:bodyPr>
          <a:lstStyle/>
          <a:p>
            <a:pPr>
              <a:lnSpc>
                <a:spcPct val="100000"/>
              </a:lnSpc>
              <a:spcBef>
                <a:spcPct val="20000"/>
              </a:spcBef>
            </a:pPr>
            <a:r>
              <a:rPr lang="es-MX" dirty="0">
                <a:ea typeface="+mn-lt"/>
                <a:cs typeface="+mn-lt"/>
              </a:rPr>
              <a:t>Ponga sus solicitudes e inquietudes por escrito</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Solicite una reunión con el equipo de IEP</a:t>
            </a:r>
          </a:p>
          <a:p>
            <a:pPr marL="229870" lvl="1" indent="166370">
              <a:lnSpc>
                <a:spcPct val="100000"/>
              </a:lnSpc>
              <a:spcBef>
                <a:spcPct val="20000"/>
              </a:spcBef>
            </a:pPr>
            <a:r>
              <a:rPr lang="es-MX" dirty="0">
                <a:ea typeface="+mn-lt"/>
                <a:cs typeface="+mn-lt"/>
              </a:rPr>
              <a:t>Ponga su solicitud por escrito</a:t>
            </a:r>
          </a:p>
          <a:p>
            <a:pPr marL="229870" lvl="1" indent="166370">
              <a:lnSpc>
                <a:spcPct val="100000"/>
              </a:lnSpc>
              <a:spcBef>
                <a:spcPct val="20000"/>
              </a:spcBef>
            </a:pPr>
            <a:endParaRPr lang="es-MX" dirty="0">
              <a:ea typeface="+mn-lt"/>
              <a:cs typeface="+mn-lt"/>
            </a:endParaRPr>
          </a:p>
          <a:p>
            <a:pPr>
              <a:lnSpc>
                <a:spcPct val="100000"/>
              </a:lnSpc>
              <a:spcBef>
                <a:spcPct val="20000"/>
              </a:spcBef>
            </a:pPr>
            <a:r>
              <a:rPr lang="es-MX" dirty="0">
                <a:ea typeface="+mn-lt"/>
                <a:cs typeface="+mn-lt"/>
              </a:rPr>
              <a:t>Solicite una reunión con el maestro/a o con administración u otro personal para ayudarle a comprender la oferta de la escuela</a:t>
            </a:r>
          </a:p>
          <a:p>
            <a:pPr marL="0" indent="0">
              <a:lnSpc>
                <a:spcPct val="100000"/>
              </a:lnSpc>
              <a:spcBef>
                <a:spcPct val="20000"/>
              </a:spcBef>
              <a:buNone/>
            </a:pPr>
            <a:endParaRPr lang="es-MX" dirty="0">
              <a:ea typeface="+mn-lt"/>
              <a:cs typeface="+mn-lt"/>
            </a:endParaRPr>
          </a:p>
          <a:p>
            <a:pPr>
              <a:lnSpc>
                <a:spcPct val="100000"/>
              </a:lnSpc>
              <a:spcBef>
                <a:spcPct val="20000"/>
              </a:spcBef>
            </a:pPr>
            <a:r>
              <a:rPr lang="es-MX" dirty="0">
                <a:ea typeface="+mn-lt"/>
                <a:cs typeface="+mn-lt"/>
              </a:rPr>
              <a:t>De su consentimiento solo a lo que usted está de acuerdo en al oferta</a:t>
            </a:r>
          </a:p>
          <a:p>
            <a:pPr marL="229870" lvl="1" indent="166370">
              <a:lnSpc>
                <a:spcPct val="100000"/>
              </a:lnSpc>
              <a:spcBef>
                <a:spcPct val="20000"/>
              </a:spcBef>
            </a:pPr>
            <a:r>
              <a:rPr lang="es-MX" dirty="0">
                <a:ea typeface="+mn-lt"/>
                <a:cs typeface="+mn-lt"/>
              </a:rPr>
              <a:t>La escuela implementará los servicios con los que usted esté de acuerdo y trabajará con       usted para resolver los problemas restantes. </a:t>
            </a: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237048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443854"/>
            <a:ext cx="10547126" cy="1325563"/>
          </a:xfrm>
        </p:spPr>
        <p:txBody>
          <a:bodyPr anchor="ctr">
            <a:normAutofit/>
          </a:bodyPr>
          <a:lstStyle/>
          <a:p>
            <a:r>
              <a:rPr lang="es-MX" dirty="0">
                <a:ea typeface="+mj-lt"/>
                <a:cs typeface="+mj-lt"/>
              </a:rPr>
              <a:t>Buscar Propósitos Mutuos</a:t>
            </a:r>
            <a:br>
              <a:rPr lang="en-US" dirty="0"/>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a:lnSpc>
                <a:spcPct val="100000"/>
              </a:lnSpc>
              <a:spcBef>
                <a:spcPct val="20000"/>
              </a:spcBef>
            </a:pPr>
            <a:r>
              <a:rPr lang="es-MX" dirty="0">
                <a:ea typeface="+mn-lt"/>
                <a:cs typeface="+mn-lt"/>
              </a:rPr>
              <a:t>Trate de encontrar áreas de acuerdo mutuo
Esté abierto a otras opciones/ideas</a:t>
            </a:r>
          </a:p>
          <a:p>
            <a:pPr>
              <a:lnSpc>
                <a:spcPct val="100000"/>
              </a:lnSpc>
              <a:spcBef>
                <a:spcPct val="20000"/>
              </a:spcBef>
            </a:pPr>
            <a:r>
              <a:rPr lang="es-MX" dirty="0">
                <a:ea typeface="+mn-lt"/>
                <a:cs typeface="+mn-lt"/>
              </a:rPr>
              <a:t>Comunique sus necesidades y creencias básicas 
Manténgase enfocado en las necesidades de su hijo
Haga preguntas, la única pregunta "mala" es la que NO se hace</a:t>
            </a:r>
          </a:p>
          <a:p>
            <a:pPr>
              <a:lnSpc>
                <a:spcPct val="100000"/>
              </a:lnSpc>
              <a:spcBef>
                <a:spcPct val="20000"/>
              </a:spcBef>
            </a:pPr>
            <a:endParaRPr lang="es-MX"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pic>
        <p:nvPicPr>
          <p:cNvPr id="4" name="Picture 4">
            <a:extLst>
              <a:ext uri="{FF2B5EF4-FFF2-40B4-BE49-F238E27FC236}">
                <a16:creationId xmlns:a16="http://schemas.microsoft.com/office/drawing/2014/main" id="{5FD0BF00-0E7A-FDFD-391A-E9CB0FF6BF34}"/>
              </a:ext>
            </a:extLst>
          </p:cNvPr>
          <p:cNvPicPr>
            <a:picLocks noChangeAspect="1"/>
          </p:cNvPicPr>
          <p:nvPr/>
        </p:nvPicPr>
        <p:blipFill>
          <a:blip r:embed="rId2"/>
          <a:stretch>
            <a:fillRect/>
          </a:stretch>
        </p:blipFill>
        <p:spPr>
          <a:xfrm>
            <a:off x="4617244" y="4567040"/>
            <a:ext cx="2743200" cy="1914921"/>
          </a:xfrm>
          <a:prstGeom prst="rect">
            <a:avLst/>
          </a:prstGeom>
        </p:spPr>
      </p:pic>
    </p:spTree>
    <p:extLst>
      <p:ext uri="{BB962C8B-B14F-4D97-AF65-F5344CB8AC3E}">
        <p14:creationId xmlns:p14="http://schemas.microsoft.com/office/powerpoint/2010/main" val="1183063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331108"/>
            <a:ext cx="10547126" cy="1325563"/>
          </a:xfrm>
        </p:spPr>
        <p:txBody>
          <a:bodyPr anchor="ctr">
            <a:normAutofit/>
          </a:bodyPr>
          <a:lstStyle/>
          <a:p>
            <a:r>
              <a:rPr lang="es-MX" cap="all" dirty="0">
                <a:ea typeface="+mj-lt"/>
                <a:cs typeface="+mj-lt"/>
              </a:rPr>
              <a:t>¿QUÉ HACER SI LAS COSAS NO FUNCIONAN?
</a:t>
            </a: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marL="971550" lvl="1" indent="-514350">
              <a:lnSpc>
                <a:spcPct val="100000"/>
              </a:lnSpc>
              <a:spcBef>
                <a:spcPct val="20000"/>
              </a:spcBef>
              <a:buAutoNum type="arabicPeriod"/>
            </a:pPr>
            <a:r>
              <a:rPr lang="es-MX" dirty="0">
                <a:ea typeface="+mn-lt"/>
                <a:cs typeface="+mn-lt"/>
              </a:rPr>
              <a:t>Solicite una reunión con el equipo de IEP facilitada</a:t>
            </a:r>
          </a:p>
          <a:p>
            <a:pPr marL="971550" lvl="1" indent="-514350">
              <a:lnSpc>
                <a:spcPct val="150000"/>
              </a:lnSpc>
              <a:spcBef>
                <a:spcPct val="20000"/>
              </a:spcBef>
              <a:buAutoNum type="arabicPeriod"/>
            </a:pPr>
            <a:r>
              <a:rPr lang="es-MX" dirty="0">
                <a:ea typeface="+mn-lt"/>
                <a:cs typeface="+mn-lt"/>
              </a:rPr>
              <a:t>Solicite una reunión con la Administración del Distrito
Llame a su SELPA y averigüe qué resolución de disputas local hay disponible
Presentar una queja de CDE (Departamento de Educación de California)
Solicite medicación solamente</a:t>
            </a:r>
          </a:p>
          <a:p>
            <a:pPr marL="229870" lvl="1" indent="0">
              <a:lnSpc>
                <a:spcPct val="100000"/>
              </a:lnSpc>
              <a:spcBef>
                <a:spcPct val="20000"/>
              </a:spcBef>
              <a:buNone/>
            </a:pPr>
            <a:endParaRPr lang="es-MX" dirty="0">
              <a:ea typeface="+mn-lt"/>
              <a:cs typeface="+mn-lt"/>
            </a:endParaRPr>
          </a:p>
          <a:p>
            <a:pPr marL="572770" lvl="1" indent="-342900">
              <a:lnSpc>
                <a:spcPct val="100000"/>
              </a:lnSpc>
              <a:spcBef>
                <a:spcPct val="20000"/>
              </a:spcBef>
            </a:pPr>
            <a:r>
              <a:rPr lang="es-MX" dirty="0">
                <a:ea typeface="+mn-lt"/>
                <a:cs typeface="+mn-lt"/>
              </a:rPr>
              <a:t>Si todo lo demás falla: Usted tiene derecho a solicitar un DEBIDO PROCESO</a:t>
            </a:r>
          </a:p>
          <a:p>
            <a:pPr>
              <a:lnSpc>
                <a:spcPct val="100000"/>
              </a:lnSpc>
              <a:spcBef>
                <a:spcPct val="20000"/>
              </a:spcBef>
            </a:pPr>
            <a:endParaRPr lang="en-US" dirty="0">
              <a:ea typeface="+mn-lt"/>
              <a:cs typeface="+mn-lt"/>
            </a:endParaRPr>
          </a:p>
        </p:txBody>
      </p:sp>
    </p:spTree>
    <p:extLst>
      <p:ext uri="{BB962C8B-B14F-4D97-AF65-F5344CB8AC3E}">
        <p14:creationId xmlns:p14="http://schemas.microsoft.com/office/powerpoint/2010/main" val="2630732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grass, person, outdoor, playing&#10;&#10;Description automatically generated">
            <a:extLst>
              <a:ext uri="{FF2B5EF4-FFF2-40B4-BE49-F238E27FC236}">
                <a16:creationId xmlns:a16="http://schemas.microsoft.com/office/drawing/2014/main" id="{0DCC57C5-C5AA-4CF8-AF7B-FBA0734CE743}"/>
              </a:ext>
            </a:extLst>
          </p:cNvPr>
          <p:cNvPicPr>
            <a:picLocks noGrp="1" noChangeAspect="1"/>
          </p:cNvPicPr>
          <p:nvPr>
            <p:ph sz="half" idx="2"/>
          </p:nvPr>
        </p:nvPicPr>
        <p:blipFill rotWithShape="1">
          <a:blip r:embed="rId2"/>
          <a:srcRect l="5870" r="11465" b="-1"/>
          <a:stretch/>
        </p:blipFill>
        <p:spPr>
          <a:xfrm>
            <a:off x="839788" y="2505075"/>
            <a:ext cx="5157787" cy="3684588"/>
          </a:xfrm>
          <a:noFill/>
        </p:spPr>
      </p:pic>
      <p:sp>
        <p:nvSpPr>
          <p:cNvPr id="6" name="TextBox 5">
            <a:extLst>
              <a:ext uri="{FF2B5EF4-FFF2-40B4-BE49-F238E27FC236}">
                <a16:creationId xmlns:a16="http://schemas.microsoft.com/office/drawing/2014/main" id="{31543C55-6A13-6734-B9AB-B4089C91AFB0}"/>
              </a:ext>
            </a:extLst>
          </p:cNvPr>
          <p:cNvSpPr txBox="1"/>
          <p:nvPr/>
        </p:nvSpPr>
        <p:spPr>
          <a:xfrm>
            <a:off x="2570480" y="1681163"/>
            <a:ext cx="6471919" cy="82391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62500" lnSpcReduction="20000"/>
          </a:bodyPr>
          <a:lstStyle/>
          <a:p>
            <a:pPr>
              <a:spcAft>
                <a:spcPts val="600"/>
              </a:spcAft>
            </a:pPr>
            <a:r>
              <a:rPr lang="es-MX" sz="2900" dirty="0">
                <a:solidFill>
                  <a:schemeClr val="accent1"/>
                </a:solidFill>
              </a:rPr>
              <a:t>Las relaciones positivas conducen al éxito de los estudiantes</a:t>
            </a:r>
            <a:r>
              <a:rPr lang="es-MX" sz="2400" dirty="0">
                <a:solidFill>
                  <a:schemeClr val="accent1"/>
                </a:solidFill>
              </a:rPr>
              <a:t>
</a:t>
            </a:r>
            <a:endParaRPr lang="en-US" sz="2400" dirty="0">
              <a:solidFill>
                <a:schemeClr val="accent1"/>
              </a:solidFill>
            </a:endParaRPr>
          </a:p>
        </p:txBody>
      </p:sp>
      <p:pic>
        <p:nvPicPr>
          <p:cNvPr id="5" name="Picture 5">
            <a:extLst>
              <a:ext uri="{FF2B5EF4-FFF2-40B4-BE49-F238E27FC236}">
                <a16:creationId xmlns:a16="http://schemas.microsoft.com/office/drawing/2014/main" id="{E96D1876-0538-B2BB-D850-D00EDDA8D406}"/>
              </a:ext>
            </a:extLst>
          </p:cNvPr>
          <p:cNvPicPr>
            <a:picLocks noChangeAspect="1"/>
          </p:cNvPicPr>
          <p:nvPr/>
        </p:nvPicPr>
        <p:blipFill rotWithShape="1">
          <a:blip r:embed="rId3"/>
          <a:srcRect l="6028" r="9096" b="-2"/>
          <a:stretch/>
        </p:blipFill>
        <p:spPr>
          <a:xfrm>
            <a:off x="6172200" y="2505075"/>
            <a:ext cx="5183188" cy="3684588"/>
          </a:xfrm>
          <a:prstGeom prst="rect">
            <a:avLst/>
          </a:prstGeom>
          <a:noFill/>
        </p:spPr>
      </p:pic>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08262" y="453028"/>
            <a:ext cx="10547126" cy="1325563"/>
          </a:xfrm>
        </p:spPr>
        <p:txBody>
          <a:bodyPr anchor="ctr">
            <a:normAutofit/>
          </a:bodyPr>
          <a:lstStyle/>
          <a:p>
            <a:r>
              <a:rPr lang="es-MX" dirty="0"/>
              <a:t>La colaboración es la clave</a:t>
            </a:r>
            <a:br>
              <a:rPr lang="en-US" dirty="0"/>
            </a:br>
            <a:endParaRPr lang="en-US" cap="all" dirty="0"/>
          </a:p>
        </p:txBody>
      </p:sp>
    </p:spTree>
    <p:extLst>
      <p:ext uri="{BB962C8B-B14F-4D97-AF65-F5344CB8AC3E}">
        <p14:creationId xmlns:p14="http://schemas.microsoft.com/office/powerpoint/2010/main" val="3168134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22437" y="463480"/>
            <a:ext cx="10547126" cy="1325563"/>
          </a:xfrm>
        </p:spPr>
        <p:txBody>
          <a:bodyPr anchor="ctr">
            <a:normAutofit/>
          </a:bodyPr>
          <a:lstStyle/>
          <a:p>
            <a:r>
              <a:rPr lang="en-US" cap="all" dirty="0"/>
              <a:t>Gracias </a:t>
            </a:r>
            <a:endParaRPr lang="en-US" dirty="0"/>
          </a:p>
          <a:p>
            <a:endParaRPr lang="en-US" cap="all" dirty="0"/>
          </a:p>
        </p:txBody>
      </p:sp>
      <p:pic>
        <p:nvPicPr>
          <p:cNvPr id="4" name="Picture 4" descr="Table&#10;&#10;Description automatically generated">
            <a:extLst>
              <a:ext uri="{FF2B5EF4-FFF2-40B4-BE49-F238E27FC236}">
                <a16:creationId xmlns:a16="http://schemas.microsoft.com/office/drawing/2014/main" id="{41ADA864-B34E-419D-4469-3502222BC92E}"/>
              </a:ext>
            </a:extLst>
          </p:cNvPr>
          <p:cNvPicPr>
            <a:picLocks noGrp="1" noChangeAspect="1"/>
          </p:cNvPicPr>
          <p:nvPr>
            <p:ph idx="1"/>
          </p:nvPr>
        </p:nvPicPr>
        <p:blipFill>
          <a:blip r:embed="rId2"/>
          <a:stretch>
            <a:fillRect/>
          </a:stretch>
        </p:blipFill>
        <p:spPr>
          <a:xfrm>
            <a:off x="2296141" y="1789043"/>
            <a:ext cx="7599718" cy="4236844"/>
          </a:xfrm>
          <a:noFill/>
        </p:spPr>
      </p:pic>
    </p:spTree>
    <p:extLst>
      <p:ext uri="{BB962C8B-B14F-4D97-AF65-F5344CB8AC3E}">
        <p14:creationId xmlns:p14="http://schemas.microsoft.com/office/powerpoint/2010/main" val="61275862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Custom 4">
      <a:dk1>
        <a:srgbClr val="222457"/>
      </a:dk1>
      <a:lt1>
        <a:srgbClr val="FFFFFF"/>
      </a:lt1>
      <a:dk2>
        <a:srgbClr val="018C65"/>
      </a:dk2>
      <a:lt2>
        <a:srgbClr val="FFFFFF"/>
      </a:lt2>
      <a:accent1>
        <a:srgbClr val="ACC8E5"/>
      </a:accent1>
      <a:accent2>
        <a:srgbClr val="E7FFFE"/>
      </a:accent2>
      <a:accent3>
        <a:srgbClr val="C6E0A0"/>
      </a:accent3>
      <a:accent4>
        <a:srgbClr val="222457"/>
      </a:accent4>
      <a:accent5>
        <a:srgbClr val="00A7A0"/>
      </a:accent5>
      <a:accent6>
        <a:srgbClr val="018C65"/>
      </a:accent6>
      <a:hlink>
        <a:srgbClr val="00A7A0"/>
      </a:hlink>
      <a:folHlink>
        <a:srgbClr val="222457"/>
      </a:folHlink>
    </a:clrScheme>
    <a:fontScheme name="Fontana USD">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ana Power Point Template_rev" id="{D523AA7B-B03B-40F8-901E-C42072F15899}" vid="{1369B13D-3347-483B-ADC2-5A867EB3DF42}"/>
    </a:ext>
  </a:extLst>
</a:theme>
</file>

<file path=ppt/theme/theme2.xml><?xml version="1.0" encoding="utf-8"?>
<a:theme xmlns:a="http://schemas.openxmlformats.org/drawingml/2006/main" name="Gri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2222</TotalTime>
  <Words>2656</Words>
  <Application>Microsoft Office PowerPoint</Application>
  <PresentationFormat>Widescreen</PresentationFormat>
  <Paragraphs>286</Paragraphs>
  <Slides>39</Slides>
  <Notes>0</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Franklin Gothic Medium</vt:lpstr>
      <vt:lpstr>Lato</vt:lpstr>
      <vt:lpstr>Lato Black</vt:lpstr>
      <vt:lpstr>Wingdings</vt:lpstr>
      <vt:lpstr>Wingdings 2</vt:lpstr>
      <vt:lpstr>Office Theme</vt:lpstr>
      <vt:lpstr>Grid</vt:lpstr>
      <vt:lpstr>Navegando a través de un IEP</vt:lpstr>
      <vt:lpstr>Objetivos de Aprendizaje
</vt:lpstr>
      <vt:lpstr> Fontana SELPA Departamento de Servicios Especiales
</vt:lpstr>
      <vt:lpstr> Misión Fontana SELPA
</vt:lpstr>
      <vt:lpstr>¿Qué es el Aviso de Garantías Procesales?
</vt:lpstr>
      <vt:lpstr>Explicación de las Garantías Procesales:  Participación</vt:lpstr>
      <vt:lpstr>Explicación de las Garantías Procesales:  ¿Quién puede proporcionar apoyo?</vt:lpstr>
      <vt:lpstr>Explicación de las  Garantías Procesales:  Aviso previo por escrito (PWN)</vt:lpstr>
      <vt:lpstr>Explicación de las Garantías Procesales:  Consentimiento de los Padres</vt:lpstr>
      <vt:lpstr>Otros componentes de las Garantías  Procesales
</vt:lpstr>
      <vt:lpstr> ¿Cómo se Resuelven las disputas?
</vt:lpstr>
      <vt:lpstr>Intervención a Evaluación
</vt:lpstr>
      <vt:lpstr>Proceso de Evaluación
</vt:lpstr>
      <vt:lpstr>Comprendiendo  el Proceso
</vt:lpstr>
      <vt:lpstr>13 Categorías de Elegibilidad
</vt:lpstr>
      <vt:lpstr>¿Qué es un IEP?
</vt:lpstr>
      <vt:lpstr>Miembros del Equipo del IEP
</vt:lpstr>
      <vt:lpstr>Consentimiento de los Padres
</vt:lpstr>
      <vt:lpstr>Consentimiento (Continuación)
</vt:lpstr>
      <vt:lpstr>Ejemplo de una agenda de IEP
</vt:lpstr>
      <vt:lpstr>Partes de un IEP
</vt:lpstr>
      <vt:lpstr>Preparación para la reunión
</vt:lpstr>
      <vt:lpstr>Organización de folder/Caperta de IEP
</vt:lpstr>
      <vt:lpstr> Organización de carpeta de Iep 
</vt:lpstr>
      <vt:lpstr> Otra Información
</vt:lpstr>
      <vt:lpstr>Otra información
</vt:lpstr>
      <vt:lpstr> Otra Información 
</vt:lpstr>
      <vt:lpstr> Otra Información
</vt:lpstr>
      <vt:lpstr> Asociaciones Familiares y Escolares
</vt:lpstr>
      <vt:lpstr>Trabajando Juntos para Soluciones </vt:lpstr>
      <vt:lpstr>Comunicación
</vt:lpstr>
      <vt:lpstr>Habilidades de Comunicación Efectivas </vt:lpstr>
      <vt:lpstr>  Trabajando Juntos en las Reuniones del IEP  </vt:lpstr>
      <vt:lpstr>Abogar Durante el IEP
</vt:lpstr>
      <vt:lpstr>Abogar Después del IEP </vt:lpstr>
      <vt:lpstr>Buscar Propósitos Mutuos </vt:lpstr>
      <vt:lpstr>¿QUÉ HACER SI LAS COSAS NO FUNCIONAN?
</vt:lpstr>
      <vt:lpstr>La colaboración es la clave </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Bianca M. Silva Valdivia</dc:creator>
  <cp:lastModifiedBy>Katya Quirarte</cp:lastModifiedBy>
  <cp:revision>341</cp:revision>
  <dcterms:created xsi:type="dcterms:W3CDTF">2022-09-29T23:40:56Z</dcterms:created>
  <dcterms:modified xsi:type="dcterms:W3CDTF">2022-10-11T23:03:20Z</dcterms:modified>
</cp:coreProperties>
</file>