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57"/>
  </p:notesMasterIdLst>
  <p:sldIdLst>
    <p:sldId id="256" r:id="rId2"/>
    <p:sldId id="313" r:id="rId3"/>
    <p:sldId id="314" r:id="rId4"/>
    <p:sldId id="257" r:id="rId5"/>
    <p:sldId id="262" r:id="rId6"/>
    <p:sldId id="326" r:id="rId7"/>
    <p:sldId id="327" r:id="rId8"/>
    <p:sldId id="329" r:id="rId9"/>
    <p:sldId id="325" r:id="rId10"/>
    <p:sldId id="324" r:id="rId11"/>
    <p:sldId id="315" r:id="rId12"/>
    <p:sldId id="316" r:id="rId13"/>
    <p:sldId id="320" r:id="rId14"/>
    <p:sldId id="317" r:id="rId15"/>
    <p:sldId id="352" r:id="rId16"/>
    <p:sldId id="354" r:id="rId17"/>
    <p:sldId id="355" r:id="rId18"/>
    <p:sldId id="356" r:id="rId19"/>
    <p:sldId id="357" r:id="rId20"/>
    <p:sldId id="358" r:id="rId21"/>
    <p:sldId id="359" r:id="rId22"/>
    <p:sldId id="361" r:id="rId23"/>
    <p:sldId id="366" r:id="rId24"/>
    <p:sldId id="362" r:id="rId25"/>
    <p:sldId id="353" r:id="rId26"/>
    <p:sldId id="363" r:id="rId27"/>
    <p:sldId id="349" r:id="rId28"/>
    <p:sldId id="335" r:id="rId29"/>
    <p:sldId id="338" r:id="rId30"/>
    <p:sldId id="336" r:id="rId31"/>
    <p:sldId id="260" r:id="rId32"/>
    <p:sldId id="284" r:id="rId33"/>
    <p:sldId id="281" r:id="rId34"/>
    <p:sldId id="283" r:id="rId35"/>
    <p:sldId id="286" r:id="rId36"/>
    <p:sldId id="285" r:id="rId37"/>
    <p:sldId id="351" r:id="rId38"/>
    <p:sldId id="300" r:id="rId39"/>
    <p:sldId id="301" r:id="rId40"/>
    <p:sldId id="302" r:id="rId41"/>
    <p:sldId id="304" r:id="rId42"/>
    <p:sldId id="305" r:id="rId43"/>
    <p:sldId id="306" r:id="rId44"/>
    <p:sldId id="307" r:id="rId45"/>
    <p:sldId id="261" r:id="rId46"/>
    <p:sldId id="294" r:id="rId47"/>
    <p:sldId id="295" r:id="rId48"/>
    <p:sldId id="321" r:id="rId49"/>
    <p:sldId id="296" r:id="rId50"/>
    <p:sldId id="298" r:id="rId51"/>
    <p:sldId id="299" r:id="rId52"/>
    <p:sldId id="334" r:id="rId53"/>
    <p:sldId id="310" r:id="rId54"/>
    <p:sldId id="360" r:id="rId55"/>
    <p:sldId id="365" r:id="rId56"/>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9E6D6B-A481-D9F5-BFCD-4AF4173E4552}" name="Adriane N. Alcantar" initials="ANA" userId="S::AlcaAN@fusd.net::0366b4a0-11bb-4479-b78a-3795f862a91c" providerId="AD"/>
  <p188:author id="{E78F6484-67B8-E636-AA76-61B12F9C8C36}" name="Jacqueline Williams" initials="JW" userId="S::WillJL@fusd.net::2f88b30e-c4ef-4391-8d98-04579ab183c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72" y="9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E7AD40-3BD7-4023-AC59-82845DCB762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35C6898-F325-4CE6-9ECF-29AED49A72CC}">
      <dgm:prSet/>
      <dgm:spPr/>
      <dgm:t>
        <a:bodyPr/>
        <a:lstStyle/>
        <a:p>
          <a:pPr>
            <a:lnSpc>
              <a:spcPct val="100000"/>
            </a:lnSpc>
          </a:pPr>
          <a:r>
            <a:rPr lang="en-US" b="1"/>
            <a:t>Importance of Parental Involvement</a:t>
          </a:r>
        </a:p>
      </dgm:t>
    </dgm:pt>
    <dgm:pt modelId="{AF234189-5F82-4338-9EDC-E49F147C6592}" type="parTrans" cxnId="{DF390BC9-1DDB-4DD9-A8EC-39B01F871181}">
      <dgm:prSet/>
      <dgm:spPr/>
      <dgm:t>
        <a:bodyPr/>
        <a:lstStyle/>
        <a:p>
          <a:endParaRPr lang="en-US"/>
        </a:p>
      </dgm:t>
    </dgm:pt>
    <dgm:pt modelId="{87F6535B-260A-4CA1-9FAA-F5F338C40840}" type="sibTrans" cxnId="{DF390BC9-1DDB-4DD9-A8EC-39B01F871181}">
      <dgm:prSet/>
      <dgm:spPr/>
      <dgm:t>
        <a:bodyPr/>
        <a:lstStyle/>
        <a:p>
          <a:endParaRPr lang="en-US"/>
        </a:p>
      </dgm:t>
    </dgm:pt>
    <dgm:pt modelId="{5259B078-E5A3-491F-96AC-1631BF81D487}">
      <dgm:prSet/>
      <dgm:spPr/>
      <dgm:t>
        <a:bodyPr/>
        <a:lstStyle/>
        <a:p>
          <a:pPr>
            <a:lnSpc>
              <a:spcPct val="100000"/>
            </a:lnSpc>
          </a:pPr>
          <a:r>
            <a:rPr lang="en-US" b="1"/>
            <a:t>Active Listening to Encourage Collaboration</a:t>
          </a:r>
        </a:p>
      </dgm:t>
    </dgm:pt>
    <dgm:pt modelId="{C947E1AA-C9C8-4E4E-BA7A-BDE368560561}" type="parTrans" cxnId="{B8EA6DB4-6AE1-4852-8F44-55CCD650B96D}">
      <dgm:prSet/>
      <dgm:spPr/>
      <dgm:t>
        <a:bodyPr/>
        <a:lstStyle/>
        <a:p>
          <a:endParaRPr lang="en-US"/>
        </a:p>
      </dgm:t>
    </dgm:pt>
    <dgm:pt modelId="{3CFCFDFA-5AAD-46C4-A906-50A329936526}" type="sibTrans" cxnId="{B8EA6DB4-6AE1-4852-8F44-55CCD650B96D}">
      <dgm:prSet/>
      <dgm:spPr/>
      <dgm:t>
        <a:bodyPr/>
        <a:lstStyle/>
        <a:p>
          <a:endParaRPr lang="en-US"/>
        </a:p>
      </dgm:t>
    </dgm:pt>
    <dgm:pt modelId="{4000ACE5-6391-4B63-80D5-0DB3C45022BD}">
      <dgm:prSet/>
      <dgm:spPr/>
      <dgm:t>
        <a:bodyPr/>
        <a:lstStyle/>
        <a:p>
          <a:pPr>
            <a:lnSpc>
              <a:spcPct val="100000"/>
            </a:lnSpc>
          </a:pPr>
          <a:r>
            <a:rPr lang="en-US" b="1"/>
            <a:t>Productive Communication with the IEP Team</a:t>
          </a:r>
          <a:r>
            <a:rPr lang="en-US" b="1">
              <a:latin typeface="Lato Black"/>
            </a:rPr>
            <a:t> </a:t>
          </a:r>
          <a:endParaRPr lang="en-US" b="1"/>
        </a:p>
      </dgm:t>
    </dgm:pt>
    <dgm:pt modelId="{A7FB9745-1707-4257-A8B5-A400F015E7FF}" type="sibTrans" cxnId="{DF61A3FF-1036-4894-8DA3-FFF6F1A75F26}">
      <dgm:prSet/>
      <dgm:spPr/>
      <dgm:t>
        <a:bodyPr/>
        <a:lstStyle/>
        <a:p>
          <a:endParaRPr lang="en-US"/>
        </a:p>
      </dgm:t>
    </dgm:pt>
    <dgm:pt modelId="{04F34CBA-BE74-4848-87A2-C993F2B9B551}" type="parTrans" cxnId="{DF61A3FF-1036-4894-8DA3-FFF6F1A75F26}">
      <dgm:prSet/>
      <dgm:spPr/>
      <dgm:t>
        <a:bodyPr/>
        <a:lstStyle/>
        <a:p>
          <a:endParaRPr lang="en-US"/>
        </a:p>
      </dgm:t>
    </dgm:pt>
    <dgm:pt modelId="{BC65F127-702C-461B-98F9-57775D1AA5E6}">
      <dgm:prSet phldr="0"/>
      <dgm:spPr/>
      <dgm:t>
        <a:bodyPr/>
        <a:lstStyle/>
        <a:p>
          <a:pPr>
            <a:lnSpc>
              <a:spcPct val="100000"/>
            </a:lnSpc>
          </a:pPr>
          <a:r>
            <a:rPr lang="en-US" b="0">
              <a:latin typeface="Lato Black"/>
            </a:rPr>
            <a:t>Navigating the Individualized Education Plan (IEP) Paperwork</a:t>
          </a:r>
        </a:p>
      </dgm:t>
    </dgm:pt>
    <dgm:pt modelId="{B46FEB2D-780D-4947-87DF-2E7B9CAB3ADC}" type="parTrans" cxnId="{8A42E87A-3832-4C71-A67B-5ABE835F6E0B}">
      <dgm:prSet/>
      <dgm:spPr/>
      <dgm:t>
        <a:bodyPr/>
        <a:lstStyle/>
        <a:p>
          <a:endParaRPr lang="en-US"/>
        </a:p>
      </dgm:t>
    </dgm:pt>
    <dgm:pt modelId="{1E7CDED1-511F-4F12-AF5D-07091333C490}" type="sibTrans" cxnId="{8A42E87A-3832-4C71-A67B-5ABE835F6E0B}">
      <dgm:prSet/>
      <dgm:spPr/>
      <dgm:t>
        <a:bodyPr/>
        <a:lstStyle/>
        <a:p>
          <a:endParaRPr lang="en-US"/>
        </a:p>
      </dgm:t>
    </dgm:pt>
    <dgm:pt modelId="{B3E68B0C-F7D1-4172-8568-DDBB671C816F}" type="pres">
      <dgm:prSet presAssocID="{C2E7AD40-3BD7-4023-AC59-82845DCB762E}" presName="root" presStyleCnt="0">
        <dgm:presLayoutVars>
          <dgm:dir/>
          <dgm:resizeHandles val="exact"/>
        </dgm:presLayoutVars>
      </dgm:prSet>
      <dgm:spPr/>
    </dgm:pt>
    <dgm:pt modelId="{1F958780-5A1D-4E45-9D71-1F4A2E1B237A}" type="pres">
      <dgm:prSet presAssocID="{BC65F127-702C-461B-98F9-57775D1AA5E6}" presName="compNode" presStyleCnt="0"/>
      <dgm:spPr/>
    </dgm:pt>
    <dgm:pt modelId="{20C17D39-584C-4568-AD7C-E0767A3810FD}" type="pres">
      <dgm:prSet presAssocID="{BC65F127-702C-461B-98F9-57775D1AA5E6}" presName="bgRect" presStyleLbl="bgShp" presStyleIdx="0" presStyleCnt="4" custLinFactNeighborX="-1137"/>
      <dgm:spPr/>
    </dgm:pt>
    <dgm:pt modelId="{15E81C92-FF6A-4CE0-8C03-EB9944424C00}" type="pres">
      <dgm:prSet presAssocID="{BC65F127-702C-461B-98F9-57775D1AA5E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34113A4C-CD40-4B58-B8F8-2BBEC9E951E1}" type="pres">
      <dgm:prSet presAssocID="{BC65F127-702C-461B-98F9-57775D1AA5E6}" presName="spaceRect" presStyleCnt="0"/>
      <dgm:spPr/>
    </dgm:pt>
    <dgm:pt modelId="{7C9AE561-CE15-4B14-A082-994C402D0AA3}" type="pres">
      <dgm:prSet presAssocID="{BC65F127-702C-461B-98F9-57775D1AA5E6}" presName="parTx" presStyleLbl="revTx" presStyleIdx="0" presStyleCnt="4">
        <dgm:presLayoutVars>
          <dgm:chMax val="0"/>
          <dgm:chPref val="0"/>
        </dgm:presLayoutVars>
      </dgm:prSet>
      <dgm:spPr/>
    </dgm:pt>
    <dgm:pt modelId="{4B7EAE89-3328-4B6A-A5D6-DA98FC2F8038}" type="pres">
      <dgm:prSet presAssocID="{1E7CDED1-511F-4F12-AF5D-07091333C490}" presName="sibTrans" presStyleCnt="0"/>
      <dgm:spPr/>
    </dgm:pt>
    <dgm:pt modelId="{AB414549-D134-4604-9DE1-7AC56593EBDF}" type="pres">
      <dgm:prSet presAssocID="{635C6898-F325-4CE6-9ECF-29AED49A72CC}" presName="compNode" presStyleCnt="0"/>
      <dgm:spPr/>
    </dgm:pt>
    <dgm:pt modelId="{2F7648F4-C2E3-447F-90C5-A36AFAE3F20D}" type="pres">
      <dgm:prSet presAssocID="{635C6898-F325-4CE6-9ECF-29AED49A72CC}" presName="bgRect" presStyleLbl="bgShp" presStyleIdx="1" presStyleCnt="4" custLinFactNeighborX="-1528" custLinFactNeighborY="-7456"/>
      <dgm:spPr/>
    </dgm:pt>
    <dgm:pt modelId="{681FA77D-095B-486D-99C6-7422569E8B38}" type="pres">
      <dgm:prSet presAssocID="{635C6898-F325-4CE6-9ECF-29AED49A72CC}" presName="iconRect" presStyleLbl="node1" presStyleIdx="1" presStyleCnt="4"/>
      <dgm:spPr>
        <a:blipFill>
          <a:blip xmlns:r="http://schemas.openxmlformats.org/officeDocument/2006/relationships" r:embed="rId3">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829805BB-A1FF-4F0E-885C-2BE3A98AFEF5}" type="pres">
      <dgm:prSet presAssocID="{635C6898-F325-4CE6-9ECF-29AED49A72CC}" presName="spaceRect" presStyleCnt="0"/>
      <dgm:spPr/>
    </dgm:pt>
    <dgm:pt modelId="{920D3A5F-FBC9-4204-AAB7-107B773707C7}" type="pres">
      <dgm:prSet presAssocID="{635C6898-F325-4CE6-9ECF-29AED49A72CC}" presName="parTx" presStyleLbl="revTx" presStyleIdx="1" presStyleCnt="4">
        <dgm:presLayoutVars>
          <dgm:chMax val="0"/>
          <dgm:chPref val="0"/>
        </dgm:presLayoutVars>
      </dgm:prSet>
      <dgm:spPr/>
    </dgm:pt>
    <dgm:pt modelId="{70F5833C-2664-4AA0-844A-310275E14258}" type="pres">
      <dgm:prSet presAssocID="{87F6535B-260A-4CA1-9FAA-F5F338C40840}" presName="sibTrans" presStyleCnt="0"/>
      <dgm:spPr/>
    </dgm:pt>
    <dgm:pt modelId="{3E205417-5AAE-46B7-B6C1-B772F4B449A3}" type="pres">
      <dgm:prSet presAssocID="{5259B078-E5A3-491F-96AC-1631BF81D487}" presName="compNode" presStyleCnt="0"/>
      <dgm:spPr/>
    </dgm:pt>
    <dgm:pt modelId="{28FCFCB7-9F4D-45D1-9F82-19A3FF3CCB9E}" type="pres">
      <dgm:prSet presAssocID="{5259B078-E5A3-491F-96AC-1631BF81D487}" presName="bgRect" presStyleLbl="bgShp" presStyleIdx="2" presStyleCnt="4"/>
      <dgm:spPr/>
    </dgm:pt>
    <dgm:pt modelId="{2AB158A5-EE77-45D6-B367-63C916532106}" type="pres">
      <dgm:prSet presAssocID="{5259B078-E5A3-491F-96AC-1631BF81D487}" presName="iconRect" presStyleLbl="node1" presStyleIdx="2" presStyleCnt="4"/>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andshake"/>
        </a:ext>
      </dgm:extLst>
    </dgm:pt>
    <dgm:pt modelId="{2598738F-49C7-4786-A6CA-72FCFD070931}" type="pres">
      <dgm:prSet presAssocID="{5259B078-E5A3-491F-96AC-1631BF81D487}" presName="spaceRect" presStyleCnt="0"/>
      <dgm:spPr/>
    </dgm:pt>
    <dgm:pt modelId="{D8A929DA-0EB7-4621-B0F1-DAF110EDA0CF}" type="pres">
      <dgm:prSet presAssocID="{5259B078-E5A3-491F-96AC-1631BF81D487}" presName="parTx" presStyleLbl="revTx" presStyleIdx="2" presStyleCnt="4">
        <dgm:presLayoutVars>
          <dgm:chMax val="0"/>
          <dgm:chPref val="0"/>
        </dgm:presLayoutVars>
      </dgm:prSet>
      <dgm:spPr/>
    </dgm:pt>
    <dgm:pt modelId="{787B1F12-FEAA-4968-B5BC-E31F15703D03}" type="pres">
      <dgm:prSet presAssocID="{3CFCFDFA-5AAD-46C4-A906-50A329936526}" presName="sibTrans" presStyleCnt="0"/>
      <dgm:spPr/>
    </dgm:pt>
    <dgm:pt modelId="{0EB98488-1772-4586-AB66-6AEC3A6CCF22}" type="pres">
      <dgm:prSet presAssocID="{4000ACE5-6391-4B63-80D5-0DB3C45022BD}" presName="compNode" presStyleCnt="0"/>
      <dgm:spPr/>
    </dgm:pt>
    <dgm:pt modelId="{E524CCA8-11F2-47C3-9EDD-9B69EB682D94}" type="pres">
      <dgm:prSet presAssocID="{4000ACE5-6391-4B63-80D5-0DB3C45022BD}" presName="bgRect" presStyleLbl="bgShp" presStyleIdx="3" presStyleCnt="4"/>
      <dgm:spPr/>
    </dgm:pt>
    <dgm:pt modelId="{D6058218-5B5F-49DA-A03A-63BE42D26D14}" type="pres">
      <dgm:prSet presAssocID="{4000ACE5-6391-4B63-80D5-0DB3C45022BD}" presName="iconRect" presStyleLbl="node1" presStyleIdx="3" presStyleCnt="4"/>
      <dgm:spPr>
        <a:blipFill rotWithShape="1">
          <a:blip xmlns:r="http://schemas.openxmlformats.org/officeDocument/2006/relationships" r:embed="rId7">
            <a:duotone>
              <a:schemeClr val="accent2">
                <a:shade val="45000"/>
                <a:satMod val="135000"/>
              </a:schemeClr>
              <a:prstClr val="white"/>
            </a:duotone>
          </a:blip>
          <a:srcRect/>
          <a:stretch>
            <a:fillRect/>
          </a:stretch>
        </a:blipFill>
        <a:ln>
          <a:noFill/>
        </a:ln>
      </dgm:spPr>
    </dgm:pt>
    <dgm:pt modelId="{4836A3F3-372E-439A-933F-E60C53724166}" type="pres">
      <dgm:prSet presAssocID="{4000ACE5-6391-4B63-80D5-0DB3C45022BD}" presName="spaceRect" presStyleCnt="0"/>
      <dgm:spPr/>
    </dgm:pt>
    <dgm:pt modelId="{5C968434-CF53-4985-B369-007E9A3BD911}" type="pres">
      <dgm:prSet presAssocID="{4000ACE5-6391-4B63-80D5-0DB3C45022BD}" presName="parTx" presStyleLbl="revTx" presStyleIdx="3" presStyleCnt="4">
        <dgm:presLayoutVars>
          <dgm:chMax val="0"/>
          <dgm:chPref val="0"/>
        </dgm:presLayoutVars>
      </dgm:prSet>
      <dgm:spPr/>
    </dgm:pt>
  </dgm:ptLst>
  <dgm:cxnLst>
    <dgm:cxn modelId="{3A7E6A0C-0506-4236-A5E1-383CC024CC41}" type="presOf" srcId="{C2E7AD40-3BD7-4023-AC59-82845DCB762E}" destId="{B3E68B0C-F7D1-4172-8568-DDBB671C816F}" srcOrd="0" destOrd="0" presId="urn:microsoft.com/office/officeart/2018/2/layout/IconVerticalSolidList"/>
    <dgm:cxn modelId="{8A42E87A-3832-4C71-A67B-5ABE835F6E0B}" srcId="{C2E7AD40-3BD7-4023-AC59-82845DCB762E}" destId="{BC65F127-702C-461B-98F9-57775D1AA5E6}" srcOrd="0" destOrd="0" parTransId="{B46FEB2D-780D-4947-87DF-2E7B9CAB3ADC}" sibTransId="{1E7CDED1-511F-4F12-AF5D-07091333C490}"/>
    <dgm:cxn modelId="{9744448B-56CE-40D7-89D7-97F8714F4A8C}" type="presOf" srcId="{5259B078-E5A3-491F-96AC-1631BF81D487}" destId="{D8A929DA-0EB7-4621-B0F1-DAF110EDA0CF}" srcOrd="0" destOrd="0" presId="urn:microsoft.com/office/officeart/2018/2/layout/IconVerticalSolidList"/>
    <dgm:cxn modelId="{B8EA6DB4-6AE1-4852-8F44-55CCD650B96D}" srcId="{C2E7AD40-3BD7-4023-AC59-82845DCB762E}" destId="{5259B078-E5A3-491F-96AC-1631BF81D487}" srcOrd="2" destOrd="0" parTransId="{C947E1AA-C9C8-4E4E-BA7A-BDE368560561}" sibTransId="{3CFCFDFA-5AAD-46C4-A906-50A329936526}"/>
    <dgm:cxn modelId="{8BC46CC7-EEAB-4E32-BA02-039B5CD233B2}" type="presOf" srcId="{BC65F127-702C-461B-98F9-57775D1AA5E6}" destId="{7C9AE561-CE15-4B14-A082-994C402D0AA3}" srcOrd="0" destOrd="0" presId="urn:microsoft.com/office/officeart/2018/2/layout/IconVerticalSolidList"/>
    <dgm:cxn modelId="{DF390BC9-1DDB-4DD9-A8EC-39B01F871181}" srcId="{C2E7AD40-3BD7-4023-AC59-82845DCB762E}" destId="{635C6898-F325-4CE6-9ECF-29AED49A72CC}" srcOrd="1" destOrd="0" parTransId="{AF234189-5F82-4338-9EDC-E49F147C6592}" sibTransId="{87F6535B-260A-4CA1-9FAA-F5F338C40840}"/>
    <dgm:cxn modelId="{2D98DBCC-3E66-4B71-A504-7619D78F7083}" type="presOf" srcId="{635C6898-F325-4CE6-9ECF-29AED49A72CC}" destId="{920D3A5F-FBC9-4204-AAB7-107B773707C7}" srcOrd="0" destOrd="0" presId="urn:microsoft.com/office/officeart/2018/2/layout/IconVerticalSolidList"/>
    <dgm:cxn modelId="{2CBB07DF-F530-446D-9CBE-60DE91A732C9}" type="presOf" srcId="{4000ACE5-6391-4B63-80D5-0DB3C45022BD}" destId="{5C968434-CF53-4985-B369-007E9A3BD911}" srcOrd="0" destOrd="0" presId="urn:microsoft.com/office/officeart/2018/2/layout/IconVerticalSolidList"/>
    <dgm:cxn modelId="{DF61A3FF-1036-4894-8DA3-FFF6F1A75F26}" srcId="{C2E7AD40-3BD7-4023-AC59-82845DCB762E}" destId="{4000ACE5-6391-4B63-80D5-0DB3C45022BD}" srcOrd="3" destOrd="0" parTransId="{04F34CBA-BE74-4848-87A2-C993F2B9B551}" sibTransId="{A7FB9745-1707-4257-A8B5-A400F015E7FF}"/>
    <dgm:cxn modelId="{297BA443-EF75-42BD-BAC7-344877B7DB3B}" type="presParOf" srcId="{B3E68B0C-F7D1-4172-8568-DDBB671C816F}" destId="{1F958780-5A1D-4E45-9D71-1F4A2E1B237A}" srcOrd="0" destOrd="0" presId="urn:microsoft.com/office/officeart/2018/2/layout/IconVerticalSolidList"/>
    <dgm:cxn modelId="{FF63161A-83F0-4296-9527-B8959324FE0C}" type="presParOf" srcId="{1F958780-5A1D-4E45-9D71-1F4A2E1B237A}" destId="{20C17D39-584C-4568-AD7C-E0767A3810FD}" srcOrd="0" destOrd="0" presId="urn:microsoft.com/office/officeart/2018/2/layout/IconVerticalSolidList"/>
    <dgm:cxn modelId="{A322BFAF-4126-488D-8C86-995EBDA92F02}" type="presParOf" srcId="{1F958780-5A1D-4E45-9D71-1F4A2E1B237A}" destId="{15E81C92-FF6A-4CE0-8C03-EB9944424C00}" srcOrd="1" destOrd="0" presId="urn:microsoft.com/office/officeart/2018/2/layout/IconVerticalSolidList"/>
    <dgm:cxn modelId="{9934BC22-F648-42E8-B933-D0AFC0C0F453}" type="presParOf" srcId="{1F958780-5A1D-4E45-9D71-1F4A2E1B237A}" destId="{34113A4C-CD40-4B58-B8F8-2BBEC9E951E1}" srcOrd="2" destOrd="0" presId="urn:microsoft.com/office/officeart/2018/2/layout/IconVerticalSolidList"/>
    <dgm:cxn modelId="{097C9464-3F02-448C-8BEA-FA60A0A14301}" type="presParOf" srcId="{1F958780-5A1D-4E45-9D71-1F4A2E1B237A}" destId="{7C9AE561-CE15-4B14-A082-994C402D0AA3}" srcOrd="3" destOrd="0" presId="urn:microsoft.com/office/officeart/2018/2/layout/IconVerticalSolidList"/>
    <dgm:cxn modelId="{62EB1271-029C-4370-93E2-29BFA8C9B5F2}" type="presParOf" srcId="{B3E68B0C-F7D1-4172-8568-DDBB671C816F}" destId="{4B7EAE89-3328-4B6A-A5D6-DA98FC2F8038}" srcOrd="1" destOrd="0" presId="urn:microsoft.com/office/officeart/2018/2/layout/IconVerticalSolidList"/>
    <dgm:cxn modelId="{638365C0-0960-41A4-AA63-FA1B290D37E6}" type="presParOf" srcId="{B3E68B0C-F7D1-4172-8568-DDBB671C816F}" destId="{AB414549-D134-4604-9DE1-7AC56593EBDF}" srcOrd="2" destOrd="0" presId="urn:microsoft.com/office/officeart/2018/2/layout/IconVerticalSolidList"/>
    <dgm:cxn modelId="{F705510C-4939-4177-A007-C3796D39F4CA}" type="presParOf" srcId="{AB414549-D134-4604-9DE1-7AC56593EBDF}" destId="{2F7648F4-C2E3-447F-90C5-A36AFAE3F20D}" srcOrd="0" destOrd="0" presId="urn:microsoft.com/office/officeart/2018/2/layout/IconVerticalSolidList"/>
    <dgm:cxn modelId="{B0408493-1B03-4B54-B60B-A7EC9B011519}" type="presParOf" srcId="{AB414549-D134-4604-9DE1-7AC56593EBDF}" destId="{681FA77D-095B-486D-99C6-7422569E8B38}" srcOrd="1" destOrd="0" presId="urn:microsoft.com/office/officeart/2018/2/layout/IconVerticalSolidList"/>
    <dgm:cxn modelId="{13D83006-2022-4A1E-8462-75B094F17C33}" type="presParOf" srcId="{AB414549-D134-4604-9DE1-7AC56593EBDF}" destId="{829805BB-A1FF-4F0E-885C-2BE3A98AFEF5}" srcOrd="2" destOrd="0" presId="urn:microsoft.com/office/officeart/2018/2/layout/IconVerticalSolidList"/>
    <dgm:cxn modelId="{C7EED548-405C-4A4A-9FA3-6793B77D288B}" type="presParOf" srcId="{AB414549-D134-4604-9DE1-7AC56593EBDF}" destId="{920D3A5F-FBC9-4204-AAB7-107B773707C7}" srcOrd="3" destOrd="0" presId="urn:microsoft.com/office/officeart/2018/2/layout/IconVerticalSolidList"/>
    <dgm:cxn modelId="{1B7F3EC8-4BCE-46A4-8774-E5D5EC4D1FC2}" type="presParOf" srcId="{B3E68B0C-F7D1-4172-8568-DDBB671C816F}" destId="{70F5833C-2664-4AA0-844A-310275E14258}" srcOrd="3" destOrd="0" presId="urn:microsoft.com/office/officeart/2018/2/layout/IconVerticalSolidList"/>
    <dgm:cxn modelId="{2902D2FA-6B5F-4AEA-8A9A-A57247F1B500}" type="presParOf" srcId="{B3E68B0C-F7D1-4172-8568-DDBB671C816F}" destId="{3E205417-5AAE-46B7-B6C1-B772F4B449A3}" srcOrd="4" destOrd="0" presId="urn:microsoft.com/office/officeart/2018/2/layout/IconVerticalSolidList"/>
    <dgm:cxn modelId="{0A026303-1BAC-4861-86B6-79E6A2477463}" type="presParOf" srcId="{3E205417-5AAE-46B7-B6C1-B772F4B449A3}" destId="{28FCFCB7-9F4D-45D1-9F82-19A3FF3CCB9E}" srcOrd="0" destOrd="0" presId="urn:microsoft.com/office/officeart/2018/2/layout/IconVerticalSolidList"/>
    <dgm:cxn modelId="{477EA4F7-A33F-4C2F-921F-444624FBF439}" type="presParOf" srcId="{3E205417-5AAE-46B7-B6C1-B772F4B449A3}" destId="{2AB158A5-EE77-45D6-B367-63C916532106}" srcOrd="1" destOrd="0" presId="urn:microsoft.com/office/officeart/2018/2/layout/IconVerticalSolidList"/>
    <dgm:cxn modelId="{6F7CA13F-2CBF-494C-9714-17256645EC93}" type="presParOf" srcId="{3E205417-5AAE-46B7-B6C1-B772F4B449A3}" destId="{2598738F-49C7-4786-A6CA-72FCFD070931}" srcOrd="2" destOrd="0" presId="urn:microsoft.com/office/officeart/2018/2/layout/IconVerticalSolidList"/>
    <dgm:cxn modelId="{220945F8-6889-4D20-9AAE-8CEAAFB7FCE0}" type="presParOf" srcId="{3E205417-5AAE-46B7-B6C1-B772F4B449A3}" destId="{D8A929DA-0EB7-4621-B0F1-DAF110EDA0CF}" srcOrd="3" destOrd="0" presId="urn:microsoft.com/office/officeart/2018/2/layout/IconVerticalSolidList"/>
    <dgm:cxn modelId="{59CC00A2-40FC-41CA-A250-799D1EC12F72}" type="presParOf" srcId="{B3E68B0C-F7D1-4172-8568-DDBB671C816F}" destId="{787B1F12-FEAA-4968-B5BC-E31F15703D03}" srcOrd="5" destOrd="0" presId="urn:microsoft.com/office/officeart/2018/2/layout/IconVerticalSolidList"/>
    <dgm:cxn modelId="{50F8E79E-B615-49A8-9AC7-1276B7E2C5D1}" type="presParOf" srcId="{B3E68B0C-F7D1-4172-8568-DDBB671C816F}" destId="{0EB98488-1772-4586-AB66-6AEC3A6CCF22}" srcOrd="6" destOrd="0" presId="urn:microsoft.com/office/officeart/2018/2/layout/IconVerticalSolidList"/>
    <dgm:cxn modelId="{E55E01DD-90D4-4708-BE8A-6E846B764184}" type="presParOf" srcId="{0EB98488-1772-4586-AB66-6AEC3A6CCF22}" destId="{E524CCA8-11F2-47C3-9EDD-9B69EB682D94}" srcOrd="0" destOrd="0" presId="urn:microsoft.com/office/officeart/2018/2/layout/IconVerticalSolidList"/>
    <dgm:cxn modelId="{9C46EC2C-DE3B-439E-B6C8-CB0D29CE3E9C}" type="presParOf" srcId="{0EB98488-1772-4586-AB66-6AEC3A6CCF22}" destId="{D6058218-5B5F-49DA-A03A-63BE42D26D14}" srcOrd="1" destOrd="0" presId="urn:microsoft.com/office/officeart/2018/2/layout/IconVerticalSolidList"/>
    <dgm:cxn modelId="{F532878E-F242-4D75-846E-DDD1E55E8A4D}" type="presParOf" srcId="{0EB98488-1772-4586-AB66-6AEC3A6CCF22}" destId="{4836A3F3-372E-439A-933F-E60C53724166}" srcOrd="2" destOrd="0" presId="urn:microsoft.com/office/officeart/2018/2/layout/IconVerticalSolidList"/>
    <dgm:cxn modelId="{25D1A42C-FA35-4E35-86B6-0C356213281C}" type="presParOf" srcId="{0EB98488-1772-4586-AB66-6AEC3A6CCF22}" destId="{5C968434-CF53-4985-B369-007E9A3BD91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42CE37-5297-4E61-B699-19F1F1434183}"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30688A8-8B32-4C31-AD50-85F37AF964CF}">
      <dgm:prSet/>
      <dgm:spPr/>
      <dgm:t>
        <a:bodyPr/>
        <a:lstStyle/>
        <a:p>
          <a:r>
            <a:rPr lang="en-US"/>
            <a:t>Orthopedic Impairment</a:t>
          </a:r>
        </a:p>
      </dgm:t>
    </dgm:pt>
    <dgm:pt modelId="{B3472E6F-3160-4113-82A0-F0C233E25B2B}" type="parTrans" cxnId="{EE5500B4-14A1-43E8-A095-4ADB07AC38BB}">
      <dgm:prSet/>
      <dgm:spPr/>
      <dgm:t>
        <a:bodyPr/>
        <a:lstStyle/>
        <a:p>
          <a:endParaRPr lang="en-US"/>
        </a:p>
      </dgm:t>
    </dgm:pt>
    <dgm:pt modelId="{1B9B8659-41CC-4160-B5C9-1827877AACF5}" type="sibTrans" cxnId="{EE5500B4-14A1-43E8-A095-4ADB07AC38BB}">
      <dgm:prSet/>
      <dgm:spPr/>
      <dgm:t>
        <a:bodyPr/>
        <a:lstStyle/>
        <a:p>
          <a:endParaRPr lang="en-US"/>
        </a:p>
      </dgm:t>
    </dgm:pt>
    <dgm:pt modelId="{BF4CC3EE-A659-45A0-A98A-2F8A58EA6991}">
      <dgm:prSet/>
      <dgm:spPr/>
      <dgm:t>
        <a:bodyPr/>
        <a:lstStyle/>
        <a:p>
          <a:r>
            <a:rPr lang="en-US"/>
            <a:t>Other Health Impairment</a:t>
          </a:r>
        </a:p>
      </dgm:t>
    </dgm:pt>
    <dgm:pt modelId="{E9A97549-5F1F-4AC6-8C92-51ECC4666A03}" type="parTrans" cxnId="{9A40F764-7CF9-453C-B1C8-B7C66F02426F}">
      <dgm:prSet/>
      <dgm:spPr/>
      <dgm:t>
        <a:bodyPr/>
        <a:lstStyle/>
        <a:p>
          <a:endParaRPr lang="en-US"/>
        </a:p>
      </dgm:t>
    </dgm:pt>
    <dgm:pt modelId="{C46342F9-09C9-4937-8B19-264C7493C9AD}" type="sibTrans" cxnId="{9A40F764-7CF9-453C-B1C8-B7C66F02426F}">
      <dgm:prSet/>
      <dgm:spPr/>
      <dgm:t>
        <a:bodyPr/>
        <a:lstStyle/>
        <a:p>
          <a:endParaRPr lang="en-US"/>
        </a:p>
      </dgm:t>
    </dgm:pt>
    <dgm:pt modelId="{FCED9FE2-0B64-477A-8740-8B8C78071A0E}">
      <dgm:prSet/>
      <dgm:spPr/>
      <dgm:t>
        <a:bodyPr/>
        <a:lstStyle/>
        <a:p>
          <a:r>
            <a:rPr lang="en-US"/>
            <a:t>Specific Learning Disability</a:t>
          </a:r>
        </a:p>
      </dgm:t>
    </dgm:pt>
    <dgm:pt modelId="{CB43B581-C41B-4AF9-B481-887A4A47CC8C}" type="parTrans" cxnId="{A653712F-DBBA-4659-8A32-BAC37AF1DD94}">
      <dgm:prSet/>
      <dgm:spPr/>
      <dgm:t>
        <a:bodyPr/>
        <a:lstStyle/>
        <a:p>
          <a:endParaRPr lang="en-US"/>
        </a:p>
      </dgm:t>
    </dgm:pt>
    <dgm:pt modelId="{8180181C-3276-43CA-AEEC-B4F66D9B73A5}" type="sibTrans" cxnId="{A653712F-DBBA-4659-8A32-BAC37AF1DD94}">
      <dgm:prSet/>
      <dgm:spPr/>
      <dgm:t>
        <a:bodyPr/>
        <a:lstStyle/>
        <a:p>
          <a:endParaRPr lang="en-US"/>
        </a:p>
      </dgm:t>
    </dgm:pt>
    <dgm:pt modelId="{2C4FEDCD-80B3-407C-8C74-1534C5659BEF}">
      <dgm:prSet/>
      <dgm:spPr/>
      <dgm:t>
        <a:bodyPr/>
        <a:lstStyle/>
        <a:p>
          <a:r>
            <a:rPr lang="en-US"/>
            <a:t>Language and Speech Disorder</a:t>
          </a:r>
        </a:p>
      </dgm:t>
    </dgm:pt>
    <dgm:pt modelId="{B4718702-7C7C-475C-AA0D-635305CD466F}" type="parTrans" cxnId="{52BEC9ED-7CAA-4DCE-AF33-325A66E91E5C}">
      <dgm:prSet/>
      <dgm:spPr/>
      <dgm:t>
        <a:bodyPr/>
        <a:lstStyle/>
        <a:p>
          <a:endParaRPr lang="en-US"/>
        </a:p>
      </dgm:t>
    </dgm:pt>
    <dgm:pt modelId="{3C62F64E-87F1-4F4A-A734-8EDEE98210DC}" type="sibTrans" cxnId="{52BEC9ED-7CAA-4DCE-AF33-325A66E91E5C}">
      <dgm:prSet/>
      <dgm:spPr/>
      <dgm:t>
        <a:bodyPr/>
        <a:lstStyle/>
        <a:p>
          <a:endParaRPr lang="en-US"/>
        </a:p>
      </dgm:t>
    </dgm:pt>
    <dgm:pt modelId="{C1B954C1-953C-452A-9FF9-8FACD2E1E14A}">
      <dgm:prSet/>
      <dgm:spPr/>
      <dgm:t>
        <a:bodyPr/>
        <a:lstStyle/>
        <a:p>
          <a:r>
            <a:rPr lang="en-US"/>
            <a:t>Traumatic Brain Injury</a:t>
          </a:r>
        </a:p>
      </dgm:t>
    </dgm:pt>
    <dgm:pt modelId="{64BBC7AD-5595-499E-A348-440357850829}" type="parTrans" cxnId="{6DE496AA-748F-4B03-839D-A33E2EE2008F}">
      <dgm:prSet/>
      <dgm:spPr/>
      <dgm:t>
        <a:bodyPr/>
        <a:lstStyle/>
        <a:p>
          <a:endParaRPr lang="en-US"/>
        </a:p>
      </dgm:t>
    </dgm:pt>
    <dgm:pt modelId="{90A3FE8D-F454-481C-8403-AF3B3D816E40}" type="sibTrans" cxnId="{6DE496AA-748F-4B03-839D-A33E2EE2008F}">
      <dgm:prSet/>
      <dgm:spPr/>
      <dgm:t>
        <a:bodyPr/>
        <a:lstStyle/>
        <a:p>
          <a:endParaRPr lang="en-US"/>
        </a:p>
      </dgm:t>
    </dgm:pt>
    <dgm:pt modelId="{27567873-BD11-4B56-BD14-B740D7D12EAF}">
      <dgm:prSet/>
      <dgm:spPr/>
      <dgm:t>
        <a:bodyPr/>
        <a:lstStyle/>
        <a:p>
          <a:r>
            <a:rPr lang="en-US"/>
            <a:t>Visual Impairment</a:t>
          </a:r>
        </a:p>
      </dgm:t>
    </dgm:pt>
    <dgm:pt modelId="{B4255172-B011-4980-B9BC-93A4FC6DD865}" type="parTrans" cxnId="{F723AB07-E044-4F41-8270-1CCC3CEDA776}">
      <dgm:prSet/>
      <dgm:spPr/>
      <dgm:t>
        <a:bodyPr/>
        <a:lstStyle/>
        <a:p>
          <a:endParaRPr lang="en-US"/>
        </a:p>
      </dgm:t>
    </dgm:pt>
    <dgm:pt modelId="{82245F9F-7B16-4CD2-A71B-F505925FD161}" type="sibTrans" cxnId="{F723AB07-E044-4F41-8270-1CCC3CEDA776}">
      <dgm:prSet/>
      <dgm:spPr/>
      <dgm:t>
        <a:bodyPr/>
        <a:lstStyle/>
        <a:p>
          <a:endParaRPr lang="en-US"/>
        </a:p>
      </dgm:t>
    </dgm:pt>
    <dgm:pt modelId="{9ABB57A8-60C7-4550-AC91-D1B0FBF2DE48}">
      <dgm:prSet/>
      <dgm:spPr/>
      <dgm:t>
        <a:bodyPr/>
        <a:lstStyle/>
        <a:p>
          <a:r>
            <a:rPr lang="en-US"/>
            <a:t>Autism</a:t>
          </a:r>
        </a:p>
      </dgm:t>
    </dgm:pt>
    <dgm:pt modelId="{EBD76A80-111A-4BC1-9F96-4D761EB635F2}" type="parTrans" cxnId="{AB332A96-AD8F-4937-89D9-BF9886CB7369}">
      <dgm:prSet/>
      <dgm:spPr/>
      <dgm:t>
        <a:bodyPr/>
        <a:lstStyle/>
        <a:p>
          <a:endParaRPr lang="en-US"/>
        </a:p>
      </dgm:t>
    </dgm:pt>
    <dgm:pt modelId="{2A710C1B-9C86-4FB5-B334-4D17F05954F2}" type="sibTrans" cxnId="{AB332A96-AD8F-4937-89D9-BF9886CB7369}">
      <dgm:prSet/>
      <dgm:spPr/>
      <dgm:t>
        <a:bodyPr/>
        <a:lstStyle/>
        <a:p>
          <a:endParaRPr lang="en-US"/>
        </a:p>
      </dgm:t>
    </dgm:pt>
    <dgm:pt modelId="{BBAA220B-6BA4-4110-BDC7-5B4439AB24F2}">
      <dgm:prSet/>
      <dgm:spPr/>
      <dgm:t>
        <a:bodyPr/>
        <a:lstStyle/>
        <a:p>
          <a:r>
            <a:rPr lang="en-US"/>
            <a:t>Deaf/Blind</a:t>
          </a:r>
        </a:p>
      </dgm:t>
    </dgm:pt>
    <dgm:pt modelId="{70489D12-0A9E-4780-86C1-6462C3B164F3}" type="parTrans" cxnId="{FE9E1EF4-DF7D-4F16-B54C-14D540A10F80}">
      <dgm:prSet/>
      <dgm:spPr/>
      <dgm:t>
        <a:bodyPr/>
        <a:lstStyle/>
        <a:p>
          <a:endParaRPr lang="en-US"/>
        </a:p>
      </dgm:t>
    </dgm:pt>
    <dgm:pt modelId="{4FEFDFC3-E48F-4461-84DA-7BB28AF83178}" type="sibTrans" cxnId="{FE9E1EF4-DF7D-4F16-B54C-14D540A10F80}">
      <dgm:prSet/>
      <dgm:spPr/>
      <dgm:t>
        <a:bodyPr/>
        <a:lstStyle/>
        <a:p>
          <a:endParaRPr lang="en-US"/>
        </a:p>
      </dgm:t>
    </dgm:pt>
    <dgm:pt modelId="{BEDEE01E-D8EE-4BAC-AF00-A7CEF9753B1E}">
      <dgm:prSet/>
      <dgm:spPr/>
      <dgm:t>
        <a:bodyPr/>
        <a:lstStyle/>
        <a:p>
          <a:r>
            <a:rPr lang="en-US"/>
            <a:t>Deafness</a:t>
          </a:r>
        </a:p>
      </dgm:t>
    </dgm:pt>
    <dgm:pt modelId="{F5E56583-F87F-49DD-946C-96FB42D3EB6D}" type="parTrans" cxnId="{8F4646EB-053E-4A21-B992-8933943356E6}">
      <dgm:prSet/>
      <dgm:spPr/>
      <dgm:t>
        <a:bodyPr/>
        <a:lstStyle/>
        <a:p>
          <a:endParaRPr lang="en-US"/>
        </a:p>
      </dgm:t>
    </dgm:pt>
    <dgm:pt modelId="{06A68144-5F3E-42EA-889F-9B232AE67A96}" type="sibTrans" cxnId="{8F4646EB-053E-4A21-B992-8933943356E6}">
      <dgm:prSet/>
      <dgm:spPr/>
      <dgm:t>
        <a:bodyPr/>
        <a:lstStyle/>
        <a:p>
          <a:endParaRPr lang="en-US"/>
        </a:p>
      </dgm:t>
    </dgm:pt>
    <dgm:pt modelId="{305D7EEC-F3BD-4603-901F-D721D8119E89}">
      <dgm:prSet/>
      <dgm:spPr/>
      <dgm:t>
        <a:bodyPr/>
        <a:lstStyle/>
        <a:p>
          <a:r>
            <a:rPr lang="en-US"/>
            <a:t>Emotional Disturbance</a:t>
          </a:r>
        </a:p>
      </dgm:t>
    </dgm:pt>
    <dgm:pt modelId="{F0057587-6725-497E-BE05-319945721429}" type="parTrans" cxnId="{AA79D2FF-AA1C-43DC-98F8-18AF5E1B6B9C}">
      <dgm:prSet/>
      <dgm:spPr/>
      <dgm:t>
        <a:bodyPr/>
        <a:lstStyle/>
        <a:p>
          <a:endParaRPr lang="en-US"/>
        </a:p>
      </dgm:t>
    </dgm:pt>
    <dgm:pt modelId="{8332A5DE-F638-4F86-8716-DDB6B8B93E3F}" type="sibTrans" cxnId="{AA79D2FF-AA1C-43DC-98F8-18AF5E1B6B9C}">
      <dgm:prSet/>
      <dgm:spPr/>
      <dgm:t>
        <a:bodyPr/>
        <a:lstStyle/>
        <a:p>
          <a:endParaRPr lang="en-US"/>
        </a:p>
      </dgm:t>
    </dgm:pt>
    <dgm:pt modelId="{FED1BA1E-19A0-42E7-969D-AA538B2CA719}">
      <dgm:prSet/>
      <dgm:spPr/>
      <dgm:t>
        <a:bodyPr/>
        <a:lstStyle/>
        <a:p>
          <a:r>
            <a:rPr lang="en-US"/>
            <a:t>Hearing Impairment</a:t>
          </a:r>
        </a:p>
      </dgm:t>
    </dgm:pt>
    <dgm:pt modelId="{39866FC0-260A-4319-88DA-E63FE78E5CD3}" type="parTrans" cxnId="{85BB95C2-D0B3-44F1-A6A6-1ED28C61F7FB}">
      <dgm:prSet/>
      <dgm:spPr/>
      <dgm:t>
        <a:bodyPr/>
        <a:lstStyle/>
        <a:p>
          <a:endParaRPr lang="en-US"/>
        </a:p>
      </dgm:t>
    </dgm:pt>
    <dgm:pt modelId="{FE84CE91-44CD-431E-8FAA-0655164CB72F}" type="sibTrans" cxnId="{85BB95C2-D0B3-44F1-A6A6-1ED28C61F7FB}">
      <dgm:prSet/>
      <dgm:spPr/>
      <dgm:t>
        <a:bodyPr/>
        <a:lstStyle/>
        <a:p>
          <a:endParaRPr lang="en-US"/>
        </a:p>
      </dgm:t>
    </dgm:pt>
    <dgm:pt modelId="{80F3E058-8D3B-4195-BE9F-CC9CBA36214A}">
      <dgm:prSet/>
      <dgm:spPr/>
      <dgm:t>
        <a:bodyPr/>
        <a:lstStyle/>
        <a:p>
          <a:r>
            <a:rPr lang="en-US"/>
            <a:t>Intellectual Disability</a:t>
          </a:r>
        </a:p>
      </dgm:t>
    </dgm:pt>
    <dgm:pt modelId="{ACF65CF5-B290-4A1D-83C7-13AE6297055F}" type="parTrans" cxnId="{550A30A9-6253-4635-ACAA-1423A32B2CB4}">
      <dgm:prSet/>
      <dgm:spPr/>
      <dgm:t>
        <a:bodyPr/>
        <a:lstStyle/>
        <a:p>
          <a:endParaRPr lang="en-US"/>
        </a:p>
      </dgm:t>
    </dgm:pt>
    <dgm:pt modelId="{D1350181-6E7C-406A-8AD6-EA5D980BDE17}" type="sibTrans" cxnId="{550A30A9-6253-4635-ACAA-1423A32B2CB4}">
      <dgm:prSet/>
      <dgm:spPr/>
      <dgm:t>
        <a:bodyPr/>
        <a:lstStyle/>
        <a:p>
          <a:endParaRPr lang="en-US"/>
        </a:p>
      </dgm:t>
    </dgm:pt>
    <dgm:pt modelId="{D7A9EF98-78D8-482A-9811-C6A0D011DA7E}">
      <dgm:prSet/>
      <dgm:spPr/>
      <dgm:t>
        <a:bodyPr/>
        <a:lstStyle/>
        <a:p>
          <a:r>
            <a:rPr lang="en-US"/>
            <a:t>Multiple Disabilities</a:t>
          </a:r>
        </a:p>
      </dgm:t>
    </dgm:pt>
    <dgm:pt modelId="{F6629A15-A3F3-49DB-BE3B-E537A76B5BCA}" type="parTrans" cxnId="{37649AD4-B322-407B-A66C-BA9BF3BC00E3}">
      <dgm:prSet/>
      <dgm:spPr/>
      <dgm:t>
        <a:bodyPr/>
        <a:lstStyle/>
        <a:p>
          <a:endParaRPr lang="en-US"/>
        </a:p>
      </dgm:t>
    </dgm:pt>
    <dgm:pt modelId="{F0E967BE-3935-4D11-A26F-5B2E49BE6CB1}" type="sibTrans" cxnId="{37649AD4-B322-407B-A66C-BA9BF3BC00E3}">
      <dgm:prSet/>
      <dgm:spPr/>
      <dgm:t>
        <a:bodyPr/>
        <a:lstStyle/>
        <a:p>
          <a:endParaRPr lang="en-US"/>
        </a:p>
      </dgm:t>
    </dgm:pt>
    <dgm:pt modelId="{674167AA-1107-40C2-A6C9-B48815F900A2}" type="pres">
      <dgm:prSet presAssocID="{0E42CE37-5297-4E61-B699-19F1F1434183}" presName="vert0" presStyleCnt="0">
        <dgm:presLayoutVars>
          <dgm:dir/>
          <dgm:animOne val="branch"/>
          <dgm:animLvl val="lvl"/>
        </dgm:presLayoutVars>
      </dgm:prSet>
      <dgm:spPr/>
    </dgm:pt>
    <dgm:pt modelId="{7150667B-0014-442B-840E-E9810CD2B4BE}" type="pres">
      <dgm:prSet presAssocID="{730688A8-8B32-4C31-AD50-85F37AF964CF}" presName="thickLine" presStyleLbl="alignNode1" presStyleIdx="0" presStyleCnt="13"/>
      <dgm:spPr/>
    </dgm:pt>
    <dgm:pt modelId="{7871F67B-ABF8-4F11-AA75-FF11DAE77B93}" type="pres">
      <dgm:prSet presAssocID="{730688A8-8B32-4C31-AD50-85F37AF964CF}" presName="horz1" presStyleCnt="0"/>
      <dgm:spPr/>
    </dgm:pt>
    <dgm:pt modelId="{DBB6622F-24E9-4549-B066-88D86EC268CA}" type="pres">
      <dgm:prSet presAssocID="{730688A8-8B32-4C31-AD50-85F37AF964CF}" presName="tx1" presStyleLbl="revTx" presStyleIdx="0" presStyleCnt="13"/>
      <dgm:spPr/>
    </dgm:pt>
    <dgm:pt modelId="{1F7AF822-A518-4E80-B6A0-CCA8964AD4D9}" type="pres">
      <dgm:prSet presAssocID="{730688A8-8B32-4C31-AD50-85F37AF964CF}" presName="vert1" presStyleCnt="0"/>
      <dgm:spPr/>
    </dgm:pt>
    <dgm:pt modelId="{58E914C0-0958-480E-9219-D025F8112C14}" type="pres">
      <dgm:prSet presAssocID="{BF4CC3EE-A659-45A0-A98A-2F8A58EA6991}" presName="thickLine" presStyleLbl="alignNode1" presStyleIdx="1" presStyleCnt="13"/>
      <dgm:spPr/>
    </dgm:pt>
    <dgm:pt modelId="{DB7DED03-F991-4AC5-8056-DEB075E298C2}" type="pres">
      <dgm:prSet presAssocID="{BF4CC3EE-A659-45A0-A98A-2F8A58EA6991}" presName="horz1" presStyleCnt="0"/>
      <dgm:spPr/>
    </dgm:pt>
    <dgm:pt modelId="{DD4614F3-E469-49E2-9970-66BE3FF83753}" type="pres">
      <dgm:prSet presAssocID="{BF4CC3EE-A659-45A0-A98A-2F8A58EA6991}" presName="tx1" presStyleLbl="revTx" presStyleIdx="1" presStyleCnt="13"/>
      <dgm:spPr/>
    </dgm:pt>
    <dgm:pt modelId="{478E436D-9041-4C1C-BB0A-8AA64485CBCE}" type="pres">
      <dgm:prSet presAssocID="{BF4CC3EE-A659-45A0-A98A-2F8A58EA6991}" presName="vert1" presStyleCnt="0"/>
      <dgm:spPr/>
    </dgm:pt>
    <dgm:pt modelId="{C8BF37EE-9A04-402E-8A58-3F9642E41493}" type="pres">
      <dgm:prSet presAssocID="{FCED9FE2-0B64-477A-8740-8B8C78071A0E}" presName="thickLine" presStyleLbl="alignNode1" presStyleIdx="2" presStyleCnt="13"/>
      <dgm:spPr/>
    </dgm:pt>
    <dgm:pt modelId="{4AEAF1C9-A570-4078-8F3D-3D1545FC3AE9}" type="pres">
      <dgm:prSet presAssocID="{FCED9FE2-0B64-477A-8740-8B8C78071A0E}" presName="horz1" presStyleCnt="0"/>
      <dgm:spPr/>
    </dgm:pt>
    <dgm:pt modelId="{B4A6AB5B-B569-448D-BED1-D3B5EE078087}" type="pres">
      <dgm:prSet presAssocID="{FCED9FE2-0B64-477A-8740-8B8C78071A0E}" presName="tx1" presStyleLbl="revTx" presStyleIdx="2" presStyleCnt="13"/>
      <dgm:spPr/>
    </dgm:pt>
    <dgm:pt modelId="{E8F1012F-BB76-477D-9424-8372E9E6CD14}" type="pres">
      <dgm:prSet presAssocID="{FCED9FE2-0B64-477A-8740-8B8C78071A0E}" presName="vert1" presStyleCnt="0"/>
      <dgm:spPr/>
    </dgm:pt>
    <dgm:pt modelId="{FD254D7A-3638-4A76-A2B7-33AE06EB419F}" type="pres">
      <dgm:prSet presAssocID="{2C4FEDCD-80B3-407C-8C74-1534C5659BEF}" presName="thickLine" presStyleLbl="alignNode1" presStyleIdx="3" presStyleCnt="13"/>
      <dgm:spPr/>
    </dgm:pt>
    <dgm:pt modelId="{EC8B9920-93D0-4764-A033-B1C60AB25E4F}" type="pres">
      <dgm:prSet presAssocID="{2C4FEDCD-80B3-407C-8C74-1534C5659BEF}" presName="horz1" presStyleCnt="0"/>
      <dgm:spPr/>
    </dgm:pt>
    <dgm:pt modelId="{12B16570-94F4-4819-89D1-15BA59EC8DDA}" type="pres">
      <dgm:prSet presAssocID="{2C4FEDCD-80B3-407C-8C74-1534C5659BEF}" presName="tx1" presStyleLbl="revTx" presStyleIdx="3" presStyleCnt="13"/>
      <dgm:spPr/>
    </dgm:pt>
    <dgm:pt modelId="{7CBB9FB7-2424-4C84-9AC1-B9EA1502CBEE}" type="pres">
      <dgm:prSet presAssocID="{2C4FEDCD-80B3-407C-8C74-1534C5659BEF}" presName="vert1" presStyleCnt="0"/>
      <dgm:spPr/>
    </dgm:pt>
    <dgm:pt modelId="{A176FB0A-BA92-4CEF-80FC-C736A74BAA43}" type="pres">
      <dgm:prSet presAssocID="{C1B954C1-953C-452A-9FF9-8FACD2E1E14A}" presName="thickLine" presStyleLbl="alignNode1" presStyleIdx="4" presStyleCnt="13"/>
      <dgm:spPr/>
    </dgm:pt>
    <dgm:pt modelId="{9266F719-3F7E-4C7A-B011-B5041B3A5571}" type="pres">
      <dgm:prSet presAssocID="{C1B954C1-953C-452A-9FF9-8FACD2E1E14A}" presName="horz1" presStyleCnt="0"/>
      <dgm:spPr/>
    </dgm:pt>
    <dgm:pt modelId="{CFD82C90-223F-40A8-A3A6-F10364A6DF71}" type="pres">
      <dgm:prSet presAssocID="{C1B954C1-953C-452A-9FF9-8FACD2E1E14A}" presName="tx1" presStyleLbl="revTx" presStyleIdx="4" presStyleCnt="13"/>
      <dgm:spPr/>
    </dgm:pt>
    <dgm:pt modelId="{750DAEBB-7B04-4B02-AE7D-7E6EF6608086}" type="pres">
      <dgm:prSet presAssocID="{C1B954C1-953C-452A-9FF9-8FACD2E1E14A}" presName="vert1" presStyleCnt="0"/>
      <dgm:spPr/>
    </dgm:pt>
    <dgm:pt modelId="{961CFB5D-B1F4-4653-97C7-29296A08BCA3}" type="pres">
      <dgm:prSet presAssocID="{27567873-BD11-4B56-BD14-B740D7D12EAF}" presName="thickLine" presStyleLbl="alignNode1" presStyleIdx="5" presStyleCnt="13"/>
      <dgm:spPr/>
    </dgm:pt>
    <dgm:pt modelId="{BE931810-651D-4759-B55F-6115B795C296}" type="pres">
      <dgm:prSet presAssocID="{27567873-BD11-4B56-BD14-B740D7D12EAF}" presName="horz1" presStyleCnt="0"/>
      <dgm:spPr/>
    </dgm:pt>
    <dgm:pt modelId="{F57B1000-08D4-4374-9498-8B834FD504EB}" type="pres">
      <dgm:prSet presAssocID="{27567873-BD11-4B56-BD14-B740D7D12EAF}" presName="tx1" presStyleLbl="revTx" presStyleIdx="5" presStyleCnt="13"/>
      <dgm:spPr/>
    </dgm:pt>
    <dgm:pt modelId="{237B61C2-FF0E-4A42-A314-FAFF84A3368D}" type="pres">
      <dgm:prSet presAssocID="{27567873-BD11-4B56-BD14-B740D7D12EAF}" presName="vert1" presStyleCnt="0"/>
      <dgm:spPr/>
    </dgm:pt>
    <dgm:pt modelId="{5D18B9BF-1F0F-4F96-B818-3093F657FF85}" type="pres">
      <dgm:prSet presAssocID="{9ABB57A8-60C7-4550-AC91-D1B0FBF2DE48}" presName="thickLine" presStyleLbl="alignNode1" presStyleIdx="6" presStyleCnt="13"/>
      <dgm:spPr/>
    </dgm:pt>
    <dgm:pt modelId="{4994C0D0-1E75-4830-A6B3-8C08369A619F}" type="pres">
      <dgm:prSet presAssocID="{9ABB57A8-60C7-4550-AC91-D1B0FBF2DE48}" presName="horz1" presStyleCnt="0"/>
      <dgm:spPr/>
    </dgm:pt>
    <dgm:pt modelId="{B98679C1-7820-434D-89F7-A9363F861EA5}" type="pres">
      <dgm:prSet presAssocID="{9ABB57A8-60C7-4550-AC91-D1B0FBF2DE48}" presName="tx1" presStyleLbl="revTx" presStyleIdx="6" presStyleCnt="13"/>
      <dgm:spPr/>
    </dgm:pt>
    <dgm:pt modelId="{C9573282-F436-4B61-8765-E4B610522226}" type="pres">
      <dgm:prSet presAssocID="{9ABB57A8-60C7-4550-AC91-D1B0FBF2DE48}" presName="vert1" presStyleCnt="0"/>
      <dgm:spPr/>
    </dgm:pt>
    <dgm:pt modelId="{DD769120-CA73-4E99-9CCE-FA108113C92C}" type="pres">
      <dgm:prSet presAssocID="{BBAA220B-6BA4-4110-BDC7-5B4439AB24F2}" presName="thickLine" presStyleLbl="alignNode1" presStyleIdx="7" presStyleCnt="13"/>
      <dgm:spPr/>
    </dgm:pt>
    <dgm:pt modelId="{6CABEE70-1878-4506-8840-CD4CD69E251B}" type="pres">
      <dgm:prSet presAssocID="{BBAA220B-6BA4-4110-BDC7-5B4439AB24F2}" presName="horz1" presStyleCnt="0"/>
      <dgm:spPr/>
    </dgm:pt>
    <dgm:pt modelId="{49345A58-85D1-4096-A406-DD55EA813F90}" type="pres">
      <dgm:prSet presAssocID="{BBAA220B-6BA4-4110-BDC7-5B4439AB24F2}" presName="tx1" presStyleLbl="revTx" presStyleIdx="7" presStyleCnt="13"/>
      <dgm:spPr/>
    </dgm:pt>
    <dgm:pt modelId="{662508A9-E6EF-4916-8E8C-A53E8A681B51}" type="pres">
      <dgm:prSet presAssocID="{BBAA220B-6BA4-4110-BDC7-5B4439AB24F2}" presName="vert1" presStyleCnt="0"/>
      <dgm:spPr/>
    </dgm:pt>
    <dgm:pt modelId="{DA955714-0E97-4839-B09F-37A5F58ECAEF}" type="pres">
      <dgm:prSet presAssocID="{BEDEE01E-D8EE-4BAC-AF00-A7CEF9753B1E}" presName="thickLine" presStyleLbl="alignNode1" presStyleIdx="8" presStyleCnt="13"/>
      <dgm:spPr/>
    </dgm:pt>
    <dgm:pt modelId="{95F16261-2208-4779-8A3C-EAD4D9407C00}" type="pres">
      <dgm:prSet presAssocID="{BEDEE01E-D8EE-4BAC-AF00-A7CEF9753B1E}" presName="horz1" presStyleCnt="0"/>
      <dgm:spPr/>
    </dgm:pt>
    <dgm:pt modelId="{26F073A7-2729-4F07-8796-69A90577E016}" type="pres">
      <dgm:prSet presAssocID="{BEDEE01E-D8EE-4BAC-AF00-A7CEF9753B1E}" presName="tx1" presStyleLbl="revTx" presStyleIdx="8" presStyleCnt="13"/>
      <dgm:spPr/>
    </dgm:pt>
    <dgm:pt modelId="{646276CC-AC1D-4CBE-9D57-3B2B907DBF78}" type="pres">
      <dgm:prSet presAssocID="{BEDEE01E-D8EE-4BAC-AF00-A7CEF9753B1E}" presName="vert1" presStyleCnt="0"/>
      <dgm:spPr/>
    </dgm:pt>
    <dgm:pt modelId="{76B9B61A-80E7-4F3F-84CE-A392D192B7A0}" type="pres">
      <dgm:prSet presAssocID="{305D7EEC-F3BD-4603-901F-D721D8119E89}" presName="thickLine" presStyleLbl="alignNode1" presStyleIdx="9" presStyleCnt="13"/>
      <dgm:spPr/>
    </dgm:pt>
    <dgm:pt modelId="{000E0D2F-6293-4AFA-81EA-708A26F145CC}" type="pres">
      <dgm:prSet presAssocID="{305D7EEC-F3BD-4603-901F-D721D8119E89}" presName="horz1" presStyleCnt="0"/>
      <dgm:spPr/>
    </dgm:pt>
    <dgm:pt modelId="{6DD4911C-812D-48F4-87A5-A2B549F9A0D1}" type="pres">
      <dgm:prSet presAssocID="{305D7EEC-F3BD-4603-901F-D721D8119E89}" presName="tx1" presStyleLbl="revTx" presStyleIdx="9" presStyleCnt="13"/>
      <dgm:spPr/>
    </dgm:pt>
    <dgm:pt modelId="{9409866F-4D19-49AF-9C70-209610F83182}" type="pres">
      <dgm:prSet presAssocID="{305D7EEC-F3BD-4603-901F-D721D8119E89}" presName="vert1" presStyleCnt="0"/>
      <dgm:spPr/>
    </dgm:pt>
    <dgm:pt modelId="{AB823D26-0772-4D5C-84ED-5C16A94BF1BA}" type="pres">
      <dgm:prSet presAssocID="{FED1BA1E-19A0-42E7-969D-AA538B2CA719}" presName="thickLine" presStyleLbl="alignNode1" presStyleIdx="10" presStyleCnt="13"/>
      <dgm:spPr/>
    </dgm:pt>
    <dgm:pt modelId="{1F34F022-FF9E-4AF7-9D69-D801B7EF9CD1}" type="pres">
      <dgm:prSet presAssocID="{FED1BA1E-19A0-42E7-969D-AA538B2CA719}" presName="horz1" presStyleCnt="0"/>
      <dgm:spPr/>
    </dgm:pt>
    <dgm:pt modelId="{7E743F4A-5150-4159-8908-AFD64EBE1F04}" type="pres">
      <dgm:prSet presAssocID="{FED1BA1E-19A0-42E7-969D-AA538B2CA719}" presName="tx1" presStyleLbl="revTx" presStyleIdx="10" presStyleCnt="13"/>
      <dgm:spPr/>
    </dgm:pt>
    <dgm:pt modelId="{537B68D7-C90A-40FF-AF51-3838BABA67F2}" type="pres">
      <dgm:prSet presAssocID="{FED1BA1E-19A0-42E7-969D-AA538B2CA719}" presName="vert1" presStyleCnt="0"/>
      <dgm:spPr/>
    </dgm:pt>
    <dgm:pt modelId="{9FA440F2-29E2-402D-900F-495F60C67D19}" type="pres">
      <dgm:prSet presAssocID="{80F3E058-8D3B-4195-BE9F-CC9CBA36214A}" presName="thickLine" presStyleLbl="alignNode1" presStyleIdx="11" presStyleCnt="13"/>
      <dgm:spPr/>
    </dgm:pt>
    <dgm:pt modelId="{F2931BEA-D639-4A2F-8C5D-6706E19BF661}" type="pres">
      <dgm:prSet presAssocID="{80F3E058-8D3B-4195-BE9F-CC9CBA36214A}" presName="horz1" presStyleCnt="0"/>
      <dgm:spPr/>
    </dgm:pt>
    <dgm:pt modelId="{30A6B32C-D0A7-4FB3-A214-358932A1D9C5}" type="pres">
      <dgm:prSet presAssocID="{80F3E058-8D3B-4195-BE9F-CC9CBA36214A}" presName="tx1" presStyleLbl="revTx" presStyleIdx="11" presStyleCnt="13"/>
      <dgm:spPr/>
    </dgm:pt>
    <dgm:pt modelId="{8A570AC2-59C0-4862-AFDA-314723DFC480}" type="pres">
      <dgm:prSet presAssocID="{80F3E058-8D3B-4195-BE9F-CC9CBA36214A}" presName="vert1" presStyleCnt="0"/>
      <dgm:spPr/>
    </dgm:pt>
    <dgm:pt modelId="{EBBD8C8A-1804-482F-8278-039759B84D5B}" type="pres">
      <dgm:prSet presAssocID="{D7A9EF98-78D8-482A-9811-C6A0D011DA7E}" presName="thickLine" presStyleLbl="alignNode1" presStyleIdx="12" presStyleCnt="13"/>
      <dgm:spPr/>
    </dgm:pt>
    <dgm:pt modelId="{7D819120-7117-4E16-B14A-F83959E104FF}" type="pres">
      <dgm:prSet presAssocID="{D7A9EF98-78D8-482A-9811-C6A0D011DA7E}" presName="horz1" presStyleCnt="0"/>
      <dgm:spPr/>
    </dgm:pt>
    <dgm:pt modelId="{CCA38112-8002-4050-970A-49E8886AB9AA}" type="pres">
      <dgm:prSet presAssocID="{D7A9EF98-78D8-482A-9811-C6A0D011DA7E}" presName="tx1" presStyleLbl="revTx" presStyleIdx="12" presStyleCnt="13"/>
      <dgm:spPr/>
    </dgm:pt>
    <dgm:pt modelId="{FF4BB2AA-1E9E-462D-B0B5-AB7F6CC9E1F9}" type="pres">
      <dgm:prSet presAssocID="{D7A9EF98-78D8-482A-9811-C6A0D011DA7E}" presName="vert1" presStyleCnt="0"/>
      <dgm:spPr/>
    </dgm:pt>
  </dgm:ptLst>
  <dgm:cxnLst>
    <dgm:cxn modelId="{04B3C002-9D4A-4B4C-915C-C116EB58A4FC}" type="presOf" srcId="{C1B954C1-953C-452A-9FF9-8FACD2E1E14A}" destId="{CFD82C90-223F-40A8-A3A6-F10364A6DF71}" srcOrd="0" destOrd="0" presId="urn:microsoft.com/office/officeart/2008/layout/LinedList"/>
    <dgm:cxn modelId="{F723AB07-E044-4F41-8270-1CCC3CEDA776}" srcId="{0E42CE37-5297-4E61-B699-19F1F1434183}" destId="{27567873-BD11-4B56-BD14-B740D7D12EAF}" srcOrd="5" destOrd="0" parTransId="{B4255172-B011-4980-B9BC-93A4FC6DD865}" sibTransId="{82245F9F-7B16-4CD2-A71B-F505925FD161}"/>
    <dgm:cxn modelId="{AB30E107-D174-4EFE-B2C3-57F3A9A0C7DA}" type="presOf" srcId="{730688A8-8B32-4C31-AD50-85F37AF964CF}" destId="{DBB6622F-24E9-4549-B066-88D86EC268CA}" srcOrd="0" destOrd="0" presId="urn:microsoft.com/office/officeart/2008/layout/LinedList"/>
    <dgm:cxn modelId="{C1A09D0E-706F-4D5C-8063-D576CF5B2F41}" type="presOf" srcId="{FCED9FE2-0B64-477A-8740-8B8C78071A0E}" destId="{B4A6AB5B-B569-448D-BED1-D3B5EE078087}" srcOrd="0" destOrd="0" presId="urn:microsoft.com/office/officeart/2008/layout/LinedList"/>
    <dgm:cxn modelId="{CE6F0626-6A40-448A-B0A0-3241092793EA}" type="presOf" srcId="{FED1BA1E-19A0-42E7-969D-AA538B2CA719}" destId="{7E743F4A-5150-4159-8908-AFD64EBE1F04}" srcOrd="0" destOrd="0" presId="urn:microsoft.com/office/officeart/2008/layout/LinedList"/>
    <dgm:cxn modelId="{6840E62B-C91C-44D6-86CA-CDB7990803E2}" type="presOf" srcId="{2C4FEDCD-80B3-407C-8C74-1534C5659BEF}" destId="{12B16570-94F4-4819-89D1-15BA59EC8DDA}" srcOrd="0" destOrd="0" presId="urn:microsoft.com/office/officeart/2008/layout/LinedList"/>
    <dgm:cxn modelId="{C869E32E-35B4-485B-AE42-751C14E6F271}" type="presOf" srcId="{BBAA220B-6BA4-4110-BDC7-5B4439AB24F2}" destId="{49345A58-85D1-4096-A406-DD55EA813F90}" srcOrd="0" destOrd="0" presId="urn:microsoft.com/office/officeart/2008/layout/LinedList"/>
    <dgm:cxn modelId="{A653712F-DBBA-4659-8A32-BAC37AF1DD94}" srcId="{0E42CE37-5297-4E61-B699-19F1F1434183}" destId="{FCED9FE2-0B64-477A-8740-8B8C78071A0E}" srcOrd="2" destOrd="0" parTransId="{CB43B581-C41B-4AF9-B481-887A4A47CC8C}" sibTransId="{8180181C-3276-43CA-AEEC-B4F66D9B73A5}"/>
    <dgm:cxn modelId="{9A40F764-7CF9-453C-B1C8-B7C66F02426F}" srcId="{0E42CE37-5297-4E61-B699-19F1F1434183}" destId="{BF4CC3EE-A659-45A0-A98A-2F8A58EA6991}" srcOrd="1" destOrd="0" parTransId="{E9A97549-5F1F-4AC6-8C92-51ECC4666A03}" sibTransId="{C46342F9-09C9-4937-8B19-264C7493C9AD}"/>
    <dgm:cxn modelId="{AFE56446-8CCC-497C-9DE0-0D24F0C659D7}" type="presOf" srcId="{9ABB57A8-60C7-4550-AC91-D1B0FBF2DE48}" destId="{B98679C1-7820-434D-89F7-A9363F861EA5}" srcOrd="0" destOrd="0" presId="urn:microsoft.com/office/officeart/2008/layout/LinedList"/>
    <dgm:cxn modelId="{2A6D6569-F30A-43EA-86D4-6D69F3114E4B}" type="presOf" srcId="{80F3E058-8D3B-4195-BE9F-CC9CBA36214A}" destId="{30A6B32C-D0A7-4FB3-A214-358932A1D9C5}" srcOrd="0" destOrd="0" presId="urn:microsoft.com/office/officeart/2008/layout/LinedList"/>
    <dgm:cxn modelId="{D1646A88-C2A2-4F5D-9071-88900CD305FF}" type="presOf" srcId="{D7A9EF98-78D8-482A-9811-C6A0D011DA7E}" destId="{CCA38112-8002-4050-970A-49E8886AB9AA}" srcOrd="0" destOrd="0" presId="urn:microsoft.com/office/officeart/2008/layout/LinedList"/>
    <dgm:cxn modelId="{AB332A96-AD8F-4937-89D9-BF9886CB7369}" srcId="{0E42CE37-5297-4E61-B699-19F1F1434183}" destId="{9ABB57A8-60C7-4550-AC91-D1B0FBF2DE48}" srcOrd="6" destOrd="0" parTransId="{EBD76A80-111A-4BC1-9F96-4D761EB635F2}" sibTransId="{2A710C1B-9C86-4FB5-B334-4D17F05954F2}"/>
    <dgm:cxn modelId="{6583C999-C08B-4D12-AD17-9EFB72950DB0}" type="presOf" srcId="{0E42CE37-5297-4E61-B699-19F1F1434183}" destId="{674167AA-1107-40C2-A6C9-B48815F900A2}" srcOrd="0" destOrd="0" presId="urn:microsoft.com/office/officeart/2008/layout/LinedList"/>
    <dgm:cxn modelId="{550A30A9-6253-4635-ACAA-1423A32B2CB4}" srcId="{0E42CE37-5297-4E61-B699-19F1F1434183}" destId="{80F3E058-8D3B-4195-BE9F-CC9CBA36214A}" srcOrd="11" destOrd="0" parTransId="{ACF65CF5-B290-4A1D-83C7-13AE6297055F}" sibTransId="{D1350181-6E7C-406A-8AD6-EA5D980BDE17}"/>
    <dgm:cxn modelId="{6DE496AA-748F-4B03-839D-A33E2EE2008F}" srcId="{0E42CE37-5297-4E61-B699-19F1F1434183}" destId="{C1B954C1-953C-452A-9FF9-8FACD2E1E14A}" srcOrd="4" destOrd="0" parTransId="{64BBC7AD-5595-499E-A348-440357850829}" sibTransId="{90A3FE8D-F454-481C-8403-AF3B3D816E40}"/>
    <dgm:cxn modelId="{EE5500B4-14A1-43E8-A095-4ADB07AC38BB}" srcId="{0E42CE37-5297-4E61-B699-19F1F1434183}" destId="{730688A8-8B32-4C31-AD50-85F37AF964CF}" srcOrd="0" destOrd="0" parTransId="{B3472E6F-3160-4113-82A0-F0C233E25B2B}" sibTransId="{1B9B8659-41CC-4160-B5C9-1827877AACF5}"/>
    <dgm:cxn modelId="{85BB95C2-D0B3-44F1-A6A6-1ED28C61F7FB}" srcId="{0E42CE37-5297-4E61-B699-19F1F1434183}" destId="{FED1BA1E-19A0-42E7-969D-AA538B2CA719}" srcOrd="10" destOrd="0" parTransId="{39866FC0-260A-4319-88DA-E63FE78E5CD3}" sibTransId="{FE84CE91-44CD-431E-8FAA-0655164CB72F}"/>
    <dgm:cxn modelId="{2E2746D1-3966-47F0-A39B-AA6BCB710938}" type="presOf" srcId="{27567873-BD11-4B56-BD14-B740D7D12EAF}" destId="{F57B1000-08D4-4374-9498-8B834FD504EB}" srcOrd="0" destOrd="0" presId="urn:microsoft.com/office/officeart/2008/layout/LinedList"/>
    <dgm:cxn modelId="{37649AD4-B322-407B-A66C-BA9BF3BC00E3}" srcId="{0E42CE37-5297-4E61-B699-19F1F1434183}" destId="{D7A9EF98-78D8-482A-9811-C6A0D011DA7E}" srcOrd="12" destOrd="0" parTransId="{F6629A15-A3F3-49DB-BE3B-E537A76B5BCA}" sibTransId="{F0E967BE-3935-4D11-A26F-5B2E49BE6CB1}"/>
    <dgm:cxn modelId="{CE59BEDB-4C29-4E20-814C-7EA5027C1A65}" type="presOf" srcId="{305D7EEC-F3BD-4603-901F-D721D8119E89}" destId="{6DD4911C-812D-48F4-87A5-A2B549F9A0D1}" srcOrd="0" destOrd="0" presId="urn:microsoft.com/office/officeart/2008/layout/LinedList"/>
    <dgm:cxn modelId="{1BDA09E2-3B8B-44E5-875C-175880032576}" type="presOf" srcId="{BF4CC3EE-A659-45A0-A98A-2F8A58EA6991}" destId="{DD4614F3-E469-49E2-9970-66BE3FF83753}" srcOrd="0" destOrd="0" presId="urn:microsoft.com/office/officeart/2008/layout/LinedList"/>
    <dgm:cxn modelId="{8F4646EB-053E-4A21-B992-8933943356E6}" srcId="{0E42CE37-5297-4E61-B699-19F1F1434183}" destId="{BEDEE01E-D8EE-4BAC-AF00-A7CEF9753B1E}" srcOrd="8" destOrd="0" parTransId="{F5E56583-F87F-49DD-946C-96FB42D3EB6D}" sibTransId="{06A68144-5F3E-42EA-889F-9B232AE67A96}"/>
    <dgm:cxn modelId="{52BEC9ED-7CAA-4DCE-AF33-325A66E91E5C}" srcId="{0E42CE37-5297-4E61-B699-19F1F1434183}" destId="{2C4FEDCD-80B3-407C-8C74-1534C5659BEF}" srcOrd="3" destOrd="0" parTransId="{B4718702-7C7C-475C-AA0D-635305CD466F}" sibTransId="{3C62F64E-87F1-4F4A-A734-8EDEE98210DC}"/>
    <dgm:cxn modelId="{40B11FF2-6850-4686-B8E2-6C5C14F6F7D4}" type="presOf" srcId="{BEDEE01E-D8EE-4BAC-AF00-A7CEF9753B1E}" destId="{26F073A7-2729-4F07-8796-69A90577E016}" srcOrd="0" destOrd="0" presId="urn:microsoft.com/office/officeart/2008/layout/LinedList"/>
    <dgm:cxn modelId="{FE9E1EF4-DF7D-4F16-B54C-14D540A10F80}" srcId="{0E42CE37-5297-4E61-B699-19F1F1434183}" destId="{BBAA220B-6BA4-4110-BDC7-5B4439AB24F2}" srcOrd="7" destOrd="0" parTransId="{70489D12-0A9E-4780-86C1-6462C3B164F3}" sibTransId="{4FEFDFC3-E48F-4461-84DA-7BB28AF83178}"/>
    <dgm:cxn modelId="{AA79D2FF-AA1C-43DC-98F8-18AF5E1B6B9C}" srcId="{0E42CE37-5297-4E61-B699-19F1F1434183}" destId="{305D7EEC-F3BD-4603-901F-D721D8119E89}" srcOrd="9" destOrd="0" parTransId="{F0057587-6725-497E-BE05-319945721429}" sibTransId="{8332A5DE-F638-4F86-8716-DDB6B8B93E3F}"/>
    <dgm:cxn modelId="{20206DD7-FD89-4299-9F38-B77C465DED3E}" type="presParOf" srcId="{674167AA-1107-40C2-A6C9-B48815F900A2}" destId="{7150667B-0014-442B-840E-E9810CD2B4BE}" srcOrd="0" destOrd="0" presId="urn:microsoft.com/office/officeart/2008/layout/LinedList"/>
    <dgm:cxn modelId="{12C152F4-3D76-4F51-BF4B-E9D242E19D68}" type="presParOf" srcId="{674167AA-1107-40C2-A6C9-B48815F900A2}" destId="{7871F67B-ABF8-4F11-AA75-FF11DAE77B93}" srcOrd="1" destOrd="0" presId="urn:microsoft.com/office/officeart/2008/layout/LinedList"/>
    <dgm:cxn modelId="{4D556F3C-A587-461E-ADF6-9DD6101BF449}" type="presParOf" srcId="{7871F67B-ABF8-4F11-AA75-FF11DAE77B93}" destId="{DBB6622F-24E9-4549-B066-88D86EC268CA}" srcOrd="0" destOrd="0" presId="urn:microsoft.com/office/officeart/2008/layout/LinedList"/>
    <dgm:cxn modelId="{EDB92919-354B-4155-8F6C-FDBBCF0E6020}" type="presParOf" srcId="{7871F67B-ABF8-4F11-AA75-FF11DAE77B93}" destId="{1F7AF822-A518-4E80-B6A0-CCA8964AD4D9}" srcOrd="1" destOrd="0" presId="urn:microsoft.com/office/officeart/2008/layout/LinedList"/>
    <dgm:cxn modelId="{7D60A4CB-79DA-49D8-B6FB-A3209E709EF4}" type="presParOf" srcId="{674167AA-1107-40C2-A6C9-B48815F900A2}" destId="{58E914C0-0958-480E-9219-D025F8112C14}" srcOrd="2" destOrd="0" presId="urn:microsoft.com/office/officeart/2008/layout/LinedList"/>
    <dgm:cxn modelId="{EA0597C1-C45E-408B-9254-804250E95859}" type="presParOf" srcId="{674167AA-1107-40C2-A6C9-B48815F900A2}" destId="{DB7DED03-F991-4AC5-8056-DEB075E298C2}" srcOrd="3" destOrd="0" presId="urn:microsoft.com/office/officeart/2008/layout/LinedList"/>
    <dgm:cxn modelId="{0B8B8FC1-5CB5-4BCC-B1E4-7E6408B207DA}" type="presParOf" srcId="{DB7DED03-F991-4AC5-8056-DEB075E298C2}" destId="{DD4614F3-E469-49E2-9970-66BE3FF83753}" srcOrd="0" destOrd="0" presId="urn:microsoft.com/office/officeart/2008/layout/LinedList"/>
    <dgm:cxn modelId="{40AF2817-DC91-420C-B6CD-57658DD9BF68}" type="presParOf" srcId="{DB7DED03-F991-4AC5-8056-DEB075E298C2}" destId="{478E436D-9041-4C1C-BB0A-8AA64485CBCE}" srcOrd="1" destOrd="0" presId="urn:microsoft.com/office/officeart/2008/layout/LinedList"/>
    <dgm:cxn modelId="{8E49F082-D79C-432B-A7F1-0484AFCE1F88}" type="presParOf" srcId="{674167AA-1107-40C2-A6C9-B48815F900A2}" destId="{C8BF37EE-9A04-402E-8A58-3F9642E41493}" srcOrd="4" destOrd="0" presId="urn:microsoft.com/office/officeart/2008/layout/LinedList"/>
    <dgm:cxn modelId="{F31AAA23-25F1-4477-9AC6-972AC8922A08}" type="presParOf" srcId="{674167AA-1107-40C2-A6C9-B48815F900A2}" destId="{4AEAF1C9-A570-4078-8F3D-3D1545FC3AE9}" srcOrd="5" destOrd="0" presId="urn:microsoft.com/office/officeart/2008/layout/LinedList"/>
    <dgm:cxn modelId="{079B6D79-3F5B-473B-9467-F79F21A4BD24}" type="presParOf" srcId="{4AEAF1C9-A570-4078-8F3D-3D1545FC3AE9}" destId="{B4A6AB5B-B569-448D-BED1-D3B5EE078087}" srcOrd="0" destOrd="0" presId="urn:microsoft.com/office/officeart/2008/layout/LinedList"/>
    <dgm:cxn modelId="{C56C2B57-0908-4B8F-9442-25F839AD671A}" type="presParOf" srcId="{4AEAF1C9-A570-4078-8F3D-3D1545FC3AE9}" destId="{E8F1012F-BB76-477D-9424-8372E9E6CD14}" srcOrd="1" destOrd="0" presId="urn:microsoft.com/office/officeart/2008/layout/LinedList"/>
    <dgm:cxn modelId="{1736E9A0-7B9E-4F28-99B0-BCD4ADB97DC1}" type="presParOf" srcId="{674167AA-1107-40C2-A6C9-B48815F900A2}" destId="{FD254D7A-3638-4A76-A2B7-33AE06EB419F}" srcOrd="6" destOrd="0" presId="urn:microsoft.com/office/officeart/2008/layout/LinedList"/>
    <dgm:cxn modelId="{085B9FE3-82FE-41E3-8DC2-35564267CF67}" type="presParOf" srcId="{674167AA-1107-40C2-A6C9-B48815F900A2}" destId="{EC8B9920-93D0-4764-A033-B1C60AB25E4F}" srcOrd="7" destOrd="0" presId="urn:microsoft.com/office/officeart/2008/layout/LinedList"/>
    <dgm:cxn modelId="{050F7CBB-C537-47AD-A791-F1F1131F626C}" type="presParOf" srcId="{EC8B9920-93D0-4764-A033-B1C60AB25E4F}" destId="{12B16570-94F4-4819-89D1-15BA59EC8DDA}" srcOrd="0" destOrd="0" presId="urn:microsoft.com/office/officeart/2008/layout/LinedList"/>
    <dgm:cxn modelId="{0951E133-18E9-4A54-A98E-E4F85F225BBF}" type="presParOf" srcId="{EC8B9920-93D0-4764-A033-B1C60AB25E4F}" destId="{7CBB9FB7-2424-4C84-9AC1-B9EA1502CBEE}" srcOrd="1" destOrd="0" presId="urn:microsoft.com/office/officeart/2008/layout/LinedList"/>
    <dgm:cxn modelId="{9FBD6881-3504-4991-81FB-DDD8F2F8BFC0}" type="presParOf" srcId="{674167AA-1107-40C2-A6C9-B48815F900A2}" destId="{A176FB0A-BA92-4CEF-80FC-C736A74BAA43}" srcOrd="8" destOrd="0" presId="urn:microsoft.com/office/officeart/2008/layout/LinedList"/>
    <dgm:cxn modelId="{AEA8D9EB-DB95-4F65-97AC-E0CDD3D8D8CC}" type="presParOf" srcId="{674167AA-1107-40C2-A6C9-B48815F900A2}" destId="{9266F719-3F7E-4C7A-B011-B5041B3A5571}" srcOrd="9" destOrd="0" presId="urn:microsoft.com/office/officeart/2008/layout/LinedList"/>
    <dgm:cxn modelId="{F4765D17-D1AD-4C77-BA9F-E6CA936A6B44}" type="presParOf" srcId="{9266F719-3F7E-4C7A-B011-B5041B3A5571}" destId="{CFD82C90-223F-40A8-A3A6-F10364A6DF71}" srcOrd="0" destOrd="0" presId="urn:microsoft.com/office/officeart/2008/layout/LinedList"/>
    <dgm:cxn modelId="{88B79BAD-2697-4D76-BF07-6BF6D16EB23B}" type="presParOf" srcId="{9266F719-3F7E-4C7A-B011-B5041B3A5571}" destId="{750DAEBB-7B04-4B02-AE7D-7E6EF6608086}" srcOrd="1" destOrd="0" presId="urn:microsoft.com/office/officeart/2008/layout/LinedList"/>
    <dgm:cxn modelId="{90000DA7-6603-46A5-8A1A-67785B262EB0}" type="presParOf" srcId="{674167AA-1107-40C2-A6C9-B48815F900A2}" destId="{961CFB5D-B1F4-4653-97C7-29296A08BCA3}" srcOrd="10" destOrd="0" presId="urn:microsoft.com/office/officeart/2008/layout/LinedList"/>
    <dgm:cxn modelId="{71C569A3-59DB-4416-B443-AD2A9D489806}" type="presParOf" srcId="{674167AA-1107-40C2-A6C9-B48815F900A2}" destId="{BE931810-651D-4759-B55F-6115B795C296}" srcOrd="11" destOrd="0" presId="urn:microsoft.com/office/officeart/2008/layout/LinedList"/>
    <dgm:cxn modelId="{FC0C16F8-6466-4A33-A763-D03985E6854A}" type="presParOf" srcId="{BE931810-651D-4759-B55F-6115B795C296}" destId="{F57B1000-08D4-4374-9498-8B834FD504EB}" srcOrd="0" destOrd="0" presId="urn:microsoft.com/office/officeart/2008/layout/LinedList"/>
    <dgm:cxn modelId="{C791B2F7-F306-4AFB-B589-9D77720ADA53}" type="presParOf" srcId="{BE931810-651D-4759-B55F-6115B795C296}" destId="{237B61C2-FF0E-4A42-A314-FAFF84A3368D}" srcOrd="1" destOrd="0" presId="urn:microsoft.com/office/officeart/2008/layout/LinedList"/>
    <dgm:cxn modelId="{525CBC69-8180-477E-B562-9A50C5531EC1}" type="presParOf" srcId="{674167AA-1107-40C2-A6C9-B48815F900A2}" destId="{5D18B9BF-1F0F-4F96-B818-3093F657FF85}" srcOrd="12" destOrd="0" presId="urn:microsoft.com/office/officeart/2008/layout/LinedList"/>
    <dgm:cxn modelId="{6BE901F6-D880-4C3A-9E1E-285CA7B2373E}" type="presParOf" srcId="{674167AA-1107-40C2-A6C9-B48815F900A2}" destId="{4994C0D0-1E75-4830-A6B3-8C08369A619F}" srcOrd="13" destOrd="0" presId="urn:microsoft.com/office/officeart/2008/layout/LinedList"/>
    <dgm:cxn modelId="{39306E9A-9553-41CF-896A-CC9EF6337DE3}" type="presParOf" srcId="{4994C0D0-1E75-4830-A6B3-8C08369A619F}" destId="{B98679C1-7820-434D-89F7-A9363F861EA5}" srcOrd="0" destOrd="0" presId="urn:microsoft.com/office/officeart/2008/layout/LinedList"/>
    <dgm:cxn modelId="{3120AE99-6269-42AA-9E0A-FC43CE85F01F}" type="presParOf" srcId="{4994C0D0-1E75-4830-A6B3-8C08369A619F}" destId="{C9573282-F436-4B61-8765-E4B610522226}" srcOrd="1" destOrd="0" presId="urn:microsoft.com/office/officeart/2008/layout/LinedList"/>
    <dgm:cxn modelId="{A4D833C4-46D7-4E19-8D5F-439545EB4198}" type="presParOf" srcId="{674167AA-1107-40C2-A6C9-B48815F900A2}" destId="{DD769120-CA73-4E99-9CCE-FA108113C92C}" srcOrd="14" destOrd="0" presId="urn:microsoft.com/office/officeart/2008/layout/LinedList"/>
    <dgm:cxn modelId="{45BC0066-1619-4983-98F0-F20D9A7CCA0E}" type="presParOf" srcId="{674167AA-1107-40C2-A6C9-B48815F900A2}" destId="{6CABEE70-1878-4506-8840-CD4CD69E251B}" srcOrd="15" destOrd="0" presId="urn:microsoft.com/office/officeart/2008/layout/LinedList"/>
    <dgm:cxn modelId="{12DF1B7C-7CB2-4262-BB4F-0B669D09D1EC}" type="presParOf" srcId="{6CABEE70-1878-4506-8840-CD4CD69E251B}" destId="{49345A58-85D1-4096-A406-DD55EA813F90}" srcOrd="0" destOrd="0" presId="urn:microsoft.com/office/officeart/2008/layout/LinedList"/>
    <dgm:cxn modelId="{AA1943B8-42AF-48F2-B8E1-D23C760FB4E4}" type="presParOf" srcId="{6CABEE70-1878-4506-8840-CD4CD69E251B}" destId="{662508A9-E6EF-4916-8E8C-A53E8A681B51}" srcOrd="1" destOrd="0" presId="urn:microsoft.com/office/officeart/2008/layout/LinedList"/>
    <dgm:cxn modelId="{F5879E40-4506-4ED7-863E-027906C3C1B2}" type="presParOf" srcId="{674167AA-1107-40C2-A6C9-B48815F900A2}" destId="{DA955714-0E97-4839-B09F-37A5F58ECAEF}" srcOrd="16" destOrd="0" presId="urn:microsoft.com/office/officeart/2008/layout/LinedList"/>
    <dgm:cxn modelId="{F6BC225B-AFF6-4BE8-B907-A7FFAC6BDE24}" type="presParOf" srcId="{674167AA-1107-40C2-A6C9-B48815F900A2}" destId="{95F16261-2208-4779-8A3C-EAD4D9407C00}" srcOrd="17" destOrd="0" presId="urn:microsoft.com/office/officeart/2008/layout/LinedList"/>
    <dgm:cxn modelId="{DA8EF9E7-BE97-4E48-99CC-8516AB7F5B38}" type="presParOf" srcId="{95F16261-2208-4779-8A3C-EAD4D9407C00}" destId="{26F073A7-2729-4F07-8796-69A90577E016}" srcOrd="0" destOrd="0" presId="urn:microsoft.com/office/officeart/2008/layout/LinedList"/>
    <dgm:cxn modelId="{4B033CC5-685F-4872-8AD1-5B04B6090F55}" type="presParOf" srcId="{95F16261-2208-4779-8A3C-EAD4D9407C00}" destId="{646276CC-AC1D-4CBE-9D57-3B2B907DBF78}" srcOrd="1" destOrd="0" presId="urn:microsoft.com/office/officeart/2008/layout/LinedList"/>
    <dgm:cxn modelId="{40ABE8AA-93E7-4197-970C-E343B8074A22}" type="presParOf" srcId="{674167AA-1107-40C2-A6C9-B48815F900A2}" destId="{76B9B61A-80E7-4F3F-84CE-A392D192B7A0}" srcOrd="18" destOrd="0" presId="urn:microsoft.com/office/officeart/2008/layout/LinedList"/>
    <dgm:cxn modelId="{36071373-6E81-4BBA-ABB2-833C1FF5DC69}" type="presParOf" srcId="{674167AA-1107-40C2-A6C9-B48815F900A2}" destId="{000E0D2F-6293-4AFA-81EA-708A26F145CC}" srcOrd="19" destOrd="0" presId="urn:microsoft.com/office/officeart/2008/layout/LinedList"/>
    <dgm:cxn modelId="{A38BE529-C7B1-4EF4-A21B-114653AE3386}" type="presParOf" srcId="{000E0D2F-6293-4AFA-81EA-708A26F145CC}" destId="{6DD4911C-812D-48F4-87A5-A2B549F9A0D1}" srcOrd="0" destOrd="0" presId="urn:microsoft.com/office/officeart/2008/layout/LinedList"/>
    <dgm:cxn modelId="{BF117716-0F61-4F86-A412-BB4D189A627C}" type="presParOf" srcId="{000E0D2F-6293-4AFA-81EA-708A26F145CC}" destId="{9409866F-4D19-49AF-9C70-209610F83182}" srcOrd="1" destOrd="0" presId="urn:microsoft.com/office/officeart/2008/layout/LinedList"/>
    <dgm:cxn modelId="{A33817BD-14B5-4A9E-AA2F-92BCCAA48446}" type="presParOf" srcId="{674167AA-1107-40C2-A6C9-B48815F900A2}" destId="{AB823D26-0772-4D5C-84ED-5C16A94BF1BA}" srcOrd="20" destOrd="0" presId="urn:microsoft.com/office/officeart/2008/layout/LinedList"/>
    <dgm:cxn modelId="{BD358E22-38A4-4B41-82C1-BD0530920DDE}" type="presParOf" srcId="{674167AA-1107-40C2-A6C9-B48815F900A2}" destId="{1F34F022-FF9E-4AF7-9D69-D801B7EF9CD1}" srcOrd="21" destOrd="0" presId="urn:microsoft.com/office/officeart/2008/layout/LinedList"/>
    <dgm:cxn modelId="{673207A1-2194-4C65-B938-BBA675D29CE8}" type="presParOf" srcId="{1F34F022-FF9E-4AF7-9D69-D801B7EF9CD1}" destId="{7E743F4A-5150-4159-8908-AFD64EBE1F04}" srcOrd="0" destOrd="0" presId="urn:microsoft.com/office/officeart/2008/layout/LinedList"/>
    <dgm:cxn modelId="{EEA129D1-7FF5-4AB2-A698-76E9CB3BCD7F}" type="presParOf" srcId="{1F34F022-FF9E-4AF7-9D69-D801B7EF9CD1}" destId="{537B68D7-C90A-40FF-AF51-3838BABA67F2}" srcOrd="1" destOrd="0" presId="urn:microsoft.com/office/officeart/2008/layout/LinedList"/>
    <dgm:cxn modelId="{687DE453-2D43-48A1-9596-340ACB9FCC82}" type="presParOf" srcId="{674167AA-1107-40C2-A6C9-B48815F900A2}" destId="{9FA440F2-29E2-402D-900F-495F60C67D19}" srcOrd="22" destOrd="0" presId="urn:microsoft.com/office/officeart/2008/layout/LinedList"/>
    <dgm:cxn modelId="{C8E119D4-9326-4573-BE9F-5FB47F4673BD}" type="presParOf" srcId="{674167AA-1107-40C2-A6C9-B48815F900A2}" destId="{F2931BEA-D639-4A2F-8C5D-6706E19BF661}" srcOrd="23" destOrd="0" presId="urn:microsoft.com/office/officeart/2008/layout/LinedList"/>
    <dgm:cxn modelId="{8304577F-909D-4FB6-82A3-83A4A444FACB}" type="presParOf" srcId="{F2931BEA-D639-4A2F-8C5D-6706E19BF661}" destId="{30A6B32C-D0A7-4FB3-A214-358932A1D9C5}" srcOrd="0" destOrd="0" presId="urn:microsoft.com/office/officeart/2008/layout/LinedList"/>
    <dgm:cxn modelId="{2FF2DA58-7059-4C9F-B990-DF31E65DBF6B}" type="presParOf" srcId="{F2931BEA-D639-4A2F-8C5D-6706E19BF661}" destId="{8A570AC2-59C0-4862-AFDA-314723DFC480}" srcOrd="1" destOrd="0" presId="urn:microsoft.com/office/officeart/2008/layout/LinedList"/>
    <dgm:cxn modelId="{3FFF20B2-9C1C-4141-BB08-E8536E12AB02}" type="presParOf" srcId="{674167AA-1107-40C2-A6C9-B48815F900A2}" destId="{EBBD8C8A-1804-482F-8278-039759B84D5B}" srcOrd="24" destOrd="0" presId="urn:microsoft.com/office/officeart/2008/layout/LinedList"/>
    <dgm:cxn modelId="{971D4BC1-A0BD-406D-964A-814AE9864BC6}" type="presParOf" srcId="{674167AA-1107-40C2-A6C9-B48815F900A2}" destId="{7D819120-7117-4E16-B14A-F83959E104FF}" srcOrd="25" destOrd="0" presId="urn:microsoft.com/office/officeart/2008/layout/LinedList"/>
    <dgm:cxn modelId="{A54FA7EA-1344-461A-898A-0DC30CAE35EB}" type="presParOf" srcId="{7D819120-7117-4E16-B14A-F83959E104FF}" destId="{CCA38112-8002-4050-970A-49E8886AB9AA}" srcOrd="0" destOrd="0" presId="urn:microsoft.com/office/officeart/2008/layout/LinedList"/>
    <dgm:cxn modelId="{CA3148C6-7F80-473E-9E90-DD04E2144AA8}" type="presParOf" srcId="{7D819120-7117-4E16-B14A-F83959E104FF}" destId="{FF4BB2AA-1E9E-462D-B0B5-AB7F6CC9E1F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5C2C7B-9BE3-4E5A-BAD5-ECDF7401D6EC}" type="doc">
      <dgm:prSet loTypeId="urn:microsoft.com/office/officeart/2005/8/layout/hProcess9" loCatId="process" qsTypeId="urn:microsoft.com/office/officeart/2005/8/quickstyle/simple1" qsCatId="simple" csTypeId="urn:microsoft.com/office/officeart/2005/8/colors/colorful2" csCatId="colorful" phldr="1"/>
      <dgm:spPr/>
    </dgm:pt>
    <dgm:pt modelId="{98983A5E-4872-4B53-AF7D-2D60F74CB094}">
      <dgm:prSet phldrT="[Text]"/>
      <dgm:spPr>
        <a:solidFill>
          <a:schemeClr val="tx2">
            <a:lumMod val="20000"/>
            <a:lumOff val="80000"/>
          </a:schemeClr>
        </a:solidFill>
      </dgm:spPr>
      <dgm:t>
        <a:bodyPr/>
        <a:lstStyle/>
        <a:p>
          <a:r>
            <a:rPr lang="en-US">
              <a:solidFill>
                <a:srgbClr val="002060"/>
              </a:solidFill>
            </a:rPr>
            <a:t>Evaluation</a:t>
          </a:r>
        </a:p>
      </dgm:t>
    </dgm:pt>
    <dgm:pt modelId="{4BDEC57A-20B3-4E78-864B-0592E528C1F6}" type="parTrans" cxnId="{F582D28E-0AA2-4023-8B8F-A213C37CF372}">
      <dgm:prSet/>
      <dgm:spPr/>
      <dgm:t>
        <a:bodyPr/>
        <a:lstStyle/>
        <a:p>
          <a:endParaRPr lang="en-US"/>
        </a:p>
      </dgm:t>
    </dgm:pt>
    <dgm:pt modelId="{804A5AE9-D891-4607-AA68-661856E5F6A6}" type="sibTrans" cxnId="{F582D28E-0AA2-4023-8B8F-A213C37CF372}">
      <dgm:prSet/>
      <dgm:spPr/>
      <dgm:t>
        <a:bodyPr/>
        <a:lstStyle/>
        <a:p>
          <a:endParaRPr lang="en-US"/>
        </a:p>
      </dgm:t>
    </dgm:pt>
    <dgm:pt modelId="{0BF5D51A-B070-4F1C-9065-92A301D72FC8}">
      <dgm:prSet phldrT="[Text]"/>
      <dgm:spPr/>
      <dgm:t>
        <a:bodyPr/>
        <a:lstStyle/>
        <a:p>
          <a:r>
            <a:rPr lang="en-US">
              <a:solidFill>
                <a:srgbClr val="002060"/>
              </a:solidFill>
            </a:rPr>
            <a:t>Present Levels of Academic and Functional Performance (</a:t>
          </a:r>
          <a:r>
            <a:rPr lang="en-US">
              <a:solidFill>
                <a:srgbClr val="002060"/>
              </a:solidFill>
              <a:latin typeface="Lato Black"/>
            </a:rPr>
            <a:t>PLAFP</a:t>
          </a:r>
          <a:r>
            <a:rPr lang="en-US">
              <a:solidFill>
                <a:srgbClr val="002060"/>
              </a:solidFill>
            </a:rPr>
            <a:t>)</a:t>
          </a:r>
        </a:p>
      </dgm:t>
    </dgm:pt>
    <dgm:pt modelId="{6B3AA3DE-ED63-4984-9885-732F07E03008}" type="parTrans" cxnId="{128C83AD-ED17-477B-87BC-226386128E99}">
      <dgm:prSet/>
      <dgm:spPr/>
      <dgm:t>
        <a:bodyPr/>
        <a:lstStyle/>
        <a:p>
          <a:endParaRPr lang="en-US"/>
        </a:p>
      </dgm:t>
    </dgm:pt>
    <dgm:pt modelId="{1EC80EEA-6FFA-47F1-B6BF-3FF82D965517}" type="sibTrans" cxnId="{128C83AD-ED17-477B-87BC-226386128E99}">
      <dgm:prSet/>
      <dgm:spPr/>
      <dgm:t>
        <a:bodyPr/>
        <a:lstStyle/>
        <a:p>
          <a:endParaRPr lang="en-US"/>
        </a:p>
      </dgm:t>
    </dgm:pt>
    <dgm:pt modelId="{34A6F47A-49B3-4CB6-9EA9-EBBD2948D763}">
      <dgm:prSet phldrT="[Text]"/>
      <dgm:spPr/>
      <dgm:t>
        <a:bodyPr/>
        <a:lstStyle/>
        <a:p>
          <a:r>
            <a:rPr lang="en-US">
              <a:solidFill>
                <a:srgbClr val="002060"/>
              </a:solidFill>
            </a:rPr>
            <a:t>Goals</a:t>
          </a:r>
        </a:p>
      </dgm:t>
    </dgm:pt>
    <dgm:pt modelId="{D282C50A-A89B-48FE-B5F7-529109A10FC9}" type="parTrans" cxnId="{E1D3E8D8-FE87-4E63-8997-956ADCD11EE9}">
      <dgm:prSet/>
      <dgm:spPr/>
      <dgm:t>
        <a:bodyPr/>
        <a:lstStyle/>
        <a:p>
          <a:endParaRPr lang="en-US"/>
        </a:p>
      </dgm:t>
    </dgm:pt>
    <dgm:pt modelId="{86780B56-D0AE-43FC-8F80-051EE4E46CCD}" type="sibTrans" cxnId="{E1D3E8D8-FE87-4E63-8997-956ADCD11EE9}">
      <dgm:prSet/>
      <dgm:spPr/>
      <dgm:t>
        <a:bodyPr/>
        <a:lstStyle/>
        <a:p>
          <a:endParaRPr lang="en-US"/>
        </a:p>
      </dgm:t>
    </dgm:pt>
    <dgm:pt modelId="{1EBA519D-55D5-4C4D-86EA-F7A58020460E}">
      <dgm:prSet phldrT="[Text]"/>
      <dgm:spPr/>
      <dgm:t>
        <a:bodyPr/>
        <a:lstStyle/>
        <a:p>
          <a:r>
            <a:rPr lang="en-US">
              <a:solidFill>
                <a:srgbClr val="002060"/>
              </a:solidFill>
            </a:rPr>
            <a:t>Services</a:t>
          </a:r>
        </a:p>
      </dgm:t>
    </dgm:pt>
    <dgm:pt modelId="{14BBD6C5-24CC-4907-ADC6-AD5EF74249CD}" type="parTrans" cxnId="{0577F704-78DF-4AC3-8C62-C167CDD8FCEE}">
      <dgm:prSet/>
      <dgm:spPr/>
      <dgm:t>
        <a:bodyPr/>
        <a:lstStyle/>
        <a:p>
          <a:endParaRPr lang="en-US"/>
        </a:p>
      </dgm:t>
    </dgm:pt>
    <dgm:pt modelId="{073C5185-38DC-4D01-80C9-5B69D5CFDC0E}" type="sibTrans" cxnId="{0577F704-78DF-4AC3-8C62-C167CDD8FCEE}">
      <dgm:prSet/>
      <dgm:spPr/>
      <dgm:t>
        <a:bodyPr/>
        <a:lstStyle/>
        <a:p>
          <a:endParaRPr lang="en-US"/>
        </a:p>
      </dgm:t>
    </dgm:pt>
    <dgm:pt modelId="{0679EC27-BABC-4975-9564-F049D7D594B5}" type="pres">
      <dgm:prSet presAssocID="{3D5C2C7B-9BE3-4E5A-BAD5-ECDF7401D6EC}" presName="CompostProcess" presStyleCnt="0">
        <dgm:presLayoutVars>
          <dgm:dir/>
          <dgm:resizeHandles val="exact"/>
        </dgm:presLayoutVars>
      </dgm:prSet>
      <dgm:spPr/>
    </dgm:pt>
    <dgm:pt modelId="{9C3C89AC-9D3C-425C-A13E-E3B624AF44F1}" type="pres">
      <dgm:prSet presAssocID="{3D5C2C7B-9BE3-4E5A-BAD5-ECDF7401D6EC}" presName="arrow" presStyleLbl="bgShp" presStyleIdx="0" presStyleCnt="1"/>
      <dgm:spPr>
        <a:solidFill>
          <a:schemeClr val="accent2">
            <a:lumMod val="25000"/>
          </a:schemeClr>
        </a:solidFill>
      </dgm:spPr>
    </dgm:pt>
    <dgm:pt modelId="{961A3D80-ACE7-49AB-8A4E-6F52A80F55AA}" type="pres">
      <dgm:prSet presAssocID="{3D5C2C7B-9BE3-4E5A-BAD5-ECDF7401D6EC}" presName="linearProcess" presStyleCnt="0"/>
      <dgm:spPr/>
    </dgm:pt>
    <dgm:pt modelId="{B5D4F9B5-3EBE-4903-8315-247B6B805606}" type="pres">
      <dgm:prSet presAssocID="{98983A5E-4872-4B53-AF7D-2D60F74CB094}" presName="textNode" presStyleLbl="node1" presStyleIdx="0" presStyleCnt="4">
        <dgm:presLayoutVars>
          <dgm:bulletEnabled val="1"/>
        </dgm:presLayoutVars>
      </dgm:prSet>
      <dgm:spPr/>
    </dgm:pt>
    <dgm:pt modelId="{5A99B96D-D878-42A4-9965-74EB889D42E2}" type="pres">
      <dgm:prSet presAssocID="{804A5AE9-D891-4607-AA68-661856E5F6A6}" presName="sibTrans" presStyleCnt="0"/>
      <dgm:spPr/>
    </dgm:pt>
    <dgm:pt modelId="{8C6A2653-A036-4D02-89FF-5AE2C9500651}" type="pres">
      <dgm:prSet presAssocID="{0BF5D51A-B070-4F1C-9065-92A301D72FC8}" presName="textNode" presStyleLbl="node1" presStyleIdx="1" presStyleCnt="4">
        <dgm:presLayoutVars>
          <dgm:bulletEnabled val="1"/>
        </dgm:presLayoutVars>
      </dgm:prSet>
      <dgm:spPr/>
    </dgm:pt>
    <dgm:pt modelId="{BC977C18-57AF-43F3-97BF-37B0DE9298F3}" type="pres">
      <dgm:prSet presAssocID="{1EC80EEA-6FFA-47F1-B6BF-3FF82D965517}" presName="sibTrans" presStyleCnt="0"/>
      <dgm:spPr/>
    </dgm:pt>
    <dgm:pt modelId="{246C3302-55A1-40D1-B7CB-24F36A18DE49}" type="pres">
      <dgm:prSet presAssocID="{34A6F47A-49B3-4CB6-9EA9-EBBD2948D763}" presName="textNode" presStyleLbl="node1" presStyleIdx="2" presStyleCnt="4">
        <dgm:presLayoutVars>
          <dgm:bulletEnabled val="1"/>
        </dgm:presLayoutVars>
      </dgm:prSet>
      <dgm:spPr/>
    </dgm:pt>
    <dgm:pt modelId="{EE8A2570-EDC1-4380-AE77-A9CD0C812B4D}" type="pres">
      <dgm:prSet presAssocID="{86780B56-D0AE-43FC-8F80-051EE4E46CCD}" presName="sibTrans" presStyleCnt="0"/>
      <dgm:spPr/>
    </dgm:pt>
    <dgm:pt modelId="{E52848C3-CC54-4CB0-A4E6-05D6A0A776C3}" type="pres">
      <dgm:prSet presAssocID="{1EBA519D-55D5-4C4D-86EA-F7A58020460E}" presName="textNode" presStyleLbl="node1" presStyleIdx="3" presStyleCnt="4">
        <dgm:presLayoutVars>
          <dgm:bulletEnabled val="1"/>
        </dgm:presLayoutVars>
      </dgm:prSet>
      <dgm:spPr/>
    </dgm:pt>
  </dgm:ptLst>
  <dgm:cxnLst>
    <dgm:cxn modelId="{0577F704-78DF-4AC3-8C62-C167CDD8FCEE}" srcId="{3D5C2C7B-9BE3-4E5A-BAD5-ECDF7401D6EC}" destId="{1EBA519D-55D5-4C4D-86EA-F7A58020460E}" srcOrd="3" destOrd="0" parTransId="{14BBD6C5-24CC-4907-ADC6-AD5EF74249CD}" sibTransId="{073C5185-38DC-4D01-80C9-5B69D5CFDC0E}"/>
    <dgm:cxn modelId="{BD4F5416-3CD7-4736-9272-0ACE59E49E9B}" type="presOf" srcId="{0BF5D51A-B070-4F1C-9065-92A301D72FC8}" destId="{8C6A2653-A036-4D02-89FF-5AE2C9500651}" srcOrd="0" destOrd="0" presId="urn:microsoft.com/office/officeart/2005/8/layout/hProcess9"/>
    <dgm:cxn modelId="{02EF547B-84FF-45A1-B5D7-EE4DF9E938FD}" type="presOf" srcId="{1EBA519D-55D5-4C4D-86EA-F7A58020460E}" destId="{E52848C3-CC54-4CB0-A4E6-05D6A0A776C3}" srcOrd="0" destOrd="0" presId="urn:microsoft.com/office/officeart/2005/8/layout/hProcess9"/>
    <dgm:cxn modelId="{F582D28E-0AA2-4023-8B8F-A213C37CF372}" srcId="{3D5C2C7B-9BE3-4E5A-BAD5-ECDF7401D6EC}" destId="{98983A5E-4872-4B53-AF7D-2D60F74CB094}" srcOrd="0" destOrd="0" parTransId="{4BDEC57A-20B3-4E78-864B-0592E528C1F6}" sibTransId="{804A5AE9-D891-4607-AA68-661856E5F6A6}"/>
    <dgm:cxn modelId="{8437C790-EDD8-42F9-835B-0A00C548F65D}" type="presOf" srcId="{34A6F47A-49B3-4CB6-9EA9-EBBD2948D763}" destId="{246C3302-55A1-40D1-B7CB-24F36A18DE49}" srcOrd="0" destOrd="0" presId="urn:microsoft.com/office/officeart/2005/8/layout/hProcess9"/>
    <dgm:cxn modelId="{128C83AD-ED17-477B-87BC-226386128E99}" srcId="{3D5C2C7B-9BE3-4E5A-BAD5-ECDF7401D6EC}" destId="{0BF5D51A-B070-4F1C-9065-92A301D72FC8}" srcOrd="1" destOrd="0" parTransId="{6B3AA3DE-ED63-4984-9885-732F07E03008}" sibTransId="{1EC80EEA-6FFA-47F1-B6BF-3FF82D965517}"/>
    <dgm:cxn modelId="{E18262D7-BEA3-4C47-942F-71E2A6CE0B38}" type="presOf" srcId="{3D5C2C7B-9BE3-4E5A-BAD5-ECDF7401D6EC}" destId="{0679EC27-BABC-4975-9564-F049D7D594B5}" srcOrd="0" destOrd="0" presId="urn:microsoft.com/office/officeart/2005/8/layout/hProcess9"/>
    <dgm:cxn modelId="{E1D3E8D8-FE87-4E63-8997-956ADCD11EE9}" srcId="{3D5C2C7B-9BE3-4E5A-BAD5-ECDF7401D6EC}" destId="{34A6F47A-49B3-4CB6-9EA9-EBBD2948D763}" srcOrd="2" destOrd="0" parTransId="{D282C50A-A89B-48FE-B5F7-529109A10FC9}" sibTransId="{86780B56-D0AE-43FC-8F80-051EE4E46CCD}"/>
    <dgm:cxn modelId="{01AB3DE7-7B0D-49A6-B3D7-D579C8B2CB22}" type="presOf" srcId="{98983A5E-4872-4B53-AF7D-2D60F74CB094}" destId="{B5D4F9B5-3EBE-4903-8315-247B6B805606}" srcOrd="0" destOrd="0" presId="urn:microsoft.com/office/officeart/2005/8/layout/hProcess9"/>
    <dgm:cxn modelId="{1A8B71F7-E2CF-4EBA-AFAA-F8DAD91BDDB0}" type="presParOf" srcId="{0679EC27-BABC-4975-9564-F049D7D594B5}" destId="{9C3C89AC-9D3C-425C-A13E-E3B624AF44F1}" srcOrd="0" destOrd="0" presId="urn:microsoft.com/office/officeart/2005/8/layout/hProcess9"/>
    <dgm:cxn modelId="{F69AAE70-9629-4809-914D-928348DDD281}" type="presParOf" srcId="{0679EC27-BABC-4975-9564-F049D7D594B5}" destId="{961A3D80-ACE7-49AB-8A4E-6F52A80F55AA}" srcOrd="1" destOrd="0" presId="urn:microsoft.com/office/officeart/2005/8/layout/hProcess9"/>
    <dgm:cxn modelId="{1A5A329C-1E85-44EB-8D7F-556D551F7665}" type="presParOf" srcId="{961A3D80-ACE7-49AB-8A4E-6F52A80F55AA}" destId="{B5D4F9B5-3EBE-4903-8315-247B6B805606}" srcOrd="0" destOrd="0" presId="urn:microsoft.com/office/officeart/2005/8/layout/hProcess9"/>
    <dgm:cxn modelId="{3FFC9393-EA10-456E-9B99-03BA3E2AE612}" type="presParOf" srcId="{961A3D80-ACE7-49AB-8A4E-6F52A80F55AA}" destId="{5A99B96D-D878-42A4-9965-74EB889D42E2}" srcOrd="1" destOrd="0" presId="urn:microsoft.com/office/officeart/2005/8/layout/hProcess9"/>
    <dgm:cxn modelId="{0AFE69FD-C7DF-4886-9998-BF657D61B993}" type="presParOf" srcId="{961A3D80-ACE7-49AB-8A4E-6F52A80F55AA}" destId="{8C6A2653-A036-4D02-89FF-5AE2C9500651}" srcOrd="2" destOrd="0" presId="urn:microsoft.com/office/officeart/2005/8/layout/hProcess9"/>
    <dgm:cxn modelId="{70951D5A-991B-4923-9178-A8D309E1D7D8}" type="presParOf" srcId="{961A3D80-ACE7-49AB-8A4E-6F52A80F55AA}" destId="{BC977C18-57AF-43F3-97BF-37B0DE9298F3}" srcOrd="3" destOrd="0" presId="urn:microsoft.com/office/officeart/2005/8/layout/hProcess9"/>
    <dgm:cxn modelId="{7D7D8036-127F-4151-8D95-764A6C2DED05}" type="presParOf" srcId="{961A3D80-ACE7-49AB-8A4E-6F52A80F55AA}" destId="{246C3302-55A1-40D1-B7CB-24F36A18DE49}" srcOrd="4" destOrd="0" presId="urn:microsoft.com/office/officeart/2005/8/layout/hProcess9"/>
    <dgm:cxn modelId="{4279812E-A354-448E-9A8E-3762DF5A367E}" type="presParOf" srcId="{961A3D80-ACE7-49AB-8A4E-6F52A80F55AA}" destId="{EE8A2570-EDC1-4380-AE77-A9CD0C812B4D}" srcOrd="5" destOrd="0" presId="urn:microsoft.com/office/officeart/2005/8/layout/hProcess9"/>
    <dgm:cxn modelId="{4511E85B-25D8-49EF-967F-E3E50B6DEB6B}" type="presParOf" srcId="{961A3D80-ACE7-49AB-8A4E-6F52A80F55AA}" destId="{E52848C3-CC54-4CB0-A4E6-05D6A0A776C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DAFB68-2F57-4B47-A3C4-E2BF628C9553}"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02041FEB-B4DD-4DD4-B22E-0E1D0DA9E398}">
      <dgm:prSet/>
      <dgm:spPr/>
      <dgm:t>
        <a:bodyPr/>
        <a:lstStyle/>
        <a:p>
          <a:pPr>
            <a:lnSpc>
              <a:spcPct val="100000"/>
            </a:lnSpc>
          </a:pPr>
          <a:r>
            <a:rPr lang="en-US"/>
            <a:t>You have the right to participate in meetings about ELIGIBILITY, ASSESSMENT, or EDUCATIONAL PLACEMENT.</a:t>
          </a:r>
        </a:p>
      </dgm:t>
    </dgm:pt>
    <dgm:pt modelId="{E760050C-DBD4-4CC9-8C63-61B7EEDAA11B}" type="parTrans" cxnId="{6E3328F5-C9DD-4C6E-AA76-7B9727300E7C}">
      <dgm:prSet/>
      <dgm:spPr/>
      <dgm:t>
        <a:bodyPr/>
        <a:lstStyle/>
        <a:p>
          <a:endParaRPr lang="en-US"/>
        </a:p>
      </dgm:t>
    </dgm:pt>
    <dgm:pt modelId="{27625BD8-D42E-462B-9743-08C7025E165A}" type="sibTrans" cxnId="{6E3328F5-C9DD-4C6E-AA76-7B9727300E7C}">
      <dgm:prSet/>
      <dgm:spPr/>
      <dgm:t>
        <a:bodyPr/>
        <a:lstStyle/>
        <a:p>
          <a:pPr>
            <a:lnSpc>
              <a:spcPct val="100000"/>
            </a:lnSpc>
          </a:pPr>
          <a:endParaRPr lang="en-US"/>
        </a:p>
      </dgm:t>
    </dgm:pt>
    <dgm:pt modelId="{A8C90C8C-3BA1-477D-B9C3-6E64821E92BA}">
      <dgm:prSet/>
      <dgm:spPr/>
      <dgm:t>
        <a:bodyPr/>
        <a:lstStyle/>
        <a:p>
          <a:pPr>
            <a:lnSpc>
              <a:spcPct val="100000"/>
            </a:lnSpc>
          </a:pPr>
          <a:r>
            <a:rPr lang="en-US"/>
            <a:t>You have the right to participate in the development of the IEP.</a:t>
          </a:r>
        </a:p>
      </dgm:t>
    </dgm:pt>
    <dgm:pt modelId="{4D05D832-DC97-4EE2-A68E-6AD9E0998956}" type="parTrans" cxnId="{B5DED5C2-1D65-4726-A08E-BC32B2560E24}">
      <dgm:prSet/>
      <dgm:spPr/>
      <dgm:t>
        <a:bodyPr/>
        <a:lstStyle/>
        <a:p>
          <a:endParaRPr lang="en-US"/>
        </a:p>
      </dgm:t>
    </dgm:pt>
    <dgm:pt modelId="{F6042A4C-E297-4365-8E9A-AE1799AAF946}" type="sibTrans" cxnId="{B5DED5C2-1D65-4726-A08E-BC32B2560E24}">
      <dgm:prSet/>
      <dgm:spPr/>
      <dgm:t>
        <a:bodyPr/>
        <a:lstStyle/>
        <a:p>
          <a:pPr>
            <a:lnSpc>
              <a:spcPct val="100000"/>
            </a:lnSpc>
          </a:pPr>
          <a:endParaRPr lang="en-US"/>
        </a:p>
      </dgm:t>
    </dgm:pt>
    <dgm:pt modelId="{BA1C7911-9C97-4DEE-A516-6B22A342A20E}">
      <dgm:prSet/>
      <dgm:spPr/>
      <dgm:t>
        <a:bodyPr/>
        <a:lstStyle/>
        <a:p>
          <a:pPr>
            <a:lnSpc>
              <a:spcPct val="100000"/>
            </a:lnSpc>
          </a:pPr>
          <a:r>
            <a:rPr lang="en-US"/>
            <a:t>You have the right to audiotape the proceedings with 24-hour prior notice.</a:t>
          </a:r>
        </a:p>
      </dgm:t>
    </dgm:pt>
    <dgm:pt modelId="{09CED93E-6CA1-4484-A133-75AE0F0A96FA}" type="parTrans" cxnId="{6218A3F8-2D1A-435A-862D-C85B2E8C7D40}">
      <dgm:prSet/>
      <dgm:spPr/>
      <dgm:t>
        <a:bodyPr/>
        <a:lstStyle/>
        <a:p>
          <a:endParaRPr lang="en-US"/>
        </a:p>
      </dgm:t>
    </dgm:pt>
    <dgm:pt modelId="{32ADAC52-5A89-4519-A0AF-22228DCDAA7A}" type="sibTrans" cxnId="{6218A3F8-2D1A-435A-862D-C85B2E8C7D40}">
      <dgm:prSet/>
      <dgm:spPr/>
      <dgm:t>
        <a:bodyPr/>
        <a:lstStyle/>
        <a:p>
          <a:pPr>
            <a:lnSpc>
              <a:spcPct val="100000"/>
            </a:lnSpc>
          </a:pPr>
          <a:endParaRPr lang="en-US"/>
        </a:p>
      </dgm:t>
    </dgm:pt>
    <dgm:pt modelId="{B8BD7CAD-7968-4875-8DEF-2AE2FFEA5020}">
      <dgm:prSet/>
      <dgm:spPr/>
      <dgm:t>
        <a:bodyPr/>
        <a:lstStyle/>
        <a:p>
          <a:pPr>
            <a:lnSpc>
              <a:spcPct val="100000"/>
            </a:lnSpc>
          </a:pPr>
          <a:r>
            <a:rPr lang="en-US"/>
            <a:t>You have the right to discuss all program options and be given that information</a:t>
          </a:r>
        </a:p>
      </dgm:t>
    </dgm:pt>
    <dgm:pt modelId="{3A9E7134-5CE6-4B22-AC35-0E7017CB447D}" type="parTrans" cxnId="{BC696723-196D-4146-959B-BDECEBC6294F}">
      <dgm:prSet/>
      <dgm:spPr/>
      <dgm:t>
        <a:bodyPr/>
        <a:lstStyle/>
        <a:p>
          <a:endParaRPr lang="en-US"/>
        </a:p>
      </dgm:t>
    </dgm:pt>
    <dgm:pt modelId="{1117AC5E-4948-49EA-B89F-0C8CCEC9B981}" type="sibTrans" cxnId="{BC696723-196D-4146-959B-BDECEBC6294F}">
      <dgm:prSet/>
      <dgm:spPr/>
      <dgm:t>
        <a:bodyPr/>
        <a:lstStyle/>
        <a:p>
          <a:endParaRPr lang="en-US"/>
        </a:p>
      </dgm:t>
    </dgm:pt>
    <dgm:pt modelId="{7AD809B7-D35F-41FC-8153-902DDDEF89C9}" type="pres">
      <dgm:prSet presAssocID="{7DDAFB68-2F57-4B47-A3C4-E2BF628C9553}" presName="root" presStyleCnt="0">
        <dgm:presLayoutVars>
          <dgm:dir/>
          <dgm:resizeHandles val="exact"/>
        </dgm:presLayoutVars>
      </dgm:prSet>
      <dgm:spPr/>
    </dgm:pt>
    <dgm:pt modelId="{0737EB8C-A27F-4AAF-9164-DA65A01F0D8F}" type="pres">
      <dgm:prSet presAssocID="{7DDAFB68-2F57-4B47-A3C4-E2BF628C9553}" presName="container" presStyleCnt="0">
        <dgm:presLayoutVars>
          <dgm:dir/>
          <dgm:resizeHandles val="exact"/>
        </dgm:presLayoutVars>
      </dgm:prSet>
      <dgm:spPr/>
    </dgm:pt>
    <dgm:pt modelId="{1FA92F03-1914-4934-90C3-5B7774368333}" type="pres">
      <dgm:prSet presAssocID="{02041FEB-B4DD-4DD4-B22E-0E1D0DA9E398}" presName="compNode" presStyleCnt="0"/>
      <dgm:spPr/>
    </dgm:pt>
    <dgm:pt modelId="{921F7FFC-764F-4FA4-AD92-A60944F48F3A}" type="pres">
      <dgm:prSet presAssocID="{02041FEB-B4DD-4DD4-B22E-0E1D0DA9E398}" presName="iconBgRect" presStyleLbl="bgShp" presStyleIdx="0" presStyleCnt="4"/>
      <dgm:spPr>
        <a:solidFill>
          <a:schemeClr val="tx1"/>
        </a:solidFill>
      </dgm:spPr>
    </dgm:pt>
    <dgm:pt modelId="{423C64E4-DE3D-4025-8E4B-2E478DB9C003}" type="pres">
      <dgm:prSet presAssocID="{02041FEB-B4DD-4DD4-B22E-0E1D0DA9E3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2229306E-17ED-4558-B1B2-A0E63D014C2C}" type="pres">
      <dgm:prSet presAssocID="{02041FEB-B4DD-4DD4-B22E-0E1D0DA9E398}" presName="spaceRect" presStyleCnt="0"/>
      <dgm:spPr/>
    </dgm:pt>
    <dgm:pt modelId="{6CA0FCEA-D557-4BB6-8BF5-3BFD886F2F79}" type="pres">
      <dgm:prSet presAssocID="{02041FEB-B4DD-4DD4-B22E-0E1D0DA9E398}" presName="textRect" presStyleLbl="revTx" presStyleIdx="0" presStyleCnt="4">
        <dgm:presLayoutVars>
          <dgm:chMax val="1"/>
          <dgm:chPref val="1"/>
        </dgm:presLayoutVars>
      </dgm:prSet>
      <dgm:spPr/>
    </dgm:pt>
    <dgm:pt modelId="{EB91E3E4-C203-4AF4-B0F1-B5EFA60EE784}" type="pres">
      <dgm:prSet presAssocID="{27625BD8-D42E-462B-9743-08C7025E165A}" presName="sibTrans" presStyleLbl="sibTrans2D1" presStyleIdx="0" presStyleCnt="0"/>
      <dgm:spPr/>
    </dgm:pt>
    <dgm:pt modelId="{14681810-F3F8-4200-B7B7-B1C8BCC3BC6C}" type="pres">
      <dgm:prSet presAssocID="{A8C90C8C-3BA1-477D-B9C3-6E64821E92BA}" presName="compNode" presStyleCnt="0"/>
      <dgm:spPr/>
    </dgm:pt>
    <dgm:pt modelId="{6F9A041C-EBC7-4880-A4D4-FAD923875423}" type="pres">
      <dgm:prSet presAssocID="{A8C90C8C-3BA1-477D-B9C3-6E64821E92BA}" presName="iconBgRect" presStyleLbl="bgShp" presStyleIdx="1" presStyleCnt="4"/>
      <dgm:spPr>
        <a:solidFill>
          <a:schemeClr val="tx1"/>
        </a:solidFill>
      </dgm:spPr>
    </dgm:pt>
    <dgm:pt modelId="{C65FDAB8-3766-4DB7-9B26-2CCB2C643140}" type="pres">
      <dgm:prSet presAssocID="{A8C90C8C-3BA1-477D-B9C3-6E64821E92B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EB6DD7B-5931-41EF-9CB9-4AECE706A99B}" type="pres">
      <dgm:prSet presAssocID="{A8C90C8C-3BA1-477D-B9C3-6E64821E92BA}" presName="spaceRect" presStyleCnt="0"/>
      <dgm:spPr/>
    </dgm:pt>
    <dgm:pt modelId="{D31A05C5-1377-4DAA-8A9A-E1D0F781D8F8}" type="pres">
      <dgm:prSet presAssocID="{A8C90C8C-3BA1-477D-B9C3-6E64821E92BA}" presName="textRect" presStyleLbl="revTx" presStyleIdx="1" presStyleCnt="4">
        <dgm:presLayoutVars>
          <dgm:chMax val="1"/>
          <dgm:chPref val="1"/>
        </dgm:presLayoutVars>
      </dgm:prSet>
      <dgm:spPr/>
    </dgm:pt>
    <dgm:pt modelId="{055ECDD0-68CC-4A49-B41B-D9F1D08DC9E7}" type="pres">
      <dgm:prSet presAssocID="{F6042A4C-E297-4365-8E9A-AE1799AAF946}" presName="sibTrans" presStyleLbl="sibTrans2D1" presStyleIdx="0" presStyleCnt="0"/>
      <dgm:spPr/>
    </dgm:pt>
    <dgm:pt modelId="{449F1D2A-F390-4E04-AFF3-98907130D268}" type="pres">
      <dgm:prSet presAssocID="{BA1C7911-9C97-4DEE-A516-6B22A342A20E}" presName="compNode" presStyleCnt="0"/>
      <dgm:spPr/>
    </dgm:pt>
    <dgm:pt modelId="{E76DAE74-3542-40C4-AA94-C59BD03EAB4F}" type="pres">
      <dgm:prSet presAssocID="{BA1C7911-9C97-4DEE-A516-6B22A342A20E}" presName="iconBgRect" presStyleLbl="bgShp" presStyleIdx="2" presStyleCnt="4"/>
      <dgm:spPr>
        <a:solidFill>
          <a:schemeClr val="tx1"/>
        </a:solidFill>
      </dgm:spPr>
    </dgm:pt>
    <dgm:pt modelId="{47474BE3-013D-4CD2-B9F4-D25E9A4DA3FF}" type="pres">
      <dgm:prSet presAssocID="{BA1C7911-9C97-4DEE-A516-6B22A342A20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ord"/>
        </a:ext>
      </dgm:extLst>
    </dgm:pt>
    <dgm:pt modelId="{D7A25707-395D-4110-B318-B0164300E8EC}" type="pres">
      <dgm:prSet presAssocID="{BA1C7911-9C97-4DEE-A516-6B22A342A20E}" presName="spaceRect" presStyleCnt="0"/>
      <dgm:spPr/>
    </dgm:pt>
    <dgm:pt modelId="{EF79963D-2F7D-417F-B06D-BCFC8609C0B9}" type="pres">
      <dgm:prSet presAssocID="{BA1C7911-9C97-4DEE-A516-6B22A342A20E}" presName="textRect" presStyleLbl="revTx" presStyleIdx="2" presStyleCnt="4">
        <dgm:presLayoutVars>
          <dgm:chMax val="1"/>
          <dgm:chPref val="1"/>
        </dgm:presLayoutVars>
      </dgm:prSet>
      <dgm:spPr/>
    </dgm:pt>
    <dgm:pt modelId="{85D5485A-F8BE-4EF5-94BE-047BFD121481}" type="pres">
      <dgm:prSet presAssocID="{32ADAC52-5A89-4519-A0AF-22228DCDAA7A}" presName="sibTrans" presStyleLbl="sibTrans2D1" presStyleIdx="0" presStyleCnt="0"/>
      <dgm:spPr/>
    </dgm:pt>
    <dgm:pt modelId="{AF668C05-9327-44AE-80D0-C2813241D83A}" type="pres">
      <dgm:prSet presAssocID="{B8BD7CAD-7968-4875-8DEF-2AE2FFEA5020}" presName="compNode" presStyleCnt="0"/>
      <dgm:spPr/>
    </dgm:pt>
    <dgm:pt modelId="{E32D6BCC-C5E1-40FF-87B7-F8FA9E6EBBEB}" type="pres">
      <dgm:prSet presAssocID="{B8BD7CAD-7968-4875-8DEF-2AE2FFEA5020}" presName="iconBgRect" presStyleLbl="bgShp" presStyleIdx="3" presStyleCnt="4"/>
      <dgm:spPr>
        <a:solidFill>
          <a:schemeClr val="tx1"/>
        </a:solidFill>
      </dgm:spPr>
    </dgm:pt>
    <dgm:pt modelId="{9F8A49A2-BD14-47A0-86E4-344D92C2BBCC}" type="pres">
      <dgm:prSet presAssocID="{B8BD7CAD-7968-4875-8DEF-2AE2FFEA502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a:ext>
      </dgm:extLst>
    </dgm:pt>
    <dgm:pt modelId="{0E0176D9-F1CF-4E01-BA90-EA5C33FC88F7}" type="pres">
      <dgm:prSet presAssocID="{B8BD7CAD-7968-4875-8DEF-2AE2FFEA5020}" presName="spaceRect" presStyleCnt="0"/>
      <dgm:spPr/>
    </dgm:pt>
    <dgm:pt modelId="{A5F8A77B-B4A8-446A-8F0D-9ECD02EB1682}" type="pres">
      <dgm:prSet presAssocID="{B8BD7CAD-7968-4875-8DEF-2AE2FFEA5020}" presName="textRect" presStyleLbl="revTx" presStyleIdx="3" presStyleCnt="4">
        <dgm:presLayoutVars>
          <dgm:chMax val="1"/>
          <dgm:chPref val="1"/>
        </dgm:presLayoutVars>
      </dgm:prSet>
      <dgm:spPr/>
    </dgm:pt>
  </dgm:ptLst>
  <dgm:cxnLst>
    <dgm:cxn modelId="{2C6CB01C-0642-4223-AC80-F194E8085860}" type="presOf" srcId="{BA1C7911-9C97-4DEE-A516-6B22A342A20E}" destId="{EF79963D-2F7D-417F-B06D-BCFC8609C0B9}" srcOrd="0" destOrd="0" presId="urn:microsoft.com/office/officeart/2018/2/layout/IconCircleList"/>
    <dgm:cxn modelId="{8E03D31F-BDD7-47D6-B0EA-DAD8EF88758D}" type="presOf" srcId="{A8C90C8C-3BA1-477D-B9C3-6E64821E92BA}" destId="{D31A05C5-1377-4DAA-8A9A-E1D0F781D8F8}" srcOrd="0" destOrd="0" presId="urn:microsoft.com/office/officeart/2018/2/layout/IconCircleList"/>
    <dgm:cxn modelId="{BC696723-196D-4146-959B-BDECEBC6294F}" srcId="{7DDAFB68-2F57-4B47-A3C4-E2BF628C9553}" destId="{B8BD7CAD-7968-4875-8DEF-2AE2FFEA5020}" srcOrd="3" destOrd="0" parTransId="{3A9E7134-5CE6-4B22-AC35-0E7017CB447D}" sibTransId="{1117AC5E-4948-49EA-B89F-0C8CCEC9B981}"/>
    <dgm:cxn modelId="{E2D7B374-DF7D-4DF4-8BDD-80738A38CDF6}" type="presOf" srcId="{F6042A4C-E297-4365-8E9A-AE1799AAF946}" destId="{055ECDD0-68CC-4A49-B41B-D9F1D08DC9E7}" srcOrd="0" destOrd="0" presId="urn:microsoft.com/office/officeart/2018/2/layout/IconCircleList"/>
    <dgm:cxn modelId="{B0CC16B2-98A1-4E9F-9C2A-A067D7955644}" type="presOf" srcId="{7DDAFB68-2F57-4B47-A3C4-E2BF628C9553}" destId="{7AD809B7-D35F-41FC-8153-902DDDEF89C9}" srcOrd="0" destOrd="0" presId="urn:microsoft.com/office/officeart/2018/2/layout/IconCircleList"/>
    <dgm:cxn modelId="{B5DED5C2-1D65-4726-A08E-BC32B2560E24}" srcId="{7DDAFB68-2F57-4B47-A3C4-E2BF628C9553}" destId="{A8C90C8C-3BA1-477D-B9C3-6E64821E92BA}" srcOrd="1" destOrd="0" parTransId="{4D05D832-DC97-4EE2-A68E-6AD9E0998956}" sibTransId="{F6042A4C-E297-4365-8E9A-AE1799AAF946}"/>
    <dgm:cxn modelId="{6A8929CB-BD3D-4648-8B36-BA5597A3172B}" type="presOf" srcId="{B8BD7CAD-7968-4875-8DEF-2AE2FFEA5020}" destId="{A5F8A77B-B4A8-446A-8F0D-9ECD02EB1682}" srcOrd="0" destOrd="0" presId="urn:microsoft.com/office/officeart/2018/2/layout/IconCircleList"/>
    <dgm:cxn modelId="{C105ABCB-5D92-4263-85AC-E9C1A61DA0DD}" type="presOf" srcId="{02041FEB-B4DD-4DD4-B22E-0E1D0DA9E398}" destId="{6CA0FCEA-D557-4BB6-8BF5-3BFD886F2F79}" srcOrd="0" destOrd="0" presId="urn:microsoft.com/office/officeart/2018/2/layout/IconCircleList"/>
    <dgm:cxn modelId="{9E2BACCB-2A0B-47C7-B038-06593B2D9F28}" type="presOf" srcId="{32ADAC52-5A89-4519-A0AF-22228DCDAA7A}" destId="{85D5485A-F8BE-4EF5-94BE-047BFD121481}" srcOrd="0" destOrd="0" presId="urn:microsoft.com/office/officeart/2018/2/layout/IconCircleList"/>
    <dgm:cxn modelId="{14ED86EC-058E-416F-80FD-1E85C1BEB433}" type="presOf" srcId="{27625BD8-D42E-462B-9743-08C7025E165A}" destId="{EB91E3E4-C203-4AF4-B0F1-B5EFA60EE784}" srcOrd="0" destOrd="0" presId="urn:microsoft.com/office/officeart/2018/2/layout/IconCircleList"/>
    <dgm:cxn modelId="{6E3328F5-C9DD-4C6E-AA76-7B9727300E7C}" srcId="{7DDAFB68-2F57-4B47-A3C4-E2BF628C9553}" destId="{02041FEB-B4DD-4DD4-B22E-0E1D0DA9E398}" srcOrd="0" destOrd="0" parTransId="{E760050C-DBD4-4CC9-8C63-61B7EEDAA11B}" sibTransId="{27625BD8-D42E-462B-9743-08C7025E165A}"/>
    <dgm:cxn modelId="{6218A3F8-2D1A-435A-862D-C85B2E8C7D40}" srcId="{7DDAFB68-2F57-4B47-A3C4-E2BF628C9553}" destId="{BA1C7911-9C97-4DEE-A516-6B22A342A20E}" srcOrd="2" destOrd="0" parTransId="{09CED93E-6CA1-4484-A133-75AE0F0A96FA}" sibTransId="{32ADAC52-5A89-4519-A0AF-22228DCDAA7A}"/>
    <dgm:cxn modelId="{94B3D4E5-AF16-4061-8021-5DD50DDC9F58}" type="presParOf" srcId="{7AD809B7-D35F-41FC-8153-902DDDEF89C9}" destId="{0737EB8C-A27F-4AAF-9164-DA65A01F0D8F}" srcOrd="0" destOrd="0" presId="urn:microsoft.com/office/officeart/2018/2/layout/IconCircleList"/>
    <dgm:cxn modelId="{232600E7-EFA3-4282-9E9C-2CE2D7078FE8}" type="presParOf" srcId="{0737EB8C-A27F-4AAF-9164-DA65A01F0D8F}" destId="{1FA92F03-1914-4934-90C3-5B7774368333}" srcOrd="0" destOrd="0" presId="urn:microsoft.com/office/officeart/2018/2/layout/IconCircleList"/>
    <dgm:cxn modelId="{5FC4FB27-159B-4D64-AA0D-C521D4A9824B}" type="presParOf" srcId="{1FA92F03-1914-4934-90C3-5B7774368333}" destId="{921F7FFC-764F-4FA4-AD92-A60944F48F3A}" srcOrd="0" destOrd="0" presId="urn:microsoft.com/office/officeart/2018/2/layout/IconCircleList"/>
    <dgm:cxn modelId="{33AA2D91-8CC8-415E-A21D-CBAB2967FC35}" type="presParOf" srcId="{1FA92F03-1914-4934-90C3-5B7774368333}" destId="{423C64E4-DE3D-4025-8E4B-2E478DB9C003}" srcOrd="1" destOrd="0" presId="urn:microsoft.com/office/officeart/2018/2/layout/IconCircleList"/>
    <dgm:cxn modelId="{F72EFDA3-88EB-4804-9FE9-669AA22DF8FE}" type="presParOf" srcId="{1FA92F03-1914-4934-90C3-5B7774368333}" destId="{2229306E-17ED-4558-B1B2-A0E63D014C2C}" srcOrd="2" destOrd="0" presId="urn:microsoft.com/office/officeart/2018/2/layout/IconCircleList"/>
    <dgm:cxn modelId="{008FDB30-E663-4DC6-8322-CFEB41F22184}" type="presParOf" srcId="{1FA92F03-1914-4934-90C3-5B7774368333}" destId="{6CA0FCEA-D557-4BB6-8BF5-3BFD886F2F79}" srcOrd="3" destOrd="0" presId="urn:microsoft.com/office/officeart/2018/2/layout/IconCircleList"/>
    <dgm:cxn modelId="{420BED6B-808E-476D-BDB2-EB33DF19856A}" type="presParOf" srcId="{0737EB8C-A27F-4AAF-9164-DA65A01F0D8F}" destId="{EB91E3E4-C203-4AF4-B0F1-B5EFA60EE784}" srcOrd="1" destOrd="0" presId="urn:microsoft.com/office/officeart/2018/2/layout/IconCircleList"/>
    <dgm:cxn modelId="{200E1DA6-32FB-43F4-8CDB-11445ED1C4B6}" type="presParOf" srcId="{0737EB8C-A27F-4AAF-9164-DA65A01F0D8F}" destId="{14681810-F3F8-4200-B7B7-B1C8BCC3BC6C}" srcOrd="2" destOrd="0" presId="urn:microsoft.com/office/officeart/2018/2/layout/IconCircleList"/>
    <dgm:cxn modelId="{913BA0AD-7F36-4B87-8152-05849F85E191}" type="presParOf" srcId="{14681810-F3F8-4200-B7B7-B1C8BCC3BC6C}" destId="{6F9A041C-EBC7-4880-A4D4-FAD923875423}" srcOrd="0" destOrd="0" presId="urn:microsoft.com/office/officeart/2018/2/layout/IconCircleList"/>
    <dgm:cxn modelId="{1800DC6A-62C9-4DA8-9912-D9F36A64A6F9}" type="presParOf" srcId="{14681810-F3F8-4200-B7B7-B1C8BCC3BC6C}" destId="{C65FDAB8-3766-4DB7-9B26-2CCB2C643140}" srcOrd="1" destOrd="0" presId="urn:microsoft.com/office/officeart/2018/2/layout/IconCircleList"/>
    <dgm:cxn modelId="{C5D4907A-2B7F-44B7-ABA4-632D291DBD71}" type="presParOf" srcId="{14681810-F3F8-4200-B7B7-B1C8BCC3BC6C}" destId="{AEB6DD7B-5931-41EF-9CB9-4AECE706A99B}" srcOrd="2" destOrd="0" presId="urn:microsoft.com/office/officeart/2018/2/layout/IconCircleList"/>
    <dgm:cxn modelId="{7B8EE234-0715-421F-9366-AFDE8CF83E46}" type="presParOf" srcId="{14681810-F3F8-4200-B7B7-B1C8BCC3BC6C}" destId="{D31A05C5-1377-4DAA-8A9A-E1D0F781D8F8}" srcOrd="3" destOrd="0" presId="urn:microsoft.com/office/officeart/2018/2/layout/IconCircleList"/>
    <dgm:cxn modelId="{69003242-4491-4B92-924B-D5DF6212A4A2}" type="presParOf" srcId="{0737EB8C-A27F-4AAF-9164-DA65A01F0D8F}" destId="{055ECDD0-68CC-4A49-B41B-D9F1D08DC9E7}" srcOrd="3" destOrd="0" presId="urn:microsoft.com/office/officeart/2018/2/layout/IconCircleList"/>
    <dgm:cxn modelId="{99D77C67-958D-431C-87BC-89ADC2EE7A39}" type="presParOf" srcId="{0737EB8C-A27F-4AAF-9164-DA65A01F0D8F}" destId="{449F1D2A-F390-4E04-AFF3-98907130D268}" srcOrd="4" destOrd="0" presId="urn:microsoft.com/office/officeart/2018/2/layout/IconCircleList"/>
    <dgm:cxn modelId="{19E9791D-DECC-41D7-8775-DC89AF0633BE}" type="presParOf" srcId="{449F1D2A-F390-4E04-AFF3-98907130D268}" destId="{E76DAE74-3542-40C4-AA94-C59BD03EAB4F}" srcOrd="0" destOrd="0" presId="urn:microsoft.com/office/officeart/2018/2/layout/IconCircleList"/>
    <dgm:cxn modelId="{E6E465A7-44B9-45C4-A6A9-6D3172149707}" type="presParOf" srcId="{449F1D2A-F390-4E04-AFF3-98907130D268}" destId="{47474BE3-013D-4CD2-B9F4-D25E9A4DA3FF}" srcOrd="1" destOrd="0" presId="urn:microsoft.com/office/officeart/2018/2/layout/IconCircleList"/>
    <dgm:cxn modelId="{FEB990EE-C131-4075-BCB7-F774CD4F5E58}" type="presParOf" srcId="{449F1D2A-F390-4E04-AFF3-98907130D268}" destId="{D7A25707-395D-4110-B318-B0164300E8EC}" srcOrd="2" destOrd="0" presId="urn:microsoft.com/office/officeart/2018/2/layout/IconCircleList"/>
    <dgm:cxn modelId="{BE663B55-7934-4BFE-B5BA-32C34A056E82}" type="presParOf" srcId="{449F1D2A-F390-4E04-AFF3-98907130D268}" destId="{EF79963D-2F7D-417F-B06D-BCFC8609C0B9}" srcOrd="3" destOrd="0" presId="urn:microsoft.com/office/officeart/2018/2/layout/IconCircleList"/>
    <dgm:cxn modelId="{63C0814B-9549-47FE-9EC2-08B6F43851FA}" type="presParOf" srcId="{0737EB8C-A27F-4AAF-9164-DA65A01F0D8F}" destId="{85D5485A-F8BE-4EF5-94BE-047BFD121481}" srcOrd="5" destOrd="0" presId="urn:microsoft.com/office/officeart/2018/2/layout/IconCircleList"/>
    <dgm:cxn modelId="{583073B2-288E-4502-BB70-C4D96EA36A7D}" type="presParOf" srcId="{0737EB8C-A27F-4AAF-9164-DA65A01F0D8F}" destId="{AF668C05-9327-44AE-80D0-C2813241D83A}" srcOrd="6" destOrd="0" presId="urn:microsoft.com/office/officeart/2018/2/layout/IconCircleList"/>
    <dgm:cxn modelId="{BA7ED264-8B45-4428-92A5-1D3E73D828AC}" type="presParOf" srcId="{AF668C05-9327-44AE-80D0-C2813241D83A}" destId="{E32D6BCC-C5E1-40FF-87B7-F8FA9E6EBBEB}" srcOrd="0" destOrd="0" presId="urn:microsoft.com/office/officeart/2018/2/layout/IconCircleList"/>
    <dgm:cxn modelId="{E1DAB88C-6A55-42DE-9A26-A424A62591AD}" type="presParOf" srcId="{AF668C05-9327-44AE-80D0-C2813241D83A}" destId="{9F8A49A2-BD14-47A0-86E4-344D92C2BBCC}" srcOrd="1" destOrd="0" presId="urn:microsoft.com/office/officeart/2018/2/layout/IconCircleList"/>
    <dgm:cxn modelId="{FB5783D5-F981-4274-B053-5B3523320480}" type="presParOf" srcId="{AF668C05-9327-44AE-80D0-C2813241D83A}" destId="{0E0176D9-F1CF-4E01-BA90-EA5C33FC88F7}" srcOrd="2" destOrd="0" presId="urn:microsoft.com/office/officeart/2018/2/layout/IconCircleList"/>
    <dgm:cxn modelId="{EABD6F7C-CF9D-41BE-88C3-5D848D843A00}" type="presParOf" srcId="{AF668C05-9327-44AE-80D0-C2813241D83A}" destId="{A5F8A77B-B4A8-446A-8F0D-9ECD02EB168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A8030F-25AF-4AEC-B66D-5A9D3CB43BAD}" type="doc">
      <dgm:prSet loTypeId="urn:microsoft.com/office/officeart/2005/8/layout/list1" loCatId="list" qsTypeId="urn:microsoft.com/office/officeart/2005/8/quickstyle/simple2" qsCatId="simple" csTypeId="urn:microsoft.com/office/officeart/2005/8/colors/accent3_2" csCatId="accent3" phldr="1"/>
      <dgm:spPr/>
      <dgm:t>
        <a:bodyPr/>
        <a:lstStyle/>
        <a:p>
          <a:endParaRPr lang="en-US"/>
        </a:p>
      </dgm:t>
    </dgm:pt>
    <dgm:pt modelId="{85646A3C-E3B7-4018-BDFC-F1CAF88A86BA}">
      <dgm:prSet/>
      <dgm:spPr/>
      <dgm:t>
        <a:bodyPr/>
        <a:lstStyle/>
        <a:p>
          <a:r>
            <a:rPr lang="en-US">
              <a:solidFill>
                <a:schemeClr val="tx1"/>
              </a:solidFill>
            </a:rPr>
            <a:t>Evaluation</a:t>
          </a:r>
        </a:p>
      </dgm:t>
    </dgm:pt>
    <dgm:pt modelId="{8533BA42-B98D-4568-ACBB-74BEAF8E78C3}" type="parTrans" cxnId="{2D0E5D88-3660-484B-BF32-B6A796C932F4}">
      <dgm:prSet/>
      <dgm:spPr/>
      <dgm:t>
        <a:bodyPr/>
        <a:lstStyle/>
        <a:p>
          <a:endParaRPr lang="en-US"/>
        </a:p>
      </dgm:t>
    </dgm:pt>
    <dgm:pt modelId="{4689E32A-7FE5-40A4-9B5E-4D859624831D}" type="sibTrans" cxnId="{2D0E5D88-3660-484B-BF32-B6A796C932F4}">
      <dgm:prSet/>
      <dgm:spPr/>
      <dgm:t>
        <a:bodyPr/>
        <a:lstStyle/>
        <a:p>
          <a:endParaRPr lang="en-US"/>
        </a:p>
      </dgm:t>
    </dgm:pt>
    <dgm:pt modelId="{AC2D3F26-BC36-42A6-B071-17D7A022BD75}">
      <dgm:prSet/>
      <dgm:spPr/>
      <dgm:t>
        <a:bodyPr/>
        <a:lstStyle/>
        <a:p>
          <a:r>
            <a:rPr lang="en-US">
              <a:solidFill>
                <a:schemeClr val="tx1"/>
              </a:solidFill>
            </a:rPr>
            <a:t>IEP</a:t>
          </a:r>
        </a:p>
      </dgm:t>
    </dgm:pt>
    <dgm:pt modelId="{E86411D0-F002-4BD4-A43B-02DD520CD7A8}" type="parTrans" cxnId="{122E709E-DF98-43AF-9E8B-6661480A6618}">
      <dgm:prSet/>
      <dgm:spPr/>
      <dgm:t>
        <a:bodyPr/>
        <a:lstStyle/>
        <a:p>
          <a:endParaRPr lang="en-US"/>
        </a:p>
      </dgm:t>
    </dgm:pt>
    <dgm:pt modelId="{55192F79-9594-49B0-9B57-4D0D32D44534}" type="sibTrans" cxnId="{122E709E-DF98-43AF-9E8B-6661480A6618}">
      <dgm:prSet/>
      <dgm:spPr/>
      <dgm:t>
        <a:bodyPr/>
        <a:lstStyle/>
        <a:p>
          <a:endParaRPr lang="en-US"/>
        </a:p>
      </dgm:t>
    </dgm:pt>
    <dgm:pt modelId="{C97A57A3-AF76-4FB4-A505-A9D465ACA69B}">
      <dgm:prSet/>
      <dgm:spPr/>
      <dgm:t>
        <a:bodyPr/>
        <a:lstStyle/>
        <a:p>
          <a:r>
            <a:rPr lang="en-US">
              <a:solidFill>
                <a:schemeClr val="tx1"/>
              </a:solidFill>
            </a:rPr>
            <a:t>Report Cards/ Progress Reports</a:t>
          </a:r>
        </a:p>
      </dgm:t>
    </dgm:pt>
    <dgm:pt modelId="{0E3D6886-3216-46D6-9BEE-50E029F0D1EF}" type="parTrans" cxnId="{10DA66A9-1EE5-4879-AB1D-3248563947AC}">
      <dgm:prSet/>
      <dgm:spPr/>
      <dgm:t>
        <a:bodyPr/>
        <a:lstStyle/>
        <a:p>
          <a:endParaRPr lang="en-US"/>
        </a:p>
      </dgm:t>
    </dgm:pt>
    <dgm:pt modelId="{66C4FF71-4405-4330-A749-7601873369F1}" type="sibTrans" cxnId="{10DA66A9-1EE5-4879-AB1D-3248563947AC}">
      <dgm:prSet/>
      <dgm:spPr/>
      <dgm:t>
        <a:bodyPr/>
        <a:lstStyle/>
        <a:p>
          <a:endParaRPr lang="en-US"/>
        </a:p>
      </dgm:t>
    </dgm:pt>
    <dgm:pt modelId="{0CB437A8-B770-4F75-954D-A85762BBFB23}">
      <dgm:prSet/>
      <dgm:spPr/>
      <dgm:t>
        <a:bodyPr/>
        <a:lstStyle/>
        <a:p>
          <a:r>
            <a:rPr lang="en-US">
              <a:solidFill>
                <a:schemeClr val="tx1"/>
              </a:solidFill>
            </a:rPr>
            <a:t>Work Samples</a:t>
          </a:r>
        </a:p>
      </dgm:t>
    </dgm:pt>
    <dgm:pt modelId="{E1D6805D-4F22-45B2-8B97-5BA76A400866}" type="parTrans" cxnId="{670E600A-1A6D-4544-8839-92DAB3F02DE8}">
      <dgm:prSet/>
      <dgm:spPr/>
      <dgm:t>
        <a:bodyPr/>
        <a:lstStyle/>
        <a:p>
          <a:endParaRPr lang="en-US"/>
        </a:p>
      </dgm:t>
    </dgm:pt>
    <dgm:pt modelId="{2EAFCA6C-27D9-4DDA-9852-6B855075D365}" type="sibTrans" cxnId="{670E600A-1A6D-4544-8839-92DAB3F02DE8}">
      <dgm:prSet/>
      <dgm:spPr/>
      <dgm:t>
        <a:bodyPr/>
        <a:lstStyle/>
        <a:p>
          <a:endParaRPr lang="en-US"/>
        </a:p>
      </dgm:t>
    </dgm:pt>
    <dgm:pt modelId="{E30B8193-0C9D-497E-B314-90A01CFBA8F6}">
      <dgm:prSet/>
      <dgm:spPr/>
      <dgm:t>
        <a:bodyPr/>
        <a:lstStyle/>
        <a:p>
          <a:r>
            <a:rPr lang="en-US">
              <a:solidFill>
                <a:schemeClr val="tx1"/>
              </a:solidFill>
            </a:rPr>
            <a:t>Behavior Documentation</a:t>
          </a:r>
        </a:p>
      </dgm:t>
    </dgm:pt>
    <dgm:pt modelId="{A6EA4204-132D-4750-9332-6E2F424E47A5}" type="parTrans" cxnId="{4AC78DC8-FA85-4F80-A31A-8BBE69C4A177}">
      <dgm:prSet/>
      <dgm:spPr/>
      <dgm:t>
        <a:bodyPr/>
        <a:lstStyle/>
        <a:p>
          <a:endParaRPr lang="en-US"/>
        </a:p>
      </dgm:t>
    </dgm:pt>
    <dgm:pt modelId="{18854B70-5253-4635-A7DD-02C6CCEE7D9F}" type="sibTrans" cxnId="{4AC78DC8-FA85-4F80-A31A-8BBE69C4A177}">
      <dgm:prSet/>
      <dgm:spPr/>
      <dgm:t>
        <a:bodyPr/>
        <a:lstStyle/>
        <a:p>
          <a:endParaRPr lang="en-US"/>
        </a:p>
      </dgm:t>
    </dgm:pt>
    <dgm:pt modelId="{A7C96BF4-AE61-4D13-8B36-298D97852818}">
      <dgm:prSet/>
      <dgm:spPr/>
      <dgm:t>
        <a:bodyPr/>
        <a:lstStyle/>
        <a:p>
          <a:r>
            <a:rPr lang="en-US">
              <a:solidFill>
                <a:schemeClr val="tx1"/>
              </a:solidFill>
            </a:rPr>
            <a:t>Communication</a:t>
          </a:r>
        </a:p>
      </dgm:t>
    </dgm:pt>
    <dgm:pt modelId="{D2DCCFBB-E9AD-48A5-A50C-88B7691B4D7E}" type="parTrans" cxnId="{85A5531B-51D4-4DEE-8D8E-8A427303125E}">
      <dgm:prSet/>
      <dgm:spPr/>
    </dgm:pt>
    <dgm:pt modelId="{BF44D3D6-A87C-42DA-BEC6-259FAFE9BC81}" type="sibTrans" cxnId="{85A5531B-51D4-4DEE-8D8E-8A427303125E}">
      <dgm:prSet/>
      <dgm:spPr/>
    </dgm:pt>
    <dgm:pt modelId="{A13AC3CA-DAB2-4778-A4ED-47096A1DFA25}" type="pres">
      <dgm:prSet presAssocID="{30A8030F-25AF-4AEC-B66D-5A9D3CB43BAD}" presName="linear" presStyleCnt="0">
        <dgm:presLayoutVars>
          <dgm:dir/>
          <dgm:animLvl val="lvl"/>
          <dgm:resizeHandles val="exact"/>
        </dgm:presLayoutVars>
      </dgm:prSet>
      <dgm:spPr/>
    </dgm:pt>
    <dgm:pt modelId="{6533FD82-AA27-44D7-A475-C69C19B7C9B6}" type="pres">
      <dgm:prSet presAssocID="{A7C96BF4-AE61-4D13-8B36-298D97852818}" presName="parentLin" presStyleCnt="0"/>
      <dgm:spPr/>
    </dgm:pt>
    <dgm:pt modelId="{B7732BC2-406B-4282-B135-A71A4C55A558}" type="pres">
      <dgm:prSet presAssocID="{A7C96BF4-AE61-4D13-8B36-298D97852818}" presName="parentLeftMargin" presStyleLbl="node1" presStyleIdx="0" presStyleCnt="6"/>
      <dgm:spPr/>
    </dgm:pt>
    <dgm:pt modelId="{4E9D707E-22AF-46FD-8314-51A3CE3999C0}" type="pres">
      <dgm:prSet presAssocID="{A7C96BF4-AE61-4D13-8B36-298D97852818}" presName="parentText" presStyleLbl="node1" presStyleIdx="0" presStyleCnt="6">
        <dgm:presLayoutVars>
          <dgm:chMax val="0"/>
          <dgm:bulletEnabled val="1"/>
        </dgm:presLayoutVars>
      </dgm:prSet>
      <dgm:spPr/>
    </dgm:pt>
    <dgm:pt modelId="{D39EFB4E-1987-4E0F-A97D-2456105AD380}" type="pres">
      <dgm:prSet presAssocID="{A7C96BF4-AE61-4D13-8B36-298D97852818}" presName="negativeSpace" presStyleCnt="0"/>
      <dgm:spPr/>
    </dgm:pt>
    <dgm:pt modelId="{056DD568-46E3-432C-9BAE-32BC43989413}" type="pres">
      <dgm:prSet presAssocID="{A7C96BF4-AE61-4D13-8B36-298D97852818}" presName="childText" presStyleLbl="conFgAcc1" presStyleIdx="0" presStyleCnt="6">
        <dgm:presLayoutVars>
          <dgm:bulletEnabled val="1"/>
        </dgm:presLayoutVars>
      </dgm:prSet>
      <dgm:spPr/>
    </dgm:pt>
    <dgm:pt modelId="{E08CCE57-CD0A-45C3-8736-F5EE87F8F7AC}" type="pres">
      <dgm:prSet presAssocID="{BF44D3D6-A87C-42DA-BEC6-259FAFE9BC81}" presName="spaceBetweenRectangles" presStyleCnt="0"/>
      <dgm:spPr/>
    </dgm:pt>
    <dgm:pt modelId="{0740B250-9DB7-4B5E-B151-22032DC23028}" type="pres">
      <dgm:prSet presAssocID="{85646A3C-E3B7-4018-BDFC-F1CAF88A86BA}" presName="parentLin" presStyleCnt="0"/>
      <dgm:spPr/>
    </dgm:pt>
    <dgm:pt modelId="{FED190B9-3EF5-443D-9F98-6E26571AE859}" type="pres">
      <dgm:prSet presAssocID="{85646A3C-E3B7-4018-BDFC-F1CAF88A86BA}" presName="parentLeftMargin" presStyleLbl="node1" presStyleIdx="0" presStyleCnt="6"/>
      <dgm:spPr/>
    </dgm:pt>
    <dgm:pt modelId="{99449D1E-E40D-4F5B-863D-D609357B8E26}" type="pres">
      <dgm:prSet presAssocID="{85646A3C-E3B7-4018-BDFC-F1CAF88A86BA}" presName="parentText" presStyleLbl="node1" presStyleIdx="1" presStyleCnt="6">
        <dgm:presLayoutVars>
          <dgm:chMax val="0"/>
          <dgm:bulletEnabled val="1"/>
        </dgm:presLayoutVars>
      </dgm:prSet>
      <dgm:spPr/>
    </dgm:pt>
    <dgm:pt modelId="{CE31E38D-E582-41EA-9673-5FC84B9DE9C3}" type="pres">
      <dgm:prSet presAssocID="{85646A3C-E3B7-4018-BDFC-F1CAF88A86BA}" presName="negativeSpace" presStyleCnt="0"/>
      <dgm:spPr/>
    </dgm:pt>
    <dgm:pt modelId="{6D09CBF6-F9BA-41A3-93C9-7F22D3C417E3}" type="pres">
      <dgm:prSet presAssocID="{85646A3C-E3B7-4018-BDFC-F1CAF88A86BA}" presName="childText" presStyleLbl="conFgAcc1" presStyleIdx="1" presStyleCnt="6">
        <dgm:presLayoutVars>
          <dgm:bulletEnabled val="1"/>
        </dgm:presLayoutVars>
      </dgm:prSet>
      <dgm:spPr/>
    </dgm:pt>
    <dgm:pt modelId="{F3AA934E-E876-460F-A80F-6D1AC3E16F05}" type="pres">
      <dgm:prSet presAssocID="{4689E32A-7FE5-40A4-9B5E-4D859624831D}" presName="spaceBetweenRectangles" presStyleCnt="0"/>
      <dgm:spPr/>
    </dgm:pt>
    <dgm:pt modelId="{8C353DF8-FF11-44EB-AE53-05C282F54A94}" type="pres">
      <dgm:prSet presAssocID="{AC2D3F26-BC36-42A6-B071-17D7A022BD75}" presName="parentLin" presStyleCnt="0"/>
      <dgm:spPr/>
    </dgm:pt>
    <dgm:pt modelId="{74124362-3FFA-4A06-BAD4-08C5095A6D3A}" type="pres">
      <dgm:prSet presAssocID="{AC2D3F26-BC36-42A6-B071-17D7A022BD75}" presName="parentLeftMargin" presStyleLbl="node1" presStyleIdx="1" presStyleCnt="6"/>
      <dgm:spPr/>
    </dgm:pt>
    <dgm:pt modelId="{5F38039B-3AE5-43B6-8C6F-51D16C618693}" type="pres">
      <dgm:prSet presAssocID="{AC2D3F26-BC36-42A6-B071-17D7A022BD75}" presName="parentText" presStyleLbl="node1" presStyleIdx="2" presStyleCnt="6">
        <dgm:presLayoutVars>
          <dgm:chMax val="0"/>
          <dgm:bulletEnabled val="1"/>
        </dgm:presLayoutVars>
      </dgm:prSet>
      <dgm:spPr/>
    </dgm:pt>
    <dgm:pt modelId="{AB60CFD0-C3B4-4635-B782-F828B94FC5E4}" type="pres">
      <dgm:prSet presAssocID="{AC2D3F26-BC36-42A6-B071-17D7A022BD75}" presName="negativeSpace" presStyleCnt="0"/>
      <dgm:spPr/>
    </dgm:pt>
    <dgm:pt modelId="{97142506-C8A2-41F4-939E-F8B53C3A9323}" type="pres">
      <dgm:prSet presAssocID="{AC2D3F26-BC36-42A6-B071-17D7A022BD75}" presName="childText" presStyleLbl="conFgAcc1" presStyleIdx="2" presStyleCnt="6">
        <dgm:presLayoutVars>
          <dgm:bulletEnabled val="1"/>
        </dgm:presLayoutVars>
      </dgm:prSet>
      <dgm:spPr/>
    </dgm:pt>
    <dgm:pt modelId="{84417AD6-BFFC-4774-8791-4A244A3DEE0E}" type="pres">
      <dgm:prSet presAssocID="{55192F79-9594-49B0-9B57-4D0D32D44534}" presName="spaceBetweenRectangles" presStyleCnt="0"/>
      <dgm:spPr/>
    </dgm:pt>
    <dgm:pt modelId="{62F39494-3CBB-4DC7-928C-12FC0AD8A1DF}" type="pres">
      <dgm:prSet presAssocID="{C97A57A3-AF76-4FB4-A505-A9D465ACA69B}" presName="parentLin" presStyleCnt="0"/>
      <dgm:spPr/>
    </dgm:pt>
    <dgm:pt modelId="{49592AEA-1BF9-4F71-8FF5-B08717BC4D03}" type="pres">
      <dgm:prSet presAssocID="{C97A57A3-AF76-4FB4-A505-A9D465ACA69B}" presName="parentLeftMargin" presStyleLbl="node1" presStyleIdx="2" presStyleCnt="6"/>
      <dgm:spPr/>
    </dgm:pt>
    <dgm:pt modelId="{FC78A08A-E3B1-4A16-9224-443EAA1EA26F}" type="pres">
      <dgm:prSet presAssocID="{C97A57A3-AF76-4FB4-A505-A9D465ACA69B}" presName="parentText" presStyleLbl="node1" presStyleIdx="3" presStyleCnt="6">
        <dgm:presLayoutVars>
          <dgm:chMax val="0"/>
          <dgm:bulletEnabled val="1"/>
        </dgm:presLayoutVars>
      </dgm:prSet>
      <dgm:spPr/>
    </dgm:pt>
    <dgm:pt modelId="{EFD3062E-368A-402A-AB57-7B2052D6598A}" type="pres">
      <dgm:prSet presAssocID="{C97A57A3-AF76-4FB4-A505-A9D465ACA69B}" presName="negativeSpace" presStyleCnt="0"/>
      <dgm:spPr/>
    </dgm:pt>
    <dgm:pt modelId="{82101655-297F-4A96-BC08-B3BD84E70DD5}" type="pres">
      <dgm:prSet presAssocID="{C97A57A3-AF76-4FB4-A505-A9D465ACA69B}" presName="childText" presStyleLbl="conFgAcc1" presStyleIdx="3" presStyleCnt="6">
        <dgm:presLayoutVars>
          <dgm:bulletEnabled val="1"/>
        </dgm:presLayoutVars>
      </dgm:prSet>
      <dgm:spPr/>
    </dgm:pt>
    <dgm:pt modelId="{9B221DAC-6963-4209-A19F-5D94949DC8AD}" type="pres">
      <dgm:prSet presAssocID="{66C4FF71-4405-4330-A749-7601873369F1}" presName="spaceBetweenRectangles" presStyleCnt="0"/>
      <dgm:spPr/>
    </dgm:pt>
    <dgm:pt modelId="{B7C981E3-FBF0-4E98-878E-D84701BDCEAB}" type="pres">
      <dgm:prSet presAssocID="{0CB437A8-B770-4F75-954D-A85762BBFB23}" presName="parentLin" presStyleCnt="0"/>
      <dgm:spPr/>
    </dgm:pt>
    <dgm:pt modelId="{D707EBE8-8807-4EAF-BD04-9404C938E27B}" type="pres">
      <dgm:prSet presAssocID="{0CB437A8-B770-4F75-954D-A85762BBFB23}" presName="parentLeftMargin" presStyleLbl="node1" presStyleIdx="3" presStyleCnt="6"/>
      <dgm:spPr/>
    </dgm:pt>
    <dgm:pt modelId="{0E1EDFF1-9ECE-420C-9E37-56021A541C39}" type="pres">
      <dgm:prSet presAssocID="{0CB437A8-B770-4F75-954D-A85762BBFB23}" presName="parentText" presStyleLbl="node1" presStyleIdx="4" presStyleCnt="6">
        <dgm:presLayoutVars>
          <dgm:chMax val="0"/>
          <dgm:bulletEnabled val="1"/>
        </dgm:presLayoutVars>
      </dgm:prSet>
      <dgm:spPr/>
    </dgm:pt>
    <dgm:pt modelId="{7E5EDB38-37E7-43D3-B932-B2364F4F373B}" type="pres">
      <dgm:prSet presAssocID="{0CB437A8-B770-4F75-954D-A85762BBFB23}" presName="negativeSpace" presStyleCnt="0"/>
      <dgm:spPr/>
    </dgm:pt>
    <dgm:pt modelId="{B99C2ADC-BA37-406E-98FE-25AF5AFF0770}" type="pres">
      <dgm:prSet presAssocID="{0CB437A8-B770-4F75-954D-A85762BBFB23}" presName="childText" presStyleLbl="conFgAcc1" presStyleIdx="4" presStyleCnt="6">
        <dgm:presLayoutVars>
          <dgm:bulletEnabled val="1"/>
        </dgm:presLayoutVars>
      </dgm:prSet>
      <dgm:spPr/>
    </dgm:pt>
    <dgm:pt modelId="{193CB4AC-1BAF-496F-AA62-501AE0596B14}" type="pres">
      <dgm:prSet presAssocID="{2EAFCA6C-27D9-4DDA-9852-6B855075D365}" presName="spaceBetweenRectangles" presStyleCnt="0"/>
      <dgm:spPr/>
    </dgm:pt>
    <dgm:pt modelId="{65DBC763-3E9A-4DA1-A563-298D08EE0E17}" type="pres">
      <dgm:prSet presAssocID="{E30B8193-0C9D-497E-B314-90A01CFBA8F6}" presName="parentLin" presStyleCnt="0"/>
      <dgm:spPr/>
    </dgm:pt>
    <dgm:pt modelId="{2F1355C9-EA21-4B4F-85C6-06D286DC91BB}" type="pres">
      <dgm:prSet presAssocID="{E30B8193-0C9D-497E-B314-90A01CFBA8F6}" presName="parentLeftMargin" presStyleLbl="node1" presStyleIdx="4" presStyleCnt="6"/>
      <dgm:spPr/>
    </dgm:pt>
    <dgm:pt modelId="{8FDD3068-8F1B-4682-A80F-45B581242172}" type="pres">
      <dgm:prSet presAssocID="{E30B8193-0C9D-497E-B314-90A01CFBA8F6}" presName="parentText" presStyleLbl="node1" presStyleIdx="5" presStyleCnt="6">
        <dgm:presLayoutVars>
          <dgm:chMax val="0"/>
          <dgm:bulletEnabled val="1"/>
        </dgm:presLayoutVars>
      </dgm:prSet>
      <dgm:spPr/>
    </dgm:pt>
    <dgm:pt modelId="{3279B31C-EAF8-4BEB-952B-1D19F0E9D49C}" type="pres">
      <dgm:prSet presAssocID="{E30B8193-0C9D-497E-B314-90A01CFBA8F6}" presName="negativeSpace" presStyleCnt="0"/>
      <dgm:spPr/>
    </dgm:pt>
    <dgm:pt modelId="{4DCC5C52-85F2-4C6F-929B-B539F6E1911E}" type="pres">
      <dgm:prSet presAssocID="{E30B8193-0C9D-497E-B314-90A01CFBA8F6}" presName="childText" presStyleLbl="conFgAcc1" presStyleIdx="5" presStyleCnt="6">
        <dgm:presLayoutVars>
          <dgm:bulletEnabled val="1"/>
        </dgm:presLayoutVars>
      </dgm:prSet>
      <dgm:spPr/>
    </dgm:pt>
  </dgm:ptLst>
  <dgm:cxnLst>
    <dgm:cxn modelId="{DA0B1606-32AC-420D-929E-E6B0D450F52D}" type="presOf" srcId="{C97A57A3-AF76-4FB4-A505-A9D465ACA69B}" destId="{FC78A08A-E3B1-4A16-9224-443EAA1EA26F}" srcOrd="1" destOrd="0" presId="urn:microsoft.com/office/officeart/2005/8/layout/list1"/>
    <dgm:cxn modelId="{670E600A-1A6D-4544-8839-92DAB3F02DE8}" srcId="{30A8030F-25AF-4AEC-B66D-5A9D3CB43BAD}" destId="{0CB437A8-B770-4F75-954D-A85762BBFB23}" srcOrd="4" destOrd="0" parTransId="{E1D6805D-4F22-45B2-8B97-5BA76A400866}" sibTransId="{2EAFCA6C-27D9-4DDA-9852-6B855075D365}"/>
    <dgm:cxn modelId="{85A5531B-51D4-4DEE-8D8E-8A427303125E}" srcId="{30A8030F-25AF-4AEC-B66D-5A9D3CB43BAD}" destId="{A7C96BF4-AE61-4D13-8B36-298D97852818}" srcOrd="0" destOrd="0" parTransId="{D2DCCFBB-E9AD-48A5-A50C-88B7691B4D7E}" sibTransId="{BF44D3D6-A87C-42DA-BEC6-259FAFE9BC81}"/>
    <dgm:cxn modelId="{F2B74A1C-9EF1-487A-83C3-A2D1EC330712}" type="presOf" srcId="{0CB437A8-B770-4F75-954D-A85762BBFB23}" destId="{0E1EDFF1-9ECE-420C-9E37-56021A541C39}" srcOrd="1" destOrd="0" presId="urn:microsoft.com/office/officeart/2005/8/layout/list1"/>
    <dgm:cxn modelId="{46A0AE28-A71A-489A-9180-379D82256462}" type="presOf" srcId="{E30B8193-0C9D-497E-B314-90A01CFBA8F6}" destId="{8FDD3068-8F1B-4682-A80F-45B581242172}" srcOrd="1" destOrd="0" presId="urn:microsoft.com/office/officeart/2005/8/layout/list1"/>
    <dgm:cxn modelId="{51AA6D2B-CB23-401D-8E2E-1070E46A4A72}" type="presOf" srcId="{AC2D3F26-BC36-42A6-B071-17D7A022BD75}" destId="{74124362-3FFA-4A06-BAD4-08C5095A6D3A}" srcOrd="0" destOrd="0" presId="urn:microsoft.com/office/officeart/2005/8/layout/list1"/>
    <dgm:cxn modelId="{8B4CB72B-9F77-42E9-92EE-F1D598EAE11A}" type="presOf" srcId="{0CB437A8-B770-4F75-954D-A85762BBFB23}" destId="{D707EBE8-8807-4EAF-BD04-9404C938E27B}" srcOrd="0" destOrd="0" presId="urn:microsoft.com/office/officeart/2005/8/layout/list1"/>
    <dgm:cxn modelId="{F7CE0263-B3BC-4F61-963C-F76CC39A6220}" type="presOf" srcId="{A7C96BF4-AE61-4D13-8B36-298D97852818}" destId="{4E9D707E-22AF-46FD-8314-51A3CE3999C0}" srcOrd="1" destOrd="0" presId="urn:microsoft.com/office/officeart/2005/8/layout/list1"/>
    <dgm:cxn modelId="{2D0E5D88-3660-484B-BF32-B6A796C932F4}" srcId="{30A8030F-25AF-4AEC-B66D-5A9D3CB43BAD}" destId="{85646A3C-E3B7-4018-BDFC-F1CAF88A86BA}" srcOrd="1" destOrd="0" parTransId="{8533BA42-B98D-4568-ACBB-74BEAF8E78C3}" sibTransId="{4689E32A-7FE5-40A4-9B5E-4D859624831D}"/>
    <dgm:cxn modelId="{E98B3D99-C4DC-4A20-80F4-79B9B28F2607}" type="presOf" srcId="{AC2D3F26-BC36-42A6-B071-17D7A022BD75}" destId="{5F38039B-3AE5-43B6-8C6F-51D16C618693}" srcOrd="1" destOrd="0" presId="urn:microsoft.com/office/officeart/2005/8/layout/list1"/>
    <dgm:cxn modelId="{122E709E-DF98-43AF-9E8B-6661480A6618}" srcId="{30A8030F-25AF-4AEC-B66D-5A9D3CB43BAD}" destId="{AC2D3F26-BC36-42A6-B071-17D7A022BD75}" srcOrd="2" destOrd="0" parTransId="{E86411D0-F002-4BD4-A43B-02DD520CD7A8}" sibTransId="{55192F79-9594-49B0-9B57-4D0D32D44534}"/>
    <dgm:cxn modelId="{64015C9F-4C4F-41CA-9885-80DAD6CF9248}" type="presOf" srcId="{E30B8193-0C9D-497E-B314-90A01CFBA8F6}" destId="{2F1355C9-EA21-4B4F-85C6-06D286DC91BB}" srcOrd="0" destOrd="0" presId="urn:microsoft.com/office/officeart/2005/8/layout/list1"/>
    <dgm:cxn modelId="{10DA66A9-1EE5-4879-AB1D-3248563947AC}" srcId="{30A8030F-25AF-4AEC-B66D-5A9D3CB43BAD}" destId="{C97A57A3-AF76-4FB4-A505-A9D465ACA69B}" srcOrd="3" destOrd="0" parTransId="{0E3D6886-3216-46D6-9BEE-50E029F0D1EF}" sibTransId="{66C4FF71-4405-4330-A749-7601873369F1}"/>
    <dgm:cxn modelId="{AA5A6BBA-F66A-4A01-825D-BB0C338EA6AB}" type="presOf" srcId="{85646A3C-E3B7-4018-BDFC-F1CAF88A86BA}" destId="{FED190B9-3EF5-443D-9F98-6E26571AE859}" srcOrd="0" destOrd="0" presId="urn:microsoft.com/office/officeart/2005/8/layout/list1"/>
    <dgm:cxn modelId="{C02FD4BC-B374-4841-8A78-664B3D699671}" type="presOf" srcId="{85646A3C-E3B7-4018-BDFC-F1CAF88A86BA}" destId="{99449D1E-E40D-4F5B-863D-D609357B8E26}" srcOrd="1" destOrd="0" presId="urn:microsoft.com/office/officeart/2005/8/layout/list1"/>
    <dgm:cxn modelId="{4AC78DC8-FA85-4F80-A31A-8BBE69C4A177}" srcId="{30A8030F-25AF-4AEC-B66D-5A9D3CB43BAD}" destId="{E30B8193-0C9D-497E-B314-90A01CFBA8F6}" srcOrd="5" destOrd="0" parTransId="{A6EA4204-132D-4750-9332-6E2F424E47A5}" sibTransId="{18854B70-5253-4635-A7DD-02C6CCEE7D9F}"/>
    <dgm:cxn modelId="{F041BCCA-FA53-461C-B471-A8EB95C5CE9D}" type="presOf" srcId="{30A8030F-25AF-4AEC-B66D-5A9D3CB43BAD}" destId="{A13AC3CA-DAB2-4778-A4ED-47096A1DFA25}" srcOrd="0" destOrd="0" presId="urn:microsoft.com/office/officeart/2005/8/layout/list1"/>
    <dgm:cxn modelId="{39F509CC-84F2-48F4-AA6C-5B3BD0698639}" type="presOf" srcId="{C97A57A3-AF76-4FB4-A505-A9D465ACA69B}" destId="{49592AEA-1BF9-4F71-8FF5-B08717BC4D03}" srcOrd="0" destOrd="0" presId="urn:microsoft.com/office/officeart/2005/8/layout/list1"/>
    <dgm:cxn modelId="{F2E3E5D1-6F41-4D4F-A355-175F37B05467}" type="presOf" srcId="{A7C96BF4-AE61-4D13-8B36-298D97852818}" destId="{B7732BC2-406B-4282-B135-A71A4C55A558}" srcOrd="0" destOrd="0" presId="urn:microsoft.com/office/officeart/2005/8/layout/list1"/>
    <dgm:cxn modelId="{6B1589DB-E136-4BB7-8F74-3B1F9648D50B}" type="presParOf" srcId="{A13AC3CA-DAB2-4778-A4ED-47096A1DFA25}" destId="{6533FD82-AA27-44D7-A475-C69C19B7C9B6}" srcOrd="0" destOrd="0" presId="urn:microsoft.com/office/officeart/2005/8/layout/list1"/>
    <dgm:cxn modelId="{2834A025-7053-40FC-9314-3CAC55848DAE}" type="presParOf" srcId="{6533FD82-AA27-44D7-A475-C69C19B7C9B6}" destId="{B7732BC2-406B-4282-B135-A71A4C55A558}" srcOrd="0" destOrd="0" presId="urn:microsoft.com/office/officeart/2005/8/layout/list1"/>
    <dgm:cxn modelId="{32EAB42F-5D4B-4E94-9A85-6651DEFE04F6}" type="presParOf" srcId="{6533FD82-AA27-44D7-A475-C69C19B7C9B6}" destId="{4E9D707E-22AF-46FD-8314-51A3CE3999C0}" srcOrd="1" destOrd="0" presId="urn:microsoft.com/office/officeart/2005/8/layout/list1"/>
    <dgm:cxn modelId="{C4657888-262F-42CE-B082-DACD25FACA26}" type="presParOf" srcId="{A13AC3CA-DAB2-4778-A4ED-47096A1DFA25}" destId="{D39EFB4E-1987-4E0F-A97D-2456105AD380}" srcOrd="1" destOrd="0" presId="urn:microsoft.com/office/officeart/2005/8/layout/list1"/>
    <dgm:cxn modelId="{B48E6826-DAC4-4D7E-AC27-FB53CB086EB6}" type="presParOf" srcId="{A13AC3CA-DAB2-4778-A4ED-47096A1DFA25}" destId="{056DD568-46E3-432C-9BAE-32BC43989413}" srcOrd="2" destOrd="0" presId="urn:microsoft.com/office/officeart/2005/8/layout/list1"/>
    <dgm:cxn modelId="{D7293FB2-3D30-40D8-932D-87453BDB465D}" type="presParOf" srcId="{A13AC3CA-DAB2-4778-A4ED-47096A1DFA25}" destId="{E08CCE57-CD0A-45C3-8736-F5EE87F8F7AC}" srcOrd="3" destOrd="0" presId="urn:microsoft.com/office/officeart/2005/8/layout/list1"/>
    <dgm:cxn modelId="{CB713840-8DD3-4930-90DD-644F0BF6D0BA}" type="presParOf" srcId="{A13AC3CA-DAB2-4778-A4ED-47096A1DFA25}" destId="{0740B250-9DB7-4B5E-B151-22032DC23028}" srcOrd="4" destOrd="0" presId="urn:microsoft.com/office/officeart/2005/8/layout/list1"/>
    <dgm:cxn modelId="{8E2814D8-8E5B-4521-8D65-D59F4273FAF9}" type="presParOf" srcId="{0740B250-9DB7-4B5E-B151-22032DC23028}" destId="{FED190B9-3EF5-443D-9F98-6E26571AE859}" srcOrd="0" destOrd="0" presId="urn:microsoft.com/office/officeart/2005/8/layout/list1"/>
    <dgm:cxn modelId="{80EFA2EB-7C7B-4A5D-A0F2-7787F658B378}" type="presParOf" srcId="{0740B250-9DB7-4B5E-B151-22032DC23028}" destId="{99449D1E-E40D-4F5B-863D-D609357B8E26}" srcOrd="1" destOrd="0" presId="urn:microsoft.com/office/officeart/2005/8/layout/list1"/>
    <dgm:cxn modelId="{D1AE6BFC-63D3-4728-9561-5F064A0602C4}" type="presParOf" srcId="{A13AC3CA-DAB2-4778-A4ED-47096A1DFA25}" destId="{CE31E38D-E582-41EA-9673-5FC84B9DE9C3}" srcOrd="5" destOrd="0" presId="urn:microsoft.com/office/officeart/2005/8/layout/list1"/>
    <dgm:cxn modelId="{914079AE-75F2-47F8-BAE7-F975FD740971}" type="presParOf" srcId="{A13AC3CA-DAB2-4778-A4ED-47096A1DFA25}" destId="{6D09CBF6-F9BA-41A3-93C9-7F22D3C417E3}" srcOrd="6" destOrd="0" presId="urn:microsoft.com/office/officeart/2005/8/layout/list1"/>
    <dgm:cxn modelId="{3F2EF212-AB87-4FC6-B97B-DC7E31B6F54B}" type="presParOf" srcId="{A13AC3CA-DAB2-4778-A4ED-47096A1DFA25}" destId="{F3AA934E-E876-460F-A80F-6D1AC3E16F05}" srcOrd="7" destOrd="0" presId="urn:microsoft.com/office/officeart/2005/8/layout/list1"/>
    <dgm:cxn modelId="{D5F082DF-A782-4884-AC29-43533680D6EB}" type="presParOf" srcId="{A13AC3CA-DAB2-4778-A4ED-47096A1DFA25}" destId="{8C353DF8-FF11-44EB-AE53-05C282F54A94}" srcOrd="8" destOrd="0" presId="urn:microsoft.com/office/officeart/2005/8/layout/list1"/>
    <dgm:cxn modelId="{70ADAC3C-43B0-4C91-A5EB-F13342A24D31}" type="presParOf" srcId="{8C353DF8-FF11-44EB-AE53-05C282F54A94}" destId="{74124362-3FFA-4A06-BAD4-08C5095A6D3A}" srcOrd="0" destOrd="0" presId="urn:microsoft.com/office/officeart/2005/8/layout/list1"/>
    <dgm:cxn modelId="{23B52585-F1BC-429F-8B3E-0E3E08825FA8}" type="presParOf" srcId="{8C353DF8-FF11-44EB-AE53-05C282F54A94}" destId="{5F38039B-3AE5-43B6-8C6F-51D16C618693}" srcOrd="1" destOrd="0" presId="urn:microsoft.com/office/officeart/2005/8/layout/list1"/>
    <dgm:cxn modelId="{835D2F86-0F65-439F-BF8A-40976C39B341}" type="presParOf" srcId="{A13AC3CA-DAB2-4778-A4ED-47096A1DFA25}" destId="{AB60CFD0-C3B4-4635-B782-F828B94FC5E4}" srcOrd="9" destOrd="0" presId="urn:microsoft.com/office/officeart/2005/8/layout/list1"/>
    <dgm:cxn modelId="{CDE35CA3-6F24-4B3C-8D0A-ADB0D8E41AF2}" type="presParOf" srcId="{A13AC3CA-DAB2-4778-A4ED-47096A1DFA25}" destId="{97142506-C8A2-41F4-939E-F8B53C3A9323}" srcOrd="10" destOrd="0" presId="urn:microsoft.com/office/officeart/2005/8/layout/list1"/>
    <dgm:cxn modelId="{F06E3AC6-A583-42BA-B57A-C17A657E2D20}" type="presParOf" srcId="{A13AC3CA-DAB2-4778-A4ED-47096A1DFA25}" destId="{84417AD6-BFFC-4774-8791-4A244A3DEE0E}" srcOrd="11" destOrd="0" presId="urn:microsoft.com/office/officeart/2005/8/layout/list1"/>
    <dgm:cxn modelId="{AFB0D0E0-608E-491E-A268-6964E55FF4D9}" type="presParOf" srcId="{A13AC3CA-DAB2-4778-A4ED-47096A1DFA25}" destId="{62F39494-3CBB-4DC7-928C-12FC0AD8A1DF}" srcOrd="12" destOrd="0" presId="urn:microsoft.com/office/officeart/2005/8/layout/list1"/>
    <dgm:cxn modelId="{6029726D-5B82-443C-904A-2BDEA160FA67}" type="presParOf" srcId="{62F39494-3CBB-4DC7-928C-12FC0AD8A1DF}" destId="{49592AEA-1BF9-4F71-8FF5-B08717BC4D03}" srcOrd="0" destOrd="0" presId="urn:microsoft.com/office/officeart/2005/8/layout/list1"/>
    <dgm:cxn modelId="{82BD8A61-B2AB-463F-8226-E3C37D9DC168}" type="presParOf" srcId="{62F39494-3CBB-4DC7-928C-12FC0AD8A1DF}" destId="{FC78A08A-E3B1-4A16-9224-443EAA1EA26F}" srcOrd="1" destOrd="0" presId="urn:microsoft.com/office/officeart/2005/8/layout/list1"/>
    <dgm:cxn modelId="{D8B6C88A-C617-4E55-B817-D72359F5BA0F}" type="presParOf" srcId="{A13AC3CA-DAB2-4778-A4ED-47096A1DFA25}" destId="{EFD3062E-368A-402A-AB57-7B2052D6598A}" srcOrd="13" destOrd="0" presId="urn:microsoft.com/office/officeart/2005/8/layout/list1"/>
    <dgm:cxn modelId="{C051C047-EC5B-4725-8551-EA636E8C6A0D}" type="presParOf" srcId="{A13AC3CA-DAB2-4778-A4ED-47096A1DFA25}" destId="{82101655-297F-4A96-BC08-B3BD84E70DD5}" srcOrd="14" destOrd="0" presId="urn:microsoft.com/office/officeart/2005/8/layout/list1"/>
    <dgm:cxn modelId="{D4D8436F-1ADD-435F-8A6E-8F4C44C9D093}" type="presParOf" srcId="{A13AC3CA-DAB2-4778-A4ED-47096A1DFA25}" destId="{9B221DAC-6963-4209-A19F-5D94949DC8AD}" srcOrd="15" destOrd="0" presId="urn:microsoft.com/office/officeart/2005/8/layout/list1"/>
    <dgm:cxn modelId="{A5A58610-67A0-43B2-9D94-E809C2FDAC02}" type="presParOf" srcId="{A13AC3CA-DAB2-4778-A4ED-47096A1DFA25}" destId="{B7C981E3-FBF0-4E98-878E-D84701BDCEAB}" srcOrd="16" destOrd="0" presId="urn:microsoft.com/office/officeart/2005/8/layout/list1"/>
    <dgm:cxn modelId="{D55E9F71-62EE-49F8-AE6A-47ECB59AB052}" type="presParOf" srcId="{B7C981E3-FBF0-4E98-878E-D84701BDCEAB}" destId="{D707EBE8-8807-4EAF-BD04-9404C938E27B}" srcOrd="0" destOrd="0" presId="urn:microsoft.com/office/officeart/2005/8/layout/list1"/>
    <dgm:cxn modelId="{01F2370A-5268-49F8-A799-9AF2FEE51682}" type="presParOf" srcId="{B7C981E3-FBF0-4E98-878E-D84701BDCEAB}" destId="{0E1EDFF1-9ECE-420C-9E37-56021A541C39}" srcOrd="1" destOrd="0" presId="urn:microsoft.com/office/officeart/2005/8/layout/list1"/>
    <dgm:cxn modelId="{D397C2E6-DD81-40C0-94F5-FE021BD5EAFB}" type="presParOf" srcId="{A13AC3CA-DAB2-4778-A4ED-47096A1DFA25}" destId="{7E5EDB38-37E7-43D3-B932-B2364F4F373B}" srcOrd="17" destOrd="0" presId="urn:microsoft.com/office/officeart/2005/8/layout/list1"/>
    <dgm:cxn modelId="{A6972686-DAAD-4102-8A60-C6BD4FC392D8}" type="presParOf" srcId="{A13AC3CA-DAB2-4778-A4ED-47096A1DFA25}" destId="{B99C2ADC-BA37-406E-98FE-25AF5AFF0770}" srcOrd="18" destOrd="0" presId="urn:microsoft.com/office/officeart/2005/8/layout/list1"/>
    <dgm:cxn modelId="{D79AD6FC-A1F8-46BA-A40B-ABEA423DFD6E}" type="presParOf" srcId="{A13AC3CA-DAB2-4778-A4ED-47096A1DFA25}" destId="{193CB4AC-1BAF-496F-AA62-501AE0596B14}" srcOrd="19" destOrd="0" presId="urn:microsoft.com/office/officeart/2005/8/layout/list1"/>
    <dgm:cxn modelId="{D61B4205-DEBD-4A52-A6AF-A75928232257}" type="presParOf" srcId="{A13AC3CA-DAB2-4778-A4ED-47096A1DFA25}" destId="{65DBC763-3E9A-4DA1-A563-298D08EE0E17}" srcOrd="20" destOrd="0" presId="urn:microsoft.com/office/officeart/2005/8/layout/list1"/>
    <dgm:cxn modelId="{934E2461-746F-421F-86B2-FE5292E135F4}" type="presParOf" srcId="{65DBC763-3E9A-4DA1-A563-298D08EE0E17}" destId="{2F1355C9-EA21-4B4F-85C6-06D286DC91BB}" srcOrd="0" destOrd="0" presId="urn:microsoft.com/office/officeart/2005/8/layout/list1"/>
    <dgm:cxn modelId="{AAC58669-BED5-444B-9915-8E2298DF3BAD}" type="presParOf" srcId="{65DBC763-3E9A-4DA1-A563-298D08EE0E17}" destId="{8FDD3068-8F1B-4682-A80F-45B581242172}" srcOrd="1" destOrd="0" presId="urn:microsoft.com/office/officeart/2005/8/layout/list1"/>
    <dgm:cxn modelId="{556C8428-71BE-42C8-B516-97EBEADB54E0}" type="presParOf" srcId="{A13AC3CA-DAB2-4778-A4ED-47096A1DFA25}" destId="{3279B31C-EAF8-4BEB-952B-1D19F0E9D49C}" srcOrd="21" destOrd="0" presId="urn:microsoft.com/office/officeart/2005/8/layout/list1"/>
    <dgm:cxn modelId="{D1977A15-163C-4E4A-BF32-77F9029E09EE}" type="presParOf" srcId="{A13AC3CA-DAB2-4778-A4ED-47096A1DFA25}" destId="{4DCC5C52-85F2-4C6F-929B-B539F6E1911E}"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9CADF7-7B1F-4326-82C8-792EE15E9B40}" type="doc">
      <dgm:prSet loTypeId="urn:microsoft.com/office/officeart/2005/8/layout/vList2" loCatId="list" qsTypeId="urn:microsoft.com/office/officeart/2005/8/quickstyle/simple1" qsCatId="simple" csTypeId="urn:microsoft.com/office/officeart/2005/8/colors/colorful5" csCatId="colorful" phldr="1"/>
      <dgm:spPr/>
    </dgm:pt>
    <dgm:pt modelId="{A3E69ADD-3D02-4E9E-B7B7-F881E46F76A6}">
      <dgm:prSet phldrT="[Text]"/>
      <dgm:spPr/>
      <dgm:t>
        <a:bodyPr/>
        <a:lstStyle/>
        <a:p>
          <a:r>
            <a:rPr lang="en-US"/>
            <a:t>Get Involved in Schools</a:t>
          </a:r>
        </a:p>
      </dgm:t>
    </dgm:pt>
    <dgm:pt modelId="{31B66484-59C3-41CF-BD43-5994D830199D}" type="parTrans" cxnId="{91F774D7-7D3A-4A77-A363-CDDEA9B81536}">
      <dgm:prSet/>
      <dgm:spPr/>
      <dgm:t>
        <a:bodyPr/>
        <a:lstStyle/>
        <a:p>
          <a:endParaRPr lang="en-US"/>
        </a:p>
      </dgm:t>
    </dgm:pt>
    <dgm:pt modelId="{22DE2A6A-E527-498B-9F2A-796E544FE7D2}" type="sibTrans" cxnId="{91F774D7-7D3A-4A77-A363-CDDEA9B81536}">
      <dgm:prSet/>
      <dgm:spPr/>
      <dgm:t>
        <a:bodyPr/>
        <a:lstStyle/>
        <a:p>
          <a:endParaRPr lang="en-US"/>
        </a:p>
      </dgm:t>
    </dgm:pt>
    <dgm:pt modelId="{B6623D7C-C9E5-435C-99B2-5243D616B75B}">
      <dgm:prSet phldrT="[Text]"/>
      <dgm:spPr/>
      <dgm:t>
        <a:bodyPr/>
        <a:lstStyle/>
        <a:p>
          <a:r>
            <a:rPr lang="en-US"/>
            <a:t>Build Relationships</a:t>
          </a:r>
        </a:p>
      </dgm:t>
    </dgm:pt>
    <dgm:pt modelId="{2E1A3A26-59A8-4EF6-9632-CF77BEEF13A4}" type="parTrans" cxnId="{D9A95549-3329-44D1-B812-9E7C701E7985}">
      <dgm:prSet/>
      <dgm:spPr/>
      <dgm:t>
        <a:bodyPr/>
        <a:lstStyle/>
        <a:p>
          <a:endParaRPr lang="en-US"/>
        </a:p>
      </dgm:t>
    </dgm:pt>
    <dgm:pt modelId="{FE9BE39A-0BE9-444D-B2C3-4D7825F948A9}" type="sibTrans" cxnId="{D9A95549-3329-44D1-B812-9E7C701E7985}">
      <dgm:prSet/>
      <dgm:spPr/>
      <dgm:t>
        <a:bodyPr/>
        <a:lstStyle/>
        <a:p>
          <a:endParaRPr lang="en-US"/>
        </a:p>
      </dgm:t>
    </dgm:pt>
    <dgm:pt modelId="{DD1DBF06-3585-44E8-BAE5-664EEA24CBEC}">
      <dgm:prSet phldrT="[Text]"/>
      <dgm:spPr/>
      <dgm:t>
        <a:bodyPr/>
        <a:lstStyle/>
        <a:p>
          <a:r>
            <a:rPr lang="en-US"/>
            <a:t>Take Opportunities to Help with Events</a:t>
          </a:r>
        </a:p>
      </dgm:t>
    </dgm:pt>
    <dgm:pt modelId="{550ADAFA-BF88-4CEE-BBEE-A278FEAD481E}" type="parTrans" cxnId="{393717C0-1246-4AC1-A345-F884BE157D7D}">
      <dgm:prSet/>
      <dgm:spPr/>
      <dgm:t>
        <a:bodyPr/>
        <a:lstStyle/>
        <a:p>
          <a:endParaRPr lang="en-US"/>
        </a:p>
      </dgm:t>
    </dgm:pt>
    <dgm:pt modelId="{0BA2840E-1D4D-4A4F-849E-54377BF46883}" type="sibTrans" cxnId="{393717C0-1246-4AC1-A345-F884BE157D7D}">
      <dgm:prSet/>
      <dgm:spPr/>
      <dgm:t>
        <a:bodyPr/>
        <a:lstStyle/>
        <a:p>
          <a:endParaRPr lang="en-US"/>
        </a:p>
      </dgm:t>
    </dgm:pt>
    <dgm:pt modelId="{EF4D94F4-0A2E-4399-BE9F-716A84ECE8D9}" type="pres">
      <dgm:prSet presAssocID="{449CADF7-7B1F-4326-82C8-792EE15E9B40}" presName="linear" presStyleCnt="0">
        <dgm:presLayoutVars>
          <dgm:animLvl val="lvl"/>
          <dgm:resizeHandles val="exact"/>
        </dgm:presLayoutVars>
      </dgm:prSet>
      <dgm:spPr/>
    </dgm:pt>
    <dgm:pt modelId="{A6B08F0C-A2DE-4B95-951A-D2D9E2BC282E}" type="pres">
      <dgm:prSet presAssocID="{A3E69ADD-3D02-4E9E-B7B7-F881E46F76A6}" presName="parentText" presStyleLbl="node1" presStyleIdx="0" presStyleCnt="3">
        <dgm:presLayoutVars>
          <dgm:chMax val="0"/>
          <dgm:bulletEnabled val="1"/>
        </dgm:presLayoutVars>
      </dgm:prSet>
      <dgm:spPr/>
    </dgm:pt>
    <dgm:pt modelId="{031B8466-9B4C-4D23-97CA-9162A6F4277E}" type="pres">
      <dgm:prSet presAssocID="{22DE2A6A-E527-498B-9F2A-796E544FE7D2}" presName="spacer" presStyleCnt="0"/>
      <dgm:spPr/>
    </dgm:pt>
    <dgm:pt modelId="{B9F9B5F3-32E9-4C37-A473-135C7BE967F1}" type="pres">
      <dgm:prSet presAssocID="{B6623D7C-C9E5-435C-99B2-5243D616B75B}" presName="parentText" presStyleLbl="node1" presStyleIdx="1" presStyleCnt="3">
        <dgm:presLayoutVars>
          <dgm:chMax val="0"/>
          <dgm:bulletEnabled val="1"/>
        </dgm:presLayoutVars>
      </dgm:prSet>
      <dgm:spPr/>
    </dgm:pt>
    <dgm:pt modelId="{C48CF8A1-3D50-495B-A5E6-F307F5C47804}" type="pres">
      <dgm:prSet presAssocID="{FE9BE39A-0BE9-444D-B2C3-4D7825F948A9}" presName="spacer" presStyleCnt="0"/>
      <dgm:spPr/>
    </dgm:pt>
    <dgm:pt modelId="{CA0F6663-6006-428B-AA00-01563637E515}" type="pres">
      <dgm:prSet presAssocID="{DD1DBF06-3585-44E8-BAE5-664EEA24CBEC}" presName="parentText" presStyleLbl="node1" presStyleIdx="2" presStyleCnt="3">
        <dgm:presLayoutVars>
          <dgm:chMax val="0"/>
          <dgm:bulletEnabled val="1"/>
        </dgm:presLayoutVars>
      </dgm:prSet>
      <dgm:spPr/>
    </dgm:pt>
  </dgm:ptLst>
  <dgm:cxnLst>
    <dgm:cxn modelId="{3D100C1D-FE2D-40F8-A28D-06C19536B6E4}" type="presOf" srcId="{A3E69ADD-3D02-4E9E-B7B7-F881E46F76A6}" destId="{A6B08F0C-A2DE-4B95-951A-D2D9E2BC282E}" srcOrd="0" destOrd="0" presId="urn:microsoft.com/office/officeart/2005/8/layout/vList2"/>
    <dgm:cxn modelId="{EEFA3C49-F378-49C6-9644-5ACB8909F72B}" type="presOf" srcId="{449CADF7-7B1F-4326-82C8-792EE15E9B40}" destId="{EF4D94F4-0A2E-4399-BE9F-716A84ECE8D9}" srcOrd="0" destOrd="0" presId="urn:microsoft.com/office/officeart/2005/8/layout/vList2"/>
    <dgm:cxn modelId="{D9A95549-3329-44D1-B812-9E7C701E7985}" srcId="{449CADF7-7B1F-4326-82C8-792EE15E9B40}" destId="{B6623D7C-C9E5-435C-99B2-5243D616B75B}" srcOrd="1" destOrd="0" parTransId="{2E1A3A26-59A8-4EF6-9632-CF77BEEF13A4}" sibTransId="{FE9BE39A-0BE9-444D-B2C3-4D7825F948A9}"/>
    <dgm:cxn modelId="{614D73A9-4918-4A46-9AD2-FCEFBE64EB61}" type="presOf" srcId="{DD1DBF06-3585-44E8-BAE5-664EEA24CBEC}" destId="{CA0F6663-6006-428B-AA00-01563637E515}" srcOrd="0" destOrd="0" presId="urn:microsoft.com/office/officeart/2005/8/layout/vList2"/>
    <dgm:cxn modelId="{393717C0-1246-4AC1-A345-F884BE157D7D}" srcId="{449CADF7-7B1F-4326-82C8-792EE15E9B40}" destId="{DD1DBF06-3585-44E8-BAE5-664EEA24CBEC}" srcOrd="2" destOrd="0" parTransId="{550ADAFA-BF88-4CEE-BBEE-A278FEAD481E}" sibTransId="{0BA2840E-1D4D-4A4F-849E-54377BF46883}"/>
    <dgm:cxn modelId="{E74E9DD3-B5ED-40BE-B2AB-901EBDBF99C7}" type="presOf" srcId="{B6623D7C-C9E5-435C-99B2-5243D616B75B}" destId="{B9F9B5F3-32E9-4C37-A473-135C7BE967F1}" srcOrd="0" destOrd="0" presId="urn:microsoft.com/office/officeart/2005/8/layout/vList2"/>
    <dgm:cxn modelId="{91F774D7-7D3A-4A77-A363-CDDEA9B81536}" srcId="{449CADF7-7B1F-4326-82C8-792EE15E9B40}" destId="{A3E69ADD-3D02-4E9E-B7B7-F881E46F76A6}" srcOrd="0" destOrd="0" parTransId="{31B66484-59C3-41CF-BD43-5994D830199D}" sibTransId="{22DE2A6A-E527-498B-9F2A-796E544FE7D2}"/>
    <dgm:cxn modelId="{810F5916-0256-403E-B851-AE2A07008D2C}" type="presParOf" srcId="{EF4D94F4-0A2E-4399-BE9F-716A84ECE8D9}" destId="{A6B08F0C-A2DE-4B95-951A-D2D9E2BC282E}" srcOrd="0" destOrd="0" presId="urn:microsoft.com/office/officeart/2005/8/layout/vList2"/>
    <dgm:cxn modelId="{6B599065-8CA0-4688-84F9-1B5754BCE2E5}" type="presParOf" srcId="{EF4D94F4-0A2E-4399-BE9F-716A84ECE8D9}" destId="{031B8466-9B4C-4D23-97CA-9162A6F4277E}" srcOrd="1" destOrd="0" presId="urn:microsoft.com/office/officeart/2005/8/layout/vList2"/>
    <dgm:cxn modelId="{F5ABB3C7-6301-42A8-AC97-F1C629467EB2}" type="presParOf" srcId="{EF4D94F4-0A2E-4399-BE9F-716A84ECE8D9}" destId="{B9F9B5F3-32E9-4C37-A473-135C7BE967F1}" srcOrd="2" destOrd="0" presId="urn:microsoft.com/office/officeart/2005/8/layout/vList2"/>
    <dgm:cxn modelId="{1A8C6BC0-B772-4E7C-A722-4B834E448F13}" type="presParOf" srcId="{EF4D94F4-0A2E-4399-BE9F-716A84ECE8D9}" destId="{C48CF8A1-3D50-495B-A5E6-F307F5C47804}" srcOrd="3" destOrd="0" presId="urn:microsoft.com/office/officeart/2005/8/layout/vList2"/>
    <dgm:cxn modelId="{DB6C53FA-1B2B-4BA2-B4AE-41137D15AAF5}" type="presParOf" srcId="{EF4D94F4-0A2E-4399-BE9F-716A84ECE8D9}" destId="{CA0F6663-6006-428B-AA00-01563637E51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A6DBE6-CD1C-48D9-97C8-C092D8C0DEEF}" type="doc">
      <dgm:prSet loTypeId="urn:microsoft.com/office/officeart/2005/8/layout/hList7" loCatId="list" qsTypeId="urn:microsoft.com/office/officeart/2005/8/quickstyle/simple1" qsCatId="simple" csTypeId="urn:microsoft.com/office/officeart/2005/8/colors/colorful5" csCatId="colorful" phldr="1"/>
      <dgm:spPr/>
    </dgm:pt>
    <dgm:pt modelId="{56FDA125-988A-44BD-B2B6-450E911973C2}">
      <dgm:prSet phldrT="[Text]"/>
      <dgm:spPr/>
      <dgm:t>
        <a:bodyPr/>
        <a:lstStyle/>
        <a:p>
          <a:r>
            <a:rPr lang="en-US"/>
            <a:t>Help tell the story behind the data</a:t>
          </a:r>
        </a:p>
        <a:p>
          <a:r>
            <a:rPr lang="en-US"/>
            <a:t> Story behind the numbers, as a parent you can add your voice to the story</a:t>
          </a:r>
        </a:p>
      </dgm:t>
    </dgm:pt>
    <dgm:pt modelId="{BFF0279C-DA85-4D95-8CD6-2C82BD0784AE}" type="parTrans" cxnId="{9CEDBF33-719E-499C-96CC-0A05E627419E}">
      <dgm:prSet/>
      <dgm:spPr/>
      <dgm:t>
        <a:bodyPr/>
        <a:lstStyle/>
        <a:p>
          <a:endParaRPr lang="en-US"/>
        </a:p>
      </dgm:t>
    </dgm:pt>
    <dgm:pt modelId="{BBA5934D-2C4B-46EC-9734-9D2EFD3585BB}" type="sibTrans" cxnId="{9CEDBF33-719E-499C-96CC-0A05E627419E}">
      <dgm:prSet/>
      <dgm:spPr/>
      <dgm:t>
        <a:bodyPr/>
        <a:lstStyle/>
        <a:p>
          <a:endParaRPr lang="en-US"/>
        </a:p>
      </dgm:t>
    </dgm:pt>
    <dgm:pt modelId="{BE4D234B-249C-4664-AFAC-441B6F62661F}">
      <dgm:prSet phldrT="[Text]"/>
      <dgm:spPr/>
      <dgm:t>
        <a:bodyPr/>
        <a:lstStyle/>
        <a:p>
          <a:r>
            <a:rPr lang="en-US"/>
            <a:t>Participate in Surveys to help implement change</a:t>
          </a:r>
        </a:p>
        <a:p>
          <a:r>
            <a:rPr lang="en-US"/>
            <a:t> Participate in surveys, the results from parent input can implement change</a:t>
          </a:r>
        </a:p>
      </dgm:t>
    </dgm:pt>
    <dgm:pt modelId="{EEABC9F0-C291-4738-BDE4-E81ECFE7512F}" type="parTrans" cxnId="{2D558326-1047-4EB4-AABB-CB33081B8D03}">
      <dgm:prSet/>
      <dgm:spPr/>
      <dgm:t>
        <a:bodyPr/>
        <a:lstStyle/>
        <a:p>
          <a:endParaRPr lang="en-US"/>
        </a:p>
      </dgm:t>
    </dgm:pt>
    <dgm:pt modelId="{77FC0374-F899-4E0B-890A-4846170BB5EB}" type="sibTrans" cxnId="{2D558326-1047-4EB4-AABB-CB33081B8D03}">
      <dgm:prSet/>
      <dgm:spPr/>
      <dgm:t>
        <a:bodyPr/>
        <a:lstStyle/>
        <a:p>
          <a:endParaRPr lang="en-US"/>
        </a:p>
      </dgm:t>
    </dgm:pt>
    <dgm:pt modelId="{90A8E341-3D66-4009-A61B-9FC9024CD0AE}">
      <dgm:prSet phldrT="[Text]"/>
      <dgm:spPr/>
      <dgm:t>
        <a:bodyPr/>
        <a:lstStyle/>
        <a:p>
          <a:r>
            <a:rPr lang="en-US"/>
            <a:t>Use data from surveys to guide improvement</a:t>
          </a:r>
        </a:p>
      </dgm:t>
    </dgm:pt>
    <dgm:pt modelId="{95556F05-CE21-4916-85E2-590E04B21636}" type="parTrans" cxnId="{6BF58A1A-48F7-43BD-B664-0413D12D4724}">
      <dgm:prSet/>
      <dgm:spPr/>
      <dgm:t>
        <a:bodyPr/>
        <a:lstStyle/>
        <a:p>
          <a:endParaRPr lang="en-US"/>
        </a:p>
      </dgm:t>
    </dgm:pt>
    <dgm:pt modelId="{9475710F-1E5F-4F44-ACDD-CE30D6DE6B6A}" type="sibTrans" cxnId="{6BF58A1A-48F7-43BD-B664-0413D12D4724}">
      <dgm:prSet/>
      <dgm:spPr/>
      <dgm:t>
        <a:bodyPr/>
        <a:lstStyle/>
        <a:p>
          <a:endParaRPr lang="en-US"/>
        </a:p>
      </dgm:t>
    </dgm:pt>
    <dgm:pt modelId="{066458E3-5A30-473A-9CB2-B6B3AF6B9A33}" type="pres">
      <dgm:prSet presAssocID="{0BA6DBE6-CD1C-48D9-97C8-C092D8C0DEEF}" presName="Name0" presStyleCnt="0">
        <dgm:presLayoutVars>
          <dgm:dir/>
          <dgm:resizeHandles val="exact"/>
        </dgm:presLayoutVars>
      </dgm:prSet>
      <dgm:spPr/>
    </dgm:pt>
    <dgm:pt modelId="{3BC12964-C4BE-4C23-A7B4-AFA6C3A83D24}" type="pres">
      <dgm:prSet presAssocID="{0BA6DBE6-CD1C-48D9-97C8-C092D8C0DEEF}" presName="fgShape" presStyleLbl="fgShp" presStyleIdx="0" presStyleCnt="1" custScaleX="92451" custScaleY="157799" custLinFactNeighborX="-837" custLinFactNeighborY="66924"/>
      <dgm:spPr/>
    </dgm:pt>
    <dgm:pt modelId="{85AE8A46-90F9-40FE-98A9-1620412CBBD1}" type="pres">
      <dgm:prSet presAssocID="{0BA6DBE6-CD1C-48D9-97C8-C092D8C0DEEF}" presName="linComp" presStyleCnt="0"/>
      <dgm:spPr/>
    </dgm:pt>
    <dgm:pt modelId="{DA5ABFA4-8B4B-429C-8965-DFD629EC7350}" type="pres">
      <dgm:prSet presAssocID="{56FDA125-988A-44BD-B2B6-450E911973C2}" presName="compNode" presStyleCnt="0"/>
      <dgm:spPr/>
    </dgm:pt>
    <dgm:pt modelId="{426BBD13-8D76-4EE5-B903-822602FCD63B}" type="pres">
      <dgm:prSet presAssocID="{56FDA125-988A-44BD-B2B6-450E911973C2}" presName="bkgdShape" presStyleLbl="node1" presStyleIdx="0" presStyleCnt="3"/>
      <dgm:spPr/>
    </dgm:pt>
    <dgm:pt modelId="{DD82E6FF-3429-41C0-A00A-0C7C05BDAB97}" type="pres">
      <dgm:prSet presAssocID="{56FDA125-988A-44BD-B2B6-450E911973C2}" presName="nodeTx" presStyleLbl="node1" presStyleIdx="0" presStyleCnt="3">
        <dgm:presLayoutVars>
          <dgm:bulletEnabled val="1"/>
        </dgm:presLayoutVars>
      </dgm:prSet>
      <dgm:spPr/>
    </dgm:pt>
    <dgm:pt modelId="{CD43DE09-17C3-4DB6-B2D0-EEDD3400509E}" type="pres">
      <dgm:prSet presAssocID="{56FDA125-988A-44BD-B2B6-450E911973C2}" presName="invisiNode" presStyleLbl="node1" presStyleIdx="0" presStyleCnt="3"/>
      <dgm:spPr/>
    </dgm:pt>
    <dgm:pt modelId="{94661846-0F17-4684-9F9D-576697CE4806}" type="pres">
      <dgm:prSet presAssocID="{56FDA125-988A-44BD-B2B6-450E911973C2}"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orytelling with solid fill"/>
        </a:ext>
      </dgm:extLst>
    </dgm:pt>
    <dgm:pt modelId="{B98C5751-0D94-44D8-8F42-BE899D02BC8A}" type="pres">
      <dgm:prSet presAssocID="{BBA5934D-2C4B-46EC-9734-9D2EFD3585BB}" presName="sibTrans" presStyleLbl="sibTrans2D1" presStyleIdx="0" presStyleCnt="0"/>
      <dgm:spPr/>
    </dgm:pt>
    <dgm:pt modelId="{E6ED0750-B1C9-4D21-95AD-C8F9E078BE60}" type="pres">
      <dgm:prSet presAssocID="{BE4D234B-249C-4664-AFAC-441B6F62661F}" presName="compNode" presStyleCnt="0"/>
      <dgm:spPr/>
    </dgm:pt>
    <dgm:pt modelId="{4BE7157C-594B-4F1A-B54F-12EB49CE0029}" type="pres">
      <dgm:prSet presAssocID="{BE4D234B-249C-4664-AFAC-441B6F62661F}" presName="bkgdShape" presStyleLbl="node1" presStyleIdx="1" presStyleCnt="3"/>
      <dgm:spPr/>
    </dgm:pt>
    <dgm:pt modelId="{9C01B14B-516E-43ED-8AB1-72DF56E53AF2}" type="pres">
      <dgm:prSet presAssocID="{BE4D234B-249C-4664-AFAC-441B6F62661F}" presName="nodeTx" presStyleLbl="node1" presStyleIdx="1" presStyleCnt="3">
        <dgm:presLayoutVars>
          <dgm:bulletEnabled val="1"/>
        </dgm:presLayoutVars>
      </dgm:prSet>
      <dgm:spPr/>
    </dgm:pt>
    <dgm:pt modelId="{8133D78D-80F9-4B6A-BB2E-41BE9A3287D4}" type="pres">
      <dgm:prSet presAssocID="{BE4D234B-249C-4664-AFAC-441B6F62661F}" presName="invisiNode" presStyleLbl="node1" presStyleIdx="1" presStyleCnt="3"/>
      <dgm:spPr/>
    </dgm:pt>
    <dgm:pt modelId="{B22E8576-719B-4E61-95B8-0B45243EF15F}" type="pres">
      <dgm:prSet presAssocID="{BE4D234B-249C-4664-AFAC-441B6F62661F}"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ockey Stick Curve Graph with solid fill"/>
        </a:ext>
      </dgm:extLst>
    </dgm:pt>
    <dgm:pt modelId="{BCEFF99E-6753-4B40-9E25-D0418194742A}" type="pres">
      <dgm:prSet presAssocID="{77FC0374-F899-4E0B-890A-4846170BB5EB}" presName="sibTrans" presStyleLbl="sibTrans2D1" presStyleIdx="0" presStyleCnt="0"/>
      <dgm:spPr/>
    </dgm:pt>
    <dgm:pt modelId="{28A1B578-0A4A-47DE-ACA9-6E4084742364}" type="pres">
      <dgm:prSet presAssocID="{90A8E341-3D66-4009-A61B-9FC9024CD0AE}" presName="compNode" presStyleCnt="0"/>
      <dgm:spPr/>
    </dgm:pt>
    <dgm:pt modelId="{220109D4-6D40-43DC-9408-03DCBBE34A90}" type="pres">
      <dgm:prSet presAssocID="{90A8E341-3D66-4009-A61B-9FC9024CD0AE}" presName="bkgdShape" presStyleLbl="node1" presStyleIdx="2" presStyleCnt="3"/>
      <dgm:spPr/>
    </dgm:pt>
    <dgm:pt modelId="{07CE3021-3229-4F01-AD99-FEA983124938}" type="pres">
      <dgm:prSet presAssocID="{90A8E341-3D66-4009-A61B-9FC9024CD0AE}" presName="nodeTx" presStyleLbl="node1" presStyleIdx="2" presStyleCnt="3">
        <dgm:presLayoutVars>
          <dgm:bulletEnabled val="1"/>
        </dgm:presLayoutVars>
      </dgm:prSet>
      <dgm:spPr/>
    </dgm:pt>
    <dgm:pt modelId="{B2A74613-D42D-4126-8212-BEE4B39D0A07}" type="pres">
      <dgm:prSet presAssocID="{90A8E341-3D66-4009-A61B-9FC9024CD0AE}" presName="invisiNode" presStyleLbl="node1" presStyleIdx="2" presStyleCnt="3"/>
      <dgm:spPr/>
    </dgm:pt>
    <dgm:pt modelId="{7A564382-99DD-4FE0-AFAE-CDB72E75D7C8}" type="pres">
      <dgm:prSet presAssocID="{90A8E341-3D66-4009-A61B-9FC9024CD0AE}"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erver with solid fill"/>
        </a:ext>
      </dgm:extLst>
    </dgm:pt>
  </dgm:ptLst>
  <dgm:cxnLst>
    <dgm:cxn modelId="{6BF58A1A-48F7-43BD-B664-0413D12D4724}" srcId="{0BA6DBE6-CD1C-48D9-97C8-C092D8C0DEEF}" destId="{90A8E341-3D66-4009-A61B-9FC9024CD0AE}" srcOrd="2" destOrd="0" parTransId="{95556F05-CE21-4916-85E2-590E04B21636}" sibTransId="{9475710F-1E5F-4F44-ACDD-CE30D6DE6B6A}"/>
    <dgm:cxn modelId="{361FB420-E1DC-4CEC-BAA5-04D30DCA8BCE}" type="presOf" srcId="{0BA6DBE6-CD1C-48D9-97C8-C092D8C0DEEF}" destId="{066458E3-5A30-473A-9CB2-B6B3AF6B9A33}" srcOrd="0" destOrd="0" presId="urn:microsoft.com/office/officeart/2005/8/layout/hList7"/>
    <dgm:cxn modelId="{2D558326-1047-4EB4-AABB-CB33081B8D03}" srcId="{0BA6DBE6-CD1C-48D9-97C8-C092D8C0DEEF}" destId="{BE4D234B-249C-4664-AFAC-441B6F62661F}" srcOrd="1" destOrd="0" parTransId="{EEABC9F0-C291-4738-BDE4-E81ECFE7512F}" sibTransId="{77FC0374-F899-4E0B-890A-4846170BB5EB}"/>
    <dgm:cxn modelId="{9E29F027-C2F5-4978-877A-68410B6F4488}" type="presOf" srcId="{BBA5934D-2C4B-46EC-9734-9D2EFD3585BB}" destId="{B98C5751-0D94-44D8-8F42-BE899D02BC8A}" srcOrd="0" destOrd="0" presId="urn:microsoft.com/office/officeart/2005/8/layout/hList7"/>
    <dgm:cxn modelId="{5CCF022C-AF92-4C25-843A-F73FC41E2EA3}" type="presOf" srcId="{BE4D234B-249C-4664-AFAC-441B6F62661F}" destId="{4BE7157C-594B-4F1A-B54F-12EB49CE0029}" srcOrd="0" destOrd="0" presId="urn:microsoft.com/office/officeart/2005/8/layout/hList7"/>
    <dgm:cxn modelId="{9CEDBF33-719E-499C-96CC-0A05E627419E}" srcId="{0BA6DBE6-CD1C-48D9-97C8-C092D8C0DEEF}" destId="{56FDA125-988A-44BD-B2B6-450E911973C2}" srcOrd="0" destOrd="0" parTransId="{BFF0279C-DA85-4D95-8CD6-2C82BD0784AE}" sibTransId="{BBA5934D-2C4B-46EC-9734-9D2EFD3585BB}"/>
    <dgm:cxn modelId="{FEA9B772-F846-43F3-A8D2-429A669DE8CD}" type="presOf" srcId="{56FDA125-988A-44BD-B2B6-450E911973C2}" destId="{426BBD13-8D76-4EE5-B903-822602FCD63B}" srcOrd="0" destOrd="0" presId="urn:microsoft.com/office/officeart/2005/8/layout/hList7"/>
    <dgm:cxn modelId="{862DAF95-69D5-4B82-A7D7-5596977ADDA0}" type="presOf" srcId="{56FDA125-988A-44BD-B2B6-450E911973C2}" destId="{DD82E6FF-3429-41C0-A00A-0C7C05BDAB97}" srcOrd="1" destOrd="0" presId="urn:microsoft.com/office/officeart/2005/8/layout/hList7"/>
    <dgm:cxn modelId="{917E939F-380F-4C6E-A55B-EF9ABD375E29}" type="presOf" srcId="{77FC0374-F899-4E0B-890A-4846170BB5EB}" destId="{BCEFF99E-6753-4B40-9E25-D0418194742A}" srcOrd="0" destOrd="0" presId="urn:microsoft.com/office/officeart/2005/8/layout/hList7"/>
    <dgm:cxn modelId="{E5198FC2-C7E8-4926-BED6-6C9A834B1FD8}" type="presOf" srcId="{90A8E341-3D66-4009-A61B-9FC9024CD0AE}" destId="{220109D4-6D40-43DC-9408-03DCBBE34A90}" srcOrd="0" destOrd="0" presId="urn:microsoft.com/office/officeart/2005/8/layout/hList7"/>
    <dgm:cxn modelId="{4B45A5D6-9384-4B1D-83C1-20953B1E851E}" type="presOf" srcId="{BE4D234B-249C-4664-AFAC-441B6F62661F}" destId="{9C01B14B-516E-43ED-8AB1-72DF56E53AF2}" srcOrd="1" destOrd="0" presId="urn:microsoft.com/office/officeart/2005/8/layout/hList7"/>
    <dgm:cxn modelId="{9ABF8DE6-74FC-4C10-A520-E40D678E3634}" type="presOf" srcId="{90A8E341-3D66-4009-A61B-9FC9024CD0AE}" destId="{07CE3021-3229-4F01-AD99-FEA983124938}" srcOrd="1" destOrd="0" presId="urn:microsoft.com/office/officeart/2005/8/layout/hList7"/>
    <dgm:cxn modelId="{E3F744B4-00FD-4AAF-90AC-5C941EA9EA21}" type="presParOf" srcId="{066458E3-5A30-473A-9CB2-B6B3AF6B9A33}" destId="{3BC12964-C4BE-4C23-A7B4-AFA6C3A83D24}" srcOrd="0" destOrd="0" presId="urn:microsoft.com/office/officeart/2005/8/layout/hList7"/>
    <dgm:cxn modelId="{5CC804A2-ECCE-4F37-84F7-3D5F0E9CD972}" type="presParOf" srcId="{066458E3-5A30-473A-9CB2-B6B3AF6B9A33}" destId="{85AE8A46-90F9-40FE-98A9-1620412CBBD1}" srcOrd="1" destOrd="0" presId="urn:microsoft.com/office/officeart/2005/8/layout/hList7"/>
    <dgm:cxn modelId="{1FC6BEFA-30E5-46E7-AB47-DC8AB75FE10C}" type="presParOf" srcId="{85AE8A46-90F9-40FE-98A9-1620412CBBD1}" destId="{DA5ABFA4-8B4B-429C-8965-DFD629EC7350}" srcOrd="0" destOrd="0" presId="urn:microsoft.com/office/officeart/2005/8/layout/hList7"/>
    <dgm:cxn modelId="{9643F7EF-85F0-47D9-B093-FDB6EB5FE837}" type="presParOf" srcId="{DA5ABFA4-8B4B-429C-8965-DFD629EC7350}" destId="{426BBD13-8D76-4EE5-B903-822602FCD63B}" srcOrd="0" destOrd="0" presId="urn:microsoft.com/office/officeart/2005/8/layout/hList7"/>
    <dgm:cxn modelId="{0D7DFD62-2945-4684-B6D5-E2D86CB36C85}" type="presParOf" srcId="{DA5ABFA4-8B4B-429C-8965-DFD629EC7350}" destId="{DD82E6FF-3429-41C0-A00A-0C7C05BDAB97}" srcOrd="1" destOrd="0" presId="urn:microsoft.com/office/officeart/2005/8/layout/hList7"/>
    <dgm:cxn modelId="{97763554-B371-4254-BAAB-BF928AE2B1B4}" type="presParOf" srcId="{DA5ABFA4-8B4B-429C-8965-DFD629EC7350}" destId="{CD43DE09-17C3-4DB6-B2D0-EEDD3400509E}" srcOrd="2" destOrd="0" presId="urn:microsoft.com/office/officeart/2005/8/layout/hList7"/>
    <dgm:cxn modelId="{7B83ECAC-ECFC-4492-8215-85303DA52068}" type="presParOf" srcId="{DA5ABFA4-8B4B-429C-8965-DFD629EC7350}" destId="{94661846-0F17-4684-9F9D-576697CE4806}" srcOrd="3" destOrd="0" presId="urn:microsoft.com/office/officeart/2005/8/layout/hList7"/>
    <dgm:cxn modelId="{F9A73946-0F4C-4EEE-9DAE-22E54ED1F554}" type="presParOf" srcId="{85AE8A46-90F9-40FE-98A9-1620412CBBD1}" destId="{B98C5751-0D94-44D8-8F42-BE899D02BC8A}" srcOrd="1" destOrd="0" presId="urn:microsoft.com/office/officeart/2005/8/layout/hList7"/>
    <dgm:cxn modelId="{95CA14A8-AA71-469E-9AF1-0FC5CE97907D}" type="presParOf" srcId="{85AE8A46-90F9-40FE-98A9-1620412CBBD1}" destId="{E6ED0750-B1C9-4D21-95AD-C8F9E078BE60}" srcOrd="2" destOrd="0" presId="urn:microsoft.com/office/officeart/2005/8/layout/hList7"/>
    <dgm:cxn modelId="{35535FFA-16D1-46B9-BDC7-C5A6339BE225}" type="presParOf" srcId="{E6ED0750-B1C9-4D21-95AD-C8F9E078BE60}" destId="{4BE7157C-594B-4F1A-B54F-12EB49CE0029}" srcOrd="0" destOrd="0" presId="urn:microsoft.com/office/officeart/2005/8/layout/hList7"/>
    <dgm:cxn modelId="{E7360A9A-24C1-4DE3-B6B3-858D0A5AB407}" type="presParOf" srcId="{E6ED0750-B1C9-4D21-95AD-C8F9E078BE60}" destId="{9C01B14B-516E-43ED-8AB1-72DF56E53AF2}" srcOrd="1" destOrd="0" presId="urn:microsoft.com/office/officeart/2005/8/layout/hList7"/>
    <dgm:cxn modelId="{3D1FF393-ACCA-4F98-838A-8446C3D9041A}" type="presParOf" srcId="{E6ED0750-B1C9-4D21-95AD-C8F9E078BE60}" destId="{8133D78D-80F9-4B6A-BB2E-41BE9A3287D4}" srcOrd="2" destOrd="0" presId="urn:microsoft.com/office/officeart/2005/8/layout/hList7"/>
    <dgm:cxn modelId="{630CB77B-3F47-441C-9800-87E00D14B4E6}" type="presParOf" srcId="{E6ED0750-B1C9-4D21-95AD-C8F9E078BE60}" destId="{B22E8576-719B-4E61-95B8-0B45243EF15F}" srcOrd="3" destOrd="0" presId="urn:microsoft.com/office/officeart/2005/8/layout/hList7"/>
    <dgm:cxn modelId="{FFFBA2F8-3F49-4EED-B662-B007118DE739}" type="presParOf" srcId="{85AE8A46-90F9-40FE-98A9-1620412CBBD1}" destId="{BCEFF99E-6753-4B40-9E25-D0418194742A}" srcOrd="3" destOrd="0" presId="urn:microsoft.com/office/officeart/2005/8/layout/hList7"/>
    <dgm:cxn modelId="{B024C443-018F-47EE-B234-F55F5E69DB91}" type="presParOf" srcId="{85AE8A46-90F9-40FE-98A9-1620412CBBD1}" destId="{28A1B578-0A4A-47DE-ACA9-6E4084742364}" srcOrd="4" destOrd="0" presId="urn:microsoft.com/office/officeart/2005/8/layout/hList7"/>
    <dgm:cxn modelId="{8BD29C58-50AB-4049-B319-877144844ED2}" type="presParOf" srcId="{28A1B578-0A4A-47DE-ACA9-6E4084742364}" destId="{220109D4-6D40-43DC-9408-03DCBBE34A90}" srcOrd="0" destOrd="0" presId="urn:microsoft.com/office/officeart/2005/8/layout/hList7"/>
    <dgm:cxn modelId="{7A5A586F-475A-49C9-959B-90A29E4173F2}" type="presParOf" srcId="{28A1B578-0A4A-47DE-ACA9-6E4084742364}" destId="{07CE3021-3229-4F01-AD99-FEA983124938}" srcOrd="1" destOrd="0" presId="urn:microsoft.com/office/officeart/2005/8/layout/hList7"/>
    <dgm:cxn modelId="{C2308CCA-4A50-4F87-AF31-1EB7E9F27E8E}" type="presParOf" srcId="{28A1B578-0A4A-47DE-ACA9-6E4084742364}" destId="{B2A74613-D42D-4126-8212-BEE4B39D0A07}" srcOrd="2" destOrd="0" presId="urn:microsoft.com/office/officeart/2005/8/layout/hList7"/>
    <dgm:cxn modelId="{6A113B87-87C5-4065-BF67-42BC727881CF}" type="presParOf" srcId="{28A1B578-0A4A-47DE-ACA9-6E4084742364}" destId="{7A564382-99DD-4FE0-AFAE-CDB72E75D7C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AB87FE-C04B-4689-9C0E-FE114BB11C17}" type="doc">
      <dgm:prSet loTypeId="urn:microsoft.com/office/officeart/2005/8/layout/lProcess2" loCatId="list" qsTypeId="urn:microsoft.com/office/officeart/2005/8/quickstyle/simple1" qsCatId="simple" csTypeId="urn:microsoft.com/office/officeart/2005/8/colors/colorful5" csCatId="colorful" phldr="1"/>
      <dgm:spPr/>
      <dgm:t>
        <a:bodyPr/>
        <a:lstStyle/>
        <a:p>
          <a:endParaRPr lang="en-US"/>
        </a:p>
      </dgm:t>
    </dgm:pt>
    <dgm:pt modelId="{E3DFF107-2B3E-48A7-8C5F-8ED5C642EAE9}">
      <dgm:prSet phldrT="[Text]"/>
      <dgm:spPr/>
      <dgm:t>
        <a:bodyPr/>
        <a:lstStyle/>
        <a:p>
          <a:r>
            <a:rPr lang="en-US"/>
            <a:t>Share Information</a:t>
          </a:r>
        </a:p>
      </dgm:t>
    </dgm:pt>
    <dgm:pt modelId="{4BA620D7-F27C-4485-8EDA-7359106EE8F3}" type="parTrans" cxnId="{B0512A9D-10EE-4F73-85B3-45EE8EDCBA87}">
      <dgm:prSet/>
      <dgm:spPr/>
      <dgm:t>
        <a:bodyPr/>
        <a:lstStyle/>
        <a:p>
          <a:endParaRPr lang="en-US"/>
        </a:p>
      </dgm:t>
    </dgm:pt>
    <dgm:pt modelId="{864D7611-338E-428C-BC38-C61A75F46F11}" type="sibTrans" cxnId="{B0512A9D-10EE-4F73-85B3-45EE8EDCBA87}">
      <dgm:prSet/>
      <dgm:spPr/>
      <dgm:t>
        <a:bodyPr/>
        <a:lstStyle/>
        <a:p>
          <a:endParaRPr lang="en-US"/>
        </a:p>
      </dgm:t>
    </dgm:pt>
    <dgm:pt modelId="{3063256A-3640-4C2C-A6F7-768AABCB530E}">
      <dgm:prSet phldrT="[Text]"/>
      <dgm:spPr/>
      <dgm:t>
        <a:bodyPr anchor="t"/>
        <a:lstStyle/>
        <a:p>
          <a:pPr algn="l">
            <a:buNone/>
          </a:pPr>
          <a:r>
            <a:rPr lang="en-US"/>
            <a:t>Life events can impact student performance</a:t>
          </a:r>
        </a:p>
        <a:p>
          <a:pPr algn="ctr">
            <a:buFont typeface="Arial" panose="020B0604020202020204" pitchFamily="34" charset="0"/>
            <a:buNone/>
          </a:pPr>
          <a:endParaRPr lang="en-US"/>
        </a:p>
        <a:p>
          <a:pPr algn="l">
            <a:buFont typeface="Arial" panose="020B0604020202020204" pitchFamily="34" charset="0"/>
            <a:buNone/>
          </a:pPr>
          <a:r>
            <a:rPr lang="en-US"/>
            <a:t>Communicating with teacher, team can develop an action plan to solve instructional needs</a:t>
          </a:r>
        </a:p>
      </dgm:t>
    </dgm:pt>
    <dgm:pt modelId="{60F3CA58-355D-49A2-B8A6-6A6159BF388A}" type="parTrans" cxnId="{4B890023-6FFD-4B71-8904-6F76F7273765}">
      <dgm:prSet/>
      <dgm:spPr/>
      <dgm:t>
        <a:bodyPr/>
        <a:lstStyle/>
        <a:p>
          <a:endParaRPr lang="en-US"/>
        </a:p>
      </dgm:t>
    </dgm:pt>
    <dgm:pt modelId="{F03EFD92-CCAE-4969-B10C-697589803CE2}" type="sibTrans" cxnId="{4B890023-6FFD-4B71-8904-6F76F7273765}">
      <dgm:prSet/>
      <dgm:spPr/>
      <dgm:t>
        <a:bodyPr/>
        <a:lstStyle/>
        <a:p>
          <a:endParaRPr lang="en-US"/>
        </a:p>
      </dgm:t>
    </dgm:pt>
    <dgm:pt modelId="{E98502E7-ADFA-4EFB-9CF3-7893579486E2}">
      <dgm:prSet phldrT="[Text]"/>
      <dgm:spPr/>
      <dgm:t>
        <a:bodyPr/>
        <a:lstStyle/>
        <a:p>
          <a:r>
            <a:rPr lang="en-US"/>
            <a:t>Develop Trusting Connections</a:t>
          </a:r>
        </a:p>
      </dgm:t>
    </dgm:pt>
    <dgm:pt modelId="{1E5F08A8-98F4-4D05-BEB7-691005C1EDF4}" type="parTrans" cxnId="{41DC2565-CC29-4FD4-8469-17DED3F03642}">
      <dgm:prSet/>
      <dgm:spPr/>
      <dgm:t>
        <a:bodyPr/>
        <a:lstStyle/>
        <a:p>
          <a:endParaRPr lang="en-US"/>
        </a:p>
      </dgm:t>
    </dgm:pt>
    <dgm:pt modelId="{8BF1CA6B-9CF5-48FE-BFD3-193C4BA62C9E}" type="sibTrans" cxnId="{41DC2565-CC29-4FD4-8469-17DED3F03642}">
      <dgm:prSet/>
      <dgm:spPr/>
      <dgm:t>
        <a:bodyPr/>
        <a:lstStyle/>
        <a:p>
          <a:endParaRPr lang="en-US"/>
        </a:p>
      </dgm:t>
    </dgm:pt>
    <dgm:pt modelId="{394600A3-9AB9-4E30-B0C3-343F5DB2ECEA}">
      <dgm:prSet phldrT="[Text]"/>
      <dgm:spPr/>
      <dgm:t>
        <a:bodyPr anchor="t"/>
        <a:lstStyle/>
        <a:p>
          <a:pPr algn="l"/>
          <a:r>
            <a:rPr lang="en-US"/>
            <a:t>This person can help support you and may be able to achieve more student success through a collaborative effort</a:t>
          </a:r>
        </a:p>
      </dgm:t>
    </dgm:pt>
    <dgm:pt modelId="{606EADF5-96F0-4034-96CA-968D04CAC4E7}" type="parTrans" cxnId="{3FF68BC6-6657-4DBA-A23A-A07AF28D970E}">
      <dgm:prSet/>
      <dgm:spPr/>
      <dgm:t>
        <a:bodyPr/>
        <a:lstStyle/>
        <a:p>
          <a:endParaRPr lang="en-US"/>
        </a:p>
      </dgm:t>
    </dgm:pt>
    <dgm:pt modelId="{BEB2F024-4B8C-4141-9D6E-4CA054992048}" type="sibTrans" cxnId="{3FF68BC6-6657-4DBA-A23A-A07AF28D970E}">
      <dgm:prSet/>
      <dgm:spPr/>
      <dgm:t>
        <a:bodyPr/>
        <a:lstStyle/>
        <a:p>
          <a:endParaRPr lang="en-US"/>
        </a:p>
      </dgm:t>
    </dgm:pt>
    <dgm:pt modelId="{92CBECFE-6526-4A20-A208-32BF45E8CDB8}">
      <dgm:prSet phldrT="[Text]"/>
      <dgm:spPr/>
      <dgm:t>
        <a:bodyPr/>
        <a:lstStyle/>
        <a:p>
          <a:r>
            <a:rPr lang="en-US"/>
            <a:t>Work Toward a Shared Goal</a:t>
          </a:r>
        </a:p>
      </dgm:t>
    </dgm:pt>
    <dgm:pt modelId="{D2BF3F8B-6F99-46E9-AFA6-7D880A747E8E}" type="parTrans" cxnId="{4E3B2694-2BC8-413E-B1EB-365E77021819}">
      <dgm:prSet/>
      <dgm:spPr/>
      <dgm:t>
        <a:bodyPr/>
        <a:lstStyle/>
        <a:p>
          <a:endParaRPr lang="en-US"/>
        </a:p>
      </dgm:t>
    </dgm:pt>
    <dgm:pt modelId="{5D08F5A7-2F5C-4295-8394-8BF1FD74C20E}" type="sibTrans" cxnId="{4E3B2694-2BC8-413E-B1EB-365E77021819}">
      <dgm:prSet/>
      <dgm:spPr/>
      <dgm:t>
        <a:bodyPr/>
        <a:lstStyle/>
        <a:p>
          <a:endParaRPr lang="en-US"/>
        </a:p>
      </dgm:t>
    </dgm:pt>
    <dgm:pt modelId="{0B824BA4-039E-47C5-BA93-86E26B194811}">
      <dgm:prSet phldrT="[Text]"/>
      <dgm:spPr/>
      <dgm:t>
        <a:bodyPr anchor="t"/>
        <a:lstStyle/>
        <a:p>
          <a:pPr algn="l"/>
          <a:r>
            <a:rPr lang="en-US"/>
            <a:t>Collaboration with family and parents creates an honest dialogue</a:t>
          </a:r>
        </a:p>
        <a:p>
          <a:pPr algn="l"/>
          <a:endParaRPr lang="en-US"/>
        </a:p>
        <a:p>
          <a:pPr algn="l"/>
          <a:r>
            <a:rPr lang="en-US"/>
            <a:t>Team can focus on student success as the primary goal</a:t>
          </a:r>
        </a:p>
      </dgm:t>
    </dgm:pt>
    <dgm:pt modelId="{53FA2659-3230-4993-9E02-5A14ED9101A9}" type="parTrans" cxnId="{0A3382EC-F593-4632-BA36-F48F9E4F7C88}">
      <dgm:prSet/>
      <dgm:spPr/>
      <dgm:t>
        <a:bodyPr/>
        <a:lstStyle/>
        <a:p>
          <a:endParaRPr lang="en-US"/>
        </a:p>
      </dgm:t>
    </dgm:pt>
    <dgm:pt modelId="{F109C12C-305A-4991-8646-3F444C4FB797}" type="sibTrans" cxnId="{0A3382EC-F593-4632-BA36-F48F9E4F7C88}">
      <dgm:prSet/>
      <dgm:spPr/>
      <dgm:t>
        <a:bodyPr/>
        <a:lstStyle/>
        <a:p>
          <a:endParaRPr lang="en-US"/>
        </a:p>
      </dgm:t>
    </dgm:pt>
    <dgm:pt modelId="{6B5D9896-AB8A-47A6-9E2B-436CC2597252}" type="pres">
      <dgm:prSet presAssocID="{6CAB87FE-C04B-4689-9C0E-FE114BB11C17}" presName="theList" presStyleCnt="0">
        <dgm:presLayoutVars>
          <dgm:dir/>
          <dgm:animLvl val="lvl"/>
          <dgm:resizeHandles val="exact"/>
        </dgm:presLayoutVars>
      </dgm:prSet>
      <dgm:spPr/>
    </dgm:pt>
    <dgm:pt modelId="{0DBD990A-513C-4D26-B7F5-39923FFDFB69}" type="pres">
      <dgm:prSet presAssocID="{E3DFF107-2B3E-48A7-8C5F-8ED5C642EAE9}" presName="compNode" presStyleCnt="0"/>
      <dgm:spPr/>
    </dgm:pt>
    <dgm:pt modelId="{984B69AC-EFA7-4540-A9B0-4673C644995E}" type="pres">
      <dgm:prSet presAssocID="{E3DFF107-2B3E-48A7-8C5F-8ED5C642EAE9}" presName="aNode" presStyleLbl="bgShp" presStyleIdx="0" presStyleCnt="3"/>
      <dgm:spPr/>
    </dgm:pt>
    <dgm:pt modelId="{81D6FB1E-0617-4E57-983E-41D178A99C97}" type="pres">
      <dgm:prSet presAssocID="{E3DFF107-2B3E-48A7-8C5F-8ED5C642EAE9}" presName="textNode" presStyleLbl="bgShp" presStyleIdx="0" presStyleCnt="3"/>
      <dgm:spPr/>
    </dgm:pt>
    <dgm:pt modelId="{5BCD6A3F-EF58-4C40-8A69-3D4761F13A13}" type="pres">
      <dgm:prSet presAssocID="{E3DFF107-2B3E-48A7-8C5F-8ED5C642EAE9}" presName="compChildNode" presStyleCnt="0"/>
      <dgm:spPr/>
    </dgm:pt>
    <dgm:pt modelId="{8B55382A-0C98-4187-98E4-1A6BF34F8619}" type="pres">
      <dgm:prSet presAssocID="{E3DFF107-2B3E-48A7-8C5F-8ED5C642EAE9}" presName="theInnerList" presStyleCnt="0"/>
      <dgm:spPr/>
    </dgm:pt>
    <dgm:pt modelId="{141EE436-50EF-4D2F-A76A-819F71F18F68}" type="pres">
      <dgm:prSet presAssocID="{3063256A-3640-4C2C-A6F7-768AABCB530E}" presName="childNode" presStyleLbl="node1" presStyleIdx="0" presStyleCnt="3">
        <dgm:presLayoutVars>
          <dgm:bulletEnabled val="1"/>
        </dgm:presLayoutVars>
      </dgm:prSet>
      <dgm:spPr/>
    </dgm:pt>
    <dgm:pt modelId="{E43B38FC-CCD8-41D2-B5BC-DD1114687F1A}" type="pres">
      <dgm:prSet presAssocID="{E3DFF107-2B3E-48A7-8C5F-8ED5C642EAE9}" presName="aSpace" presStyleCnt="0"/>
      <dgm:spPr/>
    </dgm:pt>
    <dgm:pt modelId="{D00783E3-533A-4A4A-A504-F26B9BEDEFF4}" type="pres">
      <dgm:prSet presAssocID="{E98502E7-ADFA-4EFB-9CF3-7893579486E2}" presName="compNode" presStyleCnt="0"/>
      <dgm:spPr/>
    </dgm:pt>
    <dgm:pt modelId="{6B5772E3-5D3A-4DC3-AA65-8541820EDA0B}" type="pres">
      <dgm:prSet presAssocID="{E98502E7-ADFA-4EFB-9CF3-7893579486E2}" presName="aNode" presStyleLbl="bgShp" presStyleIdx="1" presStyleCnt="3"/>
      <dgm:spPr/>
    </dgm:pt>
    <dgm:pt modelId="{2B2B2A67-2DBA-44D9-964E-D2E4996ED94C}" type="pres">
      <dgm:prSet presAssocID="{E98502E7-ADFA-4EFB-9CF3-7893579486E2}" presName="textNode" presStyleLbl="bgShp" presStyleIdx="1" presStyleCnt="3"/>
      <dgm:spPr/>
    </dgm:pt>
    <dgm:pt modelId="{25078450-D54F-43FA-8EA3-6AD577C3806A}" type="pres">
      <dgm:prSet presAssocID="{E98502E7-ADFA-4EFB-9CF3-7893579486E2}" presName="compChildNode" presStyleCnt="0"/>
      <dgm:spPr/>
    </dgm:pt>
    <dgm:pt modelId="{9C63089E-ED28-46A0-B12B-CC5B19CAB7A9}" type="pres">
      <dgm:prSet presAssocID="{E98502E7-ADFA-4EFB-9CF3-7893579486E2}" presName="theInnerList" presStyleCnt="0"/>
      <dgm:spPr/>
    </dgm:pt>
    <dgm:pt modelId="{047684F6-5088-428B-99C3-49791C37F777}" type="pres">
      <dgm:prSet presAssocID="{394600A3-9AB9-4E30-B0C3-343F5DB2ECEA}" presName="childNode" presStyleLbl="node1" presStyleIdx="1" presStyleCnt="3" custLinFactNeighborX="947" custLinFactNeighborY="-611">
        <dgm:presLayoutVars>
          <dgm:bulletEnabled val="1"/>
        </dgm:presLayoutVars>
      </dgm:prSet>
      <dgm:spPr/>
    </dgm:pt>
    <dgm:pt modelId="{5AE62D81-4823-4784-8F3D-D9DCEBD8BA00}" type="pres">
      <dgm:prSet presAssocID="{E98502E7-ADFA-4EFB-9CF3-7893579486E2}" presName="aSpace" presStyleCnt="0"/>
      <dgm:spPr/>
    </dgm:pt>
    <dgm:pt modelId="{0EF3444F-C98B-4F6C-91C3-CC949319DC82}" type="pres">
      <dgm:prSet presAssocID="{92CBECFE-6526-4A20-A208-32BF45E8CDB8}" presName="compNode" presStyleCnt="0"/>
      <dgm:spPr/>
    </dgm:pt>
    <dgm:pt modelId="{9BD33462-E1F3-4BDB-B85F-70DAA1A57701}" type="pres">
      <dgm:prSet presAssocID="{92CBECFE-6526-4A20-A208-32BF45E8CDB8}" presName="aNode" presStyleLbl="bgShp" presStyleIdx="2" presStyleCnt="3"/>
      <dgm:spPr/>
    </dgm:pt>
    <dgm:pt modelId="{A11A70F2-7C53-491D-816C-450509DC4BE5}" type="pres">
      <dgm:prSet presAssocID="{92CBECFE-6526-4A20-A208-32BF45E8CDB8}" presName="textNode" presStyleLbl="bgShp" presStyleIdx="2" presStyleCnt="3"/>
      <dgm:spPr/>
    </dgm:pt>
    <dgm:pt modelId="{45E08FF7-3F4F-422A-9699-551D216EB7C4}" type="pres">
      <dgm:prSet presAssocID="{92CBECFE-6526-4A20-A208-32BF45E8CDB8}" presName="compChildNode" presStyleCnt="0"/>
      <dgm:spPr/>
    </dgm:pt>
    <dgm:pt modelId="{92A0BCF1-D726-4261-9E8E-19D957735719}" type="pres">
      <dgm:prSet presAssocID="{92CBECFE-6526-4A20-A208-32BF45E8CDB8}" presName="theInnerList" presStyleCnt="0"/>
      <dgm:spPr/>
    </dgm:pt>
    <dgm:pt modelId="{6A63731D-5FEB-4B6D-84AE-AB7A7F2F5839}" type="pres">
      <dgm:prSet presAssocID="{0B824BA4-039E-47C5-BA93-86E26B194811}" presName="childNode" presStyleLbl="node1" presStyleIdx="2" presStyleCnt="3">
        <dgm:presLayoutVars>
          <dgm:bulletEnabled val="1"/>
        </dgm:presLayoutVars>
      </dgm:prSet>
      <dgm:spPr/>
    </dgm:pt>
  </dgm:ptLst>
  <dgm:cxnLst>
    <dgm:cxn modelId="{8FCC7305-0D5E-4E98-AC9A-666B441D4065}" type="presOf" srcId="{E98502E7-ADFA-4EFB-9CF3-7893579486E2}" destId="{6B5772E3-5D3A-4DC3-AA65-8541820EDA0B}" srcOrd="0" destOrd="0" presId="urn:microsoft.com/office/officeart/2005/8/layout/lProcess2"/>
    <dgm:cxn modelId="{4B890023-6FFD-4B71-8904-6F76F7273765}" srcId="{E3DFF107-2B3E-48A7-8C5F-8ED5C642EAE9}" destId="{3063256A-3640-4C2C-A6F7-768AABCB530E}" srcOrd="0" destOrd="0" parTransId="{60F3CA58-355D-49A2-B8A6-6A6159BF388A}" sibTransId="{F03EFD92-CCAE-4969-B10C-697589803CE2}"/>
    <dgm:cxn modelId="{C3A32A5E-02B9-4D94-AFCA-857C74EDF224}" type="presOf" srcId="{394600A3-9AB9-4E30-B0C3-343F5DB2ECEA}" destId="{047684F6-5088-428B-99C3-49791C37F777}" srcOrd="0" destOrd="0" presId="urn:microsoft.com/office/officeart/2005/8/layout/lProcess2"/>
    <dgm:cxn modelId="{41DC2565-CC29-4FD4-8469-17DED3F03642}" srcId="{6CAB87FE-C04B-4689-9C0E-FE114BB11C17}" destId="{E98502E7-ADFA-4EFB-9CF3-7893579486E2}" srcOrd="1" destOrd="0" parTransId="{1E5F08A8-98F4-4D05-BEB7-691005C1EDF4}" sibTransId="{8BF1CA6B-9CF5-48FE-BFD3-193C4BA62C9E}"/>
    <dgm:cxn modelId="{4AE3B666-6BB0-4181-9B95-9D9A73E42833}" type="presOf" srcId="{92CBECFE-6526-4A20-A208-32BF45E8CDB8}" destId="{A11A70F2-7C53-491D-816C-450509DC4BE5}" srcOrd="1" destOrd="0" presId="urn:microsoft.com/office/officeart/2005/8/layout/lProcess2"/>
    <dgm:cxn modelId="{111DFF6D-B7AD-46AD-9E68-B2DDE8A601AD}" type="presOf" srcId="{92CBECFE-6526-4A20-A208-32BF45E8CDB8}" destId="{9BD33462-E1F3-4BDB-B85F-70DAA1A57701}" srcOrd="0" destOrd="0" presId="urn:microsoft.com/office/officeart/2005/8/layout/lProcess2"/>
    <dgm:cxn modelId="{91C2BA4E-502A-46AB-8343-0BE89008C63D}" type="presOf" srcId="{E98502E7-ADFA-4EFB-9CF3-7893579486E2}" destId="{2B2B2A67-2DBA-44D9-964E-D2E4996ED94C}" srcOrd="1" destOrd="0" presId="urn:microsoft.com/office/officeart/2005/8/layout/lProcess2"/>
    <dgm:cxn modelId="{4E3B2694-2BC8-413E-B1EB-365E77021819}" srcId="{6CAB87FE-C04B-4689-9C0E-FE114BB11C17}" destId="{92CBECFE-6526-4A20-A208-32BF45E8CDB8}" srcOrd="2" destOrd="0" parTransId="{D2BF3F8B-6F99-46E9-AFA6-7D880A747E8E}" sibTransId="{5D08F5A7-2F5C-4295-8394-8BF1FD74C20E}"/>
    <dgm:cxn modelId="{B0512A9D-10EE-4F73-85B3-45EE8EDCBA87}" srcId="{6CAB87FE-C04B-4689-9C0E-FE114BB11C17}" destId="{E3DFF107-2B3E-48A7-8C5F-8ED5C642EAE9}" srcOrd="0" destOrd="0" parTransId="{4BA620D7-F27C-4485-8EDA-7359106EE8F3}" sibTransId="{864D7611-338E-428C-BC38-C61A75F46F11}"/>
    <dgm:cxn modelId="{71ACF4C0-8E42-445B-AA43-EDE1D26F2109}" type="presOf" srcId="{3063256A-3640-4C2C-A6F7-768AABCB530E}" destId="{141EE436-50EF-4D2F-A76A-819F71F18F68}" srcOrd="0" destOrd="0" presId="urn:microsoft.com/office/officeart/2005/8/layout/lProcess2"/>
    <dgm:cxn modelId="{3FF68BC6-6657-4DBA-A23A-A07AF28D970E}" srcId="{E98502E7-ADFA-4EFB-9CF3-7893579486E2}" destId="{394600A3-9AB9-4E30-B0C3-343F5DB2ECEA}" srcOrd="0" destOrd="0" parTransId="{606EADF5-96F0-4034-96CA-968D04CAC4E7}" sibTransId="{BEB2F024-4B8C-4141-9D6E-4CA054992048}"/>
    <dgm:cxn modelId="{CCB006CD-3F0B-4B60-8541-993525F52675}" type="presOf" srcId="{E3DFF107-2B3E-48A7-8C5F-8ED5C642EAE9}" destId="{984B69AC-EFA7-4540-A9B0-4673C644995E}" srcOrd="0" destOrd="0" presId="urn:microsoft.com/office/officeart/2005/8/layout/lProcess2"/>
    <dgm:cxn modelId="{E05B36CE-99D5-4548-8042-2C9803F0222E}" type="presOf" srcId="{6CAB87FE-C04B-4689-9C0E-FE114BB11C17}" destId="{6B5D9896-AB8A-47A6-9E2B-436CC2597252}" srcOrd="0" destOrd="0" presId="urn:microsoft.com/office/officeart/2005/8/layout/lProcess2"/>
    <dgm:cxn modelId="{A2B4C2D6-E908-46F2-BEF9-A92EF42FE0A4}" type="presOf" srcId="{E3DFF107-2B3E-48A7-8C5F-8ED5C642EAE9}" destId="{81D6FB1E-0617-4E57-983E-41D178A99C97}" srcOrd="1" destOrd="0" presId="urn:microsoft.com/office/officeart/2005/8/layout/lProcess2"/>
    <dgm:cxn modelId="{110A84DE-1E59-455D-96AA-6C96C6CA8386}" type="presOf" srcId="{0B824BA4-039E-47C5-BA93-86E26B194811}" destId="{6A63731D-5FEB-4B6D-84AE-AB7A7F2F5839}" srcOrd="0" destOrd="0" presId="urn:microsoft.com/office/officeart/2005/8/layout/lProcess2"/>
    <dgm:cxn modelId="{0A3382EC-F593-4632-BA36-F48F9E4F7C88}" srcId="{92CBECFE-6526-4A20-A208-32BF45E8CDB8}" destId="{0B824BA4-039E-47C5-BA93-86E26B194811}" srcOrd="0" destOrd="0" parTransId="{53FA2659-3230-4993-9E02-5A14ED9101A9}" sibTransId="{F109C12C-305A-4991-8646-3F444C4FB797}"/>
    <dgm:cxn modelId="{CC7E6A46-1142-43ED-AE29-F6FC1B7572BA}" type="presParOf" srcId="{6B5D9896-AB8A-47A6-9E2B-436CC2597252}" destId="{0DBD990A-513C-4D26-B7F5-39923FFDFB69}" srcOrd="0" destOrd="0" presId="urn:microsoft.com/office/officeart/2005/8/layout/lProcess2"/>
    <dgm:cxn modelId="{BA17E309-7A63-4D50-912B-700D0F040509}" type="presParOf" srcId="{0DBD990A-513C-4D26-B7F5-39923FFDFB69}" destId="{984B69AC-EFA7-4540-A9B0-4673C644995E}" srcOrd="0" destOrd="0" presId="urn:microsoft.com/office/officeart/2005/8/layout/lProcess2"/>
    <dgm:cxn modelId="{6509417A-E554-4CEB-8BB6-B989D94F4003}" type="presParOf" srcId="{0DBD990A-513C-4D26-B7F5-39923FFDFB69}" destId="{81D6FB1E-0617-4E57-983E-41D178A99C97}" srcOrd="1" destOrd="0" presId="urn:microsoft.com/office/officeart/2005/8/layout/lProcess2"/>
    <dgm:cxn modelId="{0F6CDB6A-87BB-4CE0-9C00-3A0F6BA23DE4}" type="presParOf" srcId="{0DBD990A-513C-4D26-B7F5-39923FFDFB69}" destId="{5BCD6A3F-EF58-4C40-8A69-3D4761F13A13}" srcOrd="2" destOrd="0" presId="urn:microsoft.com/office/officeart/2005/8/layout/lProcess2"/>
    <dgm:cxn modelId="{6235DA3E-8CF5-433F-802C-0BF4C7F850BF}" type="presParOf" srcId="{5BCD6A3F-EF58-4C40-8A69-3D4761F13A13}" destId="{8B55382A-0C98-4187-98E4-1A6BF34F8619}" srcOrd="0" destOrd="0" presId="urn:microsoft.com/office/officeart/2005/8/layout/lProcess2"/>
    <dgm:cxn modelId="{CE01A191-329B-4707-9B03-C3E3B00536DB}" type="presParOf" srcId="{8B55382A-0C98-4187-98E4-1A6BF34F8619}" destId="{141EE436-50EF-4D2F-A76A-819F71F18F68}" srcOrd="0" destOrd="0" presId="urn:microsoft.com/office/officeart/2005/8/layout/lProcess2"/>
    <dgm:cxn modelId="{09B5DC53-BAF1-4C5A-B775-393FE0EC1C93}" type="presParOf" srcId="{6B5D9896-AB8A-47A6-9E2B-436CC2597252}" destId="{E43B38FC-CCD8-41D2-B5BC-DD1114687F1A}" srcOrd="1" destOrd="0" presId="urn:microsoft.com/office/officeart/2005/8/layout/lProcess2"/>
    <dgm:cxn modelId="{D823F9BD-75CC-4D79-B985-98586C57B683}" type="presParOf" srcId="{6B5D9896-AB8A-47A6-9E2B-436CC2597252}" destId="{D00783E3-533A-4A4A-A504-F26B9BEDEFF4}" srcOrd="2" destOrd="0" presId="urn:microsoft.com/office/officeart/2005/8/layout/lProcess2"/>
    <dgm:cxn modelId="{434D140C-3314-4A3F-BFB7-BD854098DA86}" type="presParOf" srcId="{D00783E3-533A-4A4A-A504-F26B9BEDEFF4}" destId="{6B5772E3-5D3A-4DC3-AA65-8541820EDA0B}" srcOrd="0" destOrd="0" presId="urn:microsoft.com/office/officeart/2005/8/layout/lProcess2"/>
    <dgm:cxn modelId="{FE8A236E-37BE-4F17-BDAF-5BD04126DC01}" type="presParOf" srcId="{D00783E3-533A-4A4A-A504-F26B9BEDEFF4}" destId="{2B2B2A67-2DBA-44D9-964E-D2E4996ED94C}" srcOrd="1" destOrd="0" presId="urn:microsoft.com/office/officeart/2005/8/layout/lProcess2"/>
    <dgm:cxn modelId="{7DDC3522-1AC8-4F7D-8E7C-F514398EB04D}" type="presParOf" srcId="{D00783E3-533A-4A4A-A504-F26B9BEDEFF4}" destId="{25078450-D54F-43FA-8EA3-6AD577C3806A}" srcOrd="2" destOrd="0" presId="urn:microsoft.com/office/officeart/2005/8/layout/lProcess2"/>
    <dgm:cxn modelId="{78EAD235-5370-44CD-AF05-B56B4BA15E12}" type="presParOf" srcId="{25078450-D54F-43FA-8EA3-6AD577C3806A}" destId="{9C63089E-ED28-46A0-B12B-CC5B19CAB7A9}" srcOrd="0" destOrd="0" presId="urn:microsoft.com/office/officeart/2005/8/layout/lProcess2"/>
    <dgm:cxn modelId="{4041E5D3-01DD-4B11-AB26-AD2C58E0BCBF}" type="presParOf" srcId="{9C63089E-ED28-46A0-B12B-CC5B19CAB7A9}" destId="{047684F6-5088-428B-99C3-49791C37F777}" srcOrd="0" destOrd="0" presId="urn:microsoft.com/office/officeart/2005/8/layout/lProcess2"/>
    <dgm:cxn modelId="{89ECB177-7C56-40B5-87D9-512ADD5567F4}" type="presParOf" srcId="{6B5D9896-AB8A-47A6-9E2B-436CC2597252}" destId="{5AE62D81-4823-4784-8F3D-D9DCEBD8BA00}" srcOrd="3" destOrd="0" presId="urn:microsoft.com/office/officeart/2005/8/layout/lProcess2"/>
    <dgm:cxn modelId="{DCA3F794-CC35-4EB3-96DB-97575F870984}" type="presParOf" srcId="{6B5D9896-AB8A-47A6-9E2B-436CC2597252}" destId="{0EF3444F-C98B-4F6C-91C3-CC949319DC82}" srcOrd="4" destOrd="0" presId="urn:microsoft.com/office/officeart/2005/8/layout/lProcess2"/>
    <dgm:cxn modelId="{A6AEF479-34F2-44BC-AB74-9392862B96B7}" type="presParOf" srcId="{0EF3444F-C98B-4F6C-91C3-CC949319DC82}" destId="{9BD33462-E1F3-4BDB-B85F-70DAA1A57701}" srcOrd="0" destOrd="0" presId="urn:microsoft.com/office/officeart/2005/8/layout/lProcess2"/>
    <dgm:cxn modelId="{97EBC01A-A1AA-4014-A3CC-4E0EB49A5431}" type="presParOf" srcId="{0EF3444F-C98B-4F6C-91C3-CC949319DC82}" destId="{A11A70F2-7C53-491D-816C-450509DC4BE5}" srcOrd="1" destOrd="0" presId="urn:microsoft.com/office/officeart/2005/8/layout/lProcess2"/>
    <dgm:cxn modelId="{5AE45264-110F-4EF0-9BC2-D5B06CE850AD}" type="presParOf" srcId="{0EF3444F-C98B-4F6C-91C3-CC949319DC82}" destId="{45E08FF7-3F4F-422A-9699-551D216EB7C4}" srcOrd="2" destOrd="0" presId="urn:microsoft.com/office/officeart/2005/8/layout/lProcess2"/>
    <dgm:cxn modelId="{5B22AEDC-5EBD-4519-8B22-DDFED5192374}" type="presParOf" srcId="{45E08FF7-3F4F-422A-9699-551D216EB7C4}" destId="{92A0BCF1-D726-4261-9E8E-19D957735719}" srcOrd="0" destOrd="0" presId="urn:microsoft.com/office/officeart/2005/8/layout/lProcess2"/>
    <dgm:cxn modelId="{DC91747E-36ED-49D6-A92D-8621DF7DA5DC}" type="presParOf" srcId="{92A0BCF1-D726-4261-9E8E-19D957735719}" destId="{6A63731D-5FEB-4B6D-84AE-AB7A7F2F5839}"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EA57FD-52A3-49D9-BEC4-81AE1EB241D9}"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D33F39C9-C071-4B86-A423-2189B5A3465F}">
      <dgm:prSet phldrT="[Text]"/>
      <dgm:spPr/>
      <dgm:t>
        <a:bodyPr/>
        <a:lstStyle/>
        <a:p>
          <a:r>
            <a:rPr lang="en-US"/>
            <a:t>Face-to- Face</a:t>
          </a:r>
        </a:p>
      </dgm:t>
    </dgm:pt>
    <dgm:pt modelId="{A8AAF76E-D3BB-40AB-96EE-B7F7D99B7746}" type="parTrans" cxnId="{26C46350-9D48-408C-968F-8BC5ED6CD0C8}">
      <dgm:prSet/>
      <dgm:spPr/>
      <dgm:t>
        <a:bodyPr/>
        <a:lstStyle/>
        <a:p>
          <a:endParaRPr lang="en-US"/>
        </a:p>
      </dgm:t>
    </dgm:pt>
    <dgm:pt modelId="{7A28CDB7-8249-4CFB-AF4E-245D5F51803E}" type="sibTrans" cxnId="{26C46350-9D48-408C-968F-8BC5ED6CD0C8}">
      <dgm:prSet/>
      <dgm:spPr/>
      <dgm:t>
        <a:bodyPr/>
        <a:lstStyle/>
        <a:p>
          <a:endParaRPr lang="en-US"/>
        </a:p>
      </dgm:t>
    </dgm:pt>
    <dgm:pt modelId="{306A71B9-8D86-48D8-AC2A-66FC053BC92A}">
      <dgm:prSet phldrT="[Text]"/>
      <dgm:spPr/>
      <dgm:t>
        <a:bodyPr/>
        <a:lstStyle/>
        <a:p>
          <a:r>
            <a:rPr lang="en-US"/>
            <a:t>Establishes a relationship</a:t>
          </a:r>
        </a:p>
      </dgm:t>
    </dgm:pt>
    <dgm:pt modelId="{8A330F13-DF64-4E55-AA15-F0F764A4DB9B}" type="parTrans" cxnId="{3351B5AD-DCF0-4C78-9D50-AB1C71FB7B72}">
      <dgm:prSet/>
      <dgm:spPr/>
      <dgm:t>
        <a:bodyPr/>
        <a:lstStyle/>
        <a:p>
          <a:endParaRPr lang="en-US"/>
        </a:p>
      </dgm:t>
    </dgm:pt>
    <dgm:pt modelId="{FE36B60D-EB9D-4B87-ACFE-D4925E5B93CA}" type="sibTrans" cxnId="{3351B5AD-DCF0-4C78-9D50-AB1C71FB7B72}">
      <dgm:prSet/>
      <dgm:spPr/>
      <dgm:t>
        <a:bodyPr/>
        <a:lstStyle/>
        <a:p>
          <a:endParaRPr lang="en-US"/>
        </a:p>
      </dgm:t>
    </dgm:pt>
    <dgm:pt modelId="{AA2D8425-B161-4E67-BABC-28D382F28F44}">
      <dgm:prSet phldrT="[Text]"/>
      <dgm:spPr/>
      <dgm:t>
        <a:bodyPr/>
        <a:lstStyle/>
        <a:p>
          <a:r>
            <a:rPr lang="en-US"/>
            <a:t>Allows for increased follow up communications</a:t>
          </a:r>
        </a:p>
      </dgm:t>
    </dgm:pt>
    <dgm:pt modelId="{925A3CA3-67A4-4549-BB76-44CA6F5458E9}" type="parTrans" cxnId="{26FC7F4D-58D8-4104-8E7F-9383DCE94C4E}">
      <dgm:prSet/>
      <dgm:spPr/>
      <dgm:t>
        <a:bodyPr/>
        <a:lstStyle/>
        <a:p>
          <a:endParaRPr lang="en-US"/>
        </a:p>
      </dgm:t>
    </dgm:pt>
    <dgm:pt modelId="{C9355600-9A2C-4EB0-9214-1B0DF9C067CE}" type="sibTrans" cxnId="{26FC7F4D-58D8-4104-8E7F-9383DCE94C4E}">
      <dgm:prSet/>
      <dgm:spPr/>
      <dgm:t>
        <a:bodyPr/>
        <a:lstStyle/>
        <a:p>
          <a:endParaRPr lang="en-US"/>
        </a:p>
      </dgm:t>
    </dgm:pt>
    <dgm:pt modelId="{55777EE9-6B12-4E81-9850-10E7D61EE9A6}">
      <dgm:prSet phldrT="[Text]"/>
      <dgm:spPr/>
      <dgm:t>
        <a:bodyPr/>
        <a:lstStyle/>
        <a:p>
          <a:r>
            <a:rPr lang="en-US"/>
            <a:t>Get Involved &amp; Advocate</a:t>
          </a:r>
        </a:p>
      </dgm:t>
    </dgm:pt>
    <dgm:pt modelId="{875C085A-0C95-4D03-B737-87E54E420891}" type="parTrans" cxnId="{1592A8C8-BDC7-4A54-A111-DF81664A1AF1}">
      <dgm:prSet/>
      <dgm:spPr/>
      <dgm:t>
        <a:bodyPr/>
        <a:lstStyle/>
        <a:p>
          <a:endParaRPr lang="en-US"/>
        </a:p>
      </dgm:t>
    </dgm:pt>
    <dgm:pt modelId="{6EA8A285-5A18-43D3-AAE1-CD731DF69127}" type="sibTrans" cxnId="{1592A8C8-BDC7-4A54-A111-DF81664A1AF1}">
      <dgm:prSet/>
      <dgm:spPr/>
      <dgm:t>
        <a:bodyPr/>
        <a:lstStyle/>
        <a:p>
          <a:endParaRPr lang="en-US"/>
        </a:p>
      </dgm:t>
    </dgm:pt>
    <dgm:pt modelId="{D96DD1B6-99A1-495E-8F31-27FCBE28849E}">
      <dgm:prSet phldrT="[Text]"/>
      <dgm:spPr/>
      <dgm:t>
        <a:bodyPr/>
        <a:lstStyle/>
        <a:p>
          <a:r>
            <a:rPr lang="en-US"/>
            <a:t>Call</a:t>
          </a:r>
        </a:p>
      </dgm:t>
    </dgm:pt>
    <dgm:pt modelId="{A0F98C3C-4F14-4481-8F7F-43E251813794}" type="parTrans" cxnId="{C23081FC-7519-4C71-BB67-EF72A72DD87A}">
      <dgm:prSet/>
      <dgm:spPr/>
      <dgm:t>
        <a:bodyPr/>
        <a:lstStyle/>
        <a:p>
          <a:endParaRPr lang="en-US"/>
        </a:p>
      </dgm:t>
    </dgm:pt>
    <dgm:pt modelId="{47FCCF91-F901-4A2A-8429-3AA6E3A93BB9}" type="sibTrans" cxnId="{C23081FC-7519-4C71-BB67-EF72A72DD87A}">
      <dgm:prSet/>
      <dgm:spPr/>
      <dgm:t>
        <a:bodyPr/>
        <a:lstStyle/>
        <a:p>
          <a:endParaRPr lang="en-US"/>
        </a:p>
      </dgm:t>
    </dgm:pt>
    <dgm:pt modelId="{C5D8052E-17BC-417A-9F8B-1DD2859244D5}">
      <dgm:prSet phldrT="[Text]"/>
      <dgm:spPr/>
      <dgm:t>
        <a:bodyPr/>
        <a:lstStyle/>
        <a:p>
          <a:pPr rtl="0"/>
          <a:r>
            <a:rPr lang="en-US" b="0">
              <a:latin typeface="Lato"/>
              <a:ea typeface="Lato"/>
              <a:cs typeface="Lato"/>
            </a:rPr>
            <a:t>Teams meetings</a:t>
          </a:r>
        </a:p>
      </dgm:t>
    </dgm:pt>
    <dgm:pt modelId="{A4DAF4FB-3A21-4806-A019-39062B3C63FD}" type="parTrans" cxnId="{186041EF-67DA-427D-A305-48A0A70E39BF}">
      <dgm:prSet/>
      <dgm:spPr/>
      <dgm:t>
        <a:bodyPr/>
        <a:lstStyle/>
        <a:p>
          <a:endParaRPr lang="en-US"/>
        </a:p>
      </dgm:t>
    </dgm:pt>
    <dgm:pt modelId="{FAB13EBB-80DB-4522-8469-5A2FF0C44826}" type="sibTrans" cxnId="{186041EF-67DA-427D-A305-48A0A70E39BF}">
      <dgm:prSet/>
      <dgm:spPr/>
      <dgm:t>
        <a:bodyPr/>
        <a:lstStyle/>
        <a:p>
          <a:endParaRPr lang="en-US"/>
        </a:p>
      </dgm:t>
    </dgm:pt>
    <dgm:pt modelId="{106ECADE-013B-4F67-BE54-ABDA61502CD2}">
      <dgm:prSet phldrT="[Text]"/>
      <dgm:spPr/>
      <dgm:t>
        <a:bodyPr/>
        <a:lstStyle/>
        <a:p>
          <a:r>
            <a:rPr lang="en-US"/>
            <a:t>More Support = More Involvement</a:t>
          </a:r>
        </a:p>
      </dgm:t>
    </dgm:pt>
    <dgm:pt modelId="{3A8A9450-0FA1-4ACC-AA25-A5DDA3BF3DDB}" type="parTrans" cxnId="{7AB7DDE4-92F3-42DF-86D5-5C9D3187AA1C}">
      <dgm:prSet/>
      <dgm:spPr/>
      <dgm:t>
        <a:bodyPr/>
        <a:lstStyle/>
        <a:p>
          <a:endParaRPr lang="en-US"/>
        </a:p>
      </dgm:t>
    </dgm:pt>
    <dgm:pt modelId="{1C8408ED-21B6-446E-B638-A159558AF710}" type="sibTrans" cxnId="{7AB7DDE4-92F3-42DF-86D5-5C9D3187AA1C}">
      <dgm:prSet/>
      <dgm:spPr/>
      <dgm:t>
        <a:bodyPr/>
        <a:lstStyle/>
        <a:p>
          <a:endParaRPr lang="en-US"/>
        </a:p>
      </dgm:t>
    </dgm:pt>
    <dgm:pt modelId="{4D952C08-DC6B-4246-9212-3F14166DDFE3}">
      <dgm:prSet phldrT="[Text]"/>
      <dgm:spPr/>
      <dgm:t>
        <a:bodyPr/>
        <a:lstStyle/>
        <a:p>
          <a:r>
            <a:rPr lang="en-US"/>
            <a:t>Tier 2 &amp; Tier 3 levels of support tends to need more parental involvement</a:t>
          </a:r>
        </a:p>
      </dgm:t>
    </dgm:pt>
    <dgm:pt modelId="{5D4B23B4-6A4C-4DC7-9D8D-F837A2DF594C}" type="parTrans" cxnId="{BFDE6E89-DE14-467C-BEEA-198DA0D39911}">
      <dgm:prSet/>
      <dgm:spPr/>
      <dgm:t>
        <a:bodyPr/>
        <a:lstStyle/>
        <a:p>
          <a:endParaRPr lang="en-US"/>
        </a:p>
      </dgm:t>
    </dgm:pt>
    <dgm:pt modelId="{F3DB0CBF-040E-4F0A-8A8A-5CA325544BB7}" type="sibTrans" cxnId="{BFDE6E89-DE14-467C-BEEA-198DA0D39911}">
      <dgm:prSet/>
      <dgm:spPr/>
      <dgm:t>
        <a:bodyPr/>
        <a:lstStyle/>
        <a:p>
          <a:endParaRPr lang="en-US"/>
        </a:p>
      </dgm:t>
    </dgm:pt>
    <dgm:pt modelId="{6C16574F-4736-4A07-9A39-873496717C7E}">
      <dgm:prSet phldrT="[Text]"/>
      <dgm:spPr/>
      <dgm:t>
        <a:bodyPr/>
        <a:lstStyle/>
        <a:p>
          <a:r>
            <a:rPr lang="en-US"/>
            <a:t>May need to attend meetings to progress monitor student growth</a:t>
          </a:r>
        </a:p>
      </dgm:t>
    </dgm:pt>
    <dgm:pt modelId="{C3909C2A-129E-44D8-B022-B6ADD3A4A54F}" type="parTrans" cxnId="{72E12A51-679F-4504-A94F-9CC66AFF901A}">
      <dgm:prSet/>
      <dgm:spPr/>
      <dgm:t>
        <a:bodyPr/>
        <a:lstStyle/>
        <a:p>
          <a:endParaRPr lang="en-US"/>
        </a:p>
      </dgm:t>
    </dgm:pt>
    <dgm:pt modelId="{B143598F-D591-4E7B-BB38-A0A5EA158C7A}" type="sibTrans" cxnId="{72E12A51-679F-4504-A94F-9CC66AFF901A}">
      <dgm:prSet/>
      <dgm:spPr/>
      <dgm:t>
        <a:bodyPr/>
        <a:lstStyle/>
        <a:p>
          <a:endParaRPr lang="en-US"/>
        </a:p>
      </dgm:t>
    </dgm:pt>
    <dgm:pt modelId="{BCB5AB90-6C4A-4883-A4F4-9E4D72437B64}">
      <dgm:prSet phldrT="[Text]"/>
      <dgm:spPr/>
      <dgm:t>
        <a:bodyPr/>
        <a:lstStyle/>
        <a:p>
          <a:r>
            <a:rPr lang="en-US"/>
            <a:t>Email</a:t>
          </a:r>
        </a:p>
      </dgm:t>
    </dgm:pt>
    <dgm:pt modelId="{EC9E9334-B58C-443D-8014-50FCD4CEFBC7}" type="parTrans" cxnId="{5A9A154C-8E2A-47DB-BEF6-FBCB636E42ED}">
      <dgm:prSet/>
      <dgm:spPr/>
      <dgm:t>
        <a:bodyPr/>
        <a:lstStyle/>
        <a:p>
          <a:endParaRPr lang="en-US"/>
        </a:p>
      </dgm:t>
    </dgm:pt>
    <dgm:pt modelId="{DAF16764-24D3-4F58-B523-4B3FE21E35D8}" type="sibTrans" cxnId="{5A9A154C-8E2A-47DB-BEF6-FBCB636E42ED}">
      <dgm:prSet/>
      <dgm:spPr/>
      <dgm:t>
        <a:bodyPr/>
        <a:lstStyle/>
        <a:p>
          <a:endParaRPr lang="en-US"/>
        </a:p>
      </dgm:t>
    </dgm:pt>
    <dgm:pt modelId="{CD49F8D7-AA01-488F-9D6F-8D1CFC128619}">
      <dgm:prSet phldrT="[Text]"/>
      <dgm:spPr/>
      <dgm:t>
        <a:bodyPr/>
        <a:lstStyle/>
        <a:p>
          <a:r>
            <a:rPr lang="en-US"/>
            <a:t>Shows your child school and relationships are important</a:t>
          </a:r>
        </a:p>
      </dgm:t>
    </dgm:pt>
    <dgm:pt modelId="{ACC4818E-B747-41F9-A861-7C0887DD0EA7}" type="parTrans" cxnId="{7D55A2CF-F1FE-49D1-B550-004270CD9EAD}">
      <dgm:prSet/>
      <dgm:spPr/>
      <dgm:t>
        <a:bodyPr/>
        <a:lstStyle/>
        <a:p>
          <a:endParaRPr lang="en-US"/>
        </a:p>
      </dgm:t>
    </dgm:pt>
    <dgm:pt modelId="{57978597-A410-4555-BF21-1CF16004AD0C}" type="sibTrans" cxnId="{7D55A2CF-F1FE-49D1-B550-004270CD9EAD}">
      <dgm:prSet/>
      <dgm:spPr/>
      <dgm:t>
        <a:bodyPr/>
        <a:lstStyle/>
        <a:p>
          <a:endParaRPr lang="en-US"/>
        </a:p>
      </dgm:t>
    </dgm:pt>
    <dgm:pt modelId="{65CC02AC-5CD1-407A-9398-2F18F5C3EA3F}">
      <dgm:prSet phldrT="[Text]"/>
      <dgm:spPr/>
      <dgm:t>
        <a:bodyPr/>
        <a:lstStyle/>
        <a:p>
          <a:endParaRPr lang="en-US"/>
        </a:p>
      </dgm:t>
    </dgm:pt>
    <dgm:pt modelId="{BD5698F2-1919-4CDD-8218-FDB7043FCD94}" type="parTrans" cxnId="{661893F1-1C88-4B84-8132-A72C36CDADA3}">
      <dgm:prSet/>
      <dgm:spPr/>
      <dgm:t>
        <a:bodyPr/>
        <a:lstStyle/>
        <a:p>
          <a:endParaRPr lang="en-US"/>
        </a:p>
      </dgm:t>
    </dgm:pt>
    <dgm:pt modelId="{89761FFD-28F3-4975-9781-ED16455D132A}" type="sibTrans" cxnId="{661893F1-1C88-4B84-8132-A72C36CDADA3}">
      <dgm:prSet/>
      <dgm:spPr/>
      <dgm:t>
        <a:bodyPr/>
        <a:lstStyle/>
        <a:p>
          <a:endParaRPr lang="en-US"/>
        </a:p>
      </dgm:t>
    </dgm:pt>
    <dgm:pt modelId="{D34B8967-4943-45BE-81BD-05C80CB049A5}">
      <dgm:prSet phldrT="[Text]"/>
      <dgm:spPr/>
      <dgm:t>
        <a:bodyPr/>
        <a:lstStyle/>
        <a:p>
          <a:r>
            <a:rPr lang="en-US"/>
            <a:t>Collaborate with teachers, school counselors, etc.</a:t>
          </a:r>
        </a:p>
      </dgm:t>
    </dgm:pt>
    <dgm:pt modelId="{F2086AE2-2C1C-41FA-A207-7E8B6011E870}" type="parTrans" cxnId="{83A225FA-40FF-4639-81A8-04D75CC098E2}">
      <dgm:prSet/>
      <dgm:spPr/>
      <dgm:t>
        <a:bodyPr/>
        <a:lstStyle/>
        <a:p>
          <a:endParaRPr lang="en-US"/>
        </a:p>
      </dgm:t>
    </dgm:pt>
    <dgm:pt modelId="{FBC2C599-7BF5-42C5-B860-E4800601BCF6}" type="sibTrans" cxnId="{83A225FA-40FF-4639-81A8-04D75CC098E2}">
      <dgm:prSet/>
      <dgm:spPr/>
      <dgm:t>
        <a:bodyPr/>
        <a:lstStyle/>
        <a:p>
          <a:endParaRPr lang="en-US"/>
        </a:p>
      </dgm:t>
    </dgm:pt>
    <dgm:pt modelId="{4F1F5E65-F0A9-4669-9E51-981FD8B77462}" type="pres">
      <dgm:prSet presAssocID="{FDEA57FD-52A3-49D9-BEC4-81AE1EB241D9}" presName="Name0" presStyleCnt="0">
        <dgm:presLayoutVars>
          <dgm:dir/>
          <dgm:animLvl val="lvl"/>
          <dgm:resizeHandles val="exact"/>
        </dgm:presLayoutVars>
      </dgm:prSet>
      <dgm:spPr/>
    </dgm:pt>
    <dgm:pt modelId="{2AD34676-9687-43F6-99EC-9BE108E07A3A}" type="pres">
      <dgm:prSet presAssocID="{D33F39C9-C071-4B86-A423-2189B5A3465F}" presName="composite" presStyleCnt="0"/>
      <dgm:spPr/>
    </dgm:pt>
    <dgm:pt modelId="{B4453AD9-0C8D-483D-BB5C-19AFF95F3132}" type="pres">
      <dgm:prSet presAssocID="{D33F39C9-C071-4B86-A423-2189B5A3465F}" presName="parTx" presStyleLbl="alignNode1" presStyleIdx="0" presStyleCnt="3">
        <dgm:presLayoutVars>
          <dgm:chMax val="0"/>
          <dgm:chPref val="0"/>
          <dgm:bulletEnabled val="1"/>
        </dgm:presLayoutVars>
      </dgm:prSet>
      <dgm:spPr/>
    </dgm:pt>
    <dgm:pt modelId="{8FE5A5E5-9989-46D1-99C3-E0BF8B605A52}" type="pres">
      <dgm:prSet presAssocID="{D33F39C9-C071-4B86-A423-2189B5A3465F}" presName="desTx" presStyleLbl="alignAccFollowNode1" presStyleIdx="0" presStyleCnt="3" custScaleX="100019" custLinFactNeighborX="834" custLinFactNeighborY="-1029">
        <dgm:presLayoutVars>
          <dgm:bulletEnabled val="1"/>
        </dgm:presLayoutVars>
      </dgm:prSet>
      <dgm:spPr/>
    </dgm:pt>
    <dgm:pt modelId="{F13AD10F-2C18-42AC-84EA-A02662837C7D}" type="pres">
      <dgm:prSet presAssocID="{7A28CDB7-8249-4CFB-AF4E-245D5F51803E}" presName="space" presStyleCnt="0"/>
      <dgm:spPr/>
    </dgm:pt>
    <dgm:pt modelId="{B07D74A7-8E12-4E0E-B33F-2BCAE65C6A74}" type="pres">
      <dgm:prSet presAssocID="{55777EE9-6B12-4E81-9850-10E7D61EE9A6}" presName="composite" presStyleCnt="0"/>
      <dgm:spPr/>
    </dgm:pt>
    <dgm:pt modelId="{6AA6E2B4-D44C-40AF-BE94-CA3E624D774D}" type="pres">
      <dgm:prSet presAssocID="{55777EE9-6B12-4E81-9850-10E7D61EE9A6}" presName="parTx" presStyleLbl="alignNode1" presStyleIdx="1" presStyleCnt="3">
        <dgm:presLayoutVars>
          <dgm:chMax val="0"/>
          <dgm:chPref val="0"/>
          <dgm:bulletEnabled val="1"/>
        </dgm:presLayoutVars>
      </dgm:prSet>
      <dgm:spPr/>
    </dgm:pt>
    <dgm:pt modelId="{706083D9-7A9B-47B2-8B08-8E42A5029FA3}" type="pres">
      <dgm:prSet presAssocID="{55777EE9-6B12-4E81-9850-10E7D61EE9A6}" presName="desTx" presStyleLbl="alignAccFollowNode1" presStyleIdx="1" presStyleCnt="3">
        <dgm:presLayoutVars>
          <dgm:bulletEnabled val="1"/>
        </dgm:presLayoutVars>
      </dgm:prSet>
      <dgm:spPr/>
    </dgm:pt>
    <dgm:pt modelId="{0175ABBF-C8DA-4A4E-B55B-50D6109447B7}" type="pres">
      <dgm:prSet presAssocID="{6EA8A285-5A18-43D3-AAE1-CD731DF69127}" presName="space" presStyleCnt="0"/>
      <dgm:spPr/>
    </dgm:pt>
    <dgm:pt modelId="{091667D6-AA6B-416D-A013-D45D4A18DE08}" type="pres">
      <dgm:prSet presAssocID="{106ECADE-013B-4F67-BE54-ABDA61502CD2}" presName="composite" presStyleCnt="0"/>
      <dgm:spPr/>
    </dgm:pt>
    <dgm:pt modelId="{6F46DC17-F561-4335-BDA0-FFB03D3FC968}" type="pres">
      <dgm:prSet presAssocID="{106ECADE-013B-4F67-BE54-ABDA61502CD2}" presName="parTx" presStyleLbl="alignNode1" presStyleIdx="2" presStyleCnt="3">
        <dgm:presLayoutVars>
          <dgm:chMax val="0"/>
          <dgm:chPref val="0"/>
          <dgm:bulletEnabled val="1"/>
        </dgm:presLayoutVars>
      </dgm:prSet>
      <dgm:spPr/>
    </dgm:pt>
    <dgm:pt modelId="{C0496AF6-A0C6-43A3-B6FE-23B79B43838F}" type="pres">
      <dgm:prSet presAssocID="{106ECADE-013B-4F67-BE54-ABDA61502CD2}" presName="desTx" presStyleLbl="alignAccFollowNode1" presStyleIdx="2" presStyleCnt="3">
        <dgm:presLayoutVars>
          <dgm:bulletEnabled val="1"/>
        </dgm:presLayoutVars>
      </dgm:prSet>
      <dgm:spPr/>
    </dgm:pt>
  </dgm:ptLst>
  <dgm:cxnLst>
    <dgm:cxn modelId="{32F4BE03-583C-4E36-9CD9-BB9FF7ED0C66}" type="presOf" srcId="{C5D8052E-17BC-417A-9F8B-1DD2859244D5}" destId="{706083D9-7A9B-47B2-8B08-8E42A5029FA3}" srcOrd="0" destOrd="2" presId="urn:microsoft.com/office/officeart/2005/8/layout/hList1"/>
    <dgm:cxn modelId="{60B63E07-E879-4EC4-A675-F24C62D9205E}" type="presOf" srcId="{306A71B9-8D86-48D8-AC2A-66FC053BC92A}" destId="{8FE5A5E5-9989-46D1-99C3-E0BF8B605A52}" srcOrd="0" destOrd="0" presId="urn:microsoft.com/office/officeart/2005/8/layout/hList1"/>
    <dgm:cxn modelId="{50E8DC3F-F5CA-472A-BF26-15CBBF02BFE6}" type="presOf" srcId="{BCB5AB90-6C4A-4883-A4F4-9E4D72437B64}" destId="{706083D9-7A9B-47B2-8B08-8E42A5029FA3}" srcOrd="0" destOrd="1" presId="urn:microsoft.com/office/officeart/2005/8/layout/hList1"/>
    <dgm:cxn modelId="{A9EC755C-D580-4409-A95F-4C06B7C111D6}" type="presOf" srcId="{4D952C08-DC6B-4246-9212-3F14166DDFE3}" destId="{C0496AF6-A0C6-43A3-B6FE-23B79B43838F}" srcOrd="0" destOrd="0" presId="urn:microsoft.com/office/officeart/2005/8/layout/hList1"/>
    <dgm:cxn modelId="{9B72534B-9C50-4EC3-8DF8-5DE9687F15DD}" type="presOf" srcId="{106ECADE-013B-4F67-BE54-ABDA61502CD2}" destId="{6F46DC17-F561-4335-BDA0-FFB03D3FC968}" srcOrd="0" destOrd="0" presId="urn:microsoft.com/office/officeart/2005/8/layout/hList1"/>
    <dgm:cxn modelId="{5A9A154C-8E2A-47DB-BEF6-FBCB636E42ED}" srcId="{55777EE9-6B12-4E81-9850-10E7D61EE9A6}" destId="{BCB5AB90-6C4A-4883-A4F4-9E4D72437B64}" srcOrd="1" destOrd="0" parTransId="{EC9E9334-B58C-443D-8014-50FCD4CEFBC7}" sibTransId="{DAF16764-24D3-4F58-B523-4B3FE21E35D8}"/>
    <dgm:cxn modelId="{6C992E4C-F4BF-41A7-AF91-853A3534F399}" type="presOf" srcId="{55777EE9-6B12-4E81-9850-10E7D61EE9A6}" destId="{6AA6E2B4-D44C-40AF-BE94-CA3E624D774D}" srcOrd="0" destOrd="0" presId="urn:microsoft.com/office/officeart/2005/8/layout/hList1"/>
    <dgm:cxn modelId="{26FC7F4D-58D8-4104-8E7F-9383DCE94C4E}" srcId="{D33F39C9-C071-4B86-A423-2189B5A3465F}" destId="{AA2D8425-B161-4E67-BABC-28D382F28F44}" srcOrd="1" destOrd="0" parTransId="{925A3CA3-67A4-4549-BB76-44CA6F5458E9}" sibTransId="{C9355600-9A2C-4EB0-9214-1B0DF9C067CE}"/>
    <dgm:cxn modelId="{26C46350-9D48-408C-968F-8BC5ED6CD0C8}" srcId="{FDEA57FD-52A3-49D9-BEC4-81AE1EB241D9}" destId="{D33F39C9-C071-4B86-A423-2189B5A3465F}" srcOrd="0" destOrd="0" parTransId="{A8AAF76E-D3BB-40AB-96EE-B7F7D99B7746}" sibTransId="{7A28CDB7-8249-4CFB-AF4E-245D5F51803E}"/>
    <dgm:cxn modelId="{72E12A51-679F-4504-A94F-9CC66AFF901A}" srcId="{106ECADE-013B-4F67-BE54-ABDA61502CD2}" destId="{6C16574F-4736-4A07-9A39-873496717C7E}" srcOrd="2" destOrd="0" parTransId="{C3909C2A-129E-44D8-B022-B6ADD3A4A54F}" sibTransId="{B143598F-D591-4E7B-BB38-A0A5EA158C7A}"/>
    <dgm:cxn modelId="{93EAC47B-C0C2-485E-A76B-9904256F5E48}" type="presOf" srcId="{6C16574F-4736-4A07-9A39-873496717C7E}" destId="{C0496AF6-A0C6-43A3-B6FE-23B79B43838F}" srcOrd="0" destOrd="2" presId="urn:microsoft.com/office/officeart/2005/8/layout/hList1"/>
    <dgm:cxn modelId="{BFDE6E89-DE14-467C-BEEA-198DA0D39911}" srcId="{106ECADE-013B-4F67-BE54-ABDA61502CD2}" destId="{4D952C08-DC6B-4246-9212-3F14166DDFE3}" srcOrd="0" destOrd="0" parTransId="{5D4B23B4-6A4C-4DC7-9D8D-F837A2DF594C}" sibTransId="{F3DB0CBF-040E-4F0A-8A8A-5CA325544BB7}"/>
    <dgm:cxn modelId="{3351B5AD-DCF0-4C78-9D50-AB1C71FB7B72}" srcId="{D33F39C9-C071-4B86-A423-2189B5A3465F}" destId="{306A71B9-8D86-48D8-AC2A-66FC053BC92A}" srcOrd="0" destOrd="0" parTransId="{8A330F13-DF64-4E55-AA15-F0F764A4DB9B}" sibTransId="{FE36B60D-EB9D-4B87-ACFE-D4925E5B93CA}"/>
    <dgm:cxn modelId="{CC33B9BC-C985-43A4-82CD-585F500C940F}" type="presOf" srcId="{AA2D8425-B161-4E67-BABC-28D382F28F44}" destId="{8FE5A5E5-9989-46D1-99C3-E0BF8B605A52}" srcOrd="0" destOrd="1" presId="urn:microsoft.com/office/officeart/2005/8/layout/hList1"/>
    <dgm:cxn modelId="{00766BC2-7B12-407B-94C6-81D81C06360D}" type="presOf" srcId="{FDEA57FD-52A3-49D9-BEC4-81AE1EB241D9}" destId="{4F1F5E65-F0A9-4669-9E51-981FD8B77462}" srcOrd="0" destOrd="0" presId="urn:microsoft.com/office/officeart/2005/8/layout/hList1"/>
    <dgm:cxn modelId="{1592A8C8-BDC7-4A54-A111-DF81664A1AF1}" srcId="{FDEA57FD-52A3-49D9-BEC4-81AE1EB241D9}" destId="{55777EE9-6B12-4E81-9850-10E7D61EE9A6}" srcOrd="1" destOrd="0" parTransId="{875C085A-0C95-4D03-B737-87E54E420891}" sibTransId="{6EA8A285-5A18-43D3-AAE1-CD731DF69127}"/>
    <dgm:cxn modelId="{7D55A2CF-F1FE-49D1-B550-004270CD9EAD}" srcId="{55777EE9-6B12-4E81-9850-10E7D61EE9A6}" destId="{CD49F8D7-AA01-488F-9D6F-8D1CFC128619}" srcOrd="4" destOrd="0" parTransId="{ACC4818E-B747-41F9-A861-7C0887DD0EA7}" sibTransId="{57978597-A410-4555-BF21-1CF16004AD0C}"/>
    <dgm:cxn modelId="{8B70D1E1-C9C9-4086-85DB-9C80568222A8}" type="presOf" srcId="{D33F39C9-C071-4B86-A423-2189B5A3465F}" destId="{B4453AD9-0C8D-483D-BB5C-19AFF95F3132}" srcOrd="0" destOrd="0" presId="urn:microsoft.com/office/officeart/2005/8/layout/hList1"/>
    <dgm:cxn modelId="{6BE8C1E2-226D-4273-9CAE-35658ADC8F20}" type="presOf" srcId="{65CC02AC-5CD1-407A-9398-2F18F5C3EA3F}" destId="{706083D9-7A9B-47B2-8B08-8E42A5029FA3}" srcOrd="0" destOrd="3" presId="urn:microsoft.com/office/officeart/2005/8/layout/hList1"/>
    <dgm:cxn modelId="{7AB7DDE4-92F3-42DF-86D5-5C9D3187AA1C}" srcId="{FDEA57FD-52A3-49D9-BEC4-81AE1EB241D9}" destId="{106ECADE-013B-4F67-BE54-ABDA61502CD2}" srcOrd="2" destOrd="0" parTransId="{3A8A9450-0FA1-4ACC-AA25-A5DDA3BF3DDB}" sibTransId="{1C8408ED-21B6-446E-B638-A159558AF710}"/>
    <dgm:cxn modelId="{A21511E8-7777-44CE-BAB5-D9C6CB40A2C7}" type="presOf" srcId="{CD49F8D7-AA01-488F-9D6F-8D1CFC128619}" destId="{706083D9-7A9B-47B2-8B08-8E42A5029FA3}" srcOrd="0" destOrd="4" presId="urn:microsoft.com/office/officeart/2005/8/layout/hList1"/>
    <dgm:cxn modelId="{186041EF-67DA-427D-A305-48A0A70E39BF}" srcId="{55777EE9-6B12-4E81-9850-10E7D61EE9A6}" destId="{C5D8052E-17BC-417A-9F8B-1DD2859244D5}" srcOrd="2" destOrd="0" parTransId="{A4DAF4FB-3A21-4806-A019-39062B3C63FD}" sibTransId="{FAB13EBB-80DB-4522-8469-5A2FF0C44826}"/>
    <dgm:cxn modelId="{661893F1-1C88-4B84-8132-A72C36CDADA3}" srcId="{55777EE9-6B12-4E81-9850-10E7D61EE9A6}" destId="{65CC02AC-5CD1-407A-9398-2F18F5C3EA3F}" srcOrd="3" destOrd="0" parTransId="{BD5698F2-1919-4CDD-8218-FDB7043FCD94}" sibTransId="{89761FFD-28F3-4975-9781-ED16455D132A}"/>
    <dgm:cxn modelId="{3C7BB7F4-1651-4CE1-A3AC-BCD39277A7BD}" type="presOf" srcId="{D34B8967-4943-45BE-81BD-05C80CB049A5}" destId="{C0496AF6-A0C6-43A3-B6FE-23B79B43838F}" srcOrd="0" destOrd="1" presId="urn:microsoft.com/office/officeart/2005/8/layout/hList1"/>
    <dgm:cxn modelId="{83A225FA-40FF-4639-81A8-04D75CC098E2}" srcId="{106ECADE-013B-4F67-BE54-ABDA61502CD2}" destId="{D34B8967-4943-45BE-81BD-05C80CB049A5}" srcOrd="1" destOrd="0" parTransId="{F2086AE2-2C1C-41FA-A207-7E8B6011E870}" sibTransId="{FBC2C599-7BF5-42C5-B860-E4800601BCF6}"/>
    <dgm:cxn modelId="{C23081FC-7519-4C71-BB67-EF72A72DD87A}" srcId="{55777EE9-6B12-4E81-9850-10E7D61EE9A6}" destId="{D96DD1B6-99A1-495E-8F31-27FCBE28849E}" srcOrd="0" destOrd="0" parTransId="{A0F98C3C-4F14-4481-8F7F-43E251813794}" sibTransId="{47FCCF91-F901-4A2A-8429-3AA6E3A93BB9}"/>
    <dgm:cxn modelId="{6DF89DFD-A0DA-440C-8719-174653B30212}" type="presOf" srcId="{D96DD1B6-99A1-495E-8F31-27FCBE28849E}" destId="{706083D9-7A9B-47B2-8B08-8E42A5029FA3}" srcOrd="0" destOrd="0" presId="urn:microsoft.com/office/officeart/2005/8/layout/hList1"/>
    <dgm:cxn modelId="{45D494FC-F33B-4545-B53A-37375637EE73}" type="presParOf" srcId="{4F1F5E65-F0A9-4669-9E51-981FD8B77462}" destId="{2AD34676-9687-43F6-99EC-9BE108E07A3A}" srcOrd="0" destOrd="0" presId="urn:microsoft.com/office/officeart/2005/8/layout/hList1"/>
    <dgm:cxn modelId="{7727CC5C-2345-4CFE-AD45-D3F360AB4A83}" type="presParOf" srcId="{2AD34676-9687-43F6-99EC-9BE108E07A3A}" destId="{B4453AD9-0C8D-483D-BB5C-19AFF95F3132}" srcOrd="0" destOrd="0" presId="urn:microsoft.com/office/officeart/2005/8/layout/hList1"/>
    <dgm:cxn modelId="{2F934C00-21D0-478F-8FE7-4BE4D787C851}" type="presParOf" srcId="{2AD34676-9687-43F6-99EC-9BE108E07A3A}" destId="{8FE5A5E5-9989-46D1-99C3-E0BF8B605A52}" srcOrd="1" destOrd="0" presId="urn:microsoft.com/office/officeart/2005/8/layout/hList1"/>
    <dgm:cxn modelId="{CE67D353-3277-4FB5-90C2-888CDE14EFD6}" type="presParOf" srcId="{4F1F5E65-F0A9-4669-9E51-981FD8B77462}" destId="{F13AD10F-2C18-42AC-84EA-A02662837C7D}" srcOrd="1" destOrd="0" presId="urn:microsoft.com/office/officeart/2005/8/layout/hList1"/>
    <dgm:cxn modelId="{2487C320-C669-4AF9-ABD7-C7CBABBA4F4C}" type="presParOf" srcId="{4F1F5E65-F0A9-4669-9E51-981FD8B77462}" destId="{B07D74A7-8E12-4E0E-B33F-2BCAE65C6A74}" srcOrd="2" destOrd="0" presId="urn:microsoft.com/office/officeart/2005/8/layout/hList1"/>
    <dgm:cxn modelId="{F189B377-5E76-4022-A363-6ED553C1039F}" type="presParOf" srcId="{B07D74A7-8E12-4E0E-B33F-2BCAE65C6A74}" destId="{6AA6E2B4-D44C-40AF-BE94-CA3E624D774D}" srcOrd="0" destOrd="0" presId="urn:microsoft.com/office/officeart/2005/8/layout/hList1"/>
    <dgm:cxn modelId="{1C9B43D3-CBE0-49C2-9376-4AB882D5946C}" type="presParOf" srcId="{B07D74A7-8E12-4E0E-B33F-2BCAE65C6A74}" destId="{706083D9-7A9B-47B2-8B08-8E42A5029FA3}" srcOrd="1" destOrd="0" presId="urn:microsoft.com/office/officeart/2005/8/layout/hList1"/>
    <dgm:cxn modelId="{6E764719-EA81-4B99-B331-23E106C5134F}" type="presParOf" srcId="{4F1F5E65-F0A9-4669-9E51-981FD8B77462}" destId="{0175ABBF-C8DA-4A4E-B55B-50D6109447B7}" srcOrd="3" destOrd="0" presId="urn:microsoft.com/office/officeart/2005/8/layout/hList1"/>
    <dgm:cxn modelId="{49E7F497-CD59-4CEC-B5CB-E680DD3118EF}" type="presParOf" srcId="{4F1F5E65-F0A9-4669-9E51-981FD8B77462}" destId="{091667D6-AA6B-416D-A013-D45D4A18DE08}" srcOrd="4" destOrd="0" presId="urn:microsoft.com/office/officeart/2005/8/layout/hList1"/>
    <dgm:cxn modelId="{BC109065-BD80-414C-9397-1F8C97EEBCF4}" type="presParOf" srcId="{091667D6-AA6B-416D-A013-D45D4A18DE08}" destId="{6F46DC17-F561-4335-BDA0-FFB03D3FC968}" srcOrd="0" destOrd="0" presId="urn:microsoft.com/office/officeart/2005/8/layout/hList1"/>
    <dgm:cxn modelId="{4A343C7D-C668-4F1F-9505-6E30BCF475E6}" type="presParOf" srcId="{091667D6-AA6B-416D-A013-D45D4A18DE08}" destId="{C0496AF6-A0C6-43A3-B6FE-23B79B43838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072B235-972B-4C81-B297-0B3E3B819CFC}" type="doc">
      <dgm:prSet loTypeId="urn:microsoft.com/office/officeart/2005/8/layout/hierarchy1" loCatId="hierarchy" qsTypeId="urn:microsoft.com/office/officeart/2005/8/quickstyle/simple2" qsCatId="simple" csTypeId="urn:microsoft.com/office/officeart/2005/8/colors/accent5_5" csCatId="accent5"/>
      <dgm:spPr/>
      <dgm:t>
        <a:bodyPr/>
        <a:lstStyle/>
        <a:p>
          <a:endParaRPr lang="en-US"/>
        </a:p>
      </dgm:t>
    </dgm:pt>
    <dgm:pt modelId="{9C4BA6C6-2BEF-49F8-B695-7D70289D218A}">
      <dgm:prSet/>
      <dgm:spPr/>
      <dgm:t>
        <a:bodyPr/>
        <a:lstStyle/>
        <a:p>
          <a:r>
            <a:rPr lang="en-US"/>
            <a:t>Active listening is a way of listening that involves full attention to what is being said for the primary purpose of understanding the speaker.</a:t>
          </a:r>
        </a:p>
      </dgm:t>
    </dgm:pt>
    <dgm:pt modelId="{E9AAEE8E-1842-494A-A0A6-FAE2C49A9AC6}" type="parTrans" cxnId="{6F461682-F422-49AB-81AA-E5A2E848E954}">
      <dgm:prSet/>
      <dgm:spPr/>
      <dgm:t>
        <a:bodyPr/>
        <a:lstStyle/>
        <a:p>
          <a:endParaRPr lang="en-US"/>
        </a:p>
      </dgm:t>
    </dgm:pt>
    <dgm:pt modelId="{F3E0DFBB-0BD7-4F2B-85AA-7D2E68E23280}" type="sibTrans" cxnId="{6F461682-F422-49AB-81AA-E5A2E848E954}">
      <dgm:prSet/>
      <dgm:spPr/>
      <dgm:t>
        <a:bodyPr/>
        <a:lstStyle/>
        <a:p>
          <a:endParaRPr lang="en-US"/>
        </a:p>
      </dgm:t>
    </dgm:pt>
    <dgm:pt modelId="{F6C6135A-206F-49F9-A7BB-8DF7113EDB50}">
      <dgm:prSet/>
      <dgm:spPr/>
      <dgm:t>
        <a:bodyPr/>
        <a:lstStyle/>
        <a:p>
          <a:r>
            <a:rPr lang="en-US"/>
            <a:t>It is an important skill set for many different circumstances, from personal to professional. </a:t>
          </a:r>
        </a:p>
      </dgm:t>
    </dgm:pt>
    <dgm:pt modelId="{B0C19339-B574-4432-B11F-6C9225B8927B}" type="parTrans" cxnId="{9FB72A4C-111D-4023-9536-7F6BC5AA74C8}">
      <dgm:prSet/>
      <dgm:spPr/>
      <dgm:t>
        <a:bodyPr/>
        <a:lstStyle/>
        <a:p>
          <a:endParaRPr lang="en-US"/>
        </a:p>
      </dgm:t>
    </dgm:pt>
    <dgm:pt modelId="{F4AB76EB-A8AF-402E-9E52-526C52180C29}" type="sibTrans" cxnId="{9FB72A4C-111D-4023-9536-7F6BC5AA74C8}">
      <dgm:prSet/>
      <dgm:spPr/>
      <dgm:t>
        <a:bodyPr/>
        <a:lstStyle/>
        <a:p>
          <a:endParaRPr lang="en-US"/>
        </a:p>
      </dgm:t>
    </dgm:pt>
    <dgm:pt modelId="{0B2C4E21-954F-46EA-9E98-D3F055A2FAB3}">
      <dgm:prSet/>
      <dgm:spPr/>
      <dgm:t>
        <a:bodyPr/>
        <a:lstStyle/>
        <a:p>
          <a:r>
            <a:rPr lang="en-US"/>
            <a:t>If we are not listening actively, we are likely to miss the real message. </a:t>
          </a:r>
        </a:p>
      </dgm:t>
    </dgm:pt>
    <dgm:pt modelId="{F6F956EC-8FE5-4E79-B508-485A24099DB6}" type="parTrans" cxnId="{F9D5A59E-F2D3-4DC8-8933-18F42D691200}">
      <dgm:prSet/>
      <dgm:spPr/>
      <dgm:t>
        <a:bodyPr/>
        <a:lstStyle/>
        <a:p>
          <a:endParaRPr lang="en-US"/>
        </a:p>
      </dgm:t>
    </dgm:pt>
    <dgm:pt modelId="{FF8860A1-C09A-439C-8EE0-CD0BB35A87D4}" type="sibTrans" cxnId="{F9D5A59E-F2D3-4DC8-8933-18F42D691200}">
      <dgm:prSet/>
      <dgm:spPr/>
      <dgm:t>
        <a:bodyPr/>
        <a:lstStyle/>
        <a:p>
          <a:endParaRPr lang="en-US"/>
        </a:p>
      </dgm:t>
    </dgm:pt>
    <dgm:pt modelId="{F15B31AB-A3FF-450E-B339-66C3137E696E}" type="pres">
      <dgm:prSet presAssocID="{8072B235-972B-4C81-B297-0B3E3B819CFC}" presName="hierChild1" presStyleCnt="0">
        <dgm:presLayoutVars>
          <dgm:chPref val="1"/>
          <dgm:dir/>
          <dgm:animOne val="branch"/>
          <dgm:animLvl val="lvl"/>
          <dgm:resizeHandles/>
        </dgm:presLayoutVars>
      </dgm:prSet>
      <dgm:spPr/>
    </dgm:pt>
    <dgm:pt modelId="{A1536258-44CE-46ED-AC74-ABB634BC0343}" type="pres">
      <dgm:prSet presAssocID="{9C4BA6C6-2BEF-49F8-B695-7D70289D218A}" presName="hierRoot1" presStyleCnt="0"/>
      <dgm:spPr/>
    </dgm:pt>
    <dgm:pt modelId="{50A1453E-866B-4B41-9DEA-36143D71B7AE}" type="pres">
      <dgm:prSet presAssocID="{9C4BA6C6-2BEF-49F8-B695-7D70289D218A}" presName="composite" presStyleCnt="0"/>
      <dgm:spPr/>
    </dgm:pt>
    <dgm:pt modelId="{2A2A3962-30AF-4DB7-B32C-AAE8EF2FB9DE}" type="pres">
      <dgm:prSet presAssocID="{9C4BA6C6-2BEF-49F8-B695-7D70289D218A}" presName="background" presStyleLbl="node0" presStyleIdx="0" presStyleCnt="3"/>
      <dgm:spPr/>
    </dgm:pt>
    <dgm:pt modelId="{A48CB0B0-C277-459E-8222-8DCB26F0AEA1}" type="pres">
      <dgm:prSet presAssocID="{9C4BA6C6-2BEF-49F8-B695-7D70289D218A}" presName="text" presStyleLbl="fgAcc0" presStyleIdx="0" presStyleCnt="3">
        <dgm:presLayoutVars>
          <dgm:chPref val="3"/>
        </dgm:presLayoutVars>
      </dgm:prSet>
      <dgm:spPr/>
    </dgm:pt>
    <dgm:pt modelId="{E63B7BC5-A9C4-4BE6-B2BD-2CF12A947BEB}" type="pres">
      <dgm:prSet presAssocID="{9C4BA6C6-2BEF-49F8-B695-7D70289D218A}" presName="hierChild2" presStyleCnt="0"/>
      <dgm:spPr/>
    </dgm:pt>
    <dgm:pt modelId="{DB0DAC15-569A-456E-875F-6D337EC3EE41}" type="pres">
      <dgm:prSet presAssocID="{F6C6135A-206F-49F9-A7BB-8DF7113EDB50}" presName="hierRoot1" presStyleCnt="0"/>
      <dgm:spPr/>
    </dgm:pt>
    <dgm:pt modelId="{40A7F513-4511-4B1C-A11D-AE538AE40D9D}" type="pres">
      <dgm:prSet presAssocID="{F6C6135A-206F-49F9-A7BB-8DF7113EDB50}" presName="composite" presStyleCnt="0"/>
      <dgm:spPr/>
    </dgm:pt>
    <dgm:pt modelId="{A9916B02-1D34-4057-A977-4F0FE0ECD6FA}" type="pres">
      <dgm:prSet presAssocID="{F6C6135A-206F-49F9-A7BB-8DF7113EDB50}" presName="background" presStyleLbl="node0" presStyleIdx="1" presStyleCnt="3"/>
      <dgm:spPr/>
    </dgm:pt>
    <dgm:pt modelId="{CB970D32-5ACE-4093-B666-EDF20A93969E}" type="pres">
      <dgm:prSet presAssocID="{F6C6135A-206F-49F9-A7BB-8DF7113EDB50}" presName="text" presStyleLbl="fgAcc0" presStyleIdx="1" presStyleCnt="3">
        <dgm:presLayoutVars>
          <dgm:chPref val="3"/>
        </dgm:presLayoutVars>
      </dgm:prSet>
      <dgm:spPr/>
    </dgm:pt>
    <dgm:pt modelId="{C707435D-B28C-4CC6-ABF9-E3672C61B41B}" type="pres">
      <dgm:prSet presAssocID="{F6C6135A-206F-49F9-A7BB-8DF7113EDB50}" presName="hierChild2" presStyleCnt="0"/>
      <dgm:spPr/>
    </dgm:pt>
    <dgm:pt modelId="{C9EF9335-E312-4285-93B3-BFEAB5142292}" type="pres">
      <dgm:prSet presAssocID="{0B2C4E21-954F-46EA-9E98-D3F055A2FAB3}" presName="hierRoot1" presStyleCnt="0"/>
      <dgm:spPr/>
    </dgm:pt>
    <dgm:pt modelId="{2A641C1B-B17B-479F-B48C-2A579652ECE7}" type="pres">
      <dgm:prSet presAssocID="{0B2C4E21-954F-46EA-9E98-D3F055A2FAB3}" presName="composite" presStyleCnt="0"/>
      <dgm:spPr/>
    </dgm:pt>
    <dgm:pt modelId="{F9C3C345-90BA-43C0-BAEA-27348768569C}" type="pres">
      <dgm:prSet presAssocID="{0B2C4E21-954F-46EA-9E98-D3F055A2FAB3}" presName="background" presStyleLbl="node0" presStyleIdx="2" presStyleCnt="3"/>
      <dgm:spPr/>
    </dgm:pt>
    <dgm:pt modelId="{58D9B55D-709E-47D3-A344-844E4EB0A42A}" type="pres">
      <dgm:prSet presAssocID="{0B2C4E21-954F-46EA-9E98-D3F055A2FAB3}" presName="text" presStyleLbl="fgAcc0" presStyleIdx="2" presStyleCnt="3">
        <dgm:presLayoutVars>
          <dgm:chPref val="3"/>
        </dgm:presLayoutVars>
      </dgm:prSet>
      <dgm:spPr/>
    </dgm:pt>
    <dgm:pt modelId="{EDF1384F-C0B9-4491-A9AE-E5DC1C3754EC}" type="pres">
      <dgm:prSet presAssocID="{0B2C4E21-954F-46EA-9E98-D3F055A2FAB3}" presName="hierChild2" presStyleCnt="0"/>
      <dgm:spPr/>
    </dgm:pt>
  </dgm:ptLst>
  <dgm:cxnLst>
    <dgm:cxn modelId="{AF96C01D-9E06-4F17-8F94-D53123A3E6CB}" type="presOf" srcId="{8072B235-972B-4C81-B297-0B3E3B819CFC}" destId="{F15B31AB-A3FF-450E-B339-66C3137E696E}" srcOrd="0" destOrd="0" presId="urn:microsoft.com/office/officeart/2005/8/layout/hierarchy1"/>
    <dgm:cxn modelId="{9FB72A4C-111D-4023-9536-7F6BC5AA74C8}" srcId="{8072B235-972B-4C81-B297-0B3E3B819CFC}" destId="{F6C6135A-206F-49F9-A7BB-8DF7113EDB50}" srcOrd="1" destOrd="0" parTransId="{B0C19339-B574-4432-B11F-6C9225B8927B}" sibTransId="{F4AB76EB-A8AF-402E-9E52-526C52180C29}"/>
    <dgm:cxn modelId="{6F461682-F422-49AB-81AA-E5A2E848E954}" srcId="{8072B235-972B-4C81-B297-0B3E3B819CFC}" destId="{9C4BA6C6-2BEF-49F8-B695-7D70289D218A}" srcOrd="0" destOrd="0" parTransId="{E9AAEE8E-1842-494A-A0A6-FAE2C49A9AC6}" sibTransId="{F3E0DFBB-0BD7-4F2B-85AA-7D2E68E23280}"/>
    <dgm:cxn modelId="{F9D5A59E-F2D3-4DC8-8933-18F42D691200}" srcId="{8072B235-972B-4C81-B297-0B3E3B819CFC}" destId="{0B2C4E21-954F-46EA-9E98-D3F055A2FAB3}" srcOrd="2" destOrd="0" parTransId="{F6F956EC-8FE5-4E79-B508-485A24099DB6}" sibTransId="{FF8860A1-C09A-439C-8EE0-CD0BB35A87D4}"/>
    <dgm:cxn modelId="{4542CEB4-0356-4061-8746-E77F24C8B774}" type="presOf" srcId="{9C4BA6C6-2BEF-49F8-B695-7D70289D218A}" destId="{A48CB0B0-C277-459E-8222-8DCB26F0AEA1}" srcOrd="0" destOrd="0" presId="urn:microsoft.com/office/officeart/2005/8/layout/hierarchy1"/>
    <dgm:cxn modelId="{271CDEBE-BD32-4616-9FF3-7FD5AF977297}" type="presOf" srcId="{F6C6135A-206F-49F9-A7BB-8DF7113EDB50}" destId="{CB970D32-5ACE-4093-B666-EDF20A93969E}" srcOrd="0" destOrd="0" presId="urn:microsoft.com/office/officeart/2005/8/layout/hierarchy1"/>
    <dgm:cxn modelId="{CD22DFF5-3002-4F92-8079-E058228DC35C}" type="presOf" srcId="{0B2C4E21-954F-46EA-9E98-D3F055A2FAB3}" destId="{58D9B55D-709E-47D3-A344-844E4EB0A42A}" srcOrd="0" destOrd="0" presId="urn:microsoft.com/office/officeart/2005/8/layout/hierarchy1"/>
    <dgm:cxn modelId="{2826F989-9E8E-453F-BE00-237443F99851}" type="presParOf" srcId="{F15B31AB-A3FF-450E-B339-66C3137E696E}" destId="{A1536258-44CE-46ED-AC74-ABB634BC0343}" srcOrd="0" destOrd="0" presId="urn:microsoft.com/office/officeart/2005/8/layout/hierarchy1"/>
    <dgm:cxn modelId="{1610B751-44C2-465A-97E6-658BF74E1C87}" type="presParOf" srcId="{A1536258-44CE-46ED-AC74-ABB634BC0343}" destId="{50A1453E-866B-4B41-9DEA-36143D71B7AE}" srcOrd="0" destOrd="0" presId="urn:microsoft.com/office/officeart/2005/8/layout/hierarchy1"/>
    <dgm:cxn modelId="{4005082E-DC55-4D4A-ABA3-D486FD7EE87C}" type="presParOf" srcId="{50A1453E-866B-4B41-9DEA-36143D71B7AE}" destId="{2A2A3962-30AF-4DB7-B32C-AAE8EF2FB9DE}" srcOrd="0" destOrd="0" presId="urn:microsoft.com/office/officeart/2005/8/layout/hierarchy1"/>
    <dgm:cxn modelId="{6257ABE8-5541-45C6-B5B8-DEDF42851741}" type="presParOf" srcId="{50A1453E-866B-4B41-9DEA-36143D71B7AE}" destId="{A48CB0B0-C277-459E-8222-8DCB26F0AEA1}" srcOrd="1" destOrd="0" presId="urn:microsoft.com/office/officeart/2005/8/layout/hierarchy1"/>
    <dgm:cxn modelId="{0A9CF42C-D000-4C1B-9063-7A50E66CB748}" type="presParOf" srcId="{A1536258-44CE-46ED-AC74-ABB634BC0343}" destId="{E63B7BC5-A9C4-4BE6-B2BD-2CF12A947BEB}" srcOrd="1" destOrd="0" presId="urn:microsoft.com/office/officeart/2005/8/layout/hierarchy1"/>
    <dgm:cxn modelId="{0D2F0F9A-A830-4ED0-A2AE-19B7AB5D6009}" type="presParOf" srcId="{F15B31AB-A3FF-450E-B339-66C3137E696E}" destId="{DB0DAC15-569A-456E-875F-6D337EC3EE41}" srcOrd="1" destOrd="0" presId="urn:microsoft.com/office/officeart/2005/8/layout/hierarchy1"/>
    <dgm:cxn modelId="{76ECA665-3295-4741-9D29-589949F46430}" type="presParOf" srcId="{DB0DAC15-569A-456E-875F-6D337EC3EE41}" destId="{40A7F513-4511-4B1C-A11D-AE538AE40D9D}" srcOrd="0" destOrd="0" presId="urn:microsoft.com/office/officeart/2005/8/layout/hierarchy1"/>
    <dgm:cxn modelId="{1782DA57-CA19-43A9-9994-6E61FA044054}" type="presParOf" srcId="{40A7F513-4511-4B1C-A11D-AE538AE40D9D}" destId="{A9916B02-1D34-4057-A977-4F0FE0ECD6FA}" srcOrd="0" destOrd="0" presId="urn:microsoft.com/office/officeart/2005/8/layout/hierarchy1"/>
    <dgm:cxn modelId="{5562A69C-CC62-4958-BD44-50411025B7B6}" type="presParOf" srcId="{40A7F513-4511-4B1C-A11D-AE538AE40D9D}" destId="{CB970D32-5ACE-4093-B666-EDF20A93969E}" srcOrd="1" destOrd="0" presId="urn:microsoft.com/office/officeart/2005/8/layout/hierarchy1"/>
    <dgm:cxn modelId="{B13613D2-E613-4CEE-AF93-2E9EE6125E3A}" type="presParOf" srcId="{DB0DAC15-569A-456E-875F-6D337EC3EE41}" destId="{C707435D-B28C-4CC6-ABF9-E3672C61B41B}" srcOrd="1" destOrd="0" presId="urn:microsoft.com/office/officeart/2005/8/layout/hierarchy1"/>
    <dgm:cxn modelId="{B4243382-158D-4B36-B880-114D0D763AB0}" type="presParOf" srcId="{F15B31AB-A3FF-450E-B339-66C3137E696E}" destId="{C9EF9335-E312-4285-93B3-BFEAB5142292}" srcOrd="2" destOrd="0" presId="urn:microsoft.com/office/officeart/2005/8/layout/hierarchy1"/>
    <dgm:cxn modelId="{016435BB-9A13-4779-87AD-B31D0F0DE6D0}" type="presParOf" srcId="{C9EF9335-E312-4285-93B3-BFEAB5142292}" destId="{2A641C1B-B17B-479F-B48C-2A579652ECE7}" srcOrd="0" destOrd="0" presId="urn:microsoft.com/office/officeart/2005/8/layout/hierarchy1"/>
    <dgm:cxn modelId="{C9662ADC-54B9-446D-BA9A-B889AC485206}" type="presParOf" srcId="{2A641C1B-B17B-479F-B48C-2A579652ECE7}" destId="{F9C3C345-90BA-43C0-BAEA-27348768569C}" srcOrd="0" destOrd="0" presId="urn:microsoft.com/office/officeart/2005/8/layout/hierarchy1"/>
    <dgm:cxn modelId="{43EAAC71-A977-485F-B8D9-0C5EB2046EE2}" type="presParOf" srcId="{2A641C1B-B17B-479F-B48C-2A579652ECE7}" destId="{58D9B55D-709E-47D3-A344-844E4EB0A42A}" srcOrd="1" destOrd="0" presId="urn:microsoft.com/office/officeart/2005/8/layout/hierarchy1"/>
    <dgm:cxn modelId="{F3C72793-46C2-44AA-B57E-F27A437C34A7}" type="presParOf" srcId="{C9EF9335-E312-4285-93B3-BFEAB5142292}" destId="{EDF1384F-C0B9-4491-A9AE-E5DC1C3754E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1F43130-6211-42D2-8339-3080E6B6174E}" type="doc">
      <dgm:prSet loTypeId="urn:microsoft.com/office/officeart/2016/7/layout/VerticalHollowActionList" loCatId="List" qsTypeId="urn:microsoft.com/office/officeart/2005/8/quickstyle/simple5" qsCatId="simple" csTypeId="urn:microsoft.com/office/officeart/2005/8/colors/accent5_5" csCatId="accent5" phldr="1"/>
      <dgm:spPr/>
      <dgm:t>
        <a:bodyPr/>
        <a:lstStyle/>
        <a:p>
          <a:endParaRPr lang="en-US"/>
        </a:p>
      </dgm:t>
    </dgm:pt>
    <dgm:pt modelId="{B875E4D7-5456-4E75-9A44-8AD4B2670027}">
      <dgm:prSet/>
      <dgm:spPr/>
      <dgm:t>
        <a:bodyPr/>
        <a:lstStyle/>
        <a:p>
          <a:r>
            <a:rPr lang="en-US"/>
            <a:t>Listen for Total</a:t>
          </a:r>
        </a:p>
        <a:p>
          <a:r>
            <a:rPr lang="en-US"/>
            <a:t>Meaning</a:t>
          </a:r>
        </a:p>
      </dgm:t>
    </dgm:pt>
    <dgm:pt modelId="{E0096F0C-B497-44C1-B1A9-366D0983A397}" type="parTrans" cxnId="{8D07A639-F656-4A90-A600-B6FCCCB22CBE}">
      <dgm:prSet/>
      <dgm:spPr/>
      <dgm:t>
        <a:bodyPr/>
        <a:lstStyle/>
        <a:p>
          <a:endParaRPr lang="en-US"/>
        </a:p>
      </dgm:t>
    </dgm:pt>
    <dgm:pt modelId="{7A0E12B1-4DBA-445E-8F58-A58BE01AA571}" type="sibTrans" cxnId="{8D07A639-F656-4A90-A600-B6FCCCB22CBE}">
      <dgm:prSet/>
      <dgm:spPr/>
      <dgm:t>
        <a:bodyPr/>
        <a:lstStyle/>
        <a:p>
          <a:endParaRPr lang="en-US"/>
        </a:p>
      </dgm:t>
    </dgm:pt>
    <dgm:pt modelId="{6D6F2CD6-0855-4114-9EC3-D9EF19032C94}">
      <dgm:prSet/>
      <dgm:spPr/>
      <dgm:t>
        <a:bodyPr/>
        <a:lstStyle/>
        <a:p>
          <a:r>
            <a:rPr lang="en-US"/>
            <a:t>When someone is conveying a message, there are two meanings to gather: the content and the feeling or attitude underlying the message. An active listener is not only tuned in to the information conveyed, but also how it is conveyed and any nonverbal cues present.</a:t>
          </a:r>
        </a:p>
      </dgm:t>
    </dgm:pt>
    <dgm:pt modelId="{C486E054-C68B-45D6-98D0-623A3C59D8AF}" type="parTrans" cxnId="{D5091024-2ECE-4EEB-AD54-5F0D917B3B86}">
      <dgm:prSet/>
      <dgm:spPr/>
      <dgm:t>
        <a:bodyPr/>
        <a:lstStyle/>
        <a:p>
          <a:endParaRPr lang="en-US"/>
        </a:p>
      </dgm:t>
    </dgm:pt>
    <dgm:pt modelId="{AD130B2E-B690-4423-B011-0EA2EB131526}" type="sibTrans" cxnId="{D5091024-2ECE-4EEB-AD54-5F0D917B3B86}">
      <dgm:prSet/>
      <dgm:spPr/>
      <dgm:t>
        <a:bodyPr/>
        <a:lstStyle/>
        <a:p>
          <a:endParaRPr lang="en-US"/>
        </a:p>
      </dgm:t>
    </dgm:pt>
    <dgm:pt modelId="{6602D52D-8B36-48EB-8F11-3A1481A4B14F}">
      <dgm:prSet/>
      <dgm:spPr/>
      <dgm:t>
        <a:bodyPr/>
        <a:lstStyle/>
        <a:p>
          <a:r>
            <a:rPr lang="en-US"/>
            <a:t>Respond to Feelings</a:t>
          </a:r>
        </a:p>
      </dgm:t>
    </dgm:pt>
    <dgm:pt modelId="{68F45DCD-F59C-4A7E-BAAA-479904D5C33E}" type="parTrans" cxnId="{6B12AC4A-4EE4-4E96-A4E5-A8F7C54AAF8A}">
      <dgm:prSet/>
      <dgm:spPr/>
      <dgm:t>
        <a:bodyPr/>
        <a:lstStyle/>
        <a:p>
          <a:endParaRPr lang="en-US"/>
        </a:p>
      </dgm:t>
    </dgm:pt>
    <dgm:pt modelId="{3E9383DA-081C-4CE1-B013-94B0BC3AA2AE}" type="sibTrans" cxnId="{6B12AC4A-4EE4-4E96-A4E5-A8F7C54AAF8A}">
      <dgm:prSet/>
      <dgm:spPr/>
      <dgm:t>
        <a:bodyPr/>
        <a:lstStyle/>
        <a:p>
          <a:endParaRPr lang="en-US"/>
        </a:p>
      </dgm:t>
    </dgm:pt>
    <dgm:pt modelId="{E66BB34C-3DF2-469B-B66D-EFB09C086A7E}">
      <dgm:prSet/>
      <dgm:spPr/>
      <dgm:t>
        <a:bodyPr/>
        <a:lstStyle/>
        <a:p>
          <a:r>
            <a:rPr lang="en-US"/>
            <a:t>After listening, when a response is appropriate, the listener should respond to the feeling of what was said. In this way, the speaker feels understood and empathy is established.</a:t>
          </a:r>
        </a:p>
      </dgm:t>
    </dgm:pt>
    <dgm:pt modelId="{7FB6389D-E7D9-4D95-BF6C-17142D9CF9E3}" type="parTrans" cxnId="{7D358665-B337-4778-8F44-A4341B784211}">
      <dgm:prSet/>
      <dgm:spPr/>
      <dgm:t>
        <a:bodyPr/>
        <a:lstStyle/>
        <a:p>
          <a:endParaRPr lang="en-US"/>
        </a:p>
      </dgm:t>
    </dgm:pt>
    <dgm:pt modelId="{AC998108-A620-4F9F-A2AC-C0CAD5B4181E}" type="sibTrans" cxnId="{7D358665-B337-4778-8F44-A4341B784211}">
      <dgm:prSet/>
      <dgm:spPr/>
      <dgm:t>
        <a:bodyPr/>
        <a:lstStyle/>
        <a:p>
          <a:endParaRPr lang="en-US"/>
        </a:p>
      </dgm:t>
    </dgm:pt>
    <dgm:pt modelId="{1C9836CA-430F-421C-B752-0F132E019100}">
      <dgm:prSet/>
      <dgm:spPr/>
      <dgm:t>
        <a:bodyPr/>
        <a:lstStyle/>
        <a:p>
          <a:r>
            <a:rPr lang="en-US"/>
            <a:t>Nonverbal cues include tone of voice, facial or body expressions, and speed of speech. All of these taken together can convey a much deeper meaning than merely the content of what was said.</a:t>
          </a:r>
        </a:p>
      </dgm:t>
    </dgm:pt>
    <dgm:pt modelId="{B064F12E-E635-438E-A73D-11454788F5F3}" type="parTrans" cxnId="{5BDD2E0F-EEFE-4A5B-873B-43F1B9A3273B}">
      <dgm:prSet/>
      <dgm:spPr/>
      <dgm:t>
        <a:bodyPr/>
        <a:lstStyle/>
        <a:p>
          <a:endParaRPr lang="en-US"/>
        </a:p>
      </dgm:t>
    </dgm:pt>
    <dgm:pt modelId="{27998A91-8341-4CAA-8FAF-FB748232483E}" type="sibTrans" cxnId="{5BDD2E0F-EEFE-4A5B-873B-43F1B9A3273B}">
      <dgm:prSet/>
      <dgm:spPr/>
      <dgm:t>
        <a:bodyPr/>
        <a:lstStyle/>
        <a:p>
          <a:endParaRPr lang="en-US"/>
        </a:p>
      </dgm:t>
    </dgm:pt>
    <dgm:pt modelId="{2E1CE44A-1C30-45C4-87A4-D0B7BCCA5E1C}">
      <dgm:prSet/>
      <dgm:spPr/>
      <dgm:t>
        <a:bodyPr/>
        <a:lstStyle/>
        <a:p>
          <a:r>
            <a:rPr lang="en-US"/>
            <a:t>Note all Cues</a:t>
          </a:r>
        </a:p>
      </dgm:t>
    </dgm:pt>
    <dgm:pt modelId="{A8936FC6-1118-49B6-B03F-55F99B31CB6A}" type="sibTrans" cxnId="{A2F8448E-A4C9-48D4-965C-730F55441215}">
      <dgm:prSet/>
      <dgm:spPr/>
      <dgm:t>
        <a:bodyPr/>
        <a:lstStyle/>
        <a:p>
          <a:endParaRPr lang="en-US"/>
        </a:p>
      </dgm:t>
    </dgm:pt>
    <dgm:pt modelId="{0F0B83EF-09E5-4E57-A97E-CB933429D09D}" type="parTrans" cxnId="{A2F8448E-A4C9-48D4-965C-730F55441215}">
      <dgm:prSet/>
      <dgm:spPr/>
      <dgm:t>
        <a:bodyPr/>
        <a:lstStyle/>
        <a:p>
          <a:endParaRPr lang="en-US"/>
        </a:p>
      </dgm:t>
    </dgm:pt>
    <dgm:pt modelId="{B5A5C882-06F0-4CBC-A058-67D09FFF354D}" type="pres">
      <dgm:prSet presAssocID="{B1F43130-6211-42D2-8339-3080E6B6174E}" presName="Name0" presStyleCnt="0">
        <dgm:presLayoutVars>
          <dgm:dir/>
          <dgm:animLvl val="lvl"/>
          <dgm:resizeHandles val="exact"/>
        </dgm:presLayoutVars>
      </dgm:prSet>
      <dgm:spPr/>
    </dgm:pt>
    <dgm:pt modelId="{7B9E333D-6986-499D-A5B1-E28C33D41AF0}" type="pres">
      <dgm:prSet presAssocID="{B875E4D7-5456-4E75-9A44-8AD4B2670027}" presName="linNode" presStyleCnt="0"/>
      <dgm:spPr/>
    </dgm:pt>
    <dgm:pt modelId="{6AB01DDA-077E-4543-A5F3-E517B21236FF}" type="pres">
      <dgm:prSet presAssocID="{B875E4D7-5456-4E75-9A44-8AD4B2670027}" presName="parentText" presStyleLbl="solidFgAcc1" presStyleIdx="0" presStyleCnt="3">
        <dgm:presLayoutVars>
          <dgm:chMax val="1"/>
          <dgm:bulletEnabled/>
        </dgm:presLayoutVars>
      </dgm:prSet>
      <dgm:spPr/>
    </dgm:pt>
    <dgm:pt modelId="{1CED117F-9349-4DB4-9446-2EB73420D223}" type="pres">
      <dgm:prSet presAssocID="{B875E4D7-5456-4E75-9A44-8AD4B2670027}" presName="descendantText" presStyleLbl="alignNode1" presStyleIdx="0" presStyleCnt="3">
        <dgm:presLayoutVars>
          <dgm:bulletEnabled/>
        </dgm:presLayoutVars>
      </dgm:prSet>
      <dgm:spPr/>
    </dgm:pt>
    <dgm:pt modelId="{3F168D72-E636-48B0-91ED-69F345E58609}" type="pres">
      <dgm:prSet presAssocID="{7A0E12B1-4DBA-445E-8F58-A58BE01AA571}" presName="sp" presStyleCnt="0"/>
      <dgm:spPr/>
    </dgm:pt>
    <dgm:pt modelId="{7CDBD799-2A45-4943-B363-A7E339D5B971}" type="pres">
      <dgm:prSet presAssocID="{6602D52D-8B36-48EB-8F11-3A1481A4B14F}" presName="linNode" presStyleCnt="0"/>
      <dgm:spPr/>
    </dgm:pt>
    <dgm:pt modelId="{4EAD1FDE-7D9E-4887-97E6-4E6F501FC2DB}" type="pres">
      <dgm:prSet presAssocID="{6602D52D-8B36-48EB-8F11-3A1481A4B14F}" presName="parentText" presStyleLbl="solidFgAcc1" presStyleIdx="1" presStyleCnt="3">
        <dgm:presLayoutVars>
          <dgm:chMax val="1"/>
          <dgm:bulletEnabled/>
        </dgm:presLayoutVars>
      </dgm:prSet>
      <dgm:spPr/>
    </dgm:pt>
    <dgm:pt modelId="{B04DF34C-A181-4DC2-B1C8-6BCD64E89A05}" type="pres">
      <dgm:prSet presAssocID="{6602D52D-8B36-48EB-8F11-3A1481A4B14F}" presName="descendantText" presStyleLbl="alignNode1" presStyleIdx="1" presStyleCnt="3">
        <dgm:presLayoutVars>
          <dgm:bulletEnabled/>
        </dgm:presLayoutVars>
      </dgm:prSet>
      <dgm:spPr/>
    </dgm:pt>
    <dgm:pt modelId="{DE278DBC-BC1F-4BB4-ABAA-4C56CE000F21}" type="pres">
      <dgm:prSet presAssocID="{3E9383DA-081C-4CE1-B013-94B0BC3AA2AE}" presName="sp" presStyleCnt="0"/>
      <dgm:spPr/>
    </dgm:pt>
    <dgm:pt modelId="{4EE6F857-3849-4E54-9F62-CDF522E2017E}" type="pres">
      <dgm:prSet presAssocID="{2E1CE44A-1C30-45C4-87A4-D0B7BCCA5E1C}" presName="linNode" presStyleCnt="0"/>
      <dgm:spPr/>
    </dgm:pt>
    <dgm:pt modelId="{073D5CED-2C44-41B9-9EA0-564E70D1C424}" type="pres">
      <dgm:prSet presAssocID="{2E1CE44A-1C30-45C4-87A4-D0B7BCCA5E1C}" presName="parentText" presStyleLbl="solidFgAcc1" presStyleIdx="2" presStyleCnt="3">
        <dgm:presLayoutVars>
          <dgm:chMax val="1"/>
          <dgm:bulletEnabled/>
        </dgm:presLayoutVars>
      </dgm:prSet>
      <dgm:spPr/>
    </dgm:pt>
    <dgm:pt modelId="{74FBBF08-3F86-4BB8-B5E0-1AC7741F3449}" type="pres">
      <dgm:prSet presAssocID="{2E1CE44A-1C30-45C4-87A4-D0B7BCCA5E1C}" presName="descendantText" presStyleLbl="alignNode1" presStyleIdx="2" presStyleCnt="3">
        <dgm:presLayoutVars>
          <dgm:bulletEnabled/>
        </dgm:presLayoutVars>
      </dgm:prSet>
      <dgm:spPr/>
    </dgm:pt>
  </dgm:ptLst>
  <dgm:cxnLst>
    <dgm:cxn modelId="{5BDD2E0F-EEFE-4A5B-873B-43F1B9A3273B}" srcId="{2E1CE44A-1C30-45C4-87A4-D0B7BCCA5E1C}" destId="{1C9836CA-430F-421C-B752-0F132E019100}" srcOrd="0" destOrd="0" parTransId="{B064F12E-E635-438E-A73D-11454788F5F3}" sibTransId="{27998A91-8341-4CAA-8FAF-FB748232483E}"/>
    <dgm:cxn modelId="{DF69D60F-0BAC-4ED9-B35E-2031B6251BB6}" type="presOf" srcId="{6D6F2CD6-0855-4114-9EC3-D9EF19032C94}" destId="{1CED117F-9349-4DB4-9446-2EB73420D223}" srcOrd="0" destOrd="0" presId="urn:microsoft.com/office/officeart/2016/7/layout/VerticalHollowActionList"/>
    <dgm:cxn modelId="{CB3E4814-FB39-4256-91D3-A4086630A549}" type="presOf" srcId="{2E1CE44A-1C30-45C4-87A4-D0B7BCCA5E1C}" destId="{073D5CED-2C44-41B9-9EA0-564E70D1C424}" srcOrd="0" destOrd="0" presId="urn:microsoft.com/office/officeart/2016/7/layout/VerticalHollowActionList"/>
    <dgm:cxn modelId="{D5091024-2ECE-4EEB-AD54-5F0D917B3B86}" srcId="{B875E4D7-5456-4E75-9A44-8AD4B2670027}" destId="{6D6F2CD6-0855-4114-9EC3-D9EF19032C94}" srcOrd="0" destOrd="0" parTransId="{C486E054-C68B-45D6-98D0-623A3C59D8AF}" sibTransId="{AD130B2E-B690-4423-B011-0EA2EB131526}"/>
    <dgm:cxn modelId="{14077F30-CE67-4296-9BE1-0AE025BBDDD6}" type="presOf" srcId="{E66BB34C-3DF2-469B-B66D-EFB09C086A7E}" destId="{B04DF34C-A181-4DC2-B1C8-6BCD64E89A05}" srcOrd="0" destOrd="0" presId="urn:microsoft.com/office/officeart/2016/7/layout/VerticalHollowActionList"/>
    <dgm:cxn modelId="{8D07A639-F656-4A90-A600-B6FCCCB22CBE}" srcId="{B1F43130-6211-42D2-8339-3080E6B6174E}" destId="{B875E4D7-5456-4E75-9A44-8AD4B2670027}" srcOrd="0" destOrd="0" parTransId="{E0096F0C-B497-44C1-B1A9-366D0983A397}" sibTransId="{7A0E12B1-4DBA-445E-8F58-A58BE01AA571}"/>
    <dgm:cxn modelId="{7D358665-B337-4778-8F44-A4341B784211}" srcId="{6602D52D-8B36-48EB-8F11-3A1481A4B14F}" destId="{E66BB34C-3DF2-469B-B66D-EFB09C086A7E}" srcOrd="0" destOrd="0" parTransId="{7FB6389D-E7D9-4D95-BF6C-17142D9CF9E3}" sibTransId="{AC998108-A620-4F9F-A2AC-C0CAD5B4181E}"/>
    <dgm:cxn modelId="{6B12AC4A-4EE4-4E96-A4E5-A8F7C54AAF8A}" srcId="{B1F43130-6211-42D2-8339-3080E6B6174E}" destId="{6602D52D-8B36-48EB-8F11-3A1481A4B14F}" srcOrd="1" destOrd="0" parTransId="{68F45DCD-F59C-4A7E-BAAA-479904D5C33E}" sibTransId="{3E9383DA-081C-4CE1-B013-94B0BC3AA2AE}"/>
    <dgm:cxn modelId="{A2F8448E-A4C9-48D4-965C-730F55441215}" srcId="{B1F43130-6211-42D2-8339-3080E6B6174E}" destId="{2E1CE44A-1C30-45C4-87A4-D0B7BCCA5E1C}" srcOrd="2" destOrd="0" parTransId="{0F0B83EF-09E5-4E57-A97E-CB933429D09D}" sibTransId="{A8936FC6-1118-49B6-B03F-55F99B31CB6A}"/>
    <dgm:cxn modelId="{B7D21A92-20C0-45A2-8884-5CECC0B6BB5F}" type="presOf" srcId="{B875E4D7-5456-4E75-9A44-8AD4B2670027}" destId="{6AB01DDA-077E-4543-A5F3-E517B21236FF}" srcOrd="0" destOrd="0" presId="urn:microsoft.com/office/officeart/2016/7/layout/VerticalHollowActionList"/>
    <dgm:cxn modelId="{53D79093-51C3-4916-A6FA-A1E9035D2C38}" type="presOf" srcId="{6602D52D-8B36-48EB-8F11-3A1481A4B14F}" destId="{4EAD1FDE-7D9E-4887-97E6-4E6F501FC2DB}" srcOrd="0" destOrd="0" presId="urn:microsoft.com/office/officeart/2016/7/layout/VerticalHollowActionList"/>
    <dgm:cxn modelId="{A3FF8CA7-DF7E-43ED-8068-1345B308B93A}" type="presOf" srcId="{B1F43130-6211-42D2-8339-3080E6B6174E}" destId="{B5A5C882-06F0-4CBC-A058-67D09FFF354D}" srcOrd="0" destOrd="0" presId="urn:microsoft.com/office/officeart/2016/7/layout/VerticalHollowActionList"/>
    <dgm:cxn modelId="{1F8F43AB-A857-4BC4-88B6-9FEDCD22B98F}" type="presOf" srcId="{1C9836CA-430F-421C-B752-0F132E019100}" destId="{74FBBF08-3F86-4BB8-B5E0-1AC7741F3449}" srcOrd="0" destOrd="0" presId="urn:microsoft.com/office/officeart/2016/7/layout/VerticalHollowActionList"/>
    <dgm:cxn modelId="{403B9D84-F4A0-42BD-8CB9-20E0FF0D01B0}" type="presParOf" srcId="{B5A5C882-06F0-4CBC-A058-67D09FFF354D}" destId="{7B9E333D-6986-499D-A5B1-E28C33D41AF0}" srcOrd="0" destOrd="0" presId="urn:microsoft.com/office/officeart/2016/7/layout/VerticalHollowActionList"/>
    <dgm:cxn modelId="{DFA888D0-3E96-4608-A404-8E1DD2CCFCE7}" type="presParOf" srcId="{7B9E333D-6986-499D-A5B1-E28C33D41AF0}" destId="{6AB01DDA-077E-4543-A5F3-E517B21236FF}" srcOrd="0" destOrd="0" presId="urn:microsoft.com/office/officeart/2016/7/layout/VerticalHollowActionList"/>
    <dgm:cxn modelId="{19351505-78BD-4D4B-8238-BAAAC8625429}" type="presParOf" srcId="{7B9E333D-6986-499D-A5B1-E28C33D41AF0}" destId="{1CED117F-9349-4DB4-9446-2EB73420D223}" srcOrd="1" destOrd="0" presId="urn:microsoft.com/office/officeart/2016/7/layout/VerticalHollowActionList"/>
    <dgm:cxn modelId="{5ED0F9BA-320E-4BC5-94F5-4A2ED079F178}" type="presParOf" srcId="{B5A5C882-06F0-4CBC-A058-67D09FFF354D}" destId="{3F168D72-E636-48B0-91ED-69F345E58609}" srcOrd="1" destOrd="0" presId="urn:microsoft.com/office/officeart/2016/7/layout/VerticalHollowActionList"/>
    <dgm:cxn modelId="{3AB400D8-F0CD-4029-BB15-FDE338486850}" type="presParOf" srcId="{B5A5C882-06F0-4CBC-A058-67D09FFF354D}" destId="{7CDBD799-2A45-4943-B363-A7E339D5B971}" srcOrd="2" destOrd="0" presId="urn:microsoft.com/office/officeart/2016/7/layout/VerticalHollowActionList"/>
    <dgm:cxn modelId="{786CC006-6561-4764-BC4F-C48862B56B21}" type="presParOf" srcId="{7CDBD799-2A45-4943-B363-A7E339D5B971}" destId="{4EAD1FDE-7D9E-4887-97E6-4E6F501FC2DB}" srcOrd="0" destOrd="0" presId="urn:microsoft.com/office/officeart/2016/7/layout/VerticalHollowActionList"/>
    <dgm:cxn modelId="{48522636-8D69-4820-AEAC-9B0D048151B7}" type="presParOf" srcId="{7CDBD799-2A45-4943-B363-A7E339D5B971}" destId="{B04DF34C-A181-4DC2-B1C8-6BCD64E89A05}" srcOrd="1" destOrd="0" presId="urn:microsoft.com/office/officeart/2016/7/layout/VerticalHollowActionList"/>
    <dgm:cxn modelId="{D25B4FCD-D3A6-44D4-BB01-4067E6D5DB23}" type="presParOf" srcId="{B5A5C882-06F0-4CBC-A058-67D09FFF354D}" destId="{DE278DBC-BC1F-4BB4-ABAA-4C56CE000F21}" srcOrd="3" destOrd="0" presId="urn:microsoft.com/office/officeart/2016/7/layout/VerticalHollowActionList"/>
    <dgm:cxn modelId="{251385BC-20E6-4882-BF31-83F29ECF00B0}" type="presParOf" srcId="{B5A5C882-06F0-4CBC-A058-67D09FFF354D}" destId="{4EE6F857-3849-4E54-9F62-CDF522E2017E}" srcOrd="4" destOrd="0" presId="urn:microsoft.com/office/officeart/2016/7/layout/VerticalHollowActionList"/>
    <dgm:cxn modelId="{7AC78A5D-E437-4C71-BBF5-E81321FCB7C4}" type="presParOf" srcId="{4EE6F857-3849-4E54-9F62-CDF522E2017E}" destId="{073D5CED-2C44-41B9-9EA0-564E70D1C424}" srcOrd="0" destOrd="0" presId="urn:microsoft.com/office/officeart/2016/7/layout/VerticalHollowActionList"/>
    <dgm:cxn modelId="{E7F6F069-027B-464F-B45B-068494078B65}" type="presParOf" srcId="{4EE6F857-3849-4E54-9F62-CDF522E2017E}" destId="{74FBBF08-3F86-4BB8-B5E0-1AC7741F3449}"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C3D9DC0-AB72-42B4-8126-CF49AD6683DE}" type="doc">
      <dgm:prSet loTypeId="urn:microsoft.com/office/officeart/2005/8/layout/cycle6" loCatId="cycle" qsTypeId="urn:microsoft.com/office/officeart/2005/8/quickstyle/simple1" qsCatId="simple" csTypeId="urn:microsoft.com/office/officeart/2005/8/colors/accent5_5" csCatId="accent5" phldr="1"/>
      <dgm:spPr/>
      <dgm:t>
        <a:bodyPr/>
        <a:lstStyle/>
        <a:p>
          <a:endParaRPr lang="en-US"/>
        </a:p>
      </dgm:t>
    </dgm:pt>
    <dgm:pt modelId="{11B72404-E933-48BE-8EEF-39E5C70FC141}">
      <dgm:prSet phldrT="[Text]"/>
      <dgm:spPr/>
      <dgm:t>
        <a:bodyPr/>
        <a:lstStyle/>
        <a:p>
          <a:r>
            <a:rPr lang="en-US"/>
            <a:t>Body Language</a:t>
          </a:r>
        </a:p>
      </dgm:t>
    </dgm:pt>
    <dgm:pt modelId="{06D017BA-C6AD-4078-9116-DE446F25525B}" type="parTrans" cxnId="{9B2158CC-9B8D-4AC4-B480-1EF2E9281EA5}">
      <dgm:prSet/>
      <dgm:spPr/>
      <dgm:t>
        <a:bodyPr/>
        <a:lstStyle/>
        <a:p>
          <a:endParaRPr lang="en-US"/>
        </a:p>
      </dgm:t>
    </dgm:pt>
    <dgm:pt modelId="{8B92C392-EC47-49FC-93DF-E77B19B50185}" type="sibTrans" cxnId="{9B2158CC-9B8D-4AC4-B480-1EF2E9281EA5}">
      <dgm:prSet/>
      <dgm:spPr/>
      <dgm:t>
        <a:bodyPr/>
        <a:lstStyle/>
        <a:p>
          <a:endParaRPr lang="en-US"/>
        </a:p>
      </dgm:t>
    </dgm:pt>
    <dgm:pt modelId="{BCE0EF47-0825-4DBB-9D94-1470A2238D03}">
      <dgm:prSet phldrT="[Text]"/>
      <dgm:spPr/>
      <dgm:t>
        <a:bodyPr/>
        <a:lstStyle/>
        <a:p>
          <a:r>
            <a:rPr lang="en-US"/>
            <a:t>Building Trust and Rapport </a:t>
          </a:r>
        </a:p>
      </dgm:t>
    </dgm:pt>
    <dgm:pt modelId="{2CF76C3E-4B71-47A0-B31C-0D633957B79D}" type="parTrans" cxnId="{42E1ABC1-03D9-4ADB-8454-F56B782A6651}">
      <dgm:prSet/>
      <dgm:spPr/>
      <dgm:t>
        <a:bodyPr/>
        <a:lstStyle/>
        <a:p>
          <a:endParaRPr lang="en-US"/>
        </a:p>
      </dgm:t>
    </dgm:pt>
    <dgm:pt modelId="{DD28C639-2479-43C0-8213-4D52D42B6F5D}" type="sibTrans" cxnId="{42E1ABC1-03D9-4ADB-8454-F56B782A6651}">
      <dgm:prSet/>
      <dgm:spPr/>
      <dgm:t>
        <a:bodyPr/>
        <a:lstStyle/>
        <a:p>
          <a:endParaRPr lang="en-US"/>
        </a:p>
      </dgm:t>
    </dgm:pt>
    <dgm:pt modelId="{42FBB095-BAF4-4ED7-8A5B-77915B2700BE}">
      <dgm:prSet phldrT="[Text]"/>
      <dgm:spPr/>
      <dgm:t>
        <a:bodyPr/>
        <a:lstStyle/>
        <a:p>
          <a:r>
            <a:rPr lang="en-US"/>
            <a:t>Asking Open- Ended Questions</a:t>
          </a:r>
        </a:p>
      </dgm:t>
    </dgm:pt>
    <dgm:pt modelId="{34E4786D-6852-4CE8-95C0-BB9898FC0124}" type="parTrans" cxnId="{7EDC18CD-CF0C-4BEC-812E-9638E2E3C850}">
      <dgm:prSet/>
      <dgm:spPr/>
      <dgm:t>
        <a:bodyPr/>
        <a:lstStyle/>
        <a:p>
          <a:endParaRPr lang="en-US"/>
        </a:p>
      </dgm:t>
    </dgm:pt>
    <dgm:pt modelId="{0D5C93B9-4B42-44B6-9643-3121EBF71300}" type="sibTrans" cxnId="{7EDC18CD-CF0C-4BEC-812E-9638E2E3C850}">
      <dgm:prSet/>
      <dgm:spPr/>
      <dgm:t>
        <a:bodyPr/>
        <a:lstStyle/>
        <a:p>
          <a:endParaRPr lang="en-US"/>
        </a:p>
      </dgm:t>
    </dgm:pt>
    <dgm:pt modelId="{43C527EC-57FA-43E2-BAA0-8C237E9C7074}">
      <dgm:prSet phldrT="[Text]"/>
      <dgm:spPr/>
      <dgm:t>
        <a:bodyPr/>
        <a:lstStyle/>
        <a:p>
          <a:r>
            <a:rPr lang="en-US"/>
            <a:t> Shows Interest in Group Discussion</a:t>
          </a:r>
        </a:p>
      </dgm:t>
    </dgm:pt>
    <dgm:pt modelId="{6A9B7EFD-F897-4D6D-B3A6-DAB9CFB5F2EB}" type="parTrans" cxnId="{244B8739-5F47-4B98-9280-F52DFBE9E5F4}">
      <dgm:prSet/>
      <dgm:spPr/>
      <dgm:t>
        <a:bodyPr/>
        <a:lstStyle/>
        <a:p>
          <a:endParaRPr lang="en-US"/>
        </a:p>
      </dgm:t>
    </dgm:pt>
    <dgm:pt modelId="{7860E187-1B74-4573-91E6-37AA339AD1B8}" type="sibTrans" cxnId="{244B8739-5F47-4B98-9280-F52DFBE9E5F4}">
      <dgm:prSet/>
      <dgm:spPr/>
      <dgm:t>
        <a:bodyPr/>
        <a:lstStyle/>
        <a:p>
          <a:endParaRPr lang="en-US"/>
        </a:p>
      </dgm:t>
    </dgm:pt>
    <dgm:pt modelId="{12E6F20D-0C00-4006-A62D-25EC4A4F9830}">
      <dgm:prSet phldrT="[Text]"/>
      <dgm:spPr/>
      <dgm:t>
        <a:bodyPr/>
        <a:lstStyle/>
        <a:p>
          <a:r>
            <a:rPr lang="en-US"/>
            <a:t>Verbal Affirmations</a:t>
          </a:r>
        </a:p>
      </dgm:t>
    </dgm:pt>
    <dgm:pt modelId="{0C3D2413-CD5B-4909-ACF5-34453227749F}" type="parTrans" cxnId="{D4C19943-D1B7-42B4-BC94-BDF3D93E003B}">
      <dgm:prSet/>
      <dgm:spPr/>
      <dgm:t>
        <a:bodyPr/>
        <a:lstStyle/>
        <a:p>
          <a:endParaRPr lang="en-US"/>
        </a:p>
      </dgm:t>
    </dgm:pt>
    <dgm:pt modelId="{9DD240D5-BA7E-4654-823A-AF6685BE98A3}" type="sibTrans" cxnId="{D4C19943-D1B7-42B4-BC94-BDF3D93E003B}">
      <dgm:prSet/>
      <dgm:spPr/>
      <dgm:t>
        <a:bodyPr/>
        <a:lstStyle/>
        <a:p>
          <a:endParaRPr lang="en-US"/>
        </a:p>
      </dgm:t>
    </dgm:pt>
    <dgm:pt modelId="{344A8A30-4592-4185-A711-E9C635E197DE}">
      <dgm:prSet phldrT="[Text]"/>
      <dgm:spPr/>
      <dgm:t>
        <a:bodyPr/>
        <a:lstStyle/>
        <a:p>
          <a:r>
            <a:rPr lang="en-US"/>
            <a:t>Tone of Voice</a:t>
          </a:r>
        </a:p>
      </dgm:t>
    </dgm:pt>
    <dgm:pt modelId="{6AEECFFB-79E5-4DEE-B6F4-BA98A0CBC40B}" type="parTrans" cxnId="{5F3B25C4-9F50-4834-923B-E171C7AE2352}">
      <dgm:prSet/>
      <dgm:spPr/>
      <dgm:t>
        <a:bodyPr/>
        <a:lstStyle/>
        <a:p>
          <a:endParaRPr lang="en-US"/>
        </a:p>
      </dgm:t>
    </dgm:pt>
    <dgm:pt modelId="{EE8B67C4-BA84-4FC4-ABA4-978359883754}" type="sibTrans" cxnId="{5F3B25C4-9F50-4834-923B-E171C7AE2352}">
      <dgm:prSet/>
      <dgm:spPr/>
      <dgm:t>
        <a:bodyPr/>
        <a:lstStyle/>
        <a:p>
          <a:endParaRPr lang="en-US"/>
        </a:p>
      </dgm:t>
    </dgm:pt>
    <dgm:pt modelId="{4DB32993-22E2-4A7D-9A11-43673CE44239}" type="pres">
      <dgm:prSet presAssocID="{DC3D9DC0-AB72-42B4-8126-CF49AD6683DE}" presName="cycle" presStyleCnt="0">
        <dgm:presLayoutVars>
          <dgm:dir/>
          <dgm:resizeHandles val="exact"/>
        </dgm:presLayoutVars>
      </dgm:prSet>
      <dgm:spPr/>
    </dgm:pt>
    <dgm:pt modelId="{C1BAAE6C-4937-4343-A581-5474A7F9008C}" type="pres">
      <dgm:prSet presAssocID="{11B72404-E933-48BE-8EEF-39E5C70FC141}" presName="node" presStyleLbl="node1" presStyleIdx="0" presStyleCnt="6">
        <dgm:presLayoutVars>
          <dgm:bulletEnabled val="1"/>
        </dgm:presLayoutVars>
      </dgm:prSet>
      <dgm:spPr/>
    </dgm:pt>
    <dgm:pt modelId="{70913FEB-2A91-4D13-8331-0D6ADB62B9BC}" type="pres">
      <dgm:prSet presAssocID="{11B72404-E933-48BE-8EEF-39E5C70FC141}" presName="spNode" presStyleCnt="0"/>
      <dgm:spPr/>
    </dgm:pt>
    <dgm:pt modelId="{7BA5373D-86D0-4D92-AFC7-9B381265B82D}" type="pres">
      <dgm:prSet presAssocID="{8B92C392-EC47-49FC-93DF-E77B19B50185}" presName="sibTrans" presStyleLbl="sibTrans1D1" presStyleIdx="0" presStyleCnt="6"/>
      <dgm:spPr/>
    </dgm:pt>
    <dgm:pt modelId="{001C1130-06D2-468E-BF2A-EBF0D89FF45C}" type="pres">
      <dgm:prSet presAssocID="{BCE0EF47-0825-4DBB-9D94-1470A2238D03}" presName="node" presStyleLbl="node1" presStyleIdx="1" presStyleCnt="6">
        <dgm:presLayoutVars>
          <dgm:bulletEnabled val="1"/>
        </dgm:presLayoutVars>
      </dgm:prSet>
      <dgm:spPr/>
    </dgm:pt>
    <dgm:pt modelId="{87CBAD9E-8578-4954-A44C-1433739EBA39}" type="pres">
      <dgm:prSet presAssocID="{BCE0EF47-0825-4DBB-9D94-1470A2238D03}" presName="spNode" presStyleCnt="0"/>
      <dgm:spPr/>
    </dgm:pt>
    <dgm:pt modelId="{DCA556B5-9EC2-43E3-BCE3-DD1FFC120A5F}" type="pres">
      <dgm:prSet presAssocID="{DD28C639-2479-43C0-8213-4D52D42B6F5D}" presName="sibTrans" presStyleLbl="sibTrans1D1" presStyleIdx="1" presStyleCnt="6"/>
      <dgm:spPr/>
    </dgm:pt>
    <dgm:pt modelId="{181CBABD-BD82-4CE8-B5B9-3F43E3F465B7}" type="pres">
      <dgm:prSet presAssocID="{42FBB095-BAF4-4ED7-8A5B-77915B2700BE}" presName="node" presStyleLbl="node1" presStyleIdx="2" presStyleCnt="6">
        <dgm:presLayoutVars>
          <dgm:bulletEnabled val="1"/>
        </dgm:presLayoutVars>
      </dgm:prSet>
      <dgm:spPr/>
    </dgm:pt>
    <dgm:pt modelId="{E07FB644-B8B7-472F-B506-5C6893D116F8}" type="pres">
      <dgm:prSet presAssocID="{42FBB095-BAF4-4ED7-8A5B-77915B2700BE}" presName="spNode" presStyleCnt="0"/>
      <dgm:spPr/>
    </dgm:pt>
    <dgm:pt modelId="{58CA7506-A788-41DC-B9CE-0BAC6EDF0642}" type="pres">
      <dgm:prSet presAssocID="{0D5C93B9-4B42-44B6-9643-3121EBF71300}" presName="sibTrans" presStyleLbl="sibTrans1D1" presStyleIdx="2" presStyleCnt="6"/>
      <dgm:spPr/>
    </dgm:pt>
    <dgm:pt modelId="{93BC7CCE-BE22-4532-BF09-6E0238C960AC}" type="pres">
      <dgm:prSet presAssocID="{43C527EC-57FA-43E2-BAA0-8C237E9C7074}" presName="node" presStyleLbl="node1" presStyleIdx="3" presStyleCnt="6">
        <dgm:presLayoutVars>
          <dgm:bulletEnabled val="1"/>
        </dgm:presLayoutVars>
      </dgm:prSet>
      <dgm:spPr/>
    </dgm:pt>
    <dgm:pt modelId="{10DADF0B-4FBA-4C36-BAD9-C0057D6C4CE0}" type="pres">
      <dgm:prSet presAssocID="{43C527EC-57FA-43E2-BAA0-8C237E9C7074}" presName="spNode" presStyleCnt="0"/>
      <dgm:spPr/>
    </dgm:pt>
    <dgm:pt modelId="{C539365F-3D3A-4223-80FD-56F4F525B8A8}" type="pres">
      <dgm:prSet presAssocID="{7860E187-1B74-4573-91E6-37AA339AD1B8}" presName="sibTrans" presStyleLbl="sibTrans1D1" presStyleIdx="3" presStyleCnt="6"/>
      <dgm:spPr/>
    </dgm:pt>
    <dgm:pt modelId="{4CE5AD0C-E2A4-4E41-A4E6-CD21E9085A9C}" type="pres">
      <dgm:prSet presAssocID="{12E6F20D-0C00-4006-A62D-25EC4A4F9830}" presName="node" presStyleLbl="node1" presStyleIdx="4" presStyleCnt="6">
        <dgm:presLayoutVars>
          <dgm:bulletEnabled val="1"/>
        </dgm:presLayoutVars>
      </dgm:prSet>
      <dgm:spPr/>
    </dgm:pt>
    <dgm:pt modelId="{ACBB756C-E30A-477F-AA96-69A283EB14E9}" type="pres">
      <dgm:prSet presAssocID="{12E6F20D-0C00-4006-A62D-25EC4A4F9830}" presName="spNode" presStyleCnt="0"/>
      <dgm:spPr/>
    </dgm:pt>
    <dgm:pt modelId="{CDBE6F76-57B3-48FC-839C-6B4CE853321F}" type="pres">
      <dgm:prSet presAssocID="{9DD240D5-BA7E-4654-823A-AF6685BE98A3}" presName="sibTrans" presStyleLbl="sibTrans1D1" presStyleIdx="4" presStyleCnt="6"/>
      <dgm:spPr/>
    </dgm:pt>
    <dgm:pt modelId="{DF2946F5-238B-4D20-9767-DC18A497A68F}" type="pres">
      <dgm:prSet presAssocID="{344A8A30-4592-4185-A711-E9C635E197DE}" presName="node" presStyleLbl="node1" presStyleIdx="5" presStyleCnt="6">
        <dgm:presLayoutVars>
          <dgm:bulletEnabled val="1"/>
        </dgm:presLayoutVars>
      </dgm:prSet>
      <dgm:spPr/>
    </dgm:pt>
    <dgm:pt modelId="{D2513A11-1F9A-4FEC-95C7-E34D1BBC3633}" type="pres">
      <dgm:prSet presAssocID="{344A8A30-4592-4185-A711-E9C635E197DE}" presName="spNode" presStyleCnt="0"/>
      <dgm:spPr/>
    </dgm:pt>
    <dgm:pt modelId="{B327FFAC-7075-4398-B846-9E1C14B87129}" type="pres">
      <dgm:prSet presAssocID="{EE8B67C4-BA84-4FC4-ABA4-978359883754}" presName="sibTrans" presStyleLbl="sibTrans1D1" presStyleIdx="5" presStyleCnt="6"/>
      <dgm:spPr/>
    </dgm:pt>
  </dgm:ptLst>
  <dgm:cxnLst>
    <dgm:cxn modelId="{58D6AD1E-F5E8-40FF-B72C-6DB458BC8CBD}" type="presOf" srcId="{BCE0EF47-0825-4DBB-9D94-1470A2238D03}" destId="{001C1130-06D2-468E-BF2A-EBF0D89FF45C}" srcOrd="0" destOrd="0" presId="urn:microsoft.com/office/officeart/2005/8/layout/cycle6"/>
    <dgm:cxn modelId="{244B8739-5F47-4B98-9280-F52DFBE9E5F4}" srcId="{DC3D9DC0-AB72-42B4-8126-CF49AD6683DE}" destId="{43C527EC-57FA-43E2-BAA0-8C237E9C7074}" srcOrd="3" destOrd="0" parTransId="{6A9B7EFD-F897-4D6D-B3A6-DAB9CFB5F2EB}" sibTransId="{7860E187-1B74-4573-91E6-37AA339AD1B8}"/>
    <dgm:cxn modelId="{35ECDE39-6503-4F55-89F1-6CCA85F3792B}" type="presOf" srcId="{12E6F20D-0C00-4006-A62D-25EC4A4F9830}" destId="{4CE5AD0C-E2A4-4E41-A4E6-CD21E9085A9C}" srcOrd="0" destOrd="0" presId="urn:microsoft.com/office/officeart/2005/8/layout/cycle6"/>
    <dgm:cxn modelId="{96EB8E3A-8175-4EC2-8942-31A7F9D8438F}" type="presOf" srcId="{42FBB095-BAF4-4ED7-8A5B-77915B2700BE}" destId="{181CBABD-BD82-4CE8-B5B9-3F43E3F465B7}" srcOrd="0" destOrd="0" presId="urn:microsoft.com/office/officeart/2005/8/layout/cycle6"/>
    <dgm:cxn modelId="{0C5A5E61-343B-4554-8393-5198CEA49537}" type="presOf" srcId="{43C527EC-57FA-43E2-BAA0-8C237E9C7074}" destId="{93BC7CCE-BE22-4532-BF09-6E0238C960AC}" srcOrd="0" destOrd="0" presId="urn:microsoft.com/office/officeart/2005/8/layout/cycle6"/>
    <dgm:cxn modelId="{D4C19943-D1B7-42B4-BC94-BDF3D93E003B}" srcId="{DC3D9DC0-AB72-42B4-8126-CF49AD6683DE}" destId="{12E6F20D-0C00-4006-A62D-25EC4A4F9830}" srcOrd="4" destOrd="0" parTransId="{0C3D2413-CD5B-4909-ACF5-34453227749F}" sibTransId="{9DD240D5-BA7E-4654-823A-AF6685BE98A3}"/>
    <dgm:cxn modelId="{3BBA0745-7B0E-4871-88D6-AE07D149B959}" type="presOf" srcId="{0D5C93B9-4B42-44B6-9643-3121EBF71300}" destId="{58CA7506-A788-41DC-B9CE-0BAC6EDF0642}" srcOrd="0" destOrd="0" presId="urn:microsoft.com/office/officeart/2005/8/layout/cycle6"/>
    <dgm:cxn modelId="{1A6E928F-ACD1-414A-AC65-729D6D00D953}" type="presOf" srcId="{11B72404-E933-48BE-8EEF-39E5C70FC141}" destId="{C1BAAE6C-4937-4343-A581-5474A7F9008C}" srcOrd="0" destOrd="0" presId="urn:microsoft.com/office/officeart/2005/8/layout/cycle6"/>
    <dgm:cxn modelId="{2F09099A-6F40-45F8-B7BF-F40C1612F92A}" type="presOf" srcId="{EE8B67C4-BA84-4FC4-ABA4-978359883754}" destId="{B327FFAC-7075-4398-B846-9E1C14B87129}" srcOrd="0" destOrd="0" presId="urn:microsoft.com/office/officeart/2005/8/layout/cycle6"/>
    <dgm:cxn modelId="{898D4CB6-E9C6-4DD4-A8AD-A5ED595CDE38}" type="presOf" srcId="{DC3D9DC0-AB72-42B4-8126-CF49AD6683DE}" destId="{4DB32993-22E2-4A7D-9A11-43673CE44239}" srcOrd="0" destOrd="0" presId="urn:microsoft.com/office/officeart/2005/8/layout/cycle6"/>
    <dgm:cxn modelId="{450E5DBA-C558-4EC1-85BD-E977E8EC2512}" type="presOf" srcId="{DD28C639-2479-43C0-8213-4D52D42B6F5D}" destId="{DCA556B5-9EC2-43E3-BCE3-DD1FFC120A5F}" srcOrd="0" destOrd="0" presId="urn:microsoft.com/office/officeart/2005/8/layout/cycle6"/>
    <dgm:cxn modelId="{42E1ABC1-03D9-4ADB-8454-F56B782A6651}" srcId="{DC3D9DC0-AB72-42B4-8126-CF49AD6683DE}" destId="{BCE0EF47-0825-4DBB-9D94-1470A2238D03}" srcOrd="1" destOrd="0" parTransId="{2CF76C3E-4B71-47A0-B31C-0D633957B79D}" sibTransId="{DD28C639-2479-43C0-8213-4D52D42B6F5D}"/>
    <dgm:cxn modelId="{5F3B25C4-9F50-4834-923B-E171C7AE2352}" srcId="{DC3D9DC0-AB72-42B4-8126-CF49AD6683DE}" destId="{344A8A30-4592-4185-A711-E9C635E197DE}" srcOrd="5" destOrd="0" parTransId="{6AEECFFB-79E5-4DEE-B6F4-BA98A0CBC40B}" sibTransId="{EE8B67C4-BA84-4FC4-ABA4-978359883754}"/>
    <dgm:cxn modelId="{9B2158CC-9B8D-4AC4-B480-1EF2E9281EA5}" srcId="{DC3D9DC0-AB72-42B4-8126-CF49AD6683DE}" destId="{11B72404-E933-48BE-8EEF-39E5C70FC141}" srcOrd="0" destOrd="0" parTransId="{06D017BA-C6AD-4078-9116-DE446F25525B}" sibTransId="{8B92C392-EC47-49FC-93DF-E77B19B50185}"/>
    <dgm:cxn modelId="{7EDC18CD-CF0C-4BEC-812E-9638E2E3C850}" srcId="{DC3D9DC0-AB72-42B4-8126-CF49AD6683DE}" destId="{42FBB095-BAF4-4ED7-8A5B-77915B2700BE}" srcOrd="2" destOrd="0" parTransId="{34E4786D-6852-4CE8-95C0-BB9898FC0124}" sibTransId="{0D5C93B9-4B42-44B6-9643-3121EBF71300}"/>
    <dgm:cxn modelId="{830483E4-802E-46B1-99F6-08155675DDE2}" type="presOf" srcId="{344A8A30-4592-4185-A711-E9C635E197DE}" destId="{DF2946F5-238B-4D20-9767-DC18A497A68F}" srcOrd="0" destOrd="0" presId="urn:microsoft.com/office/officeart/2005/8/layout/cycle6"/>
    <dgm:cxn modelId="{AA4806E5-5DF6-4A02-875B-04ABF154CA71}" type="presOf" srcId="{8B92C392-EC47-49FC-93DF-E77B19B50185}" destId="{7BA5373D-86D0-4D92-AFC7-9B381265B82D}" srcOrd="0" destOrd="0" presId="urn:microsoft.com/office/officeart/2005/8/layout/cycle6"/>
    <dgm:cxn modelId="{FA7A77F4-55FF-4A1E-BE05-C830932A1E01}" type="presOf" srcId="{9DD240D5-BA7E-4654-823A-AF6685BE98A3}" destId="{CDBE6F76-57B3-48FC-839C-6B4CE853321F}" srcOrd="0" destOrd="0" presId="urn:microsoft.com/office/officeart/2005/8/layout/cycle6"/>
    <dgm:cxn modelId="{F529CFFC-850F-4925-A7CB-D856AF66A3F8}" type="presOf" srcId="{7860E187-1B74-4573-91E6-37AA339AD1B8}" destId="{C539365F-3D3A-4223-80FD-56F4F525B8A8}" srcOrd="0" destOrd="0" presId="urn:microsoft.com/office/officeart/2005/8/layout/cycle6"/>
    <dgm:cxn modelId="{36883029-1C50-4B6B-A665-6AD99068383F}" type="presParOf" srcId="{4DB32993-22E2-4A7D-9A11-43673CE44239}" destId="{C1BAAE6C-4937-4343-A581-5474A7F9008C}" srcOrd="0" destOrd="0" presId="urn:microsoft.com/office/officeart/2005/8/layout/cycle6"/>
    <dgm:cxn modelId="{64C23E33-8F36-4CF0-9A30-0F9B5BDC4C8F}" type="presParOf" srcId="{4DB32993-22E2-4A7D-9A11-43673CE44239}" destId="{70913FEB-2A91-4D13-8331-0D6ADB62B9BC}" srcOrd="1" destOrd="0" presId="urn:microsoft.com/office/officeart/2005/8/layout/cycle6"/>
    <dgm:cxn modelId="{0B7B5794-0F7E-449F-82EF-32626B6AF16E}" type="presParOf" srcId="{4DB32993-22E2-4A7D-9A11-43673CE44239}" destId="{7BA5373D-86D0-4D92-AFC7-9B381265B82D}" srcOrd="2" destOrd="0" presId="urn:microsoft.com/office/officeart/2005/8/layout/cycle6"/>
    <dgm:cxn modelId="{C5521E76-30A7-41A6-8B63-45720EF8900B}" type="presParOf" srcId="{4DB32993-22E2-4A7D-9A11-43673CE44239}" destId="{001C1130-06D2-468E-BF2A-EBF0D89FF45C}" srcOrd="3" destOrd="0" presId="urn:microsoft.com/office/officeart/2005/8/layout/cycle6"/>
    <dgm:cxn modelId="{7FE4A279-D386-4E14-93CC-122A5D7112C7}" type="presParOf" srcId="{4DB32993-22E2-4A7D-9A11-43673CE44239}" destId="{87CBAD9E-8578-4954-A44C-1433739EBA39}" srcOrd="4" destOrd="0" presId="urn:microsoft.com/office/officeart/2005/8/layout/cycle6"/>
    <dgm:cxn modelId="{8754F653-C87F-4D1F-A852-F0DB0F339A19}" type="presParOf" srcId="{4DB32993-22E2-4A7D-9A11-43673CE44239}" destId="{DCA556B5-9EC2-43E3-BCE3-DD1FFC120A5F}" srcOrd="5" destOrd="0" presId="urn:microsoft.com/office/officeart/2005/8/layout/cycle6"/>
    <dgm:cxn modelId="{CC87B51E-A04C-439E-954C-F8139F595ABC}" type="presParOf" srcId="{4DB32993-22E2-4A7D-9A11-43673CE44239}" destId="{181CBABD-BD82-4CE8-B5B9-3F43E3F465B7}" srcOrd="6" destOrd="0" presId="urn:microsoft.com/office/officeart/2005/8/layout/cycle6"/>
    <dgm:cxn modelId="{3B6104F8-99DC-4038-B796-8C5FDBEE1918}" type="presParOf" srcId="{4DB32993-22E2-4A7D-9A11-43673CE44239}" destId="{E07FB644-B8B7-472F-B506-5C6893D116F8}" srcOrd="7" destOrd="0" presId="urn:microsoft.com/office/officeart/2005/8/layout/cycle6"/>
    <dgm:cxn modelId="{CD4063C0-B3D1-4915-8B46-3D3844B8EE14}" type="presParOf" srcId="{4DB32993-22E2-4A7D-9A11-43673CE44239}" destId="{58CA7506-A788-41DC-B9CE-0BAC6EDF0642}" srcOrd="8" destOrd="0" presId="urn:microsoft.com/office/officeart/2005/8/layout/cycle6"/>
    <dgm:cxn modelId="{54A70B35-FDE3-4BE8-9447-E3100921B61B}" type="presParOf" srcId="{4DB32993-22E2-4A7D-9A11-43673CE44239}" destId="{93BC7CCE-BE22-4532-BF09-6E0238C960AC}" srcOrd="9" destOrd="0" presId="urn:microsoft.com/office/officeart/2005/8/layout/cycle6"/>
    <dgm:cxn modelId="{8FC2A1D0-D511-4A63-9052-C842A61FD5D9}" type="presParOf" srcId="{4DB32993-22E2-4A7D-9A11-43673CE44239}" destId="{10DADF0B-4FBA-4C36-BAD9-C0057D6C4CE0}" srcOrd="10" destOrd="0" presId="urn:microsoft.com/office/officeart/2005/8/layout/cycle6"/>
    <dgm:cxn modelId="{B9CE5F03-6424-4B6B-AD77-8CE1EA29B467}" type="presParOf" srcId="{4DB32993-22E2-4A7D-9A11-43673CE44239}" destId="{C539365F-3D3A-4223-80FD-56F4F525B8A8}" srcOrd="11" destOrd="0" presId="urn:microsoft.com/office/officeart/2005/8/layout/cycle6"/>
    <dgm:cxn modelId="{52A158C8-3C20-472A-929D-403927CB50B0}" type="presParOf" srcId="{4DB32993-22E2-4A7D-9A11-43673CE44239}" destId="{4CE5AD0C-E2A4-4E41-A4E6-CD21E9085A9C}" srcOrd="12" destOrd="0" presId="urn:microsoft.com/office/officeart/2005/8/layout/cycle6"/>
    <dgm:cxn modelId="{9DAB8B72-BAFC-4315-94DD-605F8FEAC59E}" type="presParOf" srcId="{4DB32993-22E2-4A7D-9A11-43673CE44239}" destId="{ACBB756C-E30A-477F-AA96-69A283EB14E9}" srcOrd="13" destOrd="0" presId="urn:microsoft.com/office/officeart/2005/8/layout/cycle6"/>
    <dgm:cxn modelId="{3B96D3F6-3F34-4E9B-B043-36BE9051A68F}" type="presParOf" srcId="{4DB32993-22E2-4A7D-9A11-43673CE44239}" destId="{CDBE6F76-57B3-48FC-839C-6B4CE853321F}" srcOrd="14" destOrd="0" presId="urn:microsoft.com/office/officeart/2005/8/layout/cycle6"/>
    <dgm:cxn modelId="{A2946F88-D1CB-407B-8829-87427431661D}" type="presParOf" srcId="{4DB32993-22E2-4A7D-9A11-43673CE44239}" destId="{DF2946F5-238B-4D20-9767-DC18A497A68F}" srcOrd="15" destOrd="0" presId="urn:microsoft.com/office/officeart/2005/8/layout/cycle6"/>
    <dgm:cxn modelId="{79A92D42-61AA-44DB-A347-BE195D82B45C}" type="presParOf" srcId="{4DB32993-22E2-4A7D-9A11-43673CE44239}" destId="{D2513A11-1F9A-4FEC-95C7-E34D1BBC3633}" srcOrd="16" destOrd="0" presId="urn:microsoft.com/office/officeart/2005/8/layout/cycle6"/>
    <dgm:cxn modelId="{FD4B36F3-86CD-4315-B836-5E14391F2E3F}" type="presParOf" srcId="{4DB32993-22E2-4A7D-9A11-43673CE44239}" destId="{B327FFAC-7075-4398-B846-9E1C14B87129}"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E3B9BD3-6D6B-4DAC-82E1-28804249A77C}" type="doc">
      <dgm:prSet loTypeId="urn:microsoft.com/office/officeart/2005/8/layout/pList2" loCatId="list" qsTypeId="urn:microsoft.com/office/officeart/2005/8/quickstyle/simple1" qsCatId="simple" csTypeId="urn:microsoft.com/office/officeart/2005/8/colors/accent0_2" csCatId="mainScheme" phldr="1"/>
      <dgm:spPr/>
    </dgm:pt>
    <dgm:pt modelId="{F48A565D-0E19-46CD-9259-E5E649394202}">
      <dgm:prSet phldrT="[Text]"/>
      <dgm:spPr/>
      <dgm:t>
        <a:bodyPr/>
        <a:lstStyle/>
        <a:p>
          <a:r>
            <a:rPr lang="en-US"/>
            <a:t>Put everything in writing </a:t>
          </a:r>
        </a:p>
      </dgm:t>
    </dgm:pt>
    <dgm:pt modelId="{77C3F092-AE01-4F4D-AB1C-863C5FFEBFA3}" type="parTrans" cxnId="{9D859C7E-BAB0-4AF2-BBE0-3117C034D506}">
      <dgm:prSet/>
      <dgm:spPr/>
      <dgm:t>
        <a:bodyPr/>
        <a:lstStyle/>
        <a:p>
          <a:endParaRPr lang="en-US"/>
        </a:p>
      </dgm:t>
    </dgm:pt>
    <dgm:pt modelId="{665CD14E-CCC5-46F8-B33E-9EC39F0A5F46}" type="sibTrans" cxnId="{9D859C7E-BAB0-4AF2-BBE0-3117C034D506}">
      <dgm:prSet/>
      <dgm:spPr/>
      <dgm:t>
        <a:bodyPr/>
        <a:lstStyle/>
        <a:p>
          <a:endParaRPr lang="en-US"/>
        </a:p>
      </dgm:t>
    </dgm:pt>
    <dgm:pt modelId="{63746D2B-4D16-48D6-965E-720FB75FE3F5}">
      <dgm:prSet phldrT="[Text]"/>
      <dgm:spPr/>
      <dgm:t>
        <a:bodyPr/>
        <a:lstStyle/>
        <a:p>
          <a:r>
            <a:rPr lang="en-US"/>
            <a:t>Stay Professional</a:t>
          </a:r>
        </a:p>
      </dgm:t>
    </dgm:pt>
    <dgm:pt modelId="{854D19C8-8130-4300-B077-F08B78751D1A}" type="parTrans" cxnId="{D8AF6713-2A20-48DF-92A8-6DA40397DE7A}">
      <dgm:prSet/>
      <dgm:spPr/>
      <dgm:t>
        <a:bodyPr/>
        <a:lstStyle/>
        <a:p>
          <a:endParaRPr lang="en-US"/>
        </a:p>
      </dgm:t>
    </dgm:pt>
    <dgm:pt modelId="{78B596AB-5E1F-4D0A-8848-552472A9C675}" type="sibTrans" cxnId="{D8AF6713-2A20-48DF-92A8-6DA40397DE7A}">
      <dgm:prSet/>
      <dgm:spPr/>
      <dgm:t>
        <a:bodyPr/>
        <a:lstStyle/>
        <a:p>
          <a:endParaRPr lang="en-US"/>
        </a:p>
      </dgm:t>
    </dgm:pt>
    <dgm:pt modelId="{AACE8010-DADC-4651-88BC-B53C9D5F3A15}">
      <dgm:prSet phldrT="[Text]"/>
      <dgm:spPr/>
      <dgm:t>
        <a:bodyPr/>
        <a:lstStyle/>
        <a:p>
          <a:r>
            <a:rPr lang="en-US"/>
            <a:t>Stay focused on the child</a:t>
          </a:r>
        </a:p>
      </dgm:t>
    </dgm:pt>
    <dgm:pt modelId="{CA87A9E2-B9AA-49E1-B3FC-02F660EB8202}" type="parTrans" cxnId="{631B6BDB-6902-4552-BF5B-519477B407DA}">
      <dgm:prSet/>
      <dgm:spPr/>
      <dgm:t>
        <a:bodyPr/>
        <a:lstStyle/>
        <a:p>
          <a:endParaRPr lang="en-US"/>
        </a:p>
      </dgm:t>
    </dgm:pt>
    <dgm:pt modelId="{1E56040A-F0CD-4E64-AC47-F5253E64D0DC}" type="sibTrans" cxnId="{631B6BDB-6902-4552-BF5B-519477B407DA}">
      <dgm:prSet/>
      <dgm:spPr/>
      <dgm:t>
        <a:bodyPr/>
        <a:lstStyle/>
        <a:p>
          <a:endParaRPr lang="en-US"/>
        </a:p>
      </dgm:t>
    </dgm:pt>
    <dgm:pt modelId="{194C4F47-7D62-4193-B6BA-C81C5FBE53A9}" type="pres">
      <dgm:prSet presAssocID="{BE3B9BD3-6D6B-4DAC-82E1-28804249A77C}" presName="Name0" presStyleCnt="0">
        <dgm:presLayoutVars>
          <dgm:dir/>
          <dgm:resizeHandles val="exact"/>
        </dgm:presLayoutVars>
      </dgm:prSet>
      <dgm:spPr/>
    </dgm:pt>
    <dgm:pt modelId="{AF9D9C85-A3F0-4C7B-981A-2D6B6CB6073A}" type="pres">
      <dgm:prSet presAssocID="{BE3B9BD3-6D6B-4DAC-82E1-28804249A77C}" presName="bkgdShp" presStyleLbl="alignAccFollowNode1" presStyleIdx="0" presStyleCnt="1"/>
      <dgm:spPr/>
    </dgm:pt>
    <dgm:pt modelId="{B319103F-1149-4043-A7E1-E98F595EBDBD}" type="pres">
      <dgm:prSet presAssocID="{BE3B9BD3-6D6B-4DAC-82E1-28804249A77C}" presName="linComp" presStyleCnt="0"/>
      <dgm:spPr/>
    </dgm:pt>
    <dgm:pt modelId="{6AE9BEAA-D729-48E0-8FD2-40D4BA844639}" type="pres">
      <dgm:prSet presAssocID="{F48A565D-0E19-46CD-9259-E5E649394202}" presName="compNode" presStyleCnt="0"/>
      <dgm:spPr/>
    </dgm:pt>
    <dgm:pt modelId="{A6F3E062-79C5-4F4B-9C1F-AAE89A76B73C}" type="pres">
      <dgm:prSet presAssocID="{F48A565D-0E19-46CD-9259-E5E649394202}" presName="node" presStyleLbl="node1" presStyleIdx="0" presStyleCnt="3">
        <dgm:presLayoutVars>
          <dgm:bulletEnabled val="1"/>
        </dgm:presLayoutVars>
      </dgm:prSet>
      <dgm:spPr/>
    </dgm:pt>
    <dgm:pt modelId="{FA46653A-9CD3-4AE9-AF37-7B32FADFCC96}" type="pres">
      <dgm:prSet presAssocID="{F48A565D-0E19-46CD-9259-E5E649394202}" presName="invisiNode" presStyleLbl="node1" presStyleIdx="0" presStyleCnt="3"/>
      <dgm:spPr/>
    </dgm:pt>
    <dgm:pt modelId="{E4A72199-AB80-4DE6-B02E-4F6D504F8092}" type="pres">
      <dgm:prSet presAssocID="{F48A565D-0E19-46CD-9259-E5E649394202}" presName="imagNode" presStyleLbl="fgImgPlace1" presStyleIdx="0" presStyleCnt="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encil"/>
        </a:ext>
      </dgm:extLst>
    </dgm:pt>
    <dgm:pt modelId="{6D0D8E10-EF0B-4E25-9E15-C228080FD74E}" type="pres">
      <dgm:prSet presAssocID="{665CD14E-CCC5-46F8-B33E-9EC39F0A5F46}" presName="sibTrans" presStyleLbl="sibTrans2D1" presStyleIdx="0" presStyleCnt="0"/>
      <dgm:spPr/>
    </dgm:pt>
    <dgm:pt modelId="{2C8C1DEC-645B-45E9-96C4-300B97291CE5}" type="pres">
      <dgm:prSet presAssocID="{63746D2B-4D16-48D6-965E-720FB75FE3F5}" presName="compNode" presStyleCnt="0"/>
      <dgm:spPr/>
    </dgm:pt>
    <dgm:pt modelId="{0EA21F28-4E1F-48A7-B7F3-C27812E1BFF4}" type="pres">
      <dgm:prSet presAssocID="{63746D2B-4D16-48D6-965E-720FB75FE3F5}" presName="node" presStyleLbl="node1" presStyleIdx="1" presStyleCnt="3">
        <dgm:presLayoutVars>
          <dgm:bulletEnabled val="1"/>
        </dgm:presLayoutVars>
      </dgm:prSet>
      <dgm:spPr/>
    </dgm:pt>
    <dgm:pt modelId="{DED315AD-0117-4C86-B578-72F011A9F1E1}" type="pres">
      <dgm:prSet presAssocID="{63746D2B-4D16-48D6-965E-720FB75FE3F5}" presName="invisiNode" presStyleLbl="node1" presStyleIdx="1" presStyleCnt="3"/>
      <dgm:spPr/>
    </dgm:pt>
    <dgm:pt modelId="{7C58DE2B-6624-4639-A536-40C457AAF046}" type="pres">
      <dgm:prSet presAssocID="{63746D2B-4D16-48D6-965E-720FB75FE3F5}"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4AF13323-58B4-4F4D-9E62-FB0950DAAEB9}" type="pres">
      <dgm:prSet presAssocID="{78B596AB-5E1F-4D0A-8848-552472A9C675}" presName="sibTrans" presStyleLbl="sibTrans2D1" presStyleIdx="0" presStyleCnt="0"/>
      <dgm:spPr/>
    </dgm:pt>
    <dgm:pt modelId="{E1C2B940-CF3F-45C9-BF70-784CAE3E6FF7}" type="pres">
      <dgm:prSet presAssocID="{AACE8010-DADC-4651-88BC-B53C9D5F3A15}" presName="compNode" presStyleCnt="0"/>
      <dgm:spPr/>
    </dgm:pt>
    <dgm:pt modelId="{9C475CE7-8F37-4BB2-9305-8B02C769FB0A}" type="pres">
      <dgm:prSet presAssocID="{AACE8010-DADC-4651-88BC-B53C9D5F3A15}" presName="node" presStyleLbl="node1" presStyleIdx="2" presStyleCnt="3">
        <dgm:presLayoutVars>
          <dgm:bulletEnabled val="1"/>
        </dgm:presLayoutVars>
      </dgm:prSet>
      <dgm:spPr/>
    </dgm:pt>
    <dgm:pt modelId="{E4178ACA-CF36-45CF-BC86-28705CFFA724}" type="pres">
      <dgm:prSet presAssocID="{AACE8010-DADC-4651-88BC-B53C9D5F3A15}" presName="invisiNode" presStyleLbl="node1" presStyleIdx="2" presStyleCnt="3"/>
      <dgm:spPr/>
    </dgm:pt>
    <dgm:pt modelId="{2649F97D-4F90-4477-81F9-C4937BE7CC17}" type="pres">
      <dgm:prSet presAssocID="{AACE8010-DADC-4651-88BC-B53C9D5F3A15}" presName="imagNode" presStyleLbl="fgImgPlace1" presStyleIdx="2" presStyleCnt="3">
        <dgm:style>
          <a:lnRef idx="1">
            <a:schemeClr val="accent2"/>
          </a:lnRef>
          <a:fillRef idx="2">
            <a:schemeClr val="accent2"/>
          </a:fillRef>
          <a:effectRef idx="1">
            <a:schemeClr val="accent2"/>
          </a:effectRef>
          <a:fontRef idx="minor">
            <a:schemeClr val="dk1"/>
          </a:fontRef>
        </dgm:style>
      </dgm:prSet>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64000" b="-64000"/>
          </a:stretch>
        </a:blipFill>
      </dgm:spPr>
      <dgm:extLst>
        <a:ext uri="{E40237B7-FDA0-4F09-8148-C483321AD2D9}">
          <dgm14:cNvPr xmlns:dgm14="http://schemas.microsoft.com/office/drawing/2010/diagram" id="0" name="" descr="Address Book with solid fill"/>
        </a:ext>
      </dgm:extLst>
    </dgm:pt>
  </dgm:ptLst>
  <dgm:cxnLst>
    <dgm:cxn modelId="{D8AF6713-2A20-48DF-92A8-6DA40397DE7A}" srcId="{BE3B9BD3-6D6B-4DAC-82E1-28804249A77C}" destId="{63746D2B-4D16-48D6-965E-720FB75FE3F5}" srcOrd="1" destOrd="0" parTransId="{854D19C8-8130-4300-B077-F08B78751D1A}" sibTransId="{78B596AB-5E1F-4D0A-8848-552472A9C675}"/>
    <dgm:cxn modelId="{29569B68-D462-48CD-905B-EE142A859423}" type="presOf" srcId="{F48A565D-0E19-46CD-9259-E5E649394202}" destId="{A6F3E062-79C5-4F4B-9C1F-AAE89A76B73C}" srcOrd="0" destOrd="0" presId="urn:microsoft.com/office/officeart/2005/8/layout/pList2"/>
    <dgm:cxn modelId="{6756526A-1A99-41C5-AE7C-FC67E6433C2E}" type="presOf" srcId="{63746D2B-4D16-48D6-965E-720FB75FE3F5}" destId="{0EA21F28-4E1F-48A7-B7F3-C27812E1BFF4}" srcOrd="0" destOrd="0" presId="urn:microsoft.com/office/officeart/2005/8/layout/pList2"/>
    <dgm:cxn modelId="{143D2557-1EDF-41FF-9C59-280366187D1B}" type="presOf" srcId="{BE3B9BD3-6D6B-4DAC-82E1-28804249A77C}" destId="{194C4F47-7D62-4193-B6BA-C81C5FBE53A9}" srcOrd="0" destOrd="0" presId="urn:microsoft.com/office/officeart/2005/8/layout/pList2"/>
    <dgm:cxn modelId="{9D859C7E-BAB0-4AF2-BBE0-3117C034D506}" srcId="{BE3B9BD3-6D6B-4DAC-82E1-28804249A77C}" destId="{F48A565D-0E19-46CD-9259-E5E649394202}" srcOrd="0" destOrd="0" parTransId="{77C3F092-AE01-4F4D-AB1C-863C5FFEBFA3}" sibTransId="{665CD14E-CCC5-46F8-B33E-9EC39F0A5F46}"/>
    <dgm:cxn modelId="{CCA41488-BF1C-48D1-8740-877D62855015}" type="presOf" srcId="{665CD14E-CCC5-46F8-B33E-9EC39F0A5F46}" destId="{6D0D8E10-EF0B-4E25-9E15-C228080FD74E}" srcOrd="0" destOrd="0" presId="urn:microsoft.com/office/officeart/2005/8/layout/pList2"/>
    <dgm:cxn modelId="{281B09B0-5914-41CE-8602-90F4D64D6977}" type="presOf" srcId="{78B596AB-5E1F-4D0A-8848-552472A9C675}" destId="{4AF13323-58B4-4F4D-9E62-FB0950DAAEB9}" srcOrd="0" destOrd="0" presId="urn:microsoft.com/office/officeart/2005/8/layout/pList2"/>
    <dgm:cxn modelId="{631B6BDB-6902-4552-BF5B-519477B407DA}" srcId="{BE3B9BD3-6D6B-4DAC-82E1-28804249A77C}" destId="{AACE8010-DADC-4651-88BC-B53C9D5F3A15}" srcOrd="2" destOrd="0" parTransId="{CA87A9E2-B9AA-49E1-B3FC-02F660EB8202}" sibTransId="{1E56040A-F0CD-4E64-AC47-F5253E64D0DC}"/>
    <dgm:cxn modelId="{0E6FDFE5-76C0-4B8D-BAC2-2A440BAF4C9E}" type="presOf" srcId="{AACE8010-DADC-4651-88BC-B53C9D5F3A15}" destId="{9C475CE7-8F37-4BB2-9305-8B02C769FB0A}" srcOrd="0" destOrd="0" presId="urn:microsoft.com/office/officeart/2005/8/layout/pList2"/>
    <dgm:cxn modelId="{208BD712-9890-413C-B8C2-F10C0DA6B9FC}" type="presParOf" srcId="{194C4F47-7D62-4193-B6BA-C81C5FBE53A9}" destId="{AF9D9C85-A3F0-4C7B-981A-2D6B6CB6073A}" srcOrd="0" destOrd="0" presId="urn:microsoft.com/office/officeart/2005/8/layout/pList2"/>
    <dgm:cxn modelId="{795D4E49-8D94-4404-8C51-A5634BFE9539}" type="presParOf" srcId="{194C4F47-7D62-4193-B6BA-C81C5FBE53A9}" destId="{B319103F-1149-4043-A7E1-E98F595EBDBD}" srcOrd="1" destOrd="0" presId="urn:microsoft.com/office/officeart/2005/8/layout/pList2"/>
    <dgm:cxn modelId="{F4030E0D-62B5-4AE2-A8A2-33854B2C70E1}" type="presParOf" srcId="{B319103F-1149-4043-A7E1-E98F595EBDBD}" destId="{6AE9BEAA-D729-48E0-8FD2-40D4BA844639}" srcOrd="0" destOrd="0" presId="urn:microsoft.com/office/officeart/2005/8/layout/pList2"/>
    <dgm:cxn modelId="{C5CA78D6-42C2-4BDD-BE52-8D5658843BC3}" type="presParOf" srcId="{6AE9BEAA-D729-48E0-8FD2-40D4BA844639}" destId="{A6F3E062-79C5-4F4B-9C1F-AAE89A76B73C}" srcOrd="0" destOrd="0" presId="urn:microsoft.com/office/officeart/2005/8/layout/pList2"/>
    <dgm:cxn modelId="{7D05D767-EB68-401D-9C6A-AD3FC79EB75E}" type="presParOf" srcId="{6AE9BEAA-D729-48E0-8FD2-40D4BA844639}" destId="{FA46653A-9CD3-4AE9-AF37-7B32FADFCC96}" srcOrd="1" destOrd="0" presId="urn:microsoft.com/office/officeart/2005/8/layout/pList2"/>
    <dgm:cxn modelId="{1E83C4EB-0A78-4FD2-ABA7-082716B3111F}" type="presParOf" srcId="{6AE9BEAA-D729-48E0-8FD2-40D4BA844639}" destId="{E4A72199-AB80-4DE6-B02E-4F6D504F8092}" srcOrd="2" destOrd="0" presId="urn:microsoft.com/office/officeart/2005/8/layout/pList2"/>
    <dgm:cxn modelId="{1B22ADB3-DD67-4452-8C1F-2BFF3BCC0BA1}" type="presParOf" srcId="{B319103F-1149-4043-A7E1-E98F595EBDBD}" destId="{6D0D8E10-EF0B-4E25-9E15-C228080FD74E}" srcOrd="1" destOrd="0" presId="urn:microsoft.com/office/officeart/2005/8/layout/pList2"/>
    <dgm:cxn modelId="{5A042094-3BCA-421D-98FB-037334F39512}" type="presParOf" srcId="{B319103F-1149-4043-A7E1-E98F595EBDBD}" destId="{2C8C1DEC-645B-45E9-96C4-300B97291CE5}" srcOrd="2" destOrd="0" presId="urn:microsoft.com/office/officeart/2005/8/layout/pList2"/>
    <dgm:cxn modelId="{ACA3BC2A-F7F3-42FD-8001-0320976ABFD4}" type="presParOf" srcId="{2C8C1DEC-645B-45E9-96C4-300B97291CE5}" destId="{0EA21F28-4E1F-48A7-B7F3-C27812E1BFF4}" srcOrd="0" destOrd="0" presId="urn:microsoft.com/office/officeart/2005/8/layout/pList2"/>
    <dgm:cxn modelId="{CBD6A271-B5C2-4E4C-89E4-5FA4D9CAB1F3}" type="presParOf" srcId="{2C8C1DEC-645B-45E9-96C4-300B97291CE5}" destId="{DED315AD-0117-4C86-B578-72F011A9F1E1}" srcOrd="1" destOrd="0" presId="urn:microsoft.com/office/officeart/2005/8/layout/pList2"/>
    <dgm:cxn modelId="{B193E54C-A11B-4675-BEA4-A400789051E9}" type="presParOf" srcId="{2C8C1DEC-645B-45E9-96C4-300B97291CE5}" destId="{7C58DE2B-6624-4639-A536-40C457AAF046}" srcOrd="2" destOrd="0" presId="urn:microsoft.com/office/officeart/2005/8/layout/pList2"/>
    <dgm:cxn modelId="{AA4365A6-7934-457A-B514-68866CDAD286}" type="presParOf" srcId="{B319103F-1149-4043-A7E1-E98F595EBDBD}" destId="{4AF13323-58B4-4F4D-9E62-FB0950DAAEB9}" srcOrd="3" destOrd="0" presId="urn:microsoft.com/office/officeart/2005/8/layout/pList2"/>
    <dgm:cxn modelId="{34AA308B-FE4E-4F81-891C-2F65A843888C}" type="presParOf" srcId="{B319103F-1149-4043-A7E1-E98F595EBDBD}" destId="{E1C2B940-CF3F-45C9-BF70-784CAE3E6FF7}" srcOrd="4" destOrd="0" presId="urn:microsoft.com/office/officeart/2005/8/layout/pList2"/>
    <dgm:cxn modelId="{F0F5D4AF-E1F6-4EC9-A2B7-50B805E8E914}" type="presParOf" srcId="{E1C2B940-CF3F-45C9-BF70-784CAE3E6FF7}" destId="{9C475CE7-8F37-4BB2-9305-8B02C769FB0A}" srcOrd="0" destOrd="0" presId="urn:microsoft.com/office/officeart/2005/8/layout/pList2"/>
    <dgm:cxn modelId="{D1416000-F137-494D-BC05-CE95D28402AB}" type="presParOf" srcId="{E1C2B940-CF3F-45C9-BF70-784CAE3E6FF7}" destId="{E4178ACA-CF36-45CF-BC86-28705CFFA724}" srcOrd="1" destOrd="0" presId="urn:microsoft.com/office/officeart/2005/8/layout/pList2"/>
    <dgm:cxn modelId="{9EC6EF1C-9B74-4532-B6EF-502509C43A1F}" type="presParOf" srcId="{E1C2B940-CF3F-45C9-BF70-784CAE3E6FF7}" destId="{2649F97D-4F90-4477-81F9-C4937BE7CC17}"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60505A3-3B9E-4ADD-B8E5-F4D67E7FF425}"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3D47E251-43BD-4F9F-B23D-8E93DCD8CD74}">
      <dgm:prSet phldrT="[Text]"/>
      <dgm:spPr/>
      <dgm:t>
        <a:bodyPr/>
        <a:lstStyle/>
        <a:p>
          <a:r>
            <a:rPr lang="en-US"/>
            <a:t>Case Manager</a:t>
          </a:r>
        </a:p>
      </dgm:t>
    </dgm:pt>
    <dgm:pt modelId="{F2CE3C58-031F-4BBC-908A-70846A680F4F}" type="parTrans" cxnId="{3E5DA30E-02B9-4998-A7AC-6BDDD8EE0256}">
      <dgm:prSet/>
      <dgm:spPr/>
      <dgm:t>
        <a:bodyPr/>
        <a:lstStyle/>
        <a:p>
          <a:endParaRPr lang="en-US"/>
        </a:p>
      </dgm:t>
    </dgm:pt>
    <dgm:pt modelId="{06DF9A0C-33AA-49A3-9BD0-9DC470B6E432}" type="sibTrans" cxnId="{3E5DA30E-02B9-4998-A7AC-6BDDD8EE0256}">
      <dgm:prSet/>
      <dgm:spPr/>
      <dgm:t>
        <a:bodyPr/>
        <a:lstStyle/>
        <a:p>
          <a:endParaRPr lang="en-US"/>
        </a:p>
      </dgm:t>
    </dgm:pt>
    <dgm:pt modelId="{CEDC9C06-EF77-4E92-B038-646C318E55C7}">
      <dgm:prSet phldrT="[Text]"/>
      <dgm:spPr/>
      <dgm:t>
        <a:bodyPr/>
        <a:lstStyle/>
        <a:p>
          <a:r>
            <a:rPr lang="en-US"/>
            <a:t>The case manager is the Education Specialist that is assigned to your student. This person will communicate to all service providers, other teachers, administration, and with the family</a:t>
          </a:r>
        </a:p>
      </dgm:t>
    </dgm:pt>
    <dgm:pt modelId="{6006CD39-25F6-4501-9C9A-CCFF3C035EC3}" type="parTrans" cxnId="{90577122-37D3-4E5A-8743-8BFC75738671}">
      <dgm:prSet/>
      <dgm:spPr/>
      <dgm:t>
        <a:bodyPr/>
        <a:lstStyle/>
        <a:p>
          <a:endParaRPr lang="en-US"/>
        </a:p>
      </dgm:t>
    </dgm:pt>
    <dgm:pt modelId="{5684AC92-7CCA-44EF-AE0B-54EC1682EF85}" type="sibTrans" cxnId="{90577122-37D3-4E5A-8743-8BFC75738671}">
      <dgm:prSet/>
      <dgm:spPr/>
      <dgm:t>
        <a:bodyPr/>
        <a:lstStyle/>
        <a:p>
          <a:endParaRPr lang="en-US"/>
        </a:p>
      </dgm:t>
    </dgm:pt>
    <dgm:pt modelId="{F138CAA5-A7A8-4421-9F5E-61AC8A123620}">
      <dgm:prSet phldrT="[Text]"/>
      <dgm:spPr/>
      <dgm:t>
        <a:bodyPr/>
        <a:lstStyle/>
        <a:p>
          <a:r>
            <a:rPr lang="en-US"/>
            <a:t>Site Administration</a:t>
          </a:r>
        </a:p>
      </dgm:t>
    </dgm:pt>
    <dgm:pt modelId="{FF3C0009-D6AC-4B49-9533-91E1FC3223BD}" type="parTrans" cxnId="{95FF3664-5167-4FA2-8F89-2D36B7124E07}">
      <dgm:prSet/>
      <dgm:spPr/>
      <dgm:t>
        <a:bodyPr/>
        <a:lstStyle/>
        <a:p>
          <a:endParaRPr lang="en-US"/>
        </a:p>
      </dgm:t>
    </dgm:pt>
    <dgm:pt modelId="{F274B54B-F83E-47C0-A6BC-0A32380EFCF3}" type="sibTrans" cxnId="{95FF3664-5167-4FA2-8F89-2D36B7124E07}">
      <dgm:prSet/>
      <dgm:spPr/>
      <dgm:t>
        <a:bodyPr/>
        <a:lstStyle/>
        <a:p>
          <a:endParaRPr lang="en-US"/>
        </a:p>
      </dgm:t>
    </dgm:pt>
    <dgm:pt modelId="{310CBE0C-B8CC-426F-8048-2D65822EF570}">
      <dgm:prSet phldrT="[Text]"/>
      <dgm:spPr/>
      <dgm:t>
        <a:bodyPr/>
        <a:lstStyle/>
        <a:p>
          <a:r>
            <a:rPr lang="en-US"/>
            <a:t>Next steps when more support is required, contact the site administration</a:t>
          </a:r>
          <a:endParaRPr lang="en-US">
            <a:highlight>
              <a:srgbClr val="FFFF00"/>
            </a:highlight>
          </a:endParaRPr>
        </a:p>
      </dgm:t>
    </dgm:pt>
    <dgm:pt modelId="{A7C52AB9-F63D-43F2-B571-034911A7F92A}" type="parTrans" cxnId="{4FD3B3F2-B328-426B-A58A-AD2EC0124068}">
      <dgm:prSet/>
      <dgm:spPr/>
      <dgm:t>
        <a:bodyPr/>
        <a:lstStyle/>
        <a:p>
          <a:endParaRPr lang="en-US"/>
        </a:p>
      </dgm:t>
    </dgm:pt>
    <dgm:pt modelId="{E1D05029-AABD-4415-A1FF-0A793D2431C7}" type="sibTrans" cxnId="{4FD3B3F2-B328-426B-A58A-AD2EC0124068}">
      <dgm:prSet/>
      <dgm:spPr/>
      <dgm:t>
        <a:bodyPr/>
        <a:lstStyle/>
        <a:p>
          <a:endParaRPr lang="en-US"/>
        </a:p>
      </dgm:t>
    </dgm:pt>
    <dgm:pt modelId="{44EB1B44-03C3-44CB-865B-B2733E4517AA}">
      <dgm:prSet phldrT="[Text]"/>
      <dgm:spPr/>
      <dgm:t>
        <a:bodyPr/>
        <a:lstStyle/>
        <a:p>
          <a:r>
            <a:rPr lang="en-US"/>
            <a:t>SELPA Office</a:t>
          </a:r>
        </a:p>
      </dgm:t>
    </dgm:pt>
    <dgm:pt modelId="{02B0A025-6882-42FD-85B8-D68F74402CB0}" type="parTrans" cxnId="{E0DB993B-CC05-4ABA-AB64-55C42FBF595A}">
      <dgm:prSet/>
      <dgm:spPr/>
      <dgm:t>
        <a:bodyPr/>
        <a:lstStyle/>
        <a:p>
          <a:endParaRPr lang="en-US"/>
        </a:p>
      </dgm:t>
    </dgm:pt>
    <dgm:pt modelId="{7F51EF36-1359-4091-ADC1-CE59F573FA46}" type="sibTrans" cxnId="{E0DB993B-CC05-4ABA-AB64-55C42FBF595A}">
      <dgm:prSet/>
      <dgm:spPr/>
      <dgm:t>
        <a:bodyPr/>
        <a:lstStyle/>
        <a:p>
          <a:endParaRPr lang="en-US"/>
        </a:p>
      </dgm:t>
    </dgm:pt>
    <dgm:pt modelId="{6F4ED076-FEF5-4B0F-95FF-77D57AAC55BE}">
      <dgm:prSet phldrT="[Text]"/>
      <dgm:spPr/>
      <dgm:t>
        <a:bodyPr/>
        <a:lstStyle/>
        <a:p>
          <a:r>
            <a:rPr lang="en-US"/>
            <a:t>Parental Rights and Procedural Safeguards</a:t>
          </a:r>
        </a:p>
      </dgm:t>
    </dgm:pt>
    <dgm:pt modelId="{B5BD4249-BF70-4BB5-98FD-D7B6235FC05B}" type="parTrans" cxnId="{49E8C717-3E96-4343-8BF2-29891BF79204}">
      <dgm:prSet/>
      <dgm:spPr/>
      <dgm:t>
        <a:bodyPr/>
        <a:lstStyle/>
        <a:p>
          <a:endParaRPr lang="en-US"/>
        </a:p>
      </dgm:t>
    </dgm:pt>
    <dgm:pt modelId="{B4A6D814-7249-49C9-83C3-43A470257C38}" type="sibTrans" cxnId="{49E8C717-3E96-4343-8BF2-29891BF79204}">
      <dgm:prSet/>
      <dgm:spPr/>
      <dgm:t>
        <a:bodyPr/>
        <a:lstStyle/>
        <a:p>
          <a:endParaRPr lang="en-US"/>
        </a:p>
      </dgm:t>
    </dgm:pt>
    <dgm:pt modelId="{1DA87190-8684-4EE4-8B05-0D4124904471}">
      <dgm:prSet phldrT="[Text]"/>
      <dgm:spPr/>
      <dgm:t>
        <a:bodyPr/>
        <a:lstStyle/>
        <a:p>
          <a:r>
            <a:rPr lang="en-US"/>
            <a:t>Address concerns and Facilitate Resolution</a:t>
          </a:r>
        </a:p>
      </dgm:t>
    </dgm:pt>
    <dgm:pt modelId="{5B032A66-C5F6-46E8-8E31-836E864E9654}" type="parTrans" cxnId="{97124A55-8942-4CF3-8EA2-E3F089E51C40}">
      <dgm:prSet/>
      <dgm:spPr/>
      <dgm:t>
        <a:bodyPr/>
        <a:lstStyle/>
        <a:p>
          <a:endParaRPr lang="en-US"/>
        </a:p>
      </dgm:t>
    </dgm:pt>
    <dgm:pt modelId="{BD1D1643-5DD9-4DE7-AE11-6CA781FF8F83}" type="sibTrans" cxnId="{97124A55-8942-4CF3-8EA2-E3F089E51C40}">
      <dgm:prSet/>
      <dgm:spPr/>
      <dgm:t>
        <a:bodyPr/>
        <a:lstStyle/>
        <a:p>
          <a:endParaRPr lang="en-US"/>
        </a:p>
      </dgm:t>
    </dgm:pt>
    <dgm:pt modelId="{25CB3B8C-B847-416D-A183-B1EC5130E561}">
      <dgm:prSet phldrT="[Text]"/>
      <dgm:spPr/>
      <dgm:t>
        <a:bodyPr/>
        <a:lstStyle/>
        <a:p>
          <a:r>
            <a:rPr lang="en-US"/>
            <a:t>State Level</a:t>
          </a:r>
        </a:p>
      </dgm:t>
    </dgm:pt>
    <dgm:pt modelId="{1D954F34-B6D5-4A2D-836C-1289E51D41A6}" type="parTrans" cxnId="{FF19D292-E01D-40C9-A500-B381897DA35D}">
      <dgm:prSet/>
      <dgm:spPr/>
      <dgm:t>
        <a:bodyPr/>
        <a:lstStyle/>
        <a:p>
          <a:endParaRPr lang="en-US"/>
        </a:p>
      </dgm:t>
    </dgm:pt>
    <dgm:pt modelId="{F9F8A542-333C-4587-89E1-10ACEFF160E1}" type="sibTrans" cxnId="{FF19D292-E01D-40C9-A500-B381897DA35D}">
      <dgm:prSet/>
      <dgm:spPr/>
      <dgm:t>
        <a:bodyPr/>
        <a:lstStyle/>
        <a:p>
          <a:endParaRPr lang="en-US"/>
        </a:p>
      </dgm:t>
    </dgm:pt>
    <dgm:pt modelId="{2A7F1296-6B4F-426A-A3FA-0C6B65E9EF87}">
      <dgm:prSet phldrT="[Text]"/>
      <dgm:spPr/>
      <dgm:t>
        <a:bodyPr/>
        <a:lstStyle/>
        <a:p>
          <a:r>
            <a:rPr lang="en-US"/>
            <a:t>California Department of Education complaint or Due Process Filing. </a:t>
          </a:r>
        </a:p>
      </dgm:t>
    </dgm:pt>
    <dgm:pt modelId="{CC2A7DEC-73ED-4709-8C25-B273F0EB5413}" type="parTrans" cxnId="{47EB9D3A-003F-4668-A187-6E89383B133D}">
      <dgm:prSet/>
      <dgm:spPr/>
      <dgm:t>
        <a:bodyPr/>
        <a:lstStyle/>
        <a:p>
          <a:endParaRPr lang="en-US"/>
        </a:p>
      </dgm:t>
    </dgm:pt>
    <dgm:pt modelId="{86E0E18D-8E67-4262-8211-AA54A069C939}" type="sibTrans" cxnId="{47EB9D3A-003F-4668-A187-6E89383B133D}">
      <dgm:prSet/>
      <dgm:spPr/>
      <dgm:t>
        <a:bodyPr/>
        <a:lstStyle/>
        <a:p>
          <a:endParaRPr lang="en-US"/>
        </a:p>
      </dgm:t>
    </dgm:pt>
    <dgm:pt modelId="{EF5F9399-A3F7-4884-A273-3CFD6463CF53}" type="pres">
      <dgm:prSet presAssocID="{F60505A3-3B9E-4ADD-B8E5-F4D67E7FF425}" presName="linear" presStyleCnt="0">
        <dgm:presLayoutVars>
          <dgm:animLvl val="lvl"/>
          <dgm:resizeHandles val="exact"/>
        </dgm:presLayoutVars>
      </dgm:prSet>
      <dgm:spPr/>
    </dgm:pt>
    <dgm:pt modelId="{17DAFF80-D0FD-489D-8867-329934BDADCA}" type="pres">
      <dgm:prSet presAssocID="{3D47E251-43BD-4F9F-B23D-8E93DCD8CD74}" presName="parentText" presStyleLbl="node1" presStyleIdx="0" presStyleCnt="4">
        <dgm:presLayoutVars>
          <dgm:chMax val="0"/>
          <dgm:bulletEnabled val="1"/>
        </dgm:presLayoutVars>
      </dgm:prSet>
      <dgm:spPr/>
    </dgm:pt>
    <dgm:pt modelId="{92F0371A-2E6F-4CE1-B845-18711C80AF05}" type="pres">
      <dgm:prSet presAssocID="{3D47E251-43BD-4F9F-B23D-8E93DCD8CD74}" presName="childText" presStyleLbl="revTx" presStyleIdx="0" presStyleCnt="4">
        <dgm:presLayoutVars>
          <dgm:bulletEnabled val="1"/>
        </dgm:presLayoutVars>
      </dgm:prSet>
      <dgm:spPr/>
    </dgm:pt>
    <dgm:pt modelId="{B74887F4-0C17-40BC-9BDA-A3305FC72E0E}" type="pres">
      <dgm:prSet presAssocID="{F138CAA5-A7A8-4421-9F5E-61AC8A123620}" presName="parentText" presStyleLbl="node1" presStyleIdx="1" presStyleCnt="4">
        <dgm:presLayoutVars>
          <dgm:chMax val="0"/>
          <dgm:bulletEnabled val="1"/>
        </dgm:presLayoutVars>
      </dgm:prSet>
      <dgm:spPr/>
    </dgm:pt>
    <dgm:pt modelId="{E00A44E4-C086-48FA-88C1-71C79AE22327}" type="pres">
      <dgm:prSet presAssocID="{F138CAA5-A7A8-4421-9F5E-61AC8A123620}" presName="childText" presStyleLbl="revTx" presStyleIdx="1" presStyleCnt="4">
        <dgm:presLayoutVars>
          <dgm:bulletEnabled val="1"/>
        </dgm:presLayoutVars>
      </dgm:prSet>
      <dgm:spPr/>
    </dgm:pt>
    <dgm:pt modelId="{05CC2D12-26A5-45E6-8B81-FB0725051BD3}" type="pres">
      <dgm:prSet presAssocID="{44EB1B44-03C3-44CB-865B-B2733E4517AA}" presName="parentText" presStyleLbl="node1" presStyleIdx="2" presStyleCnt="4">
        <dgm:presLayoutVars>
          <dgm:chMax val="0"/>
          <dgm:bulletEnabled val="1"/>
        </dgm:presLayoutVars>
      </dgm:prSet>
      <dgm:spPr/>
    </dgm:pt>
    <dgm:pt modelId="{10017675-2F54-4DB9-848A-3760FAB0C37E}" type="pres">
      <dgm:prSet presAssocID="{44EB1B44-03C3-44CB-865B-B2733E4517AA}" presName="childText" presStyleLbl="revTx" presStyleIdx="2" presStyleCnt="4">
        <dgm:presLayoutVars>
          <dgm:bulletEnabled val="1"/>
        </dgm:presLayoutVars>
      </dgm:prSet>
      <dgm:spPr/>
    </dgm:pt>
    <dgm:pt modelId="{2E8D8A9B-B33D-4C85-AD8E-30335A688A3C}" type="pres">
      <dgm:prSet presAssocID="{25CB3B8C-B847-416D-A183-B1EC5130E561}" presName="parentText" presStyleLbl="node1" presStyleIdx="3" presStyleCnt="4">
        <dgm:presLayoutVars>
          <dgm:chMax val="0"/>
          <dgm:bulletEnabled val="1"/>
        </dgm:presLayoutVars>
      </dgm:prSet>
      <dgm:spPr/>
    </dgm:pt>
    <dgm:pt modelId="{052BFA56-3D1A-4D52-BD4F-4529CD8C6326}" type="pres">
      <dgm:prSet presAssocID="{25CB3B8C-B847-416D-A183-B1EC5130E561}" presName="childText" presStyleLbl="revTx" presStyleIdx="3" presStyleCnt="4">
        <dgm:presLayoutVars>
          <dgm:bulletEnabled val="1"/>
        </dgm:presLayoutVars>
      </dgm:prSet>
      <dgm:spPr/>
    </dgm:pt>
  </dgm:ptLst>
  <dgm:cxnLst>
    <dgm:cxn modelId="{3E5DA30E-02B9-4998-A7AC-6BDDD8EE0256}" srcId="{F60505A3-3B9E-4ADD-B8E5-F4D67E7FF425}" destId="{3D47E251-43BD-4F9F-B23D-8E93DCD8CD74}" srcOrd="0" destOrd="0" parTransId="{F2CE3C58-031F-4BBC-908A-70846A680F4F}" sibTransId="{06DF9A0C-33AA-49A3-9BD0-9DC470B6E432}"/>
    <dgm:cxn modelId="{49E8C717-3E96-4343-8BF2-29891BF79204}" srcId="{44EB1B44-03C3-44CB-865B-B2733E4517AA}" destId="{6F4ED076-FEF5-4B0F-95FF-77D57AAC55BE}" srcOrd="0" destOrd="0" parTransId="{B5BD4249-BF70-4BB5-98FD-D7B6235FC05B}" sibTransId="{B4A6D814-7249-49C9-83C3-43A470257C38}"/>
    <dgm:cxn modelId="{90577122-37D3-4E5A-8743-8BFC75738671}" srcId="{3D47E251-43BD-4F9F-B23D-8E93DCD8CD74}" destId="{CEDC9C06-EF77-4E92-B038-646C318E55C7}" srcOrd="0" destOrd="0" parTransId="{6006CD39-25F6-4501-9C9A-CCFF3C035EC3}" sibTransId="{5684AC92-7CCA-44EF-AE0B-54EC1682EF85}"/>
    <dgm:cxn modelId="{D8E0D028-5993-4ECD-A139-0FE2344238C4}" type="presOf" srcId="{44EB1B44-03C3-44CB-865B-B2733E4517AA}" destId="{05CC2D12-26A5-45E6-8B81-FB0725051BD3}" srcOrd="0" destOrd="0" presId="urn:microsoft.com/office/officeart/2005/8/layout/vList2"/>
    <dgm:cxn modelId="{36CCC92C-E6A8-4AB7-A5F1-1E8672D8A566}" type="presOf" srcId="{310CBE0C-B8CC-426F-8048-2D65822EF570}" destId="{E00A44E4-C086-48FA-88C1-71C79AE22327}" srcOrd="0" destOrd="0" presId="urn:microsoft.com/office/officeart/2005/8/layout/vList2"/>
    <dgm:cxn modelId="{56A95A2D-2CA8-46B8-A287-A6EB9608939F}" type="presOf" srcId="{25CB3B8C-B847-416D-A183-B1EC5130E561}" destId="{2E8D8A9B-B33D-4C85-AD8E-30335A688A3C}" srcOrd="0" destOrd="0" presId="urn:microsoft.com/office/officeart/2005/8/layout/vList2"/>
    <dgm:cxn modelId="{40D10B31-1E8E-403F-B30D-04FF5CAD3F74}" type="presOf" srcId="{F60505A3-3B9E-4ADD-B8E5-F4D67E7FF425}" destId="{EF5F9399-A3F7-4884-A273-3CFD6463CF53}" srcOrd="0" destOrd="0" presId="urn:microsoft.com/office/officeart/2005/8/layout/vList2"/>
    <dgm:cxn modelId="{47EB9D3A-003F-4668-A187-6E89383B133D}" srcId="{25CB3B8C-B847-416D-A183-B1EC5130E561}" destId="{2A7F1296-6B4F-426A-A3FA-0C6B65E9EF87}" srcOrd="0" destOrd="0" parTransId="{CC2A7DEC-73ED-4709-8C25-B273F0EB5413}" sibTransId="{86E0E18D-8E67-4262-8211-AA54A069C939}"/>
    <dgm:cxn modelId="{E0DB993B-CC05-4ABA-AB64-55C42FBF595A}" srcId="{F60505A3-3B9E-4ADD-B8E5-F4D67E7FF425}" destId="{44EB1B44-03C3-44CB-865B-B2733E4517AA}" srcOrd="2" destOrd="0" parTransId="{02B0A025-6882-42FD-85B8-D68F74402CB0}" sibTransId="{7F51EF36-1359-4091-ADC1-CE59F573FA46}"/>
    <dgm:cxn modelId="{95FF3664-5167-4FA2-8F89-2D36B7124E07}" srcId="{F60505A3-3B9E-4ADD-B8E5-F4D67E7FF425}" destId="{F138CAA5-A7A8-4421-9F5E-61AC8A123620}" srcOrd="1" destOrd="0" parTransId="{FF3C0009-D6AC-4B49-9533-91E1FC3223BD}" sibTransId="{F274B54B-F83E-47C0-A6BC-0A32380EFCF3}"/>
    <dgm:cxn modelId="{ACF74B4D-96A1-414D-85F3-A6668314E1D5}" type="presOf" srcId="{2A7F1296-6B4F-426A-A3FA-0C6B65E9EF87}" destId="{052BFA56-3D1A-4D52-BD4F-4529CD8C6326}" srcOrd="0" destOrd="0" presId="urn:microsoft.com/office/officeart/2005/8/layout/vList2"/>
    <dgm:cxn modelId="{97124A55-8942-4CF3-8EA2-E3F089E51C40}" srcId="{44EB1B44-03C3-44CB-865B-B2733E4517AA}" destId="{1DA87190-8684-4EE4-8B05-0D4124904471}" srcOrd="1" destOrd="0" parTransId="{5B032A66-C5F6-46E8-8E31-836E864E9654}" sibTransId="{BD1D1643-5DD9-4DE7-AE11-6CA781FF8F83}"/>
    <dgm:cxn modelId="{EA2D6C59-1C3B-4682-86CB-872717F43898}" type="presOf" srcId="{3D47E251-43BD-4F9F-B23D-8E93DCD8CD74}" destId="{17DAFF80-D0FD-489D-8867-329934BDADCA}" srcOrd="0" destOrd="0" presId="urn:microsoft.com/office/officeart/2005/8/layout/vList2"/>
    <dgm:cxn modelId="{88A4A788-5661-44C9-BC30-9A6D067D794B}" type="presOf" srcId="{CEDC9C06-EF77-4E92-B038-646C318E55C7}" destId="{92F0371A-2E6F-4CE1-B845-18711C80AF05}" srcOrd="0" destOrd="0" presId="urn:microsoft.com/office/officeart/2005/8/layout/vList2"/>
    <dgm:cxn modelId="{FF19D292-E01D-40C9-A500-B381897DA35D}" srcId="{F60505A3-3B9E-4ADD-B8E5-F4D67E7FF425}" destId="{25CB3B8C-B847-416D-A183-B1EC5130E561}" srcOrd="3" destOrd="0" parTransId="{1D954F34-B6D5-4A2D-836C-1289E51D41A6}" sibTransId="{F9F8A542-333C-4587-89E1-10ACEFF160E1}"/>
    <dgm:cxn modelId="{D4F9B7D9-40C0-4872-B4E2-129D4BF8831B}" type="presOf" srcId="{6F4ED076-FEF5-4B0F-95FF-77D57AAC55BE}" destId="{10017675-2F54-4DB9-848A-3760FAB0C37E}" srcOrd="0" destOrd="0" presId="urn:microsoft.com/office/officeart/2005/8/layout/vList2"/>
    <dgm:cxn modelId="{4FD3B3F2-B328-426B-A58A-AD2EC0124068}" srcId="{F138CAA5-A7A8-4421-9F5E-61AC8A123620}" destId="{310CBE0C-B8CC-426F-8048-2D65822EF570}" srcOrd="0" destOrd="0" parTransId="{A7C52AB9-F63D-43F2-B571-034911A7F92A}" sibTransId="{E1D05029-AABD-4415-A1FF-0A793D2431C7}"/>
    <dgm:cxn modelId="{66CB29F9-76A1-48AD-8361-1DAAAC6A7326}" type="presOf" srcId="{1DA87190-8684-4EE4-8B05-0D4124904471}" destId="{10017675-2F54-4DB9-848A-3760FAB0C37E}" srcOrd="0" destOrd="1" presId="urn:microsoft.com/office/officeart/2005/8/layout/vList2"/>
    <dgm:cxn modelId="{729019FF-446B-429C-AAC9-34662F19F611}" type="presOf" srcId="{F138CAA5-A7A8-4421-9F5E-61AC8A123620}" destId="{B74887F4-0C17-40BC-9BDA-A3305FC72E0E}" srcOrd="0" destOrd="0" presId="urn:microsoft.com/office/officeart/2005/8/layout/vList2"/>
    <dgm:cxn modelId="{C505B9B0-8F43-4621-AEDA-E7D68E94574C}" type="presParOf" srcId="{EF5F9399-A3F7-4884-A273-3CFD6463CF53}" destId="{17DAFF80-D0FD-489D-8867-329934BDADCA}" srcOrd="0" destOrd="0" presId="urn:microsoft.com/office/officeart/2005/8/layout/vList2"/>
    <dgm:cxn modelId="{BE3068E1-0EA4-4ACB-AEBB-33026054D9F7}" type="presParOf" srcId="{EF5F9399-A3F7-4884-A273-3CFD6463CF53}" destId="{92F0371A-2E6F-4CE1-B845-18711C80AF05}" srcOrd="1" destOrd="0" presId="urn:microsoft.com/office/officeart/2005/8/layout/vList2"/>
    <dgm:cxn modelId="{6E24C0F4-A813-4956-A745-6B428C43D4F5}" type="presParOf" srcId="{EF5F9399-A3F7-4884-A273-3CFD6463CF53}" destId="{B74887F4-0C17-40BC-9BDA-A3305FC72E0E}" srcOrd="2" destOrd="0" presId="urn:microsoft.com/office/officeart/2005/8/layout/vList2"/>
    <dgm:cxn modelId="{370B69AA-0C92-4305-8E69-A10DD9389492}" type="presParOf" srcId="{EF5F9399-A3F7-4884-A273-3CFD6463CF53}" destId="{E00A44E4-C086-48FA-88C1-71C79AE22327}" srcOrd="3" destOrd="0" presId="urn:microsoft.com/office/officeart/2005/8/layout/vList2"/>
    <dgm:cxn modelId="{0EC2D5B6-3A90-4A0D-92D7-79D720DFEB0B}" type="presParOf" srcId="{EF5F9399-A3F7-4884-A273-3CFD6463CF53}" destId="{05CC2D12-26A5-45E6-8B81-FB0725051BD3}" srcOrd="4" destOrd="0" presId="urn:microsoft.com/office/officeart/2005/8/layout/vList2"/>
    <dgm:cxn modelId="{96CC19A8-ABA9-4695-AF4E-235D8C70870F}" type="presParOf" srcId="{EF5F9399-A3F7-4884-A273-3CFD6463CF53}" destId="{10017675-2F54-4DB9-848A-3760FAB0C37E}" srcOrd="5" destOrd="0" presId="urn:microsoft.com/office/officeart/2005/8/layout/vList2"/>
    <dgm:cxn modelId="{19A48DFB-F182-4851-A70A-A300365EEFBE}" type="presParOf" srcId="{EF5F9399-A3F7-4884-A273-3CFD6463CF53}" destId="{2E8D8A9B-B33D-4C85-AD8E-30335A688A3C}" srcOrd="6" destOrd="0" presId="urn:microsoft.com/office/officeart/2005/8/layout/vList2"/>
    <dgm:cxn modelId="{AA4F7C7E-8753-4FDB-88B2-F3F77DC29D1C}" type="presParOf" srcId="{EF5F9399-A3F7-4884-A273-3CFD6463CF53}" destId="{052BFA56-3D1A-4D52-BD4F-4529CD8C6326}"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D16A4A5-C399-4E0A-BF1E-CD41E442FE54}"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US"/>
        </a:p>
      </dgm:t>
    </dgm:pt>
    <dgm:pt modelId="{6C0C8229-01B1-479F-A044-8FA263B1E920}">
      <dgm:prSet phldrT="[Text]"/>
      <dgm:spPr/>
      <dgm:t>
        <a:bodyPr/>
        <a:lstStyle/>
        <a:p>
          <a:r>
            <a:rPr lang="en-US"/>
            <a:t>IEP is the Focus</a:t>
          </a:r>
        </a:p>
      </dgm:t>
    </dgm:pt>
    <dgm:pt modelId="{55045D3A-A1E2-4A6C-A59B-7436E1FA7130}" type="parTrans" cxnId="{82455AA6-2274-48A2-B6AE-8C28D2CCA8B8}">
      <dgm:prSet/>
      <dgm:spPr/>
      <dgm:t>
        <a:bodyPr/>
        <a:lstStyle/>
        <a:p>
          <a:endParaRPr lang="en-US"/>
        </a:p>
      </dgm:t>
    </dgm:pt>
    <dgm:pt modelId="{D8F6EC26-7941-409A-A216-3340FDA88863}" type="sibTrans" cxnId="{82455AA6-2274-48A2-B6AE-8C28D2CCA8B8}">
      <dgm:prSet/>
      <dgm:spPr/>
      <dgm:t>
        <a:bodyPr/>
        <a:lstStyle/>
        <a:p>
          <a:endParaRPr lang="en-US"/>
        </a:p>
      </dgm:t>
    </dgm:pt>
    <dgm:pt modelId="{005CACD5-EDF8-4A64-9075-5F01A662416C}">
      <dgm:prSet phldrT="[Text]"/>
      <dgm:spPr/>
      <dgm:t>
        <a:bodyPr/>
        <a:lstStyle/>
        <a:p>
          <a:r>
            <a:rPr lang="en-US"/>
            <a:t>Evaluations, progress, strategies, etc.</a:t>
          </a:r>
        </a:p>
      </dgm:t>
    </dgm:pt>
    <dgm:pt modelId="{4E415D57-0F38-4C12-A9E8-F7DF37D3BC84}" type="parTrans" cxnId="{D7BB26B2-6C27-436C-BE05-44AF6964B2ED}">
      <dgm:prSet/>
      <dgm:spPr/>
      <dgm:t>
        <a:bodyPr/>
        <a:lstStyle/>
        <a:p>
          <a:endParaRPr lang="en-US"/>
        </a:p>
      </dgm:t>
    </dgm:pt>
    <dgm:pt modelId="{546F28B5-A3DF-4E4F-885E-5A2051336A57}" type="sibTrans" cxnId="{D7BB26B2-6C27-436C-BE05-44AF6964B2ED}">
      <dgm:prSet/>
      <dgm:spPr/>
      <dgm:t>
        <a:bodyPr/>
        <a:lstStyle/>
        <a:p>
          <a:endParaRPr lang="en-US"/>
        </a:p>
      </dgm:t>
    </dgm:pt>
    <dgm:pt modelId="{D671CF93-BF4C-47D8-90AE-3287E7CF37C1}">
      <dgm:prSet phldrT="[Text]"/>
      <dgm:spPr/>
      <dgm:t>
        <a:bodyPr/>
        <a:lstStyle/>
        <a:p>
          <a:r>
            <a:rPr lang="en-US"/>
            <a:t>Stick to the Facts</a:t>
          </a:r>
        </a:p>
      </dgm:t>
    </dgm:pt>
    <dgm:pt modelId="{16190079-21ED-481C-977C-8B6AFF82D8A5}" type="parTrans" cxnId="{EC3E578F-1A31-401C-99F7-466F01C7F7B4}">
      <dgm:prSet/>
      <dgm:spPr/>
      <dgm:t>
        <a:bodyPr/>
        <a:lstStyle/>
        <a:p>
          <a:endParaRPr lang="en-US"/>
        </a:p>
      </dgm:t>
    </dgm:pt>
    <dgm:pt modelId="{12D4E1E0-A124-4F7E-8223-C91DD80B1F96}" type="sibTrans" cxnId="{EC3E578F-1A31-401C-99F7-466F01C7F7B4}">
      <dgm:prSet/>
      <dgm:spPr/>
      <dgm:t>
        <a:bodyPr/>
        <a:lstStyle/>
        <a:p>
          <a:endParaRPr lang="en-US"/>
        </a:p>
      </dgm:t>
    </dgm:pt>
    <dgm:pt modelId="{3DCB1385-3AC5-477B-9D59-979A79098249}">
      <dgm:prSet phldrT="[Text]"/>
      <dgm:spPr/>
      <dgm:t>
        <a:bodyPr/>
        <a:lstStyle/>
        <a:p>
          <a:r>
            <a:rPr lang="en-US"/>
            <a:t>Stick to the facts, not emotions</a:t>
          </a:r>
        </a:p>
        <a:p>
          <a:endParaRPr lang="en-US"/>
        </a:p>
        <a:p>
          <a:r>
            <a:rPr lang="en-US"/>
            <a:t>Do not assume intent</a:t>
          </a:r>
        </a:p>
        <a:p>
          <a:endParaRPr lang="en-US"/>
        </a:p>
        <a:p>
          <a:r>
            <a:rPr lang="en-US"/>
            <a:t>Focus on what happened and how it affected your child </a:t>
          </a:r>
        </a:p>
      </dgm:t>
    </dgm:pt>
    <dgm:pt modelId="{EDD092AC-C0A0-4041-B409-48B1B95768F9}" type="parTrans" cxnId="{CAFE1D2A-72FB-4928-99F4-D9AC92978F46}">
      <dgm:prSet/>
      <dgm:spPr/>
      <dgm:t>
        <a:bodyPr/>
        <a:lstStyle/>
        <a:p>
          <a:endParaRPr lang="en-US"/>
        </a:p>
      </dgm:t>
    </dgm:pt>
    <dgm:pt modelId="{92F96727-54E0-464C-9888-F528DC33C5EB}" type="sibTrans" cxnId="{CAFE1D2A-72FB-4928-99F4-D9AC92978F46}">
      <dgm:prSet/>
      <dgm:spPr/>
      <dgm:t>
        <a:bodyPr/>
        <a:lstStyle/>
        <a:p>
          <a:endParaRPr lang="en-US"/>
        </a:p>
      </dgm:t>
    </dgm:pt>
    <dgm:pt modelId="{821C0EDA-446A-4987-9085-F2BCC7E78E90}">
      <dgm:prSet phldrT="[Text]"/>
      <dgm:spPr/>
      <dgm:t>
        <a:bodyPr/>
        <a:lstStyle/>
        <a:p>
          <a:r>
            <a:rPr lang="en-US"/>
            <a:t>Stay Child Focused</a:t>
          </a:r>
        </a:p>
      </dgm:t>
    </dgm:pt>
    <dgm:pt modelId="{2BC86850-7641-4667-9E17-6E5B887E6998}" type="parTrans" cxnId="{5FDD9D00-7B88-4FB0-929D-B5331DA70315}">
      <dgm:prSet/>
      <dgm:spPr/>
      <dgm:t>
        <a:bodyPr/>
        <a:lstStyle/>
        <a:p>
          <a:endParaRPr lang="en-US"/>
        </a:p>
      </dgm:t>
    </dgm:pt>
    <dgm:pt modelId="{B6A04C3B-A0DD-482C-9371-E5B40187F0F8}" type="sibTrans" cxnId="{5FDD9D00-7B88-4FB0-929D-B5331DA70315}">
      <dgm:prSet/>
      <dgm:spPr/>
      <dgm:t>
        <a:bodyPr/>
        <a:lstStyle/>
        <a:p>
          <a:endParaRPr lang="en-US"/>
        </a:p>
      </dgm:t>
    </dgm:pt>
    <dgm:pt modelId="{F0CE8FC0-DF36-420E-B7C1-85B7A12B3346}">
      <dgm:prSet phldrT="[Text]"/>
      <dgm:spPr/>
      <dgm:t>
        <a:bodyPr/>
        <a:lstStyle/>
        <a:p>
          <a:r>
            <a:rPr lang="en-US"/>
            <a:t>Keep focused on what your child is or isn’t doing</a:t>
          </a:r>
        </a:p>
        <a:p>
          <a:endParaRPr lang="en-US"/>
        </a:p>
      </dgm:t>
    </dgm:pt>
    <dgm:pt modelId="{EB13F1E7-933B-4F80-B06A-A47820B93A1A}" type="parTrans" cxnId="{B034DA7A-FBA0-4AB6-BD55-FEC64F360D27}">
      <dgm:prSet/>
      <dgm:spPr/>
      <dgm:t>
        <a:bodyPr/>
        <a:lstStyle/>
        <a:p>
          <a:endParaRPr lang="en-US"/>
        </a:p>
      </dgm:t>
    </dgm:pt>
    <dgm:pt modelId="{4A639A11-1B03-4B47-B81B-0896C2E5D2D4}" type="sibTrans" cxnId="{B034DA7A-FBA0-4AB6-BD55-FEC64F360D27}">
      <dgm:prSet/>
      <dgm:spPr/>
      <dgm:t>
        <a:bodyPr/>
        <a:lstStyle/>
        <a:p>
          <a:endParaRPr lang="en-US"/>
        </a:p>
      </dgm:t>
    </dgm:pt>
    <dgm:pt modelId="{00EF11A4-2A69-47FF-8C70-7EF369BDBB20}">
      <dgm:prSet/>
      <dgm:spPr/>
      <dgm:t>
        <a:bodyPr/>
        <a:lstStyle/>
        <a:p>
          <a:r>
            <a:rPr lang="en-US"/>
            <a:t>Important Concerns</a:t>
          </a:r>
        </a:p>
      </dgm:t>
    </dgm:pt>
    <dgm:pt modelId="{8621E956-54E2-4325-B8DD-BEFB83CB27DF}" type="parTrans" cxnId="{130E66E2-BF5A-41D6-ADD9-92B593724FB2}">
      <dgm:prSet/>
      <dgm:spPr/>
      <dgm:t>
        <a:bodyPr/>
        <a:lstStyle/>
        <a:p>
          <a:endParaRPr lang="en-US"/>
        </a:p>
      </dgm:t>
    </dgm:pt>
    <dgm:pt modelId="{1D5E6744-6803-406D-9D70-E8BE7A5D1C40}" type="sibTrans" cxnId="{130E66E2-BF5A-41D6-ADD9-92B593724FB2}">
      <dgm:prSet/>
      <dgm:spPr/>
      <dgm:t>
        <a:bodyPr/>
        <a:lstStyle/>
        <a:p>
          <a:endParaRPr lang="en-US"/>
        </a:p>
      </dgm:t>
    </dgm:pt>
    <dgm:pt modelId="{945FDF6B-E309-4B91-9F22-3602E75EE34B}">
      <dgm:prSet/>
      <dgm:spPr/>
      <dgm:t>
        <a:bodyPr/>
        <a:lstStyle/>
        <a:p>
          <a:r>
            <a:rPr lang="en-US"/>
            <a:t>Transparency</a:t>
          </a:r>
        </a:p>
      </dgm:t>
    </dgm:pt>
    <dgm:pt modelId="{5431EFF5-3B34-48FF-926A-25E84F11C7EF}" type="parTrans" cxnId="{548C930B-0736-4931-8AEA-57B3A46D6B00}">
      <dgm:prSet/>
      <dgm:spPr/>
      <dgm:t>
        <a:bodyPr/>
        <a:lstStyle/>
        <a:p>
          <a:endParaRPr lang="en-US"/>
        </a:p>
      </dgm:t>
    </dgm:pt>
    <dgm:pt modelId="{5EEC98D7-CFF6-46A6-A775-5D0318D376ED}" type="sibTrans" cxnId="{548C930B-0736-4931-8AEA-57B3A46D6B00}">
      <dgm:prSet/>
      <dgm:spPr/>
      <dgm:t>
        <a:bodyPr/>
        <a:lstStyle/>
        <a:p>
          <a:endParaRPr lang="en-US"/>
        </a:p>
      </dgm:t>
    </dgm:pt>
    <dgm:pt modelId="{986338D5-D760-4E71-9B2D-264F2DBDEA68}">
      <dgm:prSet/>
      <dgm:spPr/>
      <dgm:t>
        <a:bodyPr/>
        <a:lstStyle/>
        <a:p>
          <a:r>
            <a:rPr lang="en-US"/>
            <a:t>For important concerns, use the IEP process </a:t>
          </a:r>
        </a:p>
        <a:p>
          <a:endParaRPr lang="en-US"/>
        </a:p>
        <a:p>
          <a:r>
            <a:rPr lang="en-US"/>
            <a:t>Request evaluations formally in writing</a:t>
          </a:r>
        </a:p>
      </dgm:t>
    </dgm:pt>
    <dgm:pt modelId="{F9DFADE7-8FBC-4011-A58E-0639610E04A4}" type="parTrans" cxnId="{188F502B-B0DD-4D7A-90E8-52BD290E81F0}">
      <dgm:prSet/>
      <dgm:spPr/>
      <dgm:t>
        <a:bodyPr/>
        <a:lstStyle/>
        <a:p>
          <a:endParaRPr lang="en-US"/>
        </a:p>
      </dgm:t>
    </dgm:pt>
    <dgm:pt modelId="{62B02AFE-278E-42C3-832E-A1DD45074377}" type="sibTrans" cxnId="{188F502B-B0DD-4D7A-90E8-52BD290E81F0}">
      <dgm:prSet/>
      <dgm:spPr/>
      <dgm:t>
        <a:bodyPr/>
        <a:lstStyle/>
        <a:p>
          <a:endParaRPr lang="en-US"/>
        </a:p>
      </dgm:t>
    </dgm:pt>
    <dgm:pt modelId="{C1F59D62-8FE1-444B-9A6C-573D73E3ECBB}">
      <dgm:prSet/>
      <dgm:spPr/>
      <dgm:t>
        <a:bodyPr/>
        <a:lstStyle/>
        <a:p>
          <a:r>
            <a:rPr lang="en-US"/>
            <a:t>Pertinent Information to inform with team members: medical diagnosis, medications, unusual behaviors, and/ or educational rights</a:t>
          </a:r>
        </a:p>
      </dgm:t>
    </dgm:pt>
    <dgm:pt modelId="{1863FC7B-4E47-4C4C-9C10-03CC993E1EB0}" type="parTrans" cxnId="{89DAAF37-4C5A-47CB-8CEE-6680DB0E74E3}">
      <dgm:prSet/>
      <dgm:spPr/>
      <dgm:t>
        <a:bodyPr/>
        <a:lstStyle/>
        <a:p>
          <a:endParaRPr lang="en-US"/>
        </a:p>
      </dgm:t>
    </dgm:pt>
    <dgm:pt modelId="{6CF30137-5CFC-43F5-AC70-35E598D265A4}" type="sibTrans" cxnId="{89DAAF37-4C5A-47CB-8CEE-6680DB0E74E3}">
      <dgm:prSet/>
      <dgm:spPr/>
      <dgm:t>
        <a:bodyPr/>
        <a:lstStyle/>
        <a:p>
          <a:endParaRPr lang="en-US"/>
        </a:p>
      </dgm:t>
    </dgm:pt>
    <dgm:pt modelId="{69F5C48A-B228-439A-9F3E-0D32D4D1F04D}" type="pres">
      <dgm:prSet presAssocID="{7D16A4A5-C399-4E0A-BF1E-CD41E442FE54}" presName="theList" presStyleCnt="0">
        <dgm:presLayoutVars>
          <dgm:dir/>
          <dgm:animLvl val="lvl"/>
          <dgm:resizeHandles val="exact"/>
        </dgm:presLayoutVars>
      </dgm:prSet>
      <dgm:spPr/>
    </dgm:pt>
    <dgm:pt modelId="{AFD2B228-5404-4314-BE42-DE62752E0579}" type="pres">
      <dgm:prSet presAssocID="{6C0C8229-01B1-479F-A044-8FA263B1E920}" presName="compNode" presStyleCnt="0"/>
      <dgm:spPr/>
    </dgm:pt>
    <dgm:pt modelId="{22F2B65A-9AE8-45EB-BB4C-E0B1C150EBF3}" type="pres">
      <dgm:prSet presAssocID="{6C0C8229-01B1-479F-A044-8FA263B1E920}" presName="aNode" presStyleLbl="bgShp" presStyleIdx="0" presStyleCnt="5"/>
      <dgm:spPr/>
    </dgm:pt>
    <dgm:pt modelId="{C716DA60-5935-49F5-AA7B-CC8F59EE6FC8}" type="pres">
      <dgm:prSet presAssocID="{6C0C8229-01B1-479F-A044-8FA263B1E920}" presName="textNode" presStyleLbl="bgShp" presStyleIdx="0" presStyleCnt="5"/>
      <dgm:spPr/>
    </dgm:pt>
    <dgm:pt modelId="{FA8705DD-1F19-4D7A-A9AE-6D2C6B712C24}" type="pres">
      <dgm:prSet presAssocID="{6C0C8229-01B1-479F-A044-8FA263B1E920}" presName="compChildNode" presStyleCnt="0"/>
      <dgm:spPr/>
    </dgm:pt>
    <dgm:pt modelId="{79AA9B3D-A51F-4AE9-ADF8-5DC315F9174E}" type="pres">
      <dgm:prSet presAssocID="{6C0C8229-01B1-479F-A044-8FA263B1E920}" presName="theInnerList" presStyleCnt="0"/>
      <dgm:spPr/>
    </dgm:pt>
    <dgm:pt modelId="{923837C8-C504-4471-AA53-874599E7C95A}" type="pres">
      <dgm:prSet presAssocID="{005CACD5-EDF8-4A64-9075-5F01A662416C}" presName="childNode" presStyleLbl="node1" presStyleIdx="0" presStyleCnt="5">
        <dgm:presLayoutVars>
          <dgm:bulletEnabled val="1"/>
        </dgm:presLayoutVars>
      </dgm:prSet>
      <dgm:spPr/>
    </dgm:pt>
    <dgm:pt modelId="{89A1E08C-BBEF-489A-AD77-A325A3ADAE22}" type="pres">
      <dgm:prSet presAssocID="{6C0C8229-01B1-479F-A044-8FA263B1E920}" presName="aSpace" presStyleCnt="0"/>
      <dgm:spPr/>
    </dgm:pt>
    <dgm:pt modelId="{8841622B-26A1-4AE2-84F3-4C87974AF135}" type="pres">
      <dgm:prSet presAssocID="{D671CF93-BF4C-47D8-90AE-3287E7CF37C1}" presName="compNode" presStyleCnt="0"/>
      <dgm:spPr/>
    </dgm:pt>
    <dgm:pt modelId="{02C2E40A-B613-4D72-97D3-590777E60B44}" type="pres">
      <dgm:prSet presAssocID="{D671CF93-BF4C-47D8-90AE-3287E7CF37C1}" presName="aNode" presStyleLbl="bgShp" presStyleIdx="1" presStyleCnt="5"/>
      <dgm:spPr/>
    </dgm:pt>
    <dgm:pt modelId="{AE7D5E7F-31DA-45E1-91E2-BD5DD6F69345}" type="pres">
      <dgm:prSet presAssocID="{D671CF93-BF4C-47D8-90AE-3287E7CF37C1}" presName="textNode" presStyleLbl="bgShp" presStyleIdx="1" presStyleCnt="5"/>
      <dgm:spPr/>
    </dgm:pt>
    <dgm:pt modelId="{9B90A67E-4CC6-48BB-A6BC-1A25109E9D7F}" type="pres">
      <dgm:prSet presAssocID="{D671CF93-BF4C-47D8-90AE-3287E7CF37C1}" presName="compChildNode" presStyleCnt="0"/>
      <dgm:spPr/>
    </dgm:pt>
    <dgm:pt modelId="{ECAFA6E1-1E75-4132-A74A-38BC6CC2DD43}" type="pres">
      <dgm:prSet presAssocID="{D671CF93-BF4C-47D8-90AE-3287E7CF37C1}" presName="theInnerList" presStyleCnt="0"/>
      <dgm:spPr/>
    </dgm:pt>
    <dgm:pt modelId="{1E383090-F16D-4903-A88E-5F786F09F2D8}" type="pres">
      <dgm:prSet presAssocID="{3DCB1385-3AC5-477B-9D59-979A79098249}" presName="childNode" presStyleLbl="node1" presStyleIdx="1" presStyleCnt="5">
        <dgm:presLayoutVars>
          <dgm:bulletEnabled val="1"/>
        </dgm:presLayoutVars>
      </dgm:prSet>
      <dgm:spPr/>
    </dgm:pt>
    <dgm:pt modelId="{1D8BE426-197D-408C-9838-4DFB9F66A5AD}" type="pres">
      <dgm:prSet presAssocID="{D671CF93-BF4C-47D8-90AE-3287E7CF37C1}" presName="aSpace" presStyleCnt="0"/>
      <dgm:spPr/>
    </dgm:pt>
    <dgm:pt modelId="{71BFA5C5-1261-4753-AF1A-4A17AE610B51}" type="pres">
      <dgm:prSet presAssocID="{821C0EDA-446A-4987-9085-F2BCC7E78E90}" presName="compNode" presStyleCnt="0"/>
      <dgm:spPr/>
    </dgm:pt>
    <dgm:pt modelId="{2C98D626-9334-49BE-AD50-C57246F4EFA2}" type="pres">
      <dgm:prSet presAssocID="{821C0EDA-446A-4987-9085-F2BCC7E78E90}" presName="aNode" presStyleLbl="bgShp" presStyleIdx="2" presStyleCnt="5"/>
      <dgm:spPr/>
    </dgm:pt>
    <dgm:pt modelId="{94BC5A9F-10F2-41E2-BEFA-0B56BE505393}" type="pres">
      <dgm:prSet presAssocID="{821C0EDA-446A-4987-9085-F2BCC7E78E90}" presName="textNode" presStyleLbl="bgShp" presStyleIdx="2" presStyleCnt="5"/>
      <dgm:spPr/>
    </dgm:pt>
    <dgm:pt modelId="{B13A0675-375F-4D7C-9BB1-66454580195C}" type="pres">
      <dgm:prSet presAssocID="{821C0EDA-446A-4987-9085-F2BCC7E78E90}" presName="compChildNode" presStyleCnt="0"/>
      <dgm:spPr/>
    </dgm:pt>
    <dgm:pt modelId="{C730F0F6-AADC-4CDB-9695-B9920E56641E}" type="pres">
      <dgm:prSet presAssocID="{821C0EDA-446A-4987-9085-F2BCC7E78E90}" presName="theInnerList" presStyleCnt="0"/>
      <dgm:spPr/>
    </dgm:pt>
    <dgm:pt modelId="{47E2334A-2708-4B0E-B2D2-BB0391C7F2AC}" type="pres">
      <dgm:prSet presAssocID="{F0CE8FC0-DF36-420E-B7C1-85B7A12B3346}" presName="childNode" presStyleLbl="node1" presStyleIdx="2" presStyleCnt="5">
        <dgm:presLayoutVars>
          <dgm:bulletEnabled val="1"/>
        </dgm:presLayoutVars>
      </dgm:prSet>
      <dgm:spPr/>
    </dgm:pt>
    <dgm:pt modelId="{B3D86D6D-BEB9-4CF4-9143-C8C2F5536608}" type="pres">
      <dgm:prSet presAssocID="{821C0EDA-446A-4987-9085-F2BCC7E78E90}" presName="aSpace" presStyleCnt="0"/>
      <dgm:spPr/>
    </dgm:pt>
    <dgm:pt modelId="{F02CD7DA-55B0-48DD-BFAD-FFF087B37B4D}" type="pres">
      <dgm:prSet presAssocID="{00EF11A4-2A69-47FF-8C70-7EF369BDBB20}" presName="compNode" presStyleCnt="0"/>
      <dgm:spPr/>
    </dgm:pt>
    <dgm:pt modelId="{84878F70-5A31-406A-8B66-3AEA55DB4B07}" type="pres">
      <dgm:prSet presAssocID="{00EF11A4-2A69-47FF-8C70-7EF369BDBB20}" presName="aNode" presStyleLbl="bgShp" presStyleIdx="3" presStyleCnt="5"/>
      <dgm:spPr/>
    </dgm:pt>
    <dgm:pt modelId="{9D780725-59BD-471E-BDE7-81A18D759D8E}" type="pres">
      <dgm:prSet presAssocID="{00EF11A4-2A69-47FF-8C70-7EF369BDBB20}" presName="textNode" presStyleLbl="bgShp" presStyleIdx="3" presStyleCnt="5"/>
      <dgm:spPr/>
    </dgm:pt>
    <dgm:pt modelId="{BF6BDEC7-FEF0-4EB2-B253-293153B75D7B}" type="pres">
      <dgm:prSet presAssocID="{00EF11A4-2A69-47FF-8C70-7EF369BDBB20}" presName="compChildNode" presStyleCnt="0"/>
      <dgm:spPr/>
    </dgm:pt>
    <dgm:pt modelId="{F428460E-2D68-4F4D-9465-0326A527DB5E}" type="pres">
      <dgm:prSet presAssocID="{00EF11A4-2A69-47FF-8C70-7EF369BDBB20}" presName="theInnerList" presStyleCnt="0"/>
      <dgm:spPr/>
    </dgm:pt>
    <dgm:pt modelId="{0B76A5DB-16F3-4317-808A-33920E795871}" type="pres">
      <dgm:prSet presAssocID="{986338D5-D760-4E71-9B2D-264F2DBDEA68}" presName="childNode" presStyleLbl="node1" presStyleIdx="3" presStyleCnt="5">
        <dgm:presLayoutVars>
          <dgm:bulletEnabled val="1"/>
        </dgm:presLayoutVars>
      </dgm:prSet>
      <dgm:spPr/>
    </dgm:pt>
    <dgm:pt modelId="{4E954D5B-21CB-4BB3-AF07-5E25FFA267C7}" type="pres">
      <dgm:prSet presAssocID="{00EF11A4-2A69-47FF-8C70-7EF369BDBB20}" presName="aSpace" presStyleCnt="0"/>
      <dgm:spPr/>
    </dgm:pt>
    <dgm:pt modelId="{AB80029F-2E93-48C4-A311-64591A973F22}" type="pres">
      <dgm:prSet presAssocID="{945FDF6B-E309-4B91-9F22-3602E75EE34B}" presName="compNode" presStyleCnt="0"/>
      <dgm:spPr/>
    </dgm:pt>
    <dgm:pt modelId="{0A1B23EB-11F3-428B-9204-58E9D215B074}" type="pres">
      <dgm:prSet presAssocID="{945FDF6B-E309-4B91-9F22-3602E75EE34B}" presName="aNode" presStyleLbl="bgShp" presStyleIdx="4" presStyleCnt="5"/>
      <dgm:spPr/>
    </dgm:pt>
    <dgm:pt modelId="{DF09F9EE-0AEC-4A2B-9AB3-3182737D05B2}" type="pres">
      <dgm:prSet presAssocID="{945FDF6B-E309-4B91-9F22-3602E75EE34B}" presName="textNode" presStyleLbl="bgShp" presStyleIdx="4" presStyleCnt="5"/>
      <dgm:spPr/>
    </dgm:pt>
    <dgm:pt modelId="{0A8786AA-F378-4429-9273-C10D0B9F9365}" type="pres">
      <dgm:prSet presAssocID="{945FDF6B-E309-4B91-9F22-3602E75EE34B}" presName="compChildNode" presStyleCnt="0"/>
      <dgm:spPr/>
    </dgm:pt>
    <dgm:pt modelId="{3F446973-EEC1-4821-98E5-21A3C2BB7C81}" type="pres">
      <dgm:prSet presAssocID="{945FDF6B-E309-4B91-9F22-3602E75EE34B}" presName="theInnerList" presStyleCnt="0"/>
      <dgm:spPr/>
    </dgm:pt>
    <dgm:pt modelId="{D4F22EEF-F6E4-4DB3-A3C3-CC3A09B94ED2}" type="pres">
      <dgm:prSet presAssocID="{C1F59D62-8FE1-444B-9A6C-573D73E3ECBB}" presName="childNode" presStyleLbl="node1" presStyleIdx="4" presStyleCnt="5">
        <dgm:presLayoutVars>
          <dgm:bulletEnabled val="1"/>
        </dgm:presLayoutVars>
      </dgm:prSet>
      <dgm:spPr/>
    </dgm:pt>
  </dgm:ptLst>
  <dgm:cxnLst>
    <dgm:cxn modelId="{5FDD9D00-7B88-4FB0-929D-B5331DA70315}" srcId="{7D16A4A5-C399-4E0A-BF1E-CD41E442FE54}" destId="{821C0EDA-446A-4987-9085-F2BCC7E78E90}" srcOrd="2" destOrd="0" parTransId="{2BC86850-7641-4667-9E17-6E5B887E6998}" sibTransId="{B6A04C3B-A0DD-482C-9371-E5B40187F0F8}"/>
    <dgm:cxn modelId="{548C930B-0736-4931-8AEA-57B3A46D6B00}" srcId="{7D16A4A5-C399-4E0A-BF1E-CD41E442FE54}" destId="{945FDF6B-E309-4B91-9F22-3602E75EE34B}" srcOrd="4" destOrd="0" parTransId="{5431EFF5-3B34-48FF-926A-25E84F11C7EF}" sibTransId="{5EEC98D7-CFF6-46A6-A775-5D0318D376ED}"/>
    <dgm:cxn modelId="{17F9C810-B45E-47CD-9101-6BE312F78EC6}" type="presOf" srcId="{3DCB1385-3AC5-477B-9D59-979A79098249}" destId="{1E383090-F16D-4903-A88E-5F786F09F2D8}" srcOrd="0" destOrd="0" presId="urn:microsoft.com/office/officeart/2005/8/layout/lProcess2"/>
    <dgm:cxn modelId="{9F7C5B13-72C8-451C-8C3F-CA5187BE9C7D}" type="presOf" srcId="{D671CF93-BF4C-47D8-90AE-3287E7CF37C1}" destId="{AE7D5E7F-31DA-45E1-91E2-BD5DD6F69345}" srcOrd="1" destOrd="0" presId="urn:microsoft.com/office/officeart/2005/8/layout/lProcess2"/>
    <dgm:cxn modelId="{CAFE1D2A-72FB-4928-99F4-D9AC92978F46}" srcId="{D671CF93-BF4C-47D8-90AE-3287E7CF37C1}" destId="{3DCB1385-3AC5-477B-9D59-979A79098249}" srcOrd="0" destOrd="0" parTransId="{EDD092AC-C0A0-4041-B409-48B1B95768F9}" sibTransId="{92F96727-54E0-464C-9888-F528DC33C5EB}"/>
    <dgm:cxn modelId="{188F502B-B0DD-4D7A-90E8-52BD290E81F0}" srcId="{00EF11A4-2A69-47FF-8C70-7EF369BDBB20}" destId="{986338D5-D760-4E71-9B2D-264F2DBDEA68}" srcOrd="0" destOrd="0" parTransId="{F9DFADE7-8FBC-4011-A58E-0639610E04A4}" sibTransId="{62B02AFE-278E-42C3-832E-A1DD45074377}"/>
    <dgm:cxn modelId="{067A4D2D-9916-4655-82B3-ED7CB2F8AFF3}" type="presOf" srcId="{821C0EDA-446A-4987-9085-F2BCC7E78E90}" destId="{2C98D626-9334-49BE-AD50-C57246F4EFA2}" srcOrd="0" destOrd="0" presId="urn:microsoft.com/office/officeart/2005/8/layout/lProcess2"/>
    <dgm:cxn modelId="{89DAAF37-4C5A-47CB-8CEE-6680DB0E74E3}" srcId="{945FDF6B-E309-4B91-9F22-3602E75EE34B}" destId="{C1F59D62-8FE1-444B-9A6C-573D73E3ECBB}" srcOrd="0" destOrd="0" parTransId="{1863FC7B-4E47-4C4C-9C10-03CC993E1EB0}" sibTransId="{6CF30137-5CFC-43F5-AC70-35E598D265A4}"/>
    <dgm:cxn modelId="{263BF762-12F6-4D1C-8E8B-7D2014E26867}" type="presOf" srcId="{00EF11A4-2A69-47FF-8C70-7EF369BDBB20}" destId="{9D780725-59BD-471E-BDE7-81A18D759D8E}" srcOrd="1" destOrd="0" presId="urn:microsoft.com/office/officeart/2005/8/layout/lProcess2"/>
    <dgm:cxn modelId="{675C9843-21B0-4A34-962B-57CADB9E334B}" type="presOf" srcId="{D671CF93-BF4C-47D8-90AE-3287E7CF37C1}" destId="{02C2E40A-B613-4D72-97D3-590777E60B44}" srcOrd="0" destOrd="0" presId="urn:microsoft.com/office/officeart/2005/8/layout/lProcess2"/>
    <dgm:cxn modelId="{E9CD6E4F-74FA-47ED-AD07-E6E877640296}" type="presOf" srcId="{C1F59D62-8FE1-444B-9A6C-573D73E3ECBB}" destId="{D4F22EEF-F6E4-4DB3-A3C3-CC3A09B94ED2}" srcOrd="0" destOrd="0" presId="urn:microsoft.com/office/officeart/2005/8/layout/lProcess2"/>
    <dgm:cxn modelId="{BE9B927A-7774-4725-A929-6065CB798B84}" type="presOf" srcId="{986338D5-D760-4E71-9B2D-264F2DBDEA68}" destId="{0B76A5DB-16F3-4317-808A-33920E795871}" srcOrd="0" destOrd="0" presId="urn:microsoft.com/office/officeart/2005/8/layout/lProcess2"/>
    <dgm:cxn modelId="{B034DA7A-FBA0-4AB6-BD55-FEC64F360D27}" srcId="{821C0EDA-446A-4987-9085-F2BCC7E78E90}" destId="{F0CE8FC0-DF36-420E-B7C1-85B7A12B3346}" srcOrd="0" destOrd="0" parTransId="{EB13F1E7-933B-4F80-B06A-A47820B93A1A}" sibTransId="{4A639A11-1B03-4B47-B81B-0896C2E5D2D4}"/>
    <dgm:cxn modelId="{3F8D2A7E-E298-40FD-A166-F73E6E07C885}" type="presOf" srcId="{005CACD5-EDF8-4A64-9075-5F01A662416C}" destId="{923837C8-C504-4471-AA53-874599E7C95A}" srcOrd="0" destOrd="0" presId="urn:microsoft.com/office/officeart/2005/8/layout/lProcess2"/>
    <dgm:cxn modelId="{EC3E578F-1A31-401C-99F7-466F01C7F7B4}" srcId="{7D16A4A5-C399-4E0A-BF1E-CD41E442FE54}" destId="{D671CF93-BF4C-47D8-90AE-3287E7CF37C1}" srcOrd="1" destOrd="0" parTransId="{16190079-21ED-481C-977C-8B6AFF82D8A5}" sibTransId="{12D4E1E0-A124-4F7E-8223-C91DD80B1F96}"/>
    <dgm:cxn modelId="{24308391-6A8F-47E7-AC44-005E1C04A0F2}" type="presOf" srcId="{945FDF6B-E309-4B91-9F22-3602E75EE34B}" destId="{DF09F9EE-0AEC-4A2B-9AB3-3182737D05B2}" srcOrd="1" destOrd="0" presId="urn:microsoft.com/office/officeart/2005/8/layout/lProcess2"/>
    <dgm:cxn modelId="{55A9F89D-7592-4830-9ACF-655B91977AB7}" type="presOf" srcId="{6C0C8229-01B1-479F-A044-8FA263B1E920}" destId="{22F2B65A-9AE8-45EB-BB4C-E0B1C150EBF3}" srcOrd="0" destOrd="0" presId="urn:microsoft.com/office/officeart/2005/8/layout/lProcess2"/>
    <dgm:cxn modelId="{38728AA5-D9CF-4B1B-BFE8-D0481C30BFAD}" type="presOf" srcId="{6C0C8229-01B1-479F-A044-8FA263B1E920}" destId="{C716DA60-5935-49F5-AA7B-CC8F59EE6FC8}" srcOrd="1" destOrd="0" presId="urn:microsoft.com/office/officeart/2005/8/layout/lProcess2"/>
    <dgm:cxn modelId="{82455AA6-2274-48A2-B6AE-8C28D2CCA8B8}" srcId="{7D16A4A5-C399-4E0A-BF1E-CD41E442FE54}" destId="{6C0C8229-01B1-479F-A044-8FA263B1E920}" srcOrd="0" destOrd="0" parTransId="{55045D3A-A1E2-4A6C-A59B-7436E1FA7130}" sibTransId="{D8F6EC26-7941-409A-A216-3340FDA88863}"/>
    <dgm:cxn modelId="{D7BB26B2-6C27-436C-BE05-44AF6964B2ED}" srcId="{6C0C8229-01B1-479F-A044-8FA263B1E920}" destId="{005CACD5-EDF8-4A64-9075-5F01A662416C}" srcOrd="0" destOrd="0" parTransId="{4E415D57-0F38-4C12-A9E8-F7DF37D3BC84}" sibTransId="{546F28B5-A3DF-4E4F-885E-5A2051336A57}"/>
    <dgm:cxn modelId="{7E2CABB7-93F0-4531-9F17-32C49886E101}" type="presOf" srcId="{00EF11A4-2A69-47FF-8C70-7EF369BDBB20}" destId="{84878F70-5A31-406A-8B66-3AEA55DB4B07}" srcOrd="0" destOrd="0" presId="urn:microsoft.com/office/officeart/2005/8/layout/lProcess2"/>
    <dgm:cxn modelId="{29A5EEBD-7A77-44D5-8C1C-002324898463}" type="presOf" srcId="{F0CE8FC0-DF36-420E-B7C1-85B7A12B3346}" destId="{47E2334A-2708-4B0E-B2D2-BB0391C7F2AC}" srcOrd="0" destOrd="0" presId="urn:microsoft.com/office/officeart/2005/8/layout/lProcess2"/>
    <dgm:cxn modelId="{130E66E2-BF5A-41D6-ADD9-92B593724FB2}" srcId="{7D16A4A5-C399-4E0A-BF1E-CD41E442FE54}" destId="{00EF11A4-2A69-47FF-8C70-7EF369BDBB20}" srcOrd="3" destOrd="0" parTransId="{8621E956-54E2-4325-B8DD-BEFB83CB27DF}" sibTransId="{1D5E6744-6803-406D-9D70-E8BE7A5D1C40}"/>
    <dgm:cxn modelId="{968D15EE-C90F-469A-823F-533966F634B5}" type="presOf" srcId="{7D16A4A5-C399-4E0A-BF1E-CD41E442FE54}" destId="{69F5C48A-B228-439A-9F3E-0D32D4D1F04D}" srcOrd="0" destOrd="0" presId="urn:microsoft.com/office/officeart/2005/8/layout/lProcess2"/>
    <dgm:cxn modelId="{347DFBF6-A53C-4219-B9B3-7A1F7F5A8BF3}" type="presOf" srcId="{945FDF6B-E309-4B91-9F22-3602E75EE34B}" destId="{0A1B23EB-11F3-428B-9204-58E9D215B074}" srcOrd="0" destOrd="0" presId="urn:microsoft.com/office/officeart/2005/8/layout/lProcess2"/>
    <dgm:cxn modelId="{ADB0FFF7-B3C9-47EB-A763-61D8D8F407E3}" type="presOf" srcId="{821C0EDA-446A-4987-9085-F2BCC7E78E90}" destId="{94BC5A9F-10F2-41E2-BEFA-0B56BE505393}" srcOrd="1" destOrd="0" presId="urn:microsoft.com/office/officeart/2005/8/layout/lProcess2"/>
    <dgm:cxn modelId="{326AF169-9547-4DED-BD39-59F502D1607B}" type="presParOf" srcId="{69F5C48A-B228-439A-9F3E-0D32D4D1F04D}" destId="{AFD2B228-5404-4314-BE42-DE62752E0579}" srcOrd="0" destOrd="0" presId="urn:microsoft.com/office/officeart/2005/8/layout/lProcess2"/>
    <dgm:cxn modelId="{0E9B342C-C43A-4357-BB53-ED8BD1C09094}" type="presParOf" srcId="{AFD2B228-5404-4314-BE42-DE62752E0579}" destId="{22F2B65A-9AE8-45EB-BB4C-E0B1C150EBF3}" srcOrd="0" destOrd="0" presId="urn:microsoft.com/office/officeart/2005/8/layout/lProcess2"/>
    <dgm:cxn modelId="{6D42F8EB-52FA-4D99-9BBC-85DDA673EBAA}" type="presParOf" srcId="{AFD2B228-5404-4314-BE42-DE62752E0579}" destId="{C716DA60-5935-49F5-AA7B-CC8F59EE6FC8}" srcOrd="1" destOrd="0" presId="urn:microsoft.com/office/officeart/2005/8/layout/lProcess2"/>
    <dgm:cxn modelId="{3C6C7E0B-8E9C-46FE-A7FE-D557742DA275}" type="presParOf" srcId="{AFD2B228-5404-4314-BE42-DE62752E0579}" destId="{FA8705DD-1F19-4D7A-A9AE-6D2C6B712C24}" srcOrd="2" destOrd="0" presId="urn:microsoft.com/office/officeart/2005/8/layout/lProcess2"/>
    <dgm:cxn modelId="{583C44E3-81E0-43D1-A3E2-08DB75EDC88B}" type="presParOf" srcId="{FA8705DD-1F19-4D7A-A9AE-6D2C6B712C24}" destId="{79AA9B3D-A51F-4AE9-ADF8-5DC315F9174E}" srcOrd="0" destOrd="0" presId="urn:microsoft.com/office/officeart/2005/8/layout/lProcess2"/>
    <dgm:cxn modelId="{9B11DEF7-E4F3-4A17-8C0D-98C1B7F380AE}" type="presParOf" srcId="{79AA9B3D-A51F-4AE9-ADF8-5DC315F9174E}" destId="{923837C8-C504-4471-AA53-874599E7C95A}" srcOrd="0" destOrd="0" presId="urn:microsoft.com/office/officeart/2005/8/layout/lProcess2"/>
    <dgm:cxn modelId="{1BDFD621-A789-461C-BAD4-E5B70D7AB0EC}" type="presParOf" srcId="{69F5C48A-B228-439A-9F3E-0D32D4D1F04D}" destId="{89A1E08C-BBEF-489A-AD77-A325A3ADAE22}" srcOrd="1" destOrd="0" presId="urn:microsoft.com/office/officeart/2005/8/layout/lProcess2"/>
    <dgm:cxn modelId="{DDDFFE0C-E277-4085-B2F5-EE99AC5F986B}" type="presParOf" srcId="{69F5C48A-B228-439A-9F3E-0D32D4D1F04D}" destId="{8841622B-26A1-4AE2-84F3-4C87974AF135}" srcOrd="2" destOrd="0" presId="urn:microsoft.com/office/officeart/2005/8/layout/lProcess2"/>
    <dgm:cxn modelId="{C07CB1D8-0C4A-437A-94AC-A92A91E4C319}" type="presParOf" srcId="{8841622B-26A1-4AE2-84F3-4C87974AF135}" destId="{02C2E40A-B613-4D72-97D3-590777E60B44}" srcOrd="0" destOrd="0" presId="urn:microsoft.com/office/officeart/2005/8/layout/lProcess2"/>
    <dgm:cxn modelId="{AF88F9DE-F264-47C8-96F0-4C5F6C2A8C79}" type="presParOf" srcId="{8841622B-26A1-4AE2-84F3-4C87974AF135}" destId="{AE7D5E7F-31DA-45E1-91E2-BD5DD6F69345}" srcOrd="1" destOrd="0" presId="urn:microsoft.com/office/officeart/2005/8/layout/lProcess2"/>
    <dgm:cxn modelId="{80C35E76-285B-4B8F-AA9B-4317EC53C5F9}" type="presParOf" srcId="{8841622B-26A1-4AE2-84F3-4C87974AF135}" destId="{9B90A67E-4CC6-48BB-A6BC-1A25109E9D7F}" srcOrd="2" destOrd="0" presId="urn:microsoft.com/office/officeart/2005/8/layout/lProcess2"/>
    <dgm:cxn modelId="{014D34C0-183A-4844-9E08-E299250F2DA7}" type="presParOf" srcId="{9B90A67E-4CC6-48BB-A6BC-1A25109E9D7F}" destId="{ECAFA6E1-1E75-4132-A74A-38BC6CC2DD43}" srcOrd="0" destOrd="0" presId="urn:microsoft.com/office/officeart/2005/8/layout/lProcess2"/>
    <dgm:cxn modelId="{E745639F-9A36-432A-A820-A98D0AD434B3}" type="presParOf" srcId="{ECAFA6E1-1E75-4132-A74A-38BC6CC2DD43}" destId="{1E383090-F16D-4903-A88E-5F786F09F2D8}" srcOrd="0" destOrd="0" presId="urn:microsoft.com/office/officeart/2005/8/layout/lProcess2"/>
    <dgm:cxn modelId="{78B8E999-5AD3-4998-919E-E0FBBD96B151}" type="presParOf" srcId="{69F5C48A-B228-439A-9F3E-0D32D4D1F04D}" destId="{1D8BE426-197D-408C-9838-4DFB9F66A5AD}" srcOrd="3" destOrd="0" presId="urn:microsoft.com/office/officeart/2005/8/layout/lProcess2"/>
    <dgm:cxn modelId="{51F98F83-AA95-4718-A333-C5AF04C5BE8E}" type="presParOf" srcId="{69F5C48A-B228-439A-9F3E-0D32D4D1F04D}" destId="{71BFA5C5-1261-4753-AF1A-4A17AE610B51}" srcOrd="4" destOrd="0" presId="urn:microsoft.com/office/officeart/2005/8/layout/lProcess2"/>
    <dgm:cxn modelId="{B0C0EFBE-3D07-4778-B2C5-331D3E563FDC}" type="presParOf" srcId="{71BFA5C5-1261-4753-AF1A-4A17AE610B51}" destId="{2C98D626-9334-49BE-AD50-C57246F4EFA2}" srcOrd="0" destOrd="0" presId="urn:microsoft.com/office/officeart/2005/8/layout/lProcess2"/>
    <dgm:cxn modelId="{ED087AB2-536B-42C6-89EE-79FB89162E1E}" type="presParOf" srcId="{71BFA5C5-1261-4753-AF1A-4A17AE610B51}" destId="{94BC5A9F-10F2-41E2-BEFA-0B56BE505393}" srcOrd="1" destOrd="0" presId="urn:microsoft.com/office/officeart/2005/8/layout/lProcess2"/>
    <dgm:cxn modelId="{92312B1C-633A-4476-BA12-C176DE3D7330}" type="presParOf" srcId="{71BFA5C5-1261-4753-AF1A-4A17AE610B51}" destId="{B13A0675-375F-4D7C-9BB1-66454580195C}" srcOrd="2" destOrd="0" presId="urn:microsoft.com/office/officeart/2005/8/layout/lProcess2"/>
    <dgm:cxn modelId="{03179423-8457-467F-A69E-29E5340FA8AD}" type="presParOf" srcId="{B13A0675-375F-4D7C-9BB1-66454580195C}" destId="{C730F0F6-AADC-4CDB-9695-B9920E56641E}" srcOrd="0" destOrd="0" presId="urn:microsoft.com/office/officeart/2005/8/layout/lProcess2"/>
    <dgm:cxn modelId="{61E994D4-4BDC-4312-B186-6A39575C5490}" type="presParOf" srcId="{C730F0F6-AADC-4CDB-9695-B9920E56641E}" destId="{47E2334A-2708-4B0E-B2D2-BB0391C7F2AC}" srcOrd="0" destOrd="0" presId="urn:microsoft.com/office/officeart/2005/8/layout/lProcess2"/>
    <dgm:cxn modelId="{C1BAC2DD-DE3F-4519-806E-12577FDCF72A}" type="presParOf" srcId="{69F5C48A-B228-439A-9F3E-0D32D4D1F04D}" destId="{B3D86D6D-BEB9-4CF4-9143-C8C2F5536608}" srcOrd="5" destOrd="0" presId="urn:microsoft.com/office/officeart/2005/8/layout/lProcess2"/>
    <dgm:cxn modelId="{EEE01362-5B63-491E-8CCD-D7CFF6C46E9C}" type="presParOf" srcId="{69F5C48A-B228-439A-9F3E-0D32D4D1F04D}" destId="{F02CD7DA-55B0-48DD-BFAD-FFF087B37B4D}" srcOrd="6" destOrd="0" presId="urn:microsoft.com/office/officeart/2005/8/layout/lProcess2"/>
    <dgm:cxn modelId="{B43FD4A6-9313-4959-A8E8-31DDF7227E15}" type="presParOf" srcId="{F02CD7DA-55B0-48DD-BFAD-FFF087B37B4D}" destId="{84878F70-5A31-406A-8B66-3AEA55DB4B07}" srcOrd="0" destOrd="0" presId="urn:microsoft.com/office/officeart/2005/8/layout/lProcess2"/>
    <dgm:cxn modelId="{6F2AD00F-8BCD-4464-B740-4F715AFC5F39}" type="presParOf" srcId="{F02CD7DA-55B0-48DD-BFAD-FFF087B37B4D}" destId="{9D780725-59BD-471E-BDE7-81A18D759D8E}" srcOrd="1" destOrd="0" presId="urn:microsoft.com/office/officeart/2005/8/layout/lProcess2"/>
    <dgm:cxn modelId="{7B26F948-538B-4C06-9113-A42E34F2A7DF}" type="presParOf" srcId="{F02CD7DA-55B0-48DD-BFAD-FFF087B37B4D}" destId="{BF6BDEC7-FEF0-4EB2-B253-293153B75D7B}" srcOrd="2" destOrd="0" presId="urn:microsoft.com/office/officeart/2005/8/layout/lProcess2"/>
    <dgm:cxn modelId="{44C09D5A-4BD4-4416-8EE1-DB6982CEDEC4}" type="presParOf" srcId="{BF6BDEC7-FEF0-4EB2-B253-293153B75D7B}" destId="{F428460E-2D68-4F4D-9465-0326A527DB5E}" srcOrd="0" destOrd="0" presId="urn:microsoft.com/office/officeart/2005/8/layout/lProcess2"/>
    <dgm:cxn modelId="{FD9D9BC8-D86D-42D4-8876-6ADA8B418541}" type="presParOf" srcId="{F428460E-2D68-4F4D-9465-0326A527DB5E}" destId="{0B76A5DB-16F3-4317-808A-33920E795871}" srcOrd="0" destOrd="0" presId="urn:microsoft.com/office/officeart/2005/8/layout/lProcess2"/>
    <dgm:cxn modelId="{06EB047E-BEB9-4487-A7F7-FD4A327B9928}" type="presParOf" srcId="{69F5C48A-B228-439A-9F3E-0D32D4D1F04D}" destId="{4E954D5B-21CB-4BB3-AF07-5E25FFA267C7}" srcOrd="7" destOrd="0" presId="urn:microsoft.com/office/officeart/2005/8/layout/lProcess2"/>
    <dgm:cxn modelId="{AA159945-478E-4926-9C52-5A5796AAC1BC}" type="presParOf" srcId="{69F5C48A-B228-439A-9F3E-0D32D4D1F04D}" destId="{AB80029F-2E93-48C4-A311-64591A973F22}" srcOrd="8" destOrd="0" presId="urn:microsoft.com/office/officeart/2005/8/layout/lProcess2"/>
    <dgm:cxn modelId="{FCBE5047-6AAA-4140-BB2D-FE8DD2750D1A}" type="presParOf" srcId="{AB80029F-2E93-48C4-A311-64591A973F22}" destId="{0A1B23EB-11F3-428B-9204-58E9D215B074}" srcOrd="0" destOrd="0" presId="urn:microsoft.com/office/officeart/2005/8/layout/lProcess2"/>
    <dgm:cxn modelId="{C67AAB4E-6FCF-4C90-95AE-2145A7A9D1F2}" type="presParOf" srcId="{AB80029F-2E93-48C4-A311-64591A973F22}" destId="{DF09F9EE-0AEC-4A2B-9AB3-3182737D05B2}" srcOrd="1" destOrd="0" presId="urn:microsoft.com/office/officeart/2005/8/layout/lProcess2"/>
    <dgm:cxn modelId="{1E8DFE63-62F5-4692-8DE0-D012831300F8}" type="presParOf" srcId="{AB80029F-2E93-48C4-A311-64591A973F22}" destId="{0A8786AA-F378-4429-9273-C10D0B9F9365}" srcOrd="2" destOrd="0" presId="urn:microsoft.com/office/officeart/2005/8/layout/lProcess2"/>
    <dgm:cxn modelId="{85D3A837-10DF-4712-A165-6CE87F6B1046}" type="presParOf" srcId="{0A8786AA-F378-4429-9273-C10D0B9F9365}" destId="{3F446973-EEC1-4821-98E5-21A3C2BB7C81}" srcOrd="0" destOrd="0" presId="urn:microsoft.com/office/officeart/2005/8/layout/lProcess2"/>
    <dgm:cxn modelId="{77598E9D-A241-450D-AAE3-527497A9286E}" type="presParOf" srcId="{3F446973-EEC1-4821-98E5-21A3C2BB7C81}" destId="{D4F22EEF-F6E4-4DB3-A3C3-CC3A09B94ED2}"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EA81C78-9E3A-4D4C-8C2C-58D13F718009}" type="doc">
      <dgm:prSet loTypeId="urn:microsoft.com/office/officeart/2005/8/layout/vList3" loCatId="list" qsTypeId="urn:microsoft.com/office/officeart/2005/8/quickstyle/simple1" qsCatId="simple" csTypeId="urn:microsoft.com/office/officeart/2005/8/colors/accent0_2" csCatId="mainScheme" phldr="1"/>
      <dgm:spPr/>
    </dgm:pt>
    <dgm:pt modelId="{0EC843AA-E241-44B0-8CA6-2D0AD08B08F6}">
      <dgm:prSet phldrT="[Text]"/>
      <dgm:spPr/>
      <dgm:t>
        <a:bodyPr/>
        <a:lstStyle/>
        <a:p>
          <a:r>
            <a:rPr lang="en-US"/>
            <a:t>Stay professional and respect boundaries. Use designated meetings or office hours. If you see teacher out in public, discourage discussing school matters outside of school.</a:t>
          </a:r>
        </a:p>
      </dgm:t>
    </dgm:pt>
    <dgm:pt modelId="{CC8E48AA-C814-4E2C-8C45-2806F25A3BE6}" type="parTrans" cxnId="{A98425F5-FAFD-4112-999B-639866B5DE12}">
      <dgm:prSet/>
      <dgm:spPr/>
      <dgm:t>
        <a:bodyPr/>
        <a:lstStyle/>
        <a:p>
          <a:endParaRPr lang="en-US"/>
        </a:p>
      </dgm:t>
    </dgm:pt>
    <dgm:pt modelId="{C4F4B4A6-7A41-42CA-845A-1A12AEA3704C}" type="sibTrans" cxnId="{A98425F5-FAFD-4112-999B-639866B5DE12}">
      <dgm:prSet/>
      <dgm:spPr/>
      <dgm:t>
        <a:bodyPr/>
        <a:lstStyle/>
        <a:p>
          <a:endParaRPr lang="en-US"/>
        </a:p>
      </dgm:t>
    </dgm:pt>
    <dgm:pt modelId="{76408B4D-0D89-4910-95F8-057B70260303}">
      <dgm:prSet phldrT="[Text]"/>
      <dgm:spPr/>
      <dgm:t>
        <a:bodyPr/>
        <a:lstStyle/>
        <a:p>
          <a:r>
            <a:rPr lang="en-US"/>
            <a:t>Keep a designated home/school communication log via email with teacher or binder. Parents have access to student information via Parent Square.</a:t>
          </a:r>
        </a:p>
      </dgm:t>
    </dgm:pt>
    <dgm:pt modelId="{017ACB74-21F1-412C-8763-6DD756994F17}" type="parTrans" cxnId="{DBA3567E-41D1-4035-8307-3323DF8343B8}">
      <dgm:prSet/>
      <dgm:spPr/>
      <dgm:t>
        <a:bodyPr/>
        <a:lstStyle/>
        <a:p>
          <a:endParaRPr lang="en-US"/>
        </a:p>
      </dgm:t>
    </dgm:pt>
    <dgm:pt modelId="{B10BB83E-BED4-4BA8-B04B-52A43674DC7E}" type="sibTrans" cxnId="{DBA3567E-41D1-4035-8307-3323DF8343B8}">
      <dgm:prSet/>
      <dgm:spPr/>
      <dgm:t>
        <a:bodyPr/>
        <a:lstStyle/>
        <a:p>
          <a:endParaRPr lang="en-US"/>
        </a:p>
      </dgm:t>
    </dgm:pt>
    <dgm:pt modelId="{121124CF-1F3D-4B85-AA6A-03981B0A97B2}">
      <dgm:prSet phldrT="[Text]"/>
      <dgm:spPr/>
      <dgm:t>
        <a:bodyPr/>
        <a:lstStyle/>
        <a:p>
          <a:r>
            <a:rPr lang="en-US"/>
            <a:t>Social media is not a place to discuss your student’s IEP or frustrations with the team. Communicate with the team at school.</a:t>
          </a:r>
        </a:p>
      </dgm:t>
    </dgm:pt>
    <dgm:pt modelId="{75E29502-F474-4858-A660-52B4BB093BBE}" type="parTrans" cxnId="{296C3D27-5825-46EC-9A85-BBC0D4283E6A}">
      <dgm:prSet/>
      <dgm:spPr/>
      <dgm:t>
        <a:bodyPr/>
        <a:lstStyle/>
        <a:p>
          <a:endParaRPr lang="en-US"/>
        </a:p>
      </dgm:t>
    </dgm:pt>
    <dgm:pt modelId="{9B2997D7-9BEA-4AD7-B07C-2752F85959D9}" type="sibTrans" cxnId="{296C3D27-5825-46EC-9A85-BBC0D4283E6A}">
      <dgm:prSet/>
      <dgm:spPr/>
      <dgm:t>
        <a:bodyPr/>
        <a:lstStyle/>
        <a:p>
          <a:endParaRPr lang="en-US"/>
        </a:p>
      </dgm:t>
    </dgm:pt>
    <dgm:pt modelId="{18D2804E-A106-474F-BFDC-10D333D312B5}" type="pres">
      <dgm:prSet presAssocID="{AEA81C78-9E3A-4D4C-8C2C-58D13F718009}" presName="linearFlow" presStyleCnt="0">
        <dgm:presLayoutVars>
          <dgm:dir/>
          <dgm:resizeHandles val="exact"/>
        </dgm:presLayoutVars>
      </dgm:prSet>
      <dgm:spPr/>
    </dgm:pt>
    <dgm:pt modelId="{1E8D0838-16FE-4EC9-9D7E-553CABDE43D5}" type="pres">
      <dgm:prSet presAssocID="{0EC843AA-E241-44B0-8CA6-2D0AD08B08F6}" presName="composite" presStyleCnt="0"/>
      <dgm:spPr/>
    </dgm:pt>
    <dgm:pt modelId="{68F6155A-5C97-40C8-AFFE-1781A9B645E7}" type="pres">
      <dgm:prSet presAssocID="{0EC843AA-E241-44B0-8CA6-2D0AD08B08F6}"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ignpost with solid fill"/>
        </a:ext>
      </dgm:extLst>
    </dgm:pt>
    <dgm:pt modelId="{B295AD1A-F00D-4943-B8F7-71C68AE07D79}" type="pres">
      <dgm:prSet presAssocID="{0EC843AA-E241-44B0-8CA6-2D0AD08B08F6}" presName="txShp" presStyleLbl="node1" presStyleIdx="0" presStyleCnt="3">
        <dgm:presLayoutVars>
          <dgm:bulletEnabled val="1"/>
        </dgm:presLayoutVars>
      </dgm:prSet>
      <dgm:spPr/>
    </dgm:pt>
    <dgm:pt modelId="{2FA36CEE-36E1-4165-9C88-69BDDA828AE1}" type="pres">
      <dgm:prSet presAssocID="{C4F4B4A6-7A41-42CA-845A-1A12AEA3704C}" presName="spacing" presStyleCnt="0"/>
      <dgm:spPr/>
    </dgm:pt>
    <dgm:pt modelId="{B38770C6-84E3-49FC-9C82-86739E68CF1E}" type="pres">
      <dgm:prSet presAssocID="{76408B4D-0D89-4910-95F8-057B70260303}" presName="composite" presStyleCnt="0"/>
      <dgm:spPr/>
    </dgm:pt>
    <dgm:pt modelId="{9ABCE0DA-4E63-469A-A1F8-AD1323541FD1}" type="pres">
      <dgm:prSet presAssocID="{76408B4D-0D89-4910-95F8-057B70260303}"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end with solid fill"/>
        </a:ext>
      </dgm:extLst>
    </dgm:pt>
    <dgm:pt modelId="{1AF65870-CD81-43F4-9B42-26527A718BC3}" type="pres">
      <dgm:prSet presAssocID="{76408B4D-0D89-4910-95F8-057B70260303}" presName="txShp" presStyleLbl="node1" presStyleIdx="1" presStyleCnt="3" custLinFactNeighborX="-425" custLinFactNeighborY="-742">
        <dgm:presLayoutVars>
          <dgm:bulletEnabled val="1"/>
        </dgm:presLayoutVars>
      </dgm:prSet>
      <dgm:spPr/>
    </dgm:pt>
    <dgm:pt modelId="{C0FDE9A5-38D1-499D-AF00-0334BE0CC88B}" type="pres">
      <dgm:prSet presAssocID="{B10BB83E-BED4-4BA8-B04B-52A43674DC7E}" presName="spacing" presStyleCnt="0"/>
      <dgm:spPr/>
    </dgm:pt>
    <dgm:pt modelId="{857FC1E2-424D-46C6-8EF7-D8727D6E59FA}" type="pres">
      <dgm:prSet presAssocID="{121124CF-1F3D-4B85-AA6A-03981B0A97B2}" presName="composite" presStyleCnt="0"/>
      <dgm:spPr/>
    </dgm:pt>
    <dgm:pt modelId="{551FFFA4-12FC-42C0-B068-7C5E07BC9D17}" type="pres">
      <dgm:prSet presAssocID="{121124CF-1F3D-4B85-AA6A-03981B0A97B2}"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Online Network with solid fill"/>
        </a:ext>
      </dgm:extLst>
    </dgm:pt>
    <dgm:pt modelId="{C5784A04-D4B7-495B-852E-856AD9442ECD}" type="pres">
      <dgm:prSet presAssocID="{121124CF-1F3D-4B85-AA6A-03981B0A97B2}" presName="txShp" presStyleLbl="node1" presStyleIdx="2" presStyleCnt="3">
        <dgm:presLayoutVars>
          <dgm:bulletEnabled val="1"/>
        </dgm:presLayoutVars>
      </dgm:prSet>
      <dgm:spPr/>
    </dgm:pt>
  </dgm:ptLst>
  <dgm:cxnLst>
    <dgm:cxn modelId="{8290EA0E-C8C5-496E-8E28-2FE2A2C63EB2}" type="presOf" srcId="{AEA81C78-9E3A-4D4C-8C2C-58D13F718009}" destId="{18D2804E-A106-474F-BFDC-10D333D312B5}" srcOrd="0" destOrd="0" presId="urn:microsoft.com/office/officeart/2005/8/layout/vList3"/>
    <dgm:cxn modelId="{296C3D27-5825-46EC-9A85-BBC0D4283E6A}" srcId="{AEA81C78-9E3A-4D4C-8C2C-58D13F718009}" destId="{121124CF-1F3D-4B85-AA6A-03981B0A97B2}" srcOrd="2" destOrd="0" parTransId="{75E29502-F474-4858-A660-52B4BB093BBE}" sibTransId="{9B2997D7-9BEA-4AD7-B07C-2752F85959D9}"/>
    <dgm:cxn modelId="{7F4FCE73-EF06-4BAC-8166-610FAAD676B3}" type="presOf" srcId="{76408B4D-0D89-4910-95F8-057B70260303}" destId="{1AF65870-CD81-43F4-9B42-26527A718BC3}" srcOrd="0" destOrd="0" presId="urn:microsoft.com/office/officeart/2005/8/layout/vList3"/>
    <dgm:cxn modelId="{DBA3567E-41D1-4035-8307-3323DF8343B8}" srcId="{AEA81C78-9E3A-4D4C-8C2C-58D13F718009}" destId="{76408B4D-0D89-4910-95F8-057B70260303}" srcOrd="1" destOrd="0" parTransId="{017ACB74-21F1-412C-8763-6DD756994F17}" sibTransId="{B10BB83E-BED4-4BA8-B04B-52A43674DC7E}"/>
    <dgm:cxn modelId="{0485FC95-6AD9-4712-8563-97710079DFF6}" type="presOf" srcId="{121124CF-1F3D-4B85-AA6A-03981B0A97B2}" destId="{C5784A04-D4B7-495B-852E-856AD9442ECD}" srcOrd="0" destOrd="0" presId="urn:microsoft.com/office/officeart/2005/8/layout/vList3"/>
    <dgm:cxn modelId="{C76D38D4-5783-4AE0-9234-68BB3D11BCC4}" type="presOf" srcId="{0EC843AA-E241-44B0-8CA6-2D0AD08B08F6}" destId="{B295AD1A-F00D-4943-B8F7-71C68AE07D79}" srcOrd="0" destOrd="0" presId="urn:microsoft.com/office/officeart/2005/8/layout/vList3"/>
    <dgm:cxn modelId="{A98425F5-FAFD-4112-999B-639866B5DE12}" srcId="{AEA81C78-9E3A-4D4C-8C2C-58D13F718009}" destId="{0EC843AA-E241-44B0-8CA6-2D0AD08B08F6}" srcOrd="0" destOrd="0" parTransId="{CC8E48AA-C814-4E2C-8C45-2806F25A3BE6}" sibTransId="{C4F4B4A6-7A41-42CA-845A-1A12AEA3704C}"/>
    <dgm:cxn modelId="{1ECF4FD2-A932-4146-9435-3B5FB19FB6B2}" type="presParOf" srcId="{18D2804E-A106-474F-BFDC-10D333D312B5}" destId="{1E8D0838-16FE-4EC9-9D7E-553CABDE43D5}" srcOrd="0" destOrd="0" presId="urn:microsoft.com/office/officeart/2005/8/layout/vList3"/>
    <dgm:cxn modelId="{D06BDE1E-8CE9-4FB1-8302-1847F766D40E}" type="presParOf" srcId="{1E8D0838-16FE-4EC9-9D7E-553CABDE43D5}" destId="{68F6155A-5C97-40C8-AFFE-1781A9B645E7}" srcOrd="0" destOrd="0" presId="urn:microsoft.com/office/officeart/2005/8/layout/vList3"/>
    <dgm:cxn modelId="{88516457-41FB-4CB6-A98D-7EF7F1D7D208}" type="presParOf" srcId="{1E8D0838-16FE-4EC9-9D7E-553CABDE43D5}" destId="{B295AD1A-F00D-4943-B8F7-71C68AE07D79}" srcOrd="1" destOrd="0" presId="urn:microsoft.com/office/officeart/2005/8/layout/vList3"/>
    <dgm:cxn modelId="{28FD2AAE-CDC5-4535-9C1D-15374AC87205}" type="presParOf" srcId="{18D2804E-A106-474F-BFDC-10D333D312B5}" destId="{2FA36CEE-36E1-4165-9C88-69BDDA828AE1}" srcOrd="1" destOrd="0" presId="urn:microsoft.com/office/officeart/2005/8/layout/vList3"/>
    <dgm:cxn modelId="{EF6CDD3D-0008-45DA-936A-52FCA31CE26C}" type="presParOf" srcId="{18D2804E-A106-474F-BFDC-10D333D312B5}" destId="{B38770C6-84E3-49FC-9C82-86739E68CF1E}" srcOrd="2" destOrd="0" presId="urn:microsoft.com/office/officeart/2005/8/layout/vList3"/>
    <dgm:cxn modelId="{0A8C4B9F-7C8D-44CF-9ED7-254F8D929157}" type="presParOf" srcId="{B38770C6-84E3-49FC-9C82-86739E68CF1E}" destId="{9ABCE0DA-4E63-469A-A1F8-AD1323541FD1}" srcOrd="0" destOrd="0" presId="urn:microsoft.com/office/officeart/2005/8/layout/vList3"/>
    <dgm:cxn modelId="{072FB114-7212-49C8-86CE-016921EA34C6}" type="presParOf" srcId="{B38770C6-84E3-49FC-9C82-86739E68CF1E}" destId="{1AF65870-CD81-43F4-9B42-26527A718BC3}" srcOrd="1" destOrd="0" presId="urn:microsoft.com/office/officeart/2005/8/layout/vList3"/>
    <dgm:cxn modelId="{75E5E631-EC9E-4DDE-8083-0DE99595EDF7}" type="presParOf" srcId="{18D2804E-A106-474F-BFDC-10D333D312B5}" destId="{C0FDE9A5-38D1-499D-AF00-0334BE0CC88B}" srcOrd="3" destOrd="0" presId="urn:microsoft.com/office/officeart/2005/8/layout/vList3"/>
    <dgm:cxn modelId="{C4E76466-7C07-41B9-AE84-C39FF2EA0736}" type="presParOf" srcId="{18D2804E-A106-474F-BFDC-10D333D312B5}" destId="{857FC1E2-424D-46C6-8EF7-D8727D6E59FA}" srcOrd="4" destOrd="0" presId="urn:microsoft.com/office/officeart/2005/8/layout/vList3"/>
    <dgm:cxn modelId="{D5E32053-7E51-4FCE-8F6C-23F28748E6A0}" type="presParOf" srcId="{857FC1E2-424D-46C6-8EF7-D8727D6E59FA}" destId="{551FFFA4-12FC-42C0-B068-7C5E07BC9D17}" srcOrd="0" destOrd="0" presId="urn:microsoft.com/office/officeart/2005/8/layout/vList3"/>
    <dgm:cxn modelId="{C2E2EE34-2AD9-4445-901A-EFD827756D85}" type="presParOf" srcId="{857FC1E2-424D-46C6-8EF7-D8727D6E59FA}" destId="{C5784A04-D4B7-495B-852E-856AD9442EC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44F8D25-154B-44D5-861B-20E5EFE170E3}"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B970FAAE-3B38-4384-A9A0-49ED8AFF9B18}">
      <dgm:prSet phldrT="[Text]"/>
      <dgm:spPr/>
      <dgm:t>
        <a:bodyPr/>
        <a:lstStyle/>
        <a:p>
          <a:r>
            <a:rPr lang="en-US"/>
            <a:t>Communicate Student Needs</a:t>
          </a:r>
        </a:p>
      </dgm:t>
    </dgm:pt>
    <dgm:pt modelId="{EA3F01FD-A9BE-4EB7-A909-D1E76B82F7ED}" type="parTrans" cxnId="{4ECD651F-11E0-4C01-A1DA-56B3C1E3E680}">
      <dgm:prSet/>
      <dgm:spPr/>
      <dgm:t>
        <a:bodyPr/>
        <a:lstStyle/>
        <a:p>
          <a:endParaRPr lang="en-US"/>
        </a:p>
      </dgm:t>
    </dgm:pt>
    <dgm:pt modelId="{FD1A42A1-5E7E-408A-92EE-3D17CD621AB8}" type="sibTrans" cxnId="{4ECD651F-11E0-4C01-A1DA-56B3C1E3E680}">
      <dgm:prSet/>
      <dgm:spPr/>
      <dgm:t>
        <a:bodyPr/>
        <a:lstStyle/>
        <a:p>
          <a:endParaRPr lang="en-US"/>
        </a:p>
      </dgm:t>
    </dgm:pt>
    <dgm:pt modelId="{68B4CD1F-11EE-4B1D-9B52-2564DEE13140}">
      <dgm:prSet phldrT="[Text]"/>
      <dgm:spPr/>
      <dgm:t>
        <a:bodyPr/>
        <a:lstStyle/>
        <a:p>
          <a:r>
            <a:rPr lang="en-US"/>
            <a:t>Request to hold an IEP to discuss student placement, strategies, accommodations, etc. </a:t>
          </a:r>
        </a:p>
      </dgm:t>
    </dgm:pt>
    <dgm:pt modelId="{65F2FDEE-51A4-4ADA-AF82-462E0225FC9C}" type="parTrans" cxnId="{8B188757-3F14-4101-9938-A220A9AC5EAB}">
      <dgm:prSet/>
      <dgm:spPr/>
      <dgm:t>
        <a:bodyPr/>
        <a:lstStyle/>
        <a:p>
          <a:endParaRPr lang="en-US"/>
        </a:p>
      </dgm:t>
    </dgm:pt>
    <dgm:pt modelId="{3304F3B6-FB08-44C5-A254-9A9128DA48B8}" type="sibTrans" cxnId="{8B188757-3F14-4101-9938-A220A9AC5EAB}">
      <dgm:prSet/>
      <dgm:spPr/>
      <dgm:t>
        <a:bodyPr/>
        <a:lstStyle/>
        <a:p>
          <a:endParaRPr lang="en-US"/>
        </a:p>
      </dgm:t>
    </dgm:pt>
    <dgm:pt modelId="{C75AAC1D-95D4-4A2E-A08C-0E3333E623FA}">
      <dgm:prSet phldrT="[Text]"/>
      <dgm:spPr/>
      <dgm:t>
        <a:bodyPr/>
        <a:lstStyle/>
        <a:p>
          <a:r>
            <a:rPr lang="en-US"/>
            <a:t>IEP Meetings</a:t>
          </a:r>
        </a:p>
      </dgm:t>
    </dgm:pt>
    <dgm:pt modelId="{3C1DCDBE-F659-4CD9-8CBB-D17B0B068557}" type="parTrans" cxnId="{C31BEA4D-E41C-4658-9435-4EFDBB12686F}">
      <dgm:prSet/>
      <dgm:spPr/>
      <dgm:t>
        <a:bodyPr/>
        <a:lstStyle/>
        <a:p>
          <a:endParaRPr lang="en-US"/>
        </a:p>
      </dgm:t>
    </dgm:pt>
    <dgm:pt modelId="{3EFAEA9C-681D-4D7B-B384-6418334FCA12}" type="sibTrans" cxnId="{C31BEA4D-E41C-4658-9435-4EFDBB12686F}">
      <dgm:prSet/>
      <dgm:spPr/>
      <dgm:t>
        <a:bodyPr/>
        <a:lstStyle/>
        <a:p>
          <a:endParaRPr lang="en-US"/>
        </a:p>
      </dgm:t>
    </dgm:pt>
    <dgm:pt modelId="{56DD748C-6B81-4C94-B8E5-A94ABD07A6BE}">
      <dgm:prSet phldrT="[Text]"/>
      <dgm:spPr/>
      <dgm:t>
        <a:bodyPr/>
        <a:lstStyle/>
        <a:p>
          <a:r>
            <a:rPr lang="en-US"/>
            <a:t>IEPs can be held before the next dated Annual Plan Review</a:t>
          </a:r>
        </a:p>
      </dgm:t>
    </dgm:pt>
    <dgm:pt modelId="{BC5A96BB-3ECD-4530-94A6-94EADF689E06}" type="parTrans" cxnId="{B6EDBF29-A910-4EBE-A539-DA3640175488}">
      <dgm:prSet/>
      <dgm:spPr/>
      <dgm:t>
        <a:bodyPr/>
        <a:lstStyle/>
        <a:p>
          <a:endParaRPr lang="en-US"/>
        </a:p>
      </dgm:t>
    </dgm:pt>
    <dgm:pt modelId="{B8C6FF72-3F5B-4DC9-9AEB-B3AD84990EEE}" type="sibTrans" cxnId="{B6EDBF29-A910-4EBE-A539-DA3640175488}">
      <dgm:prSet/>
      <dgm:spPr/>
      <dgm:t>
        <a:bodyPr/>
        <a:lstStyle/>
        <a:p>
          <a:endParaRPr lang="en-US"/>
        </a:p>
      </dgm:t>
    </dgm:pt>
    <dgm:pt modelId="{7923BFC6-E719-4AAE-9438-1C0E854566D7}">
      <dgm:prSet phldrT="[Text]"/>
      <dgm:spPr/>
      <dgm:t>
        <a:bodyPr/>
        <a:lstStyle/>
        <a:p>
          <a:r>
            <a:rPr lang="en-US"/>
            <a:t>Parent Teacher Conferences</a:t>
          </a:r>
        </a:p>
      </dgm:t>
    </dgm:pt>
    <dgm:pt modelId="{08AA87F7-DF9A-44DB-9087-1C08CD49B1B5}" type="parTrans" cxnId="{6396C6C8-9AEA-4E02-BAA7-7A35293F5EE8}">
      <dgm:prSet/>
      <dgm:spPr/>
      <dgm:t>
        <a:bodyPr/>
        <a:lstStyle/>
        <a:p>
          <a:endParaRPr lang="en-US"/>
        </a:p>
      </dgm:t>
    </dgm:pt>
    <dgm:pt modelId="{C276F5DC-18FF-4B31-B72A-D0255836514E}" type="sibTrans" cxnId="{6396C6C8-9AEA-4E02-BAA7-7A35293F5EE8}">
      <dgm:prSet/>
      <dgm:spPr/>
      <dgm:t>
        <a:bodyPr/>
        <a:lstStyle/>
        <a:p>
          <a:endParaRPr lang="en-US"/>
        </a:p>
      </dgm:t>
    </dgm:pt>
    <dgm:pt modelId="{20C96C93-435C-4600-8EA4-4051DAE05DCD}">
      <dgm:prSet phldrT="[Text]"/>
      <dgm:spPr/>
      <dgm:t>
        <a:bodyPr/>
        <a:lstStyle/>
        <a:p>
          <a:r>
            <a:rPr lang="en-US"/>
            <a:t>If you’d like to discuss grades, a PTC can be held. </a:t>
          </a:r>
        </a:p>
      </dgm:t>
    </dgm:pt>
    <dgm:pt modelId="{ACA37A2C-7D30-4E97-A6CD-BEA6C8835D85}" type="parTrans" cxnId="{3FA2CD95-20A0-4B96-A882-BF38A930D89A}">
      <dgm:prSet/>
      <dgm:spPr/>
      <dgm:t>
        <a:bodyPr/>
        <a:lstStyle/>
        <a:p>
          <a:endParaRPr lang="en-US"/>
        </a:p>
      </dgm:t>
    </dgm:pt>
    <dgm:pt modelId="{5D32BEE7-CEB5-465B-ABEA-CCCEF925C556}" type="sibTrans" cxnId="{3FA2CD95-20A0-4B96-A882-BF38A930D89A}">
      <dgm:prSet/>
      <dgm:spPr/>
      <dgm:t>
        <a:bodyPr/>
        <a:lstStyle/>
        <a:p>
          <a:endParaRPr lang="en-US"/>
        </a:p>
      </dgm:t>
    </dgm:pt>
    <dgm:pt modelId="{F5A366B8-9334-427C-9D9E-548A080C0E6C}">
      <dgm:prSet phldrT="[Text]"/>
      <dgm:spPr/>
      <dgm:t>
        <a:bodyPr/>
        <a:lstStyle/>
        <a:p>
          <a:r>
            <a:rPr lang="en-US"/>
            <a:t>Parent can meet with counselor to discuss credits</a:t>
          </a:r>
        </a:p>
      </dgm:t>
    </dgm:pt>
    <dgm:pt modelId="{62DE7B21-47F6-40A8-8179-F80A4C0565AD}" type="parTrans" cxnId="{2BFABECC-DCF2-4E8F-BAC0-C543E5B9AB6B}">
      <dgm:prSet/>
      <dgm:spPr/>
      <dgm:t>
        <a:bodyPr/>
        <a:lstStyle/>
        <a:p>
          <a:endParaRPr lang="en-US"/>
        </a:p>
      </dgm:t>
    </dgm:pt>
    <dgm:pt modelId="{641D8558-CDE6-4DAB-8127-75E13F9BC1FA}" type="sibTrans" cxnId="{2BFABECC-DCF2-4E8F-BAC0-C543E5B9AB6B}">
      <dgm:prSet/>
      <dgm:spPr/>
      <dgm:t>
        <a:bodyPr/>
        <a:lstStyle/>
        <a:p>
          <a:endParaRPr lang="en-US"/>
        </a:p>
      </dgm:t>
    </dgm:pt>
    <dgm:pt modelId="{CB3C7C72-EF30-47EA-8171-C03A1DBDFA81}">
      <dgm:prSet phldrT="[Text]"/>
      <dgm:spPr/>
      <dgm:t>
        <a:bodyPr/>
        <a:lstStyle/>
        <a:p>
          <a:r>
            <a:rPr lang="en-US"/>
            <a:t>Discussion with case carrier does not always warrant an IEP</a:t>
          </a:r>
        </a:p>
      </dgm:t>
    </dgm:pt>
    <dgm:pt modelId="{B47333EA-869A-4E91-A36D-EA02F90D439D}" type="parTrans" cxnId="{EE842581-557F-44F0-872C-2D2128C63E77}">
      <dgm:prSet/>
      <dgm:spPr/>
    </dgm:pt>
    <dgm:pt modelId="{29D0AAEB-F212-455F-8140-9B5876606D0F}" type="sibTrans" cxnId="{EE842581-557F-44F0-872C-2D2128C63E77}">
      <dgm:prSet/>
      <dgm:spPr/>
    </dgm:pt>
    <dgm:pt modelId="{D7C383FC-C6DF-4F60-853C-844592E59701}" type="pres">
      <dgm:prSet presAssocID="{044F8D25-154B-44D5-861B-20E5EFE170E3}" presName="Name0" presStyleCnt="0">
        <dgm:presLayoutVars>
          <dgm:dir/>
          <dgm:animLvl val="lvl"/>
          <dgm:resizeHandles val="exact"/>
        </dgm:presLayoutVars>
      </dgm:prSet>
      <dgm:spPr/>
    </dgm:pt>
    <dgm:pt modelId="{33C2D297-E681-46D0-A76F-7CB75C005438}" type="pres">
      <dgm:prSet presAssocID="{B970FAAE-3B38-4384-A9A0-49ED8AFF9B18}" presName="composite" presStyleCnt="0"/>
      <dgm:spPr/>
    </dgm:pt>
    <dgm:pt modelId="{620BD448-6D9A-4F11-BE19-3BBC8E8FFC6E}" type="pres">
      <dgm:prSet presAssocID="{B970FAAE-3B38-4384-A9A0-49ED8AFF9B18}" presName="parTx" presStyleLbl="alignNode1" presStyleIdx="0" presStyleCnt="3">
        <dgm:presLayoutVars>
          <dgm:chMax val="0"/>
          <dgm:chPref val="0"/>
          <dgm:bulletEnabled val="1"/>
        </dgm:presLayoutVars>
      </dgm:prSet>
      <dgm:spPr/>
    </dgm:pt>
    <dgm:pt modelId="{0E14A135-CC80-40E9-BB33-992DAA515C3C}" type="pres">
      <dgm:prSet presAssocID="{B970FAAE-3B38-4384-A9A0-49ED8AFF9B18}" presName="desTx" presStyleLbl="alignAccFollowNode1" presStyleIdx="0" presStyleCnt="3">
        <dgm:presLayoutVars>
          <dgm:bulletEnabled val="1"/>
        </dgm:presLayoutVars>
      </dgm:prSet>
      <dgm:spPr/>
    </dgm:pt>
    <dgm:pt modelId="{B3257341-4F44-4469-8603-BE761F2E1153}" type="pres">
      <dgm:prSet presAssocID="{FD1A42A1-5E7E-408A-92EE-3D17CD621AB8}" presName="space" presStyleCnt="0"/>
      <dgm:spPr/>
    </dgm:pt>
    <dgm:pt modelId="{7023518F-0FCC-447A-AE05-691F0569824C}" type="pres">
      <dgm:prSet presAssocID="{C75AAC1D-95D4-4A2E-A08C-0E3333E623FA}" presName="composite" presStyleCnt="0"/>
      <dgm:spPr/>
    </dgm:pt>
    <dgm:pt modelId="{A5D081FD-6015-45C6-8FE8-4805A1A6D2EE}" type="pres">
      <dgm:prSet presAssocID="{C75AAC1D-95D4-4A2E-A08C-0E3333E623FA}" presName="parTx" presStyleLbl="alignNode1" presStyleIdx="1" presStyleCnt="3">
        <dgm:presLayoutVars>
          <dgm:chMax val="0"/>
          <dgm:chPref val="0"/>
          <dgm:bulletEnabled val="1"/>
        </dgm:presLayoutVars>
      </dgm:prSet>
      <dgm:spPr/>
    </dgm:pt>
    <dgm:pt modelId="{E3A63800-16E7-4B6C-8DD2-F629969812A5}" type="pres">
      <dgm:prSet presAssocID="{C75AAC1D-95D4-4A2E-A08C-0E3333E623FA}" presName="desTx" presStyleLbl="alignAccFollowNode1" presStyleIdx="1" presStyleCnt="3">
        <dgm:presLayoutVars>
          <dgm:bulletEnabled val="1"/>
        </dgm:presLayoutVars>
      </dgm:prSet>
      <dgm:spPr/>
    </dgm:pt>
    <dgm:pt modelId="{4828743C-87A7-43D4-921B-FA20FD9BB230}" type="pres">
      <dgm:prSet presAssocID="{3EFAEA9C-681D-4D7B-B384-6418334FCA12}" presName="space" presStyleCnt="0"/>
      <dgm:spPr/>
    </dgm:pt>
    <dgm:pt modelId="{3BD17AB9-CBEA-4E3D-B1AB-2544CF8B4AD9}" type="pres">
      <dgm:prSet presAssocID="{7923BFC6-E719-4AAE-9438-1C0E854566D7}" presName="composite" presStyleCnt="0"/>
      <dgm:spPr/>
    </dgm:pt>
    <dgm:pt modelId="{86B9D5CF-FEBE-4670-BECD-A9524C13B97D}" type="pres">
      <dgm:prSet presAssocID="{7923BFC6-E719-4AAE-9438-1C0E854566D7}" presName="parTx" presStyleLbl="alignNode1" presStyleIdx="2" presStyleCnt="3">
        <dgm:presLayoutVars>
          <dgm:chMax val="0"/>
          <dgm:chPref val="0"/>
          <dgm:bulletEnabled val="1"/>
        </dgm:presLayoutVars>
      </dgm:prSet>
      <dgm:spPr/>
    </dgm:pt>
    <dgm:pt modelId="{F148BA84-9AD0-4C60-B29B-7DCF8A136F39}" type="pres">
      <dgm:prSet presAssocID="{7923BFC6-E719-4AAE-9438-1C0E854566D7}" presName="desTx" presStyleLbl="alignAccFollowNode1" presStyleIdx="2" presStyleCnt="3">
        <dgm:presLayoutVars>
          <dgm:bulletEnabled val="1"/>
        </dgm:presLayoutVars>
      </dgm:prSet>
      <dgm:spPr/>
    </dgm:pt>
  </dgm:ptLst>
  <dgm:cxnLst>
    <dgm:cxn modelId="{4ECD651F-11E0-4C01-A1DA-56B3C1E3E680}" srcId="{044F8D25-154B-44D5-861B-20E5EFE170E3}" destId="{B970FAAE-3B38-4384-A9A0-49ED8AFF9B18}" srcOrd="0" destOrd="0" parTransId="{EA3F01FD-A9BE-4EB7-A909-D1E76B82F7ED}" sibTransId="{FD1A42A1-5E7E-408A-92EE-3D17CD621AB8}"/>
    <dgm:cxn modelId="{B6EDBF29-A910-4EBE-A539-DA3640175488}" srcId="{C75AAC1D-95D4-4A2E-A08C-0E3333E623FA}" destId="{56DD748C-6B81-4C94-B8E5-A94ABD07A6BE}" srcOrd="0" destOrd="0" parTransId="{BC5A96BB-3ECD-4530-94A6-94EADF689E06}" sibTransId="{B8C6FF72-3F5B-4DC9-9AEB-B3AD84990EEE}"/>
    <dgm:cxn modelId="{D6095939-DCB6-414F-A364-A4AD47342B31}" type="presOf" srcId="{044F8D25-154B-44D5-861B-20E5EFE170E3}" destId="{D7C383FC-C6DF-4F60-853C-844592E59701}" srcOrd="0" destOrd="0" presId="urn:microsoft.com/office/officeart/2005/8/layout/hList1"/>
    <dgm:cxn modelId="{ACA44140-4E3E-4191-BAD6-7E4603481ADA}" type="presOf" srcId="{68B4CD1F-11EE-4B1D-9B52-2564DEE13140}" destId="{0E14A135-CC80-40E9-BB33-992DAA515C3C}" srcOrd="0" destOrd="0" presId="urn:microsoft.com/office/officeart/2005/8/layout/hList1"/>
    <dgm:cxn modelId="{C645245E-52A5-4CA8-B4F0-B9EC0374B3E3}" type="presOf" srcId="{C75AAC1D-95D4-4A2E-A08C-0E3333E623FA}" destId="{A5D081FD-6015-45C6-8FE8-4805A1A6D2EE}" srcOrd="0" destOrd="0" presId="urn:microsoft.com/office/officeart/2005/8/layout/hList1"/>
    <dgm:cxn modelId="{AD925B67-C45B-497F-B1E3-3CB4DAE6939C}" type="presOf" srcId="{CB3C7C72-EF30-47EA-8171-C03A1DBDFA81}" destId="{F148BA84-9AD0-4C60-B29B-7DCF8A136F39}" srcOrd="0" destOrd="2" presId="urn:microsoft.com/office/officeart/2005/8/layout/hList1"/>
    <dgm:cxn modelId="{C31BEA4D-E41C-4658-9435-4EFDBB12686F}" srcId="{044F8D25-154B-44D5-861B-20E5EFE170E3}" destId="{C75AAC1D-95D4-4A2E-A08C-0E3333E623FA}" srcOrd="1" destOrd="0" parTransId="{3C1DCDBE-F659-4CD9-8CBB-D17B0B068557}" sibTransId="{3EFAEA9C-681D-4D7B-B384-6418334FCA12}"/>
    <dgm:cxn modelId="{1A3A0D73-BD39-43BE-8451-5274DD0D5726}" type="presOf" srcId="{56DD748C-6B81-4C94-B8E5-A94ABD07A6BE}" destId="{E3A63800-16E7-4B6C-8DD2-F629969812A5}" srcOrd="0" destOrd="0" presId="urn:microsoft.com/office/officeart/2005/8/layout/hList1"/>
    <dgm:cxn modelId="{8B188757-3F14-4101-9938-A220A9AC5EAB}" srcId="{B970FAAE-3B38-4384-A9A0-49ED8AFF9B18}" destId="{68B4CD1F-11EE-4B1D-9B52-2564DEE13140}" srcOrd="0" destOrd="0" parTransId="{65F2FDEE-51A4-4ADA-AF82-462E0225FC9C}" sibTransId="{3304F3B6-FB08-44C5-A254-9A9128DA48B8}"/>
    <dgm:cxn modelId="{EE842581-557F-44F0-872C-2D2128C63E77}" srcId="{7923BFC6-E719-4AAE-9438-1C0E854566D7}" destId="{CB3C7C72-EF30-47EA-8171-C03A1DBDFA81}" srcOrd="2" destOrd="0" parTransId="{B47333EA-869A-4E91-A36D-EA02F90D439D}" sibTransId="{29D0AAEB-F212-455F-8140-9B5876606D0F}"/>
    <dgm:cxn modelId="{0701BF85-B00F-412B-BA9D-AF9C7EC0432C}" type="presOf" srcId="{B970FAAE-3B38-4384-A9A0-49ED8AFF9B18}" destId="{620BD448-6D9A-4F11-BE19-3BBC8E8FFC6E}" srcOrd="0" destOrd="0" presId="urn:microsoft.com/office/officeart/2005/8/layout/hList1"/>
    <dgm:cxn modelId="{3FA2CD95-20A0-4B96-A882-BF38A930D89A}" srcId="{7923BFC6-E719-4AAE-9438-1C0E854566D7}" destId="{20C96C93-435C-4600-8EA4-4051DAE05DCD}" srcOrd="0" destOrd="0" parTransId="{ACA37A2C-7D30-4E97-A6CD-BEA6C8835D85}" sibTransId="{5D32BEE7-CEB5-465B-ABEA-CCCEF925C556}"/>
    <dgm:cxn modelId="{4F841FA0-4B52-4511-B4C9-C258DFBFE60B}" type="presOf" srcId="{7923BFC6-E719-4AAE-9438-1C0E854566D7}" destId="{86B9D5CF-FEBE-4670-BECD-A9524C13B97D}" srcOrd="0" destOrd="0" presId="urn:microsoft.com/office/officeart/2005/8/layout/hList1"/>
    <dgm:cxn modelId="{6396C6C8-9AEA-4E02-BAA7-7A35293F5EE8}" srcId="{044F8D25-154B-44D5-861B-20E5EFE170E3}" destId="{7923BFC6-E719-4AAE-9438-1C0E854566D7}" srcOrd="2" destOrd="0" parTransId="{08AA87F7-DF9A-44DB-9087-1C08CD49B1B5}" sibTransId="{C276F5DC-18FF-4B31-B72A-D0255836514E}"/>
    <dgm:cxn modelId="{2BFABECC-DCF2-4E8F-BAC0-C543E5B9AB6B}" srcId="{7923BFC6-E719-4AAE-9438-1C0E854566D7}" destId="{F5A366B8-9334-427C-9D9E-548A080C0E6C}" srcOrd="1" destOrd="0" parTransId="{62DE7B21-47F6-40A8-8179-F80A4C0565AD}" sibTransId="{641D8558-CDE6-4DAB-8127-75E13F9BC1FA}"/>
    <dgm:cxn modelId="{557898DD-4C1A-4B36-AFF4-E3F881A23C89}" type="presOf" srcId="{F5A366B8-9334-427C-9D9E-548A080C0E6C}" destId="{F148BA84-9AD0-4C60-B29B-7DCF8A136F39}" srcOrd="0" destOrd="1" presId="urn:microsoft.com/office/officeart/2005/8/layout/hList1"/>
    <dgm:cxn modelId="{BD8915FC-1929-426F-A601-0DAA64B28787}" type="presOf" srcId="{20C96C93-435C-4600-8EA4-4051DAE05DCD}" destId="{F148BA84-9AD0-4C60-B29B-7DCF8A136F39}" srcOrd="0" destOrd="0" presId="urn:microsoft.com/office/officeart/2005/8/layout/hList1"/>
    <dgm:cxn modelId="{6FE872A7-A4E3-411D-B970-6EC6CE451628}" type="presParOf" srcId="{D7C383FC-C6DF-4F60-853C-844592E59701}" destId="{33C2D297-E681-46D0-A76F-7CB75C005438}" srcOrd="0" destOrd="0" presId="urn:microsoft.com/office/officeart/2005/8/layout/hList1"/>
    <dgm:cxn modelId="{C559DCCA-99C4-4A4F-9F8C-7BC4702891EC}" type="presParOf" srcId="{33C2D297-E681-46D0-A76F-7CB75C005438}" destId="{620BD448-6D9A-4F11-BE19-3BBC8E8FFC6E}" srcOrd="0" destOrd="0" presId="urn:microsoft.com/office/officeart/2005/8/layout/hList1"/>
    <dgm:cxn modelId="{ED9962E7-37AB-4626-9935-3FA772C904DE}" type="presParOf" srcId="{33C2D297-E681-46D0-A76F-7CB75C005438}" destId="{0E14A135-CC80-40E9-BB33-992DAA515C3C}" srcOrd="1" destOrd="0" presId="urn:microsoft.com/office/officeart/2005/8/layout/hList1"/>
    <dgm:cxn modelId="{2D3BE78E-0C54-4DF9-9837-F0D347D8DE47}" type="presParOf" srcId="{D7C383FC-C6DF-4F60-853C-844592E59701}" destId="{B3257341-4F44-4469-8603-BE761F2E1153}" srcOrd="1" destOrd="0" presId="urn:microsoft.com/office/officeart/2005/8/layout/hList1"/>
    <dgm:cxn modelId="{C5299C3A-43DB-4CE8-BB28-6DFC22410432}" type="presParOf" srcId="{D7C383FC-C6DF-4F60-853C-844592E59701}" destId="{7023518F-0FCC-447A-AE05-691F0569824C}" srcOrd="2" destOrd="0" presId="urn:microsoft.com/office/officeart/2005/8/layout/hList1"/>
    <dgm:cxn modelId="{9F22A630-27AC-4EF5-9756-2D1F65438750}" type="presParOf" srcId="{7023518F-0FCC-447A-AE05-691F0569824C}" destId="{A5D081FD-6015-45C6-8FE8-4805A1A6D2EE}" srcOrd="0" destOrd="0" presId="urn:microsoft.com/office/officeart/2005/8/layout/hList1"/>
    <dgm:cxn modelId="{CF77CB31-541B-409B-AF3C-BE8665113FD8}" type="presParOf" srcId="{7023518F-0FCC-447A-AE05-691F0569824C}" destId="{E3A63800-16E7-4B6C-8DD2-F629969812A5}" srcOrd="1" destOrd="0" presId="urn:microsoft.com/office/officeart/2005/8/layout/hList1"/>
    <dgm:cxn modelId="{BC481F97-79EB-4063-BADC-B6EFB1862AD9}" type="presParOf" srcId="{D7C383FC-C6DF-4F60-853C-844592E59701}" destId="{4828743C-87A7-43D4-921B-FA20FD9BB230}" srcOrd="3" destOrd="0" presId="urn:microsoft.com/office/officeart/2005/8/layout/hList1"/>
    <dgm:cxn modelId="{75F0240A-BFAB-4D3E-873C-CFEF4B750038}" type="presParOf" srcId="{D7C383FC-C6DF-4F60-853C-844592E59701}" destId="{3BD17AB9-CBEA-4E3D-B1AB-2544CF8B4AD9}" srcOrd="4" destOrd="0" presId="urn:microsoft.com/office/officeart/2005/8/layout/hList1"/>
    <dgm:cxn modelId="{02AF4E74-BA2A-4BE7-BBA6-683F97339552}" type="presParOf" srcId="{3BD17AB9-CBEA-4E3D-B1AB-2544CF8B4AD9}" destId="{86B9D5CF-FEBE-4670-BECD-A9524C13B97D}" srcOrd="0" destOrd="0" presId="urn:microsoft.com/office/officeart/2005/8/layout/hList1"/>
    <dgm:cxn modelId="{B94B6ECD-C4E2-4050-B87B-2A6A0D11E48F}" type="presParOf" srcId="{3BD17AB9-CBEA-4E3D-B1AB-2544CF8B4AD9}" destId="{F148BA84-9AD0-4C60-B29B-7DCF8A136F3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17D39-584C-4568-AD7C-E0767A3810FD}">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E81C92-FF6A-4CE0-8C03-EB9944424C00}">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9AE561-CE15-4B14-A082-994C402D0AA3}">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b="0" kern="1200">
              <a:latin typeface="Lato Black"/>
            </a:rPr>
            <a:t>Navigating the Individualized Education Plan (IEP) Paperwork</a:t>
          </a:r>
        </a:p>
      </dsp:txBody>
      <dsp:txXfrm>
        <a:off x="1057183" y="1805"/>
        <a:ext cx="9458416" cy="915310"/>
      </dsp:txXfrm>
    </dsp:sp>
    <dsp:sp modelId="{2F7648F4-C2E3-447F-90C5-A36AFAE3F20D}">
      <dsp:nvSpPr>
        <dsp:cNvPr id="0" name=""/>
        <dsp:cNvSpPr/>
      </dsp:nvSpPr>
      <dsp:spPr>
        <a:xfrm>
          <a:off x="0" y="1077698"/>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1FA77D-095B-486D-99C6-7422569E8B38}">
      <dsp:nvSpPr>
        <dsp:cNvPr id="0" name=""/>
        <dsp:cNvSpPr/>
      </dsp:nvSpPr>
      <dsp:spPr>
        <a:xfrm>
          <a:off x="276881" y="1351889"/>
          <a:ext cx="503420" cy="503420"/>
        </a:xfrm>
        <a:prstGeom prst="rect">
          <a:avLst/>
        </a:prstGeom>
        <a:blipFill>
          <a:blip xmlns:r="http://schemas.openxmlformats.org/officeDocument/2006/relationships" r:embed="rId3">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0D3A5F-FBC9-4204-AAB7-107B773707C7}">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b="1" kern="1200"/>
            <a:t>Importance of Parental Involvement</a:t>
          </a:r>
        </a:p>
      </dsp:txBody>
      <dsp:txXfrm>
        <a:off x="1057183" y="1145944"/>
        <a:ext cx="9458416" cy="915310"/>
      </dsp:txXfrm>
    </dsp:sp>
    <dsp:sp modelId="{28FCFCB7-9F4D-45D1-9F82-19A3FF3CCB9E}">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B158A5-EE77-45D6-B367-63C916532106}">
      <dsp:nvSpPr>
        <dsp:cNvPr id="0" name=""/>
        <dsp:cNvSpPr/>
      </dsp:nvSpPr>
      <dsp:spPr>
        <a:xfrm>
          <a:off x="276881" y="2496027"/>
          <a:ext cx="503420" cy="503420"/>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A929DA-0EB7-4621-B0F1-DAF110EDA0CF}">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b="1" kern="1200"/>
            <a:t>Active Listening to Encourage Collaboration</a:t>
          </a:r>
        </a:p>
      </dsp:txBody>
      <dsp:txXfrm>
        <a:off x="1057183" y="2290082"/>
        <a:ext cx="9458416" cy="915310"/>
      </dsp:txXfrm>
    </dsp:sp>
    <dsp:sp modelId="{E524CCA8-11F2-47C3-9EDD-9B69EB682D94}">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58218-5B5F-49DA-A03A-63BE42D26D14}">
      <dsp:nvSpPr>
        <dsp:cNvPr id="0" name=""/>
        <dsp:cNvSpPr/>
      </dsp:nvSpPr>
      <dsp:spPr>
        <a:xfrm>
          <a:off x="276881" y="3640166"/>
          <a:ext cx="503420" cy="503420"/>
        </a:xfrm>
        <a:prstGeom prst="rect">
          <a:avLst/>
        </a:prstGeom>
        <a:blipFill rotWithShape="1">
          <a:blip xmlns:r="http://schemas.openxmlformats.org/officeDocument/2006/relationships" r:embed="rId7">
            <a:duotone>
              <a:schemeClr val="accent2">
                <a:shade val="45000"/>
                <a:satMod val="135000"/>
              </a:schemeClr>
              <a:prstClr val="white"/>
            </a:duotone>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968434-CF53-4985-B369-007E9A3BD911}">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b="1" kern="1200"/>
            <a:t>Productive Communication with the IEP Team</a:t>
          </a:r>
          <a:r>
            <a:rPr lang="en-US" sz="2200" b="1" kern="1200">
              <a:latin typeface="Lato Black"/>
            </a:rPr>
            <a:t> </a:t>
          </a:r>
          <a:endParaRPr lang="en-US" sz="2200" b="1" kern="1200"/>
        </a:p>
      </dsp:txBody>
      <dsp:txXfrm>
        <a:off x="1057183" y="3434221"/>
        <a:ext cx="9458416" cy="91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0667B-0014-442B-840E-E9810CD2B4BE}">
      <dsp:nvSpPr>
        <dsp:cNvPr id="0" name=""/>
        <dsp:cNvSpPr/>
      </dsp:nvSpPr>
      <dsp:spPr>
        <a:xfrm>
          <a:off x="0" y="701"/>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B6622F-24E9-4549-B066-88D86EC268CA}">
      <dsp:nvSpPr>
        <dsp:cNvPr id="0" name=""/>
        <dsp:cNvSpPr/>
      </dsp:nvSpPr>
      <dsp:spPr>
        <a:xfrm>
          <a:off x="0" y="701"/>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Orthopedic Impairment</a:t>
          </a:r>
        </a:p>
      </dsp:txBody>
      <dsp:txXfrm>
        <a:off x="0" y="701"/>
        <a:ext cx="8322564" cy="441655"/>
      </dsp:txXfrm>
    </dsp:sp>
    <dsp:sp modelId="{58E914C0-0958-480E-9219-D025F8112C14}">
      <dsp:nvSpPr>
        <dsp:cNvPr id="0" name=""/>
        <dsp:cNvSpPr/>
      </dsp:nvSpPr>
      <dsp:spPr>
        <a:xfrm>
          <a:off x="0" y="442356"/>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4614F3-E469-49E2-9970-66BE3FF83753}">
      <dsp:nvSpPr>
        <dsp:cNvPr id="0" name=""/>
        <dsp:cNvSpPr/>
      </dsp:nvSpPr>
      <dsp:spPr>
        <a:xfrm>
          <a:off x="0" y="442356"/>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Other Health Impairment</a:t>
          </a:r>
        </a:p>
      </dsp:txBody>
      <dsp:txXfrm>
        <a:off x="0" y="442356"/>
        <a:ext cx="8322564" cy="441655"/>
      </dsp:txXfrm>
    </dsp:sp>
    <dsp:sp modelId="{C8BF37EE-9A04-402E-8A58-3F9642E41493}">
      <dsp:nvSpPr>
        <dsp:cNvPr id="0" name=""/>
        <dsp:cNvSpPr/>
      </dsp:nvSpPr>
      <dsp:spPr>
        <a:xfrm>
          <a:off x="0" y="884012"/>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A6AB5B-B569-448D-BED1-D3B5EE078087}">
      <dsp:nvSpPr>
        <dsp:cNvPr id="0" name=""/>
        <dsp:cNvSpPr/>
      </dsp:nvSpPr>
      <dsp:spPr>
        <a:xfrm>
          <a:off x="0" y="884012"/>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Specific Learning Disability</a:t>
          </a:r>
        </a:p>
      </dsp:txBody>
      <dsp:txXfrm>
        <a:off x="0" y="884012"/>
        <a:ext cx="8322564" cy="441655"/>
      </dsp:txXfrm>
    </dsp:sp>
    <dsp:sp modelId="{FD254D7A-3638-4A76-A2B7-33AE06EB419F}">
      <dsp:nvSpPr>
        <dsp:cNvPr id="0" name=""/>
        <dsp:cNvSpPr/>
      </dsp:nvSpPr>
      <dsp:spPr>
        <a:xfrm>
          <a:off x="0" y="1325668"/>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B16570-94F4-4819-89D1-15BA59EC8DDA}">
      <dsp:nvSpPr>
        <dsp:cNvPr id="0" name=""/>
        <dsp:cNvSpPr/>
      </dsp:nvSpPr>
      <dsp:spPr>
        <a:xfrm>
          <a:off x="0" y="1325668"/>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Language and Speech Disorder</a:t>
          </a:r>
        </a:p>
      </dsp:txBody>
      <dsp:txXfrm>
        <a:off x="0" y="1325668"/>
        <a:ext cx="8322564" cy="441655"/>
      </dsp:txXfrm>
    </dsp:sp>
    <dsp:sp modelId="{A176FB0A-BA92-4CEF-80FC-C736A74BAA43}">
      <dsp:nvSpPr>
        <dsp:cNvPr id="0" name=""/>
        <dsp:cNvSpPr/>
      </dsp:nvSpPr>
      <dsp:spPr>
        <a:xfrm>
          <a:off x="0" y="1767324"/>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82C90-223F-40A8-A3A6-F10364A6DF71}">
      <dsp:nvSpPr>
        <dsp:cNvPr id="0" name=""/>
        <dsp:cNvSpPr/>
      </dsp:nvSpPr>
      <dsp:spPr>
        <a:xfrm>
          <a:off x="0" y="1767324"/>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Traumatic Brain Injury</a:t>
          </a:r>
        </a:p>
      </dsp:txBody>
      <dsp:txXfrm>
        <a:off x="0" y="1767324"/>
        <a:ext cx="8322564" cy="441655"/>
      </dsp:txXfrm>
    </dsp:sp>
    <dsp:sp modelId="{961CFB5D-B1F4-4653-97C7-29296A08BCA3}">
      <dsp:nvSpPr>
        <dsp:cNvPr id="0" name=""/>
        <dsp:cNvSpPr/>
      </dsp:nvSpPr>
      <dsp:spPr>
        <a:xfrm>
          <a:off x="0" y="2208979"/>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B1000-08D4-4374-9498-8B834FD504EB}">
      <dsp:nvSpPr>
        <dsp:cNvPr id="0" name=""/>
        <dsp:cNvSpPr/>
      </dsp:nvSpPr>
      <dsp:spPr>
        <a:xfrm>
          <a:off x="0" y="2208979"/>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Visual Impairment</a:t>
          </a:r>
        </a:p>
      </dsp:txBody>
      <dsp:txXfrm>
        <a:off x="0" y="2208979"/>
        <a:ext cx="8322564" cy="441655"/>
      </dsp:txXfrm>
    </dsp:sp>
    <dsp:sp modelId="{5D18B9BF-1F0F-4F96-B818-3093F657FF85}">
      <dsp:nvSpPr>
        <dsp:cNvPr id="0" name=""/>
        <dsp:cNvSpPr/>
      </dsp:nvSpPr>
      <dsp:spPr>
        <a:xfrm>
          <a:off x="0" y="2650635"/>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8679C1-7820-434D-89F7-A9363F861EA5}">
      <dsp:nvSpPr>
        <dsp:cNvPr id="0" name=""/>
        <dsp:cNvSpPr/>
      </dsp:nvSpPr>
      <dsp:spPr>
        <a:xfrm>
          <a:off x="0" y="2650635"/>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Autism</a:t>
          </a:r>
        </a:p>
      </dsp:txBody>
      <dsp:txXfrm>
        <a:off x="0" y="2650635"/>
        <a:ext cx="8322564" cy="441655"/>
      </dsp:txXfrm>
    </dsp:sp>
    <dsp:sp modelId="{DD769120-CA73-4E99-9CCE-FA108113C92C}">
      <dsp:nvSpPr>
        <dsp:cNvPr id="0" name=""/>
        <dsp:cNvSpPr/>
      </dsp:nvSpPr>
      <dsp:spPr>
        <a:xfrm>
          <a:off x="0" y="3092291"/>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5A58-85D1-4096-A406-DD55EA813F90}">
      <dsp:nvSpPr>
        <dsp:cNvPr id="0" name=""/>
        <dsp:cNvSpPr/>
      </dsp:nvSpPr>
      <dsp:spPr>
        <a:xfrm>
          <a:off x="0" y="3092291"/>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Deaf/Blind</a:t>
          </a:r>
        </a:p>
      </dsp:txBody>
      <dsp:txXfrm>
        <a:off x="0" y="3092291"/>
        <a:ext cx="8322564" cy="441655"/>
      </dsp:txXfrm>
    </dsp:sp>
    <dsp:sp modelId="{DA955714-0E97-4839-B09F-37A5F58ECAEF}">
      <dsp:nvSpPr>
        <dsp:cNvPr id="0" name=""/>
        <dsp:cNvSpPr/>
      </dsp:nvSpPr>
      <dsp:spPr>
        <a:xfrm>
          <a:off x="0" y="3533947"/>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F073A7-2729-4F07-8796-69A90577E016}">
      <dsp:nvSpPr>
        <dsp:cNvPr id="0" name=""/>
        <dsp:cNvSpPr/>
      </dsp:nvSpPr>
      <dsp:spPr>
        <a:xfrm>
          <a:off x="0" y="3533947"/>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Deafness</a:t>
          </a:r>
        </a:p>
      </dsp:txBody>
      <dsp:txXfrm>
        <a:off x="0" y="3533947"/>
        <a:ext cx="8322564" cy="441655"/>
      </dsp:txXfrm>
    </dsp:sp>
    <dsp:sp modelId="{76B9B61A-80E7-4F3F-84CE-A392D192B7A0}">
      <dsp:nvSpPr>
        <dsp:cNvPr id="0" name=""/>
        <dsp:cNvSpPr/>
      </dsp:nvSpPr>
      <dsp:spPr>
        <a:xfrm>
          <a:off x="0" y="3975602"/>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D4911C-812D-48F4-87A5-A2B549F9A0D1}">
      <dsp:nvSpPr>
        <dsp:cNvPr id="0" name=""/>
        <dsp:cNvSpPr/>
      </dsp:nvSpPr>
      <dsp:spPr>
        <a:xfrm>
          <a:off x="0" y="3975602"/>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Emotional Disturbance</a:t>
          </a:r>
        </a:p>
      </dsp:txBody>
      <dsp:txXfrm>
        <a:off x="0" y="3975602"/>
        <a:ext cx="8322564" cy="441655"/>
      </dsp:txXfrm>
    </dsp:sp>
    <dsp:sp modelId="{AB823D26-0772-4D5C-84ED-5C16A94BF1BA}">
      <dsp:nvSpPr>
        <dsp:cNvPr id="0" name=""/>
        <dsp:cNvSpPr/>
      </dsp:nvSpPr>
      <dsp:spPr>
        <a:xfrm>
          <a:off x="0" y="4417258"/>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743F4A-5150-4159-8908-AFD64EBE1F04}">
      <dsp:nvSpPr>
        <dsp:cNvPr id="0" name=""/>
        <dsp:cNvSpPr/>
      </dsp:nvSpPr>
      <dsp:spPr>
        <a:xfrm>
          <a:off x="0" y="4417258"/>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Hearing Impairment</a:t>
          </a:r>
        </a:p>
      </dsp:txBody>
      <dsp:txXfrm>
        <a:off x="0" y="4417258"/>
        <a:ext cx="8322564" cy="441655"/>
      </dsp:txXfrm>
    </dsp:sp>
    <dsp:sp modelId="{9FA440F2-29E2-402D-900F-495F60C67D19}">
      <dsp:nvSpPr>
        <dsp:cNvPr id="0" name=""/>
        <dsp:cNvSpPr/>
      </dsp:nvSpPr>
      <dsp:spPr>
        <a:xfrm>
          <a:off x="0" y="4858914"/>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6B32C-D0A7-4FB3-A214-358932A1D9C5}">
      <dsp:nvSpPr>
        <dsp:cNvPr id="0" name=""/>
        <dsp:cNvSpPr/>
      </dsp:nvSpPr>
      <dsp:spPr>
        <a:xfrm>
          <a:off x="0" y="4858914"/>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Intellectual Disability</a:t>
          </a:r>
        </a:p>
      </dsp:txBody>
      <dsp:txXfrm>
        <a:off x="0" y="4858914"/>
        <a:ext cx="8322564" cy="441655"/>
      </dsp:txXfrm>
    </dsp:sp>
    <dsp:sp modelId="{EBBD8C8A-1804-482F-8278-039759B84D5B}">
      <dsp:nvSpPr>
        <dsp:cNvPr id="0" name=""/>
        <dsp:cNvSpPr/>
      </dsp:nvSpPr>
      <dsp:spPr>
        <a:xfrm>
          <a:off x="0" y="5300570"/>
          <a:ext cx="83225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A38112-8002-4050-970A-49E8886AB9AA}">
      <dsp:nvSpPr>
        <dsp:cNvPr id="0" name=""/>
        <dsp:cNvSpPr/>
      </dsp:nvSpPr>
      <dsp:spPr>
        <a:xfrm>
          <a:off x="0" y="5300570"/>
          <a:ext cx="8322564" cy="441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Multiple Disabilities</a:t>
          </a:r>
        </a:p>
      </dsp:txBody>
      <dsp:txXfrm>
        <a:off x="0" y="5300570"/>
        <a:ext cx="8322564" cy="441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C89AC-9D3C-425C-A13E-E3B624AF44F1}">
      <dsp:nvSpPr>
        <dsp:cNvPr id="0" name=""/>
        <dsp:cNvSpPr/>
      </dsp:nvSpPr>
      <dsp:spPr>
        <a:xfrm>
          <a:off x="788669" y="0"/>
          <a:ext cx="8938260" cy="4237037"/>
        </a:xfrm>
        <a:prstGeom prst="rightArrow">
          <a:avLst/>
        </a:prstGeom>
        <a:solidFill>
          <a:schemeClr val="accent2">
            <a:lumMod val="25000"/>
          </a:schemeClr>
        </a:solidFill>
        <a:ln>
          <a:noFill/>
        </a:ln>
        <a:effectLst/>
      </dsp:spPr>
      <dsp:style>
        <a:lnRef idx="0">
          <a:scrgbClr r="0" g="0" b="0"/>
        </a:lnRef>
        <a:fillRef idx="1">
          <a:scrgbClr r="0" g="0" b="0"/>
        </a:fillRef>
        <a:effectRef idx="0">
          <a:scrgbClr r="0" g="0" b="0"/>
        </a:effectRef>
        <a:fontRef idx="minor"/>
      </dsp:style>
    </dsp:sp>
    <dsp:sp modelId="{B5D4F9B5-3EBE-4903-8315-247B6B805606}">
      <dsp:nvSpPr>
        <dsp:cNvPr id="0" name=""/>
        <dsp:cNvSpPr/>
      </dsp:nvSpPr>
      <dsp:spPr>
        <a:xfrm>
          <a:off x="5262" y="1271111"/>
          <a:ext cx="2531343" cy="1694814"/>
        </a:xfrm>
        <a:prstGeom prst="roundRect">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060"/>
              </a:solidFill>
            </a:rPr>
            <a:t>Evaluation</a:t>
          </a:r>
        </a:p>
      </dsp:txBody>
      <dsp:txXfrm>
        <a:off x="87996" y="1353845"/>
        <a:ext cx="2365875" cy="1529346"/>
      </dsp:txXfrm>
    </dsp:sp>
    <dsp:sp modelId="{8C6A2653-A036-4D02-89FF-5AE2C9500651}">
      <dsp:nvSpPr>
        <dsp:cNvPr id="0" name=""/>
        <dsp:cNvSpPr/>
      </dsp:nvSpPr>
      <dsp:spPr>
        <a:xfrm>
          <a:off x="2663173" y="1271111"/>
          <a:ext cx="2531343" cy="1694814"/>
        </a:xfrm>
        <a:prstGeom prst="roundRect">
          <a:avLst/>
        </a:prstGeom>
        <a:solidFill>
          <a:schemeClr val="accent2">
            <a:hueOff val="-1862494"/>
            <a:satOff val="-16402"/>
            <a:lumOff val="-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060"/>
              </a:solidFill>
            </a:rPr>
            <a:t>Present Levels of Academic and Functional Performance (</a:t>
          </a:r>
          <a:r>
            <a:rPr lang="en-US" sz="2000" kern="1200">
              <a:solidFill>
                <a:srgbClr val="002060"/>
              </a:solidFill>
              <a:latin typeface="Lato Black"/>
            </a:rPr>
            <a:t>PLAFP</a:t>
          </a:r>
          <a:r>
            <a:rPr lang="en-US" sz="2000" kern="1200">
              <a:solidFill>
                <a:srgbClr val="002060"/>
              </a:solidFill>
            </a:rPr>
            <a:t>)</a:t>
          </a:r>
        </a:p>
      </dsp:txBody>
      <dsp:txXfrm>
        <a:off x="2745907" y="1353845"/>
        <a:ext cx="2365875" cy="1529346"/>
      </dsp:txXfrm>
    </dsp:sp>
    <dsp:sp modelId="{246C3302-55A1-40D1-B7CB-24F36A18DE49}">
      <dsp:nvSpPr>
        <dsp:cNvPr id="0" name=""/>
        <dsp:cNvSpPr/>
      </dsp:nvSpPr>
      <dsp:spPr>
        <a:xfrm>
          <a:off x="5321083" y="1271111"/>
          <a:ext cx="2531343" cy="1694814"/>
        </a:xfrm>
        <a:prstGeom prst="roundRect">
          <a:avLst/>
        </a:prstGeom>
        <a:solidFill>
          <a:schemeClr val="accent2">
            <a:hueOff val="-3724989"/>
            <a:satOff val="-32805"/>
            <a:lumOff val="-1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060"/>
              </a:solidFill>
            </a:rPr>
            <a:t>Goals</a:t>
          </a:r>
        </a:p>
      </dsp:txBody>
      <dsp:txXfrm>
        <a:off x="5403817" y="1353845"/>
        <a:ext cx="2365875" cy="1529346"/>
      </dsp:txXfrm>
    </dsp:sp>
    <dsp:sp modelId="{E52848C3-CC54-4CB0-A4E6-05D6A0A776C3}">
      <dsp:nvSpPr>
        <dsp:cNvPr id="0" name=""/>
        <dsp:cNvSpPr/>
      </dsp:nvSpPr>
      <dsp:spPr>
        <a:xfrm>
          <a:off x="7978993" y="1271111"/>
          <a:ext cx="2531343" cy="1694814"/>
        </a:xfrm>
        <a:prstGeom prst="roundRect">
          <a:avLst/>
        </a:prstGeom>
        <a:solidFill>
          <a:schemeClr val="accent2">
            <a:hueOff val="-5587483"/>
            <a:satOff val="-49207"/>
            <a:lumOff val="-2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060"/>
              </a:solidFill>
            </a:rPr>
            <a:t>Services</a:t>
          </a:r>
        </a:p>
      </dsp:txBody>
      <dsp:txXfrm>
        <a:off x="8061727" y="1353845"/>
        <a:ext cx="2365875" cy="1529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F7FFC-764F-4FA4-AD92-A60944F48F3A}">
      <dsp:nvSpPr>
        <dsp:cNvPr id="0" name=""/>
        <dsp:cNvSpPr/>
      </dsp:nvSpPr>
      <dsp:spPr>
        <a:xfrm>
          <a:off x="212335" y="422455"/>
          <a:ext cx="1335915" cy="1335915"/>
        </a:xfrm>
        <a:prstGeom prst="ellipse">
          <a:avLst/>
        </a:prstGeom>
        <a:solidFill>
          <a:schemeClr val="tx1"/>
        </a:solidFill>
        <a:ln>
          <a:noFill/>
        </a:ln>
        <a:effectLst/>
      </dsp:spPr>
      <dsp:style>
        <a:lnRef idx="0">
          <a:scrgbClr r="0" g="0" b="0"/>
        </a:lnRef>
        <a:fillRef idx="1">
          <a:scrgbClr r="0" g="0" b="0"/>
        </a:fillRef>
        <a:effectRef idx="0">
          <a:scrgbClr r="0" g="0" b="0"/>
        </a:effectRef>
        <a:fontRef idx="minor"/>
      </dsp:style>
    </dsp:sp>
    <dsp:sp modelId="{423C64E4-DE3D-4025-8E4B-2E478DB9C003}">
      <dsp:nvSpPr>
        <dsp:cNvPr id="0" name=""/>
        <dsp:cNvSpPr/>
      </dsp:nvSpPr>
      <dsp:spPr>
        <a:xfrm>
          <a:off x="492877" y="702997"/>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A0FCEA-D557-4BB6-8BF5-3BFD886F2F79}">
      <dsp:nvSpPr>
        <dsp:cNvPr id="0" name=""/>
        <dsp:cNvSpPr/>
      </dsp:nvSpPr>
      <dsp:spPr>
        <a:xfrm>
          <a:off x="1834517" y="422455"/>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You have the right to participate in meetings about ELIGIBILITY, ASSESSMENT, or EDUCATIONAL PLACEMENT.</a:t>
          </a:r>
        </a:p>
      </dsp:txBody>
      <dsp:txXfrm>
        <a:off x="1834517" y="422455"/>
        <a:ext cx="3148942" cy="1335915"/>
      </dsp:txXfrm>
    </dsp:sp>
    <dsp:sp modelId="{6F9A041C-EBC7-4880-A4D4-FAD923875423}">
      <dsp:nvSpPr>
        <dsp:cNvPr id="0" name=""/>
        <dsp:cNvSpPr/>
      </dsp:nvSpPr>
      <dsp:spPr>
        <a:xfrm>
          <a:off x="5532139" y="422455"/>
          <a:ext cx="1335915" cy="1335915"/>
        </a:xfrm>
        <a:prstGeom prst="ellipse">
          <a:avLst/>
        </a:prstGeom>
        <a:solidFill>
          <a:schemeClr val="tx1"/>
        </a:solidFill>
        <a:ln>
          <a:noFill/>
        </a:ln>
        <a:effectLst/>
      </dsp:spPr>
      <dsp:style>
        <a:lnRef idx="0">
          <a:scrgbClr r="0" g="0" b="0"/>
        </a:lnRef>
        <a:fillRef idx="1">
          <a:scrgbClr r="0" g="0" b="0"/>
        </a:fillRef>
        <a:effectRef idx="0">
          <a:scrgbClr r="0" g="0" b="0"/>
        </a:effectRef>
        <a:fontRef idx="minor"/>
      </dsp:style>
    </dsp:sp>
    <dsp:sp modelId="{C65FDAB8-3766-4DB7-9B26-2CCB2C643140}">
      <dsp:nvSpPr>
        <dsp:cNvPr id="0" name=""/>
        <dsp:cNvSpPr/>
      </dsp:nvSpPr>
      <dsp:spPr>
        <a:xfrm>
          <a:off x="5812681" y="702997"/>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1A05C5-1377-4DAA-8A9A-E1D0F781D8F8}">
      <dsp:nvSpPr>
        <dsp:cNvPr id="0" name=""/>
        <dsp:cNvSpPr/>
      </dsp:nvSpPr>
      <dsp:spPr>
        <a:xfrm>
          <a:off x="7154322" y="422455"/>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You have the right to participate in the development of the IEP.</a:t>
          </a:r>
        </a:p>
      </dsp:txBody>
      <dsp:txXfrm>
        <a:off x="7154322" y="422455"/>
        <a:ext cx="3148942" cy="1335915"/>
      </dsp:txXfrm>
    </dsp:sp>
    <dsp:sp modelId="{E76DAE74-3542-40C4-AA94-C59BD03EAB4F}">
      <dsp:nvSpPr>
        <dsp:cNvPr id="0" name=""/>
        <dsp:cNvSpPr/>
      </dsp:nvSpPr>
      <dsp:spPr>
        <a:xfrm>
          <a:off x="212335" y="2478666"/>
          <a:ext cx="1335915" cy="1335915"/>
        </a:xfrm>
        <a:prstGeom prst="ellipse">
          <a:avLst/>
        </a:prstGeom>
        <a:solidFill>
          <a:schemeClr val="tx1"/>
        </a:solidFill>
        <a:ln>
          <a:noFill/>
        </a:ln>
        <a:effectLst/>
      </dsp:spPr>
      <dsp:style>
        <a:lnRef idx="0">
          <a:scrgbClr r="0" g="0" b="0"/>
        </a:lnRef>
        <a:fillRef idx="1">
          <a:scrgbClr r="0" g="0" b="0"/>
        </a:fillRef>
        <a:effectRef idx="0">
          <a:scrgbClr r="0" g="0" b="0"/>
        </a:effectRef>
        <a:fontRef idx="minor"/>
      </dsp:style>
    </dsp:sp>
    <dsp:sp modelId="{47474BE3-013D-4CD2-B9F4-D25E9A4DA3FF}">
      <dsp:nvSpPr>
        <dsp:cNvPr id="0" name=""/>
        <dsp:cNvSpPr/>
      </dsp:nvSpPr>
      <dsp:spPr>
        <a:xfrm>
          <a:off x="492877" y="2759208"/>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79963D-2F7D-417F-B06D-BCFC8609C0B9}">
      <dsp:nvSpPr>
        <dsp:cNvPr id="0" name=""/>
        <dsp:cNvSpPr/>
      </dsp:nvSpPr>
      <dsp:spPr>
        <a:xfrm>
          <a:off x="1834517" y="247866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You have the right to audiotape the proceedings with 24-hour prior notice.</a:t>
          </a:r>
        </a:p>
      </dsp:txBody>
      <dsp:txXfrm>
        <a:off x="1834517" y="2478666"/>
        <a:ext cx="3148942" cy="1335915"/>
      </dsp:txXfrm>
    </dsp:sp>
    <dsp:sp modelId="{E32D6BCC-C5E1-40FF-87B7-F8FA9E6EBBEB}">
      <dsp:nvSpPr>
        <dsp:cNvPr id="0" name=""/>
        <dsp:cNvSpPr/>
      </dsp:nvSpPr>
      <dsp:spPr>
        <a:xfrm>
          <a:off x="5532139" y="2478666"/>
          <a:ext cx="1335915" cy="1335915"/>
        </a:xfrm>
        <a:prstGeom prst="ellipse">
          <a:avLst/>
        </a:prstGeom>
        <a:solidFill>
          <a:schemeClr val="tx1"/>
        </a:solidFill>
        <a:ln>
          <a:noFill/>
        </a:ln>
        <a:effectLst/>
      </dsp:spPr>
      <dsp:style>
        <a:lnRef idx="0">
          <a:scrgbClr r="0" g="0" b="0"/>
        </a:lnRef>
        <a:fillRef idx="1">
          <a:scrgbClr r="0" g="0" b="0"/>
        </a:fillRef>
        <a:effectRef idx="0">
          <a:scrgbClr r="0" g="0" b="0"/>
        </a:effectRef>
        <a:fontRef idx="minor"/>
      </dsp:style>
    </dsp:sp>
    <dsp:sp modelId="{9F8A49A2-BD14-47A0-86E4-344D92C2BBCC}">
      <dsp:nvSpPr>
        <dsp:cNvPr id="0" name=""/>
        <dsp:cNvSpPr/>
      </dsp:nvSpPr>
      <dsp:spPr>
        <a:xfrm>
          <a:off x="5812681" y="2759208"/>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F8A77B-B4A8-446A-8F0D-9ECD02EB1682}">
      <dsp:nvSpPr>
        <dsp:cNvPr id="0" name=""/>
        <dsp:cNvSpPr/>
      </dsp:nvSpPr>
      <dsp:spPr>
        <a:xfrm>
          <a:off x="7154322" y="247866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You have the right to discuss all program options and be given that information</a:t>
          </a:r>
        </a:p>
      </dsp:txBody>
      <dsp:txXfrm>
        <a:off x="7154322" y="2478666"/>
        <a:ext cx="3148942" cy="1335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DD568-46E3-432C-9BAE-32BC43989413}">
      <dsp:nvSpPr>
        <dsp:cNvPr id="0" name=""/>
        <dsp:cNvSpPr/>
      </dsp:nvSpPr>
      <dsp:spPr>
        <a:xfrm>
          <a:off x="0" y="32846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D707E-22AF-46FD-8314-51A3CE3999C0}">
      <dsp:nvSpPr>
        <dsp:cNvPr id="0" name=""/>
        <dsp:cNvSpPr/>
      </dsp:nvSpPr>
      <dsp:spPr>
        <a:xfrm>
          <a:off x="371613" y="6278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Communication</a:t>
          </a:r>
        </a:p>
      </dsp:txBody>
      <dsp:txXfrm>
        <a:off x="397552" y="88725"/>
        <a:ext cx="5150716" cy="479482"/>
      </dsp:txXfrm>
    </dsp:sp>
    <dsp:sp modelId="{6D09CBF6-F9BA-41A3-93C9-7F22D3C417E3}">
      <dsp:nvSpPr>
        <dsp:cNvPr id="0" name=""/>
        <dsp:cNvSpPr/>
      </dsp:nvSpPr>
      <dsp:spPr>
        <a:xfrm>
          <a:off x="0" y="114494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449D1E-E40D-4F5B-863D-D609357B8E26}">
      <dsp:nvSpPr>
        <dsp:cNvPr id="0" name=""/>
        <dsp:cNvSpPr/>
      </dsp:nvSpPr>
      <dsp:spPr>
        <a:xfrm>
          <a:off x="371613" y="87926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Evaluation</a:t>
          </a:r>
        </a:p>
      </dsp:txBody>
      <dsp:txXfrm>
        <a:off x="397552" y="905205"/>
        <a:ext cx="5150716" cy="479482"/>
      </dsp:txXfrm>
    </dsp:sp>
    <dsp:sp modelId="{97142506-C8A2-41F4-939E-F8B53C3A9323}">
      <dsp:nvSpPr>
        <dsp:cNvPr id="0" name=""/>
        <dsp:cNvSpPr/>
      </dsp:nvSpPr>
      <dsp:spPr>
        <a:xfrm>
          <a:off x="0" y="196142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38039B-3AE5-43B6-8C6F-51D16C618693}">
      <dsp:nvSpPr>
        <dsp:cNvPr id="0" name=""/>
        <dsp:cNvSpPr/>
      </dsp:nvSpPr>
      <dsp:spPr>
        <a:xfrm>
          <a:off x="371613" y="169574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IEP</a:t>
          </a:r>
        </a:p>
      </dsp:txBody>
      <dsp:txXfrm>
        <a:off x="397552" y="1721685"/>
        <a:ext cx="5150716" cy="479482"/>
      </dsp:txXfrm>
    </dsp:sp>
    <dsp:sp modelId="{82101655-297F-4A96-BC08-B3BD84E70DD5}">
      <dsp:nvSpPr>
        <dsp:cNvPr id="0" name=""/>
        <dsp:cNvSpPr/>
      </dsp:nvSpPr>
      <dsp:spPr>
        <a:xfrm>
          <a:off x="0" y="277790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78A08A-E3B1-4A16-9224-443EAA1EA26F}">
      <dsp:nvSpPr>
        <dsp:cNvPr id="0" name=""/>
        <dsp:cNvSpPr/>
      </dsp:nvSpPr>
      <dsp:spPr>
        <a:xfrm>
          <a:off x="371613" y="251222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Report Cards/ Progress Reports</a:t>
          </a:r>
        </a:p>
      </dsp:txBody>
      <dsp:txXfrm>
        <a:off x="397552" y="2538165"/>
        <a:ext cx="5150716" cy="479482"/>
      </dsp:txXfrm>
    </dsp:sp>
    <dsp:sp modelId="{B99C2ADC-BA37-406E-98FE-25AF5AFF0770}">
      <dsp:nvSpPr>
        <dsp:cNvPr id="0" name=""/>
        <dsp:cNvSpPr/>
      </dsp:nvSpPr>
      <dsp:spPr>
        <a:xfrm>
          <a:off x="0" y="359438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1EDFF1-9ECE-420C-9E37-56021A541C39}">
      <dsp:nvSpPr>
        <dsp:cNvPr id="0" name=""/>
        <dsp:cNvSpPr/>
      </dsp:nvSpPr>
      <dsp:spPr>
        <a:xfrm>
          <a:off x="371613" y="332870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Work Samples</a:t>
          </a:r>
        </a:p>
      </dsp:txBody>
      <dsp:txXfrm>
        <a:off x="397552" y="3354645"/>
        <a:ext cx="5150716" cy="479482"/>
      </dsp:txXfrm>
    </dsp:sp>
    <dsp:sp modelId="{4DCC5C52-85F2-4C6F-929B-B539F6E1911E}">
      <dsp:nvSpPr>
        <dsp:cNvPr id="0" name=""/>
        <dsp:cNvSpPr/>
      </dsp:nvSpPr>
      <dsp:spPr>
        <a:xfrm>
          <a:off x="0" y="4410866"/>
          <a:ext cx="7432278" cy="453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DD3068-8F1B-4682-A80F-45B581242172}">
      <dsp:nvSpPr>
        <dsp:cNvPr id="0" name=""/>
        <dsp:cNvSpPr/>
      </dsp:nvSpPr>
      <dsp:spPr>
        <a:xfrm>
          <a:off x="371613" y="4145186"/>
          <a:ext cx="5202594" cy="531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6646" tIns="0" rIns="196646"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Behavior Documentation</a:t>
          </a:r>
        </a:p>
      </dsp:txBody>
      <dsp:txXfrm>
        <a:off x="397552" y="4171125"/>
        <a:ext cx="5150716" cy="4794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08F0C-A2DE-4B95-951A-D2D9E2BC282E}">
      <dsp:nvSpPr>
        <dsp:cNvPr id="0" name=""/>
        <dsp:cNvSpPr/>
      </dsp:nvSpPr>
      <dsp:spPr>
        <a:xfrm>
          <a:off x="0" y="44418"/>
          <a:ext cx="6172199" cy="15200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Get Involved in Schools</a:t>
          </a:r>
        </a:p>
      </dsp:txBody>
      <dsp:txXfrm>
        <a:off x="74203" y="118621"/>
        <a:ext cx="6023793" cy="1371643"/>
      </dsp:txXfrm>
    </dsp:sp>
    <dsp:sp modelId="{B9F9B5F3-32E9-4C37-A473-135C7BE967F1}">
      <dsp:nvSpPr>
        <dsp:cNvPr id="0" name=""/>
        <dsp:cNvSpPr/>
      </dsp:nvSpPr>
      <dsp:spPr>
        <a:xfrm>
          <a:off x="0" y="1676787"/>
          <a:ext cx="6172199" cy="1520049"/>
        </a:xfrm>
        <a:prstGeom prst="roundRect">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Build Relationships</a:t>
          </a:r>
        </a:p>
      </dsp:txBody>
      <dsp:txXfrm>
        <a:off x="74203" y="1750990"/>
        <a:ext cx="6023793" cy="1371643"/>
      </dsp:txXfrm>
    </dsp:sp>
    <dsp:sp modelId="{CA0F6663-6006-428B-AA00-01563637E515}">
      <dsp:nvSpPr>
        <dsp:cNvPr id="0" name=""/>
        <dsp:cNvSpPr/>
      </dsp:nvSpPr>
      <dsp:spPr>
        <a:xfrm>
          <a:off x="0" y="3309157"/>
          <a:ext cx="6172199" cy="1520049"/>
        </a:xfrm>
        <a:prstGeom prst="roundRect">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Take Opportunities to Help with Events</a:t>
          </a:r>
        </a:p>
      </dsp:txBody>
      <dsp:txXfrm>
        <a:off x="74203" y="3383360"/>
        <a:ext cx="6023793" cy="13716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BBD13-8D76-4EE5-B903-822602FCD63B}">
      <dsp:nvSpPr>
        <dsp:cNvPr id="0" name=""/>
        <dsp:cNvSpPr/>
      </dsp:nvSpPr>
      <dsp:spPr>
        <a:xfrm>
          <a:off x="2207" y="0"/>
          <a:ext cx="3435027" cy="423703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Help tell the story behind the data</a:t>
          </a:r>
        </a:p>
        <a:p>
          <a:pPr marL="0" lvl="0" indent="0" algn="ctr" defTabSz="844550">
            <a:lnSpc>
              <a:spcPct val="90000"/>
            </a:lnSpc>
            <a:spcBef>
              <a:spcPct val="0"/>
            </a:spcBef>
            <a:spcAft>
              <a:spcPct val="35000"/>
            </a:spcAft>
            <a:buNone/>
          </a:pPr>
          <a:r>
            <a:rPr lang="en-US" sz="1900" kern="1200"/>
            <a:t> Story behind the numbers, as a parent you can add your voice to the story</a:t>
          </a:r>
        </a:p>
      </dsp:txBody>
      <dsp:txXfrm>
        <a:off x="2207" y="1694814"/>
        <a:ext cx="3435027" cy="1694814"/>
      </dsp:txXfrm>
    </dsp:sp>
    <dsp:sp modelId="{94661846-0F17-4684-9F9D-576697CE4806}">
      <dsp:nvSpPr>
        <dsp:cNvPr id="0" name=""/>
        <dsp:cNvSpPr/>
      </dsp:nvSpPr>
      <dsp:spPr>
        <a:xfrm>
          <a:off x="1014254" y="254222"/>
          <a:ext cx="1410933" cy="141093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E7157C-594B-4F1A-B54F-12EB49CE0029}">
      <dsp:nvSpPr>
        <dsp:cNvPr id="0" name=""/>
        <dsp:cNvSpPr/>
      </dsp:nvSpPr>
      <dsp:spPr>
        <a:xfrm>
          <a:off x="3540286" y="0"/>
          <a:ext cx="3435027" cy="4237037"/>
        </a:xfrm>
        <a:prstGeom prst="roundRect">
          <a:avLst>
            <a:gd name="adj" fmla="val 10000"/>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Participate in Surveys to help implement change</a:t>
          </a:r>
        </a:p>
        <a:p>
          <a:pPr marL="0" lvl="0" indent="0" algn="ctr" defTabSz="844550">
            <a:lnSpc>
              <a:spcPct val="90000"/>
            </a:lnSpc>
            <a:spcBef>
              <a:spcPct val="0"/>
            </a:spcBef>
            <a:spcAft>
              <a:spcPct val="35000"/>
            </a:spcAft>
            <a:buNone/>
          </a:pPr>
          <a:r>
            <a:rPr lang="en-US" sz="1900" kern="1200"/>
            <a:t> Participate in surveys, the results from parent input can implement change</a:t>
          </a:r>
        </a:p>
      </dsp:txBody>
      <dsp:txXfrm>
        <a:off x="3540286" y="1694814"/>
        <a:ext cx="3435027" cy="1694814"/>
      </dsp:txXfrm>
    </dsp:sp>
    <dsp:sp modelId="{B22E8576-719B-4E61-95B8-0B45243EF15F}">
      <dsp:nvSpPr>
        <dsp:cNvPr id="0" name=""/>
        <dsp:cNvSpPr/>
      </dsp:nvSpPr>
      <dsp:spPr>
        <a:xfrm>
          <a:off x="4552333" y="254222"/>
          <a:ext cx="1410933" cy="141093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0109D4-6D40-43DC-9408-03DCBBE34A90}">
      <dsp:nvSpPr>
        <dsp:cNvPr id="0" name=""/>
        <dsp:cNvSpPr/>
      </dsp:nvSpPr>
      <dsp:spPr>
        <a:xfrm>
          <a:off x="7078364" y="0"/>
          <a:ext cx="3435027" cy="4237037"/>
        </a:xfrm>
        <a:prstGeom prst="roundRect">
          <a:avLst>
            <a:gd name="adj" fmla="val 10000"/>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Use data from surveys to guide improvement</a:t>
          </a:r>
        </a:p>
      </dsp:txBody>
      <dsp:txXfrm>
        <a:off x="7078364" y="1694814"/>
        <a:ext cx="3435027" cy="1694814"/>
      </dsp:txXfrm>
    </dsp:sp>
    <dsp:sp modelId="{7A564382-99DD-4FE0-AFAE-CDB72E75D7C8}">
      <dsp:nvSpPr>
        <dsp:cNvPr id="0" name=""/>
        <dsp:cNvSpPr/>
      </dsp:nvSpPr>
      <dsp:spPr>
        <a:xfrm>
          <a:off x="8090411" y="254222"/>
          <a:ext cx="1410933" cy="141093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C12964-C4BE-4C23-A7B4-AFA6C3A83D24}">
      <dsp:nvSpPr>
        <dsp:cNvPr id="0" name=""/>
        <dsp:cNvSpPr/>
      </dsp:nvSpPr>
      <dsp:spPr>
        <a:xfrm>
          <a:off x="704808" y="3234136"/>
          <a:ext cx="8944035" cy="1002900"/>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69AC-EFA7-4540-A9B0-4673C644995E}">
      <dsp:nvSpPr>
        <dsp:cNvPr id="0" name=""/>
        <dsp:cNvSpPr/>
      </dsp:nvSpPr>
      <dsp:spPr>
        <a:xfrm>
          <a:off x="109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Share Information</a:t>
          </a:r>
        </a:p>
      </dsp:txBody>
      <dsp:txXfrm>
        <a:off x="1092" y="0"/>
        <a:ext cx="2839591" cy="1625600"/>
      </dsp:txXfrm>
    </dsp:sp>
    <dsp:sp modelId="{141EE436-50EF-4D2F-A76A-819F71F18F68}">
      <dsp:nvSpPr>
        <dsp:cNvPr id="0" name=""/>
        <dsp:cNvSpPr/>
      </dsp:nvSpPr>
      <dsp:spPr>
        <a:xfrm>
          <a:off x="285051" y="1625600"/>
          <a:ext cx="2271672" cy="352213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Life events can impact student performance</a:t>
          </a:r>
        </a:p>
        <a:p>
          <a:pPr marL="0" lvl="0" indent="0" algn="ctr" defTabSz="889000">
            <a:lnSpc>
              <a:spcPct val="90000"/>
            </a:lnSpc>
            <a:spcBef>
              <a:spcPct val="0"/>
            </a:spcBef>
            <a:spcAft>
              <a:spcPct val="35000"/>
            </a:spcAft>
            <a:buFont typeface="Arial" panose="020B0604020202020204" pitchFamily="34" charset="0"/>
            <a:buNone/>
          </a:pPr>
          <a:endParaRPr lang="en-US" sz="2000" kern="1200"/>
        </a:p>
        <a:p>
          <a:pPr marL="0" lvl="0" indent="0" algn="l" defTabSz="889000">
            <a:lnSpc>
              <a:spcPct val="90000"/>
            </a:lnSpc>
            <a:spcBef>
              <a:spcPct val="0"/>
            </a:spcBef>
            <a:spcAft>
              <a:spcPct val="35000"/>
            </a:spcAft>
            <a:buFont typeface="Arial" panose="020B0604020202020204" pitchFamily="34" charset="0"/>
            <a:buNone/>
          </a:pPr>
          <a:r>
            <a:rPr lang="en-US" sz="2000" kern="1200"/>
            <a:t>Communicating with teacher, team can develop an action plan to solve instructional needs</a:t>
          </a:r>
        </a:p>
      </dsp:txBody>
      <dsp:txXfrm>
        <a:off x="351586" y="1692135"/>
        <a:ext cx="2138602" cy="3389063"/>
      </dsp:txXfrm>
    </dsp:sp>
    <dsp:sp modelId="{6B5772E3-5D3A-4DC3-AA65-8541820EDA0B}">
      <dsp:nvSpPr>
        <dsp:cNvPr id="0" name=""/>
        <dsp:cNvSpPr/>
      </dsp:nvSpPr>
      <dsp:spPr>
        <a:xfrm>
          <a:off x="305365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Develop Trusting Connections</a:t>
          </a:r>
        </a:p>
      </dsp:txBody>
      <dsp:txXfrm>
        <a:off x="3053652" y="0"/>
        <a:ext cx="2839591" cy="1625600"/>
      </dsp:txXfrm>
    </dsp:sp>
    <dsp:sp modelId="{047684F6-5088-428B-99C3-49791C37F777}">
      <dsp:nvSpPr>
        <dsp:cNvPr id="0" name=""/>
        <dsp:cNvSpPr/>
      </dsp:nvSpPr>
      <dsp:spPr>
        <a:xfrm>
          <a:off x="3359124" y="1604079"/>
          <a:ext cx="2271672" cy="3522133"/>
        </a:xfrm>
        <a:prstGeom prst="roundRect">
          <a:avLst>
            <a:gd name="adj" fmla="val 10000"/>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This person can help support you and may be able to achieve more student success through a collaborative effort</a:t>
          </a:r>
        </a:p>
      </dsp:txBody>
      <dsp:txXfrm>
        <a:off x="3425659" y="1670614"/>
        <a:ext cx="2138602" cy="3389063"/>
      </dsp:txXfrm>
    </dsp:sp>
    <dsp:sp modelId="{9BD33462-E1F3-4BDB-B85F-70DAA1A57701}">
      <dsp:nvSpPr>
        <dsp:cNvPr id="0" name=""/>
        <dsp:cNvSpPr/>
      </dsp:nvSpPr>
      <dsp:spPr>
        <a:xfrm>
          <a:off x="610621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Work Toward a Shared Goal</a:t>
          </a:r>
        </a:p>
      </dsp:txBody>
      <dsp:txXfrm>
        <a:off x="6106212" y="0"/>
        <a:ext cx="2839591" cy="1625600"/>
      </dsp:txXfrm>
    </dsp:sp>
    <dsp:sp modelId="{6A63731D-5FEB-4B6D-84AE-AB7A7F2F5839}">
      <dsp:nvSpPr>
        <dsp:cNvPr id="0" name=""/>
        <dsp:cNvSpPr/>
      </dsp:nvSpPr>
      <dsp:spPr>
        <a:xfrm>
          <a:off x="6390171" y="1625600"/>
          <a:ext cx="2271672" cy="3522133"/>
        </a:xfrm>
        <a:prstGeom prst="roundRect">
          <a:avLst>
            <a:gd name="adj" fmla="val 10000"/>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Collaboration with family and parents creates an honest dialogue</a:t>
          </a:r>
        </a:p>
        <a:p>
          <a:pPr marL="0" lvl="0" indent="0" algn="l" defTabSz="889000">
            <a:lnSpc>
              <a:spcPct val="90000"/>
            </a:lnSpc>
            <a:spcBef>
              <a:spcPct val="0"/>
            </a:spcBef>
            <a:spcAft>
              <a:spcPct val="35000"/>
            </a:spcAft>
            <a:buNone/>
          </a:pPr>
          <a:endParaRPr lang="en-US" sz="2000" kern="1200"/>
        </a:p>
        <a:p>
          <a:pPr marL="0" lvl="0" indent="0" algn="l" defTabSz="889000">
            <a:lnSpc>
              <a:spcPct val="90000"/>
            </a:lnSpc>
            <a:spcBef>
              <a:spcPct val="0"/>
            </a:spcBef>
            <a:spcAft>
              <a:spcPct val="35000"/>
            </a:spcAft>
            <a:buNone/>
          </a:pPr>
          <a:r>
            <a:rPr lang="en-US" sz="2000" kern="1200"/>
            <a:t>Team can focus on student success as the primary goal</a:t>
          </a:r>
        </a:p>
      </dsp:txBody>
      <dsp:txXfrm>
        <a:off x="6456706" y="1692135"/>
        <a:ext cx="2138602" cy="33890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53AD9-0C8D-483D-BB5C-19AFF95F3132}">
      <dsp:nvSpPr>
        <dsp:cNvPr id="0" name=""/>
        <dsp:cNvSpPr/>
      </dsp:nvSpPr>
      <dsp:spPr>
        <a:xfrm>
          <a:off x="2645" y="601975"/>
          <a:ext cx="2579042" cy="75151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Face-to- Face</a:t>
          </a:r>
        </a:p>
      </dsp:txBody>
      <dsp:txXfrm>
        <a:off x="2645" y="601975"/>
        <a:ext cx="2579042" cy="751518"/>
      </dsp:txXfrm>
    </dsp:sp>
    <dsp:sp modelId="{8FE5A5E5-9989-46D1-99C3-E0BF8B605A52}">
      <dsp:nvSpPr>
        <dsp:cNvPr id="0" name=""/>
        <dsp:cNvSpPr/>
      </dsp:nvSpPr>
      <dsp:spPr>
        <a:xfrm>
          <a:off x="23909" y="1310451"/>
          <a:ext cx="2579532" cy="418286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Establishes a relationship</a:t>
          </a:r>
        </a:p>
        <a:p>
          <a:pPr marL="228600" lvl="1" indent="-228600" algn="l" defTabSz="933450">
            <a:lnSpc>
              <a:spcPct val="90000"/>
            </a:lnSpc>
            <a:spcBef>
              <a:spcPct val="0"/>
            </a:spcBef>
            <a:spcAft>
              <a:spcPct val="15000"/>
            </a:spcAft>
            <a:buChar char="•"/>
          </a:pPr>
          <a:r>
            <a:rPr lang="en-US" sz="2100" kern="1200"/>
            <a:t>Allows for increased follow up communications</a:t>
          </a:r>
        </a:p>
      </dsp:txBody>
      <dsp:txXfrm>
        <a:off x="23909" y="1310451"/>
        <a:ext cx="2579532" cy="4182865"/>
      </dsp:txXfrm>
    </dsp:sp>
    <dsp:sp modelId="{6AA6E2B4-D44C-40AF-BE94-CA3E624D774D}">
      <dsp:nvSpPr>
        <dsp:cNvPr id="0" name=""/>
        <dsp:cNvSpPr/>
      </dsp:nvSpPr>
      <dsp:spPr>
        <a:xfrm>
          <a:off x="2942998" y="601975"/>
          <a:ext cx="2579042" cy="751518"/>
        </a:xfrm>
        <a:prstGeom prst="rect">
          <a:avLst/>
        </a:prstGeom>
        <a:solidFill>
          <a:schemeClr val="accent5">
            <a:hueOff val="-429520"/>
            <a:satOff val="-701"/>
            <a:lumOff val="-2550"/>
            <a:alphaOff val="0"/>
          </a:schemeClr>
        </a:solidFill>
        <a:ln w="12700" cap="flat" cmpd="sng" algn="ctr">
          <a:solidFill>
            <a:schemeClr val="accent5">
              <a:hueOff val="-429520"/>
              <a:satOff val="-701"/>
              <a:lumOff val="-25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Get Involved &amp; Advocate</a:t>
          </a:r>
        </a:p>
      </dsp:txBody>
      <dsp:txXfrm>
        <a:off x="2942998" y="601975"/>
        <a:ext cx="2579042" cy="751518"/>
      </dsp:txXfrm>
    </dsp:sp>
    <dsp:sp modelId="{706083D9-7A9B-47B2-8B08-8E42A5029FA3}">
      <dsp:nvSpPr>
        <dsp:cNvPr id="0" name=""/>
        <dsp:cNvSpPr/>
      </dsp:nvSpPr>
      <dsp:spPr>
        <a:xfrm>
          <a:off x="2942998" y="1353493"/>
          <a:ext cx="2579042" cy="4182865"/>
        </a:xfrm>
        <a:prstGeom prst="rect">
          <a:avLst/>
        </a:prstGeom>
        <a:solidFill>
          <a:schemeClr val="accent5">
            <a:tint val="40000"/>
            <a:alpha val="90000"/>
            <a:hueOff val="-733463"/>
            <a:satOff val="-4827"/>
            <a:lumOff val="-655"/>
            <a:alphaOff val="0"/>
          </a:schemeClr>
        </a:solidFill>
        <a:ln w="12700" cap="flat" cmpd="sng" algn="ctr">
          <a:solidFill>
            <a:schemeClr val="accent5">
              <a:tint val="40000"/>
              <a:alpha val="90000"/>
              <a:hueOff val="-733463"/>
              <a:satOff val="-4827"/>
              <a:lumOff val="-6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Call</a:t>
          </a:r>
        </a:p>
        <a:p>
          <a:pPr marL="228600" lvl="1" indent="-228600" algn="l" defTabSz="933450">
            <a:lnSpc>
              <a:spcPct val="90000"/>
            </a:lnSpc>
            <a:spcBef>
              <a:spcPct val="0"/>
            </a:spcBef>
            <a:spcAft>
              <a:spcPct val="15000"/>
            </a:spcAft>
            <a:buChar char="•"/>
          </a:pPr>
          <a:r>
            <a:rPr lang="en-US" sz="2100" kern="1200"/>
            <a:t>Email</a:t>
          </a:r>
        </a:p>
        <a:p>
          <a:pPr marL="228600" lvl="1" indent="-228600" algn="l" defTabSz="933450" rtl="0">
            <a:lnSpc>
              <a:spcPct val="90000"/>
            </a:lnSpc>
            <a:spcBef>
              <a:spcPct val="0"/>
            </a:spcBef>
            <a:spcAft>
              <a:spcPct val="15000"/>
            </a:spcAft>
            <a:buChar char="•"/>
          </a:pPr>
          <a:r>
            <a:rPr lang="en-US" sz="2100" b="0" kern="1200">
              <a:latin typeface="Lato"/>
              <a:ea typeface="Lato"/>
              <a:cs typeface="Lato"/>
            </a:rPr>
            <a:t>Teams meetings</a:t>
          </a:r>
        </a:p>
        <a:p>
          <a:pPr marL="228600" lvl="1" indent="-228600" algn="l" defTabSz="933450">
            <a:lnSpc>
              <a:spcPct val="90000"/>
            </a:lnSpc>
            <a:spcBef>
              <a:spcPct val="0"/>
            </a:spcBef>
            <a:spcAft>
              <a:spcPct val="15000"/>
            </a:spcAft>
            <a:buChar char="•"/>
          </a:pPr>
          <a:endParaRPr lang="en-US" sz="2100" kern="1200"/>
        </a:p>
        <a:p>
          <a:pPr marL="228600" lvl="1" indent="-228600" algn="l" defTabSz="933450">
            <a:lnSpc>
              <a:spcPct val="90000"/>
            </a:lnSpc>
            <a:spcBef>
              <a:spcPct val="0"/>
            </a:spcBef>
            <a:spcAft>
              <a:spcPct val="15000"/>
            </a:spcAft>
            <a:buChar char="•"/>
          </a:pPr>
          <a:r>
            <a:rPr lang="en-US" sz="2100" kern="1200"/>
            <a:t>Shows your child school and relationships are important</a:t>
          </a:r>
        </a:p>
      </dsp:txBody>
      <dsp:txXfrm>
        <a:off x="2942998" y="1353493"/>
        <a:ext cx="2579042" cy="4182865"/>
      </dsp:txXfrm>
    </dsp:sp>
    <dsp:sp modelId="{6F46DC17-F561-4335-BDA0-FFB03D3FC968}">
      <dsp:nvSpPr>
        <dsp:cNvPr id="0" name=""/>
        <dsp:cNvSpPr/>
      </dsp:nvSpPr>
      <dsp:spPr>
        <a:xfrm>
          <a:off x="5883107" y="601975"/>
          <a:ext cx="2579042" cy="751518"/>
        </a:xfrm>
        <a:prstGeom prst="rect">
          <a:avLst/>
        </a:prstGeom>
        <a:solidFill>
          <a:schemeClr val="accent5">
            <a:hueOff val="-859039"/>
            <a:satOff val="-1402"/>
            <a:lumOff val="-5100"/>
            <a:alphaOff val="0"/>
          </a:schemeClr>
        </a:solidFill>
        <a:ln w="12700" cap="flat" cmpd="sng" algn="ctr">
          <a:solidFill>
            <a:schemeClr val="accent5">
              <a:hueOff val="-859039"/>
              <a:satOff val="-1402"/>
              <a:lumOff val="-51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More Support = More Involvement</a:t>
          </a:r>
        </a:p>
      </dsp:txBody>
      <dsp:txXfrm>
        <a:off x="5883107" y="601975"/>
        <a:ext cx="2579042" cy="751518"/>
      </dsp:txXfrm>
    </dsp:sp>
    <dsp:sp modelId="{C0496AF6-A0C6-43A3-B6FE-23B79B43838F}">
      <dsp:nvSpPr>
        <dsp:cNvPr id="0" name=""/>
        <dsp:cNvSpPr/>
      </dsp:nvSpPr>
      <dsp:spPr>
        <a:xfrm>
          <a:off x="5883107" y="1353493"/>
          <a:ext cx="2579042" cy="4182865"/>
        </a:xfrm>
        <a:prstGeom prst="rect">
          <a:avLst/>
        </a:prstGeom>
        <a:solidFill>
          <a:schemeClr val="accent5">
            <a:tint val="40000"/>
            <a:alpha val="90000"/>
            <a:hueOff val="-1466926"/>
            <a:satOff val="-9653"/>
            <a:lumOff val="-1309"/>
            <a:alphaOff val="0"/>
          </a:schemeClr>
        </a:solidFill>
        <a:ln w="12700" cap="flat" cmpd="sng" algn="ctr">
          <a:solidFill>
            <a:schemeClr val="accent5">
              <a:tint val="40000"/>
              <a:alpha val="90000"/>
              <a:hueOff val="-1466926"/>
              <a:satOff val="-9653"/>
              <a:lumOff val="-13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Tier 2 &amp; Tier 3 levels of support tends to need more parental involvement</a:t>
          </a:r>
        </a:p>
        <a:p>
          <a:pPr marL="228600" lvl="1" indent="-228600" algn="l" defTabSz="933450">
            <a:lnSpc>
              <a:spcPct val="90000"/>
            </a:lnSpc>
            <a:spcBef>
              <a:spcPct val="0"/>
            </a:spcBef>
            <a:spcAft>
              <a:spcPct val="15000"/>
            </a:spcAft>
            <a:buChar char="•"/>
          </a:pPr>
          <a:r>
            <a:rPr lang="en-US" sz="2100" kern="1200"/>
            <a:t>Collaborate with teachers, school counselors, etc.</a:t>
          </a:r>
        </a:p>
        <a:p>
          <a:pPr marL="228600" lvl="1" indent="-228600" algn="l" defTabSz="933450">
            <a:lnSpc>
              <a:spcPct val="90000"/>
            </a:lnSpc>
            <a:spcBef>
              <a:spcPct val="0"/>
            </a:spcBef>
            <a:spcAft>
              <a:spcPct val="15000"/>
            </a:spcAft>
            <a:buChar char="•"/>
          </a:pPr>
          <a:r>
            <a:rPr lang="en-US" sz="2100" kern="1200"/>
            <a:t>May need to attend meetings to progress monitor student growth</a:t>
          </a:r>
        </a:p>
      </dsp:txBody>
      <dsp:txXfrm>
        <a:off x="5883107" y="1353493"/>
        <a:ext cx="2579042" cy="418286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2A3962-30AF-4DB7-B32C-AAE8EF2FB9DE}">
      <dsp:nvSpPr>
        <dsp:cNvPr id="0" name=""/>
        <dsp:cNvSpPr/>
      </dsp:nvSpPr>
      <dsp:spPr>
        <a:xfrm>
          <a:off x="0"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8CB0B0-C277-459E-8222-8DCB26F0AEA1}">
      <dsp:nvSpPr>
        <dsp:cNvPr id="0" name=""/>
        <dsp:cNvSpPr/>
      </dsp:nvSpPr>
      <dsp:spPr>
        <a:xfrm>
          <a:off x="359908"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Active listening is a way of listening that involves full attention to what is being said for the primary purpose of understanding the speaker.</a:t>
          </a:r>
        </a:p>
      </dsp:txBody>
      <dsp:txXfrm>
        <a:off x="420152" y="1570403"/>
        <a:ext cx="3118692" cy="1936391"/>
      </dsp:txXfrm>
    </dsp:sp>
    <dsp:sp modelId="{A9916B02-1D34-4057-A977-4F0FE0ECD6FA}">
      <dsp:nvSpPr>
        <dsp:cNvPr id="0" name=""/>
        <dsp:cNvSpPr/>
      </dsp:nvSpPr>
      <dsp:spPr>
        <a:xfrm>
          <a:off x="3958998"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B970D32-5ACE-4093-B666-EDF20A93969E}">
      <dsp:nvSpPr>
        <dsp:cNvPr id="0" name=""/>
        <dsp:cNvSpPr/>
      </dsp:nvSpPr>
      <dsp:spPr>
        <a:xfrm>
          <a:off x="4318907"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It is an important skill set for many different circumstances, from personal to professional. </a:t>
          </a:r>
        </a:p>
      </dsp:txBody>
      <dsp:txXfrm>
        <a:off x="4379151" y="1570403"/>
        <a:ext cx="3118692" cy="1936391"/>
      </dsp:txXfrm>
    </dsp:sp>
    <dsp:sp modelId="{F9C3C345-90BA-43C0-BAEA-27348768569C}">
      <dsp:nvSpPr>
        <dsp:cNvPr id="0" name=""/>
        <dsp:cNvSpPr/>
      </dsp:nvSpPr>
      <dsp:spPr>
        <a:xfrm>
          <a:off x="7917996"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8D9B55D-709E-47D3-A344-844E4EB0A42A}">
      <dsp:nvSpPr>
        <dsp:cNvPr id="0" name=""/>
        <dsp:cNvSpPr/>
      </dsp:nvSpPr>
      <dsp:spPr>
        <a:xfrm>
          <a:off x="8277905"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If we are not listening actively, we are likely to miss the real message. </a:t>
          </a:r>
        </a:p>
      </dsp:txBody>
      <dsp:txXfrm>
        <a:off x="8338149" y="1570403"/>
        <a:ext cx="3118692" cy="193639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D117F-9349-4DB4-9446-2EB73420D223}">
      <dsp:nvSpPr>
        <dsp:cNvPr id="0" name=""/>
        <dsp:cNvSpPr/>
      </dsp:nvSpPr>
      <dsp:spPr>
        <a:xfrm>
          <a:off x="2284972" y="1586"/>
          <a:ext cx="9139890" cy="1625724"/>
        </a:xfrm>
        <a:prstGeom prst="rect">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w="6350" cap="flat" cmpd="sng" algn="ctr">
          <a:solidFill>
            <a:schemeClr val="accent5">
              <a:alpha val="9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When someone is conveying a message, there are two meanings to gather: the content and the feeling or attitude underlying the message. An active listener is not only tuned in to the information conveyed, but also how it is conveyed and any nonverbal cues present.</a:t>
          </a:r>
        </a:p>
      </dsp:txBody>
      <dsp:txXfrm>
        <a:off x="2284972" y="1586"/>
        <a:ext cx="9139890" cy="1625724"/>
      </dsp:txXfrm>
    </dsp:sp>
    <dsp:sp modelId="{6AB01DDA-077E-4543-A5F3-E517B21236FF}">
      <dsp:nvSpPr>
        <dsp:cNvPr id="0" name=""/>
        <dsp:cNvSpPr/>
      </dsp:nvSpPr>
      <dsp:spPr>
        <a:xfrm>
          <a:off x="0" y="1586"/>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Listen for Total</a:t>
          </a:r>
        </a:p>
        <a:p>
          <a:pPr marL="0" lvl="0" indent="0" algn="ctr" defTabSz="933450">
            <a:lnSpc>
              <a:spcPct val="90000"/>
            </a:lnSpc>
            <a:spcBef>
              <a:spcPct val="0"/>
            </a:spcBef>
            <a:spcAft>
              <a:spcPct val="35000"/>
            </a:spcAft>
            <a:buNone/>
          </a:pPr>
          <a:r>
            <a:rPr lang="en-US" sz="2100" kern="1200"/>
            <a:t>Meaning</a:t>
          </a:r>
        </a:p>
      </dsp:txBody>
      <dsp:txXfrm>
        <a:off x="0" y="1586"/>
        <a:ext cx="2284972" cy="1625724"/>
      </dsp:txXfrm>
    </dsp:sp>
    <dsp:sp modelId="{B04DF34C-A181-4DC2-B1C8-6BCD64E89A05}">
      <dsp:nvSpPr>
        <dsp:cNvPr id="0" name=""/>
        <dsp:cNvSpPr/>
      </dsp:nvSpPr>
      <dsp:spPr>
        <a:xfrm>
          <a:off x="2284972" y="1724854"/>
          <a:ext cx="9139890" cy="1625724"/>
        </a:xfrm>
        <a:prstGeom prst="rect">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w="6350" cap="flat" cmpd="sng" algn="ctr">
          <a:solidFill>
            <a:schemeClr val="accent5">
              <a:alpha val="90000"/>
              <a:hueOff val="0"/>
              <a:satOff val="0"/>
              <a:lumOff val="0"/>
              <a:alphaOff val="-2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After listening, when a response is appropriate, the listener should respond to the feeling of what was said. In this way, the speaker feels understood and empathy is established.</a:t>
          </a:r>
        </a:p>
      </dsp:txBody>
      <dsp:txXfrm>
        <a:off x="2284972" y="1724854"/>
        <a:ext cx="9139890" cy="1625724"/>
      </dsp:txXfrm>
    </dsp:sp>
    <dsp:sp modelId="{4EAD1FDE-7D9E-4887-97E6-4E6F501FC2DB}">
      <dsp:nvSpPr>
        <dsp:cNvPr id="0" name=""/>
        <dsp:cNvSpPr/>
      </dsp:nvSpPr>
      <dsp:spPr>
        <a:xfrm>
          <a:off x="0" y="1724854"/>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2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Respond to Feelings</a:t>
          </a:r>
        </a:p>
      </dsp:txBody>
      <dsp:txXfrm>
        <a:off x="0" y="1724854"/>
        <a:ext cx="2284972" cy="1625724"/>
      </dsp:txXfrm>
    </dsp:sp>
    <dsp:sp modelId="{74FBBF08-3F86-4BB8-B5E0-1AC7741F3449}">
      <dsp:nvSpPr>
        <dsp:cNvPr id="0" name=""/>
        <dsp:cNvSpPr/>
      </dsp:nvSpPr>
      <dsp:spPr>
        <a:xfrm>
          <a:off x="2284972" y="3448122"/>
          <a:ext cx="9139890" cy="1625724"/>
        </a:xfrm>
        <a:prstGeom prst="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w="6350" cap="flat" cmpd="sng" algn="ctr">
          <a:solidFill>
            <a:schemeClr val="accent5">
              <a:alpha val="90000"/>
              <a:hueOff val="0"/>
              <a:satOff val="0"/>
              <a:lumOff val="0"/>
              <a:alphaOff val="-4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Nonverbal cues include tone of voice, facial or body expressions, and speed of speech. All of these taken together can convey a much deeper meaning than merely the content of what was said.</a:t>
          </a:r>
        </a:p>
      </dsp:txBody>
      <dsp:txXfrm>
        <a:off x="2284972" y="3448122"/>
        <a:ext cx="9139890" cy="1625724"/>
      </dsp:txXfrm>
    </dsp:sp>
    <dsp:sp modelId="{073D5CED-2C44-41B9-9EA0-564E70D1C424}">
      <dsp:nvSpPr>
        <dsp:cNvPr id="0" name=""/>
        <dsp:cNvSpPr/>
      </dsp:nvSpPr>
      <dsp:spPr>
        <a:xfrm>
          <a:off x="0" y="3448122"/>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4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Note all Cues</a:t>
          </a:r>
        </a:p>
      </dsp:txBody>
      <dsp:txXfrm>
        <a:off x="0" y="3448122"/>
        <a:ext cx="2284972" cy="16257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AAE6C-4937-4343-A581-5474A7F9008C}">
      <dsp:nvSpPr>
        <dsp:cNvPr id="0" name=""/>
        <dsp:cNvSpPr/>
      </dsp:nvSpPr>
      <dsp:spPr>
        <a:xfrm>
          <a:off x="3428410" y="752"/>
          <a:ext cx="1298097" cy="843763"/>
        </a:xfrm>
        <a:prstGeom prst="roundRect">
          <a:avLst/>
        </a:prstGeom>
        <a:solidFill>
          <a:schemeClr val="accent5">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Body Language</a:t>
          </a:r>
        </a:p>
      </dsp:txBody>
      <dsp:txXfrm>
        <a:off x="3469599" y="41941"/>
        <a:ext cx="1215719" cy="761385"/>
      </dsp:txXfrm>
    </dsp:sp>
    <dsp:sp modelId="{7BA5373D-86D0-4D92-AFC7-9B381265B82D}">
      <dsp:nvSpPr>
        <dsp:cNvPr id="0" name=""/>
        <dsp:cNvSpPr/>
      </dsp:nvSpPr>
      <dsp:spPr>
        <a:xfrm>
          <a:off x="2091268" y="422633"/>
          <a:ext cx="3972381" cy="3972381"/>
        </a:xfrm>
        <a:custGeom>
          <a:avLst/>
          <a:gdLst/>
          <a:ahLst/>
          <a:cxnLst/>
          <a:rect l="0" t="0" r="0" b="0"/>
          <a:pathLst>
            <a:path>
              <a:moveTo>
                <a:pt x="2643517" y="111924"/>
              </a:moveTo>
              <a:arcTo wR="1986190" hR="1986190" stAng="17359581" swAng="1499380"/>
            </a:path>
          </a:pathLst>
        </a:custGeom>
        <a:noFill/>
        <a:ln w="6350" cap="flat" cmpd="sng" algn="ctr">
          <a:solidFill>
            <a:schemeClr val="accent5">
              <a:shade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01C1130-06D2-468E-BF2A-EBF0D89FF45C}">
      <dsp:nvSpPr>
        <dsp:cNvPr id="0" name=""/>
        <dsp:cNvSpPr/>
      </dsp:nvSpPr>
      <dsp:spPr>
        <a:xfrm>
          <a:off x="5148502" y="993847"/>
          <a:ext cx="1298097" cy="843763"/>
        </a:xfrm>
        <a:prstGeom prst="roundRect">
          <a:avLst/>
        </a:prstGeom>
        <a:solidFill>
          <a:schemeClr val="accent5">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Building Trust and Rapport </a:t>
          </a:r>
        </a:p>
      </dsp:txBody>
      <dsp:txXfrm>
        <a:off x="5189691" y="1035036"/>
        <a:ext cx="1215719" cy="761385"/>
      </dsp:txXfrm>
    </dsp:sp>
    <dsp:sp modelId="{DCA556B5-9EC2-43E3-BCE3-DD1FFC120A5F}">
      <dsp:nvSpPr>
        <dsp:cNvPr id="0" name=""/>
        <dsp:cNvSpPr/>
      </dsp:nvSpPr>
      <dsp:spPr>
        <a:xfrm>
          <a:off x="2091268" y="422633"/>
          <a:ext cx="3972381" cy="3972381"/>
        </a:xfrm>
        <a:custGeom>
          <a:avLst/>
          <a:gdLst/>
          <a:ahLst/>
          <a:cxnLst/>
          <a:rect l="0" t="0" r="0" b="0"/>
          <a:pathLst>
            <a:path>
              <a:moveTo>
                <a:pt x="3891724" y="1425928"/>
              </a:moveTo>
              <a:arcTo wR="1986190" hR="1986190" stAng="20616941" swAng="1966119"/>
            </a:path>
          </a:pathLst>
        </a:custGeom>
        <a:noFill/>
        <a:ln w="6350" cap="flat" cmpd="sng" algn="ctr">
          <a:solidFill>
            <a:schemeClr val="accent5">
              <a:shade val="90000"/>
              <a:hueOff val="-29511"/>
              <a:satOff val="-14432"/>
              <a:lumOff val="9616"/>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1CBABD-BD82-4CE8-B5B9-3F43E3F465B7}">
      <dsp:nvSpPr>
        <dsp:cNvPr id="0" name=""/>
        <dsp:cNvSpPr/>
      </dsp:nvSpPr>
      <dsp:spPr>
        <a:xfrm>
          <a:off x="5148502" y="2980038"/>
          <a:ext cx="1298097" cy="843763"/>
        </a:xfrm>
        <a:prstGeom prst="roundRect">
          <a:avLst/>
        </a:prstGeom>
        <a:solidFill>
          <a:schemeClr val="accent5">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Asking Open- Ended Questions</a:t>
          </a:r>
        </a:p>
      </dsp:txBody>
      <dsp:txXfrm>
        <a:off x="5189691" y="3021227"/>
        <a:ext cx="1215719" cy="761385"/>
      </dsp:txXfrm>
    </dsp:sp>
    <dsp:sp modelId="{58CA7506-A788-41DC-B9CE-0BAC6EDF0642}">
      <dsp:nvSpPr>
        <dsp:cNvPr id="0" name=""/>
        <dsp:cNvSpPr/>
      </dsp:nvSpPr>
      <dsp:spPr>
        <a:xfrm>
          <a:off x="2091268" y="422633"/>
          <a:ext cx="3972381" cy="3972381"/>
        </a:xfrm>
        <a:custGeom>
          <a:avLst/>
          <a:gdLst/>
          <a:ahLst/>
          <a:cxnLst/>
          <a:rect l="0" t="0" r="0" b="0"/>
          <a:pathLst>
            <a:path>
              <a:moveTo>
                <a:pt x="3373773" y="3407305"/>
              </a:moveTo>
              <a:arcTo wR="1986190" hR="1986190" stAng="2741039" swAng="1499380"/>
            </a:path>
          </a:pathLst>
        </a:custGeom>
        <a:noFill/>
        <a:ln w="6350" cap="flat" cmpd="sng" algn="ctr">
          <a:solidFill>
            <a:schemeClr val="accent5">
              <a:shade val="90000"/>
              <a:hueOff val="-59022"/>
              <a:satOff val="-28863"/>
              <a:lumOff val="19231"/>
              <a:alphaOff val="0"/>
            </a:schemeClr>
          </a:solidFill>
          <a:prstDash val="solid"/>
          <a:miter lim="800000"/>
        </a:ln>
        <a:effectLst/>
      </dsp:spPr>
      <dsp:style>
        <a:lnRef idx="1">
          <a:scrgbClr r="0" g="0" b="0"/>
        </a:lnRef>
        <a:fillRef idx="0">
          <a:scrgbClr r="0" g="0" b="0"/>
        </a:fillRef>
        <a:effectRef idx="0">
          <a:scrgbClr r="0" g="0" b="0"/>
        </a:effectRef>
        <a:fontRef idx="minor"/>
      </dsp:style>
    </dsp:sp>
    <dsp:sp modelId="{93BC7CCE-BE22-4532-BF09-6E0238C960AC}">
      <dsp:nvSpPr>
        <dsp:cNvPr id="0" name=""/>
        <dsp:cNvSpPr/>
      </dsp:nvSpPr>
      <dsp:spPr>
        <a:xfrm>
          <a:off x="3428410" y="3973133"/>
          <a:ext cx="1298097" cy="843763"/>
        </a:xfrm>
        <a:prstGeom prst="roundRect">
          <a:avLst/>
        </a:prstGeom>
        <a:solidFill>
          <a:schemeClr val="accent5">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 Shows Interest in Group Discussion</a:t>
          </a:r>
        </a:p>
      </dsp:txBody>
      <dsp:txXfrm>
        <a:off x="3469599" y="4014322"/>
        <a:ext cx="1215719" cy="761385"/>
      </dsp:txXfrm>
    </dsp:sp>
    <dsp:sp modelId="{C539365F-3D3A-4223-80FD-56F4F525B8A8}">
      <dsp:nvSpPr>
        <dsp:cNvPr id="0" name=""/>
        <dsp:cNvSpPr/>
      </dsp:nvSpPr>
      <dsp:spPr>
        <a:xfrm>
          <a:off x="2091268" y="422633"/>
          <a:ext cx="3972381" cy="3972381"/>
        </a:xfrm>
        <a:custGeom>
          <a:avLst/>
          <a:gdLst/>
          <a:ahLst/>
          <a:cxnLst/>
          <a:rect l="0" t="0" r="0" b="0"/>
          <a:pathLst>
            <a:path>
              <a:moveTo>
                <a:pt x="1328864" y="3860457"/>
              </a:moveTo>
              <a:arcTo wR="1986190" hR="1986190" stAng="6559581" swAng="1499380"/>
            </a:path>
          </a:pathLst>
        </a:custGeom>
        <a:noFill/>
        <a:ln w="6350" cap="flat" cmpd="sng" algn="ctr">
          <a:solidFill>
            <a:schemeClr val="accent5">
              <a:shade val="90000"/>
              <a:hueOff val="-88533"/>
              <a:satOff val="-43295"/>
              <a:lumOff val="28847"/>
              <a:alphaOff val="0"/>
            </a:schemeClr>
          </a:solidFill>
          <a:prstDash val="solid"/>
          <a:miter lim="800000"/>
        </a:ln>
        <a:effectLst/>
      </dsp:spPr>
      <dsp:style>
        <a:lnRef idx="1">
          <a:scrgbClr r="0" g="0" b="0"/>
        </a:lnRef>
        <a:fillRef idx="0">
          <a:scrgbClr r="0" g="0" b="0"/>
        </a:fillRef>
        <a:effectRef idx="0">
          <a:scrgbClr r="0" g="0" b="0"/>
        </a:effectRef>
        <a:fontRef idx="minor"/>
      </dsp:style>
    </dsp:sp>
    <dsp:sp modelId="{4CE5AD0C-E2A4-4E41-A4E6-CD21E9085A9C}">
      <dsp:nvSpPr>
        <dsp:cNvPr id="0" name=""/>
        <dsp:cNvSpPr/>
      </dsp:nvSpPr>
      <dsp:spPr>
        <a:xfrm>
          <a:off x="1708319" y="2980038"/>
          <a:ext cx="1298097" cy="843763"/>
        </a:xfrm>
        <a:prstGeom prst="roundRect">
          <a:avLst/>
        </a:prstGeom>
        <a:solidFill>
          <a:schemeClr val="accent5">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Verbal Affirmations</a:t>
          </a:r>
        </a:p>
      </dsp:txBody>
      <dsp:txXfrm>
        <a:off x="1749508" y="3021227"/>
        <a:ext cx="1215719" cy="761385"/>
      </dsp:txXfrm>
    </dsp:sp>
    <dsp:sp modelId="{CDBE6F76-57B3-48FC-839C-6B4CE853321F}">
      <dsp:nvSpPr>
        <dsp:cNvPr id="0" name=""/>
        <dsp:cNvSpPr/>
      </dsp:nvSpPr>
      <dsp:spPr>
        <a:xfrm>
          <a:off x="2091268" y="422633"/>
          <a:ext cx="3972381" cy="3972381"/>
        </a:xfrm>
        <a:custGeom>
          <a:avLst/>
          <a:gdLst/>
          <a:ahLst/>
          <a:cxnLst/>
          <a:rect l="0" t="0" r="0" b="0"/>
          <a:pathLst>
            <a:path>
              <a:moveTo>
                <a:pt x="80656" y="2546453"/>
              </a:moveTo>
              <a:arcTo wR="1986190" hR="1986190" stAng="9816941" swAng="1966119"/>
            </a:path>
          </a:pathLst>
        </a:custGeom>
        <a:noFill/>
        <a:ln w="6350" cap="flat" cmpd="sng" algn="ctr">
          <a:solidFill>
            <a:schemeClr val="accent5">
              <a:shade val="90000"/>
              <a:hueOff val="-118044"/>
              <a:satOff val="-57726"/>
              <a:lumOff val="38462"/>
              <a:alphaOff val="0"/>
            </a:schemeClr>
          </a:solidFill>
          <a:prstDash val="solid"/>
          <a:miter lim="800000"/>
        </a:ln>
        <a:effectLst/>
      </dsp:spPr>
      <dsp:style>
        <a:lnRef idx="1">
          <a:scrgbClr r="0" g="0" b="0"/>
        </a:lnRef>
        <a:fillRef idx="0">
          <a:scrgbClr r="0" g="0" b="0"/>
        </a:fillRef>
        <a:effectRef idx="0">
          <a:scrgbClr r="0" g="0" b="0"/>
        </a:effectRef>
        <a:fontRef idx="minor"/>
      </dsp:style>
    </dsp:sp>
    <dsp:sp modelId="{DF2946F5-238B-4D20-9767-DC18A497A68F}">
      <dsp:nvSpPr>
        <dsp:cNvPr id="0" name=""/>
        <dsp:cNvSpPr/>
      </dsp:nvSpPr>
      <dsp:spPr>
        <a:xfrm>
          <a:off x="1708319" y="993847"/>
          <a:ext cx="1298097" cy="843763"/>
        </a:xfrm>
        <a:prstGeom prst="roundRect">
          <a:avLst/>
        </a:prstGeom>
        <a:solidFill>
          <a:schemeClr val="accent5">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Tone of Voice</a:t>
          </a:r>
        </a:p>
      </dsp:txBody>
      <dsp:txXfrm>
        <a:off x="1749508" y="1035036"/>
        <a:ext cx="1215719" cy="761385"/>
      </dsp:txXfrm>
    </dsp:sp>
    <dsp:sp modelId="{B327FFAC-7075-4398-B846-9E1C14B87129}">
      <dsp:nvSpPr>
        <dsp:cNvPr id="0" name=""/>
        <dsp:cNvSpPr/>
      </dsp:nvSpPr>
      <dsp:spPr>
        <a:xfrm>
          <a:off x="2091268" y="422633"/>
          <a:ext cx="3972381" cy="3972381"/>
        </a:xfrm>
        <a:custGeom>
          <a:avLst/>
          <a:gdLst/>
          <a:ahLst/>
          <a:cxnLst/>
          <a:rect l="0" t="0" r="0" b="0"/>
          <a:pathLst>
            <a:path>
              <a:moveTo>
                <a:pt x="598607" y="565076"/>
              </a:moveTo>
              <a:arcTo wR="1986190" hR="1986190" stAng="13541039" swAng="1499380"/>
            </a:path>
          </a:pathLst>
        </a:custGeom>
        <a:noFill/>
        <a:ln w="6350" cap="flat" cmpd="sng" algn="ctr">
          <a:solidFill>
            <a:schemeClr val="accent5">
              <a:shade val="90000"/>
              <a:hueOff val="-147556"/>
              <a:satOff val="-72158"/>
              <a:lumOff val="4807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D9C85-A3F0-4C7B-981A-2D6B6CB6073A}">
      <dsp:nvSpPr>
        <dsp:cNvPr id="0" name=""/>
        <dsp:cNvSpPr/>
      </dsp:nvSpPr>
      <dsp:spPr>
        <a:xfrm>
          <a:off x="0" y="0"/>
          <a:ext cx="10515600" cy="1843801"/>
        </a:xfrm>
        <a:prstGeom prst="roundRect">
          <a:avLst>
            <a:gd name="adj" fmla="val 10000"/>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A72199-AB80-4DE6-B02E-4F6D504F8092}">
      <dsp:nvSpPr>
        <dsp:cNvPr id="0" name=""/>
        <dsp:cNvSpPr/>
      </dsp:nvSpPr>
      <dsp:spPr>
        <a:xfrm>
          <a:off x="315468" y="245840"/>
          <a:ext cx="3088957" cy="1352121"/>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F3E062-79C5-4F4B-9C1F-AAE89A76B73C}">
      <dsp:nvSpPr>
        <dsp:cNvPr id="0" name=""/>
        <dsp:cNvSpPr/>
      </dsp:nvSpPr>
      <dsp:spPr>
        <a:xfrm rot="10800000">
          <a:off x="315468"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Put everything in writing </a:t>
          </a:r>
        </a:p>
      </dsp:txBody>
      <dsp:txXfrm rot="10800000">
        <a:off x="384772" y="1843801"/>
        <a:ext cx="2950349" cy="2184231"/>
      </dsp:txXfrm>
    </dsp:sp>
    <dsp:sp modelId="{7C58DE2B-6624-4639-A536-40C457AAF046}">
      <dsp:nvSpPr>
        <dsp:cNvPr id="0" name=""/>
        <dsp:cNvSpPr/>
      </dsp:nvSpPr>
      <dsp:spPr>
        <a:xfrm>
          <a:off x="3713321" y="245840"/>
          <a:ext cx="3088957" cy="135212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21F28-4E1F-48A7-B7F3-C27812E1BFF4}">
      <dsp:nvSpPr>
        <dsp:cNvPr id="0" name=""/>
        <dsp:cNvSpPr/>
      </dsp:nvSpPr>
      <dsp:spPr>
        <a:xfrm rot="10800000">
          <a:off x="3713321"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Stay Professional</a:t>
          </a:r>
        </a:p>
      </dsp:txBody>
      <dsp:txXfrm rot="10800000">
        <a:off x="3782625" y="1843801"/>
        <a:ext cx="2950349" cy="2184231"/>
      </dsp:txXfrm>
    </dsp:sp>
    <dsp:sp modelId="{2649F97D-4F90-4477-81F9-C4937BE7CC17}">
      <dsp:nvSpPr>
        <dsp:cNvPr id="0" name=""/>
        <dsp:cNvSpPr/>
      </dsp:nvSpPr>
      <dsp:spPr>
        <a:xfrm>
          <a:off x="7111174" y="245840"/>
          <a:ext cx="3088957" cy="1352121"/>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64000" b="-64000"/>
          </a:stretch>
        </a:blip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sp>
    <dsp:sp modelId="{9C475CE7-8F37-4BB2-9305-8B02C769FB0A}">
      <dsp:nvSpPr>
        <dsp:cNvPr id="0" name=""/>
        <dsp:cNvSpPr/>
      </dsp:nvSpPr>
      <dsp:spPr>
        <a:xfrm rot="10800000">
          <a:off x="7111174"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Stay focused on the child</a:t>
          </a:r>
        </a:p>
      </dsp:txBody>
      <dsp:txXfrm rot="10800000">
        <a:off x="7180478" y="1843801"/>
        <a:ext cx="2950349" cy="218423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AFF80-D0FD-489D-8867-329934BDADCA}">
      <dsp:nvSpPr>
        <dsp:cNvPr id="0" name=""/>
        <dsp:cNvSpPr/>
      </dsp:nvSpPr>
      <dsp:spPr>
        <a:xfrm>
          <a:off x="0" y="76835"/>
          <a:ext cx="10515600" cy="52767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Case Manager</a:t>
          </a:r>
        </a:p>
      </dsp:txBody>
      <dsp:txXfrm>
        <a:off x="25759" y="102594"/>
        <a:ext cx="10464082" cy="476152"/>
      </dsp:txXfrm>
    </dsp:sp>
    <dsp:sp modelId="{92F0371A-2E6F-4CE1-B845-18711C80AF05}">
      <dsp:nvSpPr>
        <dsp:cNvPr id="0" name=""/>
        <dsp:cNvSpPr/>
      </dsp:nvSpPr>
      <dsp:spPr>
        <a:xfrm>
          <a:off x="0" y="604505"/>
          <a:ext cx="10515600" cy="52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The case manager is the Education Specialist that is assigned to your student. This person will communicate to all service providers, other teachers, administration, and with the family</a:t>
          </a:r>
        </a:p>
      </dsp:txBody>
      <dsp:txXfrm>
        <a:off x="0" y="604505"/>
        <a:ext cx="10515600" cy="523710"/>
      </dsp:txXfrm>
    </dsp:sp>
    <dsp:sp modelId="{B74887F4-0C17-40BC-9BDA-A3305FC72E0E}">
      <dsp:nvSpPr>
        <dsp:cNvPr id="0" name=""/>
        <dsp:cNvSpPr/>
      </dsp:nvSpPr>
      <dsp:spPr>
        <a:xfrm>
          <a:off x="0" y="1128215"/>
          <a:ext cx="10515600" cy="527670"/>
        </a:xfrm>
        <a:prstGeom prst="roundRect">
          <a:avLst/>
        </a:prstGeom>
        <a:solidFill>
          <a:schemeClr val="accent3">
            <a:hueOff val="3067377"/>
            <a:satOff val="-2332"/>
            <a:lumOff val="-171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Site Administration</a:t>
          </a:r>
        </a:p>
      </dsp:txBody>
      <dsp:txXfrm>
        <a:off x="25759" y="1153974"/>
        <a:ext cx="10464082" cy="476152"/>
      </dsp:txXfrm>
    </dsp:sp>
    <dsp:sp modelId="{E00A44E4-C086-48FA-88C1-71C79AE22327}">
      <dsp:nvSpPr>
        <dsp:cNvPr id="0" name=""/>
        <dsp:cNvSpPr/>
      </dsp:nvSpPr>
      <dsp:spPr>
        <a:xfrm>
          <a:off x="0" y="1655886"/>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Next steps when more support is required, contact the site administration</a:t>
          </a:r>
          <a:endParaRPr lang="en-US" sz="1700" kern="1200">
            <a:highlight>
              <a:srgbClr val="FFFF00"/>
            </a:highlight>
          </a:endParaRPr>
        </a:p>
      </dsp:txBody>
      <dsp:txXfrm>
        <a:off x="0" y="1655886"/>
        <a:ext cx="10515600" cy="364320"/>
      </dsp:txXfrm>
    </dsp:sp>
    <dsp:sp modelId="{05CC2D12-26A5-45E6-8B81-FB0725051BD3}">
      <dsp:nvSpPr>
        <dsp:cNvPr id="0" name=""/>
        <dsp:cNvSpPr/>
      </dsp:nvSpPr>
      <dsp:spPr>
        <a:xfrm>
          <a:off x="0" y="2020206"/>
          <a:ext cx="10515600" cy="527670"/>
        </a:xfrm>
        <a:prstGeom prst="roundRect">
          <a:avLst/>
        </a:prstGeom>
        <a:solidFill>
          <a:schemeClr val="accent3">
            <a:hueOff val="6134754"/>
            <a:satOff val="-4664"/>
            <a:lumOff val="-343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SELPA Office</a:t>
          </a:r>
        </a:p>
      </dsp:txBody>
      <dsp:txXfrm>
        <a:off x="25759" y="2045965"/>
        <a:ext cx="10464082" cy="476152"/>
      </dsp:txXfrm>
    </dsp:sp>
    <dsp:sp modelId="{10017675-2F54-4DB9-848A-3760FAB0C37E}">
      <dsp:nvSpPr>
        <dsp:cNvPr id="0" name=""/>
        <dsp:cNvSpPr/>
      </dsp:nvSpPr>
      <dsp:spPr>
        <a:xfrm>
          <a:off x="0" y="2547876"/>
          <a:ext cx="10515600" cy="5806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Parental Rights and Procedural Safeguards</a:t>
          </a:r>
        </a:p>
        <a:p>
          <a:pPr marL="171450" lvl="1" indent="-171450" algn="l" defTabSz="755650">
            <a:lnSpc>
              <a:spcPct val="90000"/>
            </a:lnSpc>
            <a:spcBef>
              <a:spcPct val="0"/>
            </a:spcBef>
            <a:spcAft>
              <a:spcPct val="20000"/>
            </a:spcAft>
            <a:buChar char="•"/>
          </a:pPr>
          <a:r>
            <a:rPr lang="en-US" sz="1700" kern="1200"/>
            <a:t>Address concerns and Facilitate Resolution</a:t>
          </a:r>
        </a:p>
      </dsp:txBody>
      <dsp:txXfrm>
        <a:off x="0" y="2547876"/>
        <a:ext cx="10515600" cy="580635"/>
      </dsp:txXfrm>
    </dsp:sp>
    <dsp:sp modelId="{2E8D8A9B-B33D-4C85-AD8E-30335A688A3C}">
      <dsp:nvSpPr>
        <dsp:cNvPr id="0" name=""/>
        <dsp:cNvSpPr/>
      </dsp:nvSpPr>
      <dsp:spPr>
        <a:xfrm>
          <a:off x="0" y="3128511"/>
          <a:ext cx="10515600" cy="527670"/>
        </a:xfrm>
        <a:prstGeom prst="roundRect">
          <a:avLst/>
        </a:prstGeom>
        <a:solidFill>
          <a:schemeClr val="accent3">
            <a:hueOff val="9202130"/>
            <a:satOff val="-6996"/>
            <a:lumOff val="-51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State Level</a:t>
          </a:r>
        </a:p>
      </dsp:txBody>
      <dsp:txXfrm>
        <a:off x="25759" y="3154270"/>
        <a:ext cx="10464082" cy="476152"/>
      </dsp:txXfrm>
    </dsp:sp>
    <dsp:sp modelId="{052BFA56-3D1A-4D52-BD4F-4529CD8C6326}">
      <dsp:nvSpPr>
        <dsp:cNvPr id="0" name=""/>
        <dsp:cNvSpPr/>
      </dsp:nvSpPr>
      <dsp:spPr>
        <a:xfrm>
          <a:off x="0" y="3656181"/>
          <a:ext cx="105156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California Department of Education complaint or Due Process Filing. </a:t>
          </a:r>
        </a:p>
      </dsp:txBody>
      <dsp:txXfrm>
        <a:off x="0" y="3656181"/>
        <a:ext cx="10515600" cy="3643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2B65A-9AE8-45EB-BB4C-E0B1C150EBF3}">
      <dsp:nvSpPr>
        <dsp:cNvPr id="0" name=""/>
        <dsp:cNvSpPr/>
      </dsp:nvSpPr>
      <dsp:spPr>
        <a:xfrm>
          <a:off x="5959"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IEP is the Focus</a:t>
          </a:r>
        </a:p>
      </dsp:txBody>
      <dsp:txXfrm>
        <a:off x="5959" y="0"/>
        <a:ext cx="2091352" cy="1446312"/>
      </dsp:txXfrm>
    </dsp:sp>
    <dsp:sp modelId="{923837C8-C504-4471-AA53-874599E7C95A}">
      <dsp:nvSpPr>
        <dsp:cNvPr id="0" name=""/>
        <dsp:cNvSpPr/>
      </dsp:nvSpPr>
      <dsp:spPr>
        <a:xfrm>
          <a:off x="215095" y="1446312"/>
          <a:ext cx="1673082" cy="313367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Evaluations, progress, strategies, etc.</a:t>
          </a:r>
        </a:p>
      </dsp:txBody>
      <dsp:txXfrm>
        <a:off x="264098" y="1495315"/>
        <a:ext cx="1575076" cy="3035671"/>
      </dsp:txXfrm>
    </dsp:sp>
    <dsp:sp modelId="{02C2E40A-B613-4D72-97D3-590777E60B44}">
      <dsp:nvSpPr>
        <dsp:cNvPr id="0" name=""/>
        <dsp:cNvSpPr/>
      </dsp:nvSpPr>
      <dsp:spPr>
        <a:xfrm>
          <a:off x="2254164"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Stick to the Facts</a:t>
          </a:r>
        </a:p>
      </dsp:txBody>
      <dsp:txXfrm>
        <a:off x="2254164" y="0"/>
        <a:ext cx="2091352" cy="1446312"/>
      </dsp:txXfrm>
    </dsp:sp>
    <dsp:sp modelId="{1E383090-F16D-4903-A88E-5F786F09F2D8}">
      <dsp:nvSpPr>
        <dsp:cNvPr id="0" name=""/>
        <dsp:cNvSpPr/>
      </dsp:nvSpPr>
      <dsp:spPr>
        <a:xfrm>
          <a:off x="2463299" y="1446312"/>
          <a:ext cx="1673082" cy="3133677"/>
        </a:xfrm>
        <a:prstGeom prst="roundRect">
          <a:avLst>
            <a:gd name="adj" fmla="val 10000"/>
          </a:avLst>
        </a:prstGeom>
        <a:solidFill>
          <a:schemeClr val="accent3">
            <a:hueOff val="2300533"/>
            <a:satOff val="-1749"/>
            <a:lumOff val="-128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Stick to the facts, not emotions</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Do not assume intent</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Focus on what happened and how it affected your child </a:t>
          </a:r>
        </a:p>
      </dsp:txBody>
      <dsp:txXfrm>
        <a:off x="2512302" y="1495315"/>
        <a:ext cx="1575076" cy="3035671"/>
      </dsp:txXfrm>
    </dsp:sp>
    <dsp:sp modelId="{2C98D626-9334-49BE-AD50-C57246F4EFA2}">
      <dsp:nvSpPr>
        <dsp:cNvPr id="0" name=""/>
        <dsp:cNvSpPr/>
      </dsp:nvSpPr>
      <dsp:spPr>
        <a:xfrm>
          <a:off x="4502368"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Stay Child Focused</a:t>
          </a:r>
        </a:p>
      </dsp:txBody>
      <dsp:txXfrm>
        <a:off x="4502368" y="0"/>
        <a:ext cx="2091352" cy="1446312"/>
      </dsp:txXfrm>
    </dsp:sp>
    <dsp:sp modelId="{47E2334A-2708-4B0E-B2D2-BB0391C7F2AC}">
      <dsp:nvSpPr>
        <dsp:cNvPr id="0" name=""/>
        <dsp:cNvSpPr/>
      </dsp:nvSpPr>
      <dsp:spPr>
        <a:xfrm>
          <a:off x="4711503" y="1446312"/>
          <a:ext cx="1673082" cy="3133677"/>
        </a:xfrm>
        <a:prstGeom prst="roundRect">
          <a:avLst>
            <a:gd name="adj" fmla="val 10000"/>
          </a:avLst>
        </a:prstGeom>
        <a:solidFill>
          <a:schemeClr val="accent3">
            <a:hueOff val="4601065"/>
            <a:satOff val="-3498"/>
            <a:lumOff val="-25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Keep focused on what your child is or isn’t doing</a:t>
          </a:r>
        </a:p>
        <a:p>
          <a:pPr marL="0" lvl="0" indent="0" algn="ctr" defTabSz="755650">
            <a:lnSpc>
              <a:spcPct val="90000"/>
            </a:lnSpc>
            <a:spcBef>
              <a:spcPct val="0"/>
            </a:spcBef>
            <a:spcAft>
              <a:spcPct val="35000"/>
            </a:spcAft>
            <a:buNone/>
          </a:pPr>
          <a:endParaRPr lang="en-US" sz="1700" kern="1200"/>
        </a:p>
      </dsp:txBody>
      <dsp:txXfrm>
        <a:off x="4760506" y="1495315"/>
        <a:ext cx="1575076" cy="3035671"/>
      </dsp:txXfrm>
    </dsp:sp>
    <dsp:sp modelId="{84878F70-5A31-406A-8B66-3AEA55DB4B07}">
      <dsp:nvSpPr>
        <dsp:cNvPr id="0" name=""/>
        <dsp:cNvSpPr/>
      </dsp:nvSpPr>
      <dsp:spPr>
        <a:xfrm>
          <a:off x="6750572"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Important Concerns</a:t>
          </a:r>
        </a:p>
      </dsp:txBody>
      <dsp:txXfrm>
        <a:off x="6750572" y="0"/>
        <a:ext cx="2091352" cy="1446312"/>
      </dsp:txXfrm>
    </dsp:sp>
    <dsp:sp modelId="{0B76A5DB-16F3-4317-808A-33920E795871}">
      <dsp:nvSpPr>
        <dsp:cNvPr id="0" name=""/>
        <dsp:cNvSpPr/>
      </dsp:nvSpPr>
      <dsp:spPr>
        <a:xfrm>
          <a:off x="6959708" y="1446312"/>
          <a:ext cx="1673082" cy="3133677"/>
        </a:xfrm>
        <a:prstGeom prst="roundRect">
          <a:avLst>
            <a:gd name="adj" fmla="val 10000"/>
          </a:avLst>
        </a:prstGeom>
        <a:solidFill>
          <a:schemeClr val="accent3">
            <a:hueOff val="6901598"/>
            <a:satOff val="-5247"/>
            <a:lumOff val="-386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For important concerns, use the IEP process </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Request evaluations formally in writing</a:t>
          </a:r>
        </a:p>
      </dsp:txBody>
      <dsp:txXfrm>
        <a:off x="7008711" y="1495315"/>
        <a:ext cx="1575076" cy="3035671"/>
      </dsp:txXfrm>
    </dsp:sp>
    <dsp:sp modelId="{0A1B23EB-11F3-428B-9204-58E9D215B074}">
      <dsp:nvSpPr>
        <dsp:cNvPr id="0" name=""/>
        <dsp:cNvSpPr/>
      </dsp:nvSpPr>
      <dsp:spPr>
        <a:xfrm>
          <a:off x="8998777"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Transparency</a:t>
          </a:r>
        </a:p>
      </dsp:txBody>
      <dsp:txXfrm>
        <a:off x="8998777" y="0"/>
        <a:ext cx="2091352" cy="1446312"/>
      </dsp:txXfrm>
    </dsp:sp>
    <dsp:sp modelId="{D4F22EEF-F6E4-4DB3-A3C3-CC3A09B94ED2}">
      <dsp:nvSpPr>
        <dsp:cNvPr id="0" name=""/>
        <dsp:cNvSpPr/>
      </dsp:nvSpPr>
      <dsp:spPr>
        <a:xfrm>
          <a:off x="9207912" y="1446312"/>
          <a:ext cx="1673082" cy="3133677"/>
        </a:xfrm>
        <a:prstGeom prst="roundRect">
          <a:avLst>
            <a:gd name="adj" fmla="val 10000"/>
          </a:avLst>
        </a:prstGeom>
        <a:solidFill>
          <a:schemeClr val="accent3">
            <a:hueOff val="9202130"/>
            <a:satOff val="-6996"/>
            <a:lumOff val="-51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Pertinent Information to inform with team members: medical diagnosis, medications, unusual behaviors, and/ or educational rights</a:t>
          </a:r>
        </a:p>
      </dsp:txBody>
      <dsp:txXfrm>
        <a:off x="9256915" y="1495315"/>
        <a:ext cx="1575076" cy="303567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5AD1A-F00D-4943-B8F7-71C68AE07D79}">
      <dsp:nvSpPr>
        <dsp:cNvPr id="0" name=""/>
        <dsp:cNvSpPr/>
      </dsp:nvSpPr>
      <dsp:spPr>
        <a:xfrm rot="10800000">
          <a:off x="2276656" y="1956"/>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Stay professional and respect boundaries. Use designated meetings or office hours. If you see teacher out in public, discourage discussing school matters outside of school.</a:t>
          </a:r>
        </a:p>
      </dsp:txBody>
      <dsp:txXfrm rot="10800000">
        <a:off x="2638883" y="1956"/>
        <a:ext cx="7238343" cy="1448908"/>
      </dsp:txXfrm>
    </dsp:sp>
    <dsp:sp modelId="{68F6155A-5C97-40C8-AFFE-1781A9B645E7}">
      <dsp:nvSpPr>
        <dsp:cNvPr id="0" name=""/>
        <dsp:cNvSpPr/>
      </dsp:nvSpPr>
      <dsp:spPr>
        <a:xfrm>
          <a:off x="1552202" y="1956"/>
          <a:ext cx="1448908" cy="144890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F65870-CD81-43F4-9B42-26527A718BC3}">
      <dsp:nvSpPr>
        <dsp:cNvPr id="0" name=""/>
        <dsp:cNvSpPr/>
      </dsp:nvSpPr>
      <dsp:spPr>
        <a:xfrm rot="10800000">
          <a:off x="2244354" y="1872625"/>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Keep a designated home/school communication log via email with teacher or binder. Parents have access to student information via Parent Square.</a:t>
          </a:r>
        </a:p>
      </dsp:txBody>
      <dsp:txXfrm rot="10800000">
        <a:off x="2606581" y="1872625"/>
        <a:ext cx="7238343" cy="1448908"/>
      </dsp:txXfrm>
    </dsp:sp>
    <dsp:sp modelId="{9ABCE0DA-4E63-469A-A1F8-AD1323541FD1}">
      <dsp:nvSpPr>
        <dsp:cNvPr id="0" name=""/>
        <dsp:cNvSpPr/>
      </dsp:nvSpPr>
      <dsp:spPr>
        <a:xfrm>
          <a:off x="1552202" y="1883376"/>
          <a:ext cx="1448908" cy="144890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784A04-D4B7-495B-852E-856AD9442ECD}">
      <dsp:nvSpPr>
        <dsp:cNvPr id="0" name=""/>
        <dsp:cNvSpPr/>
      </dsp:nvSpPr>
      <dsp:spPr>
        <a:xfrm rot="10800000">
          <a:off x="2276656" y="3764795"/>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Social media is not a place to discuss your student’s IEP or frustrations with the team. Communicate with the team at school.</a:t>
          </a:r>
        </a:p>
      </dsp:txBody>
      <dsp:txXfrm rot="10800000">
        <a:off x="2638883" y="3764795"/>
        <a:ext cx="7238343" cy="1448908"/>
      </dsp:txXfrm>
    </dsp:sp>
    <dsp:sp modelId="{551FFFA4-12FC-42C0-B068-7C5E07BC9D17}">
      <dsp:nvSpPr>
        <dsp:cNvPr id="0" name=""/>
        <dsp:cNvSpPr/>
      </dsp:nvSpPr>
      <dsp:spPr>
        <a:xfrm>
          <a:off x="1552202" y="3764795"/>
          <a:ext cx="1448908" cy="144890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BD448-6D9A-4F11-BE19-3BBC8E8FFC6E}">
      <dsp:nvSpPr>
        <dsp:cNvPr id="0" name=""/>
        <dsp:cNvSpPr/>
      </dsp:nvSpPr>
      <dsp:spPr>
        <a:xfrm>
          <a:off x="3286" y="93940"/>
          <a:ext cx="3203971" cy="79559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Communicate Student Needs</a:t>
          </a:r>
        </a:p>
      </dsp:txBody>
      <dsp:txXfrm>
        <a:off x="3286" y="93940"/>
        <a:ext cx="3203971" cy="795597"/>
      </dsp:txXfrm>
    </dsp:sp>
    <dsp:sp modelId="{0E14A135-CC80-40E9-BB33-992DAA515C3C}">
      <dsp:nvSpPr>
        <dsp:cNvPr id="0" name=""/>
        <dsp:cNvSpPr/>
      </dsp:nvSpPr>
      <dsp:spPr>
        <a:xfrm>
          <a:off x="3286" y="889537"/>
          <a:ext cx="3203971" cy="311385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Request to hold an IEP to discuss student placement, strategies, accommodations, etc. </a:t>
          </a:r>
        </a:p>
      </dsp:txBody>
      <dsp:txXfrm>
        <a:off x="3286" y="889537"/>
        <a:ext cx="3203971" cy="3113859"/>
      </dsp:txXfrm>
    </dsp:sp>
    <dsp:sp modelId="{A5D081FD-6015-45C6-8FE8-4805A1A6D2EE}">
      <dsp:nvSpPr>
        <dsp:cNvPr id="0" name=""/>
        <dsp:cNvSpPr/>
      </dsp:nvSpPr>
      <dsp:spPr>
        <a:xfrm>
          <a:off x="3655814" y="93940"/>
          <a:ext cx="3203971" cy="795597"/>
        </a:xfrm>
        <a:prstGeom prst="rect">
          <a:avLst/>
        </a:prstGeom>
        <a:solidFill>
          <a:schemeClr val="accent3">
            <a:hueOff val="4601065"/>
            <a:satOff val="-3498"/>
            <a:lumOff val="-25784"/>
            <a:alphaOff val="0"/>
          </a:schemeClr>
        </a:solidFill>
        <a:ln w="12700" cap="flat" cmpd="sng" algn="ctr">
          <a:solidFill>
            <a:schemeClr val="accent3">
              <a:hueOff val="4601065"/>
              <a:satOff val="-3498"/>
              <a:lumOff val="-25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IEP Meetings</a:t>
          </a:r>
        </a:p>
      </dsp:txBody>
      <dsp:txXfrm>
        <a:off x="3655814" y="93940"/>
        <a:ext cx="3203971" cy="795597"/>
      </dsp:txXfrm>
    </dsp:sp>
    <dsp:sp modelId="{E3A63800-16E7-4B6C-8DD2-F629969812A5}">
      <dsp:nvSpPr>
        <dsp:cNvPr id="0" name=""/>
        <dsp:cNvSpPr/>
      </dsp:nvSpPr>
      <dsp:spPr>
        <a:xfrm>
          <a:off x="3655814" y="889537"/>
          <a:ext cx="3203971" cy="3113859"/>
        </a:xfrm>
        <a:prstGeom prst="rect">
          <a:avLst/>
        </a:prstGeom>
        <a:solidFill>
          <a:schemeClr val="accent3">
            <a:tint val="40000"/>
            <a:alpha val="90000"/>
            <a:hueOff val="4561208"/>
            <a:satOff val="-20449"/>
            <a:lumOff val="-5208"/>
            <a:alphaOff val="0"/>
          </a:schemeClr>
        </a:solidFill>
        <a:ln w="12700" cap="flat" cmpd="sng" algn="ctr">
          <a:solidFill>
            <a:schemeClr val="accent3">
              <a:tint val="40000"/>
              <a:alpha val="90000"/>
              <a:hueOff val="4561208"/>
              <a:satOff val="-20449"/>
              <a:lumOff val="-52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IEPs can be held before the next dated Annual Plan Review</a:t>
          </a:r>
        </a:p>
      </dsp:txBody>
      <dsp:txXfrm>
        <a:off x="3655814" y="889537"/>
        <a:ext cx="3203971" cy="3113859"/>
      </dsp:txXfrm>
    </dsp:sp>
    <dsp:sp modelId="{86B9D5CF-FEBE-4670-BECD-A9524C13B97D}">
      <dsp:nvSpPr>
        <dsp:cNvPr id="0" name=""/>
        <dsp:cNvSpPr/>
      </dsp:nvSpPr>
      <dsp:spPr>
        <a:xfrm>
          <a:off x="7308342" y="93940"/>
          <a:ext cx="3203971" cy="795597"/>
        </a:xfrm>
        <a:prstGeom prst="rect">
          <a:avLst/>
        </a:prstGeom>
        <a:solidFill>
          <a:schemeClr val="accent3">
            <a:hueOff val="9202130"/>
            <a:satOff val="-6996"/>
            <a:lumOff val="-51567"/>
            <a:alphaOff val="0"/>
          </a:schemeClr>
        </a:solidFill>
        <a:ln w="12700" cap="flat" cmpd="sng" algn="ctr">
          <a:solidFill>
            <a:schemeClr val="accent3">
              <a:hueOff val="9202130"/>
              <a:satOff val="-6996"/>
              <a:lumOff val="-515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Parent Teacher Conferences</a:t>
          </a:r>
        </a:p>
      </dsp:txBody>
      <dsp:txXfrm>
        <a:off x="7308342" y="93940"/>
        <a:ext cx="3203971" cy="795597"/>
      </dsp:txXfrm>
    </dsp:sp>
    <dsp:sp modelId="{F148BA84-9AD0-4C60-B29B-7DCF8A136F39}">
      <dsp:nvSpPr>
        <dsp:cNvPr id="0" name=""/>
        <dsp:cNvSpPr/>
      </dsp:nvSpPr>
      <dsp:spPr>
        <a:xfrm>
          <a:off x="7308342" y="889537"/>
          <a:ext cx="3203971" cy="3113859"/>
        </a:xfrm>
        <a:prstGeom prst="rect">
          <a:avLst/>
        </a:prstGeom>
        <a:solidFill>
          <a:schemeClr val="accent3">
            <a:tint val="40000"/>
            <a:alpha val="90000"/>
            <a:hueOff val="9122415"/>
            <a:satOff val="-40899"/>
            <a:lumOff val="-10417"/>
            <a:alphaOff val="0"/>
          </a:schemeClr>
        </a:solidFill>
        <a:ln w="12700" cap="flat" cmpd="sng" algn="ctr">
          <a:solidFill>
            <a:schemeClr val="accent3">
              <a:tint val="40000"/>
              <a:alpha val="90000"/>
              <a:hueOff val="9122415"/>
              <a:satOff val="-40899"/>
              <a:lumOff val="-104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If you’d like to discuss grades, a PTC can be held. </a:t>
          </a:r>
        </a:p>
        <a:p>
          <a:pPr marL="228600" lvl="1" indent="-228600" algn="l" defTabSz="977900">
            <a:lnSpc>
              <a:spcPct val="90000"/>
            </a:lnSpc>
            <a:spcBef>
              <a:spcPct val="0"/>
            </a:spcBef>
            <a:spcAft>
              <a:spcPct val="15000"/>
            </a:spcAft>
            <a:buChar char="•"/>
          </a:pPr>
          <a:r>
            <a:rPr lang="en-US" sz="2200" kern="1200"/>
            <a:t>Parent can meet with counselor to discuss credits</a:t>
          </a:r>
        </a:p>
        <a:p>
          <a:pPr marL="228600" lvl="1" indent="-228600" algn="l" defTabSz="977900">
            <a:lnSpc>
              <a:spcPct val="90000"/>
            </a:lnSpc>
            <a:spcBef>
              <a:spcPct val="0"/>
            </a:spcBef>
            <a:spcAft>
              <a:spcPct val="15000"/>
            </a:spcAft>
            <a:buChar char="•"/>
          </a:pPr>
          <a:r>
            <a:rPr lang="en-US" sz="2200" kern="1200"/>
            <a:t>Discussion with case carrier does not always warrant an IEP</a:t>
          </a:r>
        </a:p>
      </dsp:txBody>
      <dsp:txXfrm>
        <a:off x="7308342" y="889537"/>
        <a:ext cx="3203971" cy="311385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54" tIns="46678" rIns="93354" bIns="46678" rtlCol="0"/>
          <a:lstStyle>
            <a:lvl1pPr algn="l">
              <a:defRPr sz="1200"/>
            </a:lvl1pPr>
          </a:lstStyle>
          <a:p>
            <a:endParaRPr lang="en-US"/>
          </a:p>
        </p:txBody>
      </p:sp>
      <p:sp>
        <p:nvSpPr>
          <p:cNvPr id="3" name="Date Placeholder 2"/>
          <p:cNvSpPr>
            <a:spLocks noGrp="1"/>
          </p:cNvSpPr>
          <p:nvPr>
            <p:ph type="dt" idx="1"/>
          </p:nvPr>
        </p:nvSpPr>
        <p:spPr>
          <a:xfrm>
            <a:off x="3979930" y="0"/>
            <a:ext cx="3044719" cy="467231"/>
          </a:xfrm>
          <a:prstGeom prst="rect">
            <a:avLst/>
          </a:prstGeom>
        </p:spPr>
        <p:txBody>
          <a:bodyPr vert="horz" lIns="93354" tIns="46678" rIns="93354" bIns="46678" rtlCol="0"/>
          <a:lstStyle>
            <a:lvl1pPr algn="r">
              <a:defRPr sz="1200"/>
            </a:lvl1pPr>
          </a:lstStyle>
          <a:p>
            <a:fld id="{854DCC1C-8D6F-4CF5-B7FB-15956185F25E}" type="datetimeFigureOut">
              <a:rPr lang="en-US" smtClean="0"/>
              <a:t>12/8/2023</a:t>
            </a:fld>
            <a:endParaRPr lang="en-US"/>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54" tIns="46678" rIns="93354" bIns="46678" rtlCol="0" anchor="ctr"/>
          <a:lstStyle/>
          <a:p>
            <a:endParaRPr lang="en-US"/>
          </a:p>
        </p:txBody>
      </p:sp>
      <p:sp>
        <p:nvSpPr>
          <p:cNvPr id="5" name="Notes Placeholder 4"/>
          <p:cNvSpPr>
            <a:spLocks noGrp="1"/>
          </p:cNvSpPr>
          <p:nvPr>
            <p:ph type="body" sz="quarter" idx="3"/>
          </p:nvPr>
        </p:nvSpPr>
        <p:spPr>
          <a:xfrm>
            <a:off x="702628" y="4481532"/>
            <a:ext cx="5621020" cy="3666709"/>
          </a:xfrm>
          <a:prstGeom prst="rect">
            <a:avLst/>
          </a:prstGeom>
        </p:spPr>
        <p:txBody>
          <a:bodyPr vert="horz" lIns="93354" tIns="46678" rIns="93354" bIns="4667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54" tIns="46678" rIns="93354" bIns="46678" rtlCol="0" anchor="b"/>
          <a:lstStyle>
            <a:lvl1pPr algn="l">
              <a:defRPr sz="1200"/>
            </a:lvl1pPr>
          </a:lstStyle>
          <a:p>
            <a:endParaRPr lang="en-US"/>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54" tIns="46678" rIns="93354" bIns="46678" rtlCol="0" anchor="b"/>
          <a:lstStyle>
            <a:lvl1pPr algn="r">
              <a:defRPr sz="1200"/>
            </a:lvl1pPr>
          </a:lstStyle>
          <a:p>
            <a:fld id="{661FF96C-1405-49F0-8185-7880C417EB61}" type="slidenum">
              <a:rPr lang="en-US" smtClean="0"/>
              <a:t>‹#›</a:t>
            </a:fld>
            <a:endParaRPr lang="en-US"/>
          </a:p>
        </p:txBody>
      </p:sp>
    </p:spTree>
    <p:extLst>
      <p:ext uri="{BB962C8B-B14F-4D97-AF65-F5344CB8AC3E}">
        <p14:creationId xmlns:p14="http://schemas.microsoft.com/office/powerpoint/2010/main" val="1955455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Good evening and welcome! SELPA is excited to present this CAC training focusing on understanding the basics of your child’s IEP. I want to thank you for being here, your dedication to developing a partnership with schools and the education process is amazing. My name is Heather Melero and I am a Program Specialist with our Fontana SELPA and I will be presenting with my colleague, Jennifer Nycum. </a:t>
            </a:r>
          </a:p>
        </p:txBody>
      </p:sp>
      <p:sp>
        <p:nvSpPr>
          <p:cNvPr id="4" name="Slide Number Placeholder 3"/>
          <p:cNvSpPr>
            <a:spLocks noGrp="1"/>
          </p:cNvSpPr>
          <p:nvPr>
            <p:ph type="sldNum" sz="quarter" idx="5"/>
          </p:nvPr>
        </p:nvSpPr>
        <p:spPr/>
        <p:txBody>
          <a:bodyPr/>
          <a:lstStyle/>
          <a:p>
            <a:fld id="{661FF96C-1405-49F0-8185-7880C417EB61}" type="slidenum">
              <a:rPr lang="en-US" smtClean="0"/>
              <a:t>1</a:t>
            </a:fld>
            <a:endParaRPr lang="en-US"/>
          </a:p>
        </p:txBody>
      </p:sp>
    </p:spTree>
    <p:extLst>
      <p:ext uri="{BB962C8B-B14F-4D97-AF65-F5344CB8AC3E}">
        <p14:creationId xmlns:p14="http://schemas.microsoft.com/office/powerpoint/2010/main" val="1484194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the Fontana SELPA policy of practice and in summary, means we </a:t>
            </a:r>
            <a:r>
              <a:rPr lang="en-US" sz="1200">
                <a:ea typeface="Calibri" panose="020F0502020204030204" pitchFamily="34" charset="0"/>
                <a:cs typeface="Times New Roman" panose="02020603050405020304" pitchFamily="18" charset="0"/>
              </a:rPr>
              <a:t>are dedicated see that all children with disabilities who need special education and related services residing within FUSD boundaries are identified, located, and evaluated.  Additionally, we work collaboratively with school sites, district departments, agencies, and YOU to meet the needs the unique needs of our students. </a:t>
            </a:r>
          </a:p>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a:t>
            </a:fld>
            <a:endParaRPr lang="en-US"/>
          </a:p>
        </p:txBody>
      </p:sp>
    </p:spTree>
    <p:extLst>
      <p:ext uri="{BB962C8B-B14F-4D97-AF65-F5344CB8AC3E}">
        <p14:creationId xmlns:p14="http://schemas.microsoft.com/office/powerpoint/2010/main" val="4180539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a:t>
            </a:fld>
            <a:endParaRPr lang="en-US"/>
          </a:p>
        </p:txBody>
      </p:sp>
    </p:spTree>
    <p:extLst>
      <p:ext uri="{BB962C8B-B14F-4D97-AF65-F5344CB8AC3E}">
        <p14:creationId xmlns:p14="http://schemas.microsoft.com/office/powerpoint/2010/main" val="355117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4</a:t>
            </a:fld>
            <a:endParaRPr lang="en-US"/>
          </a:p>
        </p:txBody>
      </p:sp>
    </p:spTree>
    <p:extLst>
      <p:ext uri="{BB962C8B-B14F-4D97-AF65-F5344CB8AC3E}">
        <p14:creationId xmlns:p14="http://schemas.microsoft.com/office/powerpoint/2010/main" val="4246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5</a:t>
            </a:fld>
            <a:endParaRPr lang="en-US"/>
          </a:p>
        </p:txBody>
      </p:sp>
    </p:spTree>
    <p:extLst>
      <p:ext uri="{BB962C8B-B14F-4D97-AF65-F5344CB8AC3E}">
        <p14:creationId xmlns:p14="http://schemas.microsoft.com/office/powerpoint/2010/main" val="1255975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0B1D1A-350F-4BE3-B19D-36866408B927}" type="slidenum">
              <a:rPr lang="en-US" smtClean="0"/>
              <a:t>6</a:t>
            </a:fld>
            <a:endParaRPr lang="en-US"/>
          </a:p>
        </p:txBody>
      </p:sp>
    </p:spTree>
    <p:extLst>
      <p:ext uri="{BB962C8B-B14F-4D97-AF65-F5344CB8AC3E}">
        <p14:creationId xmlns:p14="http://schemas.microsoft.com/office/powerpoint/2010/main" val="2636902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00B1D1A-350F-4BE3-B19D-36866408B927}" type="slidenum">
              <a:rPr lang="en-US" smtClean="0"/>
              <a:t>7</a:t>
            </a:fld>
            <a:endParaRPr lang="en-US"/>
          </a:p>
        </p:txBody>
      </p:sp>
    </p:spTree>
    <p:extLst>
      <p:ext uri="{BB962C8B-B14F-4D97-AF65-F5344CB8AC3E}">
        <p14:creationId xmlns:p14="http://schemas.microsoft.com/office/powerpoint/2010/main" val="856183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00B1D1A-350F-4BE3-B19D-36866408B927}" type="slidenum">
              <a:rPr lang="en-US" smtClean="0"/>
              <a:t>8</a:t>
            </a:fld>
            <a:endParaRPr lang="en-US"/>
          </a:p>
        </p:txBody>
      </p:sp>
    </p:spTree>
    <p:extLst>
      <p:ext uri="{BB962C8B-B14F-4D97-AF65-F5344CB8AC3E}">
        <p14:creationId xmlns:p14="http://schemas.microsoft.com/office/powerpoint/2010/main" val="4105755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00B1D1A-350F-4BE3-B19D-36866408B927}" type="slidenum">
              <a:rPr lang="en-US" smtClean="0"/>
              <a:t>9</a:t>
            </a:fld>
            <a:endParaRPr lang="en-US"/>
          </a:p>
        </p:txBody>
      </p:sp>
    </p:spTree>
    <p:extLst>
      <p:ext uri="{BB962C8B-B14F-4D97-AF65-F5344CB8AC3E}">
        <p14:creationId xmlns:p14="http://schemas.microsoft.com/office/powerpoint/2010/main" val="19700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00B1D1A-350F-4BE3-B19D-36866408B927}" type="slidenum">
              <a:rPr lang="en-US" smtClean="0"/>
              <a:t>10</a:t>
            </a:fld>
            <a:endParaRPr lang="en-US"/>
          </a:p>
        </p:txBody>
      </p:sp>
    </p:spTree>
    <p:extLst>
      <p:ext uri="{BB962C8B-B14F-4D97-AF65-F5344CB8AC3E}">
        <p14:creationId xmlns:p14="http://schemas.microsoft.com/office/powerpoint/2010/main" val="625281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0B1D1A-350F-4BE3-B19D-36866408B927}" type="slidenum">
              <a:rPr lang="en-US" smtClean="0"/>
              <a:t>11</a:t>
            </a:fld>
            <a:endParaRPr lang="en-US"/>
          </a:p>
        </p:txBody>
      </p:sp>
    </p:spTree>
    <p:extLst>
      <p:ext uri="{BB962C8B-B14F-4D97-AF65-F5344CB8AC3E}">
        <p14:creationId xmlns:p14="http://schemas.microsoft.com/office/powerpoint/2010/main" val="1573273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12</a:t>
            </a:fld>
            <a:endParaRPr lang="en-US"/>
          </a:p>
        </p:txBody>
      </p:sp>
    </p:spTree>
    <p:extLst>
      <p:ext uri="{BB962C8B-B14F-4D97-AF65-F5344CB8AC3E}">
        <p14:creationId xmlns:p14="http://schemas.microsoft.com/office/powerpoint/2010/main" val="2099902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r>
              <a:rPr lang="en-US"/>
              <a:t> student’s educational records</a:t>
            </a:r>
          </a:p>
        </p:txBody>
      </p:sp>
      <p:sp>
        <p:nvSpPr>
          <p:cNvPr id="4" name="Slide Number Placeholder 3"/>
          <p:cNvSpPr>
            <a:spLocks noGrp="1"/>
          </p:cNvSpPr>
          <p:nvPr>
            <p:ph type="sldNum" sz="quarter" idx="5"/>
          </p:nvPr>
        </p:nvSpPr>
        <p:spPr/>
        <p:txBody>
          <a:bodyPr/>
          <a:lstStyle/>
          <a:p>
            <a:fld id="{600B1D1A-350F-4BE3-B19D-36866408B927}" type="slidenum">
              <a:rPr lang="en-US" smtClean="0"/>
              <a:t>13</a:t>
            </a:fld>
            <a:endParaRPr lang="en-US"/>
          </a:p>
        </p:txBody>
      </p:sp>
    </p:spTree>
    <p:extLst>
      <p:ext uri="{BB962C8B-B14F-4D97-AF65-F5344CB8AC3E}">
        <p14:creationId xmlns:p14="http://schemas.microsoft.com/office/powerpoint/2010/main" val="1014404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4588"/>
            <a:ext cx="5499100" cy="309245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00B1D1A-350F-4BE3-B19D-36866408B927}" type="slidenum">
              <a:rPr lang="en-US" smtClean="0"/>
              <a:t>14</a:t>
            </a:fld>
            <a:endParaRPr lang="en-US"/>
          </a:p>
        </p:txBody>
      </p:sp>
    </p:spTree>
    <p:extLst>
      <p:ext uri="{BB962C8B-B14F-4D97-AF65-F5344CB8AC3E}">
        <p14:creationId xmlns:p14="http://schemas.microsoft.com/office/powerpoint/2010/main" val="755436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15</a:t>
            </a:fld>
            <a:endParaRPr lang="en-US"/>
          </a:p>
        </p:txBody>
      </p:sp>
    </p:spTree>
    <p:extLst>
      <p:ext uri="{BB962C8B-B14F-4D97-AF65-F5344CB8AC3E}">
        <p14:creationId xmlns:p14="http://schemas.microsoft.com/office/powerpoint/2010/main" val="1534629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16</a:t>
            </a:fld>
            <a:endParaRPr lang="en-US"/>
          </a:p>
        </p:txBody>
      </p:sp>
    </p:spTree>
    <p:extLst>
      <p:ext uri="{BB962C8B-B14F-4D97-AF65-F5344CB8AC3E}">
        <p14:creationId xmlns:p14="http://schemas.microsoft.com/office/powerpoint/2010/main" val="1731300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17</a:t>
            </a:fld>
            <a:endParaRPr lang="en-US"/>
          </a:p>
        </p:txBody>
      </p:sp>
    </p:spTree>
    <p:extLst>
      <p:ext uri="{BB962C8B-B14F-4D97-AF65-F5344CB8AC3E}">
        <p14:creationId xmlns:p14="http://schemas.microsoft.com/office/powerpoint/2010/main" val="2925708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18</a:t>
            </a:fld>
            <a:endParaRPr lang="en-US"/>
          </a:p>
        </p:txBody>
      </p:sp>
    </p:spTree>
    <p:extLst>
      <p:ext uri="{BB962C8B-B14F-4D97-AF65-F5344CB8AC3E}">
        <p14:creationId xmlns:p14="http://schemas.microsoft.com/office/powerpoint/2010/main" val="2937810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19</a:t>
            </a:fld>
            <a:endParaRPr lang="en-US"/>
          </a:p>
        </p:txBody>
      </p:sp>
    </p:spTree>
    <p:extLst>
      <p:ext uri="{BB962C8B-B14F-4D97-AF65-F5344CB8AC3E}">
        <p14:creationId xmlns:p14="http://schemas.microsoft.com/office/powerpoint/2010/main" val="663522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20</a:t>
            </a:fld>
            <a:endParaRPr lang="en-US"/>
          </a:p>
        </p:txBody>
      </p:sp>
    </p:spTree>
    <p:extLst>
      <p:ext uri="{BB962C8B-B14F-4D97-AF65-F5344CB8AC3E}">
        <p14:creationId xmlns:p14="http://schemas.microsoft.com/office/powerpoint/2010/main" val="3377643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21</a:t>
            </a:fld>
            <a:endParaRPr lang="en-US"/>
          </a:p>
        </p:txBody>
      </p:sp>
    </p:spTree>
    <p:extLst>
      <p:ext uri="{BB962C8B-B14F-4D97-AF65-F5344CB8AC3E}">
        <p14:creationId xmlns:p14="http://schemas.microsoft.com/office/powerpoint/2010/main" val="2341323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22</a:t>
            </a:fld>
            <a:endParaRPr lang="en-US"/>
          </a:p>
        </p:txBody>
      </p:sp>
    </p:spTree>
    <p:extLst>
      <p:ext uri="{BB962C8B-B14F-4D97-AF65-F5344CB8AC3E}">
        <p14:creationId xmlns:p14="http://schemas.microsoft.com/office/powerpoint/2010/main" val="213852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23</a:t>
            </a:fld>
            <a:endParaRPr lang="en-US"/>
          </a:p>
        </p:txBody>
      </p:sp>
    </p:spTree>
    <p:extLst>
      <p:ext uri="{BB962C8B-B14F-4D97-AF65-F5344CB8AC3E}">
        <p14:creationId xmlns:p14="http://schemas.microsoft.com/office/powerpoint/2010/main" val="46026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24</a:t>
            </a:fld>
            <a:endParaRPr lang="en-US"/>
          </a:p>
        </p:txBody>
      </p:sp>
    </p:spTree>
    <p:extLst>
      <p:ext uri="{BB962C8B-B14F-4D97-AF65-F5344CB8AC3E}">
        <p14:creationId xmlns:p14="http://schemas.microsoft.com/office/powerpoint/2010/main" val="3141721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25</a:t>
            </a:fld>
            <a:endParaRPr lang="en-US"/>
          </a:p>
        </p:txBody>
      </p:sp>
    </p:spTree>
    <p:extLst>
      <p:ext uri="{BB962C8B-B14F-4D97-AF65-F5344CB8AC3E}">
        <p14:creationId xmlns:p14="http://schemas.microsoft.com/office/powerpoint/2010/main" val="4249457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26</a:t>
            </a:fld>
            <a:endParaRPr lang="en-US"/>
          </a:p>
        </p:txBody>
      </p:sp>
    </p:spTree>
    <p:extLst>
      <p:ext uri="{BB962C8B-B14F-4D97-AF65-F5344CB8AC3E}">
        <p14:creationId xmlns:p14="http://schemas.microsoft.com/office/powerpoint/2010/main" val="186586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27</a:t>
            </a:fld>
            <a:endParaRPr lang="en-US"/>
          </a:p>
        </p:txBody>
      </p:sp>
    </p:spTree>
    <p:extLst>
      <p:ext uri="{BB962C8B-B14F-4D97-AF65-F5344CB8AC3E}">
        <p14:creationId xmlns:p14="http://schemas.microsoft.com/office/powerpoint/2010/main" val="2442767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82688"/>
            <a:ext cx="5588000" cy="31432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28</a:t>
            </a:fld>
            <a:endParaRPr lang="en-US"/>
          </a:p>
        </p:txBody>
      </p:sp>
    </p:spTree>
    <p:extLst>
      <p:ext uri="{BB962C8B-B14F-4D97-AF65-F5344CB8AC3E}">
        <p14:creationId xmlns:p14="http://schemas.microsoft.com/office/powerpoint/2010/main" val="20740097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29</a:t>
            </a:fld>
            <a:endParaRPr lang="en-US"/>
          </a:p>
        </p:txBody>
      </p:sp>
    </p:spTree>
    <p:extLst>
      <p:ext uri="{BB962C8B-B14F-4D97-AF65-F5344CB8AC3E}">
        <p14:creationId xmlns:p14="http://schemas.microsoft.com/office/powerpoint/2010/main" val="25500423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30</a:t>
            </a:fld>
            <a:endParaRPr lang="en-US"/>
          </a:p>
        </p:txBody>
      </p:sp>
    </p:spTree>
    <p:extLst>
      <p:ext uri="{BB962C8B-B14F-4D97-AF65-F5344CB8AC3E}">
        <p14:creationId xmlns:p14="http://schemas.microsoft.com/office/powerpoint/2010/main" val="4260490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Now that we have looked at the IEP document itself, we are going to pivot to the topic of parent involvement and how important your role is in your child's education as a parent/family member/guardian. </a:t>
            </a:r>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31</a:t>
            </a:fld>
            <a:endParaRPr lang="en-US"/>
          </a:p>
        </p:txBody>
      </p:sp>
    </p:spTree>
    <p:extLst>
      <p:ext uri="{BB962C8B-B14F-4D97-AF65-F5344CB8AC3E}">
        <p14:creationId xmlns:p14="http://schemas.microsoft.com/office/powerpoint/2010/main" val="5517796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First we want to look at the dynamic of fostering a positive relationship. Getting involved is a great way to build those relationships that will help you to feel comfortable sharing your hopes and dreams for your child as well as that mutual respect and trust.</a:t>
            </a:r>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32</a:t>
            </a:fld>
            <a:endParaRPr lang="en-US"/>
          </a:p>
        </p:txBody>
      </p:sp>
    </p:spTree>
    <p:extLst>
      <p:ext uri="{BB962C8B-B14F-4D97-AF65-F5344CB8AC3E}">
        <p14:creationId xmlns:p14="http://schemas.microsoft.com/office/powerpoint/2010/main" val="2691137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Empowering families. You are our greatest asset to supporting your child. Asking questions and staying involved helps your child's voice be heard and needs be considered when their school and IEP team is developing plans of support. This is especially important when efforts for support and identified areas of need can shift from year to year. </a:t>
            </a:r>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33</a:t>
            </a:fld>
            <a:endParaRPr lang="en-US"/>
          </a:p>
        </p:txBody>
      </p:sp>
    </p:spTree>
    <p:extLst>
      <p:ext uri="{BB962C8B-B14F-4D97-AF65-F5344CB8AC3E}">
        <p14:creationId xmlns:p14="http://schemas.microsoft.com/office/powerpoint/2010/main" val="1498080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220">
              <a:spcBef>
                <a:spcPct val="20000"/>
              </a:spcBef>
            </a:pPr>
            <a:r>
              <a:rPr lang="en-US"/>
              <a:t>Families: YOU are the child’s first and most important teacher; YOU and your child’s school have something in common –  both want your child to learn and do well; YOU have valuable information about your child’s talents, interests, learning styles, non-school learning opportunities, and strengths and needs that are crucial when planning for student success. </a:t>
            </a:r>
            <a:endParaRPr lang="en-US">
              <a:cs typeface="Calibri"/>
            </a:endParaRPr>
          </a:p>
          <a:p>
            <a:pPr marL="286293" indent="-286293">
              <a:lnSpc>
                <a:spcPct val="90000"/>
              </a:lnSpc>
              <a:spcBef>
                <a:spcPts val="1002"/>
              </a:spcBef>
              <a:buFont typeface="Arial"/>
              <a:buChar char="•"/>
            </a:pPr>
            <a:endParaRPr lang="en-US"/>
          </a:p>
          <a:p>
            <a:endParaRPr lang="en-US">
              <a:cs typeface="Calibri"/>
            </a:endParaRPr>
          </a:p>
        </p:txBody>
      </p:sp>
      <p:sp>
        <p:nvSpPr>
          <p:cNvPr id="4" name="Slide Number Placeholder 3"/>
          <p:cNvSpPr>
            <a:spLocks noGrp="1"/>
          </p:cNvSpPr>
          <p:nvPr>
            <p:ph type="sldNum" sz="quarter" idx="5"/>
          </p:nvPr>
        </p:nvSpPr>
        <p:spPr/>
        <p:txBody>
          <a:bodyPr/>
          <a:lstStyle/>
          <a:p>
            <a:fld id="{661FF96C-1405-49F0-8185-7880C417EB61}" type="slidenum">
              <a:rPr lang="en-US" smtClean="0"/>
              <a:t>34</a:t>
            </a:fld>
            <a:endParaRPr lang="en-US"/>
          </a:p>
        </p:txBody>
      </p:sp>
    </p:spTree>
    <p:extLst>
      <p:ext uri="{BB962C8B-B14F-4D97-AF65-F5344CB8AC3E}">
        <p14:creationId xmlns:p14="http://schemas.microsoft.com/office/powerpoint/2010/main" val="3668212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Collaborative problem solving supports getting the most relevant and up to date data and information to consider as we problem solve through concerns as a team to support your child as a whole. You as the parent often have information that is relevant to the how or why when it comes to making growth in the educational setting. </a:t>
            </a:r>
          </a:p>
        </p:txBody>
      </p:sp>
      <p:sp>
        <p:nvSpPr>
          <p:cNvPr id="4" name="Slide Number Placeholder 3"/>
          <p:cNvSpPr>
            <a:spLocks noGrp="1"/>
          </p:cNvSpPr>
          <p:nvPr>
            <p:ph type="sldNum" sz="quarter" idx="5"/>
          </p:nvPr>
        </p:nvSpPr>
        <p:spPr/>
        <p:txBody>
          <a:bodyPr/>
          <a:lstStyle/>
          <a:p>
            <a:fld id="{661FF96C-1405-49F0-8185-7880C417EB61}" type="slidenum">
              <a:rPr lang="en-US" smtClean="0"/>
              <a:t>35</a:t>
            </a:fld>
            <a:endParaRPr lang="en-US"/>
          </a:p>
        </p:txBody>
      </p:sp>
    </p:spTree>
    <p:extLst>
      <p:ext uri="{BB962C8B-B14F-4D97-AF65-F5344CB8AC3E}">
        <p14:creationId xmlns:p14="http://schemas.microsoft.com/office/powerpoint/2010/main" val="2343741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today's world there are so many modes of communication that we can access to stay connected and get involved. Face-to-face communication, phone calls, emails, and Teams meetings, create a variety of methods to help us to stay connected and involved. This creates a unique opportunity to identify best methods for communication to ensure that we have established and consistent communication. </a:t>
            </a:r>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36</a:t>
            </a:fld>
            <a:endParaRPr lang="en-US"/>
          </a:p>
        </p:txBody>
      </p:sp>
    </p:spTree>
    <p:extLst>
      <p:ext uri="{BB962C8B-B14F-4D97-AF65-F5344CB8AC3E}">
        <p14:creationId xmlns:p14="http://schemas.microsoft.com/office/powerpoint/2010/main" val="40143571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are getting involved in the school and district setting there are going to be lots of conversations happening to build partnerships. Next we are going to look at active listening and the impact that it can have when developing collaboration between families and district staff. </a:t>
            </a:r>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37</a:t>
            </a:fld>
            <a:endParaRPr lang="en-US"/>
          </a:p>
        </p:txBody>
      </p:sp>
    </p:spTree>
    <p:extLst>
      <p:ext uri="{BB962C8B-B14F-4D97-AF65-F5344CB8AC3E}">
        <p14:creationId xmlns:p14="http://schemas.microsoft.com/office/powerpoint/2010/main" val="2293080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quote rings true especially in the age of technology that we live in. There are so many distractions and we are all juggling so many responsibilities. Active listening supports us with techniques that can help us to create the space to really hear one another and be productive in our communication. </a:t>
            </a:r>
          </a:p>
        </p:txBody>
      </p:sp>
      <p:sp>
        <p:nvSpPr>
          <p:cNvPr id="4" name="Slide Number Placeholder 3"/>
          <p:cNvSpPr>
            <a:spLocks noGrp="1"/>
          </p:cNvSpPr>
          <p:nvPr>
            <p:ph type="sldNum" sz="quarter" idx="5"/>
          </p:nvPr>
        </p:nvSpPr>
        <p:spPr/>
        <p:txBody>
          <a:bodyPr/>
          <a:lstStyle/>
          <a:p>
            <a:fld id="{661FF96C-1405-49F0-8185-7880C417EB61}" type="slidenum">
              <a:rPr lang="en-US" smtClean="0"/>
              <a:t>38</a:t>
            </a:fld>
            <a:endParaRPr lang="en-US"/>
          </a:p>
        </p:txBody>
      </p:sp>
    </p:spTree>
    <p:extLst>
      <p:ext uri="{BB962C8B-B14F-4D97-AF65-F5344CB8AC3E}">
        <p14:creationId xmlns:p14="http://schemas.microsoft.com/office/powerpoint/2010/main" val="23689641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Some things to hone in on as we talk about active listening: </a:t>
            </a:r>
          </a:p>
          <a:p>
            <a:r>
              <a:rPr lang="en-US">
                <a:cs typeface="Calibri"/>
              </a:rPr>
              <a:t>Active listening involves giving your full attention to the person speaking and focuses on understanding the speaker's message.</a:t>
            </a:r>
          </a:p>
          <a:p>
            <a:r>
              <a:rPr lang="en-US">
                <a:cs typeface="Calibri"/>
              </a:rPr>
              <a:t>Active listening can be used to develop and enhance communication in all settings, professional and private. </a:t>
            </a:r>
          </a:p>
          <a:p>
            <a:r>
              <a:rPr lang="en-US">
                <a:cs typeface="Calibri"/>
              </a:rPr>
              <a:t>And active listening will help us to not misinterpret the speakers message. </a:t>
            </a:r>
          </a:p>
        </p:txBody>
      </p:sp>
      <p:sp>
        <p:nvSpPr>
          <p:cNvPr id="4" name="Slide Number Placeholder 3"/>
          <p:cNvSpPr>
            <a:spLocks noGrp="1"/>
          </p:cNvSpPr>
          <p:nvPr>
            <p:ph type="sldNum" sz="quarter" idx="5"/>
          </p:nvPr>
        </p:nvSpPr>
        <p:spPr/>
        <p:txBody>
          <a:bodyPr/>
          <a:lstStyle/>
          <a:p>
            <a:fld id="{661FF96C-1405-49F0-8185-7880C417EB61}" type="slidenum">
              <a:rPr lang="en-US" smtClean="0"/>
              <a:t>39</a:t>
            </a:fld>
            <a:endParaRPr lang="en-US"/>
          </a:p>
        </p:txBody>
      </p:sp>
    </p:spTree>
    <p:extLst>
      <p:ext uri="{BB962C8B-B14F-4D97-AF65-F5344CB8AC3E}">
        <p14:creationId xmlns:p14="http://schemas.microsoft.com/office/powerpoint/2010/main" val="2976276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When engaging in a conversation there is two meanings that are being conveyed through the interaction. First is the actual words, the content that they are sharing. Second is what emotions and attitudes the speaker putting behind those words. While sometimes these two are aligned other times they are not. Having awareness for the non-verbal cues (such as tone of voice, facial expressions, speed of voice, and body language) that accompany a conversation allows us to respond to the feelings within the message establishing empathy and report. </a:t>
            </a:r>
          </a:p>
        </p:txBody>
      </p:sp>
      <p:sp>
        <p:nvSpPr>
          <p:cNvPr id="4" name="Slide Number Placeholder 3"/>
          <p:cNvSpPr>
            <a:spLocks noGrp="1"/>
          </p:cNvSpPr>
          <p:nvPr>
            <p:ph type="sldNum" sz="quarter" idx="5"/>
          </p:nvPr>
        </p:nvSpPr>
        <p:spPr/>
        <p:txBody>
          <a:bodyPr/>
          <a:lstStyle/>
          <a:p>
            <a:fld id="{661FF96C-1405-49F0-8185-7880C417EB61}" type="slidenum">
              <a:rPr lang="en-US" smtClean="0"/>
              <a:t>40</a:t>
            </a:fld>
            <a:endParaRPr lang="en-US"/>
          </a:p>
        </p:txBody>
      </p:sp>
    </p:spTree>
    <p:extLst>
      <p:ext uri="{BB962C8B-B14F-4D97-AF65-F5344CB8AC3E}">
        <p14:creationId xmlns:p14="http://schemas.microsoft.com/office/powerpoint/2010/main" val="18802197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Body Language: Maintaining eye contact and appropriate facial expressions; remove distractions</a:t>
            </a:r>
          </a:p>
          <a:p>
            <a:r>
              <a:rPr lang="en-US">
                <a:cs typeface="Calibri"/>
              </a:rPr>
              <a:t>Building trust and rapport: that level of comfort in trusting someone with your feelings and ideas</a:t>
            </a:r>
          </a:p>
          <a:p>
            <a:r>
              <a:rPr lang="en-US">
                <a:cs typeface="Calibri"/>
              </a:rPr>
              <a:t>Asking open ended questions: Ask the questions that encourage that deeper conversation the space where you can be vulnerable</a:t>
            </a:r>
          </a:p>
          <a:p>
            <a:r>
              <a:rPr lang="en-US">
                <a:cs typeface="Calibri"/>
              </a:rPr>
              <a:t>Shows interest in group discussion: When you feel like the listener cares about what you have to say</a:t>
            </a:r>
          </a:p>
          <a:p>
            <a:r>
              <a:rPr lang="en-US">
                <a:cs typeface="Calibri"/>
              </a:rPr>
              <a:t>Verbal affirmations: Verbal affirmations seed that partnership and through comfort</a:t>
            </a:r>
          </a:p>
          <a:p>
            <a:r>
              <a:rPr lang="en-US">
                <a:cs typeface="Calibri"/>
              </a:rPr>
              <a:t>Tone of voice: How you say it makes a huge difference. </a:t>
            </a:r>
          </a:p>
        </p:txBody>
      </p:sp>
      <p:sp>
        <p:nvSpPr>
          <p:cNvPr id="4" name="Slide Number Placeholder 3"/>
          <p:cNvSpPr>
            <a:spLocks noGrp="1"/>
          </p:cNvSpPr>
          <p:nvPr>
            <p:ph type="sldNum" sz="quarter" idx="5"/>
          </p:nvPr>
        </p:nvSpPr>
        <p:spPr/>
        <p:txBody>
          <a:bodyPr/>
          <a:lstStyle/>
          <a:p>
            <a:fld id="{661FF96C-1405-49F0-8185-7880C417EB61}" type="slidenum">
              <a:rPr lang="en-US" smtClean="0"/>
              <a:t>41</a:t>
            </a:fld>
            <a:endParaRPr lang="en-US"/>
          </a:p>
        </p:txBody>
      </p:sp>
    </p:spTree>
    <p:extLst>
      <p:ext uri="{BB962C8B-B14F-4D97-AF65-F5344CB8AC3E}">
        <p14:creationId xmlns:p14="http://schemas.microsoft.com/office/powerpoint/2010/main" val="22664505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Now let's look at some techniques that will support you to participate and facilitate active listening. </a:t>
            </a:r>
          </a:p>
          <a:p>
            <a:r>
              <a:rPr lang="en-US">
                <a:ea typeface="Calibri"/>
                <a:cs typeface="Calibri"/>
              </a:rPr>
              <a:t>Paraphrasing or restating what you have heard in your own words, this will help to clarify the message received is the message intended to be conveyed.</a:t>
            </a:r>
          </a:p>
          <a:p>
            <a:r>
              <a:rPr lang="en-US">
                <a:ea typeface="Calibri"/>
                <a:cs typeface="Calibri"/>
              </a:rPr>
              <a:t>Verbalizing emotions helps us to put a name to our feelings as we are having a conversation so we can be aware of how it is affecting the outcomes of our conversations. </a:t>
            </a:r>
          </a:p>
        </p:txBody>
      </p:sp>
      <p:sp>
        <p:nvSpPr>
          <p:cNvPr id="4" name="Slide Number Placeholder 3"/>
          <p:cNvSpPr>
            <a:spLocks noGrp="1"/>
          </p:cNvSpPr>
          <p:nvPr>
            <p:ph type="sldNum" sz="quarter" idx="5"/>
          </p:nvPr>
        </p:nvSpPr>
        <p:spPr/>
        <p:txBody>
          <a:bodyPr/>
          <a:lstStyle/>
          <a:p>
            <a:fld id="{661FF96C-1405-49F0-8185-7880C417EB61}" type="slidenum">
              <a:rPr lang="en-US" smtClean="0"/>
              <a:t>42</a:t>
            </a:fld>
            <a:endParaRPr lang="en-US"/>
          </a:p>
        </p:txBody>
      </p:sp>
    </p:spTree>
    <p:extLst>
      <p:ext uri="{BB962C8B-B14F-4D97-AF65-F5344CB8AC3E}">
        <p14:creationId xmlns:p14="http://schemas.microsoft.com/office/powerpoint/2010/main" val="6205920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Asking allows us to get more information to build a better picture of the need at hand.</a:t>
            </a:r>
          </a:p>
          <a:p>
            <a:endParaRPr lang="en-US">
              <a:cs typeface="Calibri"/>
            </a:endParaRPr>
          </a:p>
          <a:p>
            <a:r>
              <a:rPr lang="en-US">
                <a:cs typeface="Calibri"/>
              </a:rPr>
              <a:t>Summarizing allows us to check for understanding as we communicate in a conversation. </a:t>
            </a:r>
          </a:p>
        </p:txBody>
      </p:sp>
      <p:sp>
        <p:nvSpPr>
          <p:cNvPr id="4" name="Slide Number Placeholder 3"/>
          <p:cNvSpPr>
            <a:spLocks noGrp="1"/>
          </p:cNvSpPr>
          <p:nvPr>
            <p:ph type="sldNum" sz="quarter" idx="5"/>
          </p:nvPr>
        </p:nvSpPr>
        <p:spPr/>
        <p:txBody>
          <a:bodyPr/>
          <a:lstStyle/>
          <a:p>
            <a:fld id="{661FF96C-1405-49F0-8185-7880C417EB61}" type="slidenum">
              <a:rPr lang="en-US" smtClean="0"/>
              <a:t>43</a:t>
            </a:fld>
            <a:endParaRPr lang="en-US"/>
          </a:p>
        </p:txBody>
      </p:sp>
    </p:spTree>
    <p:extLst>
      <p:ext uri="{BB962C8B-B14F-4D97-AF65-F5344CB8AC3E}">
        <p14:creationId xmlns:p14="http://schemas.microsoft.com/office/powerpoint/2010/main" val="3875761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Clarifying helps us to define</a:t>
            </a:r>
          </a:p>
          <a:p>
            <a:endParaRPr lang="en-US">
              <a:cs typeface="Calibri"/>
            </a:endParaRPr>
          </a:p>
          <a:p>
            <a:endParaRPr lang="en-US">
              <a:cs typeface="Calibri"/>
            </a:endParaRPr>
          </a:p>
          <a:p>
            <a:r>
              <a:rPr lang="en-US">
                <a:cs typeface="Calibri"/>
              </a:rPr>
              <a:t>Active listening supports developing, maintain, and grow collaborative partnerships. </a:t>
            </a:r>
          </a:p>
        </p:txBody>
      </p:sp>
      <p:sp>
        <p:nvSpPr>
          <p:cNvPr id="4" name="Slide Number Placeholder 3"/>
          <p:cNvSpPr>
            <a:spLocks noGrp="1"/>
          </p:cNvSpPr>
          <p:nvPr>
            <p:ph type="sldNum" sz="quarter" idx="5"/>
          </p:nvPr>
        </p:nvSpPr>
        <p:spPr/>
        <p:txBody>
          <a:bodyPr/>
          <a:lstStyle/>
          <a:p>
            <a:fld id="{661FF96C-1405-49F0-8185-7880C417EB61}" type="slidenum">
              <a:rPr lang="en-US" smtClean="0"/>
              <a:t>44</a:t>
            </a:fld>
            <a:endParaRPr lang="en-US"/>
          </a:p>
        </p:txBody>
      </p:sp>
    </p:spTree>
    <p:extLst>
      <p:ext uri="{BB962C8B-B14F-4D97-AF65-F5344CB8AC3E}">
        <p14:creationId xmlns:p14="http://schemas.microsoft.com/office/powerpoint/2010/main" val="787594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45</a:t>
            </a:fld>
            <a:endParaRPr lang="en-US"/>
          </a:p>
        </p:txBody>
      </p:sp>
    </p:spTree>
    <p:extLst>
      <p:ext uri="{BB962C8B-B14F-4D97-AF65-F5344CB8AC3E}">
        <p14:creationId xmlns:p14="http://schemas.microsoft.com/office/powerpoint/2010/main" val="26082171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everything in writing: Phone &amp; In-Person conversations are still essential. Just make sure you follow up with an email</a:t>
            </a:r>
          </a:p>
          <a:p>
            <a:r>
              <a:rPr lang="en-US"/>
              <a:t>Stay Professional: Stick to the facts, not emotions. And don’t assume intent</a:t>
            </a:r>
          </a:p>
          <a:p>
            <a:r>
              <a:rPr lang="en-US"/>
              <a:t>Stay focused on the child: Get in the habit of retelling incidents from the viewpoint of your child. Instead of “the teacher/aide did not do XYZ…” say, “My child did not receive XYZ, which, per his IEP he is to receive during this class.”</a:t>
            </a:r>
          </a:p>
        </p:txBody>
      </p:sp>
      <p:sp>
        <p:nvSpPr>
          <p:cNvPr id="4" name="Slide Number Placeholder 3"/>
          <p:cNvSpPr>
            <a:spLocks noGrp="1"/>
          </p:cNvSpPr>
          <p:nvPr>
            <p:ph type="sldNum" sz="quarter" idx="5"/>
          </p:nvPr>
        </p:nvSpPr>
        <p:spPr/>
        <p:txBody>
          <a:bodyPr/>
          <a:lstStyle/>
          <a:p>
            <a:fld id="{661FF96C-1405-49F0-8185-7880C417EB61}" type="slidenum">
              <a:rPr lang="en-US" smtClean="0"/>
              <a:t>46</a:t>
            </a:fld>
            <a:endParaRPr lang="en-US"/>
          </a:p>
        </p:txBody>
      </p:sp>
    </p:spTree>
    <p:extLst>
      <p:ext uri="{BB962C8B-B14F-4D97-AF65-F5344CB8AC3E}">
        <p14:creationId xmlns:p14="http://schemas.microsoft.com/office/powerpoint/2010/main" val="939088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47</a:t>
            </a:fld>
            <a:endParaRPr lang="en-US"/>
          </a:p>
        </p:txBody>
      </p:sp>
    </p:spTree>
    <p:extLst>
      <p:ext uri="{BB962C8B-B14F-4D97-AF65-F5344CB8AC3E}">
        <p14:creationId xmlns:p14="http://schemas.microsoft.com/office/powerpoint/2010/main" val="402265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48</a:t>
            </a:fld>
            <a:endParaRPr lang="en-US"/>
          </a:p>
        </p:txBody>
      </p:sp>
    </p:spTree>
    <p:extLst>
      <p:ext uri="{BB962C8B-B14F-4D97-AF65-F5344CB8AC3E}">
        <p14:creationId xmlns:p14="http://schemas.microsoft.com/office/powerpoint/2010/main" val="10014490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49</a:t>
            </a:fld>
            <a:endParaRPr lang="en-US"/>
          </a:p>
        </p:txBody>
      </p:sp>
    </p:spTree>
    <p:extLst>
      <p:ext uri="{BB962C8B-B14F-4D97-AF65-F5344CB8AC3E}">
        <p14:creationId xmlns:p14="http://schemas.microsoft.com/office/powerpoint/2010/main" val="290149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50</a:t>
            </a:fld>
            <a:endParaRPr lang="en-US"/>
          </a:p>
        </p:txBody>
      </p:sp>
    </p:spTree>
    <p:extLst>
      <p:ext uri="{BB962C8B-B14F-4D97-AF65-F5344CB8AC3E}">
        <p14:creationId xmlns:p14="http://schemas.microsoft.com/office/powerpoint/2010/main" val="2800824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51</a:t>
            </a:fld>
            <a:endParaRPr lang="en-US"/>
          </a:p>
        </p:txBody>
      </p:sp>
    </p:spTree>
    <p:extLst>
      <p:ext uri="{BB962C8B-B14F-4D97-AF65-F5344CB8AC3E}">
        <p14:creationId xmlns:p14="http://schemas.microsoft.com/office/powerpoint/2010/main" val="29850682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52</a:t>
            </a:fld>
            <a:endParaRPr lang="en-US"/>
          </a:p>
        </p:txBody>
      </p:sp>
    </p:spTree>
    <p:extLst>
      <p:ext uri="{BB962C8B-B14F-4D97-AF65-F5344CB8AC3E}">
        <p14:creationId xmlns:p14="http://schemas.microsoft.com/office/powerpoint/2010/main" val="2591896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53</a:t>
            </a:fld>
            <a:endParaRPr lang="en-US"/>
          </a:p>
        </p:txBody>
      </p:sp>
    </p:spTree>
    <p:extLst>
      <p:ext uri="{BB962C8B-B14F-4D97-AF65-F5344CB8AC3E}">
        <p14:creationId xmlns:p14="http://schemas.microsoft.com/office/powerpoint/2010/main" val="9374670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54</a:t>
            </a:fld>
            <a:endParaRPr lang="en-US"/>
          </a:p>
        </p:txBody>
      </p:sp>
    </p:spTree>
    <p:extLst>
      <p:ext uri="{BB962C8B-B14F-4D97-AF65-F5344CB8AC3E}">
        <p14:creationId xmlns:p14="http://schemas.microsoft.com/office/powerpoint/2010/main" val="16329543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55</a:t>
            </a:fld>
            <a:endParaRPr lang="en-US"/>
          </a:p>
        </p:txBody>
      </p:sp>
    </p:spTree>
    <p:extLst>
      <p:ext uri="{BB962C8B-B14F-4D97-AF65-F5344CB8AC3E}">
        <p14:creationId xmlns:p14="http://schemas.microsoft.com/office/powerpoint/2010/main" val="247578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A4E3-25EC-45D7-AEFA-6476631A97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C4DC2D-577C-4B07-B5AA-988C715A06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8BF5C4-9D74-458A-990A-A9F473FBE8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11EBE2-2517-4581-9B51-FE543E376724}"/>
              </a:ext>
            </a:extLst>
          </p:cNvPr>
          <p:cNvSpPr>
            <a:spLocks noGrp="1"/>
          </p:cNvSpPr>
          <p:nvPr>
            <p:ph type="dt" sz="half" idx="10"/>
          </p:nvPr>
        </p:nvSpPr>
        <p:spPr/>
        <p:txBody>
          <a:bodyPr/>
          <a:lstStyle/>
          <a:p>
            <a:fld id="{59F89E1E-1C44-48B6-B0E0-378793499219}" type="datetimeFigureOut">
              <a:rPr lang="en-US" smtClean="0"/>
              <a:t>12/8/2023</a:t>
            </a:fld>
            <a:endParaRPr lang="en-US"/>
          </a:p>
        </p:txBody>
      </p:sp>
      <p:sp>
        <p:nvSpPr>
          <p:cNvPr id="6" name="Footer Placeholder 5">
            <a:extLst>
              <a:ext uri="{FF2B5EF4-FFF2-40B4-BE49-F238E27FC236}">
                <a16:creationId xmlns:a16="http://schemas.microsoft.com/office/drawing/2014/main" id="{D6859322-7BA6-4613-B95A-5A78BB81F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7154E2-4801-414D-AB46-1FFCD583A9F5}"/>
              </a:ext>
            </a:extLst>
          </p:cNvPr>
          <p:cNvSpPr>
            <a:spLocks noGrp="1"/>
          </p:cNvSpPr>
          <p:nvPr>
            <p:ph type="sldNum" sz="quarter" idx="12"/>
          </p:nvPr>
        </p:nvSpPr>
        <p:spPr/>
        <p:txBody>
          <a:bodyPr/>
          <a:lstStyle/>
          <a:p>
            <a:fld id="{30316372-5C5F-4A56-B5DF-92CF8B61E9FC}" type="slidenum">
              <a:rPr lang="en-US" smtClean="0"/>
              <a:t>‹#›</a:t>
            </a:fld>
            <a:endParaRPr lang="en-US"/>
          </a:p>
        </p:txBody>
      </p:sp>
    </p:spTree>
    <p:extLst>
      <p:ext uri="{BB962C8B-B14F-4D97-AF65-F5344CB8AC3E}">
        <p14:creationId xmlns:p14="http://schemas.microsoft.com/office/powerpoint/2010/main" val="76035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12/8/2023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jpe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6"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45" r:id="rId1"/>
    <p:sldLayoutId id="2147483702" r:id="rId2"/>
    <p:sldLayoutId id="2147483732" r:id="rId3"/>
    <p:sldLayoutId id="2147483735" r:id="rId4"/>
    <p:sldLayoutId id="2147483733" r:id="rId5"/>
    <p:sldLayoutId id="2147483734" r:id="rId6"/>
    <p:sldLayoutId id="2147483703" r:id="rId7"/>
    <p:sldLayoutId id="2147483720" r:id="rId8"/>
    <p:sldLayoutId id="2147483724" r:id="rId9"/>
    <p:sldLayoutId id="2147483723" r:id="rId10"/>
    <p:sldLayoutId id="2147483721" r:id="rId11"/>
    <p:sldLayoutId id="2147483722" r:id="rId12"/>
    <p:sldLayoutId id="2147483725" r:id="rId13"/>
    <p:sldLayoutId id="2147483704" r:id="rId14"/>
    <p:sldLayoutId id="2147483705" r:id="rId15"/>
    <p:sldLayoutId id="2147483719" r:id="rId16"/>
    <p:sldLayoutId id="2147483726" r:id="rId17"/>
    <p:sldLayoutId id="2147483717" r:id="rId18"/>
    <p:sldLayoutId id="2147483713" r:id="rId19"/>
    <p:sldLayoutId id="2147483718" r:id="rId20"/>
    <p:sldLayoutId id="2147483706" r:id="rId21"/>
    <p:sldLayoutId id="2147483736" r:id="rId22"/>
    <p:sldLayoutId id="2147483739" r:id="rId23"/>
    <p:sldLayoutId id="2147483737" r:id="rId24"/>
    <p:sldLayoutId id="2147483741" r:id="rId25"/>
    <p:sldLayoutId id="2147483738" r:id="rId26"/>
    <p:sldLayoutId id="2147483740" r:id="rId27"/>
    <p:sldLayoutId id="2147483707" r:id="rId28"/>
    <p:sldLayoutId id="2147483708" r:id="rId29"/>
    <p:sldLayoutId id="2147483709" r:id="rId30"/>
    <p:sldLayoutId id="2147483742" r:id="rId31"/>
    <p:sldLayoutId id="2147483743" r:id="rId32"/>
    <p:sldLayoutId id="2147483715" r:id="rId33"/>
    <p:sldLayoutId id="2147483727" r:id="rId34"/>
    <p:sldLayoutId id="2147483744" r:id="rId35"/>
    <p:sldLayoutId id="2147483710" r:id="rId36"/>
    <p:sldLayoutId id="2147483714" r:id="rId37"/>
    <p:sldLayoutId id="2147483716" r:id="rId38"/>
    <p:sldLayoutId id="2147483728" r:id="rId39"/>
    <p:sldLayoutId id="2147483711" r:id="rId40"/>
    <p:sldLayoutId id="2147483731" r:id="rId41"/>
    <p:sldLayoutId id="2147483712" r:id="rId42"/>
    <p:sldLayoutId id="2147483729" r:id="rId43"/>
    <p:sldLayoutId id="2147483730" r:id="rId44"/>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e.ca.gov/sp/se/qa/caprntorg.asp"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xml"/><Relationship Id="rId1" Type="http://schemas.openxmlformats.org/officeDocument/2006/relationships/video" Target="https://www.youtube.com/embed/DNEdNQaqJAM" TargetMode="Externa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3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5.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1.xml"/><Relationship Id="rId1" Type="http://schemas.openxmlformats.org/officeDocument/2006/relationships/slideLayout" Target="../slideLayouts/slideLayout1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19.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lstStyle/>
          <a:p>
            <a:r>
              <a:rPr lang="en-US"/>
              <a:t>CAC Parent Training</a:t>
            </a:r>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p:txBody>
          <a:bodyPr>
            <a:normAutofit fontScale="92500" lnSpcReduction="20000"/>
          </a:bodyPr>
          <a:lstStyle/>
          <a:p>
            <a:r>
              <a:rPr lang="en-US"/>
              <a:t>Understanding Your Child’s IEP</a:t>
            </a:r>
          </a:p>
        </p:txBody>
      </p:sp>
    </p:spTree>
    <p:extLst>
      <p:ext uri="{BB962C8B-B14F-4D97-AF65-F5344CB8AC3E}">
        <p14:creationId xmlns:p14="http://schemas.microsoft.com/office/powerpoint/2010/main" val="85300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10978" y="1081635"/>
            <a:ext cx="6626087" cy="901148"/>
          </a:xfrm>
        </p:spPr>
        <p:txBody>
          <a:bodyPr>
            <a:noAutofit/>
          </a:bodyPr>
          <a:lstStyle/>
          <a:p>
            <a:r>
              <a:rPr lang="en-US" sz="4000"/>
              <a:t>Fontana Special Education Local Plan Area (SELPA)</a:t>
            </a:r>
          </a:p>
        </p:txBody>
      </p:sp>
      <p:sp>
        <p:nvSpPr>
          <p:cNvPr id="5" name="Content Placeholder 4"/>
          <p:cNvSpPr>
            <a:spLocks noGrp="1"/>
          </p:cNvSpPr>
          <p:nvPr>
            <p:ph idx="4294967295"/>
          </p:nvPr>
        </p:nvSpPr>
        <p:spPr>
          <a:xfrm>
            <a:off x="210637" y="2407924"/>
            <a:ext cx="6826771" cy="3822700"/>
          </a:xfrm>
        </p:spPr>
        <p:txBody>
          <a:bodyPr>
            <a:normAutofit fontScale="85000" lnSpcReduction="20000"/>
          </a:bodyPr>
          <a:lstStyle/>
          <a:p>
            <a:pPr marL="45720" indent="0">
              <a:lnSpc>
                <a:spcPct val="107000"/>
              </a:lnSpc>
              <a:spcAft>
                <a:spcPts val="600"/>
              </a:spcAft>
              <a:buNone/>
            </a:pPr>
            <a:r>
              <a:rPr lang="en-US" sz="2000">
                <a:ea typeface="Calibri" panose="020F0502020204030204" pitchFamily="34" charset="0"/>
                <a:cs typeface="Times New Roman" panose="02020603050405020304" pitchFamily="18" charset="0"/>
              </a:rPr>
              <a:t>The office of Special Services, Special Education Local Plan Area (SELPA), is dedicated to providing quality specially designed instructional support and services for students, ages 3 through 21,  identified as requiring special education and related services. </a:t>
            </a:r>
          </a:p>
          <a:p>
            <a:pPr marL="45720" indent="0">
              <a:lnSpc>
                <a:spcPct val="107000"/>
              </a:lnSpc>
              <a:spcAft>
                <a:spcPts val="600"/>
              </a:spcAft>
              <a:buNone/>
            </a:pPr>
            <a:r>
              <a:rPr lang="en-US" sz="2000">
                <a:ea typeface="Calibri" panose="020F0502020204030204" pitchFamily="34" charset="0"/>
                <a:cs typeface="Times New Roman" panose="02020603050405020304" pitchFamily="18" charset="0"/>
              </a:rPr>
              <a:t>It is the policy of the Fontana Unified School District (FUSD) /SELPA that all children with disabilities residing within FUSD boundaries, regardless of the severity of their disability and who are in need of special education and related services, are identified, located, and evaluated.  </a:t>
            </a:r>
          </a:p>
          <a:p>
            <a:pPr marL="45720" indent="0">
              <a:lnSpc>
                <a:spcPct val="107000"/>
              </a:lnSpc>
              <a:spcAft>
                <a:spcPts val="600"/>
              </a:spcAft>
              <a:buNone/>
            </a:pPr>
            <a:r>
              <a:rPr lang="en-US" sz="2000">
                <a:ea typeface="Calibri" panose="020F0502020204030204" pitchFamily="34" charset="0"/>
                <a:cs typeface="Times New Roman" panose="02020603050405020304" pitchFamily="18" charset="0"/>
              </a:rPr>
              <a:t>Special Services works collaboratively with the school sites, district departments, agencies and parents to provide the services required to meet the unique need of our students who are eligible for special education and related services. </a:t>
            </a:r>
          </a:p>
          <a:p>
            <a:endParaRPr lang="en-US" sz="1600"/>
          </a:p>
        </p:txBody>
      </p:sp>
    </p:spTree>
    <p:extLst>
      <p:ext uri="{BB962C8B-B14F-4D97-AF65-F5344CB8AC3E}">
        <p14:creationId xmlns:p14="http://schemas.microsoft.com/office/powerpoint/2010/main" val="412613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50021" y="984531"/>
            <a:ext cx="9491957" cy="884187"/>
          </a:xfrm>
        </p:spPr>
        <p:txBody>
          <a:bodyPr anchor="b">
            <a:normAutofit/>
          </a:bodyPr>
          <a:lstStyle/>
          <a:p>
            <a:r>
              <a:rPr lang="en-US"/>
              <a:t>Fontana SELPA’s Mission</a:t>
            </a:r>
          </a:p>
        </p:txBody>
      </p:sp>
      <p:sp>
        <p:nvSpPr>
          <p:cNvPr id="2" name="Content Placeholder 1"/>
          <p:cNvSpPr>
            <a:spLocks noGrp="1"/>
          </p:cNvSpPr>
          <p:nvPr>
            <p:ph type="body" idx="1"/>
          </p:nvPr>
        </p:nvSpPr>
        <p:spPr>
          <a:xfrm>
            <a:off x="831850" y="2597543"/>
            <a:ext cx="10515600" cy="3492107"/>
          </a:xfrm>
        </p:spPr>
        <p:txBody>
          <a:bodyPr>
            <a:normAutofit/>
          </a:bodyPr>
          <a:lstStyle/>
          <a:p>
            <a:pPr marL="45720" indent="0">
              <a:buNone/>
            </a:pPr>
            <a:r>
              <a:rPr lang="en-US" sz="3200"/>
              <a:t>The Mission of the Fontana Special Education Department is to provide equitable, inclusive, and quality education to students with exceptional needs by providing supports, services and resources to students, staff, parents, and the community to prepare students for success in college, career and life.</a:t>
            </a:r>
          </a:p>
          <a:p>
            <a:endParaRPr lang="en-US"/>
          </a:p>
        </p:txBody>
      </p:sp>
    </p:spTree>
    <p:extLst>
      <p:ext uri="{BB962C8B-B14F-4D97-AF65-F5344CB8AC3E}">
        <p14:creationId xmlns:p14="http://schemas.microsoft.com/office/powerpoint/2010/main" val="2883408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F0DD73-51FA-600B-1233-51142F11D43B}"/>
              </a:ext>
            </a:extLst>
          </p:cNvPr>
          <p:cNvSpPr>
            <a:spLocks noGrp="1"/>
          </p:cNvSpPr>
          <p:nvPr>
            <p:ph type="title"/>
          </p:nvPr>
        </p:nvSpPr>
        <p:spPr>
          <a:xfrm>
            <a:off x="838200" y="158388"/>
            <a:ext cx="10515600" cy="1325563"/>
          </a:xfrm>
        </p:spPr>
        <p:txBody>
          <a:bodyPr anchor="ctr">
            <a:normAutofit/>
          </a:bodyPr>
          <a:lstStyle/>
          <a:p>
            <a:r>
              <a:rPr lang="en-US"/>
              <a:t>Agenda</a:t>
            </a:r>
          </a:p>
        </p:txBody>
      </p:sp>
      <p:graphicFrame>
        <p:nvGraphicFramePr>
          <p:cNvPr id="22" name="Content Placeholder 2">
            <a:extLst>
              <a:ext uri="{FF2B5EF4-FFF2-40B4-BE49-F238E27FC236}">
                <a16:creationId xmlns:a16="http://schemas.microsoft.com/office/drawing/2014/main" id="{E0BFA6F5-6067-9AC8-1C59-FC6752BEDFA3}"/>
              </a:ext>
            </a:extLst>
          </p:cNvPr>
          <p:cNvGraphicFramePr>
            <a:graphicFrameLocks noGrp="1"/>
          </p:cNvGraphicFramePr>
          <p:nvPr>
            <p:ph idx="1"/>
            <p:extLst>
              <p:ext uri="{D42A27DB-BD31-4B8C-83A1-F6EECF244321}">
                <p14:modId xmlns:p14="http://schemas.microsoft.com/office/powerpoint/2010/main" val="2566907906"/>
              </p:ext>
            </p:extLst>
          </p:nvPr>
        </p:nvGraphicFramePr>
        <p:xfrm>
          <a:off x="211477" y="13663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208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r>
              <a:rPr lang="en-US" sz="2900">
                <a:ea typeface="Lato Black"/>
                <a:cs typeface="Lato Black"/>
              </a:rPr>
              <a:t>Navigating the IEP Paperwork</a:t>
            </a:r>
          </a:p>
        </p:txBody>
      </p:sp>
    </p:spTree>
    <p:extLst>
      <p:ext uri="{BB962C8B-B14F-4D97-AF65-F5344CB8AC3E}">
        <p14:creationId xmlns:p14="http://schemas.microsoft.com/office/powerpoint/2010/main" val="3569322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What is an Individualized Education Plan (IEP)?</a:t>
            </a:r>
          </a:p>
        </p:txBody>
      </p:sp>
      <p:sp>
        <p:nvSpPr>
          <p:cNvPr id="2" name="Content Placeholder 1"/>
          <p:cNvSpPr>
            <a:spLocks noGrp="1"/>
          </p:cNvSpPr>
          <p:nvPr>
            <p:ph idx="1"/>
          </p:nvPr>
        </p:nvSpPr>
        <p:spPr/>
        <p:txBody>
          <a:bodyPr vert="horz" lIns="91440" tIns="45720" rIns="91440" bIns="45720" rtlCol="0" anchor="t">
            <a:normAutofit/>
          </a:bodyPr>
          <a:lstStyle/>
          <a:p>
            <a:pPr>
              <a:lnSpc>
                <a:spcPct val="200000"/>
              </a:lnSpc>
            </a:pPr>
            <a:endParaRPr lang="en-US"/>
          </a:p>
          <a:p>
            <a:r>
              <a:rPr lang="en-US"/>
              <a:t>An IEP is an Individualized Education Plan for a student who is eligible for special education services.</a:t>
            </a:r>
            <a:endParaRPr lang="en-US">
              <a:ea typeface="Lato"/>
              <a:cs typeface="Lato"/>
            </a:endParaRPr>
          </a:p>
          <a:p>
            <a:pPr>
              <a:lnSpc>
                <a:spcPct val="200000"/>
              </a:lnSpc>
            </a:pPr>
            <a:r>
              <a:rPr lang="en-US"/>
              <a:t>An IEP is meant to address a child’s unique learning needs.</a:t>
            </a:r>
            <a:endParaRPr lang="en-US">
              <a:ea typeface="Lato"/>
              <a:cs typeface="Lato"/>
            </a:endParaRPr>
          </a:p>
          <a:p>
            <a:pPr>
              <a:lnSpc>
                <a:spcPct val="200000"/>
              </a:lnSpc>
            </a:pPr>
            <a:r>
              <a:rPr lang="en-US"/>
              <a:t>It is a legally binding document outlining special education services.</a:t>
            </a:r>
          </a:p>
        </p:txBody>
      </p:sp>
    </p:spTree>
    <p:extLst>
      <p:ext uri="{BB962C8B-B14F-4D97-AF65-F5344CB8AC3E}">
        <p14:creationId xmlns:p14="http://schemas.microsoft.com/office/powerpoint/2010/main" val="309544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Who are the IEP Team members?</a:t>
            </a:r>
          </a:p>
        </p:txBody>
      </p:sp>
      <p:sp>
        <p:nvSpPr>
          <p:cNvPr id="2" name="Content Placeholder 1"/>
          <p:cNvSpPr>
            <a:spLocks noGrp="1"/>
          </p:cNvSpPr>
          <p:nvPr>
            <p:ph idx="1"/>
          </p:nvPr>
        </p:nvSpPr>
        <p:spPr/>
        <p:txBody>
          <a:bodyPr vert="horz" lIns="91440" tIns="45720" rIns="91440" bIns="45720" rtlCol="0" anchor="t">
            <a:normAutofit/>
          </a:bodyPr>
          <a:lstStyle/>
          <a:p>
            <a:r>
              <a:rPr lang="en-US"/>
              <a:t>Parent</a:t>
            </a:r>
          </a:p>
          <a:p>
            <a:r>
              <a:rPr lang="en-US"/>
              <a:t>General Education Teacher</a:t>
            </a:r>
          </a:p>
          <a:p>
            <a:r>
              <a:rPr lang="en-US"/>
              <a:t>Administrator or Admin Designee</a:t>
            </a:r>
          </a:p>
          <a:p>
            <a:r>
              <a:rPr lang="en-US"/>
              <a:t>Special Education Teacher or Designated Service Provider(s)</a:t>
            </a:r>
          </a:p>
          <a:p>
            <a:r>
              <a:rPr lang="en-US"/>
              <a:t>Student (when appropriate and when discussing post- secondary transition)</a:t>
            </a:r>
          </a:p>
          <a:p>
            <a:r>
              <a:rPr lang="en-US"/>
              <a:t>Other individuals with knowledge and/or expertise regarding the student</a:t>
            </a:r>
          </a:p>
          <a:p>
            <a:r>
              <a:rPr lang="en-US"/>
              <a:t>Anyone who can interpret the instructional implications of the evaluation if an assessment was conducted. </a:t>
            </a:r>
          </a:p>
        </p:txBody>
      </p:sp>
    </p:spTree>
    <p:extLst>
      <p:ext uri="{BB962C8B-B14F-4D97-AF65-F5344CB8AC3E}">
        <p14:creationId xmlns:p14="http://schemas.microsoft.com/office/powerpoint/2010/main" val="3462928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When do we hold an IEP Meeting? </a:t>
            </a:r>
          </a:p>
        </p:txBody>
      </p:sp>
      <p:sp>
        <p:nvSpPr>
          <p:cNvPr id="2" name="Content Placeholder 1"/>
          <p:cNvSpPr>
            <a:spLocks noGrp="1"/>
          </p:cNvSpPr>
          <p:nvPr>
            <p:ph idx="1"/>
          </p:nvPr>
        </p:nvSpPr>
        <p:spPr/>
        <p:txBody>
          <a:bodyPr vert="horz" lIns="91440" tIns="45720" rIns="91440" bIns="45720" rtlCol="0" anchor="t">
            <a:normAutofit/>
          </a:bodyPr>
          <a:lstStyle/>
          <a:p>
            <a:pPr>
              <a:lnSpc>
                <a:spcPct val="150000"/>
              </a:lnSpc>
            </a:pPr>
            <a:r>
              <a:rPr lang="en-US"/>
              <a:t>Initial evaluation</a:t>
            </a:r>
          </a:p>
          <a:p>
            <a:pPr>
              <a:lnSpc>
                <a:spcPct val="150000"/>
              </a:lnSpc>
            </a:pPr>
            <a:r>
              <a:rPr lang="en-US"/>
              <a:t>Plan Review/Review of Progress (held annually)</a:t>
            </a:r>
          </a:p>
          <a:p>
            <a:pPr>
              <a:lnSpc>
                <a:spcPct val="150000"/>
              </a:lnSpc>
            </a:pPr>
            <a:r>
              <a:rPr lang="en-US"/>
              <a:t>Amendment</a:t>
            </a:r>
          </a:p>
          <a:p>
            <a:pPr>
              <a:lnSpc>
                <a:spcPct val="150000"/>
              </a:lnSpc>
            </a:pPr>
            <a:r>
              <a:rPr lang="en-US"/>
              <a:t>Parent Request</a:t>
            </a:r>
          </a:p>
          <a:p>
            <a:pPr>
              <a:lnSpc>
                <a:spcPct val="150000"/>
              </a:lnSpc>
            </a:pPr>
            <a:r>
              <a:rPr lang="en-US"/>
              <a:t>Eligibility Evaluation (held every three years)</a:t>
            </a:r>
          </a:p>
          <a:p>
            <a:pPr>
              <a:lnSpc>
                <a:spcPct val="150000"/>
              </a:lnSpc>
            </a:pPr>
            <a:r>
              <a:rPr lang="en-US"/>
              <a:t>Manifestation Determination</a:t>
            </a:r>
          </a:p>
        </p:txBody>
      </p:sp>
    </p:spTree>
    <p:extLst>
      <p:ext uri="{BB962C8B-B14F-4D97-AF65-F5344CB8AC3E}">
        <p14:creationId xmlns:p14="http://schemas.microsoft.com/office/powerpoint/2010/main" val="3903535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0605" y="858649"/>
            <a:ext cx="2409444" cy="1133219"/>
          </a:xfrm>
        </p:spPr>
        <p:txBody>
          <a:bodyPr anchor="ctr">
            <a:normAutofit/>
          </a:bodyPr>
          <a:lstStyle/>
          <a:p>
            <a:r>
              <a:rPr lang="en-US" sz="3100"/>
              <a:t>13 Eligibility Categories</a:t>
            </a:r>
          </a:p>
        </p:txBody>
      </p:sp>
      <p:graphicFrame>
        <p:nvGraphicFramePr>
          <p:cNvPr id="6" name="Content Placeholder 1">
            <a:extLst>
              <a:ext uri="{FF2B5EF4-FFF2-40B4-BE49-F238E27FC236}">
                <a16:creationId xmlns:a16="http://schemas.microsoft.com/office/drawing/2014/main" id="{D04CCE53-A255-8C83-9F47-095AC686486B}"/>
              </a:ext>
            </a:extLst>
          </p:cNvPr>
          <p:cNvGraphicFramePr>
            <a:graphicFrameLocks noGrp="1"/>
          </p:cNvGraphicFramePr>
          <p:nvPr>
            <p:ph idx="13"/>
            <p:extLst>
              <p:ext uri="{D42A27DB-BD31-4B8C-83A1-F6EECF244321}">
                <p14:modId xmlns:p14="http://schemas.microsoft.com/office/powerpoint/2010/main" val="528426354"/>
              </p:ext>
            </p:extLst>
          </p:nvPr>
        </p:nvGraphicFramePr>
        <p:xfrm>
          <a:off x="3031236" y="281355"/>
          <a:ext cx="8322564" cy="5742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99F0D91F-33A6-F564-897B-87189431729B}"/>
              </a:ext>
            </a:extLst>
          </p:cNvPr>
          <p:cNvSpPr txBox="1"/>
          <p:nvPr/>
        </p:nvSpPr>
        <p:spPr>
          <a:xfrm>
            <a:off x="256902" y="1991868"/>
            <a:ext cx="2409444" cy="4524315"/>
          </a:xfrm>
          <a:prstGeom prst="rect">
            <a:avLst/>
          </a:prstGeom>
          <a:noFill/>
        </p:spPr>
        <p:txBody>
          <a:bodyPr wrap="square" rtlCol="0">
            <a:spAutoFit/>
          </a:bodyPr>
          <a:lstStyle/>
          <a:p>
            <a:r>
              <a:rPr lang="en-US"/>
              <a:t>When determining Eligibility Fontana uses the two-Pronged Approach to Eligibility.</a:t>
            </a:r>
          </a:p>
          <a:p>
            <a:endParaRPr lang="en-US"/>
          </a:p>
          <a:p>
            <a:pPr marL="0" indent="0" algn="ctr">
              <a:buNone/>
            </a:pPr>
            <a:r>
              <a:rPr lang="en-US"/>
              <a:t>First the student must meet State Eligibility Criteria</a:t>
            </a:r>
          </a:p>
          <a:p>
            <a:pPr marL="0" indent="0" algn="ctr">
              <a:buNone/>
            </a:pPr>
            <a:endParaRPr lang="en-US"/>
          </a:p>
          <a:p>
            <a:pPr marL="0" indent="0" algn="ctr">
              <a:buNone/>
            </a:pPr>
            <a:r>
              <a:rPr lang="en-US"/>
              <a:t>AND</a:t>
            </a:r>
          </a:p>
          <a:p>
            <a:pPr marL="0" indent="0" algn="ctr">
              <a:buNone/>
            </a:pPr>
            <a:endParaRPr lang="en-US"/>
          </a:p>
          <a:p>
            <a:pPr marL="0" indent="0" algn="ctr">
              <a:buNone/>
            </a:pPr>
            <a:r>
              <a:rPr lang="en-US"/>
              <a:t>Second the student must require Special Education Services</a:t>
            </a:r>
          </a:p>
          <a:p>
            <a:endParaRPr lang="en-US"/>
          </a:p>
        </p:txBody>
      </p:sp>
    </p:spTree>
    <p:extLst>
      <p:ext uri="{BB962C8B-B14F-4D97-AF65-F5344CB8AC3E}">
        <p14:creationId xmlns:p14="http://schemas.microsoft.com/office/powerpoint/2010/main" val="1059030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Understanding the Process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9215230"/>
              </p:ext>
            </p:extLst>
          </p:nvPr>
        </p:nvGraphicFramePr>
        <p:xfrm>
          <a:off x="838200" y="1789113"/>
          <a:ext cx="10515600" cy="4237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B50837A2-5B1A-7A15-DA4F-B182BF3AA943}"/>
              </a:ext>
            </a:extLst>
          </p:cNvPr>
          <p:cNvSpPr txBox="1"/>
          <p:nvPr/>
        </p:nvSpPr>
        <p:spPr>
          <a:xfrm>
            <a:off x="920858" y="5269423"/>
            <a:ext cx="7563173" cy="1200329"/>
          </a:xfrm>
          <a:prstGeom prst="rect">
            <a:avLst/>
          </a:prstGeom>
          <a:noFill/>
        </p:spPr>
        <p:txBody>
          <a:bodyPr wrap="square" rtlCol="0">
            <a:spAutoFit/>
          </a:bodyPr>
          <a:lstStyle/>
          <a:p>
            <a:r>
              <a:rPr lang="en-US"/>
              <a:t>*Multiple measures of data including, but not limited to, formal/informal assessment, observations, stakeholder/parent input, and student work samples are utilized to assist in Establishing the Present levels of Academic and Functional Performance (PLAFP). </a:t>
            </a:r>
          </a:p>
        </p:txBody>
      </p:sp>
    </p:spTree>
    <p:extLst>
      <p:ext uri="{BB962C8B-B14F-4D97-AF65-F5344CB8AC3E}">
        <p14:creationId xmlns:p14="http://schemas.microsoft.com/office/powerpoint/2010/main" val="785573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3181"/>
            <a:ext cx="5181599" cy="1133219"/>
          </a:xfrm>
        </p:spPr>
        <p:txBody>
          <a:bodyPr anchor="ctr">
            <a:normAutofit/>
          </a:bodyPr>
          <a:lstStyle/>
          <a:p>
            <a:r>
              <a:rPr lang="en-US"/>
              <a:t>What is the Notice of Procedural Safeguards?</a:t>
            </a:r>
          </a:p>
        </p:txBody>
      </p:sp>
      <p:sp>
        <p:nvSpPr>
          <p:cNvPr id="4" name="Content Placeholder 3">
            <a:extLst>
              <a:ext uri="{FF2B5EF4-FFF2-40B4-BE49-F238E27FC236}">
                <a16:creationId xmlns:a16="http://schemas.microsoft.com/office/drawing/2014/main" id="{8134AD86-FF44-4C43-C935-705606D35379}"/>
              </a:ext>
            </a:extLst>
          </p:cNvPr>
          <p:cNvSpPr>
            <a:spLocks noGrp="1"/>
          </p:cNvSpPr>
          <p:nvPr>
            <p:ph sz="half" idx="1"/>
          </p:nvPr>
        </p:nvSpPr>
        <p:spPr>
          <a:xfrm>
            <a:off x="457200" y="2028433"/>
            <a:ext cx="5181600" cy="4351338"/>
          </a:xfrm>
        </p:spPr>
        <p:txBody>
          <a:bodyPr>
            <a:normAutofit/>
          </a:bodyPr>
          <a:lstStyle/>
          <a:p>
            <a:r>
              <a:rPr lang="en-US"/>
              <a:t>An overview of educational rights and procedural safeguards</a:t>
            </a:r>
          </a:p>
          <a:p>
            <a:r>
              <a:rPr lang="en-US"/>
              <a:t>Must be provided to you when:</a:t>
            </a:r>
          </a:p>
          <a:p>
            <a:pPr lvl="1"/>
            <a:r>
              <a:rPr lang="en-US"/>
              <a:t>At each IEP meeting</a:t>
            </a:r>
          </a:p>
          <a:p>
            <a:pPr lvl="1"/>
            <a:r>
              <a:rPr lang="en-US"/>
              <a:t>Initial referral for assessment</a:t>
            </a:r>
          </a:p>
          <a:p>
            <a:pPr lvl="1"/>
            <a:r>
              <a:rPr lang="en-US"/>
              <a:t>Each time an assessment plan is presented</a:t>
            </a:r>
          </a:p>
          <a:p>
            <a:pPr lvl="1"/>
            <a:r>
              <a:rPr lang="en-US"/>
              <a:t>Upon receipt of the first state or due process complaint in a school year</a:t>
            </a:r>
          </a:p>
          <a:p>
            <a:pPr lvl="1"/>
            <a:r>
              <a:rPr lang="en-US"/>
              <a:t>Decisions that result in a change in placement</a:t>
            </a:r>
          </a:p>
          <a:p>
            <a:pPr lvl="1"/>
            <a:r>
              <a:rPr lang="en-US"/>
              <a:t>You ask for a copy</a:t>
            </a:r>
          </a:p>
          <a:p>
            <a:endParaRPr lang="en-US"/>
          </a:p>
        </p:txBody>
      </p:sp>
      <p:pic>
        <p:nvPicPr>
          <p:cNvPr id="8" name="Picture 7">
            <a:extLst>
              <a:ext uri="{FF2B5EF4-FFF2-40B4-BE49-F238E27FC236}">
                <a16:creationId xmlns:a16="http://schemas.microsoft.com/office/drawing/2014/main" id="{04CEFD07-F27E-5654-D1B0-A332223EE9C2}"/>
              </a:ext>
            </a:extLst>
          </p:cNvPr>
          <p:cNvPicPr>
            <a:picLocks noChangeAspect="1"/>
          </p:cNvPicPr>
          <p:nvPr/>
        </p:nvPicPr>
        <p:blipFill>
          <a:blip r:embed="rId3"/>
          <a:stretch>
            <a:fillRect/>
          </a:stretch>
        </p:blipFill>
        <p:spPr>
          <a:xfrm>
            <a:off x="6429588" y="543181"/>
            <a:ext cx="4115638" cy="5397558"/>
          </a:xfrm>
          <a:prstGeom prst="rect">
            <a:avLst/>
          </a:prstGeom>
          <a:noFill/>
        </p:spPr>
      </p:pic>
    </p:spTree>
    <p:extLst>
      <p:ext uri="{BB962C8B-B14F-4D97-AF65-F5344CB8AC3E}">
        <p14:creationId xmlns:p14="http://schemas.microsoft.com/office/powerpoint/2010/main" val="2932753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Procedural Safeguards explained: Participation</a:t>
            </a:r>
          </a:p>
        </p:txBody>
      </p:sp>
      <p:graphicFrame>
        <p:nvGraphicFramePr>
          <p:cNvPr id="9" name="Content Placeholder 2">
            <a:extLst>
              <a:ext uri="{FF2B5EF4-FFF2-40B4-BE49-F238E27FC236}">
                <a16:creationId xmlns:a16="http://schemas.microsoft.com/office/drawing/2014/main" id="{9B40B031-CED3-4B8C-E41D-E13DF3A81079}"/>
              </a:ext>
            </a:extLst>
          </p:cNvPr>
          <p:cNvGraphicFramePr>
            <a:graphicFrameLocks noGrp="1"/>
          </p:cNvGraphicFramePr>
          <p:nvPr>
            <p:ph idx="1"/>
            <p:extLst>
              <p:ext uri="{D42A27DB-BD31-4B8C-83A1-F6EECF244321}">
                <p14:modId xmlns:p14="http://schemas.microsoft.com/office/powerpoint/2010/main" val="2026266016"/>
              </p:ext>
            </p:extLst>
          </p:nvPr>
        </p:nvGraphicFramePr>
        <p:xfrm>
          <a:off x="838200" y="1789113"/>
          <a:ext cx="10515600" cy="4237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169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Other Components of the Procedural Safeguards</a:t>
            </a:r>
          </a:p>
        </p:txBody>
      </p:sp>
      <p:sp>
        <p:nvSpPr>
          <p:cNvPr id="3" name="Content Placeholder 2"/>
          <p:cNvSpPr>
            <a:spLocks noGrp="1"/>
          </p:cNvSpPr>
          <p:nvPr>
            <p:ph idx="1"/>
          </p:nvPr>
        </p:nvSpPr>
        <p:spPr/>
        <p:txBody>
          <a:bodyPr>
            <a:normAutofit/>
          </a:bodyPr>
          <a:lstStyle/>
          <a:p>
            <a:r>
              <a:rPr lang="en-US" sz="2800"/>
              <a:t>Surrogate Parent Appointment</a:t>
            </a:r>
          </a:p>
          <a:p>
            <a:r>
              <a:rPr lang="en-US" sz="2800"/>
              <a:t>Nondiscriminatory Assessment</a:t>
            </a:r>
          </a:p>
          <a:p>
            <a:r>
              <a:rPr lang="en-US" sz="2800"/>
              <a:t>Independent Educational Evaluation (IEE)</a:t>
            </a:r>
          </a:p>
          <a:p>
            <a:r>
              <a:rPr lang="en-US" sz="2800"/>
              <a:t>Access to Educational Records</a:t>
            </a:r>
          </a:p>
        </p:txBody>
      </p:sp>
    </p:spTree>
    <p:extLst>
      <p:ext uri="{BB962C8B-B14F-4D97-AF65-F5344CB8AC3E}">
        <p14:creationId xmlns:p14="http://schemas.microsoft.com/office/powerpoint/2010/main" val="4125821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Procedural Safeguards: Where can you get help?</a:t>
            </a:r>
          </a:p>
        </p:txBody>
      </p:sp>
      <p:sp>
        <p:nvSpPr>
          <p:cNvPr id="3" name="Content Placeholder 2"/>
          <p:cNvSpPr>
            <a:spLocks noGrp="1"/>
          </p:cNvSpPr>
          <p:nvPr>
            <p:ph idx="1"/>
          </p:nvPr>
        </p:nvSpPr>
        <p:spPr/>
        <p:txBody>
          <a:bodyPr vert="horz" lIns="91440" tIns="45720" rIns="91440" bIns="45720" rtlCol="0" anchor="t">
            <a:normAutofit/>
          </a:bodyPr>
          <a:lstStyle/>
          <a:p>
            <a:r>
              <a:rPr lang="en-US" sz="2400"/>
              <a:t>Classroom teacher, case carriers, school psychologist</a:t>
            </a:r>
          </a:p>
          <a:p>
            <a:r>
              <a:rPr lang="en-US" sz="2400"/>
              <a:t>School Site Administration</a:t>
            </a:r>
            <a:endParaRPr lang="en-US" sz="2400">
              <a:ea typeface="Lato"/>
              <a:cs typeface="Lato"/>
            </a:endParaRPr>
          </a:p>
          <a:p>
            <a:r>
              <a:rPr lang="en-US" sz="2400"/>
              <a:t>Special Education Local Planning Area</a:t>
            </a:r>
            <a:r>
              <a:rPr lang="en-US"/>
              <a:t> (SELPA)</a:t>
            </a:r>
            <a:r>
              <a:rPr lang="en-US" sz="2400"/>
              <a:t> Office</a:t>
            </a:r>
            <a:endParaRPr lang="en-US" sz="2400">
              <a:ea typeface="Lato"/>
              <a:cs typeface="Lato"/>
            </a:endParaRPr>
          </a:p>
          <a:p>
            <a:r>
              <a:rPr lang="en-US" sz="2400"/>
              <a:t>Parent Organizations</a:t>
            </a:r>
            <a:endParaRPr lang="en-US" sz="2400">
              <a:ea typeface="Lato"/>
              <a:cs typeface="Lato"/>
            </a:endParaRPr>
          </a:p>
          <a:p>
            <a:r>
              <a:rPr lang="en-US" sz="2400">
                <a:ea typeface="+mn-lt"/>
                <a:cs typeface="+mn-lt"/>
                <a:hlinkClick r:id="rId3"/>
              </a:rPr>
              <a:t>California Parent Organizations - Quality Assurance Process (CA Dept of Education)</a:t>
            </a:r>
            <a:endParaRPr lang="en-US" sz="2400">
              <a:ea typeface="+mn-lt"/>
              <a:cs typeface="+mn-lt"/>
            </a:endParaRPr>
          </a:p>
        </p:txBody>
      </p:sp>
    </p:spTree>
    <p:extLst>
      <p:ext uri="{BB962C8B-B14F-4D97-AF65-F5344CB8AC3E}">
        <p14:creationId xmlns:p14="http://schemas.microsoft.com/office/powerpoint/2010/main" val="1322620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Notice of Meeting </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notice of meeting will give you the logistics for your IEP meeting. </a:t>
            </a:r>
          </a:p>
          <a:p>
            <a:pPr marL="739775" lvl="2" indent="-342900">
              <a:buFont typeface="Arial" panose="020B0604020202020204" pitchFamily="34" charset="0"/>
              <a:buChar char="•"/>
            </a:pPr>
            <a:r>
              <a:rPr lang="en-US">
                <a:solidFill>
                  <a:schemeClr val="bg1"/>
                </a:solidFill>
              </a:rPr>
              <a:t>What type of meeting it is.</a:t>
            </a:r>
          </a:p>
          <a:p>
            <a:pPr marL="739775" lvl="2" indent="-342900">
              <a:buFont typeface="Arial" panose="020B0604020202020204" pitchFamily="34" charset="0"/>
              <a:buChar char="•"/>
            </a:pPr>
            <a:r>
              <a:rPr lang="en-US">
                <a:solidFill>
                  <a:schemeClr val="bg1"/>
                </a:solidFill>
              </a:rPr>
              <a:t>When it will be held.</a:t>
            </a:r>
          </a:p>
          <a:p>
            <a:pPr marL="739775" lvl="2" indent="-342900">
              <a:buFont typeface="Arial" panose="020B0604020202020204" pitchFamily="34" charset="0"/>
              <a:buChar char="•"/>
            </a:pPr>
            <a:r>
              <a:rPr lang="en-US">
                <a:solidFill>
                  <a:schemeClr val="bg1"/>
                </a:solidFill>
              </a:rPr>
              <a:t>Where it will be held.</a:t>
            </a:r>
          </a:p>
          <a:p>
            <a:pPr marL="739775" lvl="2" indent="-342900">
              <a:buFont typeface="Arial" panose="020B0604020202020204" pitchFamily="34" charset="0"/>
              <a:buChar char="•"/>
            </a:pPr>
            <a:r>
              <a:rPr lang="en-US">
                <a:solidFill>
                  <a:schemeClr val="bg1"/>
                </a:solidFill>
              </a:rPr>
              <a:t>Who will be in attendance.</a:t>
            </a:r>
          </a:p>
          <a:p>
            <a:pPr marL="739775" lvl="2" indent="-342900">
              <a:buFont typeface="Arial" panose="020B0604020202020204" pitchFamily="34" charset="0"/>
              <a:buChar char="•"/>
            </a:pPr>
            <a:r>
              <a:rPr lang="en-US">
                <a:solidFill>
                  <a:schemeClr val="bg1"/>
                </a:solidFill>
              </a:rPr>
              <a:t>And who you can contact regarding questions.</a:t>
            </a:r>
          </a:p>
          <a:p>
            <a:pPr lvl="2" indent="0">
              <a:buNone/>
            </a:pPr>
            <a:endParaRPr lang="en-US">
              <a:solidFill>
                <a:schemeClr val="bg1"/>
              </a:solidFill>
            </a:endParaRPr>
          </a:p>
          <a:p>
            <a:pPr lvl="1">
              <a:buFont typeface="Arial" panose="020B0604020202020204" pitchFamily="34" charset="0"/>
              <a:buChar char="•"/>
            </a:pPr>
            <a:r>
              <a:rPr lang="en-US">
                <a:solidFill>
                  <a:schemeClr val="bg1"/>
                </a:solidFill>
              </a:rPr>
              <a:t>It also gives you the opportunity to let the team know if you are available, need to reschedule, are bringing someone with you, or need translation at the meeting. </a:t>
            </a:r>
          </a:p>
          <a:p>
            <a:pPr lvl="1" indent="0">
              <a:buNone/>
            </a:pPr>
            <a:endParaRPr lang="en-US">
              <a:solidFill>
                <a:schemeClr val="bg1"/>
              </a:solidFill>
            </a:endParaRPr>
          </a:p>
          <a:p>
            <a:pPr marL="573088" lvl="1" indent="-342900">
              <a:buFont typeface="Arial" panose="020B0604020202020204" pitchFamily="34" charset="0"/>
              <a:buChar char="•"/>
            </a:pPr>
            <a:endParaRPr lang="en-US">
              <a:solidFill>
                <a:schemeClr val="bg1"/>
              </a:solidFill>
            </a:endParaRPr>
          </a:p>
        </p:txBody>
      </p:sp>
      <p:pic>
        <p:nvPicPr>
          <p:cNvPr id="7" name="Picture 6" descr="A document with text and a questionnaire&#10;&#10;Description automatically generated with medium confidence">
            <a:extLst>
              <a:ext uri="{FF2B5EF4-FFF2-40B4-BE49-F238E27FC236}">
                <a16:creationId xmlns:a16="http://schemas.microsoft.com/office/drawing/2014/main" id="{88853F33-8660-681B-3754-D2B773FC4236}"/>
              </a:ext>
            </a:extLst>
          </p:cNvPr>
          <p:cNvPicPr>
            <a:picLocks noChangeAspect="1"/>
          </p:cNvPicPr>
          <p:nvPr/>
        </p:nvPicPr>
        <p:blipFill>
          <a:blip r:embed="rId3"/>
          <a:stretch>
            <a:fillRect/>
          </a:stretch>
        </p:blipFill>
        <p:spPr>
          <a:xfrm>
            <a:off x="6825339" y="162412"/>
            <a:ext cx="4998440" cy="6512628"/>
          </a:xfrm>
          <a:prstGeom prst="rect">
            <a:avLst/>
          </a:prstGeom>
          <a:noFill/>
        </p:spPr>
      </p:pic>
    </p:spTree>
    <p:extLst>
      <p:ext uri="{BB962C8B-B14F-4D97-AF65-F5344CB8AC3E}">
        <p14:creationId xmlns:p14="http://schemas.microsoft.com/office/powerpoint/2010/main" val="428467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Excusal Form</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excusal form is where the Team documents your consent for IEP mandated team members to be excused in whole or in part from an IEP meeting.  </a:t>
            </a:r>
          </a:p>
        </p:txBody>
      </p:sp>
      <p:pic>
        <p:nvPicPr>
          <p:cNvPr id="3" name="Picture 2">
            <a:extLst>
              <a:ext uri="{FF2B5EF4-FFF2-40B4-BE49-F238E27FC236}">
                <a16:creationId xmlns:a16="http://schemas.microsoft.com/office/drawing/2014/main" id="{7BBDF1A4-7EE0-BCEB-66C3-4E9F5A304E7B}"/>
              </a:ext>
            </a:extLst>
          </p:cNvPr>
          <p:cNvPicPr>
            <a:picLocks noChangeAspect="1"/>
          </p:cNvPicPr>
          <p:nvPr/>
        </p:nvPicPr>
        <p:blipFill>
          <a:blip r:embed="rId3"/>
          <a:stretch>
            <a:fillRect/>
          </a:stretch>
        </p:blipFill>
        <p:spPr>
          <a:xfrm>
            <a:off x="6729574" y="501603"/>
            <a:ext cx="5005225" cy="6014399"/>
          </a:xfrm>
          <a:prstGeom prst="rect">
            <a:avLst/>
          </a:prstGeom>
        </p:spPr>
      </p:pic>
    </p:spTree>
    <p:extLst>
      <p:ext uri="{BB962C8B-B14F-4D97-AF65-F5344CB8AC3E}">
        <p14:creationId xmlns:p14="http://schemas.microsoft.com/office/powerpoint/2010/main" val="244184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Information/ Eligibility</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1925691"/>
            <a:ext cx="5181600" cy="4351338"/>
          </a:xfrm>
        </p:spPr>
        <p:txBody>
          <a:bodyPr>
            <a:normAutofit lnSpcReduction="10000"/>
          </a:bodyPr>
          <a:lstStyle/>
          <a:p>
            <a:pPr marL="342900" indent="-342900">
              <a:buFont typeface="Arial" panose="020B0604020202020204" pitchFamily="34" charset="0"/>
              <a:buChar char="•"/>
            </a:pPr>
            <a:r>
              <a:rPr lang="en-US"/>
              <a:t>The information and eligibility page is where identifying information about your student is documented.</a:t>
            </a:r>
          </a:p>
          <a:p>
            <a:pPr marL="573088" lvl="1" indent="-342900">
              <a:buFont typeface="Arial" panose="020B0604020202020204" pitchFamily="34" charset="0"/>
              <a:buChar char="•"/>
            </a:pPr>
            <a:r>
              <a:rPr lang="en-US">
                <a:solidFill>
                  <a:schemeClr val="bg1"/>
                </a:solidFill>
              </a:rPr>
              <a:t>Name, D.O.B., Dates for current and future meetings, Meeting Type, age, grade, EL status, ID #, Parent/Guardian contact information, District and Residence School, as well as Ethnicity and Race. </a:t>
            </a:r>
          </a:p>
          <a:p>
            <a:pPr marL="342900" indent="-342900">
              <a:buFont typeface="Arial" panose="020B0604020202020204" pitchFamily="34" charset="0"/>
              <a:buChar char="•"/>
            </a:pPr>
            <a:r>
              <a:rPr lang="en-US"/>
              <a:t>Eligibility is also documented on this page of the IEP as well as information pertaining to initial placement. </a:t>
            </a:r>
          </a:p>
          <a:p>
            <a:pPr marL="573088" lvl="1" indent="-342900">
              <a:buFont typeface="Arial" panose="020B0604020202020204" pitchFamily="34" charset="0"/>
              <a:buChar char="•"/>
            </a:pPr>
            <a:r>
              <a:rPr lang="en-US">
                <a:solidFill>
                  <a:schemeClr val="bg1"/>
                </a:solidFill>
              </a:rPr>
              <a:t>Primary and/or secondary category student qualifies under.</a:t>
            </a:r>
          </a:p>
          <a:p>
            <a:pPr marL="573088" lvl="1" indent="-342900">
              <a:buFont typeface="Arial" panose="020B0604020202020204" pitchFamily="34" charset="0"/>
              <a:buChar char="•"/>
            </a:pPr>
            <a:r>
              <a:rPr lang="en-US">
                <a:solidFill>
                  <a:schemeClr val="bg1"/>
                </a:solidFill>
              </a:rPr>
              <a:t>If a student is not eligible or being exited.</a:t>
            </a:r>
          </a:p>
        </p:txBody>
      </p:sp>
      <p:pic>
        <p:nvPicPr>
          <p:cNvPr id="3" name="Picture 2">
            <a:extLst>
              <a:ext uri="{FF2B5EF4-FFF2-40B4-BE49-F238E27FC236}">
                <a16:creationId xmlns:a16="http://schemas.microsoft.com/office/drawing/2014/main" id="{22088420-FEB1-C75E-16D1-F2556D2BD9E5}"/>
              </a:ext>
            </a:extLst>
          </p:cNvPr>
          <p:cNvPicPr>
            <a:picLocks noChangeAspect="1"/>
          </p:cNvPicPr>
          <p:nvPr/>
        </p:nvPicPr>
        <p:blipFill>
          <a:blip r:embed="rId3"/>
          <a:stretch>
            <a:fillRect/>
          </a:stretch>
        </p:blipFill>
        <p:spPr>
          <a:xfrm>
            <a:off x="6882160" y="436409"/>
            <a:ext cx="4957094" cy="5964633"/>
          </a:xfrm>
          <a:prstGeom prst="rect">
            <a:avLst/>
          </a:prstGeom>
        </p:spPr>
      </p:pic>
    </p:spTree>
    <p:extLst>
      <p:ext uri="{BB962C8B-B14F-4D97-AF65-F5344CB8AC3E}">
        <p14:creationId xmlns:p14="http://schemas.microsoft.com/office/powerpoint/2010/main" val="2827925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fontScale="90000"/>
          </a:bodyPr>
          <a:lstStyle/>
          <a:p>
            <a:pPr algn="ctr"/>
            <a:r>
              <a:rPr lang="en-US"/>
              <a:t>Present Levels of Academic and Functional Performance</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1" y="1864046"/>
            <a:ext cx="5181600" cy="4351338"/>
          </a:xfrm>
        </p:spPr>
        <p:txBody>
          <a:bodyPr>
            <a:noAutofit/>
          </a:bodyPr>
          <a:lstStyle/>
          <a:p>
            <a:pPr marL="342900" indent="-342900">
              <a:buFont typeface="Arial" panose="020B0604020202020204" pitchFamily="34" charset="0"/>
              <a:buChar char="•"/>
            </a:pPr>
            <a:r>
              <a:rPr lang="en-US" sz="1700"/>
              <a:t>The present levels of performance page is where the team will document:</a:t>
            </a:r>
          </a:p>
          <a:p>
            <a:pPr marL="573088" lvl="1" indent="-342900">
              <a:buFont typeface="Arial" panose="020B0604020202020204" pitchFamily="34" charset="0"/>
              <a:buChar char="•"/>
            </a:pPr>
            <a:r>
              <a:rPr lang="en-US" sz="1700">
                <a:solidFill>
                  <a:schemeClr val="bg1"/>
                </a:solidFill>
              </a:rPr>
              <a:t>Student strengths, preferences, and interests.</a:t>
            </a:r>
          </a:p>
          <a:p>
            <a:pPr marL="573088" lvl="1" indent="-342900">
              <a:buFont typeface="Arial" panose="020B0604020202020204" pitchFamily="34" charset="0"/>
              <a:buChar char="•"/>
            </a:pPr>
            <a:r>
              <a:rPr lang="en-US" sz="1700">
                <a:solidFill>
                  <a:schemeClr val="bg1"/>
                </a:solidFill>
              </a:rPr>
              <a:t>Parent input and concerns to educational progress.</a:t>
            </a:r>
          </a:p>
          <a:p>
            <a:pPr marL="573088" lvl="1" indent="-342900">
              <a:buFont typeface="Arial" panose="020B0604020202020204" pitchFamily="34" charset="0"/>
              <a:buChar char="•"/>
            </a:pPr>
            <a:r>
              <a:rPr lang="en-US" sz="1700">
                <a:solidFill>
                  <a:schemeClr val="bg1"/>
                </a:solidFill>
              </a:rPr>
              <a:t>Assessment data (state testing, English Language Development testing, Physical Education testing, and other assessments) as applicable.</a:t>
            </a:r>
          </a:p>
          <a:p>
            <a:pPr marL="573088" lvl="1" indent="-342900">
              <a:buFont typeface="Arial" panose="020B0604020202020204" pitchFamily="34" charset="0"/>
              <a:buChar char="•"/>
            </a:pPr>
            <a:r>
              <a:rPr lang="en-US" sz="1700">
                <a:solidFill>
                  <a:schemeClr val="bg1"/>
                </a:solidFill>
              </a:rPr>
              <a:t>Hearing and vision screening.</a:t>
            </a:r>
          </a:p>
          <a:p>
            <a:pPr marL="573088" lvl="1" indent="-342900">
              <a:buFont typeface="Arial" panose="020B0604020202020204" pitchFamily="34" charset="0"/>
              <a:buChar char="•"/>
            </a:pPr>
            <a:r>
              <a:rPr lang="en-US" sz="1700">
                <a:solidFill>
                  <a:schemeClr val="bg1"/>
                </a:solidFill>
              </a:rPr>
              <a:t>Student’s present level of performance in the areas of: Academics, communication, gross/fine motor, social emotional/behavioral, vocational, adaptive/daily living skills, and health</a:t>
            </a:r>
          </a:p>
          <a:p>
            <a:pPr marL="573088" lvl="1" indent="-342900">
              <a:buFont typeface="Arial" panose="020B0604020202020204" pitchFamily="34" charset="0"/>
              <a:buChar char="•"/>
            </a:pPr>
            <a:r>
              <a:rPr lang="en-US" sz="1700">
                <a:solidFill>
                  <a:schemeClr val="bg1"/>
                </a:solidFill>
              </a:rPr>
              <a:t>What areas goals will be written to address identified need. </a:t>
            </a:r>
          </a:p>
        </p:txBody>
      </p:sp>
      <p:pic>
        <p:nvPicPr>
          <p:cNvPr id="3" name="Picture 2">
            <a:extLst>
              <a:ext uri="{FF2B5EF4-FFF2-40B4-BE49-F238E27FC236}">
                <a16:creationId xmlns:a16="http://schemas.microsoft.com/office/drawing/2014/main" id="{87397EC0-5B59-5426-5651-90A1D6BDBC80}"/>
              </a:ext>
            </a:extLst>
          </p:cNvPr>
          <p:cNvPicPr>
            <a:picLocks noChangeAspect="1"/>
          </p:cNvPicPr>
          <p:nvPr/>
        </p:nvPicPr>
        <p:blipFill>
          <a:blip r:embed="rId3"/>
          <a:stretch>
            <a:fillRect/>
          </a:stretch>
        </p:blipFill>
        <p:spPr>
          <a:xfrm>
            <a:off x="6930003" y="316306"/>
            <a:ext cx="5015070" cy="6225388"/>
          </a:xfrm>
          <a:prstGeom prst="rect">
            <a:avLst/>
          </a:prstGeom>
        </p:spPr>
      </p:pic>
    </p:spTree>
    <p:extLst>
      <p:ext uri="{BB962C8B-B14F-4D97-AF65-F5344CB8AC3E}">
        <p14:creationId xmlns:p14="http://schemas.microsoft.com/office/powerpoint/2010/main" val="3753348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Special Factors</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special factors page is where the team documents assistive technology devices and/or services, low incidence services, equipment, and materials, and considerations if the student is blind, visually impaired, and/or deaf/hard of hearing. </a:t>
            </a:r>
          </a:p>
          <a:p>
            <a:pPr marL="342900" indent="-342900">
              <a:buFont typeface="Arial" panose="020B0604020202020204" pitchFamily="34" charset="0"/>
              <a:buChar char="•"/>
            </a:pPr>
            <a:r>
              <a:rPr lang="en-US"/>
              <a:t>English Language supports are also outlined on this page.</a:t>
            </a:r>
          </a:p>
          <a:p>
            <a:pPr marL="342900" indent="-342900">
              <a:buFont typeface="Arial" panose="020B0604020202020204" pitchFamily="34" charset="0"/>
              <a:buChar char="•"/>
            </a:pPr>
            <a:r>
              <a:rPr lang="en-US"/>
              <a:t>This page is also where the team will indicate behavioral concerns, supports, and if the team has/will develop a behavior goal and/or Behavior Intervention Plan.</a:t>
            </a:r>
          </a:p>
        </p:txBody>
      </p:sp>
      <p:pic>
        <p:nvPicPr>
          <p:cNvPr id="3" name="Picture 2">
            <a:extLst>
              <a:ext uri="{FF2B5EF4-FFF2-40B4-BE49-F238E27FC236}">
                <a16:creationId xmlns:a16="http://schemas.microsoft.com/office/drawing/2014/main" id="{C199B3B1-8D15-1791-818A-96C7962ABC56}"/>
              </a:ext>
            </a:extLst>
          </p:cNvPr>
          <p:cNvPicPr>
            <a:picLocks noChangeAspect="1"/>
          </p:cNvPicPr>
          <p:nvPr/>
        </p:nvPicPr>
        <p:blipFill rotWithShape="1">
          <a:blip r:embed="rId3"/>
          <a:srcRect b="7213"/>
          <a:stretch/>
        </p:blipFill>
        <p:spPr>
          <a:xfrm>
            <a:off x="6553199" y="247517"/>
            <a:ext cx="5359458" cy="6362965"/>
          </a:xfrm>
          <a:prstGeom prst="rect">
            <a:avLst/>
          </a:prstGeom>
        </p:spPr>
      </p:pic>
    </p:spTree>
    <p:extLst>
      <p:ext uri="{BB962C8B-B14F-4D97-AF65-F5344CB8AC3E}">
        <p14:creationId xmlns:p14="http://schemas.microsoft.com/office/powerpoint/2010/main" val="3402422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Statewide Assessments</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Statewide Assessment page is where it is indicated what Statewide assessment the student will participate in during that school year. </a:t>
            </a:r>
          </a:p>
          <a:p>
            <a:pPr marL="342900" indent="-342900">
              <a:buFont typeface="Arial" panose="020B0604020202020204" pitchFamily="34" charset="0"/>
              <a:buChar char="•"/>
            </a:pPr>
            <a:r>
              <a:rPr lang="en-US"/>
              <a:t>Additionally, the accommodations for the specific assessments will also be indicated on this page. </a:t>
            </a:r>
          </a:p>
          <a:p>
            <a:pPr marL="342900" indent="-342900">
              <a:buFont typeface="Arial" panose="020B0604020202020204" pitchFamily="34" charset="0"/>
              <a:buChar char="•"/>
            </a:pPr>
            <a:r>
              <a:rPr lang="en-US"/>
              <a:t>The Statewide Assessments in California are SBAC or CAA and for English Learners the ELPAC or Alternative ELPAC.</a:t>
            </a:r>
          </a:p>
        </p:txBody>
      </p:sp>
      <p:pic>
        <p:nvPicPr>
          <p:cNvPr id="3" name="Picture 2">
            <a:extLst>
              <a:ext uri="{FF2B5EF4-FFF2-40B4-BE49-F238E27FC236}">
                <a16:creationId xmlns:a16="http://schemas.microsoft.com/office/drawing/2014/main" id="{92286312-9013-3B92-31D5-4223EBB963DD}"/>
              </a:ext>
            </a:extLst>
          </p:cNvPr>
          <p:cNvPicPr>
            <a:picLocks noChangeAspect="1"/>
          </p:cNvPicPr>
          <p:nvPr/>
        </p:nvPicPr>
        <p:blipFill>
          <a:blip r:embed="rId3"/>
          <a:stretch>
            <a:fillRect/>
          </a:stretch>
        </p:blipFill>
        <p:spPr>
          <a:xfrm>
            <a:off x="6923592" y="246236"/>
            <a:ext cx="5031087" cy="6365528"/>
          </a:xfrm>
          <a:prstGeom prst="rect">
            <a:avLst/>
          </a:prstGeom>
        </p:spPr>
      </p:pic>
    </p:spTree>
    <p:extLst>
      <p:ext uri="{BB962C8B-B14F-4D97-AF65-F5344CB8AC3E}">
        <p14:creationId xmlns:p14="http://schemas.microsoft.com/office/powerpoint/2010/main" val="1571138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Individual Transition Plan</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Individual Transition Plan (ITP) Page indicates activities to support students as they near post secondary life in the areas of career readiness, college readiness, and other transition services. </a:t>
            </a:r>
          </a:p>
          <a:p>
            <a:pPr marL="342900" indent="-342900">
              <a:buFont typeface="Arial" panose="020B0604020202020204" pitchFamily="34" charset="0"/>
              <a:buChar char="•"/>
            </a:pPr>
            <a:r>
              <a:rPr lang="en-US"/>
              <a:t>It also documents if a student is diploma track bound or certificate of completion track bound. As well as tracking and updating credits earned and credits needed to graduate. </a:t>
            </a:r>
          </a:p>
        </p:txBody>
      </p:sp>
      <p:pic>
        <p:nvPicPr>
          <p:cNvPr id="3" name="Picture 2">
            <a:extLst>
              <a:ext uri="{FF2B5EF4-FFF2-40B4-BE49-F238E27FC236}">
                <a16:creationId xmlns:a16="http://schemas.microsoft.com/office/drawing/2014/main" id="{B629EF99-7BC7-750C-B578-423A95DF7A71}"/>
              </a:ext>
            </a:extLst>
          </p:cNvPr>
          <p:cNvPicPr>
            <a:picLocks noChangeAspect="1"/>
          </p:cNvPicPr>
          <p:nvPr/>
        </p:nvPicPr>
        <p:blipFill>
          <a:blip r:embed="rId3"/>
          <a:stretch>
            <a:fillRect/>
          </a:stretch>
        </p:blipFill>
        <p:spPr>
          <a:xfrm>
            <a:off x="6139609" y="634874"/>
            <a:ext cx="6052391" cy="5744897"/>
          </a:xfrm>
          <a:prstGeom prst="rect">
            <a:avLst/>
          </a:prstGeom>
        </p:spPr>
      </p:pic>
    </p:spTree>
    <p:extLst>
      <p:ext uri="{BB962C8B-B14F-4D97-AF65-F5344CB8AC3E}">
        <p14:creationId xmlns:p14="http://schemas.microsoft.com/office/powerpoint/2010/main" val="2780784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Annual Goals &amp; Objectives</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vert="horz" lIns="91440" tIns="45720" rIns="91440" bIns="45720" rtlCol="0" anchor="t">
            <a:normAutofit/>
          </a:bodyPr>
          <a:lstStyle/>
          <a:p>
            <a:pPr marL="342900" indent="-342900">
              <a:buFont typeface="Arial" panose="020B0604020202020204" pitchFamily="34" charset="0"/>
              <a:buChar char="•"/>
            </a:pPr>
            <a:r>
              <a:rPr lang="en-US"/>
              <a:t>The Annual Goals and Objectives pages will outline the area of need that the goal will address, the baseline (present level of performance) for that identified area of need, and the measurable goal to be targeted within the next IEP year. </a:t>
            </a:r>
          </a:p>
          <a:p>
            <a:pPr marL="342900" indent="-342900">
              <a:buFont typeface="Arial" panose="020B0604020202020204" pitchFamily="34" charset="0"/>
              <a:buChar char="•"/>
            </a:pPr>
            <a:r>
              <a:rPr lang="en-US"/>
              <a:t>This page will also identify the State Standard the goal is addressing and who is responsible for supporting and reporting with implementation and progress reporting.  </a:t>
            </a:r>
          </a:p>
        </p:txBody>
      </p:sp>
      <p:pic>
        <p:nvPicPr>
          <p:cNvPr id="2" name="Picture 1" descr="A close-up of a document&#10;&#10;Description automatically generated">
            <a:extLst>
              <a:ext uri="{FF2B5EF4-FFF2-40B4-BE49-F238E27FC236}">
                <a16:creationId xmlns:a16="http://schemas.microsoft.com/office/drawing/2014/main" id="{59BAAA44-053D-3169-5154-65BB0332F368}"/>
              </a:ext>
            </a:extLst>
          </p:cNvPr>
          <p:cNvPicPr>
            <a:picLocks noChangeAspect="1"/>
          </p:cNvPicPr>
          <p:nvPr/>
        </p:nvPicPr>
        <p:blipFill>
          <a:blip r:embed="rId3"/>
          <a:stretch>
            <a:fillRect/>
          </a:stretch>
        </p:blipFill>
        <p:spPr>
          <a:xfrm>
            <a:off x="6533416" y="281355"/>
            <a:ext cx="5284528" cy="6326186"/>
          </a:xfrm>
          <a:prstGeom prst="rect">
            <a:avLst/>
          </a:prstGeom>
          <a:noFill/>
        </p:spPr>
      </p:pic>
    </p:spTree>
    <p:extLst>
      <p:ext uri="{BB962C8B-B14F-4D97-AF65-F5344CB8AC3E}">
        <p14:creationId xmlns:p14="http://schemas.microsoft.com/office/powerpoint/2010/main" val="1211579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Behavior Intervention Plan</a:t>
            </a:r>
            <a:endParaRPr lang="en-US">
              <a:ea typeface="Lato Black"/>
              <a:cs typeface="Lato Black"/>
            </a:endParaRP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vert="horz" lIns="91440" tIns="45720" rIns="91440" bIns="45720" rtlCol="0">
            <a:normAutofit/>
          </a:bodyPr>
          <a:lstStyle/>
          <a:p>
            <a:pPr marL="342900" indent="-342900">
              <a:buFont typeface="Arial" panose="020B0604020202020204" pitchFamily="34" charset="0"/>
              <a:buChar char="•"/>
            </a:pPr>
            <a:r>
              <a:rPr lang="en-US" sz="1600"/>
              <a:t>The Behavior Intervention pages are included in the IEP when a student has behaviors that have been identified to impede the learning of themselves and others. </a:t>
            </a:r>
          </a:p>
          <a:p>
            <a:pPr marL="342900" indent="-342900">
              <a:buFont typeface="Arial" panose="020B0604020202020204" pitchFamily="34" charset="0"/>
              <a:buChar char="•"/>
            </a:pPr>
            <a:r>
              <a:rPr lang="en-US" sz="1600"/>
              <a:t>The team will document the means of collecting data on the behavior, a definition of what the behavior looks like, and the frequency duration, and intensity of the behavior based on the data.</a:t>
            </a:r>
          </a:p>
          <a:p>
            <a:pPr marL="342900" indent="-342900">
              <a:buFont typeface="Arial" panose="020B0604020202020204" pitchFamily="34" charset="0"/>
              <a:buChar char="•"/>
            </a:pPr>
            <a:r>
              <a:rPr lang="en-US" sz="1600"/>
              <a:t>This is where the team will document environmental factors considered, what the student is trying to communicate through the behavior, what strategies and structures the team will put in place to help the student gain access to what they are trying to communicate appropriately, and what the student's behavior looks like as it progresses and returns to baseline alongside how staff will respond to support.  </a:t>
            </a:r>
          </a:p>
          <a:p>
            <a:pPr marL="342900" indent="-342900">
              <a:buFont typeface="Arial" panose="020B0604020202020204" pitchFamily="34" charset="0"/>
              <a:buChar char="•"/>
            </a:pPr>
            <a:endParaRPr lang="en-US" sz="1600"/>
          </a:p>
        </p:txBody>
      </p:sp>
      <p:pic>
        <p:nvPicPr>
          <p:cNvPr id="3" name="Picture 2" descr="A document with text on it&#10;&#10;Description automatically generated">
            <a:extLst>
              <a:ext uri="{FF2B5EF4-FFF2-40B4-BE49-F238E27FC236}">
                <a16:creationId xmlns:a16="http://schemas.microsoft.com/office/drawing/2014/main" id="{56F68188-CC0E-BF71-4372-0CDCAFF7D2B7}"/>
              </a:ext>
            </a:extLst>
          </p:cNvPr>
          <p:cNvPicPr>
            <a:picLocks noChangeAspect="1"/>
          </p:cNvPicPr>
          <p:nvPr/>
        </p:nvPicPr>
        <p:blipFill>
          <a:blip r:embed="rId3"/>
          <a:stretch>
            <a:fillRect/>
          </a:stretch>
        </p:blipFill>
        <p:spPr>
          <a:xfrm>
            <a:off x="6508376" y="519435"/>
            <a:ext cx="4845424" cy="5266766"/>
          </a:xfrm>
          <a:prstGeom prst="rect">
            <a:avLst/>
          </a:prstGeom>
          <a:noFill/>
        </p:spPr>
      </p:pic>
    </p:spTree>
    <p:extLst>
      <p:ext uri="{BB962C8B-B14F-4D97-AF65-F5344CB8AC3E}">
        <p14:creationId xmlns:p14="http://schemas.microsoft.com/office/powerpoint/2010/main" val="3442633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Services and Educational Setting</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Services and Educational Setting Page (Offer of FAPE) describes the service setting options considered during the IEP meeting, the possible harmful effects when accessing the special education environment, as well as any accommodations and modifications needed to access the educational setting.</a:t>
            </a:r>
          </a:p>
          <a:p>
            <a:pPr marL="342900" indent="-342900">
              <a:buFont typeface="Arial" panose="020B0604020202020204" pitchFamily="34" charset="0"/>
              <a:buChar char="•"/>
            </a:pPr>
            <a:r>
              <a:rPr lang="en-US"/>
              <a:t>This page also outlines the services with the defined minutes and location as they will be delivered. </a:t>
            </a:r>
          </a:p>
        </p:txBody>
      </p:sp>
      <p:pic>
        <p:nvPicPr>
          <p:cNvPr id="3" name="Picture 2">
            <a:extLst>
              <a:ext uri="{FF2B5EF4-FFF2-40B4-BE49-F238E27FC236}">
                <a16:creationId xmlns:a16="http://schemas.microsoft.com/office/drawing/2014/main" id="{8EF95306-F06E-D324-2489-16A8D54A5DDE}"/>
              </a:ext>
            </a:extLst>
          </p:cNvPr>
          <p:cNvPicPr>
            <a:picLocks noChangeAspect="1"/>
          </p:cNvPicPr>
          <p:nvPr/>
        </p:nvPicPr>
        <p:blipFill rotWithShape="1">
          <a:blip r:embed="rId3"/>
          <a:srcRect t="1365" b="2011"/>
          <a:stretch/>
        </p:blipFill>
        <p:spPr>
          <a:xfrm>
            <a:off x="6553202" y="92597"/>
            <a:ext cx="5293489" cy="6551382"/>
          </a:xfrm>
          <a:prstGeom prst="rect">
            <a:avLst/>
          </a:prstGeom>
        </p:spPr>
      </p:pic>
    </p:spTree>
    <p:extLst>
      <p:ext uri="{BB962C8B-B14F-4D97-AF65-F5344CB8AC3E}">
        <p14:creationId xmlns:p14="http://schemas.microsoft.com/office/powerpoint/2010/main" val="4252046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Parent Consent</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139520" y="1435503"/>
            <a:ext cx="6174699" cy="7374354"/>
          </a:xfrm>
        </p:spPr>
        <p:txBody>
          <a:bodyPr vert="horz" lIns="91440" tIns="45720" rIns="91440" bIns="45720" rtlCol="0" anchor="t">
            <a:normAutofit/>
          </a:bodyPr>
          <a:lstStyle/>
          <a:p>
            <a:pPr marL="285750" indent="-285750">
              <a:lnSpc>
                <a:spcPct val="100000"/>
              </a:lnSpc>
              <a:spcBef>
                <a:spcPct val="20000"/>
              </a:spcBef>
              <a:buFont typeface="Arial" panose="020B0604020202020204" pitchFamily="34" charset="0"/>
              <a:buChar char="•"/>
            </a:pPr>
            <a:endParaRPr lang="en-US" sz="2400">
              <a:latin typeface="Franklin Gothic Medium"/>
            </a:endParaRPr>
          </a:p>
          <a:p>
            <a:pPr marL="285750" indent="-285750">
              <a:lnSpc>
                <a:spcPct val="100000"/>
              </a:lnSpc>
              <a:spcBef>
                <a:spcPct val="20000"/>
              </a:spcBef>
              <a:buFont typeface="Arial" panose="020B0604020202020204" pitchFamily="34" charset="0"/>
              <a:buChar char="•"/>
            </a:pPr>
            <a:r>
              <a:rPr lang="en-US" sz="1800">
                <a:latin typeface="Franklin Gothic Medium"/>
              </a:rPr>
              <a:t>Consent to </a:t>
            </a:r>
            <a:r>
              <a:rPr lang="en-US" sz="1800" u="sng">
                <a:latin typeface="Franklin Gothic Medium"/>
              </a:rPr>
              <a:t>all</a:t>
            </a:r>
            <a:r>
              <a:rPr lang="en-US" sz="1800">
                <a:latin typeface="Franklin Gothic Medium"/>
              </a:rPr>
              <a:t> parts of the IEP</a:t>
            </a:r>
          </a:p>
          <a:p>
            <a:pPr marL="229870" lvl="1" indent="166370">
              <a:lnSpc>
                <a:spcPct val="100000"/>
              </a:lnSpc>
              <a:spcBef>
                <a:spcPct val="20000"/>
              </a:spcBef>
              <a:buFont typeface="Wingdings" panose="020B0604020202020204" pitchFamily="34" charset="0"/>
              <a:buChar char="§"/>
            </a:pPr>
            <a:r>
              <a:rPr lang="en-US" sz="1400">
                <a:solidFill>
                  <a:schemeClr val="bg1"/>
                </a:solidFill>
                <a:latin typeface="Franklin Gothic Medium"/>
              </a:rPr>
              <a:t>The IEP will be implemented within a reasonable amount of time</a:t>
            </a:r>
          </a:p>
          <a:p>
            <a:pPr marL="285750" indent="-285750">
              <a:lnSpc>
                <a:spcPct val="100000"/>
              </a:lnSpc>
              <a:spcBef>
                <a:spcPct val="20000"/>
              </a:spcBef>
              <a:buFont typeface="Arial" panose="020B0604020202020204" pitchFamily="34" charset="0"/>
              <a:buChar char="•"/>
            </a:pPr>
            <a:r>
              <a:rPr lang="en-US" sz="1800">
                <a:latin typeface="Franklin Gothic Medium"/>
              </a:rPr>
              <a:t>Consent to </a:t>
            </a:r>
            <a:r>
              <a:rPr lang="en-US" sz="1800" u="sng">
                <a:latin typeface="Franklin Gothic Medium"/>
              </a:rPr>
              <a:t>some</a:t>
            </a:r>
            <a:r>
              <a:rPr lang="en-US" sz="1800">
                <a:latin typeface="Franklin Gothic Medium"/>
              </a:rPr>
              <a:t> parts of the IEP </a:t>
            </a:r>
          </a:p>
          <a:p>
            <a:pPr marL="229870" lvl="1" indent="166370">
              <a:lnSpc>
                <a:spcPct val="100000"/>
              </a:lnSpc>
              <a:spcBef>
                <a:spcPct val="20000"/>
              </a:spcBef>
              <a:buFont typeface="Wingdings" panose="020B0604020202020204" pitchFamily="34" charset="0"/>
              <a:buChar char="§"/>
            </a:pPr>
            <a:r>
              <a:rPr lang="en-US" sz="1400">
                <a:solidFill>
                  <a:schemeClr val="bg1"/>
                </a:solidFill>
                <a:latin typeface="Franklin Gothic Medium"/>
              </a:rPr>
              <a:t>Only portions of the IEP that the parent consented to will be implemented</a:t>
            </a:r>
          </a:p>
          <a:p>
            <a:pPr marL="285750" indent="-285750">
              <a:lnSpc>
                <a:spcPct val="100000"/>
              </a:lnSpc>
              <a:spcBef>
                <a:spcPct val="20000"/>
              </a:spcBef>
              <a:buFont typeface="Arial" panose="020B0604020202020204" pitchFamily="34" charset="0"/>
              <a:buChar char="•"/>
            </a:pPr>
            <a:r>
              <a:rPr lang="en-US" sz="1800">
                <a:latin typeface="Franklin Gothic Medium"/>
              </a:rPr>
              <a:t>Decline the offer of initial special education services</a:t>
            </a:r>
          </a:p>
          <a:p>
            <a:pPr marL="229870" lvl="1" indent="166370">
              <a:lnSpc>
                <a:spcPct val="100000"/>
              </a:lnSpc>
              <a:spcBef>
                <a:spcPct val="20000"/>
              </a:spcBef>
              <a:buFont typeface="Wingdings" panose="020B0604020202020204" pitchFamily="34" charset="0"/>
              <a:buChar char="§"/>
            </a:pPr>
            <a:r>
              <a:rPr lang="en-US" sz="1400">
                <a:solidFill>
                  <a:schemeClr val="bg1"/>
                </a:solidFill>
                <a:latin typeface="Franklin Gothic Medium"/>
              </a:rPr>
              <a:t>The IEP will not be implemented</a:t>
            </a:r>
          </a:p>
          <a:p>
            <a:pPr marL="285750" indent="-285750">
              <a:lnSpc>
                <a:spcPct val="100000"/>
              </a:lnSpc>
              <a:spcBef>
                <a:spcPct val="20000"/>
              </a:spcBef>
              <a:buFont typeface="Arial" panose="020B0604020202020204" pitchFamily="34" charset="0"/>
              <a:buChar char="•"/>
            </a:pPr>
            <a:r>
              <a:rPr lang="en-US" sz="1800">
                <a:latin typeface="Franklin Gothic Medium"/>
              </a:rPr>
              <a:t>Not consent to the IEP </a:t>
            </a:r>
          </a:p>
          <a:p>
            <a:pPr marL="285750" lvl="1" indent="-285750">
              <a:lnSpc>
                <a:spcPct val="100000"/>
              </a:lnSpc>
              <a:spcBef>
                <a:spcPct val="20000"/>
              </a:spcBef>
              <a:buFont typeface="Arial" panose="020B0604020202020204" pitchFamily="34" charset="0"/>
              <a:buChar char="•"/>
            </a:pPr>
            <a:r>
              <a:rPr lang="en-US" sz="1400">
                <a:solidFill>
                  <a:schemeClr val="bg1"/>
                </a:solidFill>
                <a:latin typeface="Franklin Gothic Medium"/>
              </a:rPr>
              <a:t>The IEP will not be implemented, goals and services listed in the last consented IEP continue. </a:t>
            </a:r>
          </a:p>
          <a:p>
            <a:pPr marL="285750" lvl="1" indent="-285750">
              <a:lnSpc>
                <a:spcPct val="100000"/>
              </a:lnSpc>
              <a:spcBef>
                <a:spcPct val="20000"/>
              </a:spcBef>
              <a:buFont typeface="Arial" panose="020B0604020202020204" pitchFamily="34" charset="0"/>
              <a:buChar char="•"/>
            </a:pPr>
            <a:endParaRPr lang="en-US" sz="1400">
              <a:solidFill>
                <a:schemeClr val="bg1"/>
              </a:solidFill>
              <a:latin typeface="Franklin Gothic Medium"/>
              <a:ea typeface="Lato"/>
              <a:cs typeface="Lato"/>
            </a:endParaRPr>
          </a:p>
          <a:p>
            <a:pPr marL="285750" indent="-285750">
              <a:lnSpc>
                <a:spcPct val="100000"/>
              </a:lnSpc>
              <a:spcBef>
                <a:spcPct val="20000"/>
              </a:spcBef>
              <a:buFont typeface="Arial" panose="020B0604020202020204" pitchFamily="34" charset="0"/>
              <a:buChar char="•"/>
            </a:pPr>
            <a:r>
              <a:rPr lang="en-US">
                <a:latin typeface="Franklin Gothic Medium"/>
                <a:ea typeface="Lato"/>
                <a:cs typeface="Lato"/>
              </a:rPr>
              <a:t>A parent may revoke their consent to all special education services. This must be done in writing.</a:t>
            </a:r>
          </a:p>
          <a:p>
            <a:pPr lvl="2" indent="175895">
              <a:lnSpc>
                <a:spcPct val="100000"/>
              </a:lnSpc>
              <a:spcBef>
                <a:spcPct val="20000"/>
              </a:spcBef>
              <a:buFont typeface="Wingdings" panose="020B0604020202020204" pitchFamily="34" charset="0"/>
              <a:buChar char="§"/>
            </a:pPr>
            <a:r>
              <a:rPr lang="en-US">
                <a:solidFill>
                  <a:schemeClr val="bg1"/>
                </a:solidFill>
                <a:latin typeface="Franklin Gothic Medium"/>
                <a:ea typeface="Lato"/>
                <a:cs typeface="Lato"/>
              </a:rPr>
              <a:t>The district will send prior written notice explain the school placement and that the student will no longer have protections under IDEA. </a:t>
            </a:r>
          </a:p>
          <a:p>
            <a:pPr marL="342900" indent="-342900">
              <a:buFont typeface="Arial" panose="020B0604020202020204" pitchFamily="34" charset="0"/>
              <a:buChar char="•"/>
            </a:pPr>
            <a:endParaRPr lang="en-US" sz="1800">
              <a:latin typeface="Lato"/>
              <a:ea typeface="Lato"/>
              <a:cs typeface="Lato"/>
            </a:endParaRPr>
          </a:p>
        </p:txBody>
      </p:sp>
      <p:pic>
        <p:nvPicPr>
          <p:cNvPr id="3" name="Picture 2">
            <a:extLst>
              <a:ext uri="{FF2B5EF4-FFF2-40B4-BE49-F238E27FC236}">
                <a16:creationId xmlns:a16="http://schemas.microsoft.com/office/drawing/2014/main" id="{750CE27B-9B50-4AF2-C6BD-A11864316C12}"/>
              </a:ext>
            </a:extLst>
          </p:cNvPr>
          <p:cNvPicPr>
            <a:picLocks noChangeAspect="1"/>
          </p:cNvPicPr>
          <p:nvPr/>
        </p:nvPicPr>
        <p:blipFill>
          <a:blip r:embed="rId3"/>
          <a:stretch>
            <a:fillRect/>
          </a:stretch>
        </p:blipFill>
        <p:spPr>
          <a:xfrm>
            <a:off x="6631900" y="331291"/>
            <a:ext cx="4909423" cy="6195417"/>
          </a:xfrm>
          <a:prstGeom prst="rect">
            <a:avLst/>
          </a:prstGeom>
        </p:spPr>
      </p:pic>
    </p:spTree>
    <p:extLst>
      <p:ext uri="{BB962C8B-B14F-4D97-AF65-F5344CB8AC3E}">
        <p14:creationId xmlns:p14="http://schemas.microsoft.com/office/powerpoint/2010/main" val="4262471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A122E8-D566-5602-E700-FBDF4E935786}"/>
              </a:ext>
            </a:extLst>
          </p:cNvPr>
          <p:cNvSpPr>
            <a:spLocks noGrp="1"/>
          </p:cNvSpPr>
          <p:nvPr>
            <p:ph type="title"/>
          </p:nvPr>
        </p:nvSpPr>
        <p:spPr>
          <a:xfrm>
            <a:off x="457201" y="429684"/>
            <a:ext cx="5181599" cy="1133219"/>
          </a:xfrm>
        </p:spPr>
        <p:txBody>
          <a:bodyPr anchor="ctr">
            <a:normAutofit/>
          </a:bodyPr>
          <a:lstStyle/>
          <a:p>
            <a:pPr algn="ctr"/>
            <a:r>
              <a:rPr lang="en-US"/>
              <a:t>Notes Page</a:t>
            </a:r>
          </a:p>
        </p:txBody>
      </p:sp>
      <p:sp>
        <p:nvSpPr>
          <p:cNvPr id="12" name="Content Placeholder 2">
            <a:extLst>
              <a:ext uri="{FF2B5EF4-FFF2-40B4-BE49-F238E27FC236}">
                <a16:creationId xmlns:a16="http://schemas.microsoft.com/office/drawing/2014/main" id="{AB4D45B6-1F87-395D-8441-7450080B4C26}"/>
              </a:ext>
            </a:extLst>
          </p:cNvPr>
          <p:cNvSpPr>
            <a:spLocks noGrp="1"/>
          </p:cNvSpPr>
          <p:nvPr>
            <p:ph sz="half" idx="1"/>
          </p:nvPr>
        </p:nvSpPr>
        <p:spPr>
          <a:xfrm>
            <a:off x="457200" y="2028433"/>
            <a:ext cx="5181600" cy="4351338"/>
          </a:xfrm>
        </p:spPr>
        <p:txBody>
          <a:bodyPr/>
          <a:lstStyle/>
          <a:p>
            <a:pPr marL="342900" indent="-342900">
              <a:buFont typeface="Arial" panose="020B0604020202020204" pitchFamily="34" charset="0"/>
              <a:buChar char="•"/>
            </a:pPr>
            <a:r>
              <a:rPr lang="en-US"/>
              <a:t>The Notes Page is a summary of the discussions had during the IEP meeting. This is the district’s document. </a:t>
            </a:r>
          </a:p>
          <a:p>
            <a:pPr marL="342900" indent="-342900">
              <a:buFont typeface="Arial" panose="020B0604020202020204" pitchFamily="34" charset="0"/>
              <a:buChar char="•"/>
            </a:pPr>
            <a:r>
              <a:rPr lang="en-US"/>
              <a:t>The IEP team should notate parent concerns and requests on this page as well. </a:t>
            </a:r>
          </a:p>
        </p:txBody>
      </p:sp>
      <p:pic>
        <p:nvPicPr>
          <p:cNvPr id="3" name="Picture 2">
            <a:extLst>
              <a:ext uri="{FF2B5EF4-FFF2-40B4-BE49-F238E27FC236}">
                <a16:creationId xmlns:a16="http://schemas.microsoft.com/office/drawing/2014/main" id="{3279FE14-3A98-C151-91AD-522C6D732F6D}"/>
              </a:ext>
            </a:extLst>
          </p:cNvPr>
          <p:cNvPicPr>
            <a:picLocks noChangeAspect="1"/>
          </p:cNvPicPr>
          <p:nvPr/>
        </p:nvPicPr>
        <p:blipFill rotWithShape="1">
          <a:blip r:embed="rId3"/>
          <a:srcRect b="6549"/>
          <a:stretch/>
        </p:blipFill>
        <p:spPr>
          <a:xfrm>
            <a:off x="6657371" y="223522"/>
            <a:ext cx="5312032" cy="6410956"/>
          </a:xfrm>
          <a:prstGeom prst="rect">
            <a:avLst/>
          </a:prstGeom>
        </p:spPr>
      </p:pic>
    </p:spTree>
    <p:extLst>
      <p:ext uri="{BB962C8B-B14F-4D97-AF65-F5344CB8AC3E}">
        <p14:creationId xmlns:p14="http://schemas.microsoft.com/office/powerpoint/2010/main" val="1279503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0605" y="858649"/>
            <a:ext cx="2409444" cy="1133219"/>
          </a:xfrm>
        </p:spPr>
        <p:txBody>
          <a:bodyPr anchor="ctr">
            <a:normAutofit/>
          </a:bodyPr>
          <a:lstStyle/>
          <a:p>
            <a:r>
              <a:rPr lang="en-US" sz="2400"/>
              <a:t>What should be in my IEP Binder?</a:t>
            </a:r>
          </a:p>
        </p:txBody>
      </p:sp>
      <p:graphicFrame>
        <p:nvGraphicFramePr>
          <p:cNvPr id="5" name="Content Placeholder 1">
            <a:extLst>
              <a:ext uri="{FF2B5EF4-FFF2-40B4-BE49-F238E27FC236}">
                <a16:creationId xmlns:a16="http://schemas.microsoft.com/office/drawing/2014/main" id="{7DED8D0E-5F7D-E523-9739-9D5CDB269A7A}"/>
              </a:ext>
            </a:extLst>
          </p:cNvPr>
          <p:cNvGraphicFramePr>
            <a:graphicFrameLocks noGrp="1"/>
          </p:cNvGraphicFramePr>
          <p:nvPr>
            <p:ph idx="13"/>
            <p:extLst>
              <p:ext uri="{D42A27DB-BD31-4B8C-83A1-F6EECF244321}">
                <p14:modId xmlns:p14="http://schemas.microsoft.com/office/powerpoint/2010/main" val="3060370211"/>
              </p:ext>
            </p:extLst>
          </p:nvPr>
        </p:nvGraphicFramePr>
        <p:xfrm>
          <a:off x="3146983" y="674894"/>
          <a:ext cx="7432278" cy="49272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9105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58388"/>
            <a:ext cx="10515600" cy="1325563"/>
          </a:xfrm>
        </p:spPr>
        <p:txBody>
          <a:bodyPr anchor="ctr">
            <a:normAutofit/>
          </a:bodyPr>
          <a:lstStyle/>
          <a:p>
            <a:r>
              <a:rPr lang="en-US"/>
              <a:t>IEP binder organization </a:t>
            </a:r>
          </a:p>
        </p:txBody>
      </p:sp>
      <p:pic>
        <p:nvPicPr>
          <p:cNvPr id="5" name="DNEdNQaqJAM"/>
          <p:cNvPicPr>
            <a:picLocks noGrp="1" noRot="1" noChangeAspect="1"/>
          </p:cNvPicPr>
          <p:nvPr>
            <p:ph idx="1"/>
            <a:videoFile r:link="rId1"/>
          </p:nvPr>
        </p:nvPicPr>
        <p:blipFill>
          <a:blip r:embed="rId4"/>
          <a:stretch>
            <a:fillRect/>
          </a:stretch>
        </p:blipFill>
        <p:spPr>
          <a:xfrm>
            <a:off x="2329917" y="1758047"/>
            <a:ext cx="7532166" cy="4236844"/>
          </a:xfrm>
          <a:prstGeom prst="rect">
            <a:avLst/>
          </a:prstGeom>
          <a:noFill/>
        </p:spPr>
      </p:pic>
    </p:spTree>
    <p:extLst>
      <p:ext uri="{BB962C8B-B14F-4D97-AF65-F5344CB8AC3E}">
        <p14:creationId xmlns:p14="http://schemas.microsoft.com/office/powerpoint/2010/main" val="2789889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Other IEP information </a:t>
            </a:r>
          </a:p>
        </p:txBody>
      </p:sp>
      <p:sp>
        <p:nvSpPr>
          <p:cNvPr id="2" name="Content Placeholder 1"/>
          <p:cNvSpPr>
            <a:spLocks noGrp="1"/>
          </p:cNvSpPr>
          <p:nvPr>
            <p:ph idx="1"/>
          </p:nvPr>
        </p:nvSpPr>
        <p:spPr/>
        <p:txBody>
          <a:bodyPr>
            <a:normAutofit lnSpcReduction="10000"/>
          </a:bodyPr>
          <a:lstStyle/>
          <a:p>
            <a:r>
              <a:rPr lang="en-US"/>
              <a:t>If your child is recommended for expulsion or is removed from school placement for over 10 days, the district must hold a Manifestation IEP to determine if the behavior was caused by the disability or a result of the district not providing services in the IEP </a:t>
            </a:r>
          </a:p>
          <a:p>
            <a:r>
              <a:rPr lang="en-US"/>
              <a:t>A parent has the right to request an Independent Educational Evaluation (IEE) at public expense if they disagree with results of the district assessment. The district either grants the request based on policy or has to file for due process to support the district assessment. </a:t>
            </a:r>
          </a:p>
          <a:p>
            <a:r>
              <a:rPr lang="en-US"/>
              <a:t>A parent may request to audio tape an IEP meeting. If this action is desired, a 24-hour notice is required</a:t>
            </a:r>
          </a:p>
          <a:p>
            <a:r>
              <a:rPr lang="en-US"/>
              <a:t>All rights transfer to the student whey they reach the age of 18 unless they are conserved by the courts</a:t>
            </a:r>
          </a:p>
          <a:p>
            <a:endParaRPr lang="en-US"/>
          </a:p>
          <a:p>
            <a:endParaRPr lang="en-US"/>
          </a:p>
        </p:txBody>
      </p:sp>
    </p:spTree>
    <p:extLst>
      <p:ext uri="{BB962C8B-B14F-4D97-AF65-F5344CB8AC3E}">
        <p14:creationId xmlns:p14="http://schemas.microsoft.com/office/powerpoint/2010/main" val="3588323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Other IEP information </a:t>
            </a:r>
          </a:p>
        </p:txBody>
      </p:sp>
      <p:sp>
        <p:nvSpPr>
          <p:cNvPr id="2" name="Content Placeholder 1"/>
          <p:cNvSpPr>
            <a:spLocks noGrp="1"/>
          </p:cNvSpPr>
          <p:nvPr>
            <p:ph idx="1"/>
          </p:nvPr>
        </p:nvSpPr>
        <p:spPr/>
        <p:txBody>
          <a:bodyPr vert="horz" lIns="91440" tIns="45720" rIns="91440" bIns="45720" rtlCol="0" anchor="t">
            <a:normAutofit fontScale="92500" lnSpcReduction="20000"/>
          </a:bodyPr>
          <a:lstStyle/>
          <a:p>
            <a:endParaRPr lang="en-US"/>
          </a:p>
          <a:p>
            <a:r>
              <a:rPr lang="en-US"/>
              <a:t>A parent may request an IEP. Please put it in writing and the District will hold a meeting within 30 calendar days (with the exception of breaks consisting of more than 5 days)</a:t>
            </a:r>
          </a:p>
          <a:p>
            <a:endParaRPr lang="en-US"/>
          </a:p>
          <a:p>
            <a:r>
              <a:rPr lang="en-US"/>
              <a:t>A parent may request copies of existing student records. The District will provide copies within 5 business days.</a:t>
            </a:r>
          </a:p>
          <a:p>
            <a:pPr marL="45720" indent="0">
              <a:buNone/>
            </a:pPr>
            <a:endParaRPr lang="en-US"/>
          </a:p>
          <a:p>
            <a:r>
              <a:rPr lang="en-US"/>
              <a:t>Parents may request copies of draft IEP and assessment reports prior to the meeting. The District will provide draft copies if available.</a:t>
            </a:r>
          </a:p>
          <a:p>
            <a:endParaRPr lang="en-US"/>
          </a:p>
          <a:p>
            <a:r>
              <a:rPr lang="en-US"/>
              <a:t>A child placed by parent in private school has the right to a service plan but not FAPE.</a:t>
            </a:r>
          </a:p>
        </p:txBody>
      </p:sp>
    </p:spTree>
    <p:extLst>
      <p:ext uri="{BB962C8B-B14F-4D97-AF65-F5344CB8AC3E}">
        <p14:creationId xmlns:p14="http://schemas.microsoft.com/office/powerpoint/2010/main" val="3174084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Importance of Parental Involvement </a:t>
            </a:r>
          </a:p>
        </p:txBody>
      </p:sp>
    </p:spTree>
    <p:extLst>
      <p:ext uri="{BB962C8B-B14F-4D97-AF65-F5344CB8AC3E}">
        <p14:creationId xmlns:p14="http://schemas.microsoft.com/office/powerpoint/2010/main" val="3950706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D1997E60-7526-50D9-A40A-48940F7727A5}"/>
              </a:ext>
            </a:extLst>
          </p:cNvPr>
          <p:cNvSpPr>
            <a:spLocks noGrp="1"/>
          </p:cNvSpPr>
          <p:nvPr>
            <p:ph type="title"/>
          </p:nvPr>
        </p:nvSpPr>
        <p:spPr>
          <a:xfrm>
            <a:off x="839788" y="987424"/>
            <a:ext cx="3932237" cy="1069975"/>
          </a:xfrm>
        </p:spPr>
        <p:txBody>
          <a:bodyPr/>
          <a:lstStyle/>
          <a:p>
            <a:r>
              <a:rPr lang="en-US"/>
              <a:t>Positive Relationships</a:t>
            </a:r>
          </a:p>
        </p:txBody>
      </p:sp>
      <p:sp>
        <p:nvSpPr>
          <p:cNvPr id="25" name="Text Placeholder 3">
            <a:extLst>
              <a:ext uri="{FF2B5EF4-FFF2-40B4-BE49-F238E27FC236}">
                <a16:creationId xmlns:a16="http://schemas.microsoft.com/office/drawing/2014/main" id="{8CBA8084-60FF-C6BC-F913-62C03D96FDA8}"/>
              </a:ext>
            </a:extLst>
          </p:cNvPr>
          <p:cNvSpPr>
            <a:spLocks noGrp="1"/>
          </p:cNvSpPr>
          <p:nvPr>
            <p:ph type="body" sz="half" idx="2"/>
          </p:nvPr>
        </p:nvSpPr>
        <p:spPr>
          <a:xfrm>
            <a:off x="839788" y="2308756"/>
            <a:ext cx="3932237" cy="3560231"/>
          </a:xfrm>
        </p:spPr>
        <p:txBody>
          <a:bodyPr/>
          <a:lstStyle/>
          <a:p>
            <a:pPr marL="285750" indent="-285750">
              <a:buFont typeface="Arial" panose="020B0604020202020204" pitchFamily="34" charset="0"/>
              <a:buChar char="•"/>
            </a:pPr>
            <a:r>
              <a:rPr lang="en-US" sz="1800"/>
              <a:t>Based in respect, transparency, and trust</a:t>
            </a:r>
          </a:p>
          <a:p>
            <a:pPr marL="285750" indent="-285750">
              <a:buFont typeface="Arial" panose="020B0604020202020204" pitchFamily="34" charset="0"/>
              <a:buChar char="•"/>
            </a:pPr>
            <a:r>
              <a:rPr lang="en-US" sz="1800"/>
              <a:t>Be present as often as you can</a:t>
            </a:r>
          </a:p>
          <a:p>
            <a:pPr marL="285750" indent="-285750">
              <a:buFont typeface="Arial" panose="020B0604020202020204" pitchFamily="34" charset="0"/>
              <a:buChar char="•"/>
            </a:pPr>
            <a:r>
              <a:rPr lang="en-US" sz="1800"/>
              <a:t>Be intentional and reach out to the school</a:t>
            </a:r>
          </a:p>
          <a:p>
            <a:pPr marL="285750" indent="-285750">
              <a:buFont typeface="Arial" panose="020B0604020202020204" pitchFamily="34" charset="0"/>
              <a:buChar char="•"/>
            </a:pPr>
            <a:r>
              <a:rPr lang="en-US" sz="1800"/>
              <a:t>Share with school team your desires, dreams, and hopes for your student</a:t>
            </a:r>
          </a:p>
          <a:p>
            <a:pPr marL="285750" indent="-285750">
              <a:buFont typeface="Arial" panose="020B0604020202020204" pitchFamily="34" charset="0"/>
              <a:buChar char="•"/>
            </a:pPr>
            <a:r>
              <a:rPr lang="en-US" sz="1800"/>
              <a:t>Encourage all family members to come and support with school events</a:t>
            </a:r>
          </a:p>
          <a:p>
            <a:pPr marL="285750" indent="-285750">
              <a:buFont typeface="Arial" panose="020B0604020202020204" pitchFamily="34" charset="0"/>
              <a:buChar char="•"/>
            </a:pPr>
            <a:endParaRPr lang="en-US"/>
          </a:p>
        </p:txBody>
      </p:sp>
      <p:graphicFrame>
        <p:nvGraphicFramePr>
          <p:cNvPr id="18" name="Diagram 17">
            <a:extLst>
              <a:ext uri="{FF2B5EF4-FFF2-40B4-BE49-F238E27FC236}">
                <a16:creationId xmlns:a16="http://schemas.microsoft.com/office/drawing/2014/main" id="{DABD722E-919F-D25B-7FC4-DCCEBB6EC4F9}"/>
              </a:ext>
            </a:extLst>
          </p:cNvPr>
          <p:cNvGraphicFramePr/>
          <p:nvPr>
            <p:extLst>
              <p:ext uri="{D42A27DB-BD31-4B8C-83A1-F6EECF244321}">
                <p14:modId xmlns:p14="http://schemas.microsoft.com/office/powerpoint/2010/main" val="3535704431"/>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4192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90E8067-B386-E93C-1D6F-241231B93431}"/>
              </a:ext>
            </a:extLst>
          </p:cNvPr>
          <p:cNvSpPr>
            <a:spLocks noGrp="1"/>
          </p:cNvSpPr>
          <p:nvPr>
            <p:ph type="title"/>
          </p:nvPr>
        </p:nvSpPr>
        <p:spPr>
          <a:xfrm>
            <a:off x="457200" y="543181"/>
            <a:ext cx="5181599" cy="1133219"/>
          </a:xfrm>
        </p:spPr>
        <p:txBody>
          <a:bodyPr anchor="ctr">
            <a:normAutofit/>
          </a:bodyPr>
          <a:lstStyle/>
          <a:p>
            <a:r>
              <a:rPr lang="en-US"/>
              <a:t>Empower Families</a:t>
            </a:r>
          </a:p>
        </p:txBody>
      </p:sp>
      <p:sp>
        <p:nvSpPr>
          <p:cNvPr id="2" name="Text Placeholder 1">
            <a:extLst>
              <a:ext uri="{FF2B5EF4-FFF2-40B4-BE49-F238E27FC236}">
                <a16:creationId xmlns:a16="http://schemas.microsoft.com/office/drawing/2014/main" id="{EE9BBD92-3ECF-AD9B-CA48-D7710E4E9CE6}"/>
              </a:ext>
            </a:extLst>
          </p:cNvPr>
          <p:cNvSpPr>
            <a:spLocks noGrp="1"/>
          </p:cNvSpPr>
          <p:nvPr>
            <p:ph idx="13"/>
          </p:nvPr>
        </p:nvSpPr>
        <p:spPr>
          <a:xfrm>
            <a:off x="6508376" y="281355"/>
            <a:ext cx="4845424" cy="5742927"/>
          </a:xfrm>
        </p:spPr>
        <p:txBody>
          <a:bodyPr>
            <a:normAutofit/>
          </a:bodyPr>
          <a:lstStyle/>
          <a:p>
            <a:pPr marL="0" indent="0">
              <a:buNone/>
            </a:pPr>
            <a:r>
              <a:rPr lang="en-US" sz="3200">
                <a:solidFill>
                  <a:schemeClr val="accent1">
                    <a:lumMod val="75000"/>
                  </a:schemeClr>
                </a:solidFill>
              </a:rPr>
              <a:t>Keep Asking Questions:</a:t>
            </a:r>
          </a:p>
          <a:p>
            <a:pPr>
              <a:lnSpc>
                <a:spcPct val="150000"/>
              </a:lnSpc>
            </a:pPr>
            <a:r>
              <a:rPr lang="en-US" sz="3200"/>
              <a:t>“Tell me more about…”</a:t>
            </a:r>
          </a:p>
          <a:p>
            <a:pPr>
              <a:lnSpc>
                <a:spcPct val="150000"/>
              </a:lnSpc>
            </a:pPr>
            <a:r>
              <a:rPr lang="en-US" sz="3200"/>
              <a:t>“Why does this continue to happen”</a:t>
            </a:r>
          </a:p>
          <a:p>
            <a:pPr>
              <a:lnSpc>
                <a:spcPct val="150000"/>
              </a:lnSpc>
            </a:pPr>
            <a:r>
              <a:rPr lang="en-US" sz="3200"/>
              <a:t>“What should I be asking that I haven’t asked about yet?”</a:t>
            </a:r>
          </a:p>
          <a:p>
            <a:endParaRPr lang="en-US"/>
          </a:p>
        </p:txBody>
      </p:sp>
      <p:sp>
        <p:nvSpPr>
          <p:cNvPr id="10" name="TextBox 9">
            <a:extLst>
              <a:ext uri="{FF2B5EF4-FFF2-40B4-BE49-F238E27FC236}">
                <a16:creationId xmlns:a16="http://schemas.microsoft.com/office/drawing/2014/main" id="{DDFE55C2-E432-BDF2-6A60-101F55871A1B}"/>
              </a:ext>
            </a:extLst>
          </p:cNvPr>
          <p:cNvSpPr txBox="1"/>
          <p:nvPr/>
        </p:nvSpPr>
        <p:spPr>
          <a:xfrm>
            <a:off x="761358" y="1590675"/>
            <a:ext cx="4573281" cy="707886"/>
          </a:xfrm>
          <a:prstGeom prst="rect">
            <a:avLst/>
          </a:prstGeom>
          <a:noFill/>
        </p:spPr>
        <p:txBody>
          <a:bodyPr wrap="square" rtlCol="0">
            <a:spAutoFit/>
          </a:bodyPr>
          <a:lstStyle/>
          <a:p>
            <a:r>
              <a:rPr lang="en-US" sz="2000">
                <a:solidFill>
                  <a:schemeClr val="bg1"/>
                </a:solidFill>
              </a:rPr>
              <a:t>Encourage the engagement of other families to be involved with the school</a:t>
            </a:r>
            <a:endParaRPr lang="en-US">
              <a:solidFill>
                <a:schemeClr val="bg1"/>
              </a:solidFill>
            </a:endParaRPr>
          </a:p>
        </p:txBody>
      </p:sp>
      <p:sp>
        <p:nvSpPr>
          <p:cNvPr id="19" name="Rectangle 18">
            <a:extLst>
              <a:ext uri="{FF2B5EF4-FFF2-40B4-BE49-F238E27FC236}">
                <a16:creationId xmlns:a16="http://schemas.microsoft.com/office/drawing/2014/main" id="{938B255D-C269-4FF5-05CE-7D8702600A9C}"/>
              </a:ext>
            </a:extLst>
          </p:cNvPr>
          <p:cNvSpPr/>
          <p:nvPr/>
        </p:nvSpPr>
        <p:spPr>
          <a:xfrm>
            <a:off x="257175"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Site needs can change yearly</a:t>
            </a:r>
          </a:p>
        </p:txBody>
      </p:sp>
      <p:sp>
        <p:nvSpPr>
          <p:cNvPr id="24" name="Rectangle 23">
            <a:extLst>
              <a:ext uri="{FF2B5EF4-FFF2-40B4-BE49-F238E27FC236}">
                <a16:creationId xmlns:a16="http://schemas.microsoft.com/office/drawing/2014/main" id="{4819C064-2634-8EF2-B707-89432555EC8E}"/>
              </a:ext>
            </a:extLst>
          </p:cNvPr>
          <p:cNvSpPr/>
          <p:nvPr/>
        </p:nvSpPr>
        <p:spPr>
          <a:xfrm>
            <a:off x="2152649"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Stay up to date with events at the school</a:t>
            </a:r>
          </a:p>
        </p:txBody>
      </p:sp>
      <p:sp>
        <p:nvSpPr>
          <p:cNvPr id="26" name="Rectangle 25">
            <a:extLst>
              <a:ext uri="{FF2B5EF4-FFF2-40B4-BE49-F238E27FC236}">
                <a16:creationId xmlns:a16="http://schemas.microsoft.com/office/drawing/2014/main" id="{3259CF7D-695E-EBEC-BC3E-A88FE9531EA9}"/>
              </a:ext>
            </a:extLst>
          </p:cNvPr>
          <p:cNvSpPr/>
          <p:nvPr/>
        </p:nvSpPr>
        <p:spPr>
          <a:xfrm>
            <a:off x="4048123"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Get involved in Parent Committees</a:t>
            </a:r>
          </a:p>
        </p:txBody>
      </p:sp>
    </p:spTree>
    <p:extLst>
      <p:ext uri="{BB962C8B-B14F-4D97-AF65-F5344CB8AC3E}">
        <p14:creationId xmlns:p14="http://schemas.microsoft.com/office/powerpoint/2010/main" val="3194656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60FC-973E-9EDE-7DB5-76F1BE30361A}"/>
              </a:ext>
            </a:extLst>
          </p:cNvPr>
          <p:cNvSpPr>
            <a:spLocks noGrp="1"/>
          </p:cNvSpPr>
          <p:nvPr>
            <p:ph type="title"/>
          </p:nvPr>
        </p:nvSpPr>
        <p:spPr>
          <a:xfrm>
            <a:off x="1" y="266087"/>
            <a:ext cx="12030074" cy="1131526"/>
          </a:xfrm>
        </p:spPr>
        <p:txBody>
          <a:bodyPr>
            <a:normAutofit/>
          </a:bodyPr>
          <a:lstStyle/>
          <a:p>
            <a:r>
              <a:rPr lang="en-US"/>
              <a:t>Data Based Goals and Outcomes</a:t>
            </a:r>
            <a:endParaRPr lang="en-US" sz="1600" b="1"/>
          </a:p>
        </p:txBody>
      </p:sp>
      <p:graphicFrame>
        <p:nvGraphicFramePr>
          <p:cNvPr id="4" name="Content Placeholder 3">
            <a:extLst>
              <a:ext uri="{FF2B5EF4-FFF2-40B4-BE49-F238E27FC236}">
                <a16:creationId xmlns:a16="http://schemas.microsoft.com/office/drawing/2014/main" id="{C0626C67-6425-8F11-B605-90CCE6B0AF84}"/>
              </a:ext>
            </a:extLst>
          </p:cNvPr>
          <p:cNvGraphicFramePr>
            <a:graphicFrameLocks noGrp="1"/>
          </p:cNvGraphicFramePr>
          <p:nvPr>
            <p:ph idx="1"/>
            <p:extLst>
              <p:ext uri="{D42A27DB-BD31-4B8C-83A1-F6EECF244321}">
                <p14:modId xmlns:p14="http://schemas.microsoft.com/office/powerpoint/2010/main" val="785701683"/>
              </p:ext>
            </p:extLst>
          </p:nvPr>
        </p:nvGraphicFramePr>
        <p:xfrm>
          <a:off x="838200" y="1798638"/>
          <a:ext cx="10515600" cy="4237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CB79578-40F6-96EB-5B7E-BA9A2B49D9D9}"/>
              </a:ext>
            </a:extLst>
          </p:cNvPr>
          <p:cNvSpPr txBox="1"/>
          <p:nvPr/>
        </p:nvSpPr>
        <p:spPr>
          <a:xfrm>
            <a:off x="3019425" y="5353050"/>
            <a:ext cx="6153150" cy="338554"/>
          </a:xfrm>
          <a:prstGeom prst="rect">
            <a:avLst/>
          </a:prstGeom>
          <a:noFill/>
        </p:spPr>
        <p:txBody>
          <a:bodyPr wrap="square" lIns="91440" tIns="45720" rIns="91440" bIns="45720" rtlCol="0" anchor="t">
            <a:spAutoFit/>
          </a:bodyPr>
          <a:lstStyle/>
          <a:p>
            <a:r>
              <a:rPr lang="en-US" sz="1600">
                <a:solidFill>
                  <a:schemeClr val="accent4">
                    <a:lumMod val="75000"/>
                  </a:schemeClr>
                </a:solidFill>
              </a:rPr>
              <a:t>Families have a meaningful role in setting engagement goals</a:t>
            </a:r>
          </a:p>
        </p:txBody>
      </p:sp>
    </p:spTree>
    <p:extLst>
      <p:ext uri="{BB962C8B-B14F-4D97-AF65-F5344CB8AC3E}">
        <p14:creationId xmlns:p14="http://schemas.microsoft.com/office/powerpoint/2010/main" val="2461682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3843-C8B9-FC9A-C85C-0710846F0CBF}"/>
              </a:ext>
            </a:extLst>
          </p:cNvPr>
          <p:cNvSpPr>
            <a:spLocks noGrp="1"/>
          </p:cNvSpPr>
          <p:nvPr>
            <p:ph type="title"/>
          </p:nvPr>
        </p:nvSpPr>
        <p:spPr>
          <a:xfrm>
            <a:off x="0" y="858649"/>
            <a:ext cx="2809875" cy="1133219"/>
          </a:xfrm>
        </p:spPr>
        <p:txBody>
          <a:bodyPr/>
          <a:lstStyle/>
          <a:p>
            <a:r>
              <a:rPr lang="en-US"/>
              <a:t>Collaborative Problem Solving </a:t>
            </a:r>
          </a:p>
        </p:txBody>
      </p:sp>
      <p:sp>
        <p:nvSpPr>
          <p:cNvPr id="7" name="Content Placeholder 6">
            <a:extLst>
              <a:ext uri="{FF2B5EF4-FFF2-40B4-BE49-F238E27FC236}">
                <a16:creationId xmlns:a16="http://schemas.microsoft.com/office/drawing/2014/main" id="{3F46AC5F-18F2-6E63-7330-25D80BDA7662}"/>
              </a:ext>
            </a:extLst>
          </p:cNvPr>
          <p:cNvSpPr>
            <a:spLocks noGrp="1"/>
          </p:cNvSpPr>
          <p:nvPr>
            <p:ph sz="half" idx="1"/>
          </p:nvPr>
        </p:nvSpPr>
        <p:spPr>
          <a:xfrm>
            <a:off x="115921" y="2228851"/>
            <a:ext cx="2660228" cy="4024136"/>
          </a:xfrm>
        </p:spPr>
        <p:txBody>
          <a:bodyPr vert="horz" lIns="91440" tIns="45720" rIns="91440" bIns="45720" rtlCol="0" anchor="t">
            <a:normAutofit fontScale="92500" lnSpcReduction="10000"/>
          </a:bodyPr>
          <a:lstStyle/>
          <a:p>
            <a:pPr marL="342900" indent="-342900">
              <a:buFont typeface="Arial" panose="05000000000000000000" pitchFamily="2" charset="2"/>
              <a:buChar char="•"/>
            </a:pPr>
            <a:r>
              <a:rPr lang="en-US"/>
              <a:t>Parents and school staff work together to meet student needs </a:t>
            </a:r>
          </a:p>
          <a:p>
            <a:pPr marL="342900" indent="-342900">
              <a:buFont typeface="Arial" panose="05000000000000000000" pitchFamily="2" charset="2"/>
              <a:buChar char="•"/>
            </a:pPr>
            <a:r>
              <a:rPr lang="en-US"/>
              <a:t>Teachers cannot do it alone. We need parents so we can learn who your child is. </a:t>
            </a:r>
          </a:p>
          <a:p>
            <a:pPr marL="342900" indent="-342900">
              <a:buFont typeface="Arial" panose="05000000000000000000" pitchFamily="2" charset="2"/>
              <a:buChar char="•"/>
            </a:pPr>
            <a:r>
              <a:rPr lang="en-US"/>
              <a:t>You know your child best. Teachers need to know your children, so they are fully supported in the classroom.</a:t>
            </a:r>
            <a:endParaRPr lang="en-US">
              <a:ea typeface="Lato"/>
              <a:cs typeface="Lato"/>
            </a:endParaRPr>
          </a:p>
        </p:txBody>
      </p:sp>
      <p:graphicFrame>
        <p:nvGraphicFramePr>
          <p:cNvPr id="11" name="Diagram 10">
            <a:extLst>
              <a:ext uri="{FF2B5EF4-FFF2-40B4-BE49-F238E27FC236}">
                <a16:creationId xmlns:a16="http://schemas.microsoft.com/office/drawing/2014/main" id="{4706D5C9-B9A1-C7EF-F3CB-DE07985C010D}"/>
              </a:ext>
            </a:extLst>
          </p:cNvPr>
          <p:cNvGraphicFramePr/>
          <p:nvPr>
            <p:extLst>
              <p:ext uri="{D42A27DB-BD31-4B8C-83A1-F6EECF244321}">
                <p14:modId xmlns:p14="http://schemas.microsoft.com/office/powerpoint/2010/main" val="933794188"/>
              </p:ext>
            </p:extLst>
          </p:nvPr>
        </p:nvGraphicFramePr>
        <p:xfrm>
          <a:off x="2984500" y="523534"/>
          <a:ext cx="894689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3171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F70E-E07A-5DA2-EFFB-55023EF1F773}"/>
              </a:ext>
            </a:extLst>
          </p:cNvPr>
          <p:cNvSpPr>
            <a:spLocks noGrp="1"/>
          </p:cNvSpPr>
          <p:nvPr>
            <p:ph type="title"/>
          </p:nvPr>
        </p:nvSpPr>
        <p:spPr>
          <a:xfrm>
            <a:off x="191371" y="738906"/>
            <a:ext cx="2547909" cy="1133219"/>
          </a:xfrm>
        </p:spPr>
        <p:txBody>
          <a:bodyPr/>
          <a:lstStyle/>
          <a:p>
            <a:r>
              <a:rPr lang="en-US" sz="2400"/>
              <a:t>Multi-Dimensional Communications</a:t>
            </a:r>
          </a:p>
        </p:txBody>
      </p:sp>
      <p:sp>
        <p:nvSpPr>
          <p:cNvPr id="4" name="Content Placeholder 3">
            <a:extLst>
              <a:ext uri="{FF2B5EF4-FFF2-40B4-BE49-F238E27FC236}">
                <a16:creationId xmlns:a16="http://schemas.microsoft.com/office/drawing/2014/main" id="{0B829CA6-DACF-E813-BC4F-86401C18FBB3}"/>
              </a:ext>
            </a:extLst>
          </p:cNvPr>
          <p:cNvSpPr>
            <a:spLocks noGrp="1"/>
          </p:cNvSpPr>
          <p:nvPr>
            <p:ph sz="half" idx="1"/>
          </p:nvPr>
        </p:nvSpPr>
        <p:spPr>
          <a:xfrm>
            <a:off x="0" y="2071524"/>
            <a:ext cx="2739280" cy="3514359"/>
          </a:xfrm>
        </p:spPr>
        <p:txBody>
          <a:bodyPr vert="horz" lIns="91440" tIns="45720" rIns="91440" bIns="45720" rtlCol="0" anchor="t">
            <a:normAutofit/>
          </a:bodyPr>
          <a:lstStyle/>
          <a:p>
            <a:pPr marL="342900" indent="-342900">
              <a:buFont typeface="Arial" panose="05000000000000000000" pitchFamily="2" charset="2"/>
              <a:buChar char="•"/>
            </a:pPr>
            <a:r>
              <a:rPr lang="en-US" sz="2400"/>
              <a:t>Use different methods to communicate as needed</a:t>
            </a:r>
            <a:endParaRPr lang="en-US"/>
          </a:p>
          <a:p>
            <a:endParaRPr lang="en-US" sz="2400"/>
          </a:p>
          <a:p>
            <a:pPr marL="342900" indent="-342900">
              <a:buFont typeface="Arial" panose="05000000000000000000" pitchFamily="2" charset="2"/>
              <a:buChar char="•"/>
            </a:pPr>
            <a:r>
              <a:rPr lang="en-US" sz="2400"/>
              <a:t>Methods of communication may vary based on family need</a:t>
            </a:r>
            <a:endParaRPr lang="en-US" sz="2400">
              <a:ea typeface="Lato"/>
              <a:cs typeface="Lato"/>
            </a:endParaRPr>
          </a:p>
        </p:txBody>
      </p:sp>
      <p:graphicFrame>
        <p:nvGraphicFramePr>
          <p:cNvPr id="6" name="Diagram 5">
            <a:extLst>
              <a:ext uri="{FF2B5EF4-FFF2-40B4-BE49-F238E27FC236}">
                <a16:creationId xmlns:a16="http://schemas.microsoft.com/office/drawing/2014/main" id="{8011C210-6516-3DC8-A890-95895CD373E3}"/>
              </a:ext>
            </a:extLst>
          </p:cNvPr>
          <p:cNvGraphicFramePr/>
          <p:nvPr>
            <p:extLst>
              <p:ext uri="{D42A27DB-BD31-4B8C-83A1-F6EECF244321}">
                <p14:modId xmlns:p14="http://schemas.microsoft.com/office/powerpoint/2010/main" val="1190925515"/>
              </p:ext>
            </p:extLst>
          </p:nvPr>
        </p:nvGraphicFramePr>
        <p:xfrm>
          <a:off x="3106155" y="321545"/>
          <a:ext cx="8464550" cy="613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9440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Active Listening to Encourage Collaboration</a:t>
            </a:r>
          </a:p>
        </p:txBody>
      </p:sp>
    </p:spTree>
    <p:extLst>
      <p:ext uri="{BB962C8B-B14F-4D97-AF65-F5344CB8AC3E}">
        <p14:creationId xmlns:p14="http://schemas.microsoft.com/office/powerpoint/2010/main" val="721095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A1EDA8-2942-3189-0AAE-D924A8072CFB}"/>
              </a:ext>
            </a:extLst>
          </p:cNvPr>
          <p:cNvSpPr>
            <a:spLocks noGrp="1"/>
          </p:cNvSpPr>
          <p:nvPr>
            <p:ph type="title"/>
          </p:nvPr>
        </p:nvSpPr>
        <p:spPr>
          <a:xfrm>
            <a:off x="260605" y="858649"/>
            <a:ext cx="2409444" cy="1133219"/>
          </a:xfrm>
        </p:spPr>
        <p:txBody>
          <a:bodyPr anchor="ctr">
            <a:normAutofit/>
          </a:bodyPr>
          <a:lstStyle/>
          <a:p>
            <a:r>
              <a:rPr lang="en-US"/>
              <a:t>Active Listening </a:t>
            </a:r>
          </a:p>
        </p:txBody>
      </p:sp>
      <p:sp>
        <p:nvSpPr>
          <p:cNvPr id="4" name="Content Placeholder 3">
            <a:extLst>
              <a:ext uri="{FF2B5EF4-FFF2-40B4-BE49-F238E27FC236}">
                <a16:creationId xmlns:a16="http://schemas.microsoft.com/office/drawing/2014/main" id="{8A0D237B-4EA9-910F-477B-D5301C637226}"/>
              </a:ext>
            </a:extLst>
          </p:cNvPr>
          <p:cNvSpPr>
            <a:spLocks noGrp="1"/>
          </p:cNvSpPr>
          <p:nvPr>
            <p:ph sz="half" idx="1"/>
          </p:nvPr>
        </p:nvSpPr>
        <p:spPr>
          <a:xfrm>
            <a:off x="260604" y="2296887"/>
            <a:ext cx="2409444" cy="3956100"/>
          </a:xfrm>
        </p:spPr>
        <p:txBody>
          <a:bodyPr>
            <a:normAutofit/>
          </a:bodyPr>
          <a:lstStyle/>
          <a:p>
            <a:r>
              <a:rPr lang="en-US" sz="2400" i="1"/>
              <a:t>“</a:t>
            </a:r>
            <a:r>
              <a:rPr lang="en-US" sz="2800" i="1"/>
              <a:t>You cannot truly listen to anyone and do anything else at the same time.”</a:t>
            </a:r>
          </a:p>
          <a:p>
            <a:pPr marL="0" indent="0">
              <a:buNone/>
            </a:pPr>
            <a:r>
              <a:rPr lang="en-US"/>
              <a:t>M. Scott Peck, author of </a:t>
            </a:r>
            <a:r>
              <a:rPr lang="en-US" i="1"/>
              <a:t>The Road Less Traveled</a:t>
            </a:r>
          </a:p>
        </p:txBody>
      </p:sp>
      <p:pic>
        <p:nvPicPr>
          <p:cNvPr id="6" name="Picture 5" descr="An open road heading to the mountains">
            <a:extLst>
              <a:ext uri="{FF2B5EF4-FFF2-40B4-BE49-F238E27FC236}">
                <a16:creationId xmlns:a16="http://schemas.microsoft.com/office/drawing/2014/main" id="{4115EDE9-72D4-15B7-9395-E2EE7640359A}"/>
              </a:ext>
            </a:extLst>
          </p:cNvPr>
          <p:cNvPicPr>
            <a:picLocks noChangeAspect="1"/>
          </p:cNvPicPr>
          <p:nvPr/>
        </p:nvPicPr>
        <p:blipFill rotWithShape="1">
          <a:blip r:embed="rId3"/>
          <a:srcRect t="2811" r="-2" b="-2"/>
          <a:stretch/>
        </p:blipFill>
        <p:spPr>
          <a:xfrm>
            <a:off x="3031236" y="281355"/>
            <a:ext cx="8322564" cy="5742927"/>
          </a:xfrm>
          <a:prstGeom prst="rect">
            <a:avLst/>
          </a:prstGeom>
          <a:noFill/>
        </p:spPr>
      </p:pic>
    </p:spTree>
    <p:extLst>
      <p:ext uri="{BB962C8B-B14F-4D97-AF65-F5344CB8AC3E}">
        <p14:creationId xmlns:p14="http://schemas.microsoft.com/office/powerpoint/2010/main" val="2320496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32B636-44EA-5992-57B1-CA25BF4CDAC7}"/>
              </a:ext>
            </a:extLst>
          </p:cNvPr>
          <p:cNvSpPr>
            <a:spLocks noGrp="1"/>
          </p:cNvSpPr>
          <p:nvPr>
            <p:ph type="title"/>
          </p:nvPr>
        </p:nvSpPr>
        <p:spPr>
          <a:xfrm>
            <a:off x="838200" y="158388"/>
            <a:ext cx="10515600" cy="1325563"/>
          </a:xfrm>
        </p:spPr>
        <p:txBody>
          <a:bodyPr anchor="ctr">
            <a:normAutofit/>
          </a:bodyPr>
          <a:lstStyle/>
          <a:p>
            <a:r>
              <a:rPr lang="en-US"/>
              <a:t>Why Active Listening Works</a:t>
            </a:r>
          </a:p>
        </p:txBody>
      </p:sp>
      <p:graphicFrame>
        <p:nvGraphicFramePr>
          <p:cNvPr id="8" name="Content Placeholder 5">
            <a:extLst>
              <a:ext uri="{FF2B5EF4-FFF2-40B4-BE49-F238E27FC236}">
                <a16:creationId xmlns:a16="http://schemas.microsoft.com/office/drawing/2014/main" id="{D076190C-8A56-9ADB-9E08-5866C1150CFF}"/>
              </a:ext>
            </a:extLst>
          </p:cNvPr>
          <p:cNvGraphicFramePr>
            <a:graphicFrameLocks noGrp="1"/>
          </p:cNvGraphicFramePr>
          <p:nvPr>
            <p:ph idx="1"/>
            <p:extLst>
              <p:ext uri="{D42A27DB-BD31-4B8C-83A1-F6EECF244321}">
                <p14:modId xmlns:p14="http://schemas.microsoft.com/office/powerpoint/2010/main" val="1555503207"/>
              </p:ext>
            </p:extLst>
          </p:nvPr>
        </p:nvGraphicFramePr>
        <p:xfrm>
          <a:off x="337457" y="1632857"/>
          <a:ext cx="11517086" cy="4735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3945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BDD1-33D1-10F8-D850-D338616BCD69}"/>
              </a:ext>
            </a:extLst>
          </p:cNvPr>
          <p:cNvSpPr>
            <a:spLocks noGrp="1"/>
          </p:cNvSpPr>
          <p:nvPr>
            <p:ph type="title"/>
          </p:nvPr>
        </p:nvSpPr>
        <p:spPr>
          <a:xfrm>
            <a:off x="838200" y="158388"/>
            <a:ext cx="10515600" cy="1325563"/>
          </a:xfrm>
        </p:spPr>
        <p:txBody>
          <a:bodyPr anchor="ctr">
            <a:normAutofit/>
          </a:bodyPr>
          <a:lstStyle/>
          <a:p>
            <a:r>
              <a:rPr lang="en-US"/>
              <a:t>Active Listening</a:t>
            </a:r>
          </a:p>
        </p:txBody>
      </p:sp>
      <p:graphicFrame>
        <p:nvGraphicFramePr>
          <p:cNvPr id="9" name="Content Placeholder 2">
            <a:extLst>
              <a:ext uri="{FF2B5EF4-FFF2-40B4-BE49-F238E27FC236}">
                <a16:creationId xmlns:a16="http://schemas.microsoft.com/office/drawing/2014/main" id="{17572DA9-2F01-D08A-DAF9-A492BE5B18F5}"/>
              </a:ext>
            </a:extLst>
          </p:cNvPr>
          <p:cNvGraphicFramePr>
            <a:graphicFrameLocks noGrp="1"/>
          </p:cNvGraphicFramePr>
          <p:nvPr>
            <p:ph idx="1"/>
            <p:extLst>
              <p:ext uri="{D42A27DB-BD31-4B8C-83A1-F6EECF244321}">
                <p14:modId xmlns:p14="http://schemas.microsoft.com/office/powerpoint/2010/main" val="3350410719"/>
              </p:ext>
            </p:extLst>
          </p:nvPr>
        </p:nvGraphicFramePr>
        <p:xfrm>
          <a:off x="431515" y="1325366"/>
          <a:ext cx="11424863" cy="5075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00127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26D813-B510-1892-819C-7E7C757AA816}"/>
              </a:ext>
            </a:extLst>
          </p:cNvPr>
          <p:cNvSpPr>
            <a:spLocks noGrp="1"/>
          </p:cNvSpPr>
          <p:nvPr>
            <p:ph type="title"/>
          </p:nvPr>
        </p:nvSpPr>
        <p:spPr/>
        <p:txBody>
          <a:bodyPr/>
          <a:lstStyle/>
          <a:p>
            <a:r>
              <a:rPr lang="en-US"/>
              <a:t>Examples: Signs of Active Listening </a:t>
            </a:r>
          </a:p>
        </p:txBody>
      </p:sp>
      <p:graphicFrame>
        <p:nvGraphicFramePr>
          <p:cNvPr id="8" name="Diagram 7">
            <a:extLst>
              <a:ext uri="{FF2B5EF4-FFF2-40B4-BE49-F238E27FC236}">
                <a16:creationId xmlns:a16="http://schemas.microsoft.com/office/drawing/2014/main" id="{55412942-6B32-8C64-E301-D5CFDA3203CA}"/>
              </a:ext>
            </a:extLst>
          </p:cNvPr>
          <p:cNvGraphicFramePr/>
          <p:nvPr>
            <p:extLst>
              <p:ext uri="{D42A27DB-BD31-4B8C-83A1-F6EECF244321}">
                <p14:modId xmlns:p14="http://schemas.microsoft.com/office/powerpoint/2010/main" val="1875149981"/>
              </p:ext>
            </p:extLst>
          </p:nvPr>
        </p:nvGraphicFramePr>
        <p:xfrm>
          <a:off x="1892594" y="1743740"/>
          <a:ext cx="8154919" cy="4817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0285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593541044"/>
              </p:ext>
            </p:extLst>
          </p:nvPr>
        </p:nvGraphicFramePr>
        <p:xfrm>
          <a:off x="838200" y="1928813"/>
          <a:ext cx="10515600" cy="466344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741435391"/>
                    </a:ext>
                  </a:extLst>
                </a:gridCol>
                <a:gridCol w="2628900">
                  <a:extLst>
                    <a:ext uri="{9D8B030D-6E8A-4147-A177-3AD203B41FA5}">
                      <a16:colId xmlns:a16="http://schemas.microsoft.com/office/drawing/2014/main" val="3829426574"/>
                    </a:ext>
                  </a:extLst>
                </a:gridCol>
                <a:gridCol w="2628900">
                  <a:extLst>
                    <a:ext uri="{9D8B030D-6E8A-4147-A177-3AD203B41FA5}">
                      <a16:colId xmlns:a16="http://schemas.microsoft.com/office/drawing/2014/main" val="1407255018"/>
                    </a:ext>
                  </a:extLst>
                </a:gridCol>
                <a:gridCol w="2628900">
                  <a:extLst>
                    <a:ext uri="{9D8B030D-6E8A-4147-A177-3AD203B41FA5}">
                      <a16:colId xmlns:a16="http://schemas.microsoft.com/office/drawing/2014/main" val="2645140598"/>
                    </a:ext>
                  </a:extLst>
                </a:gridCol>
              </a:tblGrid>
              <a:tr h="370840">
                <a:tc>
                  <a:txBody>
                    <a:bodyPr/>
                    <a:lstStyle/>
                    <a:p>
                      <a:r>
                        <a:rPr lang="en-US" sz="2400"/>
                        <a:t>Technique</a:t>
                      </a:r>
                    </a:p>
                  </a:txBody>
                  <a:tcPr/>
                </a:tc>
                <a:tc>
                  <a:txBody>
                    <a:bodyPr/>
                    <a:lstStyle/>
                    <a:p>
                      <a:r>
                        <a:rPr lang="en-US" sz="2400"/>
                        <a:t>Purpose</a:t>
                      </a:r>
                    </a:p>
                  </a:txBody>
                  <a:tcPr/>
                </a:tc>
                <a:tc>
                  <a:txBody>
                    <a:bodyPr/>
                    <a:lstStyle/>
                    <a:p>
                      <a:r>
                        <a:rPr lang="en-US" sz="2400"/>
                        <a:t>To Achieve It</a:t>
                      </a:r>
                    </a:p>
                  </a:txBody>
                  <a:tcPr/>
                </a:tc>
                <a:tc>
                  <a:txBody>
                    <a:bodyPr/>
                    <a:lstStyle/>
                    <a:p>
                      <a:r>
                        <a:rPr lang="en-US" sz="2400"/>
                        <a:t>Examples</a:t>
                      </a:r>
                    </a:p>
                  </a:txBody>
                  <a:tcPr/>
                </a:tc>
                <a:extLst>
                  <a:ext uri="{0D108BD9-81ED-4DB2-BD59-A6C34878D82A}">
                    <a16:rowId xmlns:a16="http://schemas.microsoft.com/office/drawing/2014/main" val="1371754164"/>
                  </a:ext>
                </a:extLst>
              </a:tr>
              <a:tr h="370840">
                <a:tc>
                  <a:txBody>
                    <a:bodyPr/>
                    <a:lstStyle/>
                    <a:p>
                      <a:r>
                        <a:rPr lang="en-US" sz="2400"/>
                        <a:t>Paraphrasing</a:t>
                      </a:r>
                    </a:p>
                  </a:txBody>
                  <a:tcPr/>
                </a:tc>
                <a:tc>
                  <a:txBody>
                    <a:bodyPr/>
                    <a:lstStyle/>
                    <a:p>
                      <a:pPr marL="285750" indent="-285750">
                        <a:buFont typeface="Arial" panose="020B0604020202020204" pitchFamily="34" charset="0"/>
                        <a:buChar char="•"/>
                      </a:pPr>
                      <a:r>
                        <a:rPr lang="en-US" sz="2400"/>
                        <a:t>Convey interest</a:t>
                      </a:r>
                    </a:p>
                    <a:p>
                      <a:pPr marL="285750" indent="-285750">
                        <a:buFont typeface="Arial" panose="020B0604020202020204" pitchFamily="34" charset="0"/>
                        <a:buChar char="•"/>
                      </a:pPr>
                      <a:r>
                        <a:rPr lang="en-US" sz="2400"/>
                        <a:t>Encourage the speaker to keep talking</a:t>
                      </a:r>
                    </a:p>
                  </a:txBody>
                  <a:tcPr/>
                </a:tc>
                <a:tc>
                  <a:txBody>
                    <a:bodyPr/>
                    <a:lstStyle/>
                    <a:p>
                      <a:pPr marL="342900" indent="-342900">
                        <a:buFont typeface="Arial" panose="020B0604020202020204" pitchFamily="34" charset="0"/>
                        <a:buChar char="•"/>
                      </a:pPr>
                      <a:r>
                        <a:rPr lang="en-US" sz="2400"/>
                        <a:t>Restate the information just received with your own words</a:t>
                      </a:r>
                    </a:p>
                  </a:txBody>
                  <a:tcPr/>
                </a:tc>
                <a:tc>
                  <a:txBody>
                    <a:bodyPr/>
                    <a:lstStyle/>
                    <a:p>
                      <a:r>
                        <a:rPr lang="en-US" sz="2400"/>
                        <a:t>“You showed up at the meeting on time.”</a:t>
                      </a:r>
                    </a:p>
                  </a:txBody>
                  <a:tcPr/>
                </a:tc>
                <a:extLst>
                  <a:ext uri="{0D108BD9-81ED-4DB2-BD59-A6C34878D82A}">
                    <a16:rowId xmlns:a16="http://schemas.microsoft.com/office/drawing/2014/main" val="3332748150"/>
                  </a:ext>
                </a:extLst>
              </a:tr>
              <a:tr h="370840">
                <a:tc>
                  <a:txBody>
                    <a:bodyPr/>
                    <a:lstStyle/>
                    <a:p>
                      <a:r>
                        <a:rPr lang="en-US" sz="2400"/>
                        <a:t>Verbalizing Emotions</a:t>
                      </a:r>
                    </a:p>
                  </a:txBody>
                  <a:tcPr/>
                </a:tc>
                <a:tc>
                  <a:txBody>
                    <a:bodyPr/>
                    <a:lstStyle/>
                    <a:p>
                      <a:pPr marL="285750" indent="-285750">
                        <a:buFont typeface="Arial" panose="020B0604020202020204" pitchFamily="34" charset="0"/>
                        <a:buChar char="•"/>
                      </a:pPr>
                      <a:r>
                        <a:rPr lang="en-US" sz="2400"/>
                        <a:t>Show that you understand</a:t>
                      </a:r>
                    </a:p>
                    <a:p>
                      <a:pPr marL="285750" indent="-285750">
                        <a:buFont typeface="Arial" panose="020B0604020202020204" pitchFamily="34" charset="0"/>
                        <a:buChar char="•"/>
                      </a:pPr>
                      <a:r>
                        <a:rPr lang="en-US" sz="2400"/>
                        <a:t>Help the speak to evaluate their own feelings</a:t>
                      </a:r>
                    </a:p>
                  </a:txBody>
                  <a:tcPr/>
                </a:tc>
                <a:tc>
                  <a:txBody>
                    <a:bodyPr/>
                    <a:lstStyle/>
                    <a:p>
                      <a:pPr marL="342900" indent="-342900">
                        <a:buFont typeface="Arial" panose="020B0604020202020204" pitchFamily="34" charset="0"/>
                        <a:buChar char="•"/>
                      </a:pPr>
                      <a:r>
                        <a:rPr lang="en-US" sz="2400"/>
                        <a:t>Reflect the speaker’s basic feeling and emotions in words</a:t>
                      </a:r>
                    </a:p>
                  </a:txBody>
                  <a:tcPr/>
                </a:tc>
                <a:tc>
                  <a:txBody>
                    <a:bodyPr/>
                    <a:lstStyle/>
                    <a:p>
                      <a:r>
                        <a:rPr lang="en-US" sz="2400"/>
                        <a:t>“And this made you really angry.”</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683258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2202396557"/>
              </p:ext>
            </p:extLst>
          </p:nvPr>
        </p:nvGraphicFramePr>
        <p:xfrm>
          <a:off x="838200" y="1928813"/>
          <a:ext cx="10515600" cy="429768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741435391"/>
                    </a:ext>
                  </a:extLst>
                </a:gridCol>
                <a:gridCol w="2628900">
                  <a:extLst>
                    <a:ext uri="{9D8B030D-6E8A-4147-A177-3AD203B41FA5}">
                      <a16:colId xmlns:a16="http://schemas.microsoft.com/office/drawing/2014/main" val="3829426574"/>
                    </a:ext>
                  </a:extLst>
                </a:gridCol>
                <a:gridCol w="2628900">
                  <a:extLst>
                    <a:ext uri="{9D8B030D-6E8A-4147-A177-3AD203B41FA5}">
                      <a16:colId xmlns:a16="http://schemas.microsoft.com/office/drawing/2014/main" val="1407255018"/>
                    </a:ext>
                  </a:extLst>
                </a:gridCol>
                <a:gridCol w="2628900">
                  <a:extLst>
                    <a:ext uri="{9D8B030D-6E8A-4147-A177-3AD203B41FA5}">
                      <a16:colId xmlns:a16="http://schemas.microsoft.com/office/drawing/2014/main" val="2645140598"/>
                    </a:ext>
                  </a:extLst>
                </a:gridCol>
              </a:tblGrid>
              <a:tr h="370840">
                <a:tc>
                  <a:txBody>
                    <a:bodyPr/>
                    <a:lstStyle/>
                    <a:p>
                      <a:r>
                        <a:rPr lang="en-US" sz="2400"/>
                        <a:t>Technique</a:t>
                      </a:r>
                    </a:p>
                  </a:txBody>
                  <a:tcPr/>
                </a:tc>
                <a:tc>
                  <a:txBody>
                    <a:bodyPr/>
                    <a:lstStyle/>
                    <a:p>
                      <a:r>
                        <a:rPr lang="en-US" sz="2400"/>
                        <a:t>Purpose</a:t>
                      </a:r>
                    </a:p>
                  </a:txBody>
                  <a:tcPr/>
                </a:tc>
                <a:tc>
                  <a:txBody>
                    <a:bodyPr/>
                    <a:lstStyle/>
                    <a:p>
                      <a:r>
                        <a:rPr lang="en-US" sz="2400"/>
                        <a:t>To Achieve It</a:t>
                      </a:r>
                    </a:p>
                  </a:txBody>
                  <a:tcPr/>
                </a:tc>
                <a:tc>
                  <a:txBody>
                    <a:bodyPr/>
                    <a:lstStyle/>
                    <a:p>
                      <a:r>
                        <a:rPr lang="en-US" sz="2400"/>
                        <a:t>Examples</a:t>
                      </a:r>
                    </a:p>
                  </a:txBody>
                  <a:tcPr/>
                </a:tc>
                <a:extLst>
                  <a:ext uri="{0D108BD9-81ED-4DB2-BD59-A6C34878D82A}">
                    <a16:rowId xmlns:a16="http://schemas.microsoft.com/office/drawing/2014/main" val="1371754164"/>
                  </a:ext>
                </a:extLst>
              </a:tr>
              <a:tr h="370840">
                <a:tc>
                  <a:txBody>
                    <a:bodyPr/>
                    <a:lstStyle/>
                    <a:p>
                      <a:r>
                        <a:rPr lang="en-US" sz="2400"/>
                        <a:t>Asking</a:t>
                      </a:r>
                    </a:p>
                  </a:txBody>
                  <a:tcPr/>
                </a:tc>
                <a:tc>
                  <a:txBody>
                    <a:bodyPr/>
                    <a:lstStyle/>
                    <a:p>
                      <a:pPr marL="285750" indent="-285750">
                        <a:buFont typeface="Arial" panose="020B0604020202020204" pitchFamily="34" charset="0"/>
                        <a:buChar char="•"/>
                      </a:pPr>
                      <a:r>
                        <a:rPr lang="en-US" sz="2400"/>
                        <a:t>Get More information</a:t>
                      </a:r>
                    </a:p>
                  </a:txBody>
                  <a:tcPr/>
                </a:tc>
                <a:tc>
                  <a:txBody>
                    <a:bodyPr/>
                    <a:lstStyle/>
                    <a:p>
                      <a:pPr marL="342900" indent="-342900">
                        <a:buFont typeface="Arial" panose="020B0604020202020204" pitchFamily="34" charset="0"/>
                        <a:buChar char="•"/>
                      </a:pPr>
                      <a:r>
                        <a:rPr lang="en-US" sz="2400"/>
                        <a:t>Ask questions</a:t>
                      </a:r>
                    </a:p>
                  </a:txBody>
                  <a:tcPr/>
                </a:tc>
                <a:tc>
                  <a:txBody>
                    <a:bodyPr/>
                    <a:lstStyle/>
                    <a:p>
                      <a:r>
                        <a:rPr lang="en-US" sz="2400"/>
                        <a:t>“And after that, John did not react?”</a:t>
                      </a:r>
                    </a:p>
                  </a:txBody>
                  <a:tcPr/>
                </a:tc>
                <a:extLst>
                  <a:ext uri="{0D108BD9-81ED-4DB2-BD59-A6C34878D82A}">
                    <a16:rowId xmlns:a16="http://schemas.microsoft.com/office/drawing/2014/main" val="3332748150"/>
                  </a:ext>
                </a:extLst>
              </a:tr>
              <a:tr h="370840">
                <a:tc>
                  <a:txBody>
                    <a:bodyPr/>
                    <a:lstStyle/>
                    <a:p>
                      <a:r>
                        <a:rPr lang="en-US" sz="2400"/>
                        <a:t>Summarizing</a:t>
                      </a:r>
                    </a:p>
                  </a:txBody>
                  <a:tcPr/>
                </a:tc>
                <a:tc>
                  <a:txBody>
                    <a:bodyPr/>
                    <a:lstStyle/>
                    <a:p>
                      <a:pPr marL="285750" indent="-285750">
                        <a:buFont typeface="Arial" panose="020B0604020202020204" pitchFamily="34" charset="0"/>
                        <a:buChar char="•"/>
                      </a:pPr>
                      <a:r>
                        <a:rPr lang="en-US" sz="2400"/>
                        <a:t>Review progress</a:t>
                      </a:r>
                    </a:p>
                    <a:p>
                      <a:pPr marL="285750" indent="-285750">
                        <a:buFont typeface="Arial" panose="020B0604020202020204" pitchFamily="34" charset="0"/>
                        <a:buChar char="•"/>
                      </a:pPr>
                      <a:r>
                        <a:rPr lang="en-US" sz="2400"/>
                        <a:t>Pull together important ideas</a:t>
                      </a:r>
                    </a:p>
                    <a:p>
                      <a:pPr marL="285750" indent="-285750">
                        <a:buFont typeface="Arial" panose="020B0604020202020204" pitchFamily="34" charset="0"/>
                        <a:buChar char="•"/>
                      </a:pPr>
                      <a:r>
                        <a:rPr lang="en-US" sz="2400"/>
                        <a:t>Establish a basis for further discussion</a:t>
                      </a:r>
                    </a:p>
                  </a:txBody>
                  <a:tcPr/>
                </a:tc>
                <a:tc>
                  <a:txBody>
                    <a:bodyPr/>
                    <a:lstStyle/>
                    <a:p>
                      <a:pPr marL="342900" indent="-342900">
                        <a:buFont typeface="Arial" panose="020B0604020202020204" pitchFamily="34" charset="0"/>
                        <a:buChar char="•"/>
                      </a:pPr>
                      <a:r>
                        <a:rPr lang="en-US" sz="2400"/>
                        <a:t>Restate major ideas expressed, including feelings</a:t>
                      </a:r>
                    </a:p>
                  </a:txBody>
                  <a:tcPr/>
                </a:tc>
                <a:tc>
                  <a:txBody>
                    <a:bodyPr/>
                    <a:lstStyle/>
                    <a:p>
                      <a:r>
                        <a:rPr lang="en-US" sz="2400"/>
                        <a:t>“These seem to be the key ideas you’ve expressed.”</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3577925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1400143098"/>
              </p:ext>
            </p:extLst>
          </p:nvPr>
        </p:nvGraphicFramePr>
        <p:xfrm>
          <a:off x="296883" y="1928813"/>
          <a:ext cx="11459688" cy="4507613"/>
        </p:xfrm>
        <a:graphic>
          <a:graphicData uri="http://schemas.openxmlformats.org/drawingml/2006/table">
            <a:tbl>
              <a:tblPr firstRow="1" bandRow="1">
                <a:tableStyleId>{7DF18680-E054-41AD-8BC1-D1AEF772440D}</a:tableStyleId>
              </a:tblPr>
              <a:tblGrid>
                <a:gridCol w="2864922">
                  <a:extLst>
                    <a:ext uri="{9D8B030D-6E8A-4147-A177-3AD203B41FA5}">
                      <a16:colId xmlns:a16="http://schemas.microsoft.com/office/drawing/2014/main" val="2741435391"/>
                    </a:ext>
                  </a:extLst>
                </a:gridCol>
                <a:gridCol w="2864922">
                  <a:extLst>
                    <a:ext uri="{9D8B030D-6E8A-4147-A177-3AD203B41FA5}">
                      <a16:colId xmlns:a16="http://schemas.microsoft.com/office/drawing/2014/main" val="3829426574"/>
                    </a:ext>
                  </a:extLst>
                </a:gridCol>
                <a:gridCol w="2864922">
                  <a:extLst>
                    <a:ext uri="{9D8B030D-6E8A-4147-A177-3AD203B41FA5}">
                      <a16:colId xmlns:a16="http://schemas.microsoft.com/office/drawing/2014/main" val="1407255018"/>
                    </a:ext>
                  </a:extLst>
                </a:gridCol>
                <a:gridCol w="2864922">
                  <a:extLst>
                    <a:ext uri="{9D8B030D-6E8A-4147-A177-3AD203B41FA5}">
                      <a16:colId xmlns:a16="http://schemas.microsoft.com/office/drawing/2014/main" val="2645140598"/>
                    </a:ext>
                  </a:extLst>
                </a:gridCol>
              </a:tblGrid>
              <a:tr h="409783">
                <a:tc>
                  <a:txBody>
                    <a:bodyPr/>
                    <a:lstStyle/>
                    <a:p>
                      <a:r>
                        <a:rPr lang="en-US" sz="2000"/>
                        <a:t>Technique</a:t>
                      </a:r>
                    </a:p>
                  </a:txBody>
                  <a:tcPr/>
                </a:tc>
                <a:tc>
                  <a:txBody>
                    <a:bodyPr/>
                    <a:lstStyle/>
                    <a:p>
                      <a:r>
                        <a:rPr lang="en-US" sz="2000"/>
                        <a:t>Purpose</a:t>
                      </a:r>
                    </a:p>
                  </a:txBody>
                  <a:tcPr/>
                </a:tc>
                <a:tc>
                  <a:txBody>
                    <a:bodyPr/>
                    <a:lstStyle/>
                    <a:p>
                      <a:r>
                        <a:rPr lang="en-US" sz="2000"/>
                        <a:t>To Achieve It</a:t>
                      </a:r>
                    </a:p>
                  </a:txBody>
                  <a:tcPr/>
                </a:tc>
                <a:tc>
                  <a:txBody>
                    <a:bodyPr/>
                    <a:lstStyle/>
                    <a:p>
                      <a:r>
                        <a:rPr lang="en-US" sz="2000"/>
                        <a:t>Examples</a:t>
                      </a:r>
                    </a:p>
                  </a:txBody>
                  <a:tcPr/>
                </a:tc>
                <a:extLst>
                  <a:ext uri="{0D108BD9-81ED-4DB2-BD59-A6C34878D82A}">
                    <a16:rowId xmlns:a16="http://schemas.microsoft.com/office/drawing/2014/main" val="1371754164"/>
                  </a:ext>
                </a:extLst>
              </a:tr>
              <a:tr h="2376741">
                <a:tc>
                  <a:txBody>
                    <a:bodyPr/>
                    <a:lstStyle/>
                    <a:p>
                      <a:r>
                        <a:rPr lang="en-US" sz="2000"/>
                        <a:t>Clarifying</a:t>
                      </a:r>
                    </a:p>
                  </a:txBody>
                  <a:tcPr/>
                </a:tc>
                <a:tc>
                  <a:txBody>
                    <a:bodyPr/>
                    <a:lstStyle/>
                    <a:p>
                      <a:pPr marL="285750" indent="-285750">
                        <a:buFont typeface="Arial" panose="020B0604020202020204" pitchFamily="34" charset="0"/>
                        <a:buChar char="•"/>
                      </a:pPr>
                      <a:r>
                        <a:rPr lang="en-US" sz="2000"/>
                        <a:t>Clarify what is said</a:t>
                      </a:r>
                    </a:p>
                    <a:p>
                      <a:pPr marL="285750" indent="-285750">
                        <a:buFont typeface="Arial" panose="020B0604020202020204" pitchFamily="34" charset="0"/>
                        <a:buChar char="•"/>
                      </a:pPr>
                      <a:r>
                        <a:rPr lang="en-US" sz="2000"/>
                        <a:t>Help the speaker see other points of view </a:t>
                      </a:r>
                    </a:p>
                  </a:txBody>
                  <a:tcPr/>
                </a:tc>
                <a:tc>
                  <a:txBody>
                    <a:bodyPr/>
                    <a:lstStyle/>
                    <a:p>
                      <a:pPr marL="342900" indent="-342900">
                        <a:buFont typeface="Arial" panose="020B0604020202020204" pitchFamily="34" charset="0"/>
                        <a:buChar char="•"/>
                      </a:pPr>
                      <a:r>
                        <a:rPr lang="en-US" sz="2000"/>
                        <a:t>Ask questions for vague statements</a:t>
                      </a:r>
                    </a:p>
                    <a:p>
                      <a:pPr marL="342900" indent="-342900">
                        <a:buFont typeface="Arial" panose="020B0604020202020204" pitchFamily="34" charset="0"/>
                        <a:buChar char="•"/>
                      </a:pPr>
                      <a:r>
                        <a:rPr lang="en-US" sz="2000"/>
                        <a:t>Restate wrong interpretations to force further explanation</a:t>
                      </a:r>
                    </a:p>
                  </a:txBody>
                  <a:tcPr/>
                </a:tc>
                <a:tc>
                  <a:txBody>
                    <a:bodyPr/>
                    <a:lstStyle/>
                    <a:p>
                      <a:r>
                        <a:rPr lang="en-US" sz="2000"/>
                        <a:t>“You said that you reacted immediately. Was this still on the same day?”</a:t>
                      </a:r>
                    </a:p>
                  </a:txBody>
                  <a:tcPr/>
                </a:tc>
                <a:extLst>
                  <a:ext uri="{0D108BD9-81ED-4DB2-BD59-A6C34878D82A}">
                    <a16:rowId xmlns:a16="http://schemas.microsoft.com/office/drawing/2014/main" val="3332748150"/>
                  </a:ext>
                </a:extLst>
              </a:tr>
              <a:tr h="1721089">
                <a:tc>
                  <a:txBody>
                    <a:bodyPr/>
                    <a:lstStyle/>
                    <a:p>
                      <a:r>
                        <a:rPr lang="en-US" sz="2000"/>
                        <a:t>Encouraging</a:t>
                      </a:r>
                    </a:p>
                  </a:txBody>
                  <a:tcPr/>
                </a:tc>
                <a:tc>
                  <a:txBody>
                    <a:bodyPr/>
                    <a:lstStyle/>
                    <a:p>
                      <a:pPr marL="285750" indent="-285750">
                        <a:buFont typeface="Arial" panose="020B0604020202020204" pitchFamily="34" charset="0"/>
                        <a:buChar char="•"/>
                      </a:pPr>
                      <a:r>
                        <a:rPr lang="en-US" sz="2000"/>
                        <a:t>Convey interest</a:t>
                      </a:r>
                    </a:p>
                    <a:p>
                      <a:pPr marL="285750" indent="-285750">
                        <a:buFont typeface="Arial" panose="020B0604020202020204" pitchFamily="34" charset="0"/>
                        <a:buChar char="•"/>
                      </a:pPr>
                      <a:r>
                        <a:rPr lang="en-US" sz="2000"/>
                        <a:t>Encourage the speaker to keep talking</a:t>
                      </a:r>
                    </a:p>
                  </a:txBody>
                  <a:tcPr/>
                </a:tc>
                <a:tc>
                  <a:txBody>
                    <a:bodyPr/>
                    <a:lstStyle/>
                    <a:p>
                      <a:pPr marL="342900" indent="-342900">
                        <a:buFont typeface="Arial" panose="020B0604020202020204" pitchFamily="34" charset="0"/>
                        <a:buChar char="•"/>
                      </a:pPr>
                      <a:r>
                        <a:rPr lang="en-US" sz="2000"/>
                        <a:t>Disagree</a:t>
                      </a:r>
                    </a:p>
                    <a:p>
                      <a:pPr marL="342900" indent="-342900">
                        <a:buFont typeface="Arial" panose="020B0604020202020204" pitchFamily="34" charset="0"/>
                        <a:buChar char="•"/>
                      </a:pPr>
                      <a:r>
                        <a:rPr lang="en-US" sz="2000"/>
                        <a:t>Use varying intonations</a:t>
                      </a:r>
                    </a:p>
                    <a:p>
                      <a:pPr marL="342900" indent="-342900">
                        <a:buFont typeface="Arial" panose="020B0604020202020204" pitchFamily="34" charset="0"/>
                        <a:buChar char="•"/>
                      </a:pPr>
                      <a:r>
                        <a:rPr lang="en-US" sz="2000"/>
                        <a:t>Offer ideas and suggestions</a:t>
                      </a:r>
                    </a:p>
                  </a:txBody>
                  <a:tcPr/>
                </a:tc>
                <a:tc>
                  <a:txBody>
                    <a:bodyPr/>
                    <a:lstStyle/>
                    <a:p>
                      <a:r>
                        <a:rPr lang="en-US" sz="2000"/>
                        <a:t>“Then the student approached you. How did he behave?</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2633759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Productive Communication with the IEP Team</a:t>
            </a:r>
          </a:p>
        </p:txBody>
      </p:sp>
    </p:spTree>
    <p:extLst>
      <p:ext uri="{BB962C8B-B14F-4D97-AF65-F5344CB8AC3E}">
        <p14:creationId xmlns:p14="http://schemas.microsoft.com/office/powerpoint/2010/main" val="2780523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C54100-B36C-0464-188E-95DC7DF47E87}"/>
              </a:ext>
            </a:extLst>
          </p:cNvPr>
          <p:cNvSpPr>
            <a:spLocks noGrp="1"/>
          </p:cNvSpPr>
          <p:nvPr>
            <p:ph type="title"/>
          </p:nvPr>
        </p:nvSpPr>
        <p:spPr>
          <a:xfrm>
            <a:off x="838200" y="158388"/>
            <a:ext cx="10515600" cy="1325563"/>
          </a:xfrm>
        </p:spPr>
        <p:txBody>
          <a:bodyPr anchor="ctr">
            <a:normAutofit/>
          </a:bodyPr>
          <a:lstStyle/>
          <a:p>
            <a:r>
              <a:rPr lang="en-US"/>
              <a:t>IEP Team Communication</a:t>
            </a:r>
          </a:p>
        </p:txBody>
      </p:sp>
      <p:graphicFrame>
        <p:nvGraphicFramePr>
          <p:cNvPr id="9" name="Content Placeholder 8">
            <a:extLst>
              <a:ext uri="{FF2B5EF4-FFF2-40B4-BE49-F238E27FC236}">
                <a16:creationId xmlns:a16="http://schemas.microsoft.com/office/drawing/2014/main" id="{79840736-103F-6156-D95B-5D98A5EA7CA6}"/>
              </a:ext>
            </a:extLst>
          </p:cNvPr>
          <p:cNvGraphicFramePr>
            <a:graphicFrameLocks noGrp="1"/>
          </p:cNvGraphicFramePr>
          <p:nvPr>
            <p:ph idx="1"/>
            <p:extLst>
              <p:ext uri="{D42A27DB-BD31-4B8C-83A1-F6EECF244321}">
                <p14:modId xmlns:p14="http://schemas.microsoft.com/office/powerpoint/2010/main" val="3574304078"/>
              </p:ext>
            </p:extLst>
          </p:nvPr>
        </p:nvGraphicFramePr>
        <p:xfrm>
          <a:off x="838200" y="1928813"/>
          <a:ext cx="1051560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2184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5115-2650-61E7-82A4-695FC8C616F9}"/>
              </a:ext>
            </a:extLst>
          </p:cNvPr>
          <p:cNvSpPr>
            <a:spLocks noGrp="1"/>
          </p:cNvSpPr>
          <p:nvPr>
            <p:ph type="title"/>
          </p:nvPr>
        </p:nvSpPr>
        <p:spPr/>
        <p:txBody>
          <a:bodyPr/>
          <a:lstStyle/>
          <a:p>
            <a:r>
              <a:rPr lang="en-US"/>
              <a:t>Which IEP Team Member Should You Contact?</a:t>
            </a:r>
          </a:p>
        </p:txBody>
      </p:sp>
      <p:graphicFrame>
        <p:nvGraphicFramePr>
          <p:cNvPr id="4" name="Content Placeholder 3">
            <a:extLst>
              <a:ext uri="{FF2B5EF4-FFF2-40B4-BE49-F238E27FC236}">
                <a16:creationId xmlns:a16="http://schemas.microsoft.com/office/drawing/2014/main" id="{8CDB38B9-27F0-9FE7-1D43-E6FA806DC412}"/>
              </a:ext>
            </a:extLst>
          </p:cNvPr>
          <p:cNvGraphicFramePr>
            <a:graphicFrameLocks noGrp="1"/>
          </p:cNvGraphicFramePr>
          <p:nvPr>
            <p:ph idx="1"/>
            <p:extLst>
              <p:ext uri="{D42A27DB-BD31-4B8C-83A1-F6EECF244321}">
                <p14:modId xmlns:p14="http://schemas.microsoft.com/office/powerpoint/2010/main" val="2165809418"/>
              </p:ext>
            </p:extLst>
          </p:nvPr>
        </p:nvGraphicFramePr>
        <p:xfrm>
          <a:off x="396411" y="1805523"/>
          <a:ext cx="1051560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2817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are Disputes Resolved?</a:t>
            </a:r>
          </a:p>
        </p:txBody>
      </p:sp>
      <p:sp>
        <p:nvSpPr>
          <p:cNvPr id="3" name="Content Placeholder 2"/>
          <p:cNvSpPr>
            <a:spLocks noGrp="1"/>
          </p:cNvSpPr>
          <p:nvPr>
            <p:ph idx="1"/>
          </p:nvPr>
        </p:nvSpPr>
        <p:spPr/>
        <p:txBody>
          <a:bodyPr vert="horz" lIns="91440" tIns="45720" rIns="91440" bIns="45720" rtlCol="0" anchor="t">
            <a:normAutofit/>
          </a:bodyPr>
          <a:lstStyle/>
          <a:p>
            <a:pPr marL="342900" indent="-342900"/>
            <a:r>
              <a:rPr lang="en-US"/>
              <a:t>Alternative Dispute Resolution</a:t>
            </a:r>
            <a:endParaRPr lang="en-US" sz="2400">
              <a:ea typeface="Lato"/>
              <a:cs typeface="Lato"/>
            </a:endParaRPr>
          </a:p>
          <a:p>
            <a:r>
              <a:rPr lang="en-US"/>
              <a:t> </a:t>
            </a:r>
            <a:r>
              <a:rPr lang="en-US" sz="2400"/>
              <a:t>Mediation</a:t>
            </a:r>
            <a:endParaRPr lang="en-US" sz="2400">
              <a:ea typeface="Lato"/>
              <a:cs typeface="Lato"/>
            </a:endParaRPr>
          </a:p>
          <a:p>
            <a:r>
              <a:rPr lang="en-US">
                <a:latin typeface="Arial"/>
                <a:ea typeface="Lato"/>
                <a:cs typeface="Arial"/>
              </a:rPr>
              <a:t> Due Process Hearings </a:t>
            </a:r>
          </a:p>
          <a:p>
            <a:pPr marL="0" indent="0">
              <a:buNone/>
            </a:pPr>
            <a:endParaRPr lang="en-US" sz="2400">
              <a:ea typeface="Lato"/>
              <a:cs typeface="Lato"/>
            </a:endParaRPr>
          </a:p>
          <a:p>
            <a:pPr marL="0" indent="0">
              <a:buNone/>
            </a:pPr>
            <a:endParaRPr lang="en-US" sz="2400">
              <a:ea typeface="Lato"/>
              <a:cs typeface="Lato"/>
            </a:endParaRPr>
          </a:p>
          <a:p>
            <a:endParaRPr lang="en-US">
              <a:ea typeface="Lato"/>
              <a:cs typeface="Lato"/>
            </a:endParaRPr>
          </a:p>
        </p:txBody>
      </p:sp>
    </p:spTree>
    <p:extLst>
      <p:ext uri="{BB962C8B-B14F-4D97-AF65-F5344CB8AC3E}">
        <p14:creationId xmlns:p14="http://schemas.microsoft.com/office/powerpoint/2010/main" val="4264094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C016-B5D8-C668-897F-149362EAC3CB}"/>
              </a:ext>
            </a:extLst>
          </p:cNvPr>
          <p:cNvSpPr>
            <a:spLocks noGrp="1"/>
          </p:cNvSpPr>
          <p:nvPr>
            <p:ph type="title"/>
          </p:nvPr>
        </p:nvSpPr>
        <p:spPr/>
        <p:txBody>
          <a:bodyPr/>
          <a:lstStyle/>
          <a:p>
            <a:r>
              <a:rPr lang="en-US">
                <a:ea typeface="Lato Black"/>
                <a:cs typeface="Lato Black"/>
              </a:rPr>
              <a:t>The "How" of Effective IEP Communication</a:t>
            </a:r>
          </a:p>
        </p:txBody>
      </p:sp>
      <p:graphicFrame>
        <p:nvGraphicFramePr>
          <p:cNvPr id="4" name="Diagram 3">
            <a:extLst>
              <a:ext uri="{FF2B5EF4-FFF2-40B4-BE49-F238E27FC236}">
                <a16:creationId xmlns:a16="http://schemas.microsoft.com/office/drawing/2014/main" id="{D092BB2B-5831-5836-A14A-05F7AA3BB9BF}"/>
              </a:ext>
            </a:extLst>
          </p:cNvPr>
          <p:cNvGraphicFramePr/>
          <p:nvPr>
            <p:extLst>
              <p:ext uri="{D42A27DB-BD31-4B8C-83A1-F6EECF244321}">
                <p14:modId xmlns:p14="http://schemas.microsoft.com/office/powerpoint/2010/main" val="806104069"/>
              </p:ext>
            </p:extLst>
          </p:nvPr>
        </p:nvGraphicFramePr>
        <p:xfrm>
          <a:off x="482885" y="1497564"/>
          <a:ext cx="11096090" cy="48210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00298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2146-9898-0D80-33FC-F070AF8F9B5A}"/>
              </a:ext>
            </a:extLst>
          </p:cNvPr>
          <p:cNvSpPr>
            <a:spLocks noGrp="1"/>
          </p:cNvSpPr>
          <p:nvPr>
            <p:ph type="title"/>
          </p:nvPr>
        </p:nvSpPr>
        <p:spPr/>
        <p:txBody>
          <a:bodyPr/>
          <a:lstStyle/>
          <a:p>
            <a:r>
              <a:rPr lang="en-US"/>
              <a:t>The “Where” of IEP Communication</a:t>
            </a:r>
          </a:p>
        </p:txBody>
      </p:sp>
      <p:graphicFrame>
        <p:nvGraphicFramePr>
          <p:cNvPr id="5" name="Diagram 4">
            <a:extLst>
              <a:ext uri="{FF2B5EF4-FFF2-40B4-BE49-F238E27FC236}">
                <a16:creationId xmlns:a16="http://schemas.microsoft.com/office/drawing/2014/main" id="{1D159D45-98B7-F251-A48A-46FE727EB7A2}"/>
              </a:ext>
            </a:extLst>
          </p:cNvPr>
          <p:cNvGraphicFramePr/>
          <p:nvPr>
            <p:extLst>
              <p:ext uri="{D42A27DB-BD31-4B8C-83A1-F6EECF244321}">
                <p14:modId xmlns:p14="http://schemas.microsoft.com/office/powerpoint/2010/main" val="2520578324"/>
              </p:ext>
            </p:extLst>
          </p:nvPr>
        </p:nvGraphicFramePr>
        <p:xfrm>
          <a:off x="381285" y="1478149"/>
          <a:ext cx="11429429" cy="521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4572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4FD5-4132-6B8C-32CA-C47D0B790FA4}"/>
              </a:ext>
            </a:extLst>
          </p:cNvPr>
          <p:cNvSpPr>
            <a:spLocks noGrp="1"/>
          </p:cNvSpPr>
          <p:nvPr>
            <p:ph type="title"/>
          </p:nvPr>
        </p:nvSpPr>
        <p:spPr/>
        <p:txBody>
          <a:bodyPr/>
          <a:lstStyle/>
          <a:p>
            <a:r>
              <a:rPr lang="en-US"/>
              <a:t>The “When” of the IEP Communication</a:t>
            </a:r>
            <a:endParaRPr lang="en-US">
              <a:ea typeface="Lato Black"/>
              <a:cs typeface="Lato Black"/>
            </a:endParaRPr>
          </a:p>
        </p:txBody>
      </p:sp>
      <p:graphicFrame>
        <p:nvGraphicFramePr>
          <p:cNvPr id="7" name="Content Placeholder 6">
            <a:extLst>
              <a:ext uri="{FF2B5EF4-FFF2-40B4-BE49-F238E27FC236}">
                <a16:creationId xmlns:a16="http://schemas.microsoft.com/office/drawing/2014/main" id="{CCC43FC0-1129-9A72-20E0-875D7F7BC8F0}"/>
              </a:ext>
            </a:extLst>
          </p:cNvPr>
          <p:cNvGraphicFramePr>
            <a:graphicFrameLocks noGrp="1"/>
          </p:cNvGraphicFramePr>
          <p:nvPr>
            <p:ph idx="1"/>
            <p:extLst>
              <p:ext uri="{D42A27DB-BD31-4B8C-83A1-F6EECF244321}">
                <p14:modId xmlns:p14="http://schemas.microsoft.com/office/powerpoint/2010/main" val="4195225694"/>
              </p:ext>
            </p:extLst>
          </p:nvPr>
        </p:nvGraphicFramePr>
        <p:xfrm>
          <a:off x="838200" y="1928813"/>
          <a:ext cx="1051560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4204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64819"/>
            <a:ext cx="5181599" cy="1133219"/>
          </a:xfrm>
        </p:spPr>
        <p:txBody>
          <a:bodyPr anchor="ctr">
            <a:normAutofit/>
          </a:bodyPr>
          <a:lstStyle/>
          <a:p>
            <a:r>
              <a:rPr lang="en-US"/>
              <a:t>Preparing for the meeting</a:t>
            </a:r>
          </a:p>
        </p:txBody>
      </p:sp>
      <p:sp>
        <p:nvSpPr>
          <p:cNvPr id="6" name="Content Placeholder 5"/>
          <p:cNvSpPr>
            <a:spLocks noGrp="1"/>
          </p:cNvSpPr>
          <p:nvPr>
            <p:ph sz="half" idx="1"/>
          </p:nvPr>
        </p:nvSpPr>
        <p:spPr>
          <a:xfrm>
            <a:off x="457200" y="2028433"/>
            <a:ext cx="5181600" cy="4351338"/>
          </a:xfrm>
        </p:spPr>
        <p:txBody>
          <a:bodyPr>
            <a:normAutofit/>
          </a:bodyPr>
          <a:lstStyle/>
          <a:p>
            <a:r>
              <a:rPr lang="en-US"/>
              <a:t>Make a list of priorities and concerns</a:t>
            </a:r>
          </a:p>
          <a:p>
            <a:pPr marL="45720" indent="0">
              <a:buNone/>
            </a:pPr>
            <a:endParaRPr lang="en-US"/>
          </a:p>
          <a:p>
            <a:r>
              <a:rPr lang="en-US"/>
              <a:t>Contact the case carrier to discuss goals</a:t>
            </a:r>
          </a:p>
          <a:p>
            <a:endParaRPr lang="en-US"/>
          </a:p>
          <a:p>
            <a:r>
              <a:rPr lang="en-US"/>
              <a:t>Make requests for additional services, testing, or IEP meetings in writing </a:t>
            </a:r>
          </a:p>
          <a:p>
            <a:endParaRPr lang="en-US"/>
          </a:p>
          <a:p>
            <a:r>
              <a:rPr lang="en-US"/>
              <a:t>District is responsible for providing parent with reasonable notice of IEP </a:t>
            </a:r>
          </a:p>
        </p:txBody>
      </p:sp>
      <p:pic>
        <p:nvPicPr>
          <p:cNvPr id="8" name="Content Placeholder 7"/>
          <p:cNvPicPr>
            <a:picLocks noGrp="1" noChangeAspect="1"/>
          </p:cNvPicPr>
          <p:nvPr>
            <p:ph idx="13"/>
          </p:nvPr>
        </p:nvPicPr>
        <p:blipFill>
          <a:blip r:embed="rId3"/>
          <a:stretch>
            <a:fillRect/>
          </a:stretch>
        </p:blipFill>
        <p:spPr>
          <a:xfrm>
            <a:off x="6553202" y="719191"/>
            <a:ext cx="3894268" cy="5262524"/>
          </a:xfrm>
          <a:prstGeom prst="rect">
            <a:avLst/>
          </a:prstGeom>
          <a:noFill/>
        </p:spPr>
      </p:pic>
    </p:spTree>
    <p:extLst>
      <p:ext uri="{BB962C8B-B14F-4D97-AF65-F5344CB8AC3E}">
        <p14:creationId xmlns:p14="http://schemas.microsoft.com/office/powerpoint/2010/main" val="3813632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2975-6C59-95B1-034E-BADF2ECD58EB}"/>
              </a:ext>
            </a:extLst>
          </p:cNvPr>
          <p:cNvSpPr>
            <a:spLocks noGrp="1"/>
          </p:cNvSpPr>
          <p:nvPr>
            <p:ph type="title"/>
          </p:nvPr>
        </p:nvSpPr>
        <p:spPr>
          <a:xfrm>
            <a:off x="838200" y="158388"/>
            <a:ext cx="10515600" cy="1325563"/>
          </a:xfrm>
        </p:spPr>
        <p:txBody>
          <a:bodyPr anchor="ctr">
            <a:normAutofit/>
          </a:bodyPr>
          <a:lstStyle/>
          <a:p>
            <a:r>
              <a:rPr lang="en-US"/>
              <a:t>Questions and Comments</a:t>
            </a:r>
          </a:p>
        </p:txBody>
      </p:sp>
      <p:pic>
        <p:nvPicPr>
          <p:cNvPr id="5" name="Picture 4" descr="Yellow and blue symbols">
            <a:extLst>
              <a:ext uri="{FF2B5EF4-FFF2-40B4-BE49-F238E27FC236}">
                <a16:creationId xmlns:a16="http://schemas.microsoft.com/office/drawing/2014/main" id="{529BA1AB-30C9-8E40-0E10-1A6AF339B1CF}"/>
              </a:ext>
            </a:extLst>
          </p:cNvPr>
          <p:cNvPicPr>
            <a:picLocks noChangeAspect="1"/>
          </p:cNvPicPr>
          <p:nvPr/>
        </p:nvPicPr>
        <p:blipFill rotWithShape="1">
          <a:blip r:embed="rId3"/>
          <a:srcRect t="23340" b="23992"/>
          <a:stretch/>
        </p:blipFill>
        <p:spPr>
          <a:xfrm>
            <a:off x="838200" y="1789043"/>
            <a:ext cx="10515600" cy="4236844"/>
          </a:xfrm>
          <a:prstGeom prst="rect">
            <a:avLst/>
          </a:prstGeom>
          <a:noFill/>
        </p:spPr>
      </p:pic>
    </p:spTree>
    <p:extLst>
      <p:ext uri="{BB962C8B-B14F-4D97-AF65-F5344CB8AC3E}">
        <p14:creationId xmlns:p14="http://schemas.microsoft.com/office/powerpoint/2010/main" val="1392713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F0DD73-51FA-600B-1233-51142F11D43B}"/>
              </a:ext>
            </a:extLst>
          </p:cNvPr>
          <p:cNvSpPr>
            <a:spLocks noGrp="1"/>
          </p:cNvSpPr>
          <p:nvPr>
            <p:ph type="title"/>
          </p:nvPr>
        </p:nvSpPr>
        <p:spPr>
          <a:xfrm>
            <a:off x="838200" y="158388"/>
            <a:ext cx="10515600" cy="1325563"/>
          </a:xfrm>
        </p:spPr>
        <p:txBody>
          <a:bodyPr anchor="ctr">
            <a:normAutofit/>
          </a:bodyPr>
          <a:lstStyle/>
          <a:p>
            <a:r>
              <a:rPr lang="en-US"/>
              <a:t>District Contacts</a:t>
            </a:r>
          </a:p>
        </p:txBody>
      </p:sp>
      <p:pic>
        <p:nvPicPr>
          <p:cNvPr id="5" name="Picture 4">
            <a:extLst>
              <a:ext uri="{FF2B5EF4-FFF2-40B4-BE49-F238E27FC236}">
                <a16:creationId xmlns:a16="http://schemas.microsoft.com/office/drawing/2014/main" id="{9ED11325-41CE-0F83-431E-0B3C3D2D05DE}"/>
              </a:ext>
            </a:extLst>
          </p:cNvPr>
          <p:cNvPicPr>
            <a:picLocks noChangeAspect="1"/>
          </p:cNvPicPr>
          <p:nvPr/>
        </p:nvPicPr>
        <p:blipFill>
          <a:blip r:embed="rId3"/>
          <a:stretch>
            <a:fillRect/>
          </a:stretch>
        </p:blipFill>
        <p:spPr>
          <a:xfrm>
            <a:off x="1736747" y="1928191"/>
            <a:ext cx="8718506" cy="4097696"/>
          </a:xfrm>
          <a:prstGeom prst="rect">
            <a:avLst/>
          </a:prstGeom>
          <a:noFill/>
        </p:spPr>
      </p:pic>
    </p:spTree>
    <p:extLst>
      <p:ext uri="{BB962C8B-B14F-4D97-AF65-F5344CB8AC3E}">
        <p14:creationId xmlns:p14="http://schemas.microsoft.com/office/powerpoint/2010/main" val="569878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C4B5F2-B9D9-A6D1-8C79-582C05B54EBD}"/>
              </a:ext>
            </a:extLst>
          </p:cNvPr>
          <p:cNvSpPr>
            <a:spLocks noGrp="1"/>
          </p:cNvSpPr>
          <p:nvPr>
            <p:ph type="title"/>
          </p:nvPr>
        </p:nvSpPr>
        <p:spPr/>
        <p:txBody>
          <a:bodyPr/>
          <a:lstStyle/>
          <a:p>
            <a:r>
              <a:rPr lang="en-US"/>
              <a:t>Thank you!</a:t>
            </a:r>
          </a:p>
        </p:txBody>
      </p:sp>
      <p:sp>
        <p:nvSpPr>
          <p:cNvPr id="5" name="Content Placeholder 4">
            <a:extLst>
              <a:ext uri="{FF2B5EF4-FFF2-40B4-BE49-F238E27FC236}">
                <a16:creationId xmlns:a16="http://schemas.microsoft.com/office/drawing/2014/main" id="{E400427D-6726-3386-3E8E-A998226544D4}"/>
              </a:ext>
            </a:extLst>
          </p:cNvPr>
          <p:cNvSpPr>
            <a:spLocks noGrp="1"/>
          </p:cNvSpPr>
          <p:nvPr>
            <p:ph sz="half" idx="1"/>
          </p:nvPr>
        </p:nvSpPr>
        <p:spPr/>
        <p:txBody>
          <a:bodyPr/>
          <a:lstStyle/>
          <a:p>
            <a:pPr marL="342900" indent="-342900">
              <a:buFont typeface="Arial" panose="020B0604020202020204" pitchFamily="34" charset="0"/>
              <a:buChar char="•"/>
            </a:pPr>
            <a:r>
              <a:rPr lang="en-US"/>
              <a:t>Premade IEP binders will be available upon request.</a:t>
            </a:r>
          </a:p>
          <a:p>
            <a:pPr marL="342900" indent="-342900">
              <a:buFont typeface="Arial" panose="020B0604020202020204" pitchFamily="34" charset="0"/>
              <a:buChar char="•"/>
            </a:pPr>
            <a:r>
              <a:rPr lang="en-US"/>
              <a:t>Please send an email to either of the following SELPA representatives if you would like to pick up your IEP binder in building 33 after the winter break. </a:t>
            </a:r>
          </a:p>
          <a:p>
            <a:pPr marL="342900" indent="-342900">
              <a:buFont typeface="Arial" panose="020B0604020202020204" pitchFamily="34" charset="0"/>
              <a:buChar char="•"/>
            </a:pPr>
            <a:r>
              <a:rPr lang="en-US"/>
              <a:t>Those requesting an IEP binder will be notified by email when they  can pick up binders from the receptionist area in building 33. </a:t>
            </a:r>
          </a:p>
        </p:txBody>
      </p:sp>
      <p:pic>
        <p:nvPicPr>
          <p:cNvPr id="1026" name="Picture 2" descr="A cartoon of a person holding books&#10;&#10;Description automatically generated">
            <a:extLst>
              <a:ext uri="{FF2B5EF4-FFF2-40B4-BE49-F238E27FC236}">
                <a16:creationId xmlns:a16="http://schemas.microsoft.com/office/drawing/2014/main" id="{E52B936D-3937-6E56-15FD-1E3F239E1D2E}"/>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5428879" y="789909"/>
            <a:ext cx="4313605" cy="29688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F6E8D39-FB40-8615-5FD9-10AC3A708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2484" y="3897664"/>
            <a:ext cx="2449516" cy="255928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8538866-CDDB-2A84-5703-59E3F9FAA4E9}"/>
              </a:ext>
            </a:extLst>
          </p:cNvPr>
          <p:cNvSpPr txBox="1"/>
          <p:nvPr/>
        </p:nvSpPr>
        <p:spPr>
          <a:xfrm>
            <a:off x="8969339" y="983902"/>
            <a:ext cx="3113070" cy="1384995"/>
          </a:xfrm>
          <a:prstGeom prst="rect">
            <a:avLst/>
          </a:prstGeom>
          <a:noFill/>
        </p:spPr>
        <p:txBody>
          <a:bodyPr wrap="square" rtlCol="0">
            <a:spAutoFit/>
          </a:bodyPr>
          <a:lstStyle/>
          <a:p>
            <a:r>
              <a:rPr lang="en-US" sz="2800"/>
              <a:t>Heather Melero, Program Specialist</a:t>
            </a:r>
          </a:p>
          <a:p>
            <a:r>
              <a:rPr lang="en-US" sz="2800"/>
              <a:t>MeleHS@fusd.net</a:t>
            </a:r>
          </a:p>
        </p:txBody>
      </p:sp>
      <p:sp>
        <p:nvSpPr>
          <p:cNvPr id="8" name="TextBox 7">
            <a:extLst>
              <a:ext uri="{FF2B5EF4-FFF2-40B4-BE49-F238E27FC236}">
                <a16:creationId xmlns:a16="http://schemas.microsoft.com/office/drawing/2014/main" id="{34842CC7-C3D9-1AFF-F860-AAD5FB013995}"/>
              </a:ext>
            </a:extLst>
          </p:cNvPr>
          <p:cNvSpPr txBox="1"/>
          <p:nvPr/>
        </p:nvSpPr>
        <p:spPr>
          <a:xfrm>
            <a:off x="6553202" y="4204102"/>
            <a:ext cx="3114948" cy="1384995"/>
          </a:xfrm>
          <a:prstGeom prst="rect">
            <a:avLst/>
          </a:prstGeom>
          <a:noFill/>
        </p:spPr>
        <p:txBody>
          <a:bodyPr wrap="square" rtlCol="0">
            <a:spAutoFit/>
          </a:bodyPr>
          <a:lstStyle/>
          <a:p>
            <a:r>
              <a:rPr lang="en-US" sz="2800"/>
              <a:t>Jennifer Nycum, Program Specialist Nycujn@fusd.net</a:t>
            </a:r>
          </a:p>
        </p:txBody>
      </p:sp>
    </p:spTree>
    <p:extLst>
      <p:ext uri="{BB962C8B-B14F-4D97-AF65-F5344CB8AC3E}">
        <p14:creationId xmlns:p14="http://schemas.microsoft.com/office/powerpoint/2010/main" val="3297000367"/>
      </p:ext>
    </p:extLst>
  </p:cSld>
  <p:clrMapOvr>
    <a:masterClrMapping/>
  </p:clrMapOvr>
</p:sld>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TotalTime>
  <Words>4415</Words>
  <Application>Microsoft Office PowerPoint</Application>
  <PresentationFormat>Widescreen</PresentationFormat>
  <Paragraphs>454</Paragraphs>
  <Slides>55</Slides>
  <Notes>55</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Calibri</vt:lpstr>
      <vt:lpstr>Franklin Gothic Medium</vt:lpstr>
      <vt:lpstr>Lato</vt:lpstr>
      <vt:lpstr>Lato Black</vt:lpstr>
      <vt:lpstr>Wingdings</vt:lpstr>
      <vt:lpstr>Office Theme</vt:lpstr>
      <vt:lpstr>CAC Parent Training</vt:lpstr>
      <vt:lpstr>Fontana Special Education Local Plan Area (SELPA)</vt:lpstr>
      <vt:lpstr>Fontana SELPA’s Mission</vt:lpstr>
      <vt:lpstr>Agenda</vt:lpstr>
      <vt:lpstr>Navigating the IEP Paperwork</vt:lpstr>
      <vt:lpstr>What is an Individualized Education Plan (IEP)?</vt:lpstr>
      <vt:lpstr>Who are the IEP Team members?</vt:lpstr>
      <vt:lpstr>When do we hold an IEP Meeting? </vt:lpstr>
      <vt:lpstr>13 Eligibility Categories</vt:lpstr>
      <vt:lpstr>Understanding the Process</vt:lpstr>
      <vt:lpstr>What is the Notice of Procedural Safeguards?</vt:lpstr>
      <vt:lpstr>Procedural Safeguards explained: Participation</vt:lpstr>
      <vt:lpstr>Other Components of the Procedural Safeguards</vt:lpstr>
      <vt:lpstr>Procedural Safeguards: Where can you get help?</vt:lpstr>
      <vt:lpstr>Notice of Meeting </vt:lpstr>
      <vt:lpstr>Excusal Form</vt:lpstr>
      <vt:lpstr>Information/ Eligibility</vt:lpstr>
      <vt:lpstr>Present Levels of Academic and Functional Performance</vt:lpstr>
      <vt:lpstr>Special Factors</vt:lpstr>
      <vt:lpstr>Statewide Assessments</vt:lpstr>
      <vt:lpstr>Individual Transition Plan</vt:lpstr>
      <vt:lpstr>Annual Goals &amp; Objectives</vt:lpstr>
      <vt:lpstr>Behavior Intervention Plan</vt:lpstr>
      <vt:lpstr>Services and Educational Setting</vt:lpstr>
      <vt:lpstr>Parent Consent</vt:lpstr>
      <vt:lpstr>Notes Page</vt:lpstr>
      <vt:lpstr>What should be in my IEP Binder?</vt:lpstr>
      <vt:lpstr>IEP binder organization </vt:lpstr>
      <vt:lpstr>Other IEP information </vt:lpstr>
      <vt:lpstr>Other IEP information </vt:lpstr>
      <vt:lpstr>Importance of Parental Involvement </vt:lpstr>
      <vt:lpstr>Positive Relationships</vt:lpstr>
      <vt:lpstr>Empower Families</vt:lpstr>
      <vt:lpstr>Data Based Goals and Outcomes</vt:lpstr>
      <vt:lpstr>Collaborative Problem Solving </vt:lpstr>
      <vt:lpstr>Multi-Dimensional Communications</vt:lpstr>
      <vt:lpstr>Active Listening to Encourage Collaboration</vt:lpstr>
      <vt:lpstr>Active Listening </vt:lpstr>
      <vt:lpstr>Why Active Listening Works</vt:lpstr>
      <vt:lpstr>Active Listening</vt:lpstr>
      <vt:lpstr>Examples: Signs of Active Listening </vt:lpstr>
      <vt:lpstr>Techniques for Active Listening </vt:lpstr>
      <vt:lpstr>Techniques for Active Listening </vt:lpstr>
      <vt:lpstr>Techniques for Active Listening </vt:lpstr>
      <vt:lpstr>Productive Communication with the IEP Team</vt:lpstr>
      <vt:lpstr>IEP Team Communication</vt:lpstr>
      <vt:lpstr>Which IEP Team Member Should You Contact?</vt:lpstr>
      <vt:lpstr>How are Disputes Resolved?</vt:lpstr>
      <vt:lpstr>The "How" of Effective IEP Communication</vt:lpstr>
      <vt:lpstr>The “Where” of IEP Communication</vt:lpstr>
      <vt:lpstr>The “When” of the IEP Communication</vt:lpstr>
      <vt:lpstr>Preparing for the meeting</vt:lpstr>
      <vt:lpstr>Questions and Comments</vt:lpstr>
      <vt:lpstr>District Contacts</vt:lpstr>
      <vt:lpstr>Thank you!</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Yales</dc:creator>
  <cp:lastModifiedBy>Katya Quirarte</cp:lastModifiedBy>
  <cp:revision>2</cp:revision>
  <cp:lastPrinted>2023-12-05T23:38:52Z</cp:lastPrinted>
  <dcterms:created xsi:type="dcterms:W3CDTF">2022-05-02T15:23:19Z</dcterms:created>
  <dcterms:modified xsi:type="dcterms:W3CDTF">2023-12-08T19:20:01Z</dcterms:modified>
</cp:coreProperties>
</file>