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jpg" ContentType="image/jpeg"/>
  <Default Extension="m4a" ContentType="audio/mp4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theme/theme2.xml" ContentType="application/vnd.openxmlformats-officedocument.theme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theme/theme3.xml" ContentType="application/vnd.openxmlformats-officedocument.theme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theme/theme4.xml" ContentType="application/vnd.openxmlformats-officedocument.theme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theme/theme5.xml" ContentType="application/vnd.openxmlformats-officedocument.theme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theme/theme6.xml" ContentType="application/vnd.openxmlformats-officedocument.theme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theme/theme7.xml" ContentType="application/vnd.openxmlformats-officedocument.theme+xml"/>
  <Override PartName="/ppt/theme/theme8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trictFirstAndLastChars="0" embedTrueTypeFonts="1" saveSubsetFonts="1" autoCompressPictures="0">
  <p:sldMasterIdLst>
    <p:sldMasterId id="2147483658" r:id="rId4"/>
    <p:sldMasterId id="2147483661" r:id="rId5"/>
    <p:sldMasterId id="2147483673" r:id="rId6"/>
    <p:sldMasterId id="2147483683" r:id="rId7"/>
    <p:sldMasterId id="2147483695" r:id="rId8"/>
    <p:sldMasterId id="2147483707" r:id="rId9"/>
    <p:sldMasterId id="2147483719" r:id="rId10"/>
  </p:sldMasterIdLst>
  <p:notesMasterIdLst>
    <p:notesMasterId r:id="rId45"/>
  </p:notesMasterIdLst>
  <p:sldIdLst>
    <p:sldId id="965" r:id="rId11"/>
    <p:sldId id="261" r:id="rId12"/>
    <p:sldId id="966" r:id="rId13"/>
    <p:sldId id="258" r:id="rId14"/>
    <p:sldId id="260" r:id="rId15"/>
    <p:sldId id="292" r:id="rId16"/>
    <p:sldId id="974" r:id="rId17"/>
    <p:sldId id="301" r:id="rId18"/>
    <p:sldId id="302" r:id="rId19"/>
    <p:sldId id="973" r:id="rId20"/>
    <p:sldId id="256" r:id="rId21"/>
    <p:sldId id="975" r:id="rId22"/>
    <p:sldId id="257" r:id="rId23"/>
    <p:sldId id="976" r:id="rId24"/>
    <p:sldId id="977" r:id="rId25"/>
    <p:sldId id="978" r:id="rId26"/>
    <p:sldId id="969" r:id="rId27"/>
    <p:sldId id="265" r:id="rId28"/>
    <p:sldId id="268" r:id="rId29"/>
    <p:sldId id="286" r:id="rId30"/>
    <p:sldId id="967" r:id="rId31"/>
    <p:sldId id="263" r:id="rId32"/>
    <p:sldId id="289" r:id="rId33"/>
    <p:sldId id="288" r:id="rId34"/>
    <p:sldId id="962" r:id="rId35"/>
    <p:sldId id="270" r:id="rId36"/>
    <p:sldId id="271" r:id="rId37"/>
    <p:sldId id="968" r:id="rId38"/>
    <p:sldId id="273" r:id="rId39"/>
    <p:sldId id="274" r:id="rId40"/>
    <p:sldId id="963" r:id="rId41"/>
    <p:sldId id="961" r:id="rId42"/>
    <p:sldId id="272" r:id="rId43"/>
    <p:sldId id="279" r:id="rId44"/>
  </p:sldIdLst>
  <p:sldSz cx="9144000" cy="5143500" type="screen16x9"/>
  <p:notesSz cx="7010400" cy="9296400"/>
  <p:embeddedFontLst>
    <p:embeddedFont>
      <p:font typeface="Amatic SC" panose="00000500000000000000" pitchFamily="2" charset="-79"/>
      <p:regular r:id="rId46"/>
      <p:bold r:id="rId47"/>
    </p:embeddedFont>
    <p:embeddedFont>
      <p:font typeface="Baskerville Old Face" panose="02020602080505020303" pitchFamily="18" charset="0"/>
      <p:regular r:id="rId48"/>
    </p:embeddedFont>
    <p:embeddedFont>
      <p:font typeface="Bobby Jones" panose="020B0604020202020204" charset="0"/>
      <p:regular r:id="rId49"/>
    </p:embeddedFont>
    <p:embeddedFont>
      <p:font typeface="Book Antiqua" panose="02040602050305030304" pitchFamily="18" charset="0"/>
      <p:regular r:id="rId50"/>
      <p:bold r:id="rId51"/>
      <p:italic r:id="rId52"/>
      <p:boldItalic r:id="rId53"/>
    </p:embeddedFont>
    <p:embeddedFont>
      <p:font typeface="Canva Sans" panose="020B0604020202020204" charset="0"/>
      <p:regular r:id="rId54"/>
    </p:embeddedFont>
    <p:embeddedFont>
      <p:font typeface="Century Gothic" panose="020B0502020202020204" pitchFamily="34" charset="0"/>
      <p:regular r:id="rId55"/>
      <p:bold r:id="rId56"/>
      <p:italic r:id="rId57"/>
      <p:boldItalic r:id="rId58"/>
    </p:embeddedFont>
    <p:embeddedFont>
      <p:font typeface="Gill Sans Nova" panose="020B0602020104020203" pitchFamily="34" charset="0"/>
      <p:regular r:id="rId59"/>
      <p:bold r:id="rId60"/>
      <p:italic r:id="rId61"/>
      <p:boldItalic r:id="rId62"/>
    </p:embeddedFont>
    <p:embeddedFont>
      <p:font typeface="Glacial Indifference Bold" panose="020B0604020202020204" charset="0"/>
      <p:regular r:id="rId63"/>
    </p:embeddedFont>
    <p:embeddedFont>
      <p:font typeface="Kristen ITC" panose="03050502040202030202" pitchFamily="66" charset="0"/>
      <p:regular r:id="rId64"/>
    </p:embeddedFont>
    <p:embeddedFont>
      <p:font typeface="Moonlight" panose="020B0604020202020204" charset="0"/>
      <p:regular r:id="rId65"/>
    </p:embeddedFont>
    <p:embeddedFont>
      <p:font typeface="Muli" panose="020B0604020202020204" charset="0"/>
      <p:regular r:id="rId66"/>
      <p:bold r:id="rId67"/>
      <p:italic r:id="rId68"/>
      <p:boldItalic r:id="rId69"/>
    </p:embeddedFont>
    <p:embeddedFont>
      <p:font typeface="Muli Light" panose="020B0604020202020204" charset="0"/>
      <p:regular r:id="rId70"/>
      <p:bold r:id="rId71"/>
      <p:italic r:id="rId72"/>
      <p:boldItalic r:id="rId73"/>
    </p:embeddedFont>
    <p:embeddedFont>
      <p:font typeface="Quire Sans" panose="020B0502040400020003" pitchFamily="34" charset="0"/>
      <p:regular r:id="rId74"/>
      <p:bold r:id="rId75"/>
      <p:italic r:id="rId76"/>
      <p:boldItalic r:id="rId77"/>
    </p:embeddedFont>
    <p:embeddedFont>
      <p:font typeface="Trade Gothic Next Cond" panose="020B0506040303020004" pitchFamily="34" charset="0"/>
      <p:regular r:id="rId78"/>
      <p:bold r:id="rId79"/>
      <p:italic r:id="rId80"/>
      <p:boldItalic r:id="rId81"/>
    </p:embeddedFont>
    <p:embeddedFont>
      <p:font typeface="Trade Gothic Next Light" panose="020B0403040303020004" pitchFamily="34" charset="0"/>
      <p:regular r:id="rId82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Molavi, Melissa" initials="MM" lastIdx="1" clrIdx="0">
    <p:extLst>
      <p:ext uri="{19B8F6BF-5375-455C-9EA6-DF929625EA0E}">
        <p15:presenceInfo xmlns:p15="http://schemas.microsoft.com/office/powerpoint/2012/main" userId="S::mhenson@lwsd.org::1aeba35c-fafb-4ad6-9496-cd98072d7b08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CC99"/>
    <a:srgbClr val="B5D4E9"/>
    <a:srgbClr val="ADDED4"/>
    <a:srgbClr val="F0C3A3"/>
    <a:srgbClr val="ACAAFC"/>
    <a:srgbClr val="C9D3DD"/>
    <a:srgbClr val="DBBDE5"/>
    <a:srgbClr val="CDBCB5"/>
    <a:srgbClr val="DDEED0"/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0E3DFD42-B9A9-45D1-A7E7-473EF3952C4C}" v="206" dt="2024-09-19T01:38:06.060"/>
    <p1510:client id="{33F92A07-AD58-4218-820D-BF150067E57B}" v="1" dt="2024-09-19T19:56:15.296"/>
    <p1510:client id="{481AA5E8-2F3F-415D-B017-CCC169D52064}" v="18" dt="2024-09-19T19:41:33.275"/>
    <p1510:client id="{55A35C84-EDAC-4E28-83D6-3AE16B1FD54E}" v="1" dt="2024-09-19T20:41:49.461"/>
    <p1510:client id="{A68BC99D-0374-4E8D-B493-33EB4CF9926B}" v="1" dt="2024-09-19T19:52:27.881"/>
    <p1510:client id="{E198351B-84BA-4D48-93F2-D54B639493DE}" v="1" dt="2024-09-19T20:45:32.807"/>
  </p1510:revLst>
</p1510:revInfo>
</file>

<file path=ppt/tableStyles.xml><?xml version="1.0" encoding="utf-8"?>
<a:tblStyleLst xmlns:a="http://schemas.openxmlformats.org/drawingml/2006/main" def="{884B6B1E-5111-4E83-9025-0D3718415D8A}">
  <a:tblStyle styleId="{884B6B1E-5111-4E83-9025-0D3718415D8A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insideV>
        </a:tcBdr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  <a:tblStyle styleId="{17292A2E-F333-43FB-9621-5CBBE7FDCDCB}" styleName="Light Style 2 - Accent 4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</a:tcStyle>
    </a:band1H>
    <a:band1V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</a:tcBdr>
      </a:tcStyle>
    </a:band1V>
    <a:band2V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4"/>
        </a:fillRef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28" d="100"/>
          <a:sy n="128" d="100"/>
        </p:scale>
        <p:origin x="63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3.xml"/><Relationship Id="rId18" Type="http://schemas.openxmlformats.org/officeDocument/2006/relationships/slide" Target="slides/slide8.xml"/><Relationship Id="rId26" Type="http://schemas.openxmlformats.org/officeDocument/2006/relationships/slide" Target="slides/slide16.xml"/><Relationship Id="rId39" Type="http://schemas.openxmlformats.org/officeDocument/2006/relationships/slide" Target="slides/slide29.xml"/><Relationship Id="rId21" Type="http://schemas.openxmlformats.org/officeDocument/2006/relationships/slide" Target="slides/slide11.xml"/><Relationship Id="rId34" Type="http://schemas.openxmlformats.org/officeDocument/2006/relationships/slide" Target="slides/slide24.xml"/><Relationship Id="rId42" Type="http://schemas.openxmlformats.org/officeDocument/2006/relationships/slide" Target="slides/slide32.xml"/><Relationship Id="rId47" Type="http://schemas.openxmlformats.org/officeDocument/2006/relationships/font" Target="fonts/font2.fntdata"/><Relationship Id="rId50" Type="http://schemas.openxmlformats.org/officeDocument/2006/relationships/font" Target="fonts/font5.fntdata"/><Relationship Id="rId55" Type="http://schemas.openxmlformats.org/officeDocument/2006/relationships/font" Target="fonts/font10.fntdata"/><Relationship Id="rId63" Type="http://schemas.openxmlformats.org/officeDocument/2006/relationships/font" Target="fonts/font18.fntdata"/><Relationship Id="rId68" Type="http://schemas.openxmlformats.org/officeDocument/2006/relationships/font" Target="fonts/font23.fntdata"/><Relationship Id="rId76" Type="http://schemas.openxmlformats.org/officeDocument/2006/relationships/font" Target="fonts/font31.fntdata"/><Relationship Id="rId84" Type="http://schemas.openxmlformats.org/officeDocument/2006/relationships/presProps" Target="presProps.xml"/><Relationship Id="rId7" Type="http://schemas.openxmlformats.org/officeDocument/2006/relationships/slideMaster" Target="slideMasters/slideMaster4.xml"/><Relationship Id="rId71" Type="http://schemas.openxmlformats.org/officeDocument/2006/relationships/font" Target="fonts/font26.fntdata"/><Relationship Id="rId2" Type="http://schemas.openxmlformats.org/officeDocument/2006/relationships/customXml" Target="../customXml/item2.xml"/><Relationship Id="rId16" Type="http://schemas.openxmlformats.org/officeDocument/2006/relationships/slide" Target="slides/slide6.xml"/><Relationship Id="rId29" Type="http://schemas.openxmlformats.org/officeDocument/2006/relationships/slide" Target="slides/slide19.xml"/><Relationship Id="rId11" Type="http://schemas.openxmlformats.org/officeDocument/2006/relationships/slide" Target="slides/slide1.xml"/><Relationship Id="rId24" Type="http://schemas.openxmlformats.org/officeDocument/2006/relationships/slide" Target="slides/slide14.xml"/><Relationship Id="rId32" Type="http://schemas.openxmlformats.org/officeDocument/2006/relationships/slide" Target="slides/slide22.xml"/><Relationship Id="rId37" Type="http://schemas.openxmlformats.org/officeDocument/2006/relationships/slide" Target="slides/slide27.xml"/><Relationship Id="rId40" Type="http://schemas.openxmlformats.org/officeDocument/2006/relationships/slide" Target="slides/slide30.xml"/><Relationship Id="rId45" Type="http://schemas.openxmlformats.org/officeDocument/2006/relationships/notesMaster" Target="notesMasters/notesMaster1.xml"/><Relationship Id="rId53" Type="http://schemas.openxmlformats.org/officeDocument/2006/relationships/font" Target="fonts/font8.fntdata"/><Relationship Id="rId58" Type="http://schemas.openxmlformats.org/officeDocument/2006/relationships/font" Target="fonts/font13.fntdata"/><Relationship Id="rId66" Type="http://schemas.openxmlformats.org/officeDocument/2006/relationships/font" Target="fonts/font21.fntdata"/><Relationship Id="rId74" Type="http://schemas.openxmlformats.org/officeDocument/2006/relationships/font" Target="fonts/font29.fntdata"/><Relationship Id="rId79" Type="http://schemas.openxmlformats.org/officeDocument/2006/relationships/font" Target="fonts/font34.fntdata"/><Relationship Id="rId87" Type="http://schemas.openxmlformats.org/officeDocument/2006/relationships/tableStyles" Target="tableStyles.xml"/><Relationship Id="rId5" Type="http://schemas.openxmlformats.org/officeDocument/2006/relationships/slideMaster" Target="slideMasters/slideMaster2.xml"/><Relationship Id="rId61" Type="http://schemas.openxmlformats.org/officeDocument/2006/relationships/font" Target="fonts/font16.fntdata"/><Relationship Id="rId82" Type="http://schemas.openxmlformats.org/officeDocument/2006/relationships/font" Target="fonts/font37.fntdata"/><Relationship Id="rId19" Type="http://schemas.openxmlformats.org/officeDocument/2006/relationships/slide" Target="slides/slide9.xml"/><Relationship Id="rId4" Type="http://schemas.openxmlformats.org/officeDocument/2006/relationships/slideMaster" Target="slideMasters/slideMaster1.xml"/><Relationship Id="rId9" Type="http://schemas.openxmlformats.org/officeDocument/2006/relationships/slideMaster" Target="slideMasters/slideMaster6.xml"/><Relationship Id="rId14" Type="http://schemas.openxmlformats.org/officeDocument/2006/relationships/slide" Target="slides/slide4.xml"/><Relationship Id="rId22" Type="http://schemas.openxmlformats.org/officeDocument/2006/relationships/slide" Target="slides/slide12.xml"/><Relationship Id="rId27" Type="http://schemas.openxmlformats.org/officeDocument/2006/relationships/slide" Target="slides/slide17.xml"/><Relationship Id="rId30" Type="http://schemas.openxmlformats.org/officeDocument/2006/relationships/slide" Target="slides/slide20.xml"/><Relationship Id="rId35" Type="http://schemas.openxmlformats.org/officeDocument/2006/relationships/slide" Target="slides/slide25.xml"/><Relationship Id="rId43" Type="http://schemas.openxmlformats.org/officeDocument/2006/relationships/slide" Target="slides/slide33.xml"/><Relationship Id="rId48" Type="http://schemas.openxmlformats.org/officeDocument/2006/relationships/font" Target="fonts/font3.fntdata"/><Relationship Id="rId56" Type="http://schemas.openxmlformats.org/officeDocument/2006/relationships/font" Target="fonts/font11.fntdata"/><Relationship Id="rId64" Type="http://schemas.openxmlformats.org/officeDocument/2006/relationships/font" Target="fonts/font19.fntdata"/><Relationship Id="rId69" Type="http://schemas.openxmlformats.org/officeDocument/2006/relationships/font" Target="fonts/font24.fntdata"/><Relationship Id="rId77" Type="http://schemas.openxmlformats.org/officeDocument/2006/relationships/font" Target="fonts/font32.fntdata"/><Relationship Id="rId8" Type="http://schemas.openxmlformats.org/officeDocument/2006/relationships/slideMaster" Target="slideMasters/slideMaster5.xml"/><Relationship Id="rId51" Type="http://schemas.openxmlformats.org/officeDocument/2006/relationships/font" Target="fonts/font6.fntdata"/><Relationship Id="rId72" Type="http://schemas.openxmlformats.org/officeDocument/2006/relationships/font" Target="fonts/font27.fntdata"/><Relationship Id="rId80" Type="http://schemas.openxmlformats.org/officeDocument/2006/relationships/font" Target="fonts/font35.fntdata"/><Relationship Id="rId85" Type="http://schemas.openxmlformats.org/officeDocument/2006/relationships/viewProps" Target="viewProps.xml"/><Relationship Id="rId3" Type="http://schemas.openxmlformats.org/officeDocument/2006/relationships/customXml" Target="../customXml/item3.xml"/><Relationship Id="rId12" Type="http://schemas.openxmlformats.org/officeDocument/2006/relationships/slide" Target="slides/slide2.xml"/><Relationship Id="rId17" Type="http://schemas.openxmlformats.org/officeDocument/2006/relationships/slide" Target="slides/slide7.xml"/><Relationship Id="rId25" Type="http://schemas.openxmlformats.org/officeDocument/2006/relationships/slide" Target="slides/slide15.xml"/><Relationship Id="rId33" Type="http://schemas.openxmlformats.org/officeDocument/2006/relationships/slide" Target="slides/slide23.xml"/><Relationship Id="rId38" Type="http://schemas.openxmlformats.org/officeDocument/2006/relationships/slide" Target="slides/slide28.xml"/><Relationship Id="rId46" Type="http://schemas.openxmlformats.org/officeDocument/2006/relationships/font" Target="fonts/font1.fntdata"/><Relationship Id="rId59" Type="http://schemas.openxmlformats.org/officeDocument/2006/relationships/font" Target="fonts/font14.fntdata"/><Relationship Id="rId67" Type="http://schemas.openxmlformats.org/officeDocument/2006/relationships/font" Target="fonts/font22.fntdata"/><Relationship Id="rId20" Type="http://schemas.openxmlformats.org/officeDocument/2006/relationships/slide" Target="slides/slide10.xml"/><Relationship Id="rId41" Type="http://schemas.openxmlformats.org/officeDocument/2006/relationships/slide" Target="slides/slide31.xml"/><Relationship Id="rId54" Type="http://schemas.openxmlformats.org/officeDocument/2006/relationships/font" Target="fonts/font9.fntdata"/><Relationship Id="rId62" Type="http://schemas.openxmlformats.org/officeDocument/2006/relationships/font" Target="fonts/font17.fntdata"/><Relationship Id="rId70" Type="http://schemas.openxmlformats.org/officeDocument/2006/relationships/font" Target="fonts/font25.fntdata"/><Relationship Id="rId75" Type="http://schemas.openxmlformats.org/officeDocument/2006/relationships/font" Target="fonts/font30.fntdata"/><Relationship Id="rId83" Type="http://schemas.openxmlformats.org/officeDocument/2006/relationships/commentAuthors" Target="commentAuthors.xml"/><Relationship Id="rId88" Type="http://schemas.microsoft.com/office/2015/10/relationships/revisionInfo" Target="revisionInfo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3.xml"/><Relationship Id="rId15" Type="http://schemas.openxmlformats.org/officeDocument/2006/relationships/slide" Target="slides/slide5.xml"/><Relationship Id="rId23" Type="http://schemas.openxmlformats.org/officeDocument/2006/relationships/slide" Target="slides/slide13.xml"/><Relationship Id="rId28" Type="http://schemas.openxmlformats.org/officeDocument/2006/relationships/slide" Target="slides/slide18.xml"/><Relationship Id="rId36" Type="http://schemas.openxmlformats.org/officeDocument/2006/relationships/slide" Target="slides/slide26.xml"/><Relationship Id="rId49" Type="http://schemas.openxmlformats.org/officeDocument/2006/relationships/font" Target="fonts/font4.fntdata"/><Relationship Id="rId57" Type="http://schemas.openxmlformats.org/officeDocument/2006/relationships/font" Target="fonts/font12.fntdata"/><Relationship Id="rId10" Type="http://schemas.openxmlformats.org/officeDocument/2006/relationships/slideMaster" Target="slideMasters/slideMaster7.xml"/><Relationship Id="rId31" Type="http://schemas.openxmlformats.org/officeDocument/2006/relationships/slide" Target="slides/slide21.xml"/><Relationship Id="rId44" Type="http://schemas.openxmlformats.org/officeDocument/2006/relationships/slide" Target="slides/slide34.xml"/><Relationship Id="rId52" Type="http://schemas.openxmlformats.org/officeDocument/2006/relationships/font" Target="fonts/font7.fntdata"/><Relationship Id="rId60" Type="http://schemas.openxmlformats.org/officeDocument/2006/relationships/font" Target="fonts/font15.fntdata"/><Relationship Id="rId65" Type="http://schemas.openxmlformats.org/officeDocument/2006/relationships/font" Target="fonts/font20.fntdata"/><Relationship Id="rId73" Type="http://schemas.openxmlformats.org/officeDocument/2006/relationships/font" Target="fonts/font28.fntdata"/><Relationship Id="rId78" Type="http://schemas.openxmlformats.org/officeDocument/2006/relationships/font" Target="fonts/font33.fntdata"/><Relationship Id="rId81" Type="http://schemas.openxmlformats.org/officeDocument/2006/relationships/font" Target="fonts/font36.fntdata"/><Relationship Id="rId86" Type="http://schemas.openxmlformats.org/officeDocument/2006/relationships/theme" Target="theme/theme1.xml"/></Relationships>
</file>

<file path=ppt/diagrams/_rels/data2.xml.rels><?xml version="1.0" encoding="UTF-8" standalone="yes"?>
<Relationships xmlns="http://schemas.openxmlformats.org/package/2006/relationships"><Relationship Id="rId8" Type="http://schemas.openxmlformats.org/officeDocument/2006/relationships/image" Target="../media/image42.svg"/><Relationship Id="rId3" Type="http://schemas.openxmlformats.org/officeDocument/2006/relationships/image" Target="../media/image37.png"/><Relationship Id="rId7" Type="http://schemas.openxmlformats.org/officeDocument/2006/relationships/image" Target="../media/image41.png"/><Relationship Id="rId2" Type="http://schemas.openxmlformats.org/officeDocument/2006/relationships/image" Target="../media/image36.svg"/><Relationship Id="rId1" Type="http://schemas.openxmlformats.org/officeDocument/2006/relationships/image" Target="../media/image35.png"/><Relationship Id="rId6" Type="http://schemas.openxmlformats.org/officeDocument/2006/relationships/image" Target="../media/image40.svg"/><Relationship Id="rId5" Type="http://schemas.openxmlformats.org/officeDocument/2006/relationships/image" Target="../media/image39.png"/><Relationship Id="rId10" Type="http://schemas.openxmlformats.org/officeDocument/2006/relationships/image" Target="../media/image44.svg"/><Relationship Id="rId4" Type="http://schemas.openxmlformats.org/officeDocument/2006/relationships/image" Target="../media/image38.svg"/><Relationship Id="rId9" Type="http://schemas.openxmlformats.org/officeDocument/2006/relationships/image" Target="../media/image43.png"/></Relationships>
</file>

<file path=ppt/diagrams/_rels/drawing2.xml.rels><?xml version="1.0" encoding="UTF-8" standalone="yes"?>
<Relationships xmlns="http://schemas.openxmlformats.org/package/2006/relationships"><Relationship Id="rId8" Type="http://schemas.openxmlformats.org/officeDocument/2006/relationships/image" Target="../media/image42.svg"/><Relationship Id="rId3" Type="http://schemas.openxmlformats.org/officeDocument/2006/relationships/image" Target="../media/image37.png"/><Relationship Id="rId7" Type="http://schemas.openxmlformats.org/officeDocument/2006/relationships/image" Target="../media/image41.png"/><Relationship Id="rId2" Type="http://schemas.openxmlformats.org/officeDocument/2006/relationships/image" Target="../media/image36.svg"/><Relationship Id="rId1" Type="http://schemas.openxmlformats.org/officeDocument/2006/relationships/image" Target="../media/image35.png"/><Relationship Id="rId6" Type="http://schemas.openxmlformats.org/officeDocument/2006/relationships/image" Target="../media/image40.svg"/><Relationship Id="rId5" Type="http://schemas.openxmlformats.org/officeDocument/2006/relationships/image" Target="../media/image39.png"/><Relationship Id="rId10" Type="http://schemas.openxmlformats.org/officeDocument/2006/relationships/image" Target="../media/image44.svg"/><Relationship Id="rId4" Type="http://schemas.openxmlformats.org/officeDocument/2006/relationships/image" Target="../media/image38.svg"/><Relationship Id="rId9" Type="http://schemas.openxmlformats.org/officeDocument/2006/relationships/image" Target="../media/image43.pn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18/5/colors/Iconchunking_coloredtext_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bg1"/>
    </dgm:fillClrLst>
    <dgm:linClrLst meth="repeat">
      <a:schemeClr val="lt1">
        <a:alpha val="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accent2">
        <a:alpha val="0"/>
      </a:schemeClr>
    </dgm:fillClrLst>
    <dgm:linClrLst meth="repeat">
      <a:schemeClr val="accent2">
        <a:alpha val="0"/>
      </a:schemeClr>
    </dgm:linClrLst>
    <dgm:effectClrLst/>
    <dgm:txLinClrLst/>
    <dgm:txFillClrLst meth="repeat">
      <a:schemeClr val="accent2"/>
      <a:schemeClr val="accent3"/>
      <a:schemeClr val="accent4"/>
      <a:schemeClr val="accent5"/>
      <a:schemeClr val="accent6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B5F23536-47AB-4186-9484-2DD36222FB06}" type="doc">
      <dgm:prSet loTypeId="urn:microsoft.com/office/officeart/2005/8/layout/vList2" loCatId="list" qsTypeId="urn:microsoft.com/office/officeart/2005/8/quickstyle/simple1" qsCatId="simple" csTypeId="urn:microsoft.com/office/officeart/2005/8/colors/colorful5" csCatId="colorful" phldr="1"/>
      <dgm:spPr/>
      <dgm:t>
        <a:bodyPr/>
        <a:lstStyle/>
        <a:p>
          <a:endParaRPr lang="en-US"/>
        </a:p>
      </dgm:t>
    </dgm:pt>
    <dgm:pt modelId="{A9D10C6F-1D7E-4B40-99D9-A6D046347EBC}">
      <dgm:prSet/>
      <dgm:spPr/>
      <dgm:t>
        <a:bodyPr/>
        <a:lstStyle/>
        <a:p>
          <a:r>
            <a:rPr lang="en-US"/>
            <a:t>We serve students who are not meeting district and state academic standards in reading.</a:t>
          </a:r>
        </a:p>
      </dgm:t>
    </dgm:pt>
    <dgm:pt modelId="{1BBC3158-AAAB-423B-BC7A-29467D9846F0}" type="parTrans" cxnId="{2FB02CFD-1543-4E01-A2F1-E203014F6209}">
      <dgm:prSet/>
      <dgm:spPr/>
      <dgm:t>
        <a:bodyPr/>
        <a:lstStyle/>
        <a:p>
          <a:endParaRPr lang="en-US"/>
        </a:p>
      </dgm:t>
    </dgm:pt>
    <dgm:pt modelId="{D5E3B335-062B-4676-8984-3F1803DB4DFD}" type="sibTrans" cxnId="{2FB02CFD-1543-4E01-A2F1-E203014F6209}">
      <dgm:prSet/>
      <dgm:spPr/>
      <dgm:t>
        <a:bodyPr/>
        <a:lstStyle/>
        <a:p>
          <a:endParaRPr lang="en-US"/>
        </a:p>
      </dgm:t>
    </dgm:pt>
    <dgm:pt modelId="{E56C2835-86C1-4DD8-B26F-C0B4C284FDD5}">
      <dgm:prSet/>
      <dgm:spPr/>
      <dgm:t>
        <a:bodyPr/>
        <a:lstStyle/>
        <a:p>
          <a:pPr>
            <a:lnSpc>
              <a:spcPct val="100000"/>
            </a:lnSpc>
          </a:pPr>
          <a:r>
            <a:rPr lang="en-US"/>
            <a:t>Our Reading testing will be through </a:t>
          </a:r>
          <a:r>
            <a:rPr lang="en-US" err="1"/>
            <a:t>FastBridge</a:t>
          </a:r>
          <a:r>
            <a:rPr lang="en-US"/>
            <a:t>, which replaced DIBELS</a:t>
          </a:r>
        </a:p>
      </dgm:t>
    </dgm:pt>
    <dgm:pt modelId="{61DD626B-7F19-478C-BD39-E8B3B627243F}" type="parTrans" cxnId="{BCB36DB3-EBE8-4F09-BFA3-C7BFB17D2A90}">
      <dgm:prSet/>
      <dgm:spPr/>
      <dgm:t>
        <a:bodyPr/>
        <a:lstStyle/>
        <a:p>
          <a:endParaRPr lang="en-US"/>
        </a:p>
      </dgm:t>
    </dgm:pt>
    <dgm:pt modelId="{F446E341-0DF6-46DB-80EF-D4F1B4A5FBF9}" type="sibTrans" cxnId="{BCB36DB3-EBE8-4F09-BFA3-C7BFB17D2A90}">
      <dgm:prSet/>
      <dgm:spPr/>
      <dgm:t>
        <a:bodyPr/>
        <a:lstStyle/>
        <a:p>
          <a:endParaRPr lang="en-US"/>
        </a:p>
      </dgm:t>
    </dgm:pt>
    <dgm:pt modelId="{96FFF909-E56E-4E7F-88C6-C26F9EE1E419}">
      <dgm:prSet/>
      <dgm:spPr/>
      <dgm:t>
        <a:bodyPr/>
        <a:lstStyle/>
        <a:p>
          <a:pPr>
            <a:lnSpc>
              <a:spcPct val="100000"/>
            </a:lnSpc>
          </a:pPr>
          <a:r>
            <a:rPr lang="en-US"/>
            <a:t>Safety Net groups will begin when testing has been completed by their classroom teacher.</a:t>
          </a:r>
        </a:p>
      </dgm:t>
    </dgm:pt>
    <dgm:pt modelId="{D1DD83BA-D100-4519-B86F-CC7F5A2D0738}" type="parTrans" cxnId="{DCAD50CD-16FB-4D6B-9AA5-A1F3A7322065}">
      <dgm:prSet/>
      <dgm:spPr/>
      <dgm:t>
        <a:bodyPr/>
        <a:lstStyle/>
        <a:p>
          <a:endParaRPr lang="en-US"/>
        </a:p>
      </dgm:t>
    </dgm:pt>
    <dgm:pt modelId="{FA76276A-8A6A-401D-9008-D360EFE0B253}" type="sibTrans" cxnId="{DCAD50CD-16FB-4D6B-9AA5-A1F3A7322065}">
      <dgm:prSet/>
      <dgm:spPr/>
      <dgm:t>
        <a:bodyPr/>
        <a:lstStyle/>
        <a:p>
          <a:endParaRPr lang="en-US"/>
        </a:p>
      </dgm:t>
    </dgm:pt>
    <dgm:pt modelId="{5E28CB19-C6CB-4F8E-B207-57EBB38BB2F9}">
      <dgm:prSet/>
      <dgm:spPr/>
      <dgm:t>
        <a:bodyPr/>
        <a:lstStyle/>
        <a:p>
          <a:pPr>
            <a:lnSpc>
              <a:spcPct val="100000"/>
            </a:lnSpc>
          </a:pPr>
          <a:r>
            <a:rPr lang="en-US"/>
            <a:t>Parents will be contacted if testing data indicates that their student will benefit from receiving </a:t>
          </a:r>
          <a:r>
            <a:rPr lang="en-US" u="sng"/>
            <a:t>extra support</a:t>
          </a:r>
          <a:r>
            <a:rPr lang="en-US"/>
            <a:t> in Safety Net groups.</a:t>
          </a:r>
        </a:p>
      </dgm:t>
    </dgm:pt>
    <dgm:pt modelId="{C42FDFF1-B243-4C6E-88EC-96E12AD8E06B}" type="parTrans" cxnId="{E5CEDA24-D10F-45CB-B111-BA539F945D9C}">
      <dgm:prSet/>
      <dgm:spPr/>
      <dgm:t>
        <a:bodyPr/>
        <a:lstStyle/>
        <a:p>
          <a:endParaRPr lang="en-US"/>
        </a:p>
      </dgm:t>
    </dgm:pt>
    <dgm:pt modelId="{E6786F33-C49A-498B-ABDA-93B76A68262E}" type="sibTrans" cxnId="{E5CEDA24-D10F-45CB-B111-BA539F945D9C}">
      <dgm:prSet/>
      <dgm:spPr/>
      <dgm:t>
        <a:bodyPr/>
        <a:lstStyle/>
        <a:p>
          <a:endParaRPr lang="en-US"/>
        </a:p>
      </dgm:t>
    </dgm:pt>
    <dgm:pt modelId="{201CEBFC-5333-41F1-B177-027E76C8E737}">
      <dgm:prSet/>
      <dgm:spPr/>
      <dgm:t>
        <a:bodyPr/>
        <a:lstStyle/>
        <a:p>
          <a:pPr>
            <a:lnSpc>
              <a:spcPct val="100000"/>
            </a:lnSpc>
          </a:pPr>
          <a:r>
            <a:rPr lang="en-US"/>
            <a:t>Safety Net groups will not interrupt or replace classroom instruction, they act as an extra support in addition to core curriculum</a:t>
          </a:r>
        </a:p>
      </dgm:t>
    </dgm:pt>
    <dgm:pt modelId="{709ADC5B-9E47-4FF3-B095-4F4FF3981B93}" type="parTrans" cxnId="{63D32A45-A0A6-4F20-B3E4-7F764E711B9D}">
      <dgm:prSet/>
      <dgm:spPr/>
      <dgm:t>
        <a:bodyPr/>
        <a:lstStyle/>
        <a:p>
          <a:endParaRPr lang="en-US"/>
        </a:p>
      </dgm:t>
    </dgm:pt>
    <dgm:pt modelId="{735D20BD-7E66-41EC-8680-C60586236D29}" type="sibTrans" cxnId="{63D32A45-A0A6-4F20-B3E4-7F764E711B9D}">
      <dgm:prSet/>
      <dgm:spPr/>
      <dgm:t>
        <a:bodyPr/>
        <a:lstStyle/>
        <a:p>
          <a:endParaRPr lang="en-US"/>
        </a:p>
      </dgm:t>
    </dgm:pt>
    <dgm:pt modelId="{75933E6E-F307-4B60-929A-19CFB13A41A7}" type="pres">
      <dgm:prSet presAssocID="{B5F23536-47AB-4186-9484-2DD36222FB06}" presName="linear" presStyleCnt="0">
        <dgm:presLayoutVars>
          <dgm:animLvl val="lvl"/>
          <dgm:resizeHandles val="exact"/>
        </dgm:presLayoutVars>
      </dgm:prSet>
      <dgm:spPr/>
    </dgm:pt>
    <dgm:pt modelId="{51A24AFA-F359-4FC0-93C1-0C8E80D68C07}" type="pres">
      <dgm:prSet presAssocID="{A9D10C6F-1D7E-4B40-99D9-A6D046347EBC}" presName="parentText" presStyleLbl="node1" presStyleIdx="0" presStyleCnt="5">
        <dgm:presLayoutVars>
          <dgm:chMax val="0"/>
          <dgm:bulletEnabled val="1"/>
        </dgm:presLayoutVars>
      </dgm:prSet>
      <dgm:spPr/>
    </dgm:pt>
    <dgm:pt modelId="{30923600-549B-4B2E-A709-BD406448FCD9}" type="pres">
      <dgm:prSet presAssocID="{D5E3B335-062B-4676-8984-3F1803DB4DFD}" presName="spacer" presStyleCnt="0"/>
      <dgm:spPr/>
    </dgm:pt>
    <dgm:pt modelId="{C075B625-FCC6-457A-B382-E7396E75B983}" type="pres">
      <dgm:prSet presAssocID="{E56C2835-86C1-4DD8-B26F-C0B4C284FDD5}" presName="parentText" presStyleLbl="node1" presStyleIdx="1" presStyleCnt="5">
        <dgm:presLayoutVars>
          <dgm:chMax val="0"/>
          <dgm:bulletEnabled val="1"/>
        </dgm:presLayoutVars>
      </dgm:prSet>
      <dgm:spPr/>
    </dgm:pt>
    <dgm:pt modelId="{8B89DD81-3A82-4152-AE9E-9BF0B2080151}" type="pres">
      <dgm:prSet presAssocID="{F446E341-0DF6-46DB-80EF-D4F1B4A5FBF9}" presName="spacer" presStyleCnt="0"/>
      <dgm:spPr/>
    </dgm:pt>
    <dgm:pt modelId="{5E427ED3-BCD6-425C-9C40-885DE617FF8E}" type="pres">
      <dgm:prSet presAssocID="{96FFF909-E56E-4E7F-88C6-C26F9EE1E419}" presName="parentText" presStyleLbl="node1" presStyleIdx="2" presStyleCnt="5">
        <dgm:presLayoutVars>
          <dgm:chMax val="0"/>
          <dgm:bulletEnabled val="1"/>
        </dgm:presLayoutVars>
      </dgm:prSet>
      <dgm:spPr/>
    </dgm:pt>
    <dgm:pt modelId="{80994201-18D0-41C0-9EAE-87E89945C881}" type="pres">
      <dgm:prSet presAssocID="{FA76276A-8A6A-401D-9008-D360EFE0B253}" presName="spacer" presStyleCnt="0"/>
      <dgm:spPr/>
    </dgm:pt>
    <dgm:pt modelId="{BB2FA099-8012-4C1B-B54D-61568F3F75AB}" type="pres">
      <dgm:prSet presAssocID="{5E28CB19-C6CB-4F8E-B207-57EBB38BB2F9}" presName="parentText" presStyleLbl="node1" presStyleIdx="3" presStyleCnt="5">
        <dgm:presLayoutVars>
          <dgm:chMax val="0"/>
          <dgm:bulletEnabled val="1"/>
        </dgm:presLayoutVars>
      </dgm:prSet>
      <dgm:spPr/>
    </dgm:pt>
    <dgm:pt modelId="{8F90B394-5293-44B9-9BA9-4B05370ABE63}" type="pres">
      <dgm:prSet presAssocID="{E6786F33-C49A-498B-ABDA-93B76A68262E}" presName="spacer" presStyleCnt="0"/>
      <dgm:spPr/>
    </dgm:pt>
    <dgm:pt modelId="{BFF9A1D0-5CF1-4833-8D2B-D1F4B06B0117}" type="pres">
      <dgm:prSet presAssocID="{201CEBFC-5333-41F1-B177-027E76C8E737}" presName="parentText" presStyleLbl="node1" presStyleIdx="4" presStyleCnt="5">
        <dgm:presLayoutVars>
          <dgm:chMax val="0"/>
          <dgm:bulletEnabled val="1"/>
        </dgm:presLayoutVars>
      </dgm:prSet>
      <dgm:spPr/>
    </dgm:pt>
  </dgm:ptLst>
  <dgm:cxnLst>
    <dgm:cxn modelId="{84914E0F-DBF1-4B08-BD07-30C4EAC6923F}" type="presOf" srcId="{96FFF909-E56E-4E7F-88C6-C26F9EE1E419}" destId="{5E427ED3-BCD6-425C-9C40-885DE617FF8E}" srcOrd="0" destOrd="0" presId="urn:microsoft.com/office/officeart/2005/8/layout/vList2"/>
    <dgm:cxn modelId="{5F49FF18-1358-4162-A7A1-CB5AE8F71C9C}" type="presOf" srcId="{5E28CB19-C6CB-4F8E-B207-57EBB38BB2F9}" destId="{BB2FA099-8012-4C1B-B54D-61568F3F75AB}" srcOrd="0" destOrd="0" presId="urn:microsoft.com/office/officeart/2005/8/layout/vList2"/>
    <dgm:cxn modelId="{E5CEDA24-D10F-45CB-B111-BA539F945D9C}" srcId="{B5F23536-47AB-4186-9484-2DD36222FB06}" destId="{5E28CB19-C6CB-4F8E-B207-57EBB38BB2F9}" srcOrd="3" destOrd="0" parTransId="{C42FDFF1-B243-4C6E-88EC-96E12AD8E06B}" sibTransId="{E6786F33-C49A-498B-ABDA-93B76A68262E}"/>
    <dgm:cxn modelId="{63D32A45-A0A6-4F20-B3E4-7F764E711B9D}" srcId="{B5F23536-47AB-4186-9484-2DD36222FB06}" destId="{201CEBFC-5333-41F1-B177-027E76C8E737}" srcOrd="4" destOrd="0" parTransId="{709ADC5B-9E47-4FF3-B095-4F4FF3981B93}" sibTransId="{735D20BD-7E66-41EC-8680-C60586236D29}"/>
    <dgm:cxn modelId="{9389EA48-5C6D-4D83-BE8C-8543A6AF3749}" type="presOf" srcId="{E56C2835-86C1-4DD8-B26F-C0B4C284FDD5}" destId="{C075B625-FCC6-457A-B382-E7396E75B983}" srcOrd="0" destOrd="0" presId="urn:microsoft.com/office/officeart/2005/8/layout/vList2"/>
    <dgm:cxn modelId="{D7E5F14B-2F52-4E62-B742-63EBF26F5337}" type="presOf" srcId="{201CEBFC-5333-41F1-B177-027E76C8E737}" destId="{BFF9A1D0-5CF1-4833-8D2B-D1F4B06B0117}" srcOrd="0" destOrd="0" presId="urn:microsoft.com/office/officeart/2005/8/layout/vList2"/>
    <dgm:cxn modelId="{3E107D73-ECEA-47D5-9AB2-60879B000C69}" type="presOf" srcId="{B5F23536-47AB-4186-9484-2DD36222FB06}" destId="{75933E6E-F307-4B60-929A-19CFB13A41A7}" srcOrd="0" destOrd="0" presId="urn:microsoft.com/office/officeart/2005/8/layout/vList2"/>
    <dgm:cxn modelId="{BCB36DB3-EBE8-4F09-BFA3-C7BFB17D2A90}" srcId="{B5F23536-47AB-4186-9484-2DD36222FB06}" destId="{E56C2835-86C1-4DD8-B26F-C0B4C284FDD5}" srcOrd="1" destOrd="0" parTransId="{61DD626B-7F19-478C-BD39-E8B3B627243F}" sibTransId="{F446E341-0DF6-46DB-80EF-D4F1B4A5FBF9}"/>
    <dgm:cxn modelId="{96D3B9B8-7185-4478-8C32-D9EE76AA8BEC}" type="presOf" srcId="{A9D10C6F-1D7E-4B40-99D9-A6D046347EBC}" destId="{51A24AFA-F359-4FC0-93C1-0C8E80D68C07}" srcOrd="0" destOrd="0" presId="urn:microsoft.com/office/officeart/2005/8/layout/vList2"/>
    <dgm:cxn modelId="{DCAD50CD-16FB-4D6B-9AA5-A1F3A7322065}" srcId="{B5F23536-47AB-4186-9484-2DD36222FB06}" destId="{96FFF909-E56E-4E7F-88C6-C26F9EE1E419}" srcOrd="2" destOrd="0" parTransId="{D1DD83BA-D100-4519-B86F-CC7F5A2D0738}" sibTransId="{FA76276A-8A6A-401D-9008-D360EFE0B253}"/>
    <dgm:cxn modelId="{2FB02CFD-1543-4E01-A2F1-E203014F6209}" srcId="{B5F23536-47AB-4186-9484-2DD36222FB06}" destId="{A9D10C6F-1D7E-4B40-99D9-A6D046347EBC}" srcOrd="0" destOrd="0" parTransId="{1BBC3158-AAAB-423B-BC7A-29467D9846F0}" sibTransId="{D5E3B335-062B-4676-8984-3F1803DB4DFD}"/>
    <dgm:cxn modelId="{748E3AE5-E381-49B9-BFBC-39B5DF101591}" type="presParOf" srcId="{75933E6E-F307-4B60-929A-19CFB13A41A7}" destId="{51A24AFA-F359-4FC0-93C1-0C8E80D68C07}" srcOrd="0" destOrd="0" presId="urn:microsoft.com/office/officeart/2005/8/layout/vList2"/>
    <dgm:cxn modelId="{C4B943B3-46B2-4966-A9F9-71D11EB9673E}" type="presParOf" srcId="{75933E6E-F307-4B60-929A-19CFB13A41A7}" destId="{30923600-549B-4B2E-A709-BD406448FCD9}" srcOrd="1" destOrd="0" presId="urn:microsoft.com/office/officeart/2005/8/layout/vList2"/>
    <dgm:cxn modelId="{C36DDEE2-1D9D-4A29-B0F2-54D6FB356E99}" type="presParOf" srcId="{75933E6E-F307-4B60-929A-19CFB13A41A7}" destId="{C075B625-FCC6-457A-B382-E7396E75B983}" srcOrd="2" destOrd="0" presId="urn:microsoft.com/office/officeart/2005/8/layout/vList2"/>
    <dgm:cxn modelId="{2C989BD6-B3CE-4E9D-BE52-E922EACF8CF5}" type="presParOf" srcId="{75933E6E-F307-4B60-929A-19CFB13A41A7}" destId="{8B89DD81-3A82-4152-AE9E-9BF0B2080151}" srcOrd="3" destOrd="0" presId="urn:microsoft.com/office/officeart/2005/8/layout/vList2"/>
    <dgm:cxn modelId="{188C70E5-A067-4399-A31E-D4F0B84858A6}" type="presParOf" srcId="{75933E6E-F307-4B60-929A-19CFB13A41A7}" destId="{5E427ED3-BCD6-425C-9C40-885DE617FF8E}" srcOrd="4" destOrd="0" presId="urn:microsoft.com/office/officeart/2005/8/layout/vList2"/>
    <dgm:cxn modelId="{CF0F52C2-18BB-47BD-94B3-6ABBA3571A91}" type="presParOf" srcId="{75933E6E-F307-4B60-929A-19CFB13A41A7}" destId="{80994201-18D0-41C0-9EAE-87E89945C881}" srcOrd="5" destOrd="0" presId="urn:microsoft.com/office/officeart/2005/8/layout/vList2"/>
    <dgm:cxn modelId="{81A1B693-B849-457F-A4E5-7DA06E7E3E2B}" type="presParOf" srcId="{75933E6E-F307-4B60-929A-19CFB13A41A7}" destId="{BB2FA099-8012-4C1B-B54D-61568F3F75AB}" srcOrd="6" destOrd="0" presId="urn:microsoft.com/office/officeart/2005/8/layout/vList2"/>
    <dgm:cxn modelId="{5FEC7B25-AEA8-442B-BC2A-29CB5F330F48}" type="presParOf" srcId="{75933E6E-F307-4B60-929A-19CFB13A41A7}" destId="{8F90B394-5293-44B9-9BA9-4B05370ABE63}" srcOrd="7" destOrd="0" presId="urn:microsoft.com/office/officeart/2005/8/layout/vList2"/>
    <dgm:cxn modelId="{4B23441E-52FD-44A8-AABC-9CECC721C0DE}" type="presParOf" srcId="{75933E6E-F307-4B60-929A-19CFB13A41A7}" destId="{BFF9A1D0-5CF1-4833-8D2B-D1F4B06B0117}" srcOrd="8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4988F7CA-E5D9-4B55-9D73-F84752F5CCC0}" type="doc">
      <dgm:prSet loTypeId="urn:microsoft.com/office/officeart/2018/5/layout/IconCircleLabelList" loCatId="icon" qsTypeId="urn:microsoft.com/office/officeart/2005/8/quickstyle/simple1" qsCatId="simple" csTypeId="urn:microsoft.com/office/officeart/2018/5/colors/Iconchunking_coloredtext_colorful1" csCatId="colorful" phldr="1"/>
      <dgm:spPr/>
      <dgm:t>
        <a:bodyPr/>
        <a:lstStyle/>
        <a:p>
          <a:endParaRPr lang="en-US"/>
        </a:p>
      </dgm:t>
    </dgm:pt>
    <dgm:pt modelId="{AB7C8944-5082-4FDB-AB26-C52FED265BB5}">
      <dgm:prSet/>
      <dgm:spPr/>
      <dgm:t>
        <a:bodyPr/>
        <a:lstStyle/>
        <a:p>
          <a:pPr>
            <a:defRPr cap="all"/>
          </a:pPr>
          <a:r>
            <a:rPr lang="en-US" dirty="0">
              <a:latin typeface="Baskerville Old Face" panose="02020602080505020303" pitchFamily="18" charset="0"/>
            </a:rPr>
            <a:t>Sing!</a:t>
          </a:r>
        </a:p>
      </dgm:t>
    </dgm:pt>
    <dgm:pt modelId="{8102BD6F-8A24-4318-B4ED-358D12F17809}" type="parTrans" cxnId="{805991FF-16E6-4FDF-9E3E-454AACB96AD2}">
      <dgm:prSet/>
      <dgm:spPr/>
      <dgm:t>
        <a:bodyPr/>
        <a:lstStyle/>
        <a:p>
          <a:endParaRPr lang="en-US"/>
        </a:p>
      </dgm:t>
    </dgm:pt>
    <dgm:pt modelId="{F80D95CF-825C-4334-8B5B-A485BB1CAFBF}" type="sibTrans" cxnId="{805991FF-16E6-4FDF-9E3E-454AACB96AD2}">
      <dgm:prSet/>
      <dgm:spPr/>
      <dgm:t>
        <a:bodyPr/>
        <a:lstStyle/>
        <a:p>
          <a:endParaRPr lang="en-US"/>
        </a:p>
      </dgm:t>
    </dgm:pt>
    <dgm:pt modelId="{D42DF04B-B61D-4FF3-9403-CDE5527BA198}">
      <dgm:prSet/>
      <dgm:spPr/>
      <dgm:t>
        <a:bodyPr/>
        <a:lstStyle/>
        <a:p>
          <a:pPr>
            <a:defRPr cap="all"/>
          </a:pPr>
          <a:r>
            <a:rPr lang="en-US" dirty="0">
              <a:latin typeface="Baskerville Old Face" panose="02020602080505020303" pitchFamily="18" charset="0"/>
            </a:rPr>
            <a:t>Play instruments!</a:t>
          </a:r>
        </a:p>
      </dgm:t>
    </dgm:pt>
    <dgm:pt modelId="{A79F2A51-EDBD-4F3C-9C78-72F89233A30B}" type="parTrans" cxnId="{29A32B13-7F4E-4D0A-AD75-B9E3DADEBC30}">
      <dgm:prSet/>
      <dgm:spPr/>
      <dgm:t>
        <a:bodyPr/>
        <a:lstStyle/>
        <a:p>
          <a:endParaRPr lang="en-US"/>
        </a:p>
      </dgm:t>
    </dgm:pt>
    <dgm:pt modelId="{A25E0DFB-A089-44BE-B731-929C534FFB10}" type="sibTrans" cxnId="{29A32B13-7F4E-4D0A-AD75-B9E3DADEBC30}">
      <dgm:prSet/>
      <dgm:spPr/>
      <dgm:t>
        <a:bodyPr/>
        <a:lstStyle/>
        <a:p>
          <a:endParaRPr lang="en-US"/>
        </a:p>
      </dgm:t>
    </dgm:pt>
    <dgm:pt modelId="{60E2A290-8F51-4381-BDA7-24AB91A56DF9}">
      <dgm:prSet/>
      <dgm:spPr/>
      <dgm:t>
        <a:bodyPr/>
        <a:lstStyle/>
        <a:p>
          <a:pPr>
            <a:defRPr cap="all"/>
          </a:pPr>
          <a:r>
            <a:rPr lang="en-US" dirty="0">
              <a:latin typeface="Baskerville Old Face" panose="02020602080505020303" pitchFamily="18" charset="0"/>
            </a:rPr>
            <a:t>Read rhythms!</a:t>
          </a:r>
        </a:p>
      </dgm:t>
    </dgm:pt>
    <dgm:pt modelId="{C1162AC4-F922-4537-BBAE-6E2C11A15FC4}" type="parTrans" cxnId="{182BB985-7473-45B1-B3C3-E6EAD9A0A246}">
      <dgm:prSet/>
      <dgm:spPr/>
      <dgm:t>
        <a:bodyPr/>
        <a:lstStyle/>
        <a:p>
          <a:endParaRPr lang="en-US"/>
        </a:p>
      </dgm:t>
    </dgm:pt>
    <dgm:pt modelId="{3C6D9267-6341-4E0D-9D78-AD03FAF6B3D6}" type="sibTrans" cxnId="{182BB985-7473-45B1-B3C3-E6EAD9A0A246}">
      <dgm:prSet/>
      <dgm:spPr/>
      <dgm:t>
        <a:bodyPr/>
        <a:lstStyle/>
        <a:p>
          <a:endParaRPr lang="en-US"/>
        </a:p>
      </dgm:t>
    </dgm:pt>
    <dgm:pt modelId="{8ACC33F2-35DD-4193-8409-620488E4F041}">
      <dgm:prSet/>
      <dgm:spPr/>
      <dgm:t>
        <a:bodyPr/>
        <a:lstStyle/>
        <a:p>
          <a:pPr>
            <a:defRPr cap="all"/>
          </a:pPr>
          <a:r>
            <a:rPr lang="en-US" dirty="0">
              <a:latin typeface="Baskerville Old Face" panose="02020602080505020303" pitchFamily="18" charset="0"/>
            </a:rPr>
            <a:t>Read music!</a:t>
          </a:r>
        </a:p>
      </dgm:t>
    </dgm:pt>
    <dgm:pt modelId="{40BC6F84-9249-422A-8899-4B931DB08C28}" type="parTrans" cxnId="{DA20D60A-5D6E-4DEE-97B4-78FD6985F7E3}">
      <dgm:prSet/>
      <dgm:spPr/>
      <dgm:t>
        <a:bodyPr/>
        <a:lstStyle/>
        <a:p>
          <a:endParaRPr lang="en-US"/>
        </a:p>
      </dgm:t>
    </dgm:pt>
    <dgm:pt modelId="{CEC317FB-146B-4581-9CDD-39D098DBD8A1}" type="sibTrans" cxnId="{DA20D60A-5D6E-4DEE-97B4-78FD6985F7E3}">
      <dgm:prSet/>
      <dgm:spPr/>
      <dgm:t>
        <a:bodyPr/>
        <a:lstStyle/>
        <a:p>
          <a:endParaRPr lang="en-US"/>
        </a:p>
      </dgm:t>
    </dgm:pt>
    <dgm:pt modelId="{4D7F1DA7-D94B-4D4A-981A-40C9A055F893}">
      <dgm:prSet/>
      <dgm:spPr/>
      <dgm:t>
        <a:bodyPr/>
        <a:lstStyle/>
        <a:p>
          <a:pPr>
            <a:defRPr cap="all"/>
          </a:pPr>
          <a:r>
            <a:rPr lang="en-US" dirty="0">
              <a:latin typeface="Baskerville Old Face" panose="02020602080505020303" pitchFamily="18" charset="0"/>
            </a:rPr>
            <a:t>And…DANCE!!!</a:t>
          </a:r>
        </a:p>
      </dgm:t>
    </dgm:pt>
    <dgm:pt modelId="{E942C4D3-EF28-408F-8DB7-E3DBA1DAE407}" type="parTrans" cxnId="{B4B17EB1-086A-408B-9BF6-82811309073C}">
      <dgm:prSet/>
      <dgm:spPr/>
      <dgm:t>
        <a:bodyPr/>
        <a:lstStyle/>
        <a:p>
          <a:endParaRPr lang="en-US"/>
        </a:p>
      </dgm:t>
    </dgm:pt>
    <dgm:pt modelId="{65F671BC-A48B-4E75-9702-F7560231F572}" type="sibTrans" cxnId="{B4B17EB1-086A-408B-9BF6-82811309073C}">
      <dgm:prSet/>
      <dgm:spPr/>
      <dgm:t>
        <a:bodyPr/>
        <a:lstStyle/>
        <a:p>
          <a:endParaRPr lang="en-US"/>
        </a:p>
      </dgm:t>
    </dgm:pt>
    <dgm:pt modelId="{B6416C43-80CE-4EBC-9F7B-99240572AD6B}" type="pres">
      <dgm:prSet presAssocID="{4988F7CA-E5D9-4B55-9D73-F84752F5CCC0}" presName="root" presStyleCnt="0">
        <dgm:presLayoutVars>
          <dgm:dir/>
          <dgm:resizeHandles val="exact"/>
        </dgm:presLayoutVars>
      </dgm:prSet>
      <dgm:spPr/>
    </dgm:pt>
    <dgm:pt modelId="{614A068B-6B1E-4562-89B3-988FA7BC9838}" type="pres">
      <dgm:prSet presAssocID="{AB7C8944-5082-4FDB-AB26-C52FED265BB5}" presName="compNode" presStyleCnt="0"/>
      <dgm:spPr/>
    </dgm:pt>
    <dgm:pt modelId="{07EA0155-C4B4-4419-967A-F4FEF4E05CB2}" type="pres">
      <dgm:prSet presAssocID="{AB7C8944-5082-4FDB-AB26-C52FED265BB5}" presName="iconBgRect" presStyleLbl="bgShp" presStyleIdx="0" presStyleCnt="5"/>
      <dgm:spPr/>
    </dgm:pt>
    <dgm:pt modelId="{A5FE9B07-AB1C-45E0-9D08-3BD4C0D34C44}" type="pres">
      <dgm:prSet presAssocID="{AB7C8944-5082-4FDB-AB26-C52FED265BB5}" presName="iconRect" presStyleLbl="node1" presStyleIdx="0" presStyleCnt="5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Music Note"/>
        </a:ext>
      </dgm:extLst>
    </dgm:pt>
    <dgm:pt modelId="{F02E5139-7629-4CA7-97B1-FE98684C8677}" type="pres">
      <dgm:prSet presAssocID="{AB7C8944-5082-4FDB-AB26-C52FED265BB5}" presName="spaceRect" presStyleCnt="0"/>
      <dgm:spPr/>
    </dgm:pt>
    <dgm:pt modelId="{194E535A-D114-496A-8B73-6109A3D085CF}" type="pres">
      <dgm:prSet presAssocID="{AB7C8944-5082-4FDB-AB26-C52FED265BB5}" presName="textRect" presStyleLbl="revTx" presStyleIdx="0" presStyleCnt="5">
        <dgm:presLayoutVars>
          <dgm:chMax val="1"/>
          <dgm:chPref val="1"/>
        </dgm:presLayoutVars>
      </dgm:prSet>
      <dgm:spPr/>
    </dgm:pt>
    <dgm:pt modelId="{3BF8D38F-10B9-43B5-8DC3-FDA071FDC9FB}" type="pres">
      <dgm:prSet presAssocID="{F80D95CF-825C-4334-8B5B-A485BB1CAFBF}" presName="sibTrans" presStyleCnt="0"/>
      <dgm:spPr/>
    </dgm:pt>
    <dgm:pt modelId="{F318BEB4-465D-44A5-AE2B-73C6FA5C6E73}" type="pres">
      <dgm:prSet presAssocID="{D42DF04B-B61D-4FF3-9403-CDE5527BA198}" presName="compNode" presStyleCnt="0"/>
      <dgm:spPr/>
    </dgm:pt>
    <dgm:pt modelId="{1A88B470-4B42-48AB-A6E9-426C8D7D87C1}" type="pres">
      <dgm:prSet presAssocID="{D42DF04B-B61D-4FF3-9403-CDE5527BA198}" presName="iconBgRect" presStyleLbl="bgShp" presStyleIdx="1" presStyleCnt="5"/>
      <dgm:spPr/>
    </dgm:pt>
    <dgm:pt modelId="{70657961-8298-44A5-80D8-6B3D7B1FD67E}" type="pres">
      <dgm:prSet presAssocID="{D42DF04B-B61D-4FF3-9403-CDE5527BA198}" presName="iconRect" presStyleLbl="node1" presStyleIdx="1" presStyleCnt="5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Violin"/>
        </a:ext>
      </dgm:extLst>
    </dgm:pt>
    <dgm:pt modelId="{CBE27DF1-2DF6-4712-BE09-3DC5ED5D4A21}" type="pres">
      <dgm:prSet presAssocID="{D42DF04B-B61D-4FF3-9403-CDE5527BA198}" presName="spaceRect" presStyleCnt="0"/>
      <dgm:spPr/>
    </dgm:pt>
    <dgm:pt modelId="{92055804-7E61-4C05-A42D-3DD755D012AA}" type="pres">
      <dgm:prSet presAssocID="{D42DF04B-B61D-4FF3-9403-CDE5527BA198}" presName="textRect" presStyleLbl="revTx" presStyleIdx="1" presStyleCnt="5">
        <dgm:presLayoutVars>
          <dgm:chMax val="1"/>
          <dgm:chPref val="1"/>
        </dgm:presLayoutVars>
      </dgm:prSet>
      <dgm:spPr/>
    </dgm:pt>
    <dgm:pt modelId="{BB4F0EB5-8363-4E8D-A7F2-66BA6ADCEF32}" type="pres">
      <dgm:prSet presAssocID="{A25E0DFB-A089-44BE-B731-929C534FFB10}" presName="sibTrans" presStyleCnt="0"/>
      <dgm:spPr/>
    </dgm:pt>
    <dgm:pt modelId="{AD072752-678E-4CBD-A5A3-1AC83BB793FE}" type="pres">
      <dgm:prSet presAssocID="{60E2A290-8F51-4381-BDA7-24AB91A56DF9}" presName="compNode" presStyleCnt="0"/>
      <dgm:spPr/>
    </dgm:pt>
    <dgm:pt modelId="{266A9C50-0D25-4D5C-B302-264270C2B436}" type="pres">
      <dgm:prSet presAssocID="{60E2A290-8F51-4381-BDA7-24AB91A56DF9}" presName="iconBgRect" presStyleLbl="bgShp" presStyleIdx="2" presStyleCnt="5"/>
      <dgm:spPr/>
    </dgm:pt>
    <dgm:pt modelId="{32F0E782-AA68-4358-BD6D-D661A8397AC6}" type="pres">
      <dgm:prSet presAssocID="{60E2A290-8F51-4381-BDA7-24AB91A56DF9}" presName="iconRect" presStyleLbl="node1" presStyleIdx="2" presStyleCnt="5"/>
      <dgm:spPr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Open Book"/>
        </a:ext>
      </dgm:extLst>
    </dgm:pt>
    <dgm:pt modelId="{39EF6B12-74EA-4941-B50C-1829F23BA222}" type="pres">
      <dgm:prSet presAssocID="{60E2A290-8F51-4381-BDA7-24AB91A56DF9}" presName="spaceRect" presStyleCnt="0"/>
      <dgm:spPr/>
    </dgm:pt>
    <dgm:pt modelId="{31F8148E-4261-41D6-A376-E88136B07C5A}" type="pres">
      <dgm:prSet presAssocID="{60E2A290-8F51-4381-BDA7-24AB91A56DF9}" presName="textRect" presStyleLbl="revTx" presStyleIdx="2" presStyleCnt="5">
        <dgm:presLayoutVars>
          <dgm:chMax val="1"/>
          <dgm:chPref val="1"/>
        </dgm:presLayoutVars>
      </dgm:prSet>
      <dgm:spPr/>
    </dgm:pt>
    <dgm:pt modelId="{64C32FC6-BBBB-42A2-830A-E8EE32A906DC}" type="pres">
      <dgm:prSet presAssocID="{3C6D9267-6341-4E0D-9D78-AD03FAF6B3D6}" presName="sibTrans" presStyleCnt="0"/>
      <dgm:spPr/>
    </dgm:pt>
    <dgm:pt modelId="{E8F8D44C-D775-4E0C-8E08-0879FA29F035}" type="pres">
      <dgm:prSet presAssocID="{8ACC33F2-35DD-4193-8409-620488E4F041}" presName="compNode" presStyleCnt="0"/>
      <dgm:spPr/>
    </dgm:pt>
    <dgm:pt modelId="{5311A851-47F1-43D1-AAD9-BD4002829080}" type="pres">
      <dgm:prSet presAssocID="{8ACC33F2-35DD-4193-8409-620488E4F041}" presName="iconBgRect" presStyleLbl="bgShp" presStyleIdx="3" presStyleCnt="5"/>
      <dgm:spPr/>
    </dgm:pt>
    <dgm:pt modelId="{21F8FE61-FD0C-4C63-A32A-7C9A509C13B0}" type="pres">
      <dgm:prSet presAssocID="{8ACC33F2-35DD-4193-8409-620488E4F041}" presName="iconRect" presStyleLbl="node1" presStyleIdx="3" presStyleCnt="5"/>
      <dgm:spPr>
        <a:blipFill>
          <a:blip xmlns:r="http://schemas.openxmlformats.org/officeDocument/2006/relationships"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Music Notes"/>
        </a:ext>
      </dgm:extLst>
    </dgm:pt>
    <dgm:pt modelId="{6C935121-0D6E-49C9-9688-31A55709BDF6}" type="pres">
      <dgm:prSet presAssocID="{8ACC33F2-35DD-4193-8409-620488E4F041}" presName="spaceRect" presStyleCnt="0"/>
      <dgm:spPr/>
    </dgm:pt>
    <dgm:pt modelId="{C631742D-2BC1-42FE-B585-DB15DA34F937}" type="pres">
      <dgm:prSet presAssocID="{8ACC33F2-35DD-4193-8409-620488E4F041}" presName="textRect" presStyleLbl="revTx" presStyleIdx="3" presStyleCnt="5">
        <dgm:presLayoutVars>
          <dgm:chMax val="1"/>
          <dgm:chPref val="1"/>
        </dgm:presLayoutVars>
      </dgm:prSet>
      <dgm:spPr/>
    </dgm:pt>
    <dgm:pt modelId="{4183B5E1-20BD-4748-96F0-1B27A653DFC8}" type="pres">
      <dgm:prSet presAssocID="{CEC317FB-146B-4581-9CDD-39D098DBD8A1}" presName="sibTrans" presStyleCnt="0"/>
      <dgm:spPr/>
    </dgm:pt>
    <dgm:pt modelId="{A687DA31-3016-4B7C-B6F7-C2A3C862F003}" type="pres">
      <dgm:prSet presAssocID="{4D7F1DA7-D94B-4D4A-981A-40C9A055F893}" presName="compNode" presStyleCnt="0"/>
      <dgm:spPr/>
    </dgm:pt>
    <dgm:pt modelId="{DF5EAA99-DAE2-4EC1-B22A-A4F3917030CF}" type="pres">
      <dgm:prSet presAssocID="{4D7F1DA7-D94B-4D4A-981A-40C9A055F893}" presName="iconBgRect" presStyleLbl="bgShp" presStyleIdx="4" presStyleCnt="5"/>
      <dgm:spPr/>
    </dgm:pt>
    <dgm:pt modelId="{631854E3-B586-4570-942D-F823629D3920}" type="pres">
      <dgm:prSet presAssocID="{4D7F1DA7-D94B-4D4A-981A-40C9A055F893}" presName="iconRect" presStyleLbl="node1" presStyleIdx="4" presStyleCnt="5"/>
      <dgm:spPr>
        <a:blipFill>
          <a:blip xmlns:r="http://schemas.openxmlformats.org/officeDocument/2006/relationships"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Dance"/>
        </a:ext>
      </dgm:extLst>
    </dgm:pt>
    <dgm:pt modelId="{54C3E52D-0228-4497-8C38-7ED4D548A8F0}" type="pres">
      <dgm:prSet presAssocID="{4D7F1DA7-D94B-4D4A-981A-40C9A055F893}" presName="spaceRect" presStyleCnt="0"/>
      <dgm:spPr/>
    </dgm:pt>
    <dgm:pt modelId="{786DF797-18FD-4237-BAC2-842C00D1DE38}" type="pres">
      <dgm:prSet presAssocID="{4D7F1DA7-D94B-4D4A-981A-40C9A055F893}" presName="textRect" presStyleLbl="revTx" presStyleIdx="4" presStyleCnt="5">
        <dgm:presLayoutVars>
          <dgm:chMax val="1"/>
          <dgm:chPref val="1"/>
        </dgm:presLayoutVars>
      </dgm:prSet>
      <dgm:spPr/>
    </dgm:pt>
  </dgm:ptLst>
  <dgm:cxnLst>
    <dgm:cxn modelId="{DA20D60A-5D6E-4DEE-97B4-78FD6985F7E3}" srcId="{4988F7CA-E5D9-4B55-9D73-F84752F5CCC0}" destId="{8ACC33F2-35DD-4193-8409-620488E4F041}" srcOrd="3" destOrd="0" parTransId="{40BC6F84-9249-422A-8899-4B931DB08C28}" sibTransId="{CEC317FB-146B-4581-9CDD-39D098DBD8A1}"/>
    <dgm:cxn modelId="{29A32B13-7F4E-4D0A-AD75-B9E3DADEBC30}" srcId="{4988F7CA-E5D9-4B55-9D73-F84752F5CCC0}" destId="{D42DF04B-B61D-4FF3-9403-CDE5527BA198}" srcOrd="1" destOrd="0" parTransId="{A79F2A51-EDBD-4F3C-9C78-72F89233A30B}" sibTransId="{A25E0DFB-A089-44BE-B731-929C534FFB10}"/>
    <dgm:cxn modelId="{4C5A7E14-864B-46D8-BBF3-5B113D7D0479}" type="presOf" srcId="{AB7C8944-5082-4FDB-AB26-C52FED265BB5}" destId="{194E535A-D114-496A-8B73-6109A3D085CF}" srcOrd="0" destOrd="0" presId="urn:microsoft.com/office/officeart/2018/5/layout/IconCircleLabelList"/>
    <dgm:cxn modelId="{EEF2B840-0E23-4285-B70E-B91CD54C0B23}" type="presOf" srcId="{4988F7CA-E5D9-4B55-9D73-F84752F5CCC0}" destId="{B6416C43-80CE-4EBC-9F7B-99240572AD6B}" srcOrd="0" destOrd="0" presId="urn:microsoft.com/office/officeart/2018/5/layout/IconCircleLabelList"/>
    <dgm:cxn modelId="{DCB27F65-54E8-47FE-B3A3-A1ED445DC454}" type="presOf" srcId="{8ACC33F2-35DD-4193-8409-620488E4F041}" destId="{C631742D-2BC1-42FE-B585-DB15DA34F937}" srcOrd="0" destOrd="0" presId="urn:microsoft.com/office/officeart/2018/5/layout/IconCircleLabelList"/>
    <dgm:cxn modelId="{182BB985-7473-45B1-B3C3-E6EAD9A0A246}" srcId="{4988F7CA-E5D9-4B55-9D73-F84752F5CCC0}" destId="{60E2A290-8F51-4381-BDA7-24AB91A56DF9}" srcOrd="2" destOrd="0" parTransId="{C1162AC4-F922-4537-BBAE-6E2C11A15FC4}" sibTransId="{3C6D9267-6341-4E0D-9D78-AD03FAF6B3D6}"/>
    <dgm:cxn modelId="{DC444791-D0C8-46ED-8D00-4082D65CF189}" type="presOf" srcId="{4D7F1DA7-D94B-4D4A-981A-40C9A055F893}" destId="{786DF797-18FD-4237-BAC2-842C00D1DE38}" srcOrd="0" destOrd="0" presId="urn:microsoft.com/office/officeart/2018/5/layout/IconCircleLabelList"/>
    <dgm:cxn modelId="{B4B17EB1-086A-408B-9BF6-82811309073C}" srcId="{4988F7CA-E5D9-4B55-9D73-F84752F5CCC0}" destId="{4D7F1DA7-D94B-4D4A-981A-40C9A055F893}" srcOrd="4" destOrd="0" parTransId="{E942C4D3-EF28-408F-8DB7-E3DBA1DAE407}" sibTransId="{65F671BC-A48B-4E75-9702-F7560231F572}"/>
    <dgm:cxn modelId="{5AA1BADF-0003-4C4B-A0B7-EE52E0BAD169}" type="presOf" srcId="{D42DF04B-B61D-4FF3-9403-CDE5527BA198}" destId="{92055804-7E61-4C05-A42D-3DD755D012AA}" srcOrd="0" destOrd="0" presId="urn:microsoft.com/office/officeart/2018/5/layout/IconCircleLabelList"/>
    <dgm:cxn modelId="{5F1329E5-F41C-4DF1-9E7C-FEF695B07A56}" type="presOf" srcId="{60E2A290-8F51-4381-BDA7-24AB91A56DF9}" destId="{31F8148E-4261-41D6-A376-E88136B07C5A}" srcOrd="0" destOrd="0" presId="urn:microsoft.com/office/officeart/2018/5/layout/IconCircleLabelList"/>
    <dgm:cxn modelId="{805991FF-16E6-4FDF-9E3E-454AACB96AD2}" srcId="{4988F7CA-E5D9-4B55-9D73-F84752F5CCC0}" destId="{AB7C8944-5082-4FDB-AB26-C52FED265BB5}" srcOrd="0" destOrd="0" parTransId="{8102BD6F-8A24-4318-B4ED-358D12F17809}" sibTransId="{F80D95CF-825C-4334-8B5B-A485BB1CAFBF}"/>
    <dgm:cxn modelId="{0ED0A4B7-C0C1-4C9F-B4D1-6F55EF40E52E}" type="presParOf" srcId="{B6416C43-80CE-4EBC-9F7B-99240572AD6B}" destId="{614A068B-6B1E-4562-89B3-988FA7BC9838}" srcOrd="0" destOrd="0" presId="urn:microsoft.com/office/officeart/2018/5/layout/IconCircleLabelList"/>
    <dgm:cxn modelId="{6EBA535E-1719-412D-8859-2A797CF0D6D5}" type="presParOf" srcId="{614A068B-6B1E-4562-89B3-988FA7BC9838}" destId="{07EA0155-C4B4-4419-967A-F4FEF4E05CB2}" srcOrd="0" destOrd="0" presId="urn:microsoft.com/office/officeart/2018/5/layout/IconCircleLabelList"/>
    <dgm:cxn modelId="{4DF2131E-B3BF-4157-A8E3-5EF48052765A}" type="presParOf" srcId="{614A068B-6B1E-4562-89B3-988FA7BC9838}" destId="{A5FE9B07-AB1C-45E0-9D08-3BD4C0D34C44}" srcOrd="1" destOrd="0" presId="urn:microsoft.com/office/officeart/2018/5/layout/IconCircleLabelList"/>
    <dgm:cxn modelId="{1E546DF7-5ADF-4360-A7D9-52B18DF699DA}" type="presParOf" srcId="{614A068B-6B1E-4562-89B3-988FA7BC9838}" destId="{F02E5139-7629-4CA7-97B1-FE98684C8677}" srcOrd="2" destOrd="0" presId="urn:microsoft.com/office/officeart/2018/5/layout/IconCircleLabelList"/>
    <dgm:cxn modelId="{171D12B3-2AC2-4C9B-BABA-B0CC61028F22}" type="presParOf" srcId="{614A068B-6B1E-4562-89B3-988FA7BC9838}" destId="{194E535A-D114-496A-8B73-6109A3D085CF}" srcOrd="3" destOrd="0" presId="urn:microsoft.com/office/officeart/2018/5/layout/IconCircleLabelList"/>
    <dgm:cxn modelId="{492AD4BE-1950-451B-AE25-4A7036CED79E}" type="presParOf" srcId="{B6416C43-80CE-4EBC-9F7B-99240572AD6B}" destId="{3BF8D38F-10B9-43B5-8DC3-FDA071FDC9FB}" srcOrd="1" destOrd="0" presId="urn:microsoft.com/office/officeart/2018/5/layout/IconCircleLabelList"/>
    <dgm:cxn modelId="{0F51BD2C-03FF-45C1-B289-27E1F3FC3DDB}" type="presParOf" srcId="{B6416C43-80CE-4EBC-9F7B-99240572AD6B}" destId="{F318BEB4-465D-44A5-AE2B-73C6FA5C6E73}" srcOrd="2" destOrd="0" presId="urn:microsoft.com/office/officeart/2018/5/layout/IconCircleLabelList"/>
    <dgm:cxn modelId="{10B48E82-4BCC-4093-82EF-D6AA10DDEBFD}" type="presParOf" srcId="{F318BEB4-465D-44A5-AE2B-73C6FA5C6E73}" destId="{1A88B470-4B42-48AB-A6E9-426C8D7D87C1}" srcOrd="0" destOrd="0" presId="urn:microsoft.com/office/officeart/2018/5/layout/IconCircleLabelList"/>
    <dgm:cxn modelId="{D53EFC06-A923-49E9-AA3E-D46511703EC4}" type="presParOf" srcId="{F318BEB4-465D-44A5-AE2B-73C6FA5C6E73}" destId="{70657961-8298-44A5-80D8-6B3D7B1FD67E}" srcOrd="1" destOrd="0" presId="urn:microsoft.com/office/officeart/2018/5/layout/IconCircleLabelList"/>
    <dgm:cxn modelId="{FE96FC5C-1180-4419-82EF-A9758596BE15}" type="presParOf" srcId="{F318BEB4-465D-44A5-AE2B-73C6FA5C6E73}" destId="{CBE27DF1-2DF6-4712-BE09-3DC5ED5D4A21}" srcOrd="2" destOrd="0" presId="urn:microsoft.com/office/officeart/2018/5/layout/IconCircleLabelList"/>
    <dgm:cxn modelId="{3E849856-5A32-4AB7-80E0-325E2349E2E5}" type="presParOf" srcId="{F318BEB4-465D-44A5-AE2B-73C6FA5C6E73}" destId="{92055804-7E61-4C05-A42D-3DD755D012AA}" srcOrd="3" destOrd="0" presId="urn:microsoft.com/office/officeart/2018/5/layout/IconCircleLabelList"/>
    <dgm:cxn modelId="{57AA1684-98B6-4AF3-837D-B9E3B6011DE2}" type="presParOf" srcId="{B6416C43-80CE-4EBC-9F7B-99240572AD6B}" destId="{BB4F0EB5-8363-4E8D-A7F2-66BA6ADCEF32}" srcOrd="3" destOrd="0" presId="urn:microsoft.com/office/officeart/2018/5/layout/IconCircleLabelList"/>
    <dgm:cxn modelId="{A7E84482-DA8A-4094-A834-4B0D150267A2}" type="presParOf" srcId="{B6416C43-80CE-4EBC-9F7B-99240572AD6B}" destId="{AD072752-678E-4CBD-A5A3-1AC83BB793FE}" srcOrd="4" destOrd="0" presId="urn:microsoft.com/office/officeart/2018/5/layout/IconCircleLabelList"/>
    <dgm:cxn modelId="{B49977F9-51A6-4728-8EF6-13D56A654E7F}" type="presParOf" srcId="{AD072752-678E-4CBD-A5A3-1AC83BB793FE}" destId="{266A9C50-0D25-4D5C-B302-264270C2B436}" srcOrd="0" destOrd="0" presId="urn:microsoft.com/office/officeart/2018/5/layout/IconCircleLabelList"/>
    <dgm:cxn modelId="{4F189B54-607F-4800-802E-95D9B2D28AD1}" type="presParOf" srcId="{AD072752-678E-4CBD-A5A3-1AC83BB793FE}" destId="{32F0E782-AA68-4358-BD6D-D661A8397AC6}" srcOrd="1" destOrd="0" presId="urn:microsoft.com/office/officeart/2018/5/layout/IconCircleLabelList"/>
    <dgm:cxn modelId="{3141E1A8-8115-4ABB-9458-09CC1B65D276}" type="presParOf" srcId="{AD072752-678E-4CBD-A5A3-1AC83BB793FE}" destId="{39EF6B12-74EA-4941-B50C-1829F23BA222}" srcOrd="2" destOrd="0" presId="urn:microsoft.com/office/officeart/2018/5/layout/IconCircleLabelList"/>
    <dgm:cxn modelId="{E4083CA1-D242-400C-BD0E-022237A70A33}" type="presParOf" srcId="{AD072752-678E-4CBD-A5A3-1AC83BB793FE}" destId="{31F8148E-4261-41D6-A376-E88136B07C5A}" srcOrd="3" destOrd="0" presId="urn:microsoft.com/office/officeart/2018/5/layout/IconCircleLabelList"/>
    <dgm:cxn modelId="{38EA8E68-AF6C-4F81-9096-C7F3A79E10D0}" type="presParOf" srcId="{B6416C43-80CE-4EBC-9F7B-99240572AD6B}" destId="{64C32FC6-BBBB-42A2-830A-E8EE32A906DC}" srcOrd="5" destOrd="0" presId="urn:microsoft.com/office/officeart/2018/5/layout/IconCircleLabelList"/>
    <dgm:cxn modelId="{9646F0F4-DDAF-4C42-9FF7-1136EB40DF7D}" type="presParOf" srcId="{B6416C43-80CE-4EBC-9F7B-99240572AD6B}" destId="{E8F8D44C-D775-4E0C-8E08-0879FA29F035}" srcOrd="6" destOrd="0" presId="urn:microsoft.com/office/officeart/2018/5/layout/IconCircleLabelList"/>
    <dgm:cxn modelId="{E45E62ED-41F0-4525-B263-8980BD64704F}" type="presParOf" srcId="{E8F8D44C-D775-4E0C-8E08-0879FA29F035}" destId="{5311A851-47F1-43D1-AAD9-BD4002829080}" srcOrd="0" destOrd="0" presId="urn:microsoft.com/office/officeart/2018/5/layout/IconCircleLabelList"/>
    <dgm:cxn modelId="{FE3052C1-4C3E-4BA8-B00E-CC0082FF73C8}" type="presParOf" srcId="{E8F8D44C-D775-4E0C-8E08-0879FA29F035}" destId="{21F8FE61-FD0C-4C63-A32A-7C9A509C13B0}" srcOrd="1" destOrd="0" presId="urn:microsoft.com/office/officeart/2018/5/layout/IconCircleLabelList"/>
    <dgm:cxn modelId="{6F514513-14F9-48EA-A654-52C962C11361}" type="presParOf" srcId="{E8F8D44C-D775-4E0C-8E08-0879FA29F035}" destId="{6C935121-0D6E-49C9-9688-31A55709BDF6}" srcOrd="2" destOrd="0" presId="urn:microsoft.com/office/officeart/2018/5/layout/IconCircleLabelList"/>
    <dgm:cxn modelId="{C8230E5A-37E4-416B-812B-60894EDF6446}" type="presParOf" srcId="{E8F8D44C-D775-4E0C-8E08-0879FA29F035}" destId="{C631742D-2BC1-42FE-B585-DB15DA34F937}" srcOrd="3" destOrd="0" presId="urn:microsoft.com/office/officeart/2018/5/layout/IconCircleLabelList"/>
    <dgm:cxn modelId="{183FB57A-BA67-4C09-9937-430A3DEB8888}" type="presParOf" srcId="{B6416C43-80CE-4EBC-9F7B-99240572AD6B}" destId="{4183B5E1-20BD-4748-96F0-1B27A653DFC8}" srcOrd="7" destOrd="0" presId="urn:microsoft.com/office/officeart/2018/5/layout/IconCircleLabelList"/>
    <dgm:cxn modelId="{AB527AAA-0F12-451D-81A6-91BAEAB7A86E}" type="presParOf" srcId="{B6416C43-80CE-4EBC-9F7B-99240572AD6B}" destId="{A687DA31-3016-4B7C-B6F7-C2A3C862F003}" srcOrd="8" destOrd="0" presId="urn:microsoft.com/office/officeart/2018/5/layout/IconCircleLabelList"/>
    <dgm:cxn modelId="{BC06140C-E695-4BD0-9CE2-4AC56D6FF1AA}" type="presParOf" srcId="{A687DA31-3016-4B7C-B6F7-C2A3C862F003}" destId="{DF5EAA99-DAE2-4EC1-B22A-A4F3917030CF}" srcOrd="0" destOrd="0" presId="urn:microsoft.com/office/officeart/2018/5/layout/IconCircleLabelList"/>
    <dgm:cxn modelId="{0BE1C624-3522-4BB8-997D-5DA610F68417}" type="presParOf" srcId="{A687DA31-3016-4B7C-B6F7-C2A3C862F003}" destId="{631854E3-B586-4570-942D-F823629D3920}" srcOrd="1" destOrd="0" presId="urn:microsoft.com/office/officeart/2018/5/layout/IconCircleLabelList"/>
    <dgm:cxn modelId="{E2A26BB1-CC2A-491C-B824-F78B1DF7CC0B}" type="presParOf" srcId="{A687DA31-3016-4B7C-B6F7-C2A3C862F003}" destId="{54C3E52D-0228-4497-8C38-7ED4D548A8F0}" srcOrd="2" destOrd="0" presId="urn:microsoft.com/office/officeart/2018/5/layout/IconCircleLabelList"/>
    <dgm:cxn modelId="{25D25D73-8536-4381-BA37-4BD45C2BE206}" type="presParOf" srcId="{A687DA31-3016-4B7C-B6F7-C2A3C862F003}" destId="{786DF797-18FD-4237-BAC2-842C00D1DE38}" srcOrd="3" destOrd="0" presId="urn:microsoft.com/office/officeart/2018/5/layout/IconCircleLabel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1A24AFA-F359-4FC0-93C1-0C8E80D68C07}">
      <dsp:nvSpPr>
        <dsp:cNvPr id="0" name=""/>
        <dsp:cNvSpPr/>
      </dsp:nvSpPr>
      <dsp:spPr>
        <a:xfrm>
          <a:off x="0" y="91506"/>
          <a:ext cx="3714027" cy="859950"/>
        </a:xfrm>
        <a:prstGeom prst="round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kern="1200"/>
            <a:t>We serve students who are not meeting district and state academic standards in reading.</a:t>
          </a:r>
        </a:p>
      </dsp:txBody>
      <dsp:txXfrm>
        <a:off x="41979" y="133485"/>
        <a:ext cx="3630069" cy="775992"/>
      </dsp:txXfrm>
    </dsp:sp>
    <dsp:sp modelId="{C075B625-FCC6-457A-B382-E7396E75B983}">
      <dsp:nvSpPr>
        <dsp:cNvPr id="0" name=""/>
        <dsp:cNvSpPr/>
      </dsp:nvSpPr>
      <dsp:spPr>
        <a:xfrm>
          <a:off x="0" y="991776"/>
          <a:ext cx="3714027" cy="859950"/>
        </a:xfrm>
        <a:prstGeom prst="roundRect">
          <a:avLst/>
        </a:prstGeom>
        <a:solidFill>
          <a:schemeClr val="accent5">
            <a:hueOff val="3891692"/>
            <a:satOff val="-9837"/>
            <a:lumOff val="-882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l" defTabSz="6223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kern="1200"/>
            <a:t>Our Reading testing will be through </a:t>
          </a:r>
          <a:r>
            <a:rPr lang="en-US" sz="1400" kern="1200" err="1"/>
            <a:t>FastBridge</a:t>
          </a:r>
          <a:r>
            <a:rPr lang="en-US" sz="1400" kern="1200"/>
            <a:t>, which replaced DIBELS</a:t>
          </a:r>
        </a:p>
      </dsp:txBody>
      <dsp:txXfrm>
        <a:off x="41979" y="1033755"/>
        <a:ext cx="3630069" cy="775992"/>
      </dsp:txXfrm>
    </dsp:sp>
    <dsp:sp modelId="{5E427ED3-BCD6-425C-9C40-885DE617FF8E}">
      <dsp:nvSpPr>
        <dsp:cNvPr id="0" name=""/>
        <dsp:cNvSpPr/>
      </dsp:nvSpPr>
      <dsp:spPr>
        <a:xfrm>
          <a:off x="0" y="1892046"/>
          <a:ext cx="3714027" cy="859950"/>
        </a:xfrm>
        <a:prstGeom prst="roundRect">
          <a:avLst/>
        </a:prstGeom>
        <a:solidFill>
          <a:schemeClr val="accent5">
            <a:hueOff val="7783383"/>
            <a:satOff val="-19674"/>
            <a:lumOff val="-1765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l" defTabSz="6223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kern="1200"/>
            <a:t>Safety Net groups will begin when testing has been completed by their classroom teacher.</a:t>
          </a:r>
        </a:p>
      </dsp:txBody>
      <dsp:txXfrm>
        <a:off x="41979" y="1934025"/>
        <a:ext cx="3630069" cy="775992"/>
      </dsp:txXfrm>
    </dsp:sp>
    <dsp:sp modelId="{BB2FA099-8012-4C1B-B54D-61568F3F75AB}">
      <dsp:nvSpPr>
        <dsp:cNvPr id="0" name=""/>
        <dsp:cNvSpPr/>
      </dsp:nvSpPr>
      <dsp:spPr>
        <a:xfrm>
          <a:off x="0" y="2792316"/>
          <a:ext cx="3714027" cy="859950"/>
        </a:xfrm>
        <a:prstGeom prst="roundRect">
          <a:avLst/>
        </a:prstGeom>
        <a:solidFill>
          <a:schemeClr val="accent5">
            <a:hueOff val="11675075"/>
            <a:satOff val="-29512"/>
            <a:lumOff val="-2647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l" defTabSz="6223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kern="1200"/>
            <a:t>Parents will be contacted if testing data indicates that their student will benefit from receiving </a:t>
          </a:r>
          <a:r>
            <a:rPr lang="en-US" sz="1400" u="sng" kern="1200"/>
            <a:t>extra support</a:t>
          </a:r>
          <a:r>
            <a:rPr lang="en-US" sz="1400" kern="1200"/>
            <a:t> in Safety Net groups.</a:t>
          </a:r>
        </a:p>
      </dsp:txBody>
      <dsp:txXfrm>
        <a:off x="41979" y="2834295"/>
        <a:ext cx="3630069" cy="775992"/>
      </dsp:txXfrm>
    </dsp:sp>
    <dsp:sp modelId="{BFF9A1D0-5CF1-4833-8D2B-D1F4B06B0117}">
      <dsp:nvSpPr>
        <dsp:cNvPr id="0" name=""/>
        <dsp:cNvSpPr/>
      </dsp:nvSpPr>
      <dsp:spPr>
        <a:xfrm>
          <a:off x="0" y="3692586"/>
          <a:ext cx="3714027" cy="859950"/>
        </a:xfrm>
        <a:prstGeom prst="roundRect">
          <a:avLst/>
        </a:prstGeom>
        <a:solidFill>
          <a:schemeClr val="accent5">
            <a:hueOff val="15566766"/>
            <a:satOff val="-39349"/>
            <a:lumOff val="-353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l" defTabSz="6223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kern="1200"/>
            <a:t>Safety Net groups will not interrupt or replace classroom instruction, they act as an extra support in addition to core curriculum</a:t>
          </a:r>
        </a:p>
      </dsp:txBody>
      <dsp:txXfrm>
        <a:off x="41979" y="3734565"/>
        <a:ext cx="3630069" cy="775992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7EA0155-C4B4-4419-967A-F4FEF4E05CB2}">
      <dsp:nvSpPr>
        <dsp:cNvPr id="0" name=""/>
        <dsp:cNvSpPr/>
      </dsp:nvSpPr>
      <dsp:spPr>
        <a:xfrm>
          <a:off x="270427" y="650789"/>
          <a:ext cx="843873" cy="843873"/>
        </a:xfrm>
        <a:prstGeom prst="ellips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A5FE9B07-AB1C-45E0-9D08-3BD4C0D34C44}">
      <dsp:nvSpPr>
        <dsp:cNvPr id="0" name=""/>
        <dsp:cNvSpPr/>
      </dsp:nvSpPr>
      <dsp:spPr>
        <a:xfrm>
          <a:off x="450268" y="830631"/>
          <a:ext cx="484189" cy="484189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 w="1905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94E535A-D114-496A-8B73-6109A3D085CF}">
      <dsp:nvSpPr>
        <dsp:cNvPr id="0" name=""/>
        <dsp:cNvSpPr/>
      </dsp:nvSpPr>
      <dsp:spPr>
        <a:xfrm>
          <a:off x="664" y="1757508"/>
          <a:ext cx="1383398" cy="55335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cap="all"/>
          </a:pPr>
          <a:r>
            <a:rPr lang="en-US" sz="1400" kern="1200" dirty="0">
              <a:latin typeface="Baskerville Old Face" panose="02020602080505020303" pitchFamily="18" charset="0"/>
            </a:rPr>
            <a:t>Sing!</a:t>
          </a:r>
        </a:p>
      </dsp:txBody>
      <dsp:txXfrm>
        <a:off x="664" y="1757508"/>
        <a:ext cx="1383398" cy="553359"/>
      </dsp:txXfrm>
    </dsp:sp>
    <dsp:sp modelId="{1A88B470-4B42-48AB-A6E9-426C8D7D87C1}">
      <dsp:nvSpPr>
        <dsp:cNvPr id="0" name=""/>
        <dsp:cNvSpPr/>
      </dsp:nvSpPr>
      <dsp:spPr>
        <a:xfrm>
          <a:off x="1895920" y="650789"/>
          <a:ext cx="843873" cy="843873"/>
        </a:xfrm>
        <a:prstGeom prst="ellipse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70657961-8298-44A5-80D8-6B3D7B1FD67E}">
      <dsp:nvSpPr>
        <dsp:cNvPr id="0" name=""/>
        <dsp:cNvSpPr/>
      </dsp:nvSpPr>
      <dsp:spPr>
        <a:xfrm>
          <a:off x="2075762" y="830631"/>
          <a:ext cx="484189" cy="484189"/>
        </a:xfrm>
        <a:prstGeom prst="rect">
          <a:avLst/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 w="1905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2055804-7E61-4C05-A42D-3DD755D012AA}">
      <dsp:nvSpPr>
        <dsp:cNvPr id="0" name=""/>
        <dsp:cNvSpPr/>
      </dsp:nvSpPr>
      <dsp:spPr>
        <a:xfrm>
          <a:off x="1626157" y="1757508"/>
          <a:ext cx="1383398" cy="55335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cap="all"/>
          </a:pPr>
          <a:r>
            <a:rPr lang="en-US" sz="1400" kern="1200" dirty="0">
              <a:latin typeface="Baskerville Old Face" panose="02020602080505020303" pitchFamily="18" charset="0"/>
            </a:rPr>
            <a:t>Play instruments!</a:t>
          </a:r>
        </a:p>
      </dsp:txBody>
      <dsp:txXfrm>
        <a:off x="1626157" y="1757508"/>
        <a:ext cx="1383398" cy="553359"/>
      </dsp:txXfrm>
    </dsp:sp>
    <dsp:sp modelId="{266A9C50-0D25-4D5C-B302-264270C2B436}">
      <dsp:nvSpPr>
        <dsp:cNvPr id="0" name=""/>
        <dsp:cNvSpPr/>
      </dsp:nvSpPr>
      <dsp:spPr>
        <a:xfrm>
          <a:off x="3521413" y="650789"/>
          <a:ext cx="843873" cy="843873"/>
        </a:xfrm>
        <a:prstGeom prst="ellipse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32F0E782-AA68-4358-BD6D-D661A8397AC6}">
      <dsp:nvSpPr>
        <dsp:cNvPr id="0" name=""/>
        <dsp:cNvSpPr/>
      </dsp:nvSpPr>
      <dsp:spPr>
        <a:xfrm>
          <a:off x="3701255" y="830631"/>
          <a:ext cx="484189" cy="484189"/>
        </a:xfrm>
        <a:prstGeom prst="rect">
          <a:avLst/>
        </a:prstGeom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 w="1905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1F8148E-4261-41D6-A376-E88136B07C5A}">
      <dsp:nvSpPr>
        <dsp:cNvPr id="0" name=""/>
        <dsp:cNvSpPr/>
      </dsp:nvSpPr>
      <dsp:spPr>
        <a:xfrm>
          <a:off x="3251650" y="1757508"/>
          <a:ext cx="1383398" cy="55335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cap="all"/>
          </a:pPr>
          <a:r>
            <a:rPr lang="en-US" sz="1400" kern="1200" dirty="0">
              <a:latin typeface="Baskerville Old Face" panose="02020602080505020303" pitchFamily="18" charset="0"/>
            </a:rPr>
            <a:t>Read rhythms!</a:t>
          </a:r>
        </a:p>
      </dsp:txBody>
      <dsp:txXfrm>
        <a:off x="3251650" y="1757508"/>
        <a:ext cx="1383398" cy="553359"/>
      </dsp:txXfrm>
    </dsp:sp>
    <dsp:sp modelId="{5311A851-47F1-43D1-AAD9-BD4002829080}">
      <dsp:nvSpPr>
        <dsp:cNvPr id="0" name=""/>
        <dsp:cNvSpPr/>
      </dsp:nvSpPr>
      <dsp:spPr>
        <a:xfrm>
          <a:off x="5146906" y="650789"/>
          <a:ext cx="843873" cy="843873"/>
        </a:xfrm>
        <a:prstGeom prst="ellipse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21F8FE61-FD0C-4C63-A32A-7C9A509C13B0}">
      <dsp:nvSpPr>
        <dsp:cNvPr id="0" name=""/>
        <dsp:cNvSpPr/>
      </dsp:nvSpPr>
      <dsp:spPr>
        <a:xfrm>
          <a:off x="5326748" y="830631"/>
          <a:ext cx="484189" cy="484189"/>
        </a:xfrm>
        <a:prstGeom prst="rect">
          <a:avLst/>
        </a:prstGeom>
        <a:blipFill>
          <a:blip xmlns:r="http://schemas.openxmlformats.org/officeDocument/2006/relationships"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a:blipFill>
        <a:ln w="1905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631742D-2BC1-42FE-B585-DB15DA34F937}">
      <dsp:nvSpPr>
        <dsp:cNvPr id="0" name=""/>
        <dsp:cNvSpPr/>
      </dsp:nvSpPr>
      <dsp:spPr>
        <a:xfrm>
          <a:off x="4877143" y="1757508"/>
          <a:ext cx="1383398" cy="55335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cap="all"/>
          </a:pPr>
          <a:r>
            <a:rPr lang="en-US" sz="1400" kern="1200" dirty="0">
              <a:latin typeface="Baskerville Old Face" panose="02020602080505020303" pitchFamily="18" charset="0"/>
            </a:rPr>
            <a:t>Read music!</a:t>
          </a:r>
        </a:p>
      </dsp:txBody>
      <dsp:txXfrm>
        <a:off x="4877143" y="1757508"/>
        <a:ext cx="1383398" cy="553359"/>
      </dsp:txXfrm>
    </dsp:sp>
    <dsp:sp modelId="{DF5EAA99-DAE2-4EC1-B22A-A4F3917030CF}">
      <dsp:nvSpPr>
        <dsp:cNvPr id="0" name=""/>
        <dsp:cNvSpPr/>
      </dsp:nvSpPr>
      <dsp:spPr>
        <a:xfrm>
          <a:off x="6772399" y="650789"/>
          <a:ext cx="843873" cy="843873"/>
        </a:xfrm>
        <a:prstGeom prst="ellipse">
          <a:avLst/>
        </a:prstGeom>
        <a:solidFill>
          <a:schemeClr val="accent6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631854E3-B586-4570-942D-F823629D3920}">
      <dsp:nvSpPr>
        <dsp:cNvPr id="0" name=""/>
        <dsp:cNvSpPr/>
      </dsp:nvSpPr>
      <dsp:spPr>
        <a:xfrm>
          <a:off x="6952241" y="830631"/>
          <a:ext cx="484189" cy="484189"/>
        </a:xfrm>
        <a:prstGeom prst="rect">
          <a:avLst/>
        </a:prstGeom>
        <a:blipFill>
          <a:blip xmlns:r="http://schemas.openxmlformats.org/officeDocument/2006/relationships"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a:blipFill>
        <a:ln w="1905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86DF797-18FD-4237-BAC2-842C00D1DE38}">
      <dsp:nvSpPr>
        <dsp:cNvPr id="0" name=""/>
        <dsp:cNvSpPr/>
      </dsp:nvSpPr>
      <dsp:spPr>
        <a:xfrm>
          <a:off x="6502637" y="1757508"/>
          <a:ext cx="1383398" cy="55335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cap="all"/>
          </a:pPr>
          <a:r>
            <a:rPr lang="en-US" sz="1400" kern="1200" dirty="0">
              <a:latin typeface="Baskerville Old Face" panose="02020602080505020303" pitchFamily="18" charset="0"/>
            </a:rPr>
            <a:t>And…DANCE!!!</a:t>
          </a:r>
        </a:p>
      </dsp:txBody>
      <dsp:txXfrm>
        <a:off x="6502637" y="1757508"/>
        <a:ext cx="1383398" cy="553359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18/5/layout/IconCircleLabelList">
  <dgm:title val="Icon Circle Label List"/>
  <dgm:desc val="Use to show non-sequential or grouped chunks of information accompanied by a related visuals. Works best with icons or small pictures with short text ca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snake">
          <dgm:param type="grDir" val="tL"/>
          <dgm:param type="flowDir" val="row"/>
          <dgm:param type="contDir" val="sameDir"/>
          <dgm:param type="off" val="ctr"/>
          <dgm:param type="vertAlign" val="mid"/>
          <dgm:param type="horzAlign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  <dgm:param type="vertAlign" val="mid"/>
          <dgm:param type="horzAlign" val="ct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2">
        <dgm:constrLst>
          <dgm:constr type="h" for="ch" forName="compNode" refType="h" fact="0.4"/>
          <dgm:constr type="w" for="ch" forName="compNode" val="100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44"/>
          <dgm:constr type="h" for="des" forName="compNode" op="equ"/>
          <dgm:constr type="h" for="des" forName="textRect" op="equ"/>
        </dgm:constrLst>
      </dgm:if>
      <dgm:if name="Name5" axis="ch" ptType="node" func="cnt" op="lte" val="3">
        <dgm:constrLst>
          <dgm:constr type="h" for="ch" forName="compNode" refType="h" fact="0.4"/>
          <dgm:constr type="w" for="ch" forName="compNode" val="100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40"/>
          <dgm:constr type="h" for="des" forName="compNode" op="equ"/>
          <dgm:constr type="h" for="des" forName="textRect" op="equ"/>
        </dgm:constrLst>
      </dgm:if>
      <dgm:if name="Name6" axis="ch" ptType="node" func="cnt" op="lte" val="4">
        <dgm:constrLst>
          <dgm:constr type="h" for="ch" forName="compNode" refType="h" fact="0.4"/>
          <dgm:constr type="w" for="ch" forName="compNode" refType="w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32"/>
          <dgm:constr type="h" for="des" forName="compNode" op="equ"/>
          <dgm:constr type="h" for="des" forName="textRect" op="equ"/>
        </dgm:constrLst>
      </dgm:if>
      <dgm:else name="Name7">
        <dgm:constrLst>
          <dgm:constr type="h" for="ch" forName="compNode" refType="h" fact="0.4"/>
          <dgm:constr type="w" for="ch" forName="compNode" refType="w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24"/>
          <dgm:constr type="h" for="des" forName="compNode" op="equ"/>
          <dgm:constr type="h" for="des" forName="textRect" op="equ"/>
        </dgm:constrLst>
      </dgm:else>
    </dgm:choose>
    <dgm:ruleLst>
      <dgm:rule type="w" for="ch" forName="compNode" val="50" fact="NaN" max="NaN"/>
    </dgm:ruleLst>
    <dgm:forEach name="Name8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onstrLst>
          <dgm:constr type="w" for="ch" forName="iconBgRect" refType="w" fact="0.61"/>
          <dgm:constr type="h" for="ch" forName="iconBgRect" refType="w" refFor="ch" refForName="iconBgRect"/>
          <dgm:constr type="t" for="ch" forName="iconBgRect"/>
          <dgm:constr type="ctrX" for="ch" forName="iconBgRect" refType="w" fact="0.5"/>
          <dgm:constr type="w" for="ch" forName="iconRect" refType="w" fact="0.35"/>
          <dgm:constr type="h" for="ch" forName="iconRect" refType="w" refFor="ch" refForName="iconRect"/>
          <dgm:constr type="ctrX" for="ch" forName="iconRect" refType="ctrX" refFor="ch" refForName="iconBgRect"/>
          <dgm:constr type="ctrY" for="ch" forName="iconRect" refType="ctrY" refFor="ch" refForName="iconBgRect"/>
          <dgm:constr type="h" for="ch" forName="spaceRect" refType="w" fact="0.19"/>
          <dgm:constr type="w" for="ch" forName="spaceRect" refType="w"/>
          <dgm:constr type="l" for="ch" forName="spaceRect"/>
          <dgm:constr type="t" for="ch" forName="spaceRect" refType="b" refFor="ch" refForName="iconBgRect"/>
          <dgm:constr type="h" for="ch" forName="textRect" val="20"/>
          <dgm:constr type="w" for="ch" forName="textRect" refType="w"/>
          <dgm:constr type="l" for="ch" forName="textRect"/>
          <dgm:constr type="t" for="ch" forName="textRect" refType="b" refFor="ch" refForName="spaceRect"/>
        </dgm:constrLst>
        <dgm:ruleLst>
          <dgm:rule type="h" val="INF" fact="NaN" max="NaN"/>
        </dgm:ruleLst>
        <dgm:layoutNode name="iconBgRect" styleLbl="bgShp">
          <dgm:alg type="sp"/>
          <dgm:shape xmlns:r="http://schemas.openxmlformats.org/officeDocument/2006/relationships" type="ellipse" r:blip="">
            <dgm:adjLst/>
          </dgm:shape>
          <dgm:presOf/>
          <dgm:constrLst/>
          <dgm:ruleLst/>
        </dgm:layoutNode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textRect" styleLbl="revTx">
          <dgm:varLst>
            <dgm:chMax val="1"/>
            <dgm:chPref val="1"/>
          </dgm:varLst>
          <dgm:alg type="tx"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/>
            <dgm:constr type="rMarg"/>
            <dgm:constr type="tMarg"/>
            <dgm:constr type="bMarg"/>
          </dgm:constrLst>
          <dgm:ruleLst>
            <dgm:rule type="primFontSz" val="11" fact="NaN" max="NaN"/>
            <dgm:rule type="h" val="INF" fact="NaN" max="NaN"/>
          </dgm:ruleLst>
        </dgm:layoutNode>
      </dgm:layoutNode>
      <dgm:forEach name="Name9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  <a:defRPr cap="all"/>
        </a:lvl1pPr>
      </dgm1612:lstStyle>
    </a:ext>
  </dgm:extLst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8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406400" y="696913"/>
            <a:ext cx="6197600" cy="34861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701040" y="4415790"/>
            <a:ext cx="5608320" cy="41833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3150" tIns="93150" rIns="93150" bIns="93150" anchor="t" anchorCtr="0">
            <a:no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39700" indent="0">
              <a:buNone/>
            </a:pPr>
            <a:r>
              <a:rPr lang="en-US"/>
              <a:t>Melissa</a:t>
            </a:r>
          </a:p>
        </p:txBody>
      </p:sp>
    </p:spTree>
    <p:extLst>
      <p:ext uri="{BB962C8B-B14F-4D97-AF65-F5344CB8AC3E}">
        <p14:creationId xmlns:p14="http://schemas.microsoft.com/office/powerpoint/2010/main" val="119602748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g35f391192_09:notes"/>
          <p:cNvSpPr>
            <a:spLocks noGrp="1" noRot="1" noChangeAspect="1"/>
          </p:cNvSpPr>
          <p:nvPr>
            <p:ph type="sldImg" idx="2"/>
          </p:nvPr>
        </p:nvSpPr>
        <p:spPr>
          <a:xfrm>
            <a:off x="406400" y="696913"/>
            <a:ext cx="6197600" cy="34861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4" name="Google Shape;94;g35f391192_09:notes"/>
          <p:cNvSpPr txBox="1">
            <a:spLocks noGrp="1"/>
          </p:cNvSpPr>
          <p:nvPr>
            <p:ph type="body" idx="1"/>
          </p:nvPr>
        </p:nvSpPr>
        <p:spPr>
          <a:xfrm>
            <a:off x="701040" y="4415790"/>
            <a:ext cx="5608320" cy="4183380"/>
          </a:xfrm>
          <a:prstGeom prst="rect">
            <a:avLst/>
          </a:prstGeom>
        </p:spPr>
        <p:txBody>
          <a:bodyPr spcFirstLastPara="1" wrap="square" lIns="93150" tIns="93150" rIns="93150" bIns="93150" anchor="t" anchorCtr="0">
            <a:noAutofit/>
          </a:bodyPr>
          <a:lstStyle/>
          <a:p>
            <a:pPr marL="0" indent="0">
              <a:buNone/>
            </a:pPr>
            <a:r>
              <a:rPr lang="en-US"/>
              <a:t>Melissa </a:t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38135" indent="0">
              <a:buNone/>
            </a:pPr>
            <a:r>
              <a:rPr lang="en-US"/>
              <a:t>Melissa</a:t>
            </a:r>
          </a:p>
        </p:txBody>
      </p:sp>
    </p:spTree>
    <p:extLst>
      <p:ext uri="{BB962C8B-B14F-4D97-AF65-F5344CB8AC3E}">
        <p14:creationId xmlns:p14="http://schemas.microsoft.com/office/powerpoint/2010/main" val="21738877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g35f391192_029:notes"/>
          <p:cNvSpPr>
            <a:spLocks noGrp="1" noRot="1" noChangeAspect="1"/>
          </p:cNvSpPr>
          <p:nvPr>
            <p:ph type="sldImg" idx="2"/>
          </p:nvPr>
        </p:nvSpPr>
        <p:spPr>
          <a:xfrm>
            <a:off x="406400" y="696913"/>
            <a:ext cx="6197600" cy="34861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2" name="Google Shape;72;g35f391192_029:notes"/>
          <p:cNvSpPr txBox="1">
            <a:spLocks noGrp="1"/>
          </p:cNvSpPr>
          <p:nvPr>
            <p:ph type="body" idx="1"/>
          </p:nvPr>
        </p:nvSpPr>
        <p:spPr>
          <a:xfrm>
            <a:off x="701040" y="4415790"/>
            <a:ext cx="5608320" cy="4183380"/>
          </a:xfrm>
          <a:prstGeom prst="rect">
            <a:avLst/>
          </a:prstGeom>
        </p:spPr>
        <p:txBody>
          <a:bodyPr spcFirstLastPara="1" wrap="square" lIns="93150" tIns="93150" rIns="93150" bIns="93150" anchor="t" anchorCtr="0">
            <a:noAutofit/>
          </a:bodyPr>
          <a:lstStyle/>
          <a:p>
            <a:pPr marL="0" indent="0">
              <a:buNone/>
            </a:pPr>
            <a:r>
              <a:rPr lang="en-US"/>
              <a:t>Tess</a:t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g35f391192_017:notes"/>
          <p:cNvSpPr>
            <a:spLocks noGrp="1" noRot="1" noChangeAspect="1"/>
          </p:cNvSpPr>
          <p:nvPr>
            <p:ph type="sldImg" idx="2"/>
          </p:nvPr>
        </p:nvSpPr>
        <p:spPr>
          <a:xfrm>
            <a:off x="406400" y="696913"/>
            <a:ext cx="6197600" cy="34861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6" name="Google Shape;86;g35f391192_017:notes"/>
          <p:cNvSpPr txBox="1">
            <a:spLocks noGrp="1"/>
          </p:cNvSpPr>
          <p:nvPr>
            <p:ph type="body" idx="1"/>
          </p:nvPr>
        </p:nvSpPr>
        <p:spPr>
          <a:xfrm>
            <a:off x="701040" y="4415790"/>
            <a:ext cx="5608320" cy="4183380"/>
          </a:xfrm>
          <a:prstGeom prst="rect">
            <a:avLst/>
          </a:prstGeom>
        </p:spPr>
        <p:txBody>
          <a:bodyPr spcFirstLastPara="1" wrap="square" lIns="93150" tIns="93150" rIns="93150" bIns="93150" anchor="t" anchorCtr="0">
            <a:noAutofit/>
          </a:bodyPr>
          <a:lstStyle/>
          <a:p>
            <a:pPr marL="0" indent="0">
              <a:buNone/>
            </a:pPr>
            <a:r>
              <a:rPr lang="en-US"/>
              <a:t>Tess</a:t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g35f391192_017:notes"/>
          <p:cNvSpPr>
            <a:spLocks noGrp="1" noRot="1" noChangeAspect="1"/>
          </p:cNvSpPr>
          <p:nvPr>
            <p:ph type="sldImg" idx="2"/>
          </p:nvPr>
        </p:nvSpPr>
        <p:spPr>
          <a:xfrm>
            <a:off x="406400" y="696913"/>
            <a:ext cx="6197600" cy="34861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6" name="Google Shape;86;g35f391192_017:notes"/>
          <p:cNvSpPr txBox="1">
            <a:spLocks noGrp="1"/>
          </p:cNvSpPr>
          <p:nvPr>
            <p:ph type="body" idx="1"/>
          </p:nvPr>
        </p:nvSpPr>
        <p:spPr>
          <a:xfrm>
            <a:off x="701040" y="4415790"/>
            <a:ext cx="5608320" cy="4183380"/>
          </a:xfrm>
          <a:prstGeom prst="rect">
            <a:avLst/>
          </a:prstGeom>
        </p:spPr>
        <p:txBody>
          <a:bodyPr spcFirstLastPara="1" wrap="square" lIns="93150" tIns="93150" rIns="93150" bIns="93150" anchor="t" anchorCtr="0">
            <a:noAutofit/>
          </a:bodyPr>
          <a:lstStyle/>
          <a:p>
            <a:pPr marL="0" indent="0" defTabSz="914285">
              <a:buNone/>
              <a:defRPr/>
            </a:pPr>
            <a:r>
              <a:rPr lang="en-US"/>
              <a:t>Tess</a:t>
            </a:r>
          </a:p>
        </p:txBody>
      </p:sp>
    </p:spTree>
    <p:extLst>
      <p:ext uri="{BB962C8B-B14F-4D97-AF65-F5344CB8AC3E}">
        <p14:creationId xmlns:p14="http://schemas.microsoft.com/office/powerpoint/2010/main" val="418917048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Maris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A74FB30-5A41-4AA1-9FE5-A70810793D05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9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81712648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406400" y="696913"/>
            <a:ext cx="6197600" cy="34861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0" name="Google Shape;100;p:notes"/>
          <p:cNvSpPr txBox="1">
            <a:spLocks noGrp="1"/>
          </p:cNvSpPr>
          <p:nvPr>
            <p:ph type="body" idx="1"/>
          </p:nvPr>
        </p:nvSpPr>
        <p:spPr>
          <a:xfrm>
            <a:off x="701040" y="4415790"/>
            <a:ext cx="5608320" cy="4183380"/>
          </a:xfrm>
          <a:prstGeom prst="rect">
            <a:avLst/>
          </a:prstGeom>
        </p:spPr>
        <p:txBody>
          <a:bodyPr spcFirstLastPara="1" wrap="square" lIns="93150" tIns="93150" rIns="93150" bIns="93150" anchor="t" anchorCtr="0">
            <a:noAutofit/>
          </a:bodyPr>
          <a:lstStyle/>
          <a:p>
            <a:pPr marL="0" indent="0">
              <a:buNone/>
            </a:pPr>
            <a:r>
              <a:rPr lang="en-US"/>
              <a:t>Melissa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274065418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Google Shape;126;g35f391192_057:notes"/>
          <p:cNvSpPr>
            <a:spLocks noGrp="1" noRot="1" noChangeAspect="1"/>
          </p:cNvSpPr>
          <p:nvPr>
            <p:ph type="sldImg" idx="2"/>
          </p:nvPr>
        </p:nvSpPr>
        <p:spPr>
          <a:xfrm>
            <a:off x="406400" y="696913"/>
            <a:ext cx="6197600" cy="34861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7" name="Google Shape;127;g35f391192_057:notes"/>
          <p:cNvSpPr txBox="1">
            <a:spLocks noGrp="1"/>
          </p:cNvSpPr>
          <p:nvPr>
            <p:ph type="body" idx="1"/>
          </p:nvPr>
        </p:nvSpPr>
        <p:spPr>
          <a:xfrm>
            <a:off x="701040" y="4415790"/>
            <a:ext cx="5608320" cy="4183380"/>
          </a:xfrm>
          <a:prstGeom prst="rect">
            <a:avLst/>
          </a:prstGeom>
        </p:spPr>
        <p:txBody>
          <a:bodyPr spcFirstLastPara="1" wrap="square" lIns="93150" tIns="93150" rIns="93150" bIns="93150" anchor="t" anchorCtr="0">
            <a:noAutofit/>
          </a:bodyPr>
          <a:lstStyle/>
          <a:p>
            <a:pPr marL="0" indent="0">
              <a:buNone/>
            </a:pPr>
            <a:r>
              <a:rPr lang="en-US"/>
              <a:t>Melissa</a:t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" name="Google Shape;159;g35f391192_085:notes"/>
          <p:cNvSpPr>
            <a:spLocks noGrp="1" noRot="1" noChangeAspect="1"/>
          </p:cNvSpPr>
          <p:nvPr>
            <p:ph type="sldImg" idx="2"/>
          </p:nvPr>
        </p:nvSpPr>
        <p:spPr>
          <a:xfrm>
            <a:off x="406400" y="696913"/>
            <a:ext cx="6197600" cy="34861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0" name="Google Shape;160;g35f391192_085:notes"/>
          <p:cNvSpPr txBox="1">
            <a:spLocks noGrp="1"/>
          </p:cNvSpPr>
          <p:nvPr>
            <p:ph type="body" idx="1"/>
          </p:nvPr>
        </p:nvSpPr>
        <p:spPr>
          <a:xfrm>
            <a:off x="701040" y="4415790"/>
            <a:ext cx="5608320" cy="4183380"/>
          </a:xfrm>
          <a:prstGeom prst="rect">
            <a:avLst/>
          </a:prstGeom>
        </p:spPr>
        <p:txBody>
          <a:bodyPr spcFirstLastPara="1" wrap="square" lIns="93150" tIns="93150" rIns="93150" bIns="93150" anchor="t" anchorCtr="0">
            <a:noAutofit/>
          </a:bodyPr>
          <a:lstStyle/>
          <a:p>
            <a:pPr marL="0" indent="0">
              <a:buNone/>
            </a:pPr>
            <a:r>
              <a:rPr lang="en-US" dirty="0"/>
              <a:t>Melissa</a:t>
            </a:r>
            <a:endParaRPr dirty="0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38135" indent="0">
              <a:buNone/>
            </a:pPr>
            <a:r>
              <a:rPr lang="en-US"/>
              <a:t>Tess</a:t>
            </a:r>
          </a:p>
        </p:txBody>
      </p:sp>
    </p:spTree>
    <p:extLst>
      <p:ext uri="{BB962C8B-B14F-4D97-AF65-F5344CB8AC3E}">
        <p14:creationId xmlns:p14="http://schemas.microsoft.com/office/powerpoint/2010/main" val="28594341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38135" indent="0">
              <a:buNone/>
            </a:pPr>
            <a:r>
              <a:rPr lang="en-US"/>
              <a:t>Tess</a:t>
            </a:r>
          </a:p>
        </p:txBody>
      </p:sp>
    </p:spTree>
    <p:extLst>
      <p:ext uri="{BB962C8B-B14F-4D97-AF65-F5344CB8AC3E}">
        <p14:creationId xmlns:p14="http://schemas.microsoft.com/office/powerpoint/2010/main" val="1842744140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Google Shape;106;g35ed75ccf_015:notes"/>
          <p:cNvSpPr>
            <a:spLocks noGrp="1" noRot="1" noChangeAspect="1"/>
          </p:cNvSpPr>
          <p:nvPr>
            <p:ph type="sldImg" idx="2"/>
          </p:nvPr>
        </p:nvSpPr>
        <p:spPr>
          <a:xfrm>
            <a:off x="406400" y="696913"/>
            <a:ext cx="6197600" cy="34861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7" name="Google Shape;107;g35ed75ccf_015:notes"/>
          <p:cNvSpPr txBox="1">
            <a:spLocks noGrp="1"/>
          </p:cNvSpPr>
          <p:nvPr>
            <p:ph type="body" idx="1"/>
          </p:nvPr>
        </p:nvSpPr>
        <p:spPr>
          <a:xfrm>
            <a:off x="701040" y="4415790"/>
            <a:ext cx="5608320" cy="4183380"/>
          </a:xfrm>
          <a:prstGeom prst="rect">
            <a:avLst/>
          </a:prstGeom>
        </p:spPr>
        <p:txBody>
          <a:bodyPr spcFirstLastPara="1" wrap="square" lIns="93150" tIns="93150" rIns="93150" bIns="93150" anchor="t" anchorCtr="0">
            <a:noAutofit/>
          </a:bodyPr>
          <a:lstStyle/>
          <a:p>
            <a:pPr marL="0" indent="0">
              <a:buNone/>
            </a:pPr>
            <a:endParaRPr dirty="0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38135" indent="0">
              <a:buNone/>
            </a:pPr>
            <a:r>
              <a:rPr lang="en-US"/>
              <a:t>Maris</a:t>
            </a:r>
          </a:p>
        </p:txBody>
      </p:sp>
    </p:spTree>
    <p:extLst>
      <p:ext uri="{BB962C8B-B14F-4D97-AF65-F5344CB8AC3E}">
        <p14:creationId xmlns:p14="http://schemas.microsoft.com/office/powerpoint/2010/main" val="526383139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g35f391192_09:notes"/>
          <p:cNvSpPr>
            <a:spLocks noGrp="1" noRot="1" noChangeAspect="1"/>
          </p:cNvSpPr>
          <p:nvPr>
            <p:ph type="sldImg" idx="2"/>
          </p:nvPr>
        </p:nvSpPr>
        <p:spPr>
          <a:xfrm>
            <a:off x="406400" y="696913"/>
            <a:ext cx="6197600" cy="34861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4" name="Google Shape;94;g35f391192_09:notes"/>
          <p:cNvSpPr txBox="1">
            <a:spLocks noGrp="1"/>
          </p:cNvSpPr>
          <p:nvPr>
            <p:ph type="body" idx="1"/>
          </p:nvPr>
        </p:nvSpPr>
        <p:spPr>
          <a:xfrm>
            <a:off x="701040" y="4415790"/>
            <a:ext cx="5608320" cy="4183380"/>
          </a:xfrm>
          <a:prstGeom prst="rect">
            <a:avLst/>
          </a:prstGeom>
        </p:spPr>
        <p:txBody>
          <a:bodyPr spcFirstLastPara="1" wrap="square" lIns="93150" tIns="93150" rIns="93150" bIns="93150" anchor="t" anchorCtr="0">
            <a:noAutofit/>
          </a:bodyPr>
          <a:lstStyle/>
          <a:p>
            <a:pPr marL="0" indent="0">
              <a:buNone/>
            </a:pPr>
            <a:r>
              <a:rPr lang="en-US"/>
              <a:t>Maris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180882014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g35f391192_09:notes"/>
          <p:cNvSpPr>
            <a:spLocks noGrp="1" noRot="1" noChangeAspect="1"/>
          </p:cNvSpPr>
          <p:nvPr>
            <p:ph type="sldImg" idx="2"/>
          </p:nvPr>
        </p:nvSpPr>
        <p:spPr>
          <a:xfrm>
            <a:off x="406400" y="696913"/>
            <a:ext cx="6197600" cy="34861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4" name="Google Shape;94;g35f391192_09:notes"/>
          <p:cNvSpPr txBox="1">
            <a:spLocks noGrp="1"/>
          </p:cNvSpPr>
          <p:nvPr>
            <p:ph type="body" idx="1"/>
          </p:nvPr>
        </p:nvSpPr>
        <p:spPr>
          <a:xfrm>
            <a:off x="701040" y="4415790"/>
            <a:ext cx="5608320" cy="4183380"/>
          </a:xfrm>
          <a:prstGeom prst="rect">
            <a:avLst/>
          </a:prstGeom>
        </p:spPr>
        <p:txBody>
          <a:bodyPr spcFirstLastPara="1" wrap="square" lIns="93150" tIns="93150" rIns="93150" bIns="93150" anchor="t" anchorCtr="0">
            <a:noAutofit/>
          </a:bodyPr>
          <a:lstStyle/>
          <a:p>
            <a:pPr marL="0" indent="0">
              <a:buNone/>
            </a:pPr>
            <a:r>
              <a:rPr lang="en-US"/>
              <a:t>Maris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1657475906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" name="Google Shape;180;g35ed75ccf_028:notes"/>
          <p:cNvSpPr>
            <a:spLocks noGrp="1" noRot="1" noChangeAspect="1"/>
          </p:cNvSpPr>
          <p:nvPr>
            <p:ph type="sldImg" idx="2"/>
          </p:nvPr>
        </p:nvSpPr>
        <p:spPr>
          <a:xfrm>
            <a:off x="406400" y="696913"/>
            <a:ext cx="6197600" cy="34861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1" name="Google Shape;181;g35ed75ccf_028:notes"/>
          <p:cNvSpPr txBox="1">
            <a:spLocks noGrp="1"/>
          </p:cNvSpPr>
          <p:nvPr>
            <p:ph type="body" idx="1"/>
          </p:nvPr>
        </p:nvSpPr>
        <p:spPr>
          <a:xfrm>
            <a:off x="701040" y="4415790"/>
            <a:ext cx="5608320" cy="4183380"/>
          </a:xfrm>
          <a:prstGeom prst="rect">
            <a:avLst/>
          </a:prstGeom>
        </p:spPr>
        <p:txBody>
          <a:bodyPr spcFirstLastPara="1" wrap="square" lIns="93150" tIns="93150" rIns="93150" bIns="93150" anchor="t" anchorCtr="0">
            <a:noAutofit/>
          </a:bodyPr>
          <a:lstStyle/>
          <a:p>
            <a:pPr marL="0" indent="0" defTabSz="914285">
              <a:buNone/>
              <a:defRPr/>
            </a:pPr>
            <a:r>
              <a:rPr lang="en-US"/>
              <a:t>Melissa </a:t>
            </a:r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7" name="Google Shape;187;g35ed75ccf_033:notes"/>
          <p:cNvSpPr>
            <a:spLocks noGrp="1" noRot="1" noChangeAspect="1"/>
          </p:cNvSpPr>
          <p:nvPr>
            <p:ph type="sldImg" idx="2"/>
          </p:nvPr>
        </p:nvSpPr>
        <p:spPr>
          <a:xfrm>
            <a:off x="406400" y="696913"/>
            <a:ext cx="6197600" cy="34861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8" name="Google Shape;188;g35ed75ccf_033:notes"/>
          <p:cNvSpPr txBox="1">
            <a:spLocks noGrp="1"/>
          </p:cNvSpPr>
          <p:nvPr>
            <p:ph type="body" idx="1"/>
          </p:nvPr>
        </p:nvSpPr>
        <p:spPr>
          <a:xfrm>
            <a:off x="701040" y="4415790"/>
            <a:ext cx="5608320" cy="4183380"/>
          </a:xfrm>
          <a:prstGeom prst="rect">
            <a:avLst/>
          </a:prstGeom>
        </p:spPr>
        <p:txBody>
          <a:bodyPr spcFirstLastPara="1" wrap="square" lIns="93150" tIns="93150" rIns="93150" bIns="93150" anchor="t" anchorCtr="0">
            <a:noAutofit/>
          </a:bodyPr>
          <a:lstStyle/>
          <a:p>
            <a:pPr marL="0" indent="0" defTabSz="914285">
              <a:buNone/>
              <a:defRPr/>
            </a:pPr>
            <a:r>
              <a:rPr lang="en-US"/>
              <a:t>Melissa</a:t>
            </a:r>
          </a:p>
          <a:p>
            <a:pPr marL="0" indent="0">
              <a:buNone/>
            </a:pPr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38135" indent="0">
              <a:buNone/>
            </a:pPr>
            <a:r>
              <a:rPr lang="en-US"/>
              <a:t>Tess</a:t>
            </a:r>
          </a:p>
        </p:txBody>
      </p:sp>
    </p:spTree>
    <p:extLst>
      <p:ext uri="{BB962C8B-B14F-4D97-AF65-F5344CB8AC3E}">
        <p14:creationId xmlns:p14="http://schemas.microsoft.com/office/powerpoint/2010/main" val="836559920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8" name="Google Shape;228;g35ed75ccf_057:notes"/>
          <p:cNvSpPr>
            <a:spLocks noGrp="1" noRot="1" noChangeAspect="1"/>
          </p:cNvSpPr>
          <p:nvPr>
            <p:ph type="sldImg" idx="2"/>
          </p:nvPr>
        </p:nvSpPr>
        <p:spPr>
          <a:xfrm>
            <a:off x="406400" y="696913"/>
            <a:ext cx="6197600" cy="34861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29" name="Google Shape;229;g35ed75ccf_057:notes"/>
          <p:cNvSpPr txBox="1">
            <a:spLocks noGrp="1"/>
          </p:cNvSpPr>
          <p:nvPr>
            <p:ph type="body" idx="1"/>
          </p:nvPr>
        </p:nvSpPr>
        <p:spPr>
          <a:xfrm>
            <a:off x="701040" y="4415790"/>
            <a:ext cx="5608320" cy="4183380"/>
          </a:xfrm>
          <a:prstGeom prst="rect">
            <a:avLst/>
          </a:prstGeom>
        </p:spPr>
        <p:txBody>
          <a:bodyPr spcFirstLastPara="1" wrap="square" lIns="93150" tIns="93150" rIns="93150" bIns="93150" anchor="t" anchorCtr="0">
            <a:noAutofit/>
          </a:bodyPr>
          <a:lstStyle/>
          <a:p>
            <a:pPr marL="0" indent="0">
              <a:buNone/>
            </a:pPr>
            <a:r>
              <a:rPr lang="en-US" dirty="0"/>
              <a:t>Tess</a:t>
            </a:r>
            <a:endParaRPr dirty="0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6" name="Google Shape;246;g35ed75ccf_073:notes"/>
          <p:cNvSpPr>
            <a:spLocks noGrp="1" noRot="1" noChangeAspect="1"/>
          </p:cNvSpPr>
          <p:nvPr>
            <p:ph type="sldImg" idx="2"/>
          </p:nvPr>
        </p:nvSpPr>
        <p:spPr>
          <a:xfrm>
            <a:off x="406400" y="696913"/>
            <a:ext cx="6197600" cy="34861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47" name="Google Shape;247;g35ed75ccf_073:notes"/>
          <p:cNvSpPr txBox="1">
            <a:spLocks noGrp="1"/>
          </p:cNvSpPr>
          <p:nvPr>
            <p:ph type="body" idx="1"/>
          </p:nvPr>
        </p:nvSpPr>
        <p:spPr>
          <a:xfrm>
            <a:off x="701040" y="4415790"/>
            <a:ext cx="5608320" cy="4183380"/>
          </a:xfrm>
          <a:prstGeom prst="rect">
            <a:avLst/>
          </a:prstGeom>
        </p:spPr>
        <p:txBody>
          <a:bodyPr spcFirstLastPara="1" wrap="square" lIns="93150" tIns="93150" rIns="93150" bIns="93150" anchor="t" anchorCtr="0">
            <a:noAutofit/>
          </a:bodyPr>
          <a:lstStyle/>
          <a:p>
            <a:pPr marL="0" indent="0">
              <a:buNone/>
            </a:pPr>
            <a:r>
              <a:rPr lang="en-US" dirty="0"/>
              <a:t>Our next meeting will be January conferences. These conferences will happen on January 28</a:t>
            </a:r>
            <a:r>
              <a:rPr lang="en-US" baseline="30000" dirty="0"/>
              <a:t>th</a:t>
            </a:r>
            <a:r>
              <a:rPr lang="en-US" dirty="0"/>
              <a:t>, 30</a:t>
            </a:r>
            <a:r>
              <a:rPr lang="en-US" baseline="30000" dirty="0"/>
              <a:t>th</a:t>
            </a:r>
            <a:r>
              <a:rPr lang="en-US" dirty="0"/>
              <a:t> and 31</a:t>
            </a:r>
            <a:r>
              <a:rPr lang="en-US" baseline="30000" dirty="0"/>
              <a:t>st.  Which means school will get out at 11 40 and the rest of the day will be set </a:t>
            </a:r>
            <a:r>
              <a:rPr lang="en-US" baseline="30000" dirty="0" err="1"/>
              <a:t>asiad</a:t>
            </a:r>
            <a:r>
              <a:rPr lang="en-US" baseline="30000" dirty="0"/>
              <a:t> for January conferences. These conferences are to talk about students successes, growth and goals so students should attend these </a:t>
            </a:r>
            <a:r>
              <a:rPr lang="en-US" baseline="30000" dirty="0" err="1"/>
              <a:t>confrencess</a:t>
            </a:r>
            <a:r>
              <a:rPr lang="en-US" baseline="30000" dirty="0"/>
              <a:t> </a:t>
            </a:r>
            <a:endParaRPr lang="en-US" dirty="0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6" name="Google Shape;246;g35ed75ccf_073:notes"/>
          <p:cNvSpPr>
            <a:spLocks noGrp="1" noRot="1" noChangeAspect="1"/>
          </p:cNvSpPr>
          <p:nvPr>
            <p:ph type="sldImg" idx="2"/>
          </p:nvPr>
        </p:nvSpPr>
        <p:spPr>
          <a:xfrm>
            <a:off x="406400" y="696913"/>
            <a:ext cx="6197600" cy="34861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47" name="Google Shape;247;g35ed75ccf_073:notes"/>
          <p:cNvSpPr txBox="1">
            <a:spLocks noGrp="1"/>
          </p:cNvSpPr>
          <p:nvPr>
            <p:ph type="body" idx="1"/>
          </p:nvPr>
        </p:nvSpPr>
        <p:spPr>
          <a:xfrm>
            <a:off x="701040" y="4415790"/>
            <a:ext cx="5608320" cy="4183380"/>
          </a:xfrm>
          <a:prstGeom prst="rect">
            <a:avLst/>
          </a:prstGeom>
        </p:spPr>
        <p:txBody>
          <a:bodyPr spcFirstLastPara="1" wrap="square" lIns="93150" tIns="93150" rIns="93150" bIns="93150" anchor="t" anchorCtr="0">
            <a:noAutofit/>
          </a:bodyPr>
          <a:lstStyle/>
          <a:p>
            <a:pPr marL="0" indent="0">
              <a:buNone/>
            </a:pPr>
            <a:r>
              <a:rPr lang="en-US"/>
              <a:t>Maris 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3638499896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6" name="Google Shape;246;g35ed75ccf_073:notes"/>
          <p:cNvSpPr>
            <a:spLocks noGrp="1" noRot="1" noChangeAspect="1"/>
          </p:cNvSpPr>
          <p:nvPr>
            <p:ph type="sldImg" idx="2"/>
          </p:nvPr>
        </p:nvSpPr>
        <p:spPr>
          <a:xfrm>
            <a:off x="406400" y="696913"/>
            <a:ext cx="6197600" cy="34861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47" name="Google Shape;247;g35ed75ccf_073:notes"/>
          <p:cNvSpPr txBox="1">
            <a:spLocks noGrp="1"/>
          </p:cNvSpPr>
          <p:nvPr>
            <p:ph type="body" idx="1"/>
          </p:nvPr>
        </p:nvSpPr>
        <p:spPr>
          <a:xfrm>
            <a:off x="701040" y="4415790"/>
            <a:ext cx="5608320" cy="4183380"/>
          </a:xfrm>
          <a:prstGeom prst="rect">
            <a:avLst/>
          </a:prstGeom>
        </p:spPr>
        <p:txBody>
          <a:bodyPr spcFirstLastPara="1" wrap="square" lIns="93150" tIns="93150" rIns="93150" bIns="93150" anchor="t" anchorCtr="0">
            <a:noAutofit/>
          </a:bodyPr>
          <a:lstStyle/>
          <a:p>
            <a:pPr marL="0" indent="0">
              <a:buNone/>
            </a:pPr>
            <a:r>
              <a:rPr lang="en-US"/>
              <a:t>Maris 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40777050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8" name="Google Shape;198;g35ed75ccf_044:notes"/>
          <p:cNvSpPr>
            <a:spLocks noGrp="1" noRot="1" noChangeAspect="1"/>
          </p:cNvSpPr>
          <p:nvPr>
            <p:ph type="sldImg" idx="2"/>
          </p:nvPr>
        </p:nvSpPr>
        <p:spPr>
          <a:xfrm>
            <a:off x="406400" y="696913"/>
            <a:ext cx="6197600" cy="34861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9" name="Google Shape;199;g35ed75ccf_044:notes"/>
          <p:cNvSpPr txBox="1">
            <a:spLocks noGrp="1"/>
          </p:cNvSpPr>
          <p:nvPr>
            <p:ph type="body" idx="1"/>
          </p:nvPr>
        </p:nvSpPr>
        <p:spPr>
          <a:xfrm>
            <a:off x="701040" y="4415790"/>
            <a:ext cx="5608320" cy="4183380"/>
          </a:xfrm>
          <a:prstGeom prst="rect">
            <a:avLst/>
          </a:prstGeom>
        </p:spPr>
        <p:txBody>
          <a:bodyPr spcFirstLastPara="1" wrap="square" lIns="93150" tIns="93150" rIns="93150" bIns="93150" anchor="t" anchorCtr="0">
            <a:noAutofit/>
          </a:bodyPr>
          <a:lstStyle/>
          <a:p>
            <a:pPr marL="0" indent="0">
              <a:buNone/>
            </a:pPr>
            <a:r>
              <a:rPr lang="en-US"/>
              <a:t>Melissa</a:t>
            </a:r>
            <a:endParaRPr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5" name="Google Shape;285;g35ed75ccf_022:notes"/>
          <p:cNvSpPr>
            <a:spLocks noGrp="1" noRot="1" noChangeAspect="1"/>
          </p:cNvSpPr>
          <p:nvPr>
            <p:ph type="sldImg" idx="2"/>
          </p:nvPr>
        </p:nvSpPr>
        <p:spPr>
          <a:xfrm>
            <a:off x="406400" y="696913"/>
            <a:ext cx="6197600" cy="34861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86" name="Google Shape;286;g35ed75ccf_022:notes"/>
          <p:cNvSpPr txBox="1">
            <a:spLocks noGrp="1"/>
          </p:cNvSpPr>
          <p:nvPr>
            <p:ph type="body" idx="1"/>
          </p:nvPr>
        </p:nvSpPr>
        <p:spPr>
          <a:xfrm>
            <a:off x="701040" y="4415790"/>
            <a:ext cx="5608320" cy="4183380"/>
          </a:xfrm>
          <a:prstGeom prst="rect">
            <a:avLst/>
          </a:prstGeom>
        </p:spPr>
        <p:txBody>
          <a:bodyPr spcFirstLastPara="1" wrap="square" lIns="93150" tIns="93150" rIns="93150" bIns="93150" anchor="t" anchorCtr="0">
            <a:noAutofit/>
          </a:bodyPr>
          <a:lstStyle/>
          <a:p>
            <a:pPr marL="0" indent="0">
              <a:buNone/>
            </a:pPr>
            <a:r>
              <a:rPr lang="en-US" dirty="0"/>
              <a:t>Maris </a:t>
            </a:r>
            <a:endParaRPr dirty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3.xml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3.xml"/><Relationship Id="rId5" Type="http://schemas.openxmlformats.org/officeDocument/2006/relationships/image" Target="../media/image7.svg"/><Relationship Id="rId4" Type="http://schemas.openxmlformats.org/officeDocument/2006/relationships/image" Target="../media/image3.png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ubtitle">
  <p:cSld name="TITLE_1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/>
          <p:nvPr/>
        </p:nvSpPr>
        <p:spPr>
          <a:xfrm>
            <a:off x="209475" y="134125"/>
            <a:ext cx="8724927" cy="4875183"/>
          </a:xfrm>
          <a:custGeom>
            <a:avLst/>
            <a:gdLst/>
            <a:ahLst/>
            <a:cxnLst/>
            <a:rect l="l" t="t" r="r" b="b"/>
            <a:pathLst>
              <a:path w="92198" h="51517" extrusionOk="0">
                <a:moveTo>
                  <a:pt x="16254" y="186"/>
                </a:moveTo>
                <a:lnTo>
                  <a:pt x="16198" y="205"/>
                </a:lnTo>
                <a:lnTo>
                  <a:pt x="16161" y="242"/>
                </a:lnTo>
                <a:lnTo>
                  <a:pt x="16142" y="279"/>
                </a:lnTo>
                <a:lnTo>
                  <a:pt x="16124" y="354"/>
                </a:lnTo>
                <a:lnTo>
                  <a:pt x="16124" y="391"/>
                </a:lnTo>
                <a:lnTo>
                  <a:pt x="16161" y="447"/>
                </a:lnTo>
                <a:lnTo>
                  <a:pt x="16198" y="484"/>
                </a:lnTo>
                <a:lnTo>
                  <a:pt x="16291" y="559"/>
                </a:lnTo>
                <a:lnTo>
                  <a:pt x="16384" y="614"/>
                </a:lnTo>
                <a:lnTo>
                  <a:pt x="16254" y="726"/>
                </a:lnTo>
                <a:lnTo>
                  <a:pt x="16124" y="856"/>
                </a:lnTo>
                <a:lnTo>
                  <a:pt x="16105" y="912"/>
                </a:lnTo>
                <a:lnTo>
                  <a:pt x="16105" y="950"/>
                </a:lnTo>
                <a:lnTo>
                  <a:pt x="16105" y="968"/>
                </a:lnTo>
                <a:lnTo>
                  <a:pt x="16142" y="987"/>
                </a:lnTo>
                <a:lnTo>
                  <a:pt x="16291" y="987"/>
                </a:lnTo>
                <a:lnTo>
                  <a:pt x="16347" y="950"/>
                </a:lnTo>
                <a:lnTo>
                  <a:pt x="16403" y="912"/>
                </a:lnTo>
                <a:lnTo>
                  <a:pt x="16477" y="875"/>
                </a:lnTo>
                <a:lnTo>
                  <a:pt x="16533" y="856"/>
                </a:lnTo>
                <a:lnTo>
                  <a:pt x="16626" y="801"/>
                </a:lnTo>
                <a:lnTo>
                  <a:pt x="16719" y="875"/>
                </a:lnTo>
                <a:lnTo>
                  <a:pt x="16794" y="894"/>
                </a:lnTo>
                <a:lnTo>
                  <a:pt x="16868" y="875"/>
                </a:lnTo>
                <a:lnTo>
                  <a:pt x="16924" y="856"/>
                </a:lnTo>
                <a:lnTo>
                  <a:pt x="16980" y="819"/>
                </a:lnTo>
                <a:lnTo>
                  <a:pt x="16999" y="763"/>
                </a:lnTo>
                <a:lnTo>
                  <a:pt x="16999" y="707"/>
                </a:lnTo>
                <a:lnTo>
                  <a:pt x="16980" y="633"/>
                </a:lnTo>
                <a:lnTo>
                  <a:pt x="16924" y="577"/>
                </a:lnTo>
                <a:lnTo>
                  <a:pt x="16999" y="503"/>
                </a:lnTo>
                <a:lnTo>
                  <a:pt x="17036" y="428"/>
                </a:lnTo>
                <a:lnTo>
                  <a:pt x="17055" y="391"/>
                </a:lnTo>
                <a:lnTo>
                  <a:pt x="17036" y="335"/>
                </a:lnTo>
                <a:lnTo>
                  <a:pt x="17017" y="298"/>
                </a:lnTo>
                <a:lnTo>
                  <a:pt x="16980" y="261"/>
                </a:lnTo>
                <a:lnTo>
                  <a:pt x="16924" y="242"/>
                </a:lnTo>
                <a:lnTo>
                  <a:pt x="16868" y="261"/>
                </a:lnTo>
                <a:lnTo>
                  <a:pt x="16757" y="317"/>
                </a:lnTo>
                <a:lnTo>
                  <a:pt x="16682" y="335"/>
                </a:lnTo>
                <a:lnTo>
                  <a:pt x="16626" y="335"/>
                </a:lnTo>
                <a:lnTo>
                  <a:pt x="16496" y="279"/>
                </a:lnTo>
                <a:lnTo>
                  <a:pt x="16403" y="223"/>
                </a:lnTo>
                <a:lnTo>
                  <a:pt x="16310" y="205"/>
                </a:lnTo>
                <a:lnTo>
                  <a:pt x="16254" y="186"/>
                </a:lnTo>
                <a:close/>
                <a:moveTo>
                  <a:pt x="22324" y="186"/>
                </a:moveTo>
                <a:lnTo>
                  <a:pt x="22249" y="205"/>
                </a:lnTo>
                <a:lnTo>
                  <a:pt x="22175" y="242"/>
                </a:lnTo>
                <a:lnTo>
                  <a:pt x="22044" y="335"/>
                </a:lnTo>
                <a:lnTo>
                  <a:pt x="21933" y="391"/>
                </a:lnTo>
                <a:lnTo>
                  <a:pt x="21877" y="391"/>
                </a:lnTo>
                <a:lnTo>
                  <a:pt x="21821" y="354"/>
                </a:lnTo>
                <a:lnTo>
                  <a:pt x="21691" y="279"/>
                </a:lnTo>
                <a:lnTo>
                  <a:pt x="21560" y="223"/>
                </a:lnTo>
                <a:lnTo>
                  <a:pt x="21504" y="205"/>
                </a:lnTo>
                <a:lnTo>
                  <a:pt x="21448" y="205"/>
                </a:lnTo>
                <a:lnTo>
                  <a:pt x="21393" y="242"/>
                </a:lnTo>
                <a:lnTo>
                  <a:pt x="21374" y="298"/>
                </a:lnTo>
                <a:lnTo>
                  <a:pt x="21393" y="354"/>
                </a:lnTo>
                <a:lnTo>
                  <a:pt x="21430" y="410"/>
                </a:lnTo>
                <a:lnTo>
                  <a:pt x="21542" y="521"/>
                </a:lnTo>
                <a:lnTo>
                  <a:pt x="21616" y="596"/>
                </a:lnTo>
                <a:lnTo>
                  <a:pt x="21542" y="652"/>
                </a:lnTo>
                <a:lnTo>
                  <a:pt x="21486" y="726"/>
                </a:lnTo>
                <a:lnTo>
                  <a:pt x="21467" y="763"/>
                </a:lnTo>
                <a:lnTo>
                  <a:pt x="21467" y="801"/>
                </a:lnTo>
                <a:lnTo>
                  <a:pt x="21486" y="838"/>
                </a:lnTo>
                <a:lnTo>
                  <a:pt x="21523" y="875"/>
                </a:lnTo>
                <a:lnTo>
                  <a:pt x="21560" y="912"/>
                </a:lnTo>
                <a:lnTo>
                  <a:pt x="21691" y="912"/>
                </a:lnTo>
                <a:lnTo>
                  <a:pt x="21877" y="782"/>
                </a:lnTo>
                <a:lnTo>
                  <a:pt x="21951" y="838"/>
                </a:lnTo>
                <a:lnTo>
                  <a:pt x="21988" y="856"/>
                </a:lnTo>
                <a:lnTo>
                  <a:pt x="22044" y="894"/>
                </a:lnTo>
                <a:lnTo>
                  <a:pt x="22193" y="968"/>
                </a:lnTo>
                <a:lnTo>
                  <a:pt x="22249" y="1005"/>
                </a:lnTo>
                <a:lnTo>
                  <a:pt x="22324" y="1024"/>
                </a:lnTo>
                <a:lnTo>
                  <a:pt x="22398" y="1024"/>
                </a:lnTo>
                <a:lnTo>
                  <a:pt x="22454" y="987"/>
                </a:lnTo>
                <a:lnTo>
                  <a:pt x="22491" y="931"/>
                </a:lnTo>
                <a:lnTo>
                  <a:pt x="22491" y="856"/>
                </a:lnTo>
                <a:lnTo>
                  <a:pt x="22454" y="801"/>
                </a:lnTo>
                <a:lnTo>
                  <a:pt x="22417" y="745"/>
                </a:lnTo>
                <a:lnTo>
                  <a:pt x="22286" y="633"/>
                </a:lnTo>
                <a:lnTo>
                  <a:pt x="22175" y="577"/>
                </a:lnTo>
                <a:lnTo>
                  <a:pt x="22230" y="521"/>
                </a:lnTo>
                <a:lnTo>
                  <a:pt x="22342" y="410"/>
                </a:lnTo>
                <a:lnTo>
                  <a:pt x="22417" y="317"/>
                </a:lnTo>
                <a:lnTo>
                  <a:pt x="22435" y="261"/>
                </a:lnTo>
                <a:lnTo>
                  <a:pt x="22435" y="223"/>
                </a:lnTo>
                <a:lnTo>
                  <a:pt x="22379" y="186"/>
                </a:lnTo>
                <a:close/>
                <a:moveTo>
                  <a:pt x="77731" y="186"/>
                </a:moveTo>
                <a:lnTo>
                  <a:pt x="77675" y="205"/>
                </a:lnTo>
                <a:lnTo>
                  <a:pt x="77638" y="223"/>
                </a:lnTo>
                <a:lnTo>
                  <a:pt x="77619" y="261"/>
                </a:lnTo>
                <a:lnTo>
                  <a:pt x="77619" y="298"/>
                </a:lnTo>
                <a:lnTo>
                  <a:pt x="77619" y="372"/>
                </a:lnTo>
                <a:lnTo>
                  <a:pt x="77638" y="447"/>
                </a:lnTo>
                <a:lnTo>
                  <a:pt x="77731" y="577"/>
                </a:lnTo>
                <a:lnTo>
                  <a:pt x="77805" y="707"/>
                </a:lnTo>
                <a:lnTo>
                  <a:pt x="77768" y="745"/>
                </a:lnTo>
                <a:lnTo>
                  <a:pt x="77712" y="801"/>
                </a:lnTo>
                <a:lnTo>
                  <a:pt x="77638" y="856"/>
                </a:lnTo>
                <a:lnTo>
                  <a:pt x="77601" y="894"/>
                </a:lnTo>
                <a:lnTo>
                  <a:pt x="77582" y="950"/>
                </a:lnTo>
                <a:lnTo>
                  <a:pt x="77601" y="987"/>
                </a:lnTo>
                <a:lnTo>
                  <a:pt x="77638" y="987"/>
                </a:lnTo>
                <a:lnTo>
                  <a:pt x="77824" y="912"/>
                </a:lnTo>
                <a:lnTo>
                  <a:pt x="77936" y="875"/>
                </a:lnTo>
                <a:lnTo>
                  <a:pt x="77992" y="894"/>
                </a:lnTo>
                <a:lnTo>
                  <a:pt x="78159" y="968"/>
                </a:lnTo>
                <a:lnTo>
                  <a:pt x="78252" y="1005"/>
                </a:lnTo>
                <a:lnTo>
                  <a:pt x="78364" y="1024"/>
                </a:lnTo>
                <a:lnTo>
                  <a:pt x="78476" y="1024"/>
                </a:lnTo>
                <a:lnTo>
                  <a:pt x="78513" y="1005"/>
                </a:lnTo>
                <a:lnTo>
                  <a:pt x="78550" y="968"/>
                </a:lnTo>
                <a:lnTo>
                  <a:pt x="78569" y="912"/>
                </a:lnTo>
                <a:lnTo>
                  <a:pt x="78569" y="875"/>
                </a:lnTo>
                <a:lnTo>
                  <a:pt x="78531" y="819"/>
                </a:lnTo>
                <a:lnTo>
                  <a:pt x="78494" y="782"/>
                </a:lnTo>
                <a:lnTo>
                  <a:pt x="78420" y="689"/>
                </a:lnTo>
                <a:lnTo>
                  <a:pt x="78327" y="633"/>
                </a:lnTo>
                <a:lnTo>
                  <a:pt x="78569" y="521"/>
                </a:lnTo>
                <a:lnTo>
                  <a:pt x="78680" y="465"/>
                </a:lnTo>
                <a:lnTo>
                  <a:pt x="78718" y="428"/>
                </a:lnTo>
                <a:lnTo>
                  <a:pt x="78755" y="372"/>
                </a:lnTo>
                <a:lnTo>
                  <a:pt x="78755" y="317"/>
                </a:lnTo>
                <a:lnTo>
                  <a:pt x="78736" y="242"/>
                </a:lnTo>
                <a:lnTo>
                  <a:pt x="78699" y="205"/>
                </a:lnTo>
                <a:lnTo>
                  <a:pt x="78662" y="186"/>
                </a:lnTo>
                <a:lnTo>
                  <a:pt x="78625" y="205"/>
                </a:lnTo>
                <a:lnTo>
                  <a:pt x="78513" y="261"/>
                </a:lnTo>
                <a:lnTo>
                  <a:pt x="78345" y="354"/>
                </a:lnTo>
                <a:lnTo>
                  <a:pt x="78215" y="428"/>
                </a:lnTo>
                <a:lnTo>
                  <a:pt x="78140" y="447"/>
                </a:lnTo>
                <a:lnTo>
                  <a:pt x="78103" y="447"/>
                </a:lnTo>
                <a:lnTo>
                  <a:pt x="78066" y="428"/>
                </a:lnTo>
                <a:lnTo>
                  <a:pt x="78010" y="391"/>
                </a:lnTo>
                <a:lnTo>
                  <a:pt x="77936" y="298"/>
                </a:lnTo>
                <a:lnTo>
                  <a:pt x="77880" y="261"/>
                </a:lnTo>
                <a:lnTo>
                  <a:pt x="77843" y="205"/>
                </a:lnTo>
                <a:lnTo>
                  <a:pt x="77787" y="186"/>
                </a:lnTo>
                <a:close/>
                <a:moveTo>
                  <a:pt x="5418" y="168"/>
                </a:moveTo>
                <a:lnTo>
                  <a:pt x="5362" y="186"/>
                </a:lnTo>
                <a:lnTo>
                  <a:pt x="5307" y="223"/>
                </a:lnTo>
                <a:lnTo>
                  <a:pt x="5269" y="261"/>
                </a:lnTo>
                <a:lnTo>
                  <a:pt x="5269" y="317"/>
                </a:lnTo>
                <a:lnTo>
                  <a:pt x="5307" y="372"/>
                </a:lnTo>
                <a:lnTo>
                  <a:pt x="5400" y="465"/>
                </a:lnTo>
                <a:lnTo>
                  <a:pt x="5474" y="540"/>
                </a:lnTo>
                <a:lnTo>
                  <a:pt x="5567" y="596"/>
                </a:lnTo>
                <a:lnTo>
                  <a:pt x="5642" y="633"/>
                </a:lnTo>
                <a:lnTo>
                  <a:pt x="5660" y="670"/>
                </a:lnTo>
                <a:lnTo>
                  <a:pt x="5660" y="707"/>
                </a:lnTo>
                <a:lnTo>
                  <a:pt x="5605" y="763"/>
                </a:lnTo>
                <a:lnTo>
                  <a:pt x="5605" y="819"/>
                </a:lnTo>
                <a:lnTo>
                  <a:pt x="5586" y="856"/>
                </a:lnTo>
                <a:lnTo>
                  <a:pt x="5567" y="912"/>
                </a:lnTo>
                <a:lnTo>
                  <a:pt x="5586" y="968"/>
                </a:lnTo>
                <a:lnTo>
                  <a:pt x="5642" y="1024"/>
                </a:lnTo>
                <a:lnTo>
                  <a:pt x="5679" y="1043"/>
                </a:lnTo>
                <a:lnTo>
                  <a:pt x="5735" y="1024"/>
                </a:lnTo>
                <a:lnTo>
                  <a:pt x="5772" y="987"/>
                </a:lnTo>
                <a:lnTo>
                  <a:pt x="5865" y="894"/>
                </a:lnTo>
                <a:lnTo>
                  <a:pt x="5902" y="856"/>
                </a:lnTo>
                <a:lnTo>
                  <a:pt x="5940" y="838"/>
                </a:lnTo>
                <a:lnTo>
                  <a:pt x="5995" y="856"/>
                </a:lnTo>
                <a:lnTo>
                  <a:pt x="6051" y="894"/>
                </a:lnTo>
                <a:lnTo>
                  <a:pt x="6200" y="968"/>
                </a:lnTo>
                <a:lnTo>
                  <a:pt x="6275" y="1005"/>
                </a:lnTo>
                <a:lnTo>
                  <a:pt x="6331" y="1005"/>
                </a:lnTo>
                <a:lnTo>
                  <a:pt x="6405" y="987"/>
                </a:lnTo>
                <a:lnTo>
                  <a:pt x="6442" y="931"/>
                </a:lnTo>
                <a:lnTo>
                  <a:pt x="6461" y="875"/>
                </a:lnTo>
                <a:lnTo>
                  <a:pt x="6461" y="819"/>
                </a:lnTo>
                <a:lnTo>
                  <a:pt x="6442" y="763"/>
                </a:lnTo>
                <a:lnTo>
                  <a:pt x="6405" y="707"/>
                </a:lnTo>
                <a:lnTo>
                  <a:pt x="6293" y="633"/>
                </a:lnTo>
                <a:lnTo>
                  <a:pt x="6200" y="577"/>
                </a:lnTo>
                <a:lnTo>
                  <a:pt x="6293" y="484"/>
                </a:lnTo>
                <a:lnTo>
                  <a:pt x="6349" y="372"/>
                </a:lnTo>
                <a:lnTo>
                  <a:pt x="6368" y="317"/>
                </a:lnTo>
                <a:lnTo>
                  <a:pt x="6349" y="261"/>
                </a:lnTo>
                <a:lnTo>
                  <a:pt x="6312" y="223"/>
                </a:lnTo>
                <a:lnTo>
                  <a:pt x="6238" y="186"/>
                </a:lnTo>
                <a:lnTo>
                  <a:pt x="6182" y="186"/>
                </a:lnTo>
                <a:lnTo>
                  <a:pt x="6126" y="205"/>
                </a:lnTo>
                <a:lnTo>
                  <a:pt x="6033" y="279"/>
                </a:lnTo>
                <a:lnTo>
                  <a:pt x="5940" y="354"/>
                </a:lnTo>
                <a:lnTo>
                  <a:pt x="5884" y="372"/>
                </a:lnTo>
                <a:lnTo>
                  <a:pt x="5847" y="372"/>
                </a:lnTo>
                <a:lnTo>
                  <a:pt x="5791" y="354"/>
                </a:lnTo>
                <a:lnTo>
                  <a:pt x="5735" y="335"/>
                </a:lnTo>
                <a:lnTo>
                  <a:pt x="5605" y="242"/>
                </a:lnTo>
                <a:lnTo>
                  <a:pt x="5474" y="186"/>
                </a:lnTo>
                <a:lnTo>
                  <a:pt x="5418" y="168"/>
                </a:lnTo>
                <a:close/>
                <a:moveTo>
                  <a:pt x="11600" y="149"/>
                </a:moveTo>
                <a:lnTo>
                  <a:pt x="11544" y="168"/>
                </a:lnTo>
                <a:lnTo>
                  <a:pt x="11506" y="205"/>
                </a:lnTo>
                <a:lnTo>
                  <a:pt x="11413" y="279"/>
                </a:lnTo>
                <a:lnTo>
                  <a:pt x="11339" y="354"/>
                </a:lnTo>
                <a:lnTo>
                  <a:pt x="11264" y="391"/>
                </a:lnTo>
                <a:lnTo>
                  <a:pt x="11227" y="410"/>
                </a:lnTo>
                <a:lnTo>
                  <a:pt x="11190" y="410"/>
                </a:lnTo>
                <a:lnTo>
                  <a:pt x="11115" y="372"/>
                </a:lnTo>
                <a:lnTo>
                  <a:pt x="11004" y="317"/>
                </a:lnTo>
                <a:lnTo>
                  <a:pt x="10873" y="279"/>
                </a:lnTo>
                <a:lnTo>
                  <a:pt x="10780" y="279"/>
                </a:lnTo>
                <a:lnTo>
                  <a:pt x="10687" y="317"/>
                </a:lnTo>
                <a:lnTo>
                  <a:pt x="10650" y="335"/>
                </a:lnTo>
                <a:lnTo>
                  <a:pt x="10631" y="372"/>
                </a:lnTo>
                <a:lnTo>
                  <a:pt x="10650" y="410"/>
                </a:lnTo>
                <a:lnTo>
                  <a:pt x="10706" y="447"/>
                </a:lnTo>
                <a:lnTo>
                  <a:pt x="11060" y="689"/>
                </a:lnTo>
                <a:lnTo>
                  <a:pt x="11004" y="782"/>
                </a:lnTo>
                <a:lnTo>
                  <a:pt x="10948" y="894"/>
                </a:lnTo>
                <a:lnTo>
                  <a:pt x="10948" y="950"/>
                </a:lnTo>
                <a:lnTo>
                  <a:pt x="10967" y="1005"/>
                </a:lnTo>
                <a:lnTo>
                  <a:pt x="11004" y="1024"/>
                </a:lnTo>
                <a:lnTo>
                  <a:pt x="11078" y="1043"/>
                </a:lnTo>
                <a:lnTo>
                  <a:pt x="11115" y="1024"/>
                </a:lnTo>
                <a:lnTo>
                  <a:pt x="11171" y="1005"/>
                </a:lnTo>
                <a:lnTo>
                  <a:pt x="11209" y="968"/>
                </a:lnTo>
                <a:lnTo>
                  <a:pt x="11264" y="931"/>
                </a:lnTo>
                <a:lnTo>
                  <a:pt x="11339" y="894"/>
                </a:lnTo>
                <a:lnTo>
                  <a:pt x="11357" y="894"/>
                </a:lnTo>
                <a:lnTo>
                  <a:pt x="11395" y="931"/>
                </a:lnTo>
                <a:lnTo>
                  <a:pt x="11469" y="968"/>
                </a:lnTo>
                <a:lnTo>
                  <a:pt x="11581" y="987"/>
                </a:lnTo>
                <a:lnTo>
                  <a:pt x="11655" y="968"/>
                </a:lnTo>
                <a:lnTo>
                  <a:pt x="11693" y="950"/>
                </a:lnTo>
                <a:lnTo>
                  <a:pt x="11711" y="931"/>
                </a:lnTo>
                <a:lnTo>
                  <a:pt x="11711" y="875"/>
                </a:lnTo>
                <a:lnTo>
                  <a:pt x="11711" y="819"/>
                </a:lnTo>
                <a:lnTo>
                  <a:pt x="11674" y="782"/>
                </a:lnTo>
                <a:lnTo>
                  <a:pt x="11637" y="726"/>
                </a:lnTo>
                <a:lnTo>
                  <a:pt x="11600" y="670"/>
                </a:lnTo>
                <a:lnTo>
                  <a:pt x="11581" y="652"/>
                </a:lnTo>
                <a:lnTo>
                  <a:pt x="11600" y="596"/>
                </a:lnTo>
                <a:lnTo>
                  <a:pt x="11655" y="540"/>
                </a:lnTo>
                <a:lnTo>
                  <a:pt x="11730" y="447"/>
                </a:lnTo>
                <a:lnTo>
                  <a:pt x="11767" y="372"/>
                </a:lnTo>
                <a:lnTo>
                  <a:pt x="11786" y="298"/>
                </a:lnTo>
                <a:lnTo>
                  <a:pt x="11767" y="242"/>
                </a:lnTo>
                <a:lnTo>
                  <a:pt x="11711" y="186"/>
                </a:lnTo>
                <a:lnTo>
                  <a:pt x="11637" y="149"/>
                </a:lnTo>
                <a:close/>
                <a:moveTo>
                  <a:pt x="59001" y="130"/>
                </a:moveTo>
                <a:lnTo>
                  <a:pt x="58945" y="149"/>
                </a:lnTo>
                <a:lnTo>
                  <a:pt x="58889" y="168"/>
                </a:lnTo>
                <a:lnTo>
                  <a:pt x="58852" y="205"/>
                </a:lnTo>
                <a:lnTo>
                  <a:pt x="58852" y="261"/>
                </a:lnTo>
                <a:lnTo>
                  <a:pt x="58889" y="317"/>
                </a:lnTo>
                <a:lnTo>
                  <a:pt x="59001" y="428"/>
                </a:lnTo>
                <a:lnTo>
                  <a:pt x="59131" y="521"/>
                </a:lnTo>
                <a:lnTo>
                  <a:pt x="59225" y="577"/>
                </a:lnTo>
                <a:lnTo>
                  <a:pt x="59131" y="670"/>
                </a:lnTo>
                <a:lnTo>
                  <a:pt x="59020" y="782"/>
                </a:lnTo>
                <a:lnTo>
                  <a:pt x="58982" y="856"/>
                </a:lnTo>
                <a:lnTo>
                  <a:pt x="58945" y="912"/>
                </a:lnTo>
                <a:lnTo>
                  <a:pt x="58945" y="968"/>
                </a:lnTo>
                <a:lnTo>
                  <a:pt x="58982" y="1024"/>
                </a:lnTo>
                <a:lnTo>
                  <a:pt x="59038" y="1043"/>
                </a:lnTo>
                <a:lnTo>
                  <a:pt x="59113" y="1043"/>
                </a:lnTo>
                <a:lnTo>
                  <a:pt x="59169" y="1005"/>
                </a:lnTo>
                <a:lnTo>
                  <a:pt x="59225" y="950"/>
                </a:lnTo>
                <a:lnTo>
                  <a:pt x="59336" y="838"/>
                </a:lnTo>
                <a:lnTo>
                  <a:pt x="59411" y="726"/>
                </a:lnTo>
                <a:lnTo>
                  <a:pt x="59522" y="838"/>
                </a:lnTo>
                <a:lnTo>
                  <a:pt x="59671" y="950"/>
                </a:lnTo>
                <a:lnTo>
                  <a:pt x="59746" y="1005"/>
                </a:lnTo>
                <a:lnTo>
                  <a:pt x="59820" y="1024"/>
                </a:lnTo>
                <a:lnTo>
                  <a:pt x="59895" y="1024"/>
                </a:lnTo>
                <a:lnTo>
                  <a:pt x="59951" y="987"/>
                </a:lnTo>
                <a:lnTo>
                  <a:pt x="59988" y="931"/>
                </a:lnTo>
                <a:lnTo>
                  <a:pt x="59988" y="856"/>
                </a:lnTo>
                <a:lnTo>
                  <a:pt x="59951" y="782"/>
                </a:lnTo>
                <a:lnTo>
                  <a:pt x="59913" y="707"/>
                </a:lnTo>
                <a:lnTo>
                  <a:pt x="59764" y="577"/>
                </a:lnTo>
                <a:lnTo>
                  <a:pt x="59653" y="484"/>
                </a:lnTo>
                <a:lnTo>
                  <a:pt x="59727" y="428"/>
                </a:lnTo>
                <a:lnTo>
                  <a:pt x="59820" y="335"/>
                </a:lnTo>
                <a:lnTo>
                  <a:pt x="59858" y="279"/>
                </a:lnTo>
                <a:lnTo>
                  <a:pt x="59876" y="242"/>
                </a:lnTo>
                <a:lnTo>
                  <a:pt x="59858" y="205"/>
                </a:lnTo>
                <a:lnTo>
                  <a:pt x="59820" y="186"/>
                </a:lnTo>
                <a:lnTo>
                  <a:pt x="59764" y="186"/>
                </a:lnTo>
                <a:lnTo>
                  <a:pt x="59690" y="242"/>
                </a:lnTo>
                <a:lnTo>
                  <a:pt x="59560" y="317"/>
                </a:lnTo>
                <a:lnTo>
                  <a:pt x="59485" y="335"/>
                </a:lnTo>
                <a:lnTo>
                  <a:pt x="59429" y="335"/>
                </a:lnTo>
                <a:lnTo>
                  <a:pt x="59318" y="261"/>
                </a:lnTo>
                <a:lnTo>
                  <a:pt x="59206" y="205"/>
                </a:lnTo>
                <a:lnTo>
                  <a:pt x="59076" y="149"/>
                </a:lnTo>
                <a:lnTo>
                  <a:pt x="59001" y="130"/>
                </a:lnTo>
                <a:close/>
                <a:moveTo>
                  <a:pt x="73188" y="149"/>
                </a:moveTo>
                <a:lnTo>
                  <a:pt x="73114" y="186"/>
                </a:lnTo>
                <a:lnTo>
                  <a:pt x="72983" y="261"/>
                </a:lnTo>
                <a:lnTo>
                  <a:pt x="72890" y="317"/>
                </a:lnTo>
                <a:lnTo>
                  <a:pt x="72816" y="335"/>
                </a:lnTo>
                <a:lnTo>
                  <a:pt x="72760" y="354"/>
                </a:lnTo>
                <a:lnTo>
                  <a:pt x="72723" y="335"/>
                </a:lnTo>
                <a:lnTo>
                  <a:pt x="72630" y="298"/>
                </a:lnTo>
                <a:lnTo>
                  <a:pt x="72518" y="223"/>
                </a:lnTo>
                <a:lnTo>
                  <a:pt x="72443" y="205"/>
                </a:lnTo>
                <a:lnTo>
                  <a:pt x="72388" y="205"/>
                </a:lnTo>
                <a:lnTo>
                  <a:pt x="72332" y="223"/>
                </a:lnTo>
                <a:lnTo>
                  <a:pt x="72313" y="279"/>
                </a:lnTo>
                <a:lnTo>
                  <a:pt x="72313" y="317"/>
                </a:lnTo>
                <a:lnTo>
                  <a:pt x="72350" y="372"/>
                </a:lnTo>
                <a:lnTo>
                  <a:pt x="72462" y="484"/>
                </a:lnTo>
                <a:lnTo>
                  <a:pt x="72555" y="559"/>
                </a:lnTo>
                <a:lnTo>
                  <a:pt x="72388" y="689"/>
                </a:lnTo>
                <a:lnTo>
                  <a:pt x="72313" y="763"/>
                </a:lnTo>
                <a:lnTo>
                  <a:pt x="72276" y="801"/>
                </a:lnTo>
                <a:lnTo>
                  <a:pt x="72257" y="838"/>
                </a:lnTo>
                <a:lnTo>
                  <a:pt x="72257" y="894"/>
                </a:lnTo>
                <a:lnTo>
                  <a:pt x="72276" y="968"/>
                </a:lnTo>
                <a:lnTo>
                  <a:pt x="72313" y="1005"/>
                </a:lnTo>
                <a:lnTo>
                  <a:pt x="72388" y="1005"/>
                </a:lnTo>
                <a:lnTo>
                  <a:pt x="72481" y="968"/>
                </a:lnTo>
                <a:lnTo>
                  <a:pt x="72555" y="912"/>
                </a:lnTo>
                <a:lnTo>
                  <a:pt x="72648" y="875"/>
                </a:lnTo>
                <a:lnTo>
                  <a:pt x="72741" y="838"/>
                </a:lnTo>
                <a:lnTo>
                  <a:pt x="72816" y="819"/>
                </a:lnTo>
                <a:lnTo>
                  <a:pt x="72872" y="875"/>
                </a:lnTo>
                <a:lnTo>
                  <a:pt x="72927" y="894"/>
                </a:lnTo>
                <a:lnTo>
                  <a:pt x="72965" y="950"/>
                </a:lnTo>
                <a:lnTo>
                  <a:pt x="73002" y="987"/>
                </a:lnTo>
                <a:lnTo>
                  <a:pt x="73058" y="1024"/>
                </a:lnTo>
                <a:lnTo>
                  <a:pt x="73169" y="1043"/>
                </a:lnTo>
                <a:lnTo>
                  <a:pt x="73244" y="1043"/>
                </a:lnTo>
                <a:lnTo>
                  <a:pt x="73263" y="1005"/>
                </a:lnTo>
                <a:lnTo>
                  <a:pt x="73263" y="987"/>
                </a:lnTo>
                <a:lnTo>
                  <a:pt x="73263" y="912"/>
                </a:lnTo>
                <a:lnTo>
                  <a:pt x="73244" y="838"/>
                </a:lnTo>
                <a:lnTo>
                  <a:pt x="73207" y="745"/>
                </a:lnTo>
                <a:lnTo>
                  <a:pt x="73151" y="670"/>
                </a:lnTo>
                <a:lnTo>
                  <a:pt x="73095" y="614"/>
                </a:lnTo>
                <a:lnTo>
                  <a:pt x="73188" y="540"/>
                </a:lnTo>
                <a:lnTo>
                  <a:pt x="73300" y="447"/>
                </a:lnTo>
                <a:lnTo>
                  <a:pt x="73356" y="391"/>
                </a:lnTo>
                <a:lnTo>
                  <a:pt x="73374" y="335"/>
                </a:lnTo>
                <a:lnTo>
                  <a:pt x="73374" y="261"/>
                </a:lnTo>
                <a:lnTo>
                  <a:pt x="73356" y="205"/>
                </a:lnTo>
                <a:lnTo>
                  <a:pt x="73300" y="168"/>
                </a:lnTo>
                <a:lnTo>
                  <a:pt x="73244" y="149"/>
                </a:lnTo>
                <a:close/>
                <a:moveTo>
                  <a:pt x="2719" y="130"/>
                </a:moveTo>
                <a:lnTo>
                  <a:pt x="2663" y="168"/>
                </a:lnTo>
                <a:lnTo>
                  <a:pt x="2644" y="186"/>
                </a:lnTo>
                <a:lnTo>
                  <a:pt x="2626" y="223"/>
                </a:lnTo>
                <a:lnTo>
                  <a:pt x="2626" y="298"/>
                </a:lnTo>
                <a:lnTo>
                  <a:pt x="2663" y="372"/>
                </a:lnTo>
                <a:lnTo>
                  <a:pt x="2719" y="447"/>
                </a:lnTo>
                <a:lnTo>
                  <a:pt x="2868" y="577"/>
                </a:lnTo>
                <a:lnTo>
                  <a:pt x="2979" y="652"/>
                </a:lnTo>
                <a:lnTo>
                  <a:pt x="2905" y="726"/>
                </a:lnTo>
                <a:lnTo>
                  <a:pt x="2830" y="838"/>
                </a:lnTo>
                <a:lnTo>
                  <a:pt x="2812" y="875"/>
                </a:lnTo>
                <a:lnTo>
                  <a:pt x="2812" y="931"/>
                </a:lnTo>
                <a:lnTo>
                  <a:pt x="2830" y="968"/>
                </a:lnTo>
                <a:lnTo>
                  <a:pt x="2868" y="987"/>
                </a:lnTo>
                <a:lnTo>
                  <a:pt x="2924" y="987"/>
                </a:lnTo>
                <a:lnTo>
                  <a:pt x="2998" y="950"/>
                </a:lnTo>
                <a:lnTo>
                  <a:pt x="3054" y="912"/>
                </a:lnTo>
                <a:lnTo>
                  <a:pt x="3110" y="875"/>
                </a:lnTo>
                <a:lnTo>
                  <a:pt x="3166" y="838"/>
                </a:lnTo>
                <a:lnTo>
                  <a:pt x="3203" y="838"/>
                </a:lnTo>
                <a:lnTo>
                  <a:pt x="3240" y="856"/>
                </a:lnTo>
                <a:lnTo>
                  <a:pt x="3296" y="912"/>
                </a:lnTo>
                <a:lnTo>
                  <a:pt x="3445" y="1005"/>
                </a:lnTo>
                <a:lnTo>
                  <a:pt x="3519" y="1043"/>
                </a:lnTo>
                <a:lnTo>
                  <a:pt x="3612" y="1061"/>
                </a:lnTo>
                <a:lnTo>
                  <a:pt x="3650" y="1043"/>
                </a:lnTo>
                <a:lnTo>
                  <a:pt x="3687" y="1024"/>
                </a:lnTo>
                <a:lnTo>
                  <a:pt x="3724" y="987"/>
                </a:lnTo>
                <a:lnTo>
                  <a:pt x="3743" y="950"/>
                </a:lnTo>
                <a:lnTo>
                  <a:pt x="3761" y="875"/>
                </a:lnTo>
                <a:lnTo>
                  <a:pt x="3761" y="838"/>
                </a:lnTo>
                <a:lnTo>
                  <a:pt x="3724" y="782"/>
                </a:lnTo>
                <a:lnTo>
                  <a:pt x="3705" y="745"/>
                </a:lnTo>
                <a:lnTo>
                  <a:pt x="3612" y="670"/>
                </a:lnTo>
                <a:lnTo>
                  <a:pt x="3519" y="596"/>
                </a:lnTo>
                <a:lnTo>
                  <a:pt x="3612" y="521"/>
                </a:lnTo>
                <a:lnTo>
                  <a:pt x="3705" y="410"/>
                </a:lnTo>
                <a:lnTo>
                  <a:pt x="3743" y="335"/>
                </a:lnTo>
                <a:lnTo>
                  <a:pt x="3743" y="279"/>
                </a:lnTo>
                <a:lnTo>
                  <a:pt x="3724" y="242"/>
                </a:lnTo>
                <a:lnTo>
                  <a:pt x="3668" y="186"/>
                </a:lnTo>
                <a:lnTo>
                  <a:pt x="3594" y="186"/>
                </a:lnTo>
                <a:lnTo>
                  <a:pt x="3519" y="205"/>
                </a:lnTo>
                <a:lnTo>
                  <a:pt x="3389" y="279"/>
                </a:lnTo>
                <a:lnTo>
                  <a:pt x="3277" y="372"/>
                </a:lnTo>
                <a:lnTo>
                  <a:pt x="3240" y="372"/>
                </a:lnTo>
                <a:lnTo>
                  <a:pt x="3166" y="354"/>
                </a:lnTo>
                <a:lnTo>
                  <a:pt x="3054" y="279"/>
                </a:lnTo>
                <a:lnTo>
                  <a:pt x="2905" y="205"/>
                </a:lnTo>
                <a:lnTo>
                  <a:pt x="2849" y="168"/>
                </a:lnTo>
                <a:lnTo>
                  <a:pt x="2775" y="130"/>
                </a:lnTo>
                <a:close/>
                <a:moveTo>
                  <a:pt x="37367" y="149"/>
                </a:moveTo>
                <a:lnTo>
                  <a:pt x="37311" y="168"/>
                </a:lnTo>
                <a:lnTo>
                  <a:pt x="37292" y="186"/>
                </a:lnTo>
                <a:lnTo>
                  <a:pt x="37274" y="223"/>
                </a:lnTo>
                <a:lnTo>
                  <a:pt x="37274" y="279"/>
                </a:lnTo>
                <a:lnTo>
                  <a:pt x="37311" y="354"/>
                </a:lnTo>
                <a:lnTo>
                  <a:pt x="37367" y="410"/>
                </a:lnTo>
                <a:lnTo>
                  <a:pt x="37441" y="465"/>
                </a:lnTo>
                <a:lnTo>
                  <a:pt x="37609" y="577"/>
                </a:lnTo>
                <a:lnTo>
                  <a:pt x="37739" y="652"/>
                </a:lnTo>
                <a:lnTo>
                  <a:pt x="37628" y="801"/>
                </a:lnTo>
                <a:lnTo>
                  <a:pt x="37572" y="875"/>
                </a:lnTo>
                <a:lnTo>
                  <a:pt x="37534" y="950"/>
                </a:lnTo>
                <a:lnTo>
                  <a:pt x="37534" y="987"/>
                </a:lnTo>
                <a:lnTo>
                  <a:pt x="37590" y="1005"/>
                </a:lnTo>
                <a:lnTo>
                  <a:pt x="37721" y="931"/>
                </a:lnTo>
                <a:lnTo>
                  <a:pt x="37963" y="782"/>
                </a:lnTo>
                <a:lnTo>
                  <a:pt x="38019" y="801"/>
                </a:lnTo>
                <a:lnTo>
                  <a:pt x="38074" y="819"/>
                </a:lnTo>
                <a:lnTo>
                  <a:pt x="38205" y="894"/>
                </a:lnTo>
                <a:lnTo>
                  <a:pt x="38354" y="987"/>
                </a:lnTo>
                <a:lnTo>
                  <a:pt x="38465" y="1043"/>
                </a:lnTo>
                <a:lnTo>
                  <a:pt x="38558" y="1061"/>
                </a:lnTo>
                <a:lnTo>
                  <a:pt x="38652" y="1043"/>
                </a:lnTo>
                <a:lnTo>
                  <a:pt x="38689" y="1043"/>
                </a:lnTo>
                <a:lnTo>
                  <a:pt x="38726" y="1005"/>
                </a:lnTo>
                <a:lnTo>
                  <a:pt x="38726" y="968"/>
                </a:lnTo>
                <a:lnTo>
                  <a:pt x="38726" y="912"/>
                </a:lnTo>
                <a:lnTo>
                  <a:pt x="38707" y="856"/>
                </a:lnTo>
                <a:lnTo>
                  <a:pt x="38652" y="801"/>
                </a:lnTo>
                <a:lnTo>
                  <a:pt x="38521" y="707"/>
                </a:lnTo>
                <a:lnTo>
                  <a:pt x="38372" y="633"/>
                </a:lnTo>
                <a:lnTo>
                  <a:pt x="38242" y="577"/>
                </a:lnTo>
                <a:lnTo>
                  <a:pt x="38354" y="503"/>
                </a:lnTo>
                <a:lnTo>
                  <a:pt x="38465" y="372"/>
                </a:lnTo>
                <a:lnTo>
                  <a:pt x="38503" y="298"/>
                </a:lnTo>
                <a:lnTo>
                  <a:pt x="38503" y="242"/>
                </a:lnTo>
                <a:lnTo>
                  <a:pt x="38503" y="223"/>
                </a:lnTo>
                <a:lnTo>
                  <a:pt x="38465" y="205"/>
                </a:lnTo>
                <a:lnTo>
                  <a:pt x="38391" y="168"/>
                </a:lnTo>
                <a:lnTo>
                  <a:pt x="38316" y="168"/>
                </a:lnTo>
                <a:lnTo>
                  <a:pt x="38223" y="205"/>
                </a:lnTo>
                <a:lnTo>
                  <a:pt x="38093" y="317"/>
                </a:lnTo>
                <a:lnTo>
                  <a:pt x="38019" y="391"/>
                </a:lnTo>
                <a:lnTo>
                  <a:pt x="37963" y="410"/>
                </a:lnTo>
                <a:lnTo>
                  <a:pt x="37907" y="410"/>
                </a:lnTo>
                <a:lnTo>
                  <a:pt x="37814" y="354"/>
                </a:lnTo>
                <a:lnTo>
                  <a:pt x="37702" y="279"/>
                </a:lnTo>
                <a:lnTo>
                  <a:pt x="37534" y="186"/>
                </a:lnTo>
                <a:lnTo>
                  <a:pt x="37441" y="168"/>
                </a:lnTo>
                <a:lnTo>
                  <a:pt x="37367" y="149"/>
                </a:lnTo>
                <a:close/>
                <a:moveTo>
                  <a:pt x="40327" y="149"/>
                </a:moveTo>
                <a:lnTo>
                  <a:pt x="40290" y="186"/>
                </a:lnTo>
                <a:lnTo>
                  <a:pt x="40290" y="223"/>
                </a:lnTo>
                <a:lnTo>
                  <a:pt x="40290" y="242"/>
                </a:lnTo>
                <a:lnTo>
                  <a:pt x="40327" y="317"/>
                </a:lnTo>
                <a:lnTo>
                  <a:pt x="40364" y="372"/>
                </a:lnTo>
                <a:lnTo>
                  <a:pt x="40383" y="410"/>
                </a:lnTo>
                <a:lnTo>
                  <a:pt x="40402" y="503"/>
                </a:lnTo>
                <a:lnTo>
                  <a:pt x="40364" y="559"/>
                </a:lnTo>
                <a:lnTo>
                  <a:pt x="40290" y="652"/>
                </a:lnTo>
                <a:lnTo>
                  <a:pt x="40197" y="726"/>
                </a:lnTo>
                <a:lnTo>
                  <a:pt x="40104" y="819"/>
                </a:lnTo>
                <a:lnTo>
                  <a:pt x="40085" y="875"/>
                </a:lnTo>
                <a:lnTo>
                  <a:pt x="40104" y="931"/>
                </a:lnTo>
                <a:lnTo>
                  <a:pt x="40122" y="987"/>
                </a:lnTo>
                <a:lnTo>
                  <a:pt x="40160" y="1005"/>
                </a:lnTo>
                <a:lnTo>
                  <a:pt x="40234" y="1005"/>
                </a:lnTo>
                <a:lnTo>
                  <a:pt x="40327" y="968"/>
                </a:lnTo>
                <a:lnTo>
                  <a:pt x="40402" y="912"/>
                </a:lnTo>
                <a:lnTo>
                  <a:pt x="40513" y="819"/>
                </a:lnTo>
                <a:lnTo>
                  <a:pt x="40588" y="782"/>
                </a:lnTo>
                <a:lnTo>
                  <a:pt x="40625" y="763"/>
                </a:lnTo>
                <a:lnTo>
                  <a:pt x="40662" y="801"/>
                </a:lnTo>
                <a:lnTo>
                  <a:pt x="40718" y="856"/>
                </a:lnTo>
                <a:lnTo>
                  <a:pt x="40793" y="987"/>
                </a:lnTo>
                <a:lnTo>
                  <a:pt x="40849" y="1024"/>
                </a:lnTo>
                <a:lnTo>
                  <a:pt x="40923" y="1061"/>
                </a:lnTo>
                <a:lnTo>
                  <a:pt x="40960" y="1061"/>
                </a:lnTo>
                <a:lnTo>
                  <a:pt x="40997" y="1043"/>
                </a:lnTo>
                <a:lnTo>
                  <a:pt x="41035" y="1024"/>
                </a:lnTo>
                <a:lnTo>
                  <a:pt x="41053" y="987"/>
                </a:lnTo>
                <a:lnTo>
                  <a:pt x="41072" y="931"/>
                </a:lnTo>
                <a:lnTo>
                  <a:pt x="41072" y="894"/>
                </a:lnTo>
                <a:lnTo>
                  <a:pt x="41016" y="782"/>
                </a:lnTo>
                <a:lnTo>
                  <a:pt x="40942" y="689"/>
                </a:lnTo>
                <a:lnTo>
                  <a:pt x="40886" y="614"/>
                </a:lnTo>
                <a:lnTo>
                  <a:pt x="41109" y="521"/>
                </a:lnTo>
                <a:lnTo>
                  <a:pt x="41202" y="447"/>
                </a:lnTo>
                <a:lnTo>
                  <a:pt x="41239" y="410"/>
                </a:lnTo>
                <a:lnTo>
                  <a:pt x="41258" y="354"/>
                </a:lnTo>
                <a:lnTo>
                  <a:pt x="41258" y="279"/>
                </a:lnTo>
                <a:lnTo>
                  <a:pt x="41221" y="205"/>
                </a:lnTo>
                <a:lnTo>
                  <a:pt x="41146" y="149"/>
                </a:lnTo>
                <a:lnTo>
                  <a:pt x="41053" y="149"/>
                </a:lnTo>
                <a:lnTo>
                  <a:pt x="40960" y="205"/>
                </a:lnTo>
                <a:lnTo>
                  <a:pt x="40849" y="261"/>
                </a:lnTo>
                <a:lnTo>
                  <a:pt x="40718" y="335"/>
                </a:lnTo>
                <a:lnTo>
                  <a:pt x="40644" y="354"/>
                </a:lnTo>
                <a:lnTo>
                  <a:pt x="40606" y="335"/>
                </a:lnTo>
                <a:lnTo>
                  <a:pt x="40569" y="298"/>
                </a:lnTo>
                <a:lnTo>
                  <a:pt x="40476" y="205"/>
                </a:lnTo>
                <a:lnTo>
                  <a:pt x="40420" y="168"/>
                </a:lnTo>
                <a:lnTo>
                  <a:pt x="40383" y="149"/>
                </a:lnTo>
                <a:close/>
                <a:moveTo>
                  <a:pt x="49022" y="130"/>
                </a:moveTo>
                <a:lnTo>
                  <a:pt x="48966" y="168"/>
                </a:lnTo>
                <a:lnTo>
                  <a:pt x="48910" y="205"/>
                </a:lnTo>
                <a:lnTo>
                  <a:pt x="48817" y="317"/>
                </a:lnTo>
                <a:lnTo>
                  <a:pt x="48761" y="372"/>
                </a:lnTo>
                <a:lnTo>
                  <a:pt x="48724" y="391"/>
                </a:lnTo>
                <a:lnTo>
                  <a:pt x="48668" y="372"/>
                </a:lnTo>
                <a:lnTo>
                  <a:pt x="48612" y="335"/>
                </a:lnTo>
                <a:lnTo>
                  <a:pt x="48463" y="242"/>
                </a:lnTo>
                <a:lnTo>
                  <a:pt x="48370" y="205"/>
                </a:lnTo>
                <a:lnTo>
                  <a:pt x="48296" y="186"/>
                </a:lnTo>
                <a:lnTo>
                  <a:pt x="48240" y="205"/>
                </a:lnTo>
                <a:lnTo>
                  <a:pt x="48221" y="223"/>
                </a:lnTo>
                <a:lnTo>
                  <a:pt x="48203" y="242"/>
                </a:lnTo>
                <a:lnTo>
                  <a:pt x="48203" y="298"/>
                </a:lnTo>
                <a:lnTo>
                  <a:pt x="48240" y="354"/>
                </a:lnTo>
                <a:lnTo>
                  <a:pt x="48333" y="465"/>
                </a:lnTo>
                <a:lnTo>
                  <a:pt x="48463" y="559"/>
                </a:lnTo>
                <a:lnTo>
                  <a:pt x="48538" y="614"/>
                </a:lnTo>
                <a:lnTo>
                  <a:pt x="48426" y="838"/>
                </a:lnTo>
                <a:lnTo>
                  <a:pt x="48370" y="968"/>
                </a:lnTo>
                <a:lnTo>
                  <a:pt x="48370" y="1005"/>
                </a:lnTo>
                <a:lnTo>
                  <a:pt x="48389" y="1043"/>
                </a:lnTo>
                <a:lnTo>
                  <a:pt x="48426" y="1061"/>
                </a:lnTo>
                <a:lnTo>
                  <a:pt x="48482" y="1043"/>
                </a:lnTo>
                <a:lnTo>
                  <a:pt x="48519" y="1005"/>
                </a:lnTo>
                <a:lnTo>
                  <a:pt x="48556" y="968"/>
                </a:lnTo>
                <a:lnTo>
                  <a:pt x="48631" y="875"/>
                </a:lnTo>
                <a:lnTo>
                  <a:pt x="48668" y="838"/>
                </a:lnTo>
                <a:lnTo>
                  <a:pt x="48705" y="801"/>
                </a:lnTo>
                <a:lnTo>
                  <a:pt x="48761" y="801"/>
                </a:lnTo>
                <a:lnTo>
                  <a:pt x="48798" y="819"/>
                </a:lnTo>
                <a:lnTo>
                  <a:pt x="48910" y="875"/>
                </a:lnTo>
                <a:lnTo>
                  <a:pt x="48966" y="912"/>
                </a:lnTo>
                <a:lnTo>
                  <a:pt x="49078" y="912"/>
                </a:lnTo>
                <a:lnTo>
                  <a:pt x="49134" y="894"/>
                </a:lnTo>
                <a:lnTo>
                  <a:pt x="49171" y="838"/>
                </a:lnTo>
                <a:lnTo>
                  <a:pt x="49171" y="801"/>
                </a:lnTo>
                <a:lnTo>
                  <a:pt x="49171" y="745"/>
                </a:lnTo>
                <a:lnTo>
                  <a:pt x="49134" y="707"/>
                </a:lnTo>
                <a:lnTo>
                  <a:pt x="49059" y="614"/>
                </a:lnTo>
                <a:lnTo>
                  <a:pt x="48985" y="559"/>
                </a:lnTo>
                <a:lnTo>
                  <a:pt x="49078" y="484"/>
                </a:lnTo>
                <a:lnTo>
                  <a:pt x="49171" y="391"/>
                </a:lnTo>
                <a:lnTo>
                  <a:pt x="49208" y="335"/>
                </a:lnTo>
                <a:lnTo>
                  <a:pt x="49227" y="279"/>
                </a:lnTo>
                <a:lnTo>
                  <a:pt x="49208" y="223"/>
                </a:lnTo>
                <a:lnTo>
                  <a:pt x="49171" y="168"/>
                </a:lnTo>
                <a:lnTo>
                  <a:pt x="49096" y="130"/>
                </a:lnTo>
                <a:close/>
                <a:moveTo>
                  <a:pt x="53490" y="130"/>
                </a:moveTo>
                <a:lnTo>
                  <a:pt x="53416" y="149"/>
                </a:lnTo>
                <a:lnTo>
                  <a:pt x="53378" y="205"/>
                </a:lnTo>
                <a:lnTo>
                  <a:pt x="53378" y="261"/>
                </a:lnTo>
                <a:lnTo>
                  <a:pt x="53397" y="317"/>
                </a:lnTo>
                <a:lnTo>
                  <a:pt x="53434" y="372"/>
                </a:lnTo>
                <a:lnTo>
                  <a:pt x="53509" y="447"/>
                </a:lnTo>
                <a:lnTo>
                  <a:pt x="53639" y="540"/>
                </a:lnTo>
                <a:lnTo>
                  <a:pt x="53751" y="614"/>
                </a:lnTo>
                <a:lnTo>
                  <a:pt x="53676" y="726"/>
                </a:lnTo>
                <a:lnTo>
                  <a:pt x="53583" y="856"/>
                </a:lnTo>
                <a:lnTo>
                  <a:pt x="53583" y="912"/>
                </a:lnTo>
                <a:lnTo>
                  <a:pt x="53602" y="950"/>
                </a:lnTo>
                <a:lnTo>
                  <a:pt x="53639" y="950"/>
                </a:lnTo>
                <a:lnTo>
                  <a:pt x="53732" y="931"/>
                </a:lnTo>
                <a:lnTo>
                  <a:pt x="53807" y="894"/>
                </a:lnTo>
                <a:lnTo>
                  <a:pt x="53881" y="856"/>
                </a:lnTo>
                <a:lnTo>
                  <a:pt x="53956" y="801"/>
                </a:lnTo>
                <a:lnTo>
                  <a:pt x="54011" y="782"/>
                </a:lnTo>
                <a:lnTo>
                  <a:pt x="54086" y="801"/>
                </a:lnTo>
                <a:lnTo>
                  <a:pt x="54160" y="856"/>
                </a:lnTo>
                <a:lnTo>
                  <a:pt x="54309" y="968"/>
                </a:lnTo>
                <a:lnTo>
                  <a:pt x="54421" y="1024"/>
                </a:lnTo>
                <a:lnTo>
                  <a:pt x="54570" y="1061"/>
                </a:lnTo>
                <a:lnTo>
                  <a:pt x="54644" y="1061"/>
                </a:lnTo>
                <a:lnTo>
                  <a:pt x="54700" y="1043"/>
                </a:lnTo>
                <a:lnTo>
                  <a:pt x="54738" y="1005"/>
                </a:lnTo>
                <a:lnTo>
                  <a:pt x="54756" y="931"/>
                </a:lnTo>
                <a:lnTo>
                  <a:pt x="54756" y="875"/>
                </a:lnTo>
                <a:lnTo>
                  <a:pt x="54719" y="801"/>
                </a:lnTo>
                <a:lnTo>
                  <a:pt x="54663" y="745"/>
                </a:lnTo>
                <a:lnTo>
                  <a:pt x="54607" y="689"/>
                </a:lnTo>
                <a:lnTo>
                  <a:pt x="54458" y="596"/>
                </a:lnTo>
                <a:lnTo>
                  <a:pt x="54347" y="540"/>
                </a:lnTo>
                <a:lnTo>
                  <a:pt x="54421" y="465"/>
                </a:lnTo>
                <a:lnTo>
                  <a:pt x="54496" y="372"/>
                </a:lnTo>
                <a:lnTo>
                  <a:pt x="54514" y="317"/>
                </a:lnTo>
                <a:lnTo>
                  <a:pt x="54514" y="261"/>
                </a:lnTo>
                <a:lnTo>
                  <a:pt x="54496" y="223"/>
                </a:lnTo>
                <a:lnTo>
                  <a:pt x="54440" y="168"/>
                </a:lnTo>
                <a:lnTo>
                  <a:pt x="54365" y="149"/>
                </a:lnTo>
                <a:lnTo>
                  <a:pt x="54309" y="168"/>
                </a:lnTo>
                <a:lnTo>
                  <a:pt x="54198" y="223"/>
                </a:lnTo>
                <a:lnTo>
                  <a:pt x="54067" y="317"/>
                </a:lnTo>
                <a:lnTo>
                  <a:pt x="54011" y="335"/>
                </a:lnTo>
                <a:lnTo>
                  <a:pt x="53918" y="317"/>
                </a:lnTo>
                <a:lnTo>
                  <a:pt x="53788" y="261"/>
                </a:lnTo>
                <a:lnTo>
                  <a:pt x="53639" y="186"/>
                </a:lnTo>
                <a:lnTo>
                  <a:pt x="53546" y="149"/>
                </a:lnTo>
                <a:lnTo>
                  <a:pt x="53490" y="130"/>
                </a:lnTo>
                <a:close/>
                <a:moveTo>
                  <a:pt x="57270" y="130"/>
                </a:moveTo>
                <a:lnTo>
                  <a:pt x="57158" y="168"/>
                </a:lnTo>
                <a:lnTo>
                  <a:pt x="57028" y="223"/>
                </a:lnTo>
                <a:lnTo>
                  <a:pt x="56953" y="261"/>
                </a:lnTo>
                <a:lnTo>
                  <a:pt x="56860" y="317"/>
                </a:lnTo>
                <a:lnTo>
                  <a:pt x="56804" y="391"/>
                </a:lnTo>
                <a:lnTo>
                  <a:pt x="56730" y="428"/>
                </a:lnTo>
                <a:lnTo>
                  <a:pt x="56655" y="428"/>
                </a:lnTo>
                <a:lnTo>
                  <a:pt x="56599" y="391"/>
                </a:lnTo>
                <a:lnTo>
                  <a:pt x="56525" y="335"/>
                </a:lnTo>
                <a:lnTo>
                  <a:pt x="56376" y="223"/>
                </a:lnTo>
                <a:lnTo>
                  <a:pt x="56301" y="168"/>
                </a:lnTo>
                <a:lnTo>
                  <a:pt x="56227" y="149"/>
                </a:lnTo>
                <a:lnTo>
                  <a:pt x="56171" y="168"/>
                </a:lnTo>
                <a:lnTo>
                  <a:pt x="56134" y="186"/>
                </a:lnTo>
                <a:lnTo>
                  <a:pt x="56115" y="223"/>
                </a:lnTo>
                <a:lnTo>
                  <a:pt x="56097" y="298"/>
                </a:lnTo>
                <a:lnTo>
                  <a:pt x="56115" y="354"/>
                </a:lnTo>
                <a:lnTo>
                  <a:pt x="56171" y="428"/>
                </a:lnTo>
                <a:lnTo>
                  <a:pt x="56227" y="484"/>
                </a:lnTo>
                <a:lnTo>
                  <a:pt x="56395" y="596"/>
                </a:lnTo>
                <a:lnTo>
                  <a:pt x="56506" y="670"/>
                </a:lnTo>
                <a:lnTo>
                  <a:pt x="56506" y="689"/>
                </a:lnTo>
                <a:lnTo>
                  <a:pt x="56488" y="707"/>
                </a:lnTo>
                <a:lnTo>
                  <a:pt x="56432" y="801"/>
                </a:lnTo>
                <a:lnTo>
                  <a:pt x="56413" y="838"/>
                </a:lnTo>
                <a:lnTo>
                  <a:pt x="56395" y="875"/>
                </a:lnTo>
                <a:lnTo>
                  <a:pt x="56413" y="912"/>
                </a:lnTo>
                <a:lnTo>
                  <a:pt x="56450" y="931"/>
                </a:lnTo>
                <a:lnTo>
                  <a:pt x="56506" y="931"/>
                </a:lnTo>
                <a:lnTo>
                  <a:pt x="56544" y="894"/>
                </a:lnTo>
                <a:lnTo>
                  <a:pt x="56581" y="856"/>
                </a:lnTo>
                <a:lnTo>
                  <a:pt x="56618" y="838"/>
                </a:lnTo>
                <a:lnTo>
                  <a:pt x="56748" y="838"/>
                </a:lnTo>
                <a:lnTo>
                  <a:pt x="56860" y="931"/>
                </a:lnTo>
                <a:lnTo>
                  <a:pt x="56953" y="987"/>
                </a:lnTo>
                <a:lnTo>
                  <a:pt x="57065" y="1043"/>
                </a:lnTo>
                <a:lnTo>
                  <a:pt x="57139" y="1061"/>
                </a:lnTo>
                <a:lnTo>
                  <a:pt x="57195" y="1061"/>
                </a:lnTo>
                <a:lnTo>
                  <a:pt x="57232" y="1043"/>
                </a:lnTo>
                <a:lnTo>
                  <a:pt x="57251" y="1005"/>
                </a:lnTo>
                <a:lnTo>
                  <a:pt x="57251" y="950"/>
                </a:lnTo>
                <a:lnTo>
                  <a:pt x="57232" y="894"/>
                </a:lnTo>
                <a:lnTo>
                  <a:pt x="57139" y="782"/>
                </a:lnTo>
                <a:lnTo>
                  <a:pt x="57009" y="689"/>
                </a:lnTo>
                <a:lnTo>
                  <a:pt x="56935" y="614"/>
                </a:lnTo>
                <a:lnTo>
                  <a:pt x="57046" y="540"/>
                </a:lnTo>
                <a:lnTo>
                  <a:pt x="57214" y="410"/>
                </a:lnTo>
                <a:lnTo>
                  <a:pt x="57307" y="335"/>
                </a:lnTo>
                <a:lnTo>
                  <a:pt x="57363" y="279"/>
                </a:lnTo>
                <a:lnTo>
                  <a:pt x="57381" y="205"/>
                </a:lnTo>
                <a:lnTo>
                  <a:pt x="57381" y="186"/>
                </a:lnTo>
                <a:lnTo>
                  <a:pt x="57363" y="149"/>
                </a:lnTo>
                <a:lnTo>
                  <a:pt x="57325" y="130"/>
                </a:lnTo>
                <a:close/>
                <a:moveTo>
                  <a:pt x="70544" y="168"/>
                </a:moveTo>
                <a:lnTo>
                  <a:pt x="70451" y="186"/>
                </a:lnTo>
                <a:lnTo>
                  <a:pt x="70302" y="261"/>
                </a:lnTo>
                <a:lnTo>
                  <a:pt x="70153" y="335"/>
                </a:lnTo>
                <a:lnTo>
                  <a:pt x="70079" y="354"/>
                </a:lnTo>
                <a:lnTo>
                  <a:pt x="70004" y="354"/>
                </a:lnTo>
                <a:lnTo>
                  <a:pt x="69911" y="317"/>
                </a:lnTo>
                <a:lnTo>
                  <a:pt x="69800" y="261"/>
                </a:lnTo>
                <a:lnTo>
                  <a:pt x="69744" y="242"/>
                </a:lnTo>
                <a:lnTo>
                  <a:pt x="69725" y="261"/>
                </a:lnTo>
                <a:lnTo>
                  <a:pt x="69725" y="298"/>
                </a:lnTo>
                <a:lnTo>
                  <a:pt x="69762" y="372"/>
                </a:lnTo>
                <a:lnTo>
                  <a:pt x="69818" y="465"/>
                </a:lnTo>
                <a:lnTo>
                  <a:pt x="69855" y="484"/>
                </a:lnTo>
                <a:lnTo>
                  <a:pt x="69837" y="503"/>
                </a:lnTo>
                <a:lnTo>
                  <a:pt x="69800" y="596"/>
                </a:lnTo>
                <a:lnTo>
                  <a:pt x="69762" y="652"/>
                </a:lnTo>
                <a:lnTo>
                  <a:pt x="69688" y="707"/>
                </a:lnTo>
                <a:lnTo>
                  <a:pt x="69632" y="763"/>
                </a:lnTo>
                <a:lnTo>
                  <a:pt x="69595" y="819"/>
                </a:lnTo>
                <a:lnTo>
                  <a:pt x="69595" y="875"/>
                </a:lnTo>
                <a:lnTo>
                  <a:pt x="69595" y="931"/>
                </a:lnTo>
                <a:lnTo>
                  <a:pt x="69613" y="987"/>
                </a:lnTo>
                <a:lnTo>
                  <a:pt x="69651" y="1024"/>
                </a:lnTo>
                <a:lnTo>
                  <a:pt x="69688" y="1043"/>
                </a:lnTo>
                <a:lnTo>
                  <a:pt x="69744" y="1061"/>
                </a:lnTo>
                <a:lnTo>
                  <a:pt x="69781" y="1043"/>
                </a:lnTo>
                <a:lnTo>
                  <a:pt x="69837" y="1005"/>
                </a:lnTo>
                <a:lnTo>
                  <a:pt x="69986" y="856"/>
                </a:lnTo>
                <a:lnTo>
                  <a:pt x="70060" y="782"/>
                </a:lnTo>
                <a:lnTo>
                  <a:pt x="70097" y="745"/>
                </a:lnTo>
                <a:lnTo>
                  <a:pt x="70116" y="745"/>
                </a:lnTo>
                <a:lnTo>
                  <a:pt x="70172" y="763"/>
                </a:lnTo>
                <a:lnTo>
                  <a:pt x="70228" y="782"/>
                </a:lnTo>
                <a:lnTo>
                  <a:pt x="70321" y="875"/>
                </a:lnTo>
                <a:lnTo>
                  <a:pt x="70433" y="968"/>
                </a:lnTo>
                <a:lnTo>
                  <a:pt x="70488" y="1005"/>
                </a:lnTo>
                <a:lnTo>
                  <a:pt x="70619" y="1005"/>
                </a:lnTo>
                <a:lnTo>
                  <a:pt x="70656" y="987"/>
                </a:lnTo>
                <a:lnTo>
                  <a:pt x="70675" y="968"/>
                </a:lnTo>
                <a:lnTo>
                  <a:pt x="70693" y="950"/>
                </a:lnTo>
                <a:lnTo>
                  <a:pt x="70656" y="875"/>
                </a:lnTo>
                <a:lnTo>
                  <a:pt x="70600" y="801"/>
                </a:lnTo>
                <a:lnTo>
                  <a:pt x="70414" y="652"/>
                </a:lnTo>
                <a:lnTo>
                  <a:pt x="70284" y="540"/>
                </a:lnTo>
                <a:lnTo>
                  <a:pt x="70470" y="372"/>
                </a:lnTo>
                <a:lnTo>
                  <a:pt x="70563" y="242"/>
                </a:lnTo>
                <a:lnTo>
                  <a:pt x="70600" y="205"/>
                </a:lnTo>
                <a:lnTo>
                  <a:pt x="70600" y="168"/>
                </a:lnTo>
                <a:close/>
                <a:moveTo>
                  <a:pt x="76074" y="130"/>
                </a:moveTo>
                <a:lnTo>
                  <a:pt x="75944" y="149"/>
                </a:lnTo>
                <a:lnTo>
                  <a:pt x="75813" y="186"/>
                </a:lnTo>
                <a:lnTo>
                  <a:pt x="75683" y="242"/>
                </a:lnTo>
                <a:lnTo>
                  <a:pt x="75571" y="298"/>
                </a:lnTo>
                <a:lnTo>
                  <a:pt x="75459" y="372"/>
                </a:lnTo>
                <a:lnTo>
                  <a:pt x="75404" y="410"/>
                </a:lnTo>
                <a:lnTo>
                  <a:pt x="75348" y="428"/>
                </a:lnTo>
                <a:lnTo>
                  <a:pt x="75255" y="428"/>
                </a:lnTo>
                <a:lnTo>
                  <a:pt x="75143" y="335"/>
                </a:lnTo>
                <a:lnTo>
                  <a:pt x="74975" y="223"/>
                </a:lnTo>
                <a:lnTo>
                  <a:pt x="74864" y="168"/>
                </a:lnTo>
                <a:lnTo>
                  <a:pt x="74826" y="149"/>
                </a:lnTo>
                <a:lnTo>
                  <a:pt x="74789" y="168"/>
                </a:lnTo>
                <a:lnTo>
                  <a:pt x="74771" y="186"/>
                </a:lnTo>
                <a:lnTo>
                  <a:pt x="74771" y="205"/>
                </a:lnTo>
                <a:lnTo>
                  <a:pt x="74771" y="279"/>
                </a:lnTo>
                <a:lnTo>
                  <a:pt x="74808" y="335"/>
                </a:lnTo>
                <a:lnTo>
                  <a:pt x="74864" y="428"/>
                </a:lnTo>
                <a:lnTo>
                  <a:pt x="74975" y="559"/>
                </a:lnTo>
                <a:lnTo>
                  <a:pt x="75050" y="633"/>
                </a:lnTo>
                <a:lnTo>
                  <a:pt x="74882" y="782"/>
                </a:lnTo>
                <a:lnTo>
                  <a:pt x="74808" y="894"/>
                </a:lnTo>
                <a:lnTo>
                  <a:pt x="74789" y="931"/>
                </a:lnTo>
                <a:lnTo>
                  <a:pt x="74808" y="950"/>
                </a:lnTo>
                <a:lnTo>
                  <a:pt x="74826" y="968"/>
                </a:lnTo>
                <a:lnTo>
                  <a:pt x="74882" y="968"/>
                </a:lnTo>
                <a:lnTo>
                  <a:pt x="74994" y="931"/>
                </a:lnTo>
                <a:lnTo>
                  <a:pt x="75106" y="875"/>
                </a:lnTo>
                <a:lnTo>
                  <a:pt x="75180" y="838"/>
                </a:lnTo>
                <a:lnTo>
                  <a:pt x="75236" y="838"/>
                </a:lnTo>
                <a:lnTo>
                  <a:pt x="75273" y="856"/>
                </a:lnTo>
                <a:lnTo>
                  <a:pt x="75366" y="931"/>
                </a:lnTo>
                <a:lnTo>
                  <a:pt x="75459" y="987"/>
                </a:lnTo>
                <a:lnTo>
                  <a:pt x="75553" y="1043"/>
                </a:lnTo>
                <a:lnTo>
                  <a:pt x="75646" y="1061"/>
                </a:lnTo>
                <a:lnTo>
                  <a:pt x="75739" y="1061"/>
                </a:lnTo>
                <a:lnTo>
                  <a:pt x="75776" y="1043"/>
                </a:lnTo>
                <a:lnTo>
                  <a:pt x="75795" y="1024"/>
                </a:lnTo>
                <a:lnTo>
                  <a:pt x="75832" y="987"/>
                </a:lnTo>
                <a:lnTo>
                  <a:pt x="75832" y="950"/>
                </a:lnTo>
                <a:lnTo>
                  <a:pt x="75832" y="894"/>
                </a:lnTo>
                <a:lnTo>
                  <a:pt x="75813" y="856"/>
                </a:lnTo>
                <a:lnTo>
                  <a:pt x="75739" y="763"/>
                </a:lnTo>
                <a:lnTo>
                  <a:pt x="75664" y="689"/>
                </a:lnTo>
                <a:lnTo>
                  <a:pt x="75571" y="652"/>
                </a:lnTo>
                <a:lnTo>
                  <a:pt x="75832" y="540"/>
                </a:lnTo>
                <a:lnTo>
                  <a:pt x="75944" y="484"/>
                </a:lnTo>
                <a:lnTo>
                  <a:pt x="76055" y="428"/>
                </a:lnTo>
                <a:lnTo>
                  <a:pt x="76130" y="354"/>
                </a:lnTo>
                <a:lnTo>
                  <a:pt x="76186" y="261"/>
                </a:lnTo>
                <a:lnTo>
                  <a:pt x="76204" y="205"/>
                </a:lnTo>
                <a:lnTo>
                  <a:pt x="76186" y="168"/>
                </a:lnTo>
                <a:lnTo>
                  <a:pt x="76148" y="149"/>
                </a:lnTo>
                <a:lnTo>
                  <a:pt x="76074" y="130"/>
                </a:lnTo>
                <a:close/>
                <a:moveTo>
                  <a:pt x="18767" y="168"/>
                </a:moveTo>
                <a:lnTo>
                  <a:pt x="18749" y="242"/>
                </a:lnTo>
                <a:lnTo>
                  <a:pt x="18749" y="317"/>
                </a:lnTo>
                <a:lnTo>
                  <a:pt x="18786" y="372"/>
                </a:lnTo>
                <a:lnTo>
                  <a:pt x="18823" y="428"/>
                </a:lnTo>
                <a:lnTo>
                  <a:pt x="18842" y="484"/>
                </a:lnTo>
                <a:lnTo>
                  <a:pt x="18879" y="521"/>
                </a:lnTo>
                <a:lnTo>
                  <a:pt x="18879" y="540"/>
                </a:lnTo>
                <a:lnTo>
                  <a:pt x="18861" y="577"/>
                </a:lnTo>
                <a:lnTo>
                  <a:pt x="18823" y="596"/>
                </a:lnTo>
                <a:lnTo>
                  <a:pt x="18730" y="726"/>
                </a:lnTo>
                <a:lnTo>
                  <a:pt x="18712" y="782"/>
                </a:lnTo>
                <a:lnTo>
                  <a:pt x="18712" y="838"/>
                </a:lnTo>
                <a:lnTo>
                  <a:pt x="18712" y="875"/>
                </a:lnTo>
                <a:lnTo>
                  <a:pt x="18730" y="894"/>
                </a:lnTo>
                <a:lnTo>
                  <a:pt x="18805" y="894"/>
                </a:lnTo>
                <a:lnTo>
                  <a:pt x="18879" y="875"/>
                </a:lnTo>
                <a:lnTo>
                  <a:pt x="18935" y="838"/>
                </a:lnTo>
                <a:lnTo>
                  <a:pt x="18991" y="819"/>
                </a:lnTo>
                <a:lnTo>
                  <a:pt x="19065" y="801"/>
                </a:lnTo>
                <a:lnTo>
                  <a:pt x="19121" y="801"/>
                </a:lnTo>
                <a:lnTo>
                  <a:pt x="19158" y="819"/>
                </a:lnTo>
                <a:lnTo>
                  <a:pt x="19252" y="894"/>
                </a:lnTo>
                <a:lnTo>
                  <a:pt x="19345" y="968"/>
                </a:lnTo>
                <a:lnTo>
                  <a:pt x="19475" y="1024"/>
                </a:lnTo>
                <a:lnTo>
                  <a:pt x="19605" y="1061"/>
                </a:lnTo>
                <a:lnTo>
                  <a:pt x="19661" y="1080"/>
                </a:lnTo>
                <a:lnTo>
                  <a:pt x="19717" y="1061"/>
                </a:lnTo>
                <a:lnTo>
                  <a:pt x="19773" y="1024"/>
                </a:lnTo>
                <a:lnTo>
                  <a:pt x="19810" y="1005"/>
                </a:lnTo>
                <a:lnTo>
                  <a:pt x="19829" y="968"/>
                </a:lnTo>
                <a:lnTo>
                  <a:pt x="19829" y="931"/>
                </a:lnTo>
                <a:lnTo>
                  <a:pt x="19791" y="856"/>
                </a:lnTo>
                <a:lnTo>
                  <a:pt x="19736" y="801"/>
                </a:lnTo>
                <a:lnTo>
                  <a:pt x="19549" y="670"/>
                </a:lnTo>
                <a:lnTo>
                  <a:pt x="19401" y="596"/>
                </a:lnTo>
                <a:lnTo>
                  <a:pt x="19531" y="484"/>
                </a:lnTo>
                <a:lnTo>
                  <a:pt x="19605" y="410"/>
                </a:lnTo>
                <a:lnTo>
                  <a:pt x="19643" y="354"/>
                </a:lnTo>
                <a:lnTo>
                  <a:pt x="19661" y="279"/>
                </a:lnTo>
                <a:lnTo>
                  <a:pt x="19643" y="223"/>
                </a:lnTo>
                <a:lnTo>
                  <a:pt x="19624" y="205"/>
                </a:lnTo>
                <a:lnTo>
                  <a:pt x="19587" y="186"/>
                </a:lnTo>
                <a:lnTo>
                  <a:pt x="19438" y="186"/>
                </a:lnTo>
                <a:lnTo>
                  <a:pt x="19382" y="205"/>
                </a:lnTo>
                <a:lnTo>
                  <a:pt x="19289" y="279"/>
                </a:lnTo>
                <a:lnTo>
                  <a:pt x="19196" y="335"/>
                </a:lnTo>
                <a:lnTo>
                  <a:pt x="19158" y="354"/>
                </a:lnTo>
                <a:lnTo>
                  <a:pt x="19121" y="372"/>
                </a:lnTo>
                <a:lnTo>
                  <a:pt x="19084" y="354"/>
                </a:lnTo>
                <a:lnTo>
                  <a:pt x="19047" y="335"/>
                </a:lnTo>
                <a:lnTo>
                  <a:pt x="18991" y="279"/>
                </a:lnTo>
                <a:lnTo>
                  <a:pt x="18935" y="223"/>
                </a:lnTo>
                <a:lnTo>
                  <a:pt x="18898" y="186"/>
                </a:lnTo>
                <a:lnTo>
                  <a:pt x="18861" y="186"/>
                </a:lnTo>
                <a:lnTo>
                  <a:pt x="18786" y="168"/>
                </a:lnTo>
                <a:close/>
                <a:moveTo>
                  <a:pt x="30367" y="112"/>
                </a:moveTo>
                <a:lnTo>
                  <a:pt x="30311" y="130"/>
                </a:lnTo>
                <a:lnTo>
                  <a:pt x="30199" y="168"/>
                </a:lnTo>
                <a:lnTo>
                  <a:pt x="30106" y="223"/>
                </a:lnTo>
                <a:lnTo>
                  <a:pt x="29994" y="317"/>
                </a:lnTo>
                <a:lnTo>
                  <a:pt x="29920" y="372"/>
                </a:lnTo>
                <a:lnTo>
                  <a:pt x="29882" y="391"/>
                </a:lnTo>
                <a:lnTo>
                  <a:pt x="29845" y="391"/>
                </a:lnTo>
                <a:lnTo>
                  <a:pt x="29827" y="372"/>
                </a:lnTo>
                <a:lnTo>
                  <a:pt x="29771" y="298"/>
                </a:lnTo>
                <a:lnTo>
                  <a:pt x="29715" y="242"/>
                </a:lnTo>
                <a:lnTo>
                  <a:pt x="29678" y="223"/>
                </a:lnTo>
                <a:lnTo>
                  <a:pt x="29547" y="223"/>
                </a:lnTo>
                <a:lnTo>
                  <a:pt x="29491" y="261"/>
                </a:lnTo>
                <a:lnTo>
                  <a:pt x="29473" y="317"/>
                </a:lnTo>
                <a:lnTo>
                  <a:pt x="29473" y="391"/>
                </a:lnTo>
                <a:lnTo>
                  <a:pt x="29491" y="447"/>
                </a:lnTo>
                <a:lnTo>
                  <a:pt x="29529" y="521"/>
                </a:lnTo>
                <a:lnTo>
                  <a:pt x="29603" y="633"/>
                </a:lnTo>
                <a:lnTo>
                  <a:pt x="29547" y="707"/>
                </a:lnTo>
                <a:lnTo>
                  <a:pt x="29510" y="782"/>
                </a:lnTo>
                <a:lnTo>
                  <a:pt x="29510" y="819"/>
                </a:lnTo>
                <a:lnTo>
                  <a:pt x="29510" y="856"/>
                </a:lnTo>
                <a:lnTo>
                  <a:pt x="29547" y="875"/>
                </a:lnTo>
                <a:lnTo>
                  <a:pt x="29603" y="875"/>
                </a:lnTo>
                <a:lnTo>
                  <a:pt x="29659" y="894"/>
                </a:lnTo>
                <a:lnTo>
                  <a:pt x="29696" y="875"/>
                </a:lnTo>
                <a:lnTo>
                  <a:pt x="29715" y="838"/>
                </a:lnTo>
                <a:lnTo>
                  <a:pt x="29752" y="838"/>
                </a:lnTo>
                <a:lnTo>
                  <a:pt x="29845" y="875"/>
                </a:lnTo>
                <a:lnTo>
                  <a:pt x="29976" y="968"/>
                </a:lnTo>
                <a:lnTo>
                  <a:pt x="30106" y="1043"/>
                </a:lnTo>
                <a:lnTo>
                  <a:pt x="30218" y="1080"/>
                </a:lnTo>
                <a:lnTo>
                  <a:pt x="30367" y="1080"/>
                </a:lnTo>
                <a:lnTo>
                  <a:pt x="30404" y="1043"/>
                </a:lnTo>
                <a:lnTo>
                  <a:pt x="30422" y="1005"/>
                </a:lnTo>
                <a:lnTo>
                  <a:pt x="30441" y="931"/>
                </a:lnTo>
                <a:lnTo>
                  <a:pt x="30422" y="875"/>
                </a:lnTo>
                <a:lnTo>
                  <a:pt x="30404" y="819"/>
                </a:lnTo>
                <a:lnTo>
                  <a:pt x="30311" y="745"/>
                </a:lnTo>
                <a:lnTo>
                  <a:pt x="30106" y="596"/>
                </a:lnTo>
                <a:lnTo>
                  <a:pt x="30218" y="540"/>
                </a:lnTo>
                <a:lnTo>
                  <a:pt x="30348" y="447"/>
                </a:lnTo>
                <a:lnTo>
                  <a:pt x="30404" y="391"/>
                </a:lnTo>
                <a:lnTo>
                  <a:pt x="30441" y="335"/>
                </a:lnTo>
                <a:lnTo>
                  <a:pt x="30478" y="279"/>
                </a:lnTo>
                <a:lnTo>
                  <a:pt x="30478" y="223"/>
                </a:lnTo>
                <a:lnTo>
                  <a:pt x="30460" y="168"/>
                </a:lnTo>
                <a:lnTo>
                  <a:pt x="30422" y="130"/>
                </a:lnTo>
                <a:lnTo>
                  <a:pt x="30367" y="112"/>
                </a:lnTo>
                <a:close/>
                <a:moveTo>
                  <a:pt x="62520" y="130"/>
                </a:moveTo>
                <a:lnTo>
                  <a:pt x="62390" y="168"/>
                </a:lnTo>
                <a:lnTo>
                  <a:pt x="62278" y="223"/>
                </a:lnTo>
                <a:lnTo>
                  <a:pt x="62166" y="279"/>
                </a:lnTo>
                <a:lnTo>
                  <a:pt x="62092" y="354"/>
                </a:lnTo>
                <a:lnTo>
                  <a:pt x="62054" y="391"/>
                </a:lnTo>
                <a:lnTo>
                  <a:pt x="62017" y="410"/>
                </a:lnTo>
                <a:lnTo>
                  <a:pt x="61961" y="410"/>
                </a:lnTo>
                <a:lnTo>
                  <a:pt x="61924" y="372"/>
                </a:lnTo>
                <a:lnTo>
                  <a:pt x="61831" y="298"/>
                </a:lnTo>
                <a:lnTo>
                  <a:pt x="61719" y="242"/>
                </a:lnTo>
                <a:lnTo>
                  <a:pt x="61664" y="223"/>
                </a:lnTo>
                <a:lnTo>
                  <a:pt x="61626" y="205"/>
                </a:lnTo>
                <a:lnTo>
                  <a:pt x="61589" y="223"/>
                </a:lnTo>
                <a:lnTo>
                  <a:pt x="61589" y="242"/>
                </a:lnTo>
                <a:lnTo>
                  <a:pt x="61570" y="298"/>
                </a:lnTo>
                <a:lnTo>
                  <a:pt x="61589" y="372"/>
                </a:lnTo>
                <a:lnTo>
                  <a:pt x="61626" y="428"/>
                </a:lnTo>
                <a:lnTo>
                  <a:pt x="61664" y="465"/>
                </a:lnTo>
                <a:lnTo>
                  <a:pt x="61701" y="521"/>
                </a:lnTo>
                <a:lnTo>
                  <a:pt x="61719" y="577"/>
                </a:lnTo>
                <a:lnTo>
                  <a:pt x="61719" y="633"/>
                </a:lnTo>
                <a:lnTo>
                  <a:pt x="61701" y="670"/>
                </a:lnTo>
                <a:lnTo>
                  <a:pt x="61608" y="782"/>
                </a:lnTo>
                <a:lnTo>
                  <a:pt x="61552" y="856"/>
                </a:lnTo>
                <a:lnTo>
                  <a:pt x="61515" y="931"/>
                </a:lnTo>
                <a:lnTo>
                  <a:pt x="61496" y="968"/>
                </a:lnTo>
                <a:lnTo>
                  <a:pt x="61515" y="1005"/>
                </a:lnTo>
                <a:lnTo>
                  <a:pt x="61533" y="1024"/>
                </a:lnTo>
                <a:lnTo>
                  <a:pt x="61589" y="1043"/>
                </a:lnTo>
                <a:lnTo>
                  <a:pt x="61608" y="1043"/>
                </a:lnTo>
                <a:lnTo>
                  <a:pt x="61645" y="1024"/>
                </a:lnTo>
                <a:lnTo>
                  <a:pt x="61719" y="987"/>
                </a:lnTo>
                <a:lnTo>
                  <a:pt x="61812" y="912"/>
                </a:lnTo>
                <a:lnTo>
                  <a:pt x="61868" y="875"/>
                </a:lnTo>
                <a:lnTo>
                  <a:pt x="61961" y="856"/>
                </a:lnTo>
                <a:lnTo>
                  <a:pt x="62054" y="912"/>
                </a:lnTo>
                <a:lnTo>
                  <a:pt x="62129" y="968"/>
                </a:lnTo>
                <a:lnTo>
                  <a:pt x="62241" y="1043"/>
                </a:lnTo>
                <a:lnTo>
                  <a:pt x="62297" y="1061"/>
                </a:lnTo>
                <a:lnTo>
                  <a:pt x="62352" y="1080"/>
                </a:lnTo>
                <a:lnTo>
                  <a:pt x="62408" y="1080"/>
                </a:lnTo>
                <a:lnTo>
                  <a:pt x="62464" y="1043"/>
                </a:lnTo>
                <a:lnTo>
                  <a:pt x="62483" y="987"/>
                </a:lnTo>
                <a:lnTo>
                  <a:pt x="62464" y="931"/>
                </a:lnTo>
                <a:lnTo>
                  <a:pt x="62445" y="875"/>
                </a:lnTo>
                <a:lnTo>
                  <a:pt x="62408" y="801"/>
                </a:lnTo>
                <a:lnTo>
                  <a:pt x="62297" y="707"/>
                </a:lnTo>
                <a:lnTo>
                  <a:pt x="62222" y="633"/>
                </a:lnTo>
                <a:lnTo>
                  <a:pt x="62352" y="559"/>
                </a:lnTo>
                <a:lnTo>
                  <a:pt x="62557" y="428"/>
                </a:lnTo>
                <a:lnTo>
                  <a:pt x="62650" y="354"/>
                </a:lnTo>
                <a:lnTo>
                  <a:pt x="62706" y="279"/>
                </a:lnTo>
                <a:lnTo>
                  <a:pt x="62706" y="242"/>
                </a:lnTo>
                <a:lnTo>
                  <a:pt x="62706" y="205"/>
                </a:lnTo>
                <a:lnTo>
                  <a:pt x="62687" y="186"/>
                </a:lnTo>
                <a:lnTo>
                  <a:pt x="62632" y="149"/>
                </a:lnTo>
                <a:lnTo>
                  <a:pt x="62576" y="149"/>
                </a:lnTo>
                <a:lnTo>
                  <a:pt x="62520" y="130"/>
                </a:lnTo>
                <a:close/>
                <a:moveTo>
                  <a:pt x="67007" y="149"/>
                </a:moveTo>
                <a:lnTo>
                  <a:pt x="66988" y="168"/>
                </a:lnTo>
                <a:lnTo>
                  <a:pt x="66951" y="205"/>
                </a:lnTo>
                <a:lnTo>
                  <a:pt x="66932" y="242"/>
                </a:lnTo>
                <a:lnTo>
                  <a:pt x="66932" y="279"/>
                </a:lnTo>
                <a:lnTo>
                  <a:pt x="66932" y="335"/>
                </a:lnTo>
                <a:lnTo>
                  <a:pt x="66970" y="391"/>
                </a:lnTo>
                <a:lnTo>
                  <a:pt x="67063" y="465"/>
                </a:lnTo>
                <a:lnTo>
                  <a:pt x="67268" y="577"/>
                </a:lnTo>
                <a:lnTo>
                  <a:pt x="67137" y="707"/>
                </a:lnTo>
                <a:lnTo>
                  <a:pt x="67007" y="856"/>
                </a:lnTo>
                <a:lnTo>
                  <a:pt x="66951" y="987"/>
                </a:lnTo>
                <a:lnTo>
                  <a:pt x="66914" y="1061"/>
                </a:lnTo>
                <a:lnTo>
                  <a:pt x="66932" y="1080"/>
                </a:lnTo>
                <a:lnTo>
                  <a:pt x="66951" y="1061"/>
                </a:lnTo>
                <a:lnTo>
                  <a:pt x="67063" y="987"/>
                </a:lnTo>
                <a:lnTo>
                  <a:pt x="67193" y="894"/>
                </a:lnTo>
                <a:lnTo>
                  <a:pt x="67323" y="801"/>
                </a:lnTo>
                <a:lnTo>
                  <a:pt x="67454" y="745"/>
                </a:lnTo>
                <a:lnTo>
                  <a:pt x="67491" y="763"/>
                </a:lnTo>
                <a:lnTo>
                  <a:pt x="67547" y="782"/>
                </a:lnTo>
                <a:lnTo>
                  <a:pt x="67640" y="875"/>
                </a:lnTo>
                <a:lnTo>
                  <a:pt x="67733" y="950"/>
                </a:lnTo>
                <a:lnTo>
                  <a:pt x="67789" y="968"/>
                </a:lnTo>
                <a:lnTo>
                  <a:pt x="67826" y="968"/>
                </a:lnTo>
                <a:lnTo>
                  <a:pt x="67863" y="950"/>
                </a:lnTo>
                <a:lnTo>
                  <a:pt x="67882" y="912"/>
                </a:lnTo>
                <a:lnTo>
                  <a:pt x="67882" y="856"/>
                </a:lnTo>
                <a:lnTo>
                  <a:pt x="67863" y="819"/>
                </a:lnTo>
                <a:lnTo>
                  <a:pt x="67807" y="726"/>
                </a:lnTo>
                <a:lnTo>
                  <a:pt x="67770" y="633"/>
                </a:lnTo>
                <a:lnTo>
                  <a:pt x="67770" y="559"/>
                </a:lnTo>
                <a:lnTo>
                  <a:pt x="67770" y="521"/>
                </a:lnTo>
                <a:lnTo>
                  <a:pt x="67807" y="503"/>
                </a:lnTo>
                <a:lnTo>
                  <a:pt x="67882" y="447"/>
                </a:lnTo>
                <a:lnTo>
                  <a:pt x="67956" y="354"/>
                </a:lnTo>
                <a:lnTo>
                  <a:pt x="67994" y="317"/>
                </a:lnTo>
                <a:lnTo>
                  <a:pt x="67994" y="261"/>
                </a:lnTo>
                <a:lnTo>
                  <a:pt x="67975" y="223"/>
                </a:lnTo>
                <a:lnTo>
                  <a:pt x="67938" y="205"/>
                </a:lnTo>
                <a:lnTo>
                  <a:pt x="67845" y="205"/>
                </a:lnTo>
                <a:lnTo>
                  <a:pt x="67733" y="242"/>
                </a:lnTo>
                <a:lnTo>
                  <a:pt x="67640" y="279"/>
                </a:lnTo>
                <a:lnTo>
                  <a:pt x="67547" y="317"/>
                </a:lnTo>
                <a:lnTo>
                  <a:pt x="67510" y="317"/>
                </a:lnTo>
                <a:lnTo>
                  <a:pt x="67454" y="298"/>
                </a:lnTo>
                <a:lnTo>
                  <a:pt x="67323" y="223"/>
                </a:lnTo>
                <a:lnTo>
                  <a:pt x="67249" y="186"/>
                </a:lnTo>
                <a:lnTo>
                  <a:pt x="67174" y="149"/>
                </a:lnTo>
                <a:close/>
                <a:moveTo>
                  <a:pt x="27648" y="112"/>
                </a:moveTo>
                <a:lnTo>
                  <a:pt x="27574" y="130"/>
                </a:lnTo>
                <a:lnTo>
                  <a:pt x="27499" y="186"/>
                </a:lnTo>
                <a:lnTo>
                  <a:pt x="27444" y="261"/>
                </a:lnTo>
                <a:lnTo>
                  <a:pt x="27406" y="317"/>
                </a:lnTo>
                <a:lnTo>
                  <a:pt x="27350" y="372"/>
                </a:lnTo>
                <a:lnTo>
                  <a:pt x="27276" y="391"/>
                </a:lnTo>
                <a:lnTo>
                  <a:pt x="27201" y="372"/>
                </a:lnTo>
                <a:lnTo>
                  <a:pt x="27127" y="335"/>
                </a:lnTo>
                <a:lnTo>
                  <a:pt x="26978" y="279"/>
                </a:lnTo>
                <a:lnTo>
                  <a:pt x="26848" y="261"/>
                </a:lnTo>
                <a:lnTo>
                  <a:pt x="26792" y="261"/>
                </a:lnTo>
                <a:lnTo>
                  <a:pt x="26755" y="298"/>
                </a:lnTo>
                <a:lnTo>
                  <a:pt x="26717" y="335"/>
                </a:lnTo>
                <a:lnTo>
                  <a:pt x="26717" y="391"/>
                </a:lnTo>
                <a:lnTo>
                  <a:pt x="26736" y="428"/>
                </a:lnTo>
                <a:lnTo>
                  <a:pt x="26773" y="465"/>
                </a:lnTo>
                <a:lnTo>
                  <a:pt x="26941" y="559"/>
                </a:lnTo>
                <a:lnTo>
                  <a:pt x="27108" y="633"/>
                </a:lnTo>
                <a:lnTo>
                  <a:pt x="26904" y="801"/>
                </a:lnTo>
                <a:lnTo>
                  <a:pt x="26866" y="856"/>
                </a:lnTo>
                <a:lnTo>
                  <a:pt x="26829" y="894"/>
                </a:lnTo>
                <a:lnTo>
                  <a:pt x="26829" y="950"/>
                </a:lnTo>
                <a:lnTo>
                  <a:pt x="26829" y="1005"/>
                </a:lnTo>
                <a:lnTo>
                  <a:pt x="26866" y="1061"/>
                </a:lnTo>
                <a:lnTo>
                  <a:pt x="26904" y="1098"/>
                </a:lnTo>
                <a:lnTo>
                  <a:pt x="26997" y="1098"/>
                </a:lnTo>
                <a:lnTo>
                  <a:pt x="27090" y="1061"/>
                </a:lnTo>
                <a:lnTo>
                  <a:pt x="27164" y="1005"/>
                </a:lnTo>
                <a:lnTo>
                  <a:pt x="27276" y="894"/>
                </a:lnTo>
                <a:lnTo>
                  <a:pt x="27332" y="819"/>
                </a:lnTo>
                <a:lnTo>
                  <a:pt x="27388" y="782"/>
                </a:lnTo>
                <a:lnTo>
                  <a:pt x="27444" y="801"/>
                </a:lnTo>
                <a:lnTo>
                  <a:pt x="27518" y="838"/>
                </a:lnTo>
                <a:lnTo>
                  <a:pt x="27611" y="875"/>
                </a:lnTo>
                <a:lnTo>
                  <a:pt x="27667" y="912"/>
                </a:lnTo>
                <a:lnTo>
                  <a:pt x="27760" y="931"/>
                </a:lnTo>
                <a:lnTo>
                  <a:pt x="27816" y="931"/>
                </a:lnTo>
                <a:lnTo>
                  <a:pt x="27834" y="912"/>
                </a:lnTo>
                <a:lnTo>
                  <a:pt x="27853" y="875"/>
                </a:lnTo>
                <a:lnTo>
                  <a:pt x="27834" y="838"/>
                </a:lnTo>
                <a:lnTo>
                  <a:pt x="27816" y="782"/>
                </a:lnTo>
                <a:lnTo>
                  <a:pt x="27723" y="670"/>
                </a:lnTo>
                <a:lnTo>
                  <a:pt x="27630" y="577"/>
                </a:lnTo>
                <a:lnTo>
                  <a:pt x="27611" y="540"/>
                </a:lnTo>
                <a:lnTo>
                  <a:pt x="27611" y="484"/>
                </a:lnTo>
                <a:lnTo>
                  <a:pt x="27630" y="428"/>
                </a:lnTo>
                <a:lnTo>
                  <a:pt x="27686" y="372"/>
                </a:lnTo>
                <a:lnTo>
                  <a:pt x="27723" y="298"/>
                </a:lnTo>
                <a:lnTo>
                  <a:pt x="27723" y="261"/>
                </a:lnTo>
                <a:lnTo>
                  <a:pt x="27741" y="223"/>
                </a:lnTo>
                <a:lnTo>
                  <a:pt x="27723" y="168"/>
                </a:lnTo>
                <a:lnTo>
                  <a:pt x="27704" y="130"/>
                </a:lnTo>
                <a:lnTo>
                  <a:pt x="27686" y="112"/>
                </a:lnTo>
                <a:close/>
                <a:moveTo>
                  <a:pt x="80244" y="112"/>
                </a:moveTo>
                <a:lnTo>
                  <a:pt x="80188" y="130"/>
                </a:lnTo>
                <a:lnTo>
                  <a:pt x="80170" y="168"/>
                </a:lnTo>
                <a:lnTo>
                  <a:pt x="80133" y="205"/>
                </a:lnTo>
                <a:lnTo>
                  <a:pt x="80133" y="261"/>
                </a:lnTo>
                <a:lnTo>
                  <a:pt x="80133" y="317"/>
                </a:lnTo>
                <a:lnTo>
                  <a:pt x="80151" y="372"/>
                </a:lnTo>
                <a:lnTo>
                  <a:pt x="80226" y="465"/>
                </a:lnTo>
                <a:lnTo>
                  <a:pt x="80337" y="540"/>
                </a:lnTo>
                <a:lnTo>
                  <a:pt x="80431" y="596"/>
                </a:lnTo>
                <a:lnTo>
                  <a:pt x="80337" y="670"/>
                </a:lnTo>
                <a:lnTo>
                  <a:pt x="80226" y="763"/>
                </a:lnTo>
                <a:lnTo>
                  <a:pt x="80170" y="819"/>
                </a:lnTo>
                <a:lnTo>
                  <a:pt x="80133" y="875"/>
                </a:lnTo>
                <a:lnTo>
                  <a:pt x="80114" y="950"/>
                </a:lnTo>
                <a:lnTo>
                  <a:pt x="80133" y="1005"/>
                </a:lnTo>
                <a:lnTo>
                  <a:pt x="80170" y="1061"/>
                </a:lnTo>
                <a:lnTo>
                  <a:pt x="80207" y="1098"/>
                </a:lnTo>
                <a:lnTo>
                  <a:pt x="80263" y="1098"/>
                </a:lnTo>
                <a:lnTo>
                  <a:pt x="80319" y="1080"/>
                </a:lnTo>
                <a:lnTo>
                  <a:pt x="80449" y="1024"/>
                </a:lnTo>
                <a:lnTo>
                  <a:pt x="80542" y="968"/>
                </a:lnTo>
                <a:lnTo>
                  <a:pt x="80673" y="894"/>
                </a:lnTo>
                <a:lnTo>
                  <a:pt x="80728" y="838"/>
                </a:lnTo>
                <a:lnTo>
                  <a:pt x="80784" y="819"/>
                </a:lnTo>
                <a:lnTo>
                  <a:pt x="80840" y="838"/>
                </a:lnTo>
                <a:lnTo>
                  <a:pt x="80896" y="894"/>
                </a:lnTo>
                <a:lnTo>
                  <a:pt x="81008" y="968"/>
                </a:lnTo>
                <a:lnTo>
                  <a:pt x="81101" y="1005"/>
                </a:lnTo>
                <a:lnTo>
                  <a:pt x="81157" y="1024"/>
                </a:lnTo>
                <a:lnTo>
                  <a:pt x="81194" y="987"/>
                </a:lnTo>
                <a:lnTo>
                  <a:pt x="81194" y="950"/>
                </a:lnTo>
                <a:lnTo>
                  <a:pt x="81175" y="875"/>
                </a:lnTo>
                <a:lnTo>
                  <a:pt x="81157" y="801"/>
                </a:lnTo>
                <a:lnTo>
                  <a:pt x="81082" y="670"/>
                </a:lnTo>
                <a:lnTo>
                  <a:pt x="81343" y="540"/>
                </a:lnTo>
                <a:lnTo>
                  <a:pt x="81473" y="465"/>
                </a:lnTo>
                <a:lnTo>
                  <a:pt x="81529" y="410"/>
                </a:lnTo>
                <a:lnTo>
                  <a:pt x="81548" y="354"/>
                </a:lnTo>
                <a:lnTo>
                  <a:pt x="81566" y="317"/>
                </a:lnTo>
                <a:lnTo>
                  <a:pt x="81548" y="261"/>
                </a:lnTo>
                <a:lnTo>
                  <a:pt x="81529" y="223"/>
                </a:lnTo>
                <a:lnTo>
                  <a:pt x="81510" y="168"/>
                </a:lnTo>
                <a:lnTo>
                  <a:pt x="81473" y="149"/>
                </a:lnTo>
                <a:lnTo>
                  <a:pt x="81417" y="130"/>
                </a:lnTo>
                <a:lnTo>
                  <a:pt x="81380" y="112"/>
                </a:lnTo>
                <a:lnTo>
                  <a:pt x="81324" y="112"/>
                </a:lnTo>
                <a:lnTo>
                  <a:pt x="81212" y="149"/>
                </a:lnTo>
                <a:lnTo>
                  <a:pt x="81101" y="205"/>
                </a:lnTo>
                <a:lnTo>
                  <a:pt x="80989" y="261"/>
                </a:lnTo>
                <a:lnTo>
                  <a:pt x="80877" y="317"/>
                </a:lnTo>
                <a:lnTo>
                  <a:pt x="80784" y="335"/>
                </a:lnTo>
                <a:lnTo>
                  <a:pt x="80747" y="335"/>
                </a:lnTo>
                <a:lnTo>
                  <a:pt x="80654" y="242"/>
                </a:lnTo>
                <a:lnTo>
                  <a:pt x="80542" y="186"/>
                </a:lnTo>
                <a:lnTo>
                  <a:pt x="80449" y="130"/>
                </a:lnTo>
                <a:lnTo>
                  <a:pt x="80337" y="112"/>
                </a:lnTo>
                <a:close/>
                <a:moveTo>
                  <a:pt x="14318" y="93"/>
                </a:moveTo>
                <a:lnTo>
                  <a:pt x="14243" y="112"/>
                </a:lnTo>
                <a:lnTo>
                  <a:pt x="14113" y="149"/>
                </a:lnTo>
                <a:lnTo>
                  <a:pt x="14001" y="223"/>
                </a:lnTo>
                <a:lnTo>
                  <a:pt x="13908" y="298"/>
                </a:lnTo>
                <a:lnTo>
                  <a:pt x="13852" y="354"/>
                </a:lnTo>
                <a:lnTo>
                  <a:pt x="13796" y="372"/>
                </a:lnTo>
                <a:lnTo>
                  <a:pt x="13741" y="372"/>
                </a:lnTo>
                <a:lnTo>
                  <a:pt x="13685" y="354"/>
                </a:lnTo>
                <a:lnTo>
                  <a:pt x="13629" y="317"/>
                </a:lnTo>
                <a:lnTo>
                  <a:pt x="13554" y="298"/>
                </a:lnTo>
                <a:lnTo>
                  <a:pt x="13461" y="279"/>
                </a:lnTo>
                <a:lnTo>
                  <a:pt x="13405" y="298"/>
                </a:lnTo>
                <a:lnTo>
                  <a:pt x="13387" y="335"/>
                </a:lnTo>
                <a:lnTo>
                  <a:pt x="13387" y="391"/>
                </a:lnTo>
                <a:lnTo>
                  <a:pt x="13405" y="447"/>
                </a:lnTo>
                <a:lnTo>
                  <a:pt x="13443" y="521"/>
                </a:lnTo>
                <a:lnTo>
                  <a:pt x="13554" y="633"/>
                </a:lnTo>
                <a:lnTo>
                  <a:pt x="13480" y="745"/>
                </a:lnTo>
                <a:lnTo>
                  <a:pt x="13424" y="875"/>
                </a:lnTo>
                <a:lnTo>
                  <a:pt x="13424" y="931"/>
                </a:lnTo>
                <a:lnTo>
                  <a:pt x="13424" y="968"/>
                </a:lnTo>
                <a:lnTo>
                  <a:pt x="13480" y="987"/>
                </a:lnTo>
                <a:lnTo>
                  <a:pt x="13554" y="987"/>
                </a:lnTo>
                <a:lnTo>
                  <a:pt x="13610" y="950"/>
                </a:lnTo>
                <a:lnTo>
                  <a:pt x="13666" y="894"/>
                </a:lnTo>
                <a:lnTo>
                  <a:pt x="13722" y="838"/>
                </a:lnTo>
                <a:lnTo>
                  <a:pt x="13759" y="819"/>
                </a:lnTo>
                <a:lnTo>
                  <a:pt x="13778" y="801"/>
                </a:lnTo>
                <a:lnTo>
                  <a:pt x="13834" y="838"/>
                </a:lnTo>
                <a:lnTo>
                  <a:pt x="13908" y="894"/>
                </a:lnTo>
                <a:lnTo>
                  <a:pt x="14020" y="1005"/>
                </a:lnTo>
                <a:lnTo>
                  <a:pt x="14113" y="1061"/>
                </a:lnTo>
                <a:lnTo>
                  <a:pt x="14262" y="1098"/>
                </a:lnTo>
                <a:lnTo>
                  <a:pt x="14318" y="1117"/>
                </a:lnTo>
                <a:lnTo>
                  <a:pt x="14374" y="1098"/>
                </a:lnTo>
                <a:lnTo>
                  <a:pt x="14411" y="1061"/>
                </a:lnTo>
                <a:lnTo>
                  <a:pt x="14448" y="987"/>
                </a:lnTo>
                <a:lnTo>
                  <a:pt x="14448" y="912"/>
                </a:lnTo>
                <a:lnTo>
                  <a:pt x="14411" y="856"/>
                </a:lnTo>
                <a:lnTo>
                  <a:pt x="14355" y="801"/>
                </a:lnTo>
                <a:lnTo>
                  <a:pt x="14299" y="745"/>
                </a:lnTo>
                <a:lnTo>
                  <a:pt x="14150" y="652"/>
                </a:lnTo>
                <a:lnTo>
                  <a:pt x="14038" y="577"/>
                </a:lnTo>
                <a:lnTo>
                  <a:pt x="14262" y="428"/>
                </a:lnTo>
                <a:lnTo>
                  <a:pt x="14355" y="335"/>
                </a:lnTo>
                <a:lnTo>
                  <a:pt x="14392" y="279"/>
                </a:lnTo>
                <a:lnTo>
                  <a:pt x="14411" y="223"/>
                </a:lnTo>
                <a:lnTo>
                  <a:pt x="14392" y="149"/>
                </a:lnTo>
                <a:lnTo>
                  <a:pt x="14374" y="112"/>
                </a:lnTo>
                <a:lnTo>
                  <a:pt x="14318" y="93"/>
                </a:lnTo>
                <a:close/>
                <a:moveTo>
                  <a:pt x="25042" y="74"/>
                </a:moveTo>
                <a:lnTo>
                  <a:pt x="24986" y="93"/>
                </a:lnTo>
                <a:lnTo>
                  <a:pt x="24874" y="168"/>
                </a:lnTo>
                <a:lnTo>
                  <a:pt x="24763" y="242"/>
                </a:lnTo>
                <a:lnTo>
                  <a:pt x="24669" y="335"/>
                </a:lnTo>
                <a:lnTo>
                  <a:pt x="24558" y="410"/>
                </a:lnTo>
                <a:lnTo>
                  <a:pt x="24483" y="447"/>
                </a:lnTo>
                <a:lnTo>
                  <a:pt x="24446" y="465"/>
                </a:lnTo>
                <a:lnTo>
                  <a:pt x="24316" y="372"/>
                </a:lnTo>
                <a:lnTo>
                  <a:pt x="24223" y="317"/>
                </a:lnTo>
                <a:lnTo>
                  <a:pt x="24167" y="298"/>
                </a:lnTo>
                <a:lnTo>
                  <a:pt x="24055" y="298"/>
                </a:lnTo>
                <a:lnTo>
                  <a:pt x="24036" y="317"/>
                </a:lnTo>
                <a:lnTo>
                  <a:pt x="24018" y="335"/>
                </a:lnTo>
                <a:lnTo>
                  <a:pt x="24018" y="372"/>
                </a:lnTo>
                <a:lnTo>
                  <a:pt x="24036" y="447"/>
                </a:lnTo>
                <a:lnTo>
                  <a:pt x="24092" y="521"/>
                </a:lnTo>
                <a:lnTo>
                  <a:pt x="24204" y="614"/>
                </a:lnTo>
                <a:lnTo>
                  <a:pt x="24278" y="670"/>
                </a:lnTo>
                <a:lnTo>
                  <a:pt x="24316" y="726"/>
                </a:lnTo>
                <a:lnTo>
                  <a:pt x="24297" y="763"/>
                </a:lnTo>
                <a:lnTo>
                  <a:pt x="24260" y="819"/>
                </a:lnTo>
                <a:lnTo>
                  <a:pt x="24223" y="856"/>
                </a:lnTo>
                <a:lnTo>
                  <a:pt x="24204" y="912"/>
                </a:lnTo>
                <a:lnTo>
                  <a:pt x="24204" y="968"/>
                </a:lnTo>
                <a:lnTo>
                  <a:pt x="24223" y="987"/>
                </a:lnTo>
                <a:lnTo>
                  <a:pt x="24241" y="987"/>
                </a:lnTo>
                <a:lnTo>
                  <a:pt x="24278" y="968"/>
                </a:lnTo>
                <a:lnTo>
                  <a:pt x="24353" y="894"/>
                </a:lnTo>
                <a:lnTo>
                  <a:pt x="24390" y="875"/>
                </a:lnTo>
                <a:lnTo>
                  <a:pt x="24427" y="856"/>
                </a:lnTo>
                <a:lnTo>
                  <a:pt x="24465" y="856"/>
                </a:lnTo>
                <a:lnTo>
                  <a:pt x="24502" y="875"/>
                </a:lnTo>
                <a:lnTo>
                  <a:pt x="24595" y="950"/>
                </a:lnTo>
                <a:lnTo>
                  <a:pt x="24707" y="1024"/>
                </a:lnTo>
                <a:lnTo>
                  <a:pt x="24800" y="1080"/>
                </a:lnTo>
                <a:lnTo>
                  <a:pt x="24893" y="1117"/>
                </a:lnTo>
                <a:lnTo>
                  <a:pt x="24986" y="1117"/>
                </a:lnTo>
                <a:lnTo>
                  <a:pt x="25023" y="1098"/>
                </a:lnTo>
                <a:lnTo>
                  <a:pt x="25060" y="1080"/>
                </a:lnTo>
                <a:lnTo>
                  <a:pt x="25079" y="1043"/>
                </a:lnTo>
                <a:lnTo>
                  <a:pt x="25079" y="987"/>
                </a:lnTo>
                <a:lnTo>
                  <a:pt x="25060" y="931"/>
                </a:lnTo>
                <a:lnTo>
                  <a:pt x="25023" y="875"/>
                </a:lnTo>
                <a:lnTo>
                  <a:pt x="24930" y="782"/>
                </a:lnTo>
                <a:lnTo>
                  <a:pt x="24818" y="689"/>
                </a:lnTo>
                <a:lnTo>
                  <a:pt x="24707" y="633"/>
                </a:lnTo>
                <a:lnTo>
                  <a:pt x="24986" y="484"/>
                </a:lnTo>
                <a:lnTo>
                  <a:pt x="25135" y="391"/>
                </a:lnTo>
                <a:lnTo>
                  <a:pt x="25172" y="335"/>
                </a:lnTo>
                <a:lnTo>
                  <a:pt x="25209" y="298"/>
                </a:lnTo>
                <a:lnTo>
                  <a:pt x="25209" y="242"/>
                </a:lnTo>
                <a:lnTo>
                  <a:pt x="25209" y="205"/>
                </a:lnTo>
                <a:lnTo>
                  <a:pt x="25191" y="149"/>
                </a:lnTo>
                <a:lnTo>
                  <a:pt x="25172" y="112"/>
                </a:lnTo>
                <a:lnTo>
                  <a:pt x="25135" y="93"/>
                </a:lnTo>
                <a:lnTo>
                  <a:pt x="25079" y="74"/>
                </a:lnTo>
                <a:close/>
                <a:moveTo>
                  <a:pt x="46266" y="112"/>
                </a:moveTo>
                <a:lnTo>
                  <a:pt x="46192" y="149"/>
                </a:lnTo>
                <a:lnTo>
                  <a:pt x="46043" y="242"/>
                </a:lnTo>
                <a:lnTo>
                  <a:pt x="45950" y="317"/>
                </a:lnTo>
                <a:lnTo>
                  <a:pt x="45894" y="242"/>
                </a:lnTo>
                <a:lnTo>
                  <a:pt x="45820" y="168"/>
                </a:lnTo>
                <a:lnTo>
                  <a:pt x="45782" y="149"/>
                </a:lnTo>
                <a:lnTo>
                  <a:pt x="45745" y="130"/>
                </a:lnTo>
                <a:lnTo>
                  <a:pt x="45708" y="130"/>
                </a:lnTo>
                <a:lnTo>
                  <a:pt x="45652" y="149"/>
                </a:lnTo>
                <a:lnTo>
                  <a:pt x="45615" y="168"/>
                </a:lnTo>
                <a:lnTo>
                  <a:pt x="45577" y="205"/>
                </a:lnTo>
                <a:lnTo>
                  <a:pt x="45577" y="261"/>
                </a:lnTo>
                <a:lnTo>
                  <a:pt x="45577" y="298"/>
                </a:lnTo>
                <a:lnTo>
                  <a:pt x="45615" y="391"/>
                </a:lnTo>
                <a:lnTo>
                  <a:pt x="45652" y="465"/>
                </a:lnTo>
                <a:lnTo>
                  <a:pt x="45671" y="540"/>
                </a:lnTo>
                <a:lnTo>
                  <a:pt x="45689" y="559"/>
                </a:lnTo>
                <a:lnTo>
                  <a:pt x="45671" y="670"/>
                </a:lnTo>
                <a:lnTo>
                  <a:pt x="45652" y="726"/>
                </a:lnTo>
                <a:lnTo>
                  <a:pt x="45615" y="782"/>
                </a:lnTo>
                <a:lnTo>
                  <a:pt x="45596" y="838"/>
                </a:lnTo>
                <a:lnTo>
                  <a:pt x="45577" y="894"/>
                </a:lnTo>
                <a:lnTo>
                  <a:pt x="45596" y="950"/>
                </a:lnTo>
                <a:lnTo>
                  <a:pt x="45633" y="968"/>
                </a:lnTo>
                <a:lnTo>
                  <a:pt x="45671" y="950"/>
                </a:lnTo>
                <a:lnTo>
                  <a:pt x="45708" y="931"/>
                </a:lnTo>
                <a:lnTo>
                  <a:pt x="45875" y="745"/>
                </a:lnTo>
                <a:lnTo>
                  <a:pt x="45968" y="856"/>
                </a:lnTo>
                <a:lnTo>
                  <a:pt x="46099" y="987"/>
                </a:lnTo>
                <a:lnTo>
                  <a:pt x="46173" y="1061"/>
                </a:lnTo>
                <a:lnTo>
                  <a:pt x="46248" y="1098"/>
                </a:lnTo>
                <a:lnTo>
                  <a:pt x="46322" y="1117"/>
                </a:lnTo>
                <a:lnTo>
                  <a:pt x="46359" y="1098"/>
                </a:lnTo>
                <a:lnTo>
                  <a:pt x="46378" y="1098"/>
                </a:lnTo>
                <a:lnTo>
                  <a:pt x="46397" y="1061"/>
                </a:lnTo>
                <a:lnTo>
                  <a:pt x="46415" y="1043"/>
                </a:lnTo>
                <a:lnTo>
                  <a:pt x="46397" y="968"/>
                </a:lnTo>
                <a:lnTo>
                  <a:pt x="46359" y="894"/>
                </a:lnTo>
                <a:lnTo>
                  <a:pt x="46304" y="819"/>
                </a:lnTo>
                <a:lnTo>
                  <a:pt x="46192" y="652"/>
                </a:lnTo>
                <a:lnTo>
                  <a:pt x="46099" y="559"/>
                </a:lnTo>
                <a:lnTo>
                  <a:pt x="46229" y="484"/>
                </a:lnTo>
                <a:lnTo>
                  <a:pt x="46378" y="391"/>
                </a:lnTo>
                <a:lnTo>
                  <a:pt x="46434" y="335"/>
                </a:lnTo>
                <a:lnTo>
                  <a:pt x="46490" y="279"/>
                </a:lnTo>
                <a:lnTo>
                  <a:pt x="46490" y="205"/>
                </a:lnTo>
                <a:lnTo>
                  <a:pt x="46453" y="149"/>
                </a:lnTo>
                <a:lnTo>
                  <a:pt x="46397" y="112"/>
                </a:lnTo>
                <a:close/>
                <a:moveTo>
                  <a:pt x="51833" y="93"/>
                </a:moveTo>
                <a:lnTo>
                  <a:pt x="51721" y="130"/>
                </a:lnTo>
                <a:lnTo>
                  <a:pt x="51573" y="242"/>
                </a:lnTo>
                <a:lnTo>
                  <a:pt x="51479" y="317"/>
                </a:lnTo>
                <a:lnTo>
                  <a:pt x="51424" y="372"/>
                </a:lnTo>
                <a:lnTo>
                  <a:pt x="51386" y="391"/>
                </a:lnTo>
                <a:lnTo>
                  <a:pt x="51330" y="372"/>
                </a:lnTo>
                <a:lnTo>
                  <a:pt x="51275" y="335"/>
                </a:lnTo>
                <a:lnTo>
                  <a:pt x="51163" y="242"/>
                </a:lnTo>
                <a:lnTo>
                  <a:pt x="51088" y="205"/>
                </a:lnTo>
                <a:lnTo>
                  <a:pt x="50995" y="168"/>
                </a:lnTo>
                <a:lnTo>
                  <a:pt x="50921" y="168"/>
                </a:lnTo>
                <a:lnTo>
                  <a:pt x="50884" y="186"/>
                </a:lnTo>
                <a:lnTo>
                  <a:pt x="50865" y="242"/>
                </a:lnTo>
                <a:lnTo>
                  <a:pt x="50865" y="279"/>
                </a:lnTo>
                <a:lnTo>
                  <a:pt x="50884" y="335"/>
                </a:lnTo>
                <a:lnTo>
                  <a:pt x="50977" y="447"/>
                </a:lnTo>
                <a:lnTo>
                  <a:pt x="51144" y="614"/>
                </a:lnTo>
                <a:lnTo>
                  <a:pt x="51051" y="707"/>
                </a:lnTo>
                <a:lnTo>
                  <a:pt x="50939" y="819"/>
                </a:lnTo>
                <a:lnTo>
                  <a:pt x="50902" y="875"/>
                </a:lnTo>
                <a:lnTo>
                  <a:pt x="50884" y="950"/>
                </a:lnTo>
                <a:lnTo>
                  <a:pt x="50884" y="1005"/>
                </a:lnTo>
                <a:lnTo>
                  <a:pt x="50902" y="1061"/>
                </a:lnTo>
                <a:lnTo>
                  <a:pt x="50977" y="1117"/>
                </a:lnTo>
                <a:lnTo>
                  <a:pt x="51033" y="1117"/>
                </a:lnTo>
                <a:lnTo>
                  <a:pt x="51107" y="1098"/>
                </a:lnTo>
                <a:lnTo>
                  <a:pt x="51163" y="1043"/>
                </a:lnTo>
                <a:lnTo>
                  <a:pt x="51275" y="912"/>
                </a:lnTo>
                <a:lnTo>
                  <a:pt x="51368" y="819"/>
                </a:lnTo>
                <a:lnTo>
                  <a:pt x="51461" y="912"/>
                </a:lnTo>
                <a:lnTo>
                  <a:pt x="51591" y="1024"/>
                </a:lnTo>
                <a:lnTo>
                  <a:pt x="51666" y="1061"/>
                </a:lnTo>
                <a:lnTo>
                  <a:pt x="51740" y="1080"/>
                </a:lnTo>
                <a:lnTo>
                  <a:pt x="51815" y="1080"/>
                </a:lnTo>
                <a:lnTo>
                  <a:pt x="51870" y="1043"/>
                </a:lnTo>
                <a:lnTo>
                  <a:pt x="51908" y="968"/>
                </a:lnTo>
                <a:lnTo>
                  <a:pt x="51908" y="912"/>
                </a:lnTo>
                <a:lnTo>
                  <a:pt x="51889" y="838"/>
                </a:lnTo>
                <a:lnTo>
                  <a:pt x="51833" y="763"/>
                </a:lnTo>
                <a:lnTo>
                  <a:pt x="51703" y="652"/>
                </a:lnTo>
                <a:lnTo>
                  <a:pt x="51573" y="559"/>
                </a:lnTo>
                <a:lnTo>
                  <a:pt x="51777" y="335"/>
                </a:lnTo>
                <a:lnTo>
                  <a:pt x="51870" y="205"/>
                </a:lnTo>
                <a:lnTo>
                  <a:pt x="51908" y="149"/>
                </a:lnTo>
                <a:lnTo>
                  <a:pt x="51889" y="112"/>
                </a:lnTo>
                <a:lnTo>
                  <a:pt x="51870" y="93"/>
                </a:lnTo>
                <a:close/>
                <a:moveTo>
                  <a:pt x="32191" y="93"/>
                </a:moveTo>
                <a:lnTo>
                  <a:pt x="32117" y="112"/>
                </a:lnTo>
                <a:lnTo>
                  <a:pt x="32098" y="149"/>
                </a:lnTo>
                <a:lnTo>
                  <a:pt x="32079" y="205"/>
                </a:lnTo>
                <a:lnTo>
                  <a:pt x="32117" y="279"/>
                </a:lnTo>
                <a:lnTo>
                  <a:pt x="32191" y="410"/>
                </a:lnTo>
                <a:lnTo>
                  <a:pt x="32266" y="521"/>
                </a:lnTo>
                <a:lnTo>
                  <a:pt x="32191" y="577"/>
                </a:lnTo>
                <a:lnTo>
                  <a:pt x="32117" y="652"/>
                </a:lnTo>
                <a:lnTo>
                  <a:pt x="32042" y="726"/>
                </a:lnTo>
                <a:lnTo>
                  <a:pt x="32042" y="763"/>
                </a:lnTo>
                <a:lnTo>
                  <a:pt x="32042" y="819"/>
                </a:lnTo>
                <a:lnTo>
                  <a:pt x="32061" y="856"/>
                </a:lnTo>
                <a:lnTo>
                  <a:pt x="32117" y="894"/>
                </a:lnTo>
                <a:lnTo>
                  <a:pt x="32154" y="912"/>
                </a:lnTo>
                <a:lnTo>
                  <a:pt x="32210" y="912"/>
                </a:lnTo>
                <a:lnTo>
                  <a:pt x="32340" y="856"/>
                </a:lnTo>
                <a:lnTo>
                  <a:pt x="32415" y="838"/>
                </a:lnTo>
                <a:lnTo>
                  <a:pt x="32470" y="819"/>
                </a:lnTo>
                <a:lnTo>
                  <a:pt x="32526" y="819"/>
                </a:lnTo>
                <a:lnTo>
                  <a:pt x="32563" y="838"/>
                </a:lnTo>
                <a:lnTo>
                  <a:pt x="32638" y="912"/>
                </a:lnTo>
                <a:lnTo>
                  <a:pt x="32806" y="1043"/>
                </a:lnTo>
                <a:lnTo>
                  <a:pt x="32917" y="1098"/>
                </a:lnTo>
                <a:lnTo>
                  <a:pt x="33010" y="1136"/>
                </a:lnTo>
                <a:lnTo>
                  <a:pt x="33085" y="1136"/>
                </a:lnTo>
                <a:lnTo>
                  <a:pt x="33141" y="1117"/>
                </a:lnTo>
                <a:lnTo>
                  <a:pt x="33178" y="1098"/>
                </a:lnTo>
                <a:lnTo>
                  <a:pt x="33196" y="1080"/>
                </a:lnTo>
                <a:lnTo>
                  <a:pt x="33215" y="1043"/>
                </a:lnTo>
                <a:lnTo>
                  <a:pt x="33196" y="1005"/>
                </a:lnTo>
                <a:lnTo>
                  <a:pt x="33159" y="931"/>
                </a:lnTo>
                <a:lnTo>
                  <a:pt x="33085" y="838"/>
                </a:lnTo>
                <a:lnTo>
                  <a:pt x="33010" y="745"/>
                </a:lnTo>
                <a:lnTo>
                  <a:pt x="32861" y="633"/>
                </a:lnTo>
                <a:lnTo>
                  <a:pt x="32992" y="559"/>
                </a:lnTo>
                <a:lnTo>
                  <a:pt x="33141" y="484"/>
                </a:lnTo>
                <a:lnTo>
                  <a:pt x="33196" y="428"/>
                </a:lnTo>
                <a:lnTo>
                  <a:pt x="33234" y="372"/>
                </a:lnTo>
                <a:lnTo>
                  <a:pt x="33252" y="298"/>
                </a:lnTo>
                <a:lnTo>
                  <a:pt x="33252" y="223"/>
                </a:lnTo>
                <a:lnTo>
                  <a:pt x="33196" y="168"/>
                </a:lnTo>
                <a:lnTo>
                  <a:pt x="33159" y="130"/>
                </a:lnTo>
                <a:lnTo>
                  <a:pt x="33085" y="112"/>
                </a:lnTo>
                <a:lnTo>
                  <a:pt x="33029" y="112"/>
                </a:lnTo>
                <a:lnTo>
                  <a:pt x="32880" y="149"/>
                </a:lnTo>
                <a:lnTo>
                  <a:pt x="32768" y="205"/>
                </a:lnTo>
                <a:lnTo>
                  <a:pt x="32657" y="298"/>
                </a:lnTo>
                <a:lnTo>
                  <a:pt x="32582" y="335"/>
                </a:lnTo>
                <a:lnTo>
                  <a:pt x="32526" y="354"/>
                </a:lnTo>
                <a:lnTo>
                  <a:pt x="32489" y="354"/>
                </a:lnTo>
                <a:lnTo>
                  <a:pt x="32452" y="317"/>
                </a:lnTo>
                <a:lnTo>
                  <a:pt x="32377" y="223"/>
                </a:lnTo>
                <a:lnTo>
                  <a:pt x="32284" y="130"/>
                </a:lnTo>
                <a:lnTo>
                  <a:pt x="32247" y="93"/>
                </a:lnTo>
                <a:close/>
                <a:moveTo>
                  <a:pt x="83949" y="93"/>
                </a:moveTo>
                <a:lnTo>
                  <a:pt x="83856" y="112"/>
                </a:lnTo>
                <a:lnTo>
                  <a:pt x="83745" y="186"/>
                </a:lnTo>
                <a:lnTo>
                  <a:pt x="83633" y="261"/>
                </a:lnTo>
                <a:lnTo>
                  <a:pt x="83558" y="298"/>
                </a:lnTo>
                <a:lnTo>
                  <a:pt x="83521" y="335"/>
                </a:lnTo>
                <a:lnTo>
                  <a:pt x="83484" y="317"/>
                </a:lnTo>
                <a:lnTo>
                  <a:pt x="83428" y="298"/>
                </a:lnTo>
                <a:lnTo>
                  <a:pt x="83354" y="242"/>
                </a:lnTo>
                <a:lnTo>
                  <a:pt x="83279" y="186"/>
                </a:lnTo>
                <a:lnTo>
                  <a:pt x="83186" y="130"/>
                </a:lnTo>
                <a:lnTo>
                  <a:pt x="83093" y="130"/>
                </a:lnTo>
                <a:lnTo>
                  <a:pt x="83074" y="168"/>
                </a:lnTo>
                <a:lnTo>
                  <a:pt x="83056" y="186"/>
                </a:lnTo>
                <a:lnTo>
                  <a:pt x="83056" y="223"/>
                </a:lnTo>
                <a:lnTo>
                  <a:pt x="83056" y="261"/>
                </a:lnTo>
                <a:lnTo>
                  <a:pt x="83093" y="335"/>
                </a:lnTo>
                <a:lnTo>
                  <a:pt x="83130" y="410"/>
                </a:lnTo>
                <a:lnTo>
                  <a:pt x="83205" y="484"/>
                </a:lnTo>
                <a:lnTo>
                  <a:pt x="83242" y="521"/>
                </a:lnTo>
                <a:lnTo>
                  <a:pt x="83260" y="559"/>
                </a:lnTo>
                <a:lnTo>
                  <a:pt x="83242" y="596"/>
                </a:lnTo>
                <a:lnTo>
                  <a:pt x="83186" y="652"/>
                </a:lnTo>
                <a:lnTo>
                  <a:pt x="83112" y="745"/>
                </a:lnTo>
                <a:lnTo>
                  <a:pt x="83000" y="894"/>
                </a:lnTo>
                <a:lnTo>
                  <a:pt x="82963" y="968"/>
                </a:lnTo>
                <a:lnTo>
                  <a:pt x="82944" y="1024"/>
                </a:lnTo>
                <a:lnTo>
                  <a:pt x="82963" y="1061"/>
                </a:lnTo>
                <a:lnTo>
                  <a:pt x="82981" y="1098"/>
                </a:lnTo>
                <a:lnTo>
                  <a:pt x="83000" y="1117"/>
                </a:lnTo>
                <a:lnTo>
                  <a:pt x="83074" y="1136"/>
                </a:lnTo>
                <a:lnTo>
                  <a:pt x="83149" y="1117"/>
                </a:lnTo>
                <a:lnTo>
                  <a:pt x="83186" y="1098"/>
                </a:lnTo>
                <a:lnTo>
                  <a:pt x="83205" y="1080"/>
                </a:lnTo>
                <a:lnTo>
                  <a:pt x="83447" y="745"/>
                </a:lnTo>
                <a:lnTo>
                  <a:pt x="83577" y="838"/>
                </a:lnTo>
                <a:lnTo>
                  <a:pt x="83726" y="950"/>
                </a:lnTo>
                <a:lnTo>
                  <a:pt x="83800" y="1005"/>
                </a:lnTo>
                <a:lnTo>
                  <a:pt x="83875" y="1024"/>
                </a:lnTo>
                <a:lnTo>
                  <a:pt x="83949" y="1005"/>
                </a:lnTo>
                <a:lnTo>
                  <a:pt x="84024" y="968"/>
                </a:lnTo>
                <a:lnTo>
                  <a:pt x="84061" y="931"/>
                </a:lnTo>
                <a:lnTo>
                  <a:pt x="84080" y="894"/>
                </a:lnTo>
                <a:lnTo>
                  <a:pt x="84080" y="856"/>
                </a:lnTo>
                <a:lnTo>
                  <a:pt x="84080" y="819"/>
                </a:lnTo>
                <a:lnTo>
                  <a:pt x="84042" y="745"/>
                </a:lnTo>
                <a:lnTo>
                  <a:pt x="83987" y="689"/>
                </a:lnTo>
                <a:lnTo>
                  <a:pt x="83800" y="559"/>
                </a:lnTo>
                <a:lnTo>
                  <a:pt x="83670" y="484"/>
                </a:lnTo>
                <a:lnTo>
                  <a:pt x="83782" y="372"/>
                </a:lnTo>
                <a:lnTo>
                  <a:pt x="83931" y="205"/>
                </a:lnTo>
                <a:lnTo>
                  <a:pt x="83968" y="149"/>
                </a:lnTo>
                <a:lnTo>
                  <a:pt x="83987" y="93"/>
                </a:lnTo>
                <a:close/>
                <a:moveTo>
                  <a:pt x="86668" y="74"/>
                </a:moveTo>
                <a:lnTo>
                  <a:pt x="86593" y="93"/>
                </a:lnTo>
                <a:lnTo>
                  <a:pt x="86500" y="130"/>
                </a:lnTo>
                <a:lnTo>
                  <a:pt x="86426" y="168"/>
                </a:lnTo>
                <a:lnTo>
                  <a:pt x="86351" y="223"/>
                </a:lnTo>
                <a:lnTo>
                  <a:pt x="86258" y="279"/>
                </a:lnTo>
                <a:lnTo>
                  <a:pt x="86183" y="335"/>
                </a:lnTo>
                <a:lnTo>
                  <a:pt x="86090" y="335"/>
                </a:lnTo>
                <a:lnTo>
                  <a:pt x="86016" y="298"/>
                </a:lnTo>
                <a:lnTo>
                  <a:pt x="85904" y="186"/>
                </a:lnTo>
                <a:lnTo>
                  <a:pt x="85774" y="112"/>
                </a:lnTo>
                <a:lnTo>
                  <a:pt x="85718" y="93"/>
                </a:lnTo>
                <a:lnTo>
                  <a:pt x="85699" y="112"/>
                </a:lnTo>
                <a:lnTo>
                  <a:pt x="85681" y="130"/>
                </a:lnTo>
                <a:lnTo>
                  <a:pt x="85699" y="168"/>
                </a:lnTo>
                <a:lnTo>
                  <a:pt x="85737" y="261"/>
                </a:lnTo>
                <a:lnTo>
                  <a:pt x="85848" y="391"/>
                </a:lnTo>
                <a:lnTo>
                  <a:pt x="85904" y="447"/>
                </a:lnTo>
                <a:lnTo>
                  <a:pt x="85960" y="503"/>
                </a:lnTo>
                <a:lnTo>
                  <a:pt x="85960" y="521"/>
                </a:lnTo>
                <a:lnTo>
                  <a:pt x="85941" y="577"/>
                </a:lnTo>
                <a:lnTo>
                  <a:pt x="85886" y="633"/>
                </a:lnTo>
                <a:lnTo>
                  <a:pt x="85793" y="726"/>
                </a:lnTo>
                <a:lnTo>
                  <a:pt x="85737" y="801"/>
                </a:lnTo>
                <a:lnTo>
                  <a:pt x="85699" y="894"/>
                </a:lnTo>
                <a:lnTo>
                  <a:pt x="85681" y="987"/>
                </a:lnTo>
                <a:lnTo>
                  <a:pt x="85681" y="1024"/>
                </a:lnTo>
                <a:lnTo>
                  <a:pt x="85681" y="1061"/>
                </a:lnTo>
                <a:lnTo>
                  <a:pt x="85737" y="1117"/>
                </a:lnTo>
                <a:lnTo>
                  <a:pt x="85793" y="1136"/>
                </a:lnTo>
                <a:lnTo>
                  <a:pt x="85848" y="1136"/>
                </a:lnTo>
                <a:lnTo>
                  <a:pt x="85923" y="1098"/>
                </a:lnTo>
                <a:lnTo>
                  <a:pt x="85997" y="1024"/>
                </a:lnTo>
                <a:lnTo>
                  <a:pt x="86053" y="950"/>
                </a:lnTo>
                <a:lnTo>
                  <a:pt x="86183" y="763"/>
                </a:lnTo>
                <a:lnTo>
                  <a:pt x="86258" y="856"/>
                </a:lnTo>
                <a:lnTo>
                  <a:pt x="86370" y="968"/>
                </a:lnTo>
                <a:lnTo>
                  <a:pt x="86444" y="1005"/>
                </a:lnTo>
                <a:lnTo>
                  <a:pt x="86500" y="1043"/>
                </a:lnTo>
                <a:lnTo>
                  <a:pt x="86556" y="1024"/>
                </a:lnTo>
                <a:lnTo>
                  <a:pt x="86612" y="1005"/>
                </a:lnTo>
                <a:lnTo>
                  <a:pt x="86649" y="950"/>
                </a:lnTo>
                <a:lnTo>
                  <a:pt x="86649" y="875"/>
                </a:lnTo>
                <a:lnTo>
                  <a:pt x="86612" y="819"/>
                </a:lnTo>
                <a:lnTo>
                  <a:pt x="86574" y="745"/>
                </a:lnTo>
                <a:lnTo>
                  <a:pt x="86444" y="633"/>
                </a:lnTo>
                <a:lnTo>
                  <a:pt x="86351" y="540"/>
                </a:lnTo>
                <a:lnTo>
                  <a:pt x="86556" y="335"/>
                </a:lnTo>
                <a:lnTo>
                  <a:pt x="86668" y="205"/>
                </a:lnTo>
                <a:lnTo>
                  <a:pt x="86705" y="149"/>
                </a:lnTo>
                <a:lnTo>
                  <a:pt x="86723" y="112"/>
                </a:lnTo>
                <a:lnTo>
                  <a:pt x="86705" y="93"/>
                </a:lnTo>
                <a:lnTo>
                  <a:pt x="86668" y="74"/>
                </a:lnTo>
                <a:close/>
                <a:moveTo>
                  <a:pt x="91936" y="74"/>
                </a:moveTo>
                <a:lnTo>
                  <a:pt x="91881" y="93"/>
                </a:lnTo>
                <a:lnTo>
                  <a:pt x="91843" y="130"/>
                </a:lnTo>
                <a:lnTo>
                  <a:pt x="91750" y="242"/>
                </a:lnTo>
                <a:lnTo>
                  <a:pt x="91657" y="317"/>
                </a:lnTo>
                <a:lnTo>
                  <a:pt x="91601" y="391"/>
                </a:lnTo>
                <a:lnTo>
                  <a:pt x="91434" y="279"/>
                </a:lnTo>
                <a:lnTo>
                  <a:pt x="91322" y="223"/>
                </a:lnTo>
                <a:lnTo>
                  <a:pt x="91266" y="205"/>
                </a:lnTo>
                <a:lnTo>
                  <a:pt x="91210" y="205"/>
                </a:lnTo>
                <a:lnTo>
                  <a:pt x="91173" y="242"/>
                </a:lnTo>
                <a:lnTo>
                  <a:pt x="91155" y="298"/>
                </a:lnTo>
                <a:lnTo>
                  <a:pt x="91192" y="354"/>
                </a:lnTo>
                <a:lnTo>
                  <a:pt x="91229" y="410"/>
                </a:lnTo>
                <a:lnTo>
                  <a:pt x="91322" y="521"/>
                </a:lnTo>
                <a:lnTo>
                  <a:pt x="91359" y="577"/>
                </a:lnTo>
                <a:lnTo>
                  <a:pt x="91378" y="614"/>
                </a:lnTo>
                <a:lnTo>
                  <a:pt x="91359" y="670"/>
                </a:lnTo>
                <a:lnTo>
                  <a:pt x="91322" y="707"/>
                </a:lnTo>
                <a:lnTo>
                  <a:pt x="91210" y="801"/>
                </a:lnTo>
                <a:lnTo>
                  <a:pt x="91080" y="875"/>
                </a:lnTo>
                <a:lnTo>
                  <a:pt x="91061" y="931"/>
                </a:lnTo>
                <a:lnTo>
                  <a:pt x="91043" y="987"/>
                </a:lnTo>
                <a:lnTo>
                  <a:pt x="91061" y="1024"/>
                </a:lnTo>
                <a:lnTo>
                  <a:pt x="91080" y="1061"/>
                </a:lnTo>
                <a:lnTo>
                  <a:pt x="91136" y="1117"/>
                </a:lnTo>
                <a:lnTo>
                  <a:pt x="91229" y="1136"/>
                </a:lnTo>
                <a:lnTo>
                  <a:pt x="91266" y="1117"/>
                </a:lnTo>
                <a:lnTo>
                  <a:pt x="91303" y="1098"/>
                </a:lnTo>
                <a:lnTo>
                  <a:pt x="91583" y="856"/>
                </a:lnTo>
                <a:lnTo>
                  <a:pt x="91657" y="931"/>
                </a:lnTo>
                <a:lnTo>
                  <a:pt x="91788" y="1005"/>
                </a:lnTo>
                <a:lnTo>
                  <a:pt x="91843" y="1024"/>
                </a:lnTo>
                <a:lnTo>
                  <a:pt x="91899" y="1024"/>
                </a:lnTo>
                <a:lnTo>
                  <a:pt x="91955" y="987"/>
                </a:lnTo>
                <a:lnTo>
                  <a:pt x="91992" y="950"/>
                </a:lnTo>
                <a:lnTo>
                  <a:pt x="92011" y="875"/>
                </a:lnTo>
                <a:lnTo>
                  <a:pt x="92011" y="819"/>
                </a:lnTo>
                <a:lnTo>
                  <a:pt x="91992" y="763"/>
                </a:lnTo>
                <a:lnTo>
                  <a:pt x="91955" y="707"/>
                </a:lnTo>
                <a:lnTo>
                  <a:pt x="91881" y="614"/>
                </a:lnTo>
                <a:lnTo>
                  <a:pt x="91862" y="577"/>
                </a:lnTo>
                <a:lnTo>
                  <a:pt x="91862" y="540"/>
                </a:lnTo>
                <a:lnTo>
                  <a:pt x="91862" y="484"/>
                </a:lnTo>
                <a:lnTo>
                  <a:pt x="91899" y="428"/>
                </a:lnTo>
                <a:lnTo>
                  <a:pt x="91992" y="335"/>
                </a:lnTo>
                <a:lnTo>
                  <a:pt x="92030" y="279"/>
                </a:lnTo>
                <a:lnTo>
                  <a:pt x="92048" y="223"/>
                </a:lnTo>
                <a:lnTo>
                  <a:pt x="92067" y="168"/>
                </a:lnTo>
                <a:lnTo>
                  <a:pt x="92030" y="112"/>
                </a:lnTo>
                <a:lnTo>
                  <a:pt x="91992" y="74"/>
                </a:lnTo>
                <a:close/>
                <a:moveTo>
                  <a:pt x="8937" y="56"/>
                </a:moveTo>
                <a:lnTo>
                  <a:pt x="8900" y="74"/>
                </a:lnTo>
                <a:lnTo>
                  <a:pt x="8844" y="74"/>
                </a:lnTo>
                <a:lnTo>
                  <a:pt x="8751" y="130"/>
                </a:lnTo>
                <a:lnTo>
                  <a:pt x="8676" y="205"/>
                </a:lnTo>
                <a:lnTo>
                  <a:pt x="8509" y="372"/>
                </a:lnTo>
                <a:lnTo>
                  <a:pt x="8434" y="428"/>
                </a:lnTo>
                <a:lnTo>
                  <a:pt x="8397" y="428"/>
                </a:lnTo>
                <a:lnTo>
                  <a:pt x="8360" y="447"/>
                </a:lnTo>
                <a:lnTo>
                  <a:pt x="8304" y="428"/>
                </a:lnTo>
                <a:lnTo>
                  <a:pt x="8267" y="391"/>
                </a:lnTo>
                <a:lnTo>
                  <a:pt x="8192" y="317"/>
                </a:lnTo>
                <a:lnTo>
                  <a:pt x="8099" y="242"/>
                </a:lnTo>
                <a:lnTo>
                  <a:pt x="8062" y="223"/>
                </a:lnTo>
                <a:lnTo>
                  <a:pt x="8006" y="223"/>
                </a:lnTo>
                <a:lnTo>
                  <a:pt x="7969" y="261"/>
                </a:lnTo>
                <a:lnTo>
                  <a:pt x="7950" y="279"/>
                </a:lnTo>
                <a:lnTo>
                  <a:pt x="7950" y="317"/>
                </a:lnTo>
                <a:lnTo>
                  <a:pt x="7969" y="372"/>
                </a:lnTo>
                <a:lnTo>
                  <a:pt x="8025" y="447"/>
                </a:lnTo>
                <a:lnTo>
                  <a:pt x="8081" y="521"/>
                </a:lnTo>
                <a:lnTo>
                  <a:pt x="8155" y="614"/>
                </a:lnTo>
                <a:lnTo>
                  <a:pt x="8174" y="652"/>
                </a:lnTo>
                <a:lnTo>
                  <a:pt x="8174" y="707"/>
                </a:lnTo>
                <a:lnTo>
                  <a:pt x="8155" y="763"/>
                </a:lnTo>
                <a:lnTo>
                  <a:pt x="8118" y="819"/>
                </a:lnTo>
                <a:lnTo>
                  <a:pt x="8043" y="912"/>
                </a:lnTo>
                <a:lnTo>
                  <a:pt x="8025" y="1005"/>
                </a:lnTo>
                <a:lnTo>
                  <a:pt x="8025" y="1098"/>
                </a:lnTo>
                <a:lnTo>
                  <a:pt x="8043" y="1136"/>
                </a:lnTo>
                <a:lnTo>
                  <a:pt x="8062" y="1154"/>
                </a:lnTo>
                <a:lnTo>
                  <a:pt x="8099" y="1154"/>
                </a:lnTo>
                <a:lnTo>
                  <a:pt x="8155" y="1136"/>
                </a:lnTo>
                <a:lnTo>
                  <a:pt x="8230" y="1080"/>
                </a:lnTo>
                <a:lnTo>
                  <a:pt x="8323" y="1005"/>
                </a:lnTo>
                <a:lnTo>
                  <a:pt x="8416" y="931"/>
                </a:lnTo>
                <a:lnTo>
                  <a:pt x="8490" y="894"/>
                </a:lnTo>
                <a:lnTo>
                  <a:pt x="8528" y="894"/>
                </a:lnTo>
                <a:lnTo>
                  <a:pt x="8565" y="912"/>
                </a:lnTo>
                <a:lnTo>
                  <a:pt x="8658" y="987"/>
                </a:lnTo>
                <a:lnTo>
                  <a:pt x="8751" y="1043"/>
                </a:lnTo>
                <a:lnTo>
                  <a:pt x="8807" y="1061"/>
                </a:lnTo>
                <a:lnTo>
                  <a:pt x="8844" y="1061"/>
                </a:lnTo>
                <a:lnTo>
                  <a:pt x="8956" y="1043"/>
                </a:lnTo>
                <a:lnTo>
                  <a:pt x="8993" y="1043"/>
                </a:lnTo>
                <a:lnTo>
                  <a:pt x="9012" y="1005"/>
                </a:lnTo>
                <a:lnTo>
                  <a:pt x="9012" y="968"/>
                </a:lnTo>
                <a:lnTo>
                  <a:pt x="8993" y="894"/>
                </a:lnTo>
                <a:lnTo>
                  <a:pt x="8937" y="838"/>
                </a:lnTo>
                <a:lnTo>
                  <a:pt x="8881" y="763"/>
                </a:lnTo>
                <a:lnTo>
                  <a:pt x="8751" y="670"/>
                </a:lnTo>
                <a:lnTo>
                  <a:pt x="8900" y="559"/>
                </a:lnTo>
                <a:lnTo>
                  <a:pt x="8993" y="484"/>
                </a:lnTo>
                <a:lnTo>
                  <a:pt x="9067" y="410"/>
                </a:lnTo>
                <a:lnTo>
                  <a:pt x="9123" y="335"/>
                </a:lnTo>
                <a:lnTo>
                  <a:pt x="9142" y="242"/>
                </a:lnTo>
                <a:lnTo>
                  <a:pt x="9142" y="205"/>
                </a:lnTo>
                <a:lnTo>
                  <a:pt x="9123" y="168"/>
                </a:lnTo>
                <a:lnTo>
                  <a:pt x="9086" y="130"/>
                </a:lnTo>
                <a:lnTo>
                  <a:pt x="9049" y="93"/>
                </a:lnTo>
                <a:lnTo>
                  <a:pt x="8993" y="74"/>
                </a:lnTo>
                <a:lnTo>
                  <a:pt x="8937" y="56"/>
                </a:lnTo>
                <a:close/>
                <a:moveTo>
                  <a:pt x="35840" y="19"/>
                </a:moveTo>
                <a:lnTo>
                  <a:pt x="35766" y="37"/>
                </a:lnTo>
                <a:lnTo>
                  <a:pt x="35691" y="56"/>
                </a:lnTo>
                <a:lnTo>
                  <a:pt x="35542" y="168"/>
                </a:lnTo>
                <a:lnTo>
                  <a:pt x="35431" y="242"/>
                </a:lnTo>
                <a:lnTo>
                  <a:pt x="35338" y="354"/>
                </a:lnTo>
                <a:lnTo>
                  <a:pt x="35282" y="410"/>
                </a:lnTo>
                <a:lnTo>
                  <a:pt x="35244" y="428"/>
                </a:lnTo>
                <a:lnTo>
                  <a:pt x="35207" y="428"/>
                </a:lnTo>
                <a:lnTo>
                  <a:pt x="35151" y="391"/>
                </a:lnTo>
                <a:lnTo>
                  <a:pt x="35058" y="298"/>
                </a:lnTo>
                <a:lnTo>
                  <a:pt x="34965" y="205"/>
                </a:lnTo>
                <a:lnTo>
                  <a:pt x="34928" y="186"/>
                </a:lnTo>
                <a:lnTo>
                  <a:pt x="34872" y="168"/>
                </a:lnTo>
                <a:lnTo>
                  <a:pt x="34816" y="168"/>
                </a:lnTo>
                <a:lnTo>
                  <a:pt x="34760" y="186"/>
                </a:lnTo>
                <a:lnTo>
                  <a:pt x="34742" y="205"/>
                </a:lnTo>
                <a:lnTo>
                  <a:pt x="34723" y="223"/>
                </a:lnTo>
                <a:lnTo>
                  <a:pt x="34723" y="298"/>
                </a:lnTo>
                <a:lnTo>
                  <a:pt x="34779" y="391"/>
                </a:lnTo>
                <a:lnTo>
                  <a:pt x="34835" y="484"/>
                </a:lnTo>
                <a:lnTo>
                  <a:pt x="34909" y="577"/>
                </a:lnTo>
                <a:lnTo>
                  <a:pt x="35021" y="707"/>
                </a:lnTo>
                <a:lnTo>
                  <a:pt x="34947" y="819"/>
                </a:lnTo>
                <a:lnTo>
                  <a:pt x="34909" y="931"/>
                </a:lnTo>
                <a:lnTo>
                  <a:pt x="34909" y="968"/>
                </a:lnTo>
                <a:lnTo>
                  <a:pt x="34928" y="987"/>
                </a:lnTo>
                <a:lnTo>
                  <a:pt x="34965" y="987"/>
                </a:lnTo>
                <a:lnTo>
                  <a:pt x="35040" y="950"/>
                </a:lnTo>
                <a:lnTo>
                  <a:pt x="35170" y="838"/>
                </a:lnTo>
                <a:lnTo>
                  <a:pt x="35300" y="931"/>
                </a:lnTo>
                <a:lnTo>
                  <a:pt x="35375" y="968"/>
                </a:lnTo>
                <a:lnTo>
                  <a:pt x="35431" y="1005"/>
                </a:lnTo>
                <a:lnTo>
                  <a:pt x="35580" y="1117"/>
                </a:lnTo>
                <a:lnTo>
                  <a:pt x="35710" y="1154"/>
                </a:lnTo>
                <a:lnTo>
                  <a:pt x="35766" y="1154"/>
                </a:lnTo>
                <a:lnTo>
                  <a:pt x="35822" y="1136"/>
                </a:lnTo>
                <a:lnTo>
                  <a:pt x="35877" y="1117"/>
                </a:lnTo>
                <a:lnTo>
                  <a:pt x="35896" y="1080"/>
                </a:lnTo>
                <a:lnTo>
                  <a:pt x="35896" y="1024"/>
                </a:lnTo>
                <a:lnTo>
                  <a:pt x="35877" y="950"/>
                </a:lnTo>
                <a:lnTo>
                  <a:pt x="35859" y="894"/>
                </a:lnTo>
                <a:lnTo>
                  <a:pt x="35803" y="838"/>
                </a:lnTo>
                <a:lnTo>
                  <a:pt x="35673" y="745"/>
                </a:lnTo>
                <a:lnTo>
                  <a:pt x="35449" y="596"/>
                </a:lnTo>
                <a:lnTo>
                  <a:pt x="35747" y="391"/>
                </a:lnTo>
                <a:lnTo>
                  <a:pt x="35822" y="317"/>
                </a:lnTo>
                <a:lnTo>
                  <a:pt x="35896" y="242"/>
                </a:lnTo>
                <a:lnTo>
                  <a:pt x="35933" y="168"/>
                </a:lnTo>
                <a:lnTo>
                  <a:pt x="35933" y="112"/>
                </a:lnTo>
                <a:lnTo>
                  <a:pt x="35896" y="37"/>
                </a:lnTo>
                <a:lnTo>
                  <a:pt x="35840" y="19"/>
                </a:lnTo>
                <a:close/>
                <a:moveTo>
                  <a:pt x="88548" y="56"/>
                </a:moveTo>
                <a:lnTo>
                  <a:pt x="88474" y="74"/>
                </a:lnTo>
                <a:lnTo>
                  <a:pt x="88399" y="112"/>
                </a:lnTo>
                <a:lnTo>
                  <a:pt x="88362" y="186"/>
                </a:lnTo>
                <a:lnTo>
                  <a:pt x="88362" y="242"/>
                </a:lnTo>
                <a:lnTo>
                  <a:pt x="88380" y="298"/>
                </a:lnTo>
                <a:lnTo>
                  <a:pt x="88455" y="410"/>
                </a:lnTo>
                <a:lnTo>
                  <a:pt x="88622" y="614"/>
                </a:lnTo>
                <a:lnTo>
                  <a:pt x="88492" y="689"/>
                </a:lnTo>
                <a:lnTo>
                  <a:pt x="88325" y="838"/>
                </a:lnTo>
                <a:lnTo>
                  <a:pt x="88250" y="912"/>
                </a:lnTo>
                <a:lnTo>
                  <a:pt x="88213" y="987"/>
                </a:lnTo>
                <a:lnTo>
                  <a:pt x="88213" y="1024"/>
                </a:lnTo>
                <a:lnTo>
                  <a:pt x="88231" y="1061"/>
                </a:lnTo>
                <a:lnTo>
                  <a:pt x="88250" y="1080"/>
                </a:lnTo>
                <a:lnTo>
                  <a:pt x="88306" y="1117"/>
                </a:lnTo>
                <a:lnTo>
                  <a:pt x="88399" y="1117"/>
                </a:lnTo>
                <a:lnTo>
                  <a:pt x="88529" y="1061"/>
                </a:lnTo>
                <a:lnTo>
                  <a:pt x="88641" y="987"/>
                </a:lnTo>
                <a:lnTo>
                  <a:pt x="88753" y="931"/>
                </a:lnTo>
                <a:lnTo>
                  <a:pt x="88864" y="931"/>
                </a:lnTo>
                <a:lnTo>
                  <a:pt x="88864" y="950"/>
                </a:lnTo>
                <a:lnTo>
                  <a:pt x="88902" y="1005"/>
                </a:lnTo>
                <a:lnTo>
                  <a:pt x="88958" y="1080"/>
                </a:lnTo>
                <a:lnTo>
                  <a:pt x="89051" y="1154"/>
                </a:lnTo>
                <a:lnTo>
                  <a:pt x="89088" y="1154"/>
                </a:lnTo>
                <a:lnTo>
                  <a:pt x="89144" y="1136"/>
                </a:lnTo>
                <a:lnTo>
                  <a:pt x="89181" y="1098"/>
                </a:lnTo>
                <a:lnTo>
                  <a:pt x="89200" y="1061"/>
                </a:lnTo>
                <a:lnTo>
                  <a:pt x="89200" y="1024"/>
                </a:lnTo>
                <a:lnTo>
                  <a:pt x="89181" y="968"/>
                </a:lnTo>
                <a:lnTo>
                  <a:pt x="89162" y="875"/>
                </a:lnTo>
                <a:lnTo>
                  <a:pt x="89144" y="801"/>
                </a:lnTo>
                <a:lnTo>
                  <a:pt x="89162" y="763"/>
                </a:lnTo>
                <a:lnTo>
                  <a:pt x="89181" y="726"/>
                </a:lnTo>
                <a:lnTo>
                  <a:pt x="89255" y="689"/>
                </a:lnTo>
                <a:lnTo>
                  <a:pt x="89330" y="633"/>
                </a:lnTo>
                <a:lnTo>
                  <a:pt x="89404" y="577"/>
                </a:lnTo>
                <a:lnTo>
                  <a:pt x="89460" y="521"/>
                </a:lnTo>
                <a:lnTo>
                  <a:pt x="89516" y="447"/>
                </a:lnTo>
                <a:lnTo>
                  <a:pt x="89535" y="391"/>
                </a:lnTo>
                <a:lnTo>
                  <a:pt x="89535" y="354"/>
                </a:lnTo>
                <a:lnTo>
                  <a:pt x="89516" y="317"/>
                </a:lnTo>
                <a:lnTo>
                  <a:pt x="89498" y="298"/>
                </a:lnTo>
                <a:lnTo>
                  <a:pt x="89423" y="261"/>
                </a:lnTo>
                <a:lnTo>
                  <a:pt x="89293" y="261"/>
                </a:lnTo>
                <a:lnTo>
                  <a:pt x="89237" y="298"/>
                </a:lnTo>
                <a:lnTo>
                  <a:pt x="89107" y="354"/>
                </a:lnTo>
                <a:lnTo>
                  <a:pt x="89051" y="372"/>
                </a:lnTo>
                <a:lnTo>
                  <a:pt x="88995" y="391"/>
                </a:lnTo>
                <a:lnTo>
                  <a:pt x="88939" y="372"/>
                </a:lnTo>
                <a:lnTo>
                  <a:pt x="88902" y="354"/>
                </a:lnTo>
                <a:lnTo>
                  <a:pt x="88809" y="261"/>
                </a:lnTo>
                <a:lnTo>
                  <a:pt x="88716" y="149"/>
                </a:lnTo>
                <a:lnTo>
                  <a:pt x="88678" y="112"/>
                </a:lnTo>
                <a:lnTo>
                  <a:pt x="88622" y="74"/>
                </a:lnTo>
                <a:lnTo>
                  <a:pt x="88548" y="56"/>
                </a:lnTo>
                <a:close/>
                <a:moveTo>
                  <a:pt x="43045" y="19"/>
                </a:moveTo>
                <a:lnTo>
                  <a:pt x="42971" y="37"/>
                </a:lnTo>
                <a:lnTo>
                  <a:pt x="42952" y="37"/>
                </a:lnTo>
                <a:lnTo>
                  <a:pt x="42952" y="74"/>
                </a:lnTo>
                <a:lnTo>
                  <a:pt x="42952" y="130"/>
                </a:lnTo>
                <a:lnTo>
                  <a:pt x="42971" y="205"/>
                </a:lnTo>
                <a:lnTo>
                  <a:pt x="43027" y="298"/>
                </a:lnTo>
                <a:lnTo>
                  <a:pt x="43064" y="372"/>
                </a:lnTo>
                <a:lnTo>
                  <a:pt x="43101" y="447"/>
                </a:lnTo>
                <a:lnTo>
                  <a:pt x="43120" y="465"/>
                </a:lnTo>
                <a:lnTo>
                  <a:pt x="43120" y="484"/>
                </a:lnTo>
                <a:lnTo>
                  <a:pt x="43083" y="559"/>
                </a:lnTo>
                <a:lnTo>
                  <a:pt x="43045" y="614"/>
                </a:lnTo>
                <a:lnTo>
                  <a:pt x="42990" y="689"/>
                </a:lnTo>
                <a:lnTo>
                  <a:pt x="42841" y="856"/>
                </a:lnTo>
                <a:lnTo>
                  <a:pt x="42785" y="950"/>
                </a:lnTo>
                <a:lnTo>
                  <a:pt x="42748" y="1024"/>
                </a:lnTo>
                <a:lnTo>
                  <a:pt x="42729" y="1098"/>
                </a:lnTo>
                <a:lnTo>
                  <a:pt x="42748" y="1136"/>
                </a:lnTo>
                <a:lnTo>
                  <a:pt x="42766" y="1173"/>
                </a:lnTo>
                <a:lnTo>
                  <a:pt x="42803" y="1192"/>
                </a:lnTo>
                <a:lnTo>
                  <a:pt x="42841" y="1192"/>
                </a:lnTo>
                <a:lnTo>
                  <a:pt x="42896" y="1154"/>
                </a:lnTo>
                <a:lnTo>
                  <a:pt x="42971" y="1098"/>
                </a:lnTo>
                <a:lnTo>
                  <a:pt x="43045" y="987"/>
                </a:lnTo>
                <a:lnTo>
                  <a:pt x="43194" y="782"/>
                </a:lnTo>
                <a:lnTo>
                  <a:pt x="43269" y="633"/>
                </a:lnTo>
                <a:lnTo>
                  <a:pt x="43399" y="745"/>
                </a:lnTo>
                <a:lnTo>
                  <a:pt x="43511" y="819"/>
                </a:lnTo>
                <a:lnTo>
                  <a:pt x="43623" y="875"/>
                </a:lnTo>
                <a:lnTo>
                  <a:pt x="43734" y="931"/>
                </a:lnTo>
                <a:lnTo>
                  <a:pt x="43827" y="950"/>
                </a:lnTo>
                <a:lnTo>
                  <a:pt x="43883" y="950"/>
                </a:lnTo>
                <a:lnTo>
                  <a:pt x="43920" y="931"/>
                </a:lnTo>
                <a:lnTo>
                  <a:pt x="43939" y="894"/>
                </a:lnTo>
                <a:lnTo>
                  <a:pt x="43976" y="856"/>
                </a:lnTo>
                <a:lnTo>
                  <a:pt x="43976" y="801"/>
                </a:lnTo>
                <a:lnTo>
                  <a:pt x="43958" y="745"/>
                </a:lnTo>
                <a:lnTo>
                  <a:pt x="43920" y="689"/>
                </a:lnTo>
                <a:lnTo>
                  <a:pt x="43865" y="652"/>
                </a:lnTo>
                <a:lnTo>
                  <a:pt x="43753" y="596"/>
                </a:lnTo>
                <a:lnTo>
                  <a:pt x="43641" y="540"/>
                </a:lnTo>
                <a:lnTo>
                  <a:pt x="43511" y="447"/>
                </a:lnTo>
                <a:lnTo>
                  <a:pt x="43455" y="410"/>
                </a:lnTo>
                <a:lnTo>
                  <a:pt x="43436" y="391"/>
                </a:lnTo>
                <a:lnTo>
                  <a:pt x="43455" y="354"/>
                </a:lnTo>
                <a:lnTo>
                  <a:pt x="43511" y="317"/>
                </a:lnTo>
                <a:lnTo>
                  <a:pt x="43548" y="261"/>
                </a:lnTo>
                <a:lnTo>
                  <a:pt x="43623" y="186"/>
                </a:lnTo>
                <a:lnTo>
                  <a:pt x="43678" y="112"/>
                </a:lnTo>
                <a:lnTo>
                  <a:pt x="43697" y="74"/>
                </a:lnTo>
                <a:lnTo>
                  <a:pt x="43697" y="56"/>
                </a:lnTo>
                <a:lnTo>
                  <a:pt x="43678" y="56"/>
                </a:lnTo>
                <a:lnTo>
                  <a:pt x="43641" y="74"/>
                </a:lnTo>
                <a:lnTo>
                  <a:pt x="43548" y="149"/>
                </a:lnTo>
                <a:lnTo>
                  <a:pt x="43455" y="223"/>
                </a:lnTo>
                <a:lnTo>
                  <a:pt x="43381" y="279"/>
                </a:lnTo>
                <a:lnTo>
                  <a:pt x="43325" y="279"/>
                </a:lnTo>
                <a:lnTo>
                  <a:pt x="43287" y="261"/>
                </a:lnTo>
                <a:lnTo>
                  <a:pt x="43213" y="168"/>
                </a:lnTo>
                <a:lnTo>
                  <a:pt x="43139" y="74"/>
                </a:lnTo>
                <a:lnTo>
                  <a:pt x="43083" y="37"/>
                </a:lnTo>
                <a:lnTo>
                  <a:pt x="43045" y="19"/>
                </a:lnTo>
                <a:close/>
                <a:moveTo>
                  <a:pt x="65257" y="0"/>
                </a:moveTo>
                <a:lnTo>
                  <a:pt x="65182" y="19"/>
                </a:lnTo>
                <a:lnTo>
                  <a:pt x="65108" y="56"/>
                </a:lnTo>
                <a:lnTo>
                  <a:pt x="64978" y="149"/>
                </a:lnTo>
                <a:lnTo>
                  <a:pt x="64903" y="242"/>
                </a:lnTo>
                <a:lnTo>
                  <a:pt x="64810" y="354"/>
                </a:lnTo>
                <a:lnTo>
                  <a:pt x="64754" y="410"/>
                </a:lnTo>
                <a:lnTo>
                  <a:pt x="64717" y="428"/>
                </a:lnTo>
                <a:lnTo>
                  <a:pt x="64661" y="447"/>
                </a:lnTo>
                <a:lnTo>
                  <a:pt x="64624" y="428"/>
                </a:lnTo>
                <a:lnTo>
                  <a:pt x="64493" y="391"/>
                </a:lnTo>
                <a:lnTo>
                  <a:pt x="64382" y="335"/>
                </a:lnTo>
                <a:lnTo>
                  <a:pt x="64270" y="317"/>
                </a:lnTo>
                <a:lnTo>
                  <a:pt x="64158" y="317"/>
                </a:lnTo>
                <a:lnTo>
                  <a:pt x="64140" y="335"/>
                </a:lnTo>
                <a:lnTo>
                  <a:pt x="64121" y="354"/>
                </a:lnTo>
                <a:lnTo>
                  <a:pt x="64140" y="391"/>
                </a:lnTo>
                <a:lnTo>
                  <a:pt x="64196" y="447"/>
                </a:lnTo>
                <a:lnTo>
                  <a:pt x="64363" y="559"/>
                </a:lnTo>
                <a:lnTo>
                  <a:pt x="64512" y="652"/>
                </a:lnTo>
                <a:lnTo>
                  <a:pt x="64400" y="782"/>
                </a:lnTo>
                <a:lnTo>
                  <a:pt x="64270" y="950"/>
                </a:lnTo>
                <a:lnTo>
                  <a:pt x="64251" y="1024"/>
                </a:lnTo>
                <a:lnTo>
                  <a:pt x="64233" y="1080"/>
                </a:lnTo>
                <a:lnTo>
                  <a:pt x="64251" y="1098"/>
                </a:lnTo>
                <a:lnTo>
                  <a:pt x="64289" y="1117"/>
                </a:lnTo>
                <a:lnTo>
                  <a:pt x="64400" y="1080"/>
                </a:lnTo>
                <a:lnTo>
                  <a:pt x="64475" y="1024"/>
                </a:lnTo>
                <a:lnTo>
                  <a:pt x="64549" y="950"/>
                </a:lnTo>
                <a:lnTo>
                  <a:pt x="64624" y="875"/>
                </a:lnTo>
                <a:lnTo>
                  <a:pt x="64661" y="856"/>
                </a:lnTo>
                <a:lnTo>
                  <a:pt x="64698" y="838"/>
                </a:lnTo>
                <a:lnTo>
                  <a:pt x="64773" y="838"/>
                </a:lnTo>
                <a:lnTo>
                  <a:pt x="64829" y="875"/>
                </a:lnTo>
                <a:lnTo>
                  <a:pt x="64959" y="987"/>
                </a:lnTo>
                <a:lnTo>
                  <a:pt x="65071" y="1080"/>
                </a:lnTo>
                <a:lnTo>
                  <a:pt x="65220" y="1173"/>
                </a:lnTo>
                <a:lnTo>
                  <a:pt x="65294" y="1192"/>
                </a:lnTo>
                <a:lnTo>
                  <a:pt x="65369" y="1192"/>
                </a:lnTo>
                <a:lnTo>
                  <a:pt x="65424" y="1154"/>
                </a:lnTo>
                <a:lnTo>
                  <a:pt x="65443" y="1080"/>
                </a:lnTo>
                <a:lnTo>
                  <a:pt x="65443" y="987"/>
                </a:lnTo>
                <a:lnTo>
                  <a:pt x="65406" y="912"/>
                </a:lnTo>
                <a:lnTo>
                  <a:pt x="65350" y="838"/>
                </a:lnTo>
                <a:lnTo>
                  <a:pt x="65275" y="763"/>
                </a:lnTo>
                <a:lnTo>
                  <a:pt x="65108" y="652"/>
                </a:lnTo>
                <a:lnTo>
                  <a:pt x="64978" y="577"/>
                </a:lnTo>
                <a:lnTo>
                  <a:pt x="65089" y="484"/>
                </a:lnTo>
                <a:lnTo>
                  <a:pt x="65220" y="354"/>
                </a:lnTo>
                <a:lnTo>
                  <a:pt x="65275" y="279"/>
                </a:lnTo>
                <a:lnTo>
                  <a:pt x="65331" y="205"/>
                </a:lnTo>
                <a:lnTo>
                  <a:pt x="65350" y="149"/>
                </a:lnTo>
                <a:lnTo>
                  <a:pt x="65350" y="74"/>
                </a:lnTo>
                <a:lnTo>
                  <a:pt x="65294" y="19"/>
                </a:lnTo>
                <a:lnTo>
                  <a:pt x="65257" y="0"/>
                </a:lnTo>
                <a:close/>
                <a:moveTo>
                  <a:pt x="931" y="37"/>
                </a:moveTo>
                <a:lnTo>
                  <a:pt x="801" y="93"/>
                </a:lnTo>
                <a:lnTo>
                  <a:pt x="689" y="186"/>
                </a:lnTo>
                <a:lnTo>
                  <a:pt x="596" y="298"/>
                </a:lnTo>
                <a:lnTo>
                  <a:pt x="540" y="372"/>
                </a:lnTo>
                <a:lnTo>
                  <a:pt x="485" y="391"/>
                </a:lnTo>
                <a:lnTo>
                  <a:pt x="447" y="391"/>
                </a:lnTo>
                <a:lnTo>
                  <a:pt x="391" y="354"/>
                </a:lnTo>
                <a:lnTo>
                  <a:pt x="298" y="279"/>
                </a:lnTo>
                <a:lnTo>
                  <a:pt x="243" y="242"/>
                </a:lnTo>
                <a:lnTo>
                  <a:pt x="187" y="205"/>
                </a:lnTo>
                <a:lnTo>
                  <a:pt x="131" y="205"/>
                </a:lnTo>
                <a:lnTo>
                  <a:pt x="75" y="242"/>
                </a:lnTo>
                <a:lnTo>
                  <a:pt x="75" y="261"/>
                </a:lnTo>
                <a:lnTo>
                  <a:pt x="75" y="279"/>
                </a:lnTo>
                <a:lnTo>
                  <a:pt x="94" y="354"/>
                </a:lnTo>
                <a:lnTo>
                  <a:pt x="168" y="465"/>
                </a:lnTo>
                <a:lnTo>
                  <a:pt x="243" y="540"/>
                </a:lnTo>
                <a:lnTo>
                  <a:pt x="298" y="577"/>
                </a:lnTo>
                <a:lnTo>
                  <a:pt x="317" y="614"/>
                </a:lnTo>
                <a:lnTo>
                  <a:pt x="298" y="633"/>
                </a:lnTo>
                <a:lnTo>
                  <a:pt x="261" y="670"/>
                </a:lnTo>
                <a:lnTo>
                  <a:pt x="224" y="726"/>
                </a:lnTo>
                <a:lnTo>
                  <a:pt x="187" y="782"/>
                </a:lnTo>
                <a:lnTo>
                  <a:pt x="112" y="875"/>
                </a:lnTo>
                <a:lnTo>
                  <a:pt x="75" y="931"/>
                </a:lnTo>
                <a:lnTo>
                  <a:pt x="56" y="987"/>
                </a:lnTo>
                <a:lnTo>
                  <a:pt x="38" y="1043"/>
                </a:lnTo>
                <a:lnTo>
                  <a:pt x="56" y="1117"/>
                </a:lnTo>
                <a:lnTo>
                  <a:pt x="94" y="1173"/>
                </a:lnTo>
                <a:lnTo>
                  <a:pt x="112" y="1192"/>
                </a:lnTo>
                <a:lnTo>
                  <a:pt x="149" y="1210"/>
                </a:lnTo>
                <a:lnTo>
                  <a:pt x="187" y="1192"/>
                </a:lnTo>
                <a:lnTo>
                  <a:pt x="261" y="1154"/>
                </a:lnTo>
                <a:lnTo>
                  <a:pt x="336" y="1080"/>
                </a:lnTo>
                <a:lnTo>
                  <a:pt x="485" y="894"/>
                </a:lnTo>
                <a:lnTo>
                  <a:pt x="559" y="782"/>
                </a:lnTo>
                <a:lnTo>
                  <a:pt x="615" y="782"/>
                </a:lnTo>
                <a:lnTo>
                  <a:pt x="652" y="801"/>
                </a:lnTo>
                <a:lnTo>
                  <a:pt x="764" y="856"/>
                </a:lnTo>
                <a:lnTo>
                  <a:pt x="820" y="875"/>
                </a:lnTo>
                <a:lnTo>
                  <a:pt x="857" y="894"/>
                </a:lnTo>
                <a:lnTo>
                  <a:pt x="913" y="856"/>
                </a:lnTo>
                <a:lnTo>
                  <a:pt x="950" y="801"/>
                </a:lnTo>
                <a:lnTo>
                  <a:pt x="987" y="745"/>
                </a:lnTo>
                <a:lnTo>
                  <a:pt x="969" y="707"/>
                </a:lnTo>
                <a:lnTo>
                  <a:pt x="950" y="652"/>
                </a:lnTo>
                <a:lnTo>
                  <a:pt x="931" y="633"/>
                </a:lnTo>
                <a:lnTo>
                  <a:pt x="838" y="577"/>
                </a:lnTo>
                <a:lnTo>
                  <a:pt x="745" y="521"/>
                </a:lnTo>
                <a:lnTo>
                  <a:pt x="857" y="261"/>
                </a:lnTo>
                <a:lnTo>
                  <a:pt x="931" y="37"/>
                </a:lnTo>
                <a:close/>
                <a:moveTo>
                  <a:pt x="91862" y="2625"/>
                </a:moveTo>
                <a:lnTo>
                  <a:pt x="91825" y="2644"/>
                </a:lnTo>
                <a:lnTo>
                  <a:pt x="91750" y="2718"/>
                </a:lnTo>
                <a:lnTo>
                  <a:pt x="91639" y="2849"/>
                </a:lnTo>
                <a:lnTo>
                  <a:pt x="91545" y="2755"/>
                </a:lnTo>
                <a:lnTo>
                  <a:pt x="91490" y="2700"/>
                </a:lnTo>
                <a:lnTo>
                  <a:pt x="91434" y="2681"/>
                </a:lnTo>
                <a:lnTo>
                  <a:pt x="91378" y="2662"/>
                </a:lnTo>
                <a:lnTo>
                  <a:pt x="91322" y="2681"/>
                </a:lnTo>
                <a:lnTo>
                  <a:pt x="91303" y="2737"/>
                </a:lnTo>
                <a:lnTo>
                  <a:pt x="91285" y="2830"/>
                </a:lnTo>
                <a:lnTo>
                  <a:pt x="91303" y="2886"/>
                </a:lnTo>
                <a:lnTo>
                  <a:pt x="91359" y="2960"/>
                </a:lnTo>
                <a:lnTo>
                  <a:pt x="91415" y="3035"/>
                </a:lnTo>
                <a:lnTo>
                  <a:pt x="91434" y="3091"/>
                </a:lnTo>
                <a:lnTo>
                  <a:pt x="91397" y="3146"/>
                </a:lnTo>
                <a:lnTo>
                  <a:pt x="91303" y="3240"/>
                </a:lnTo>
                <a:lnTo>
                  <a:pt x="91155" y="3370"/>
                </a:lnTo>
                <a:lnTo>
                  <a:pt x="91117" y="3407"/>
                </a:lnTo>
                <a:lnTo>
                  <a:pt x="91117" y="3426"/>
                </a:lnTo>
                <a:lnTo>
                  <a:pt x="91155" y="3444"/>
                </a:lnTo>
                <a:lnTo>
                  <a:pt x="91192" y="3444"/>
                </a:lnTo>
                <a:lnTo>
                  <a:pt x="91303" y="3426"/>
                </a:lnTo>
                <a:lnTo>
                  <a:pt x="91490" y="3351"/>
                </a:lnTo>
                <a:lnTo>
                  <a:pt x="91545" y="3295"/>
                </a:lnTo>
                <a:lnTo>
                  <a:pt x="91583" y="3295"/>
                </a:lnTo>
                <a:lnTo>
                  <a:pt x="91601" y="3314"/>
                </a:lnTo>
                <a:lnTo>
                  <a:pt x="91639" y="3370"/>
                </a:lnTo>
                <a:lnTo>
                  <a:pt x="91732" y="3463"/>
                </a:lnTo>
                <a:lnTo>
                  <a:pt x="91862" y="3575"/>
                </a:lnTo>
                <a:lnTo>
                  <a:pt x="91918" y="3612"/>
                </a:lnTo>
                <a:lnTo>
                  <a:pt x="91974" y="3612"/>
                </a:lnTo>
                <a:lnTo>
                  <a:pt x="91992" y="3575"/>
                </a:lnTo>
                <a:lnTo>
                  <a:pt x="91992" y="3482"/>
                </a:lnTo>
                <a:lnTo>
                  <a:pt x="91955" y="3388"/>
                </a:lnTo>
                <a:lnTo>
                  <a:pt x="91899" y="3295"/>
                </a:lnTo>
                <a:lnTo>
                  <a:pt x="91825" y="3202"/>
                </a:lnTo>
                <a:lnTo>
                  <a:pt x="91806" y="3146"/>
                </a:lnTo>
                <a:lnTo>
                  <a:pt x="91806" y="3128"/>
                </a:lnTo>
                <a:lnTo>
                  <a:pt x="91825" y="3091"/>
                </a:lnTo>
                <a:lnTo>
                  <a:pt x="91843" y="3053"/>
                </a:lnTo>
                <a:lnTo>
                  <a:pt x="91918" y="2979"/>
                </a:lnTo>
                <a:lnTo>
                  <a:pt x="92011" y="2904"/>
                </a:lnTo>
                <a:lnTo>
                  <a:pt x="92030" y="2867"/>
                </a:lnTo>
                <a:lnTo>
                  <a:pt x="92048" y="2830"/>
                </a:lnTo>
                <a:lnTo>
                  <a:pt x="92048" y="2737"/>
                </a:lnTo>
                <a:lnTo>
                  <a:pt x="92030" y="2681"/>
                </a:lnTo>
                <a:lnTo>
                  <a:pt x="91974" y="2625"/>
                </a:lnTo>
                <a:close/>
                <a:moveTo>
                  <a:pt x="969" y="2607"/>
                </a:moveTo>
                <a:lnTo>
                  <a:pt x="913" y="2625"/>
                </a:lnTo>
                <a:lnTo>
                  <a:pt x="801" y="2700"/>
                </a:lnTo>
                <a:lnTo>
                  <a:pt x="615" y="2849"/>
                </a:lnTo>
                <a:lnTo>
                  <a:pt x="522" y="2737"/>
                </a:lnTo>
                <a:lnTo>
                  <a:pt x="410" y="2681"/>
                </a:lnTo>
                <a:lnTo>
                  <a:pt x="317" y="2681"/>
                </a:lnTo>
                <a:lnTo>
                  <a:pt x="243" y="2718"/>
                </a:lnTo>
                <a:lnTo>
                  <a:pt x="205" y="2774"/>
                </a:lnTo>
                <a:lnTo>
                  <a:pt x="205" y="2830"/>
                </a:lnTo>
                <a:lnTo>
                  <a:pt x="205" y="2867"/>
                </a:lnTo>
                <a:lnTo>
                  <a:pt x="224" y="2923"/>
                </a:lnTo>
                <a:lnTo>
                  <a:pt x="243" y="2979"/>
                </a:lnTo>
                <a:lnTo>
                  <a:pt x="280" y="3035"/>
                </a:lnTo>
                <a:lnTo>
                  <a:pt x="336" y="3091"/>
                </a:lnTo>
                <a:lnTo>
                  <a:pt x="243" y="3202"/>
                </a:lnTo>
                <a:lnTo>
                  <a:pt x="168" y="3295"/>
                </a:lnTo>
                <a:lnTo>
                  <a:pt x="112" y="3388"/>
                </a:lnTo>
                <a:lnTo>
                  <a:pt x="75" y="3463"/>
                </a:lnTo>
                <a:lnTo>
                  <a:pt x="56" y="3537"/>
                </a:lnTo>
                <a:lnTo>
                  <a:pt x="75" y="3575"/>
                </a:lnTo>
                <a:lnTo>
                  <a:pt x="112" y="3593"/>
                </a:lnTo>
                <a:lnTo>
                  <a:pt x="149" y="3612"/>
                </a:lnTo>
                <a:lnTo>
                  <a:pt x="205" y="3631"/>
                </a:lnTo>
                <a:lnTo>
                  <a:pt x="243" y="3612"/>
                </a:lnTo>
                <a:lnTo>
                  <a:pt x="280" y="3593"/>
                </a:lnTo>
                <a:lnTo>
                  <a:pt x="354" y="3537"/>
                </a:lnTo>
                <a:lnTo>
                  <a:pt x="410" y="3463"/>
                </a:lnTo>
                <a:lnTo>
                  <a:pt x="466" y="3388"/>
                </a:lnTo>
                <a:lnTo>
                  <a:pt x="559" y="3314"/>
                </a:lnTo>
                <a:lnTo>
                  <a:pt x="652" y="3351"/>
                </a:lnTo>
                <a:lnTo>
                  <a:pt x="708" y="3388"/>
                </a:lnTo>
                <a:lnTo>
                  <a:pt x="764" y="3426"/>
                </a:lnTo>
                <a:lnTo>
                  <a:pt x="820" y="3463"/>
                </a:lnTo>
                <a:lnTo>
                  <a:pt x="876" y="3482"/>
                </a:lnTo>
                <a:lnTo>
                  <a:pt x="969" y="3482"/>
                </a:lnTo>
                <a:lnTo>
                  <a:pt x="987" y="3444"/>
                </a:lnTo>
                <a:lnTo>
                  <a:pt x="987" y="3426"/>
                </a:lnTo>
                <a:lnTo>
                  <a:pt x="969" y="3333"/>
                </a:lnTo>
                <a:lnTo>
                  <a:pt x="913" y="3240"/>
                </a:lnTo>
                <a:lnTo>
                  <a:pt x="838" y="3128"/>
                </a:lnTo>
                <a:lnTo>
                  <a:pt x="820" y="3091"/>
                </a:lnTo>
                <a:lnTo>
                  <a:pt x="838" y="3035"/>
                </a:lnTo>
                <a:lnTo>
                  <a:pt x="857" y="2998"/>
                </a:lnTo>
                <a:lnTo>
                  <a:pt x="913" y="2942"/>
                </a:lnTo>
                <a:lnTo>
                  <a:pt x="1024" y="2867"/>
                </a:lnTo>
                <a:lnTo>
                  <a:pt x="1080" y="2793"/>
                </a:lnTo>
                <a:lnTo>
                  <a:pt x="1118" y="2718"/>
                </a:lnTo>
                <a:lnTo>
                  <a:pt x="1118" y="2681"/>
                </a:lnTo>
                <a:lnTo>
                  <a:pt x="1099" y="2644"/>
                </a:lnTo>
                <a:lnTo>
                  <a:pt x="1080" y="2625"/>
                </a:lnTo>
                <a:lnTo>
                  <a:pt x="1024" y="2607"/>
                </a:lnTo>
                <a:close/>
                <a:moveTo>
                  <a:pt x="91955" y="5176"/>
                </a:moveTo>
                <a:lnTo>
                  <a:pt x="91918" y="5194"/>
                </a:lnTo>
                <a:lnTo>
                  <a:pt x="91881" y="5232"/>
                </a:lnTo>
                <a:lnTo>
                  <a:pt x="91769" y="5399"/>
                </a:lnTo>
                <a:lnTo>
                  <a:pt x="91657" y="5585"/>
                </a:lnTo>
                <a:lnTo>
                  <a:pt x="91545" y="5492"/>
                </a:lnTo>
                <a:lnTo>
                  <a:pt x="91378" y="5362"/>
                </a:lnTo>
                <a:lnTo>
                  <a:pt x="91303" y="5325"/>
                </a:lnTo>
                <a:lnTo>
                  <a:pt x="91229" y="5288"/>
                </a:lnTo>
                <a:lnTo>
                  <a:pt x="91155" y="5269"/>
                </a:lnTo>
                <a:lnTo>
                  <a:pt x="91136" y="5288"/>
                </a:lnTo>
                <a:lnTo>
                  <a:pt x="91099" y="5306"/>
                </a:lnTo>
                <a:lnTo>
                  <a:pt x="91099" y="5325"/>
                </a:lnTo>
                <a:lnTo>
                  <a:pt x="91080" y="5362"/>
                </a:lnTo>
                <a:lnTo>
                  <a:pt x="91099" y="5436"/>
                </a:lnTo>
                <a:lnTo>
                  <a:pt x="91136" y="5511"/>
                </a:lnTo>
                <a:lnTo>
                  <a:pt x="91210" y="5585"/>
                </a:lnTo>
                <a:lnTo>
                  <a:pt x="91341" y="5716"/>
                </a:lnTo>
                <a:lnTo>
                  <a:pt x="91452" y="5809"/>
                </a:lnTo>
                <a:lnTo>
                  <a:pt x="91285" y="5958"/>
                </a:lnTo>
                <a:lnTo>
                  <a:pt x="91248" y="5995"/>
                </a:lnTo>
                <a:lnTo>
                  <a:pt x="91229" y="6051"/>
                </a:lnTo>
                <a:lnTo>
                  <a:pt x="91229" y="6088"/>
                </a:lnTo>
                <a:lnTo>
                  <a:pt x="91248" y="6107"/>
                </a:lnTo>
                <a:lnTo>
                  <a:pt x="91322" y="6107"/>
                </a:lnTo>
                <a:lnTo>
                  <a:pt x="91397" y="6069"/>
                </a:lnTo>
                <a:lnTo>
                  <a:pt x="91527" y="6014"/>
                </a:lnTo>
                <a:lnTo>
                  <a:pt x="91620" y="5995"/>
                </a:lnTo>
                <a:lnTo>
                  <a:pt x="91732" y="6032"/>
                </a:lnTo>
                <a:lnTo>
                  <a:pt x="91806" y="6069"/>
                </a:lnTo>
                <a:lnTo>
                  <a:pt x="91881" y="6107"/>
                </a:lnTo>
                <a:lnTo>
                  <a:pt x="91955" y="6107"/>
                </a:lnTo>
                <a:lnTo>
                  <a:pt x="91992" y="6088"/>
                </a:lnTo>
                <a:lnTo>
                  <a:pt x="92030" y="6051"/>
                </a:lnTo>
                <a:lnTo>
                  <a:pt x="92067" y="5995"/>
                </a:lnTo>
                <a:lnTo>
                  <a:pt x="92067" y="5958"/>
                </a:lnTo>
                <a:lnTo>
                  <a:pt x="92067" y="5902"/>
                </a:lnTo>
                <a:lnTo>
                  <a:pt x="92030" y="5865"/>
                </a:lnTo>
                <a:lnTo>
                  <a:pt x="91955" y="5790"/>
                </a:lnTo>
                <a:lnTo>
                  <a:pt x="91881" y="5734"/>
                </a:lnTo>
                <a:lnTo>
                  <a:pt x="91936" y="5660"/>
                </a:lnTo>
                <a:lnTo>
                  <a:pt x="92011" y="5548"/>
                </a:lnTo>
                <a:lnTo>
                  <a:pt x="92067" y="5436"/>
                </a:lnTo>
                <a:lnTo>
                  <a:pt x="92085" y="5399"/>
                </a:lnTo>
                <a:lnTo>
                  <a:pt x="92085" y="5343"/>
                </a:lnTo>
                <a:lnTo>
                  <a:pt x="92067" y="5269"/>
                </a:lnTo>
                <a:lnTo>
                  <a:pt x="92011" y="5194"/>
                </a:lnTo>
                <a:lnTo>
                  <a:pt x="91992" y="5176"/>
                </a:lnTo>
                <a:close/>
                <a:moveTo>
                  <a:pt x="782" y="4971"/>
                </a:moveTo>
                <a:lnTo>
                  <a:pt x="745" y="4990"/>
                </a:lnTo>
                <a:lnTo>
                  <a:pt x="671" y="5027"/>
                </a:lnTo>
                <a:lnTo>
                  <a:pt x="615" y="5083"/>
                </a:lnTo>
                <a:lnTo>
                  <a:pt x="578" y="5139"/>
                </a:lnTo>
                <a:lnTo>
                  <a:pt x="540" y="5194"/>
                </a:lnTo>
                <a:lnTo>
                  <a:pt x="522" y="5250"/>
                </a:lnTo>
                <a:lnTo>
                  <a:pt x="485" y="5306"/>
                </a:lnTo>
                <a:lnTo>
                  <a:pt x="429" y="5343"/>
                </a:lnTo>
                <a:lnTo>
                  <a:pt x="391" y="5343"/>
                </a:lnTo>
                <a:lnTo>
                  <a:pt x="336" y="5325"/>
                </a:lnTo>
                <a:lnTo>
                  <a:pt x="243" y="5306"/>
                </a:lnTo>
                <a:lnTo>
                  <a:pt x="131" y="5306"/>
                </a:lnTo>
                <a:lnTo>
                  <a:pt x="75" y="5343"/>
                </a:lnTo>
                <a:lnTo>
                  <a:pt x="56" y="5381"/>
                </a:lnTo>
                <a:lnTo>
                  <a:pt x="75" y="5436"/>
                </a:lnTo>
                <a:lnTo>
                  <a:pt x="112" y="5492"/>
                </a:lnTo>
                <a:lnTo>
                  <a:pt x="168" y="5567"/>
                </a:lnTo>
                <a:lnTo>
                  <a:pt x="298" y="5660"/>
                </a:lnTo>
                <a:lnTo>
                  <a:pt x="224" y="5790"/>
                </a:lnTo>
                <a:lnTo>
                  <a:pt x="131" y="5976"/>
                </a:lnTo>
                <a:lnTo>
                  <a:pt x="94" y="6069"/>
                </a:lnTo>
                <a:lnTo>
                  <a:pt x="94" y="6144"/>
                </a:lnTo>
                <a:lnTo>
                  <a:pt x="94" y="6218"/>
                </a:lnTo>
                <a:lnTo>
                  <a:pt x="112" y="6237"/>
                </a:lnTo>
                <a:lnTo>
                  <a:pt x="149" y="6256"/>
                </a:lnTo>
                <a:lnTo>
                  <a:pt x="205" y="6274"/>
                </a:lnTo>
                <a:lnTo>
                  <a:pt x="280" y="6256"/>
                </a:lnTo>
                <a:lnTo>
                  <a:pt x="336" y="6218"/>
                </a:lnTo>
                <a:lnTo>
                  <a:pt x="410" y="6144"/>
                </a:lnTo>
                <a:lnTo>
                  <a:pt x="503" y="5995"/>
                </a:lnTo>
                <a:lnTo>
                  <a:pt x="596" y="5883"/>
                </a:lnTo>
                <a:lnTo>
                  <a:pt x="764" y="6051"/>
                </a:lnTo>
                <a:lnTo>
                  <a:pt x="876" y="6107"/>
                </a:lnTo>
                <a:lnTo>
                  <a:pt x="931" y="6125"/>
                </a:lnTo>
                <a:lnTo>
                  <a:pt x="1024" y="6125"/>
                </a:lnTo>
                <a:lnTo>
                  <a:pt x="1062" y="6107"/>
                </a:lnTo>
                <a:lnTo>
                  <a:pt x="1118" y="6051"/>
                </a:lnTo>
                <a:lnTo>
                  <a:pt x="1136" y="5976"/>
                </a:lnTo>
                <a:lnTo>
                  <a:pt x="1118" y="5883"/>
                </a:lnTo>
                <a:lnTo>
                  <a:pt x="1099" y="5827"/>
                </a:lnTo>
                <a:lnTo>
                  <a:pt x="1043" y="5772"/>
                </a:lnTo>
                <a:lnTo>
                  <a:pt x="950" y="5679"/>
                </a:lnTo>
                <a:lnTo>
                  <a:pt x="838" y="5604"/>
                </a:lnTo>
                <a:lnTo>
                  <a:pt x="820" y="5548"/>
                </a:lnTo>
                <a:lnTo>
                  <a:pt x="801" y="5511"/>
                </a:lnTo>
                <a:lnTo>
                  <a:pt x="820" y="5455"/>
                </a:lnTo>
                <a:lnTo>
                  <a:pt x="857" y="5399"/>
                </a:lnTo>
                <a:lnTo>
                  <a:pt x="913" y="5269"/>
                </a:lnTo>
                <a:lnTo>
                  <a:pt x="950" y="5194"/>
                </a:lnTo>
                <a:lnTo>
                  <a:pt x="950" y="5139"/>
                </a:lnTo>
                <a:lnTo>
                  <a:pt x="950" y="5064"/>
                </a:lnTo>
                <a:lnTo>
                  <a:pt x="913" y="5008"/>
                </a:lnTo>
                <a:lnTo>
                  <a:pt x="876" y="4990"/>
                </a:lnTo>
                <a:lnTo>
                  <a:pt x="820" y="4971"/>
                </a:lnTo>
                <a:close/>
                <a:moveTo>
                  <a:pt x="1080" y="7615"/>
                </a:moveTo>
                <a:lnTo>
                  <a:pt x="857" y="7801"/>
                </a:lnTo>
                <a:lnTo>
                  <a:pt x="652" y="7987"/>
                </a:lnTo>
                <a:lnTo>
                  <a:pt x="559" y="7875"/>
                </a:lnTo>
                <a:lnTo>
                  <a:pt x="447" y="7764"/>
                </a:lnTo>
                <a:lnTo>
                  <a:pt x="373" y="7708"/>
                </a:lnTo>
                <a:lnTo>
                  <a:pt x="317" y="7689"/>
                </a:lnTo>
                <a:lnTo>
                  <a:pt x="243" y="7689"/>
                </a:lnTo>
                <a:lnTo>
                  <a:pt x="187" y="7708"/>
                </a:lnTo>
                <a:lnTo>
                  <a:pt x="168" y="7764"/>
                </a:lnTo>
                <a:lnTo>
                  <a:pt x="168" y="7838"/>
                </a:lnTo>
                <a:lnTo>
                  <a:pt x="187" y="7894"/>
                </a:lnTo>
                <a:lnTo>
                  <a:pt x="224" y="7950"/>
                </a:lnTo>
                <a:lnTo>
                  <a:pt x="336" y="8080"/>
                </a:lnTo>
                <a:lnTo>
                  <a:pt x="429" y="8155"/>
                </a:lnTo>
                <a:lnTo>
                  <a:pt x="205" y="8285"/>
                </a:lnTo>
                <a:lnTo>
                  <a:pt x="112" y="8378"/>
                </a:lnTo>
                <a:lnTo>
                  <a:pt x="75" y="8415"/>
                </a:lnTo>
                <a:lnTo>
                  <a:pt x="56" y="8471"/>
                </a:lnTo>
                <a:lnTo>
                  <a:pt x="56" y="8527"/>
                </a:lnTo>
                <a:lnTo>
                  <a:pt x="56" y="8564"/>
                </a:lnTo>
                <a:lnTo>
                  <a:pt x="75" y="8602"/>
                </a:lnTo>
                <a:lnTo>
                  <a:pt x="112" y="8620"/>
                </a:lnTo>
                <a:lnTo>
                  <a:pt x="187" y="8657"/>
                </a:lnTo>
                <a:lnTo>
                  <a:pt x="280" y="8639"/>
                </a:lnTo>
                <a:lnTo>
                  <a:pt x="336" y="8620"/>
                </a:lnTo>
                <a:lnTo>
                  <a:pt x="391" y="8583"/>
                </a:lnTo>
                <a:lnTo>
                  <a:pt x="503" y="8490"/>
                </a:lnTo>
                <a:lnTo>
                  <a:pt x="615" y="8415"/>
                </a:lnTo>
                <a:lnTo>
                  <a:pt x="652" y="8397"/>
                </a:lnTo>
                <a:lnTo>
                  <a:pt x="708" y="8397"/>
                </a:lnTo>
                <a:lnTo>
                  <a:pt x="745" y="8415"/>
                </a:lnTo>
                <a:lnTo>
                  <a:pt x="782" y="8453"/>
                </a:lnTo>
                <a:lnTo>
                  <a:pt x="894" y="8546"/>
                </a:lnTo>
                <a:lnTo>
                  <a:pt x="987" y="8639"/>
                </a:lnTo>
                <a:lnTo>
                  <a:pt x="1043" y="8657"/>
                </a:lnTo>
                <a:lnTo>
                  <a:pt x="1080" y="8639"/>
                </a:lnTo>
                <a:lnTo>
                  <a:pt x="1099" y="8620"/>
                </a:lnTo>
                <a:lnTo>
                  <a:pt x="1099" y="8583"/>
                </a:lnTo>
                <a:lnTo>
                  <a:pt x="1043" y="8490"/>
                </a:lnTo>
                <a:lnTo>
                  <a:pt x="950" y="8360"/>
                </a:lnTo>
                <a:lnTo>
                  <a:pt x="820" y="8192"/>
                </a:lnTo>
                <a:lnTo>
                  <a:pt x="913" y="8099"/>
                </a:lnTo>
                <a:lnTo>
                  <a:pt x="1043" y="7820"/>
                </a:lnTo>
                <a:lnTo>
                  <a:pt x="1099" y="7652"/>
                </a:lnTo>
                <a:lnTo>
                  <a:pt x="1099" y="7615"/>
                </a:lnTo>
                <a:close/>
                <a:moveTo>
                  <a:pt x="91341" y="7559"/>
                </a:moveTo>
                <a:lnTo>
                  <a:pt x="91303" y="7578"/>
                </a:lnTo>
                <a:lnTo>
                  <a:pt x="91285" y="7615"/>
                </a:lnTo>
                <a:lnTo>
                  <a:pt x="91266" y="7652"/>
                </a:lnTo>
                <a:lnTo>
                  <a:pt x="91248" y="7726"/>
                </a:lnTo>
                <a:lnTo>
                  <a:pt x="91266" y="7801"/>
                </a:lnTo>
                <a:lnTo>
                  <a:pt x="91303" y="7894"/>
                </a:lnTo>
                <a:lnTo>
                  <a:pt x="91359" y="7987"/>
                </a:lnTo>
                <a:lnTo>
                  <a:pt x="91471" y="8136"/>
                </a:lnTo>
                <a:lnTo>
                  <a:pt x="91564" y="8248"/>
                </a:lnTo>
                <a:lnTo>
                  <a:pt x="91266" y="8415"/>
                </a:lnTo>
                <a:lnTo>
                  <a:pt x="91099" y="8527"/>
                </a:lnTo>
                <a:lnTo>
                  <a:pt x="91043" y="8583"/>
                </a:lnTo>
                <a:lnTo>
                  <a:pt x="91006" y="8639"/>
                </a:lnTo>
                <a:lnTo>
                  <a:pt x="90987" y="8713"/>
                </a:lnTo>
                <a:lnTo>
                  <a:pt x="91006" y="8750"/>
                </a:lnTo>
                <a:lnTo>
                  <a:pt x="91043" y="8769"/>
                </a:lnTo>
                <a:lnTo>
                  <a:pt x="91080" y="8769"/>
                </a:lnTo>
                <a:lnTo>
                  <a:pt x="91192" y="8750"/>
                </a:lnTo>
                <a:lnTo>
                  <a:pt x="91285" y="8713"/>
                </a:lnTo>
                <a:lnTo>
                  <a:pt x="91434" y="8620"/>
                </a:lnTo>
                <a:lnTo>
                  <a:pt x="91564" y="8508"/>
                </a:lnTo>
                <a:lnTo>
                  <a:pt x="91639" y="8453"/>
                </a:lnTo>
                <a:lnTo>
                  <a:pt x="91676" y="8397"/>
                </a:lnTo>
                <a:lnTo>
                  <a:pt x="91713" y="8378"/>
                </a:lnTo>
                <a:lnTo>
                  <a:pt x="91750" y="8397"/>
                </a:lnTo>
                <a:lnTo>
                  <a:pt x="91788" y="8434"/>
                </a:lnTo>
                <a:lnTo>
                  <a:pt x="91862" y="8471"/>
                </a:lnTo>
                <a:lnTo>
                  <a:pt x="92030" y="8527"/>
                </a:lnTo>
                <a:lnTo>
                  <a:pt x="92123" y="8564"/>
                </a:lnTo>
                <a:lnTo>
                  <a:pt x="92179" y="8564"/>
                </a:lnTo>
                <a:lnTo>
                  <a:pt x="92197" y="8546"/>
                </a:lnTo>
                <a:lnTo>
                  <a:pt x="92179" y="8490"/>
                </a:lnTo>
                <a:lnTo>
                  <a:pt x="92011" y="8322"/>
                </a:lnTo>
                <a:lnTo>
                  <a:pt x="91936" y="8229"/>
                </a:lnTo>
                <a:lnTo>
                  <a:pt x="91918" y="8173"/>
                </a:lnTo>
                <a:lnTo>
                  <a:pt x="91918" y="8136"/>
                </a:lnTo>
                <a:lnTo>
                  <a:pt x="91974" y="8080"/>
                </a:lnTo>
                <a:lnTo>
                  <a:pt x="92048" y="7987"/>
                </a:lnTo>
                <a:lnTo>
                  <a:pt x="92123" y="7894"/>
                </a:lnTo>
                <a:lnTo>
                  <a:pt x="92141" y="7857"/>
                </a:lnTo>
                <a:lnTo>
                  <a:pt x="92141" y="7820"/>
                </a:lnTo>
                <a:lnTo>
                  <a:pt x="92123" y="7820"/>
                </a:lnTo>
                <a:lnTo>
                  <a:pt x="92085" y="7838"/>
                </a:lnTo>
                <a:lnTo>
                  <a:pt x="92030" y="7894"/>
                </a:lnTo>
                <a:lnTo>
                  <a:pt x="91918" y="7987"/>
                </a:lnTo>
                <a:lnTo>
                  <a:pt x="91825" y="8062"/>
                </a:lnTo>
                <a:lnTo>
                  <a:pt x="91788" y="8043"/>
                </a:lnTo>
                <a:lnTo>
                  <a:pt x="91732" y="7987"/>
                </a:lnTo>
                <a:lnTo>
                  <a:pt x="91657" y="7913"/>
                </a:lnTo>
                <a:lnTo>
                  <a:pt x="91620" y="7820"/>
                </a:lnTo>
                <a:lnTo>
                  <a:pt x="91583" y="7708"/>
                </a:lnTo>
                <a:lnTo>
                  <a:pt x="91527" y="7633"/>
                </a:lnTo>
                <a:lnTo>
                  <a:pt x="91452" y="7578"/>
                </a:lnTo>
                <a:lnTo>
                  <a:pt x="91378" y="7559"/>
                </a:lnTo>
                <a:close/>
                <a:moveTo>
                  <a:pt x="336" y="10072"/>
                </a:moveTo>
                <a:lnTo>
                  <a:pt x="298" y="10091"/>
                </a:lnTo>
                <a:lnTo>
                  <a:pt x="261" y="10110"/>
                </a:lnTo>
                <a:lnTo>
                  <a:pt x="224" y="10147"/>
                </a:lnTo>
                <a:lnTo>
                  <a:pt x="187" y="10203"/>
                </a:lnTo>
                <a:lnTo>
                  <a:pt x="168" y="10277"/>
                </a:lnTo>
                <a:lnTo>
                  <a:pt x="187" y="10370"/>
                </a:lnTo>
                <a:lnTo>
                  <a:pt x="243" y="10445"/>
                </a:lnTo>
                <a:lnTo>
                  <a:pt x="354" y="10594"/>
                </a:lnTo>
                <a:lnTo>
                  <a:pt x="466" y="10705"/>
                </a:lnTo>
                <a:lnTo>
                  <a:pt x="336" y="10798"/>
                </a:lnTo>
                <a:lnTo>
                  <a:pt x="149" y="10929"/>
                </a:lnTo>
                <a:lnTo>
                  <a:pt x="75" y="11003"/>
                </a:lnTo>
                <a:lnTo>
                  <a:pt x="56" y="11078"/>
                </a:lnTo>
                <a:lnTo>
                  <a:pt x="38" y="11115"/>
                </a:lnTo>
                <a:lnTo>
                  <a:pt x="56" y="11152"/>
                </a:lnTo>
                <a:lnTo>
                  <a:pt x="94" y="11189"/>
                </a:lnTo>
                <a:lnTo>
                  <a:pt x="131" y="11208"/>
                </a:lnTo>
                <a:lnTo>
                  <a:pt x="187" y="11227"/>
                </a:lnTo>
                <a:lnTo>
                  <a:pt x="224" y="11208"/>
                </a:lnTo>
                <a:lnTo>
                  <a:pt x="317" y="11171"/>
                </a:lnTo>
                <a:lnTo>
                  <a:pt x="466" y="11059"/>
                </a:lnTo>
                <a:lnTo>
                  <a:pt x="522" y="10985"/>
                </a:lnTo>
                <a:lnTo>
                  <a:pt x="559" y="10947"/>
                </a:lnTo>
                <a:lnTo>
                  <a:pt x="596" y="10929"/>
                </a:lnTo>
                <a:lnTo>
                  <a:pt x="652" y="10929"/>
                </a:lnTo>
                <a:lnTo>
                  <a:pt x="689" y="10947"/>
                </a:lnTo>
                <a:lnTo>
                  <a:pt x="782" y="11022"/>
                </a:lnTo>
                <a:lnTo>
                  <a:pt x="838" y="11078"/>
                </a:lnTo>
                <a:lnTo>
                  <a:pt x="913" y="11115"/>
                </a:lnTo>
                <a:lnTo>
                  <a:pt x="1024" y="11115"/>
                </a:lnTo>
                <a:lnTo>
                  <a:pt x="1043" y="11096"/>
                </a:lnTo>
                <a:lnTo>
                  <a:pt x="1062" y="11059"/>
                </a:lnTo>
                <a:lnTo>
                  <a:pt x="1062" y="11022"/>
                </a:lnTo>
                <a:lnTo>
                  <a:pt x="1043" y="10929"/>
                </a:lnTo>
                <a:lnTo>
                  <a:pt x="931" y="10780"/>
                </a:lnTo>
                <a:lnTo>
                  <a:pt x="876" y="10687"/>
                </a:lnTo>
                <a:lnTo>
                  <a:pt x="876" y="10650"/>
                </a:lnTo>
                <a:lnTo>
                  <a:pt x="913" y="10575"/>
                </a:lnTo>
                <a:lnTo>
                  <a:pt x="969" y="10482"/>
                </a:lnTo>
                <a:lnTo>
                  <a:pt x="1024" y="10407"/>
                </a:lnTo>
                <a:lnTo>
                  <a:pt x="1080" y="10296"/>
                </a:lnTo>
                <a:lnTo>
                  <a:pt x="1118" y="10240"/>
                </a:lnTo>
                <a:lnTo>
                  <a:pt x="1118" y="10203"/>
                </a:lnTo>
                <a:lnTo>
                  <a:pt x="1099" y="10147"/>
                </a:lnTo>
                <a:lnTo>
                  <a:pt x="1080" y="10147"/>
                </a:lnTo>
                <a:lnTo>
                  <a:pt x="1062" y="10165"/>
                </a:lnTo>
                <a:lnTo>
                  <a:pt x="894" y="10333"/>
                </a:lnTo>
                <a:lnTo>
                  <a:pt x="727" y="10501"/>
                </a:lnTo>
                <a:lnTo>
                  <a:pt x="633" y="10352"/>
                </a:lnTo>
                <a:lnTo>
                  <a:pt x="522" y="10184"/>
                </a:lnTo>
                <a:lnTo>
                  <a:pt x="447" y="10128"/>
                </a:lnTo>
                <a:lnTo>
                  <a:pt x="373" y="10091"/>
                </a:lnTo>
                <a:lnTo>
                  <a:pt x="336" y="10072"/>
                </a:lnTo>
                <a:close/>
                <a:moveTo>
                  <a:pt x="91899" y="10091"/>
                </a:moveTo>
                <a:lnTo>
                  <a:pt x="91843" y="10110"/>
                </a:lnTo>
                <a:lnTo>
                  <a:pt x="91769" y="10147"/>
                </a:lnTo>
                <a:lnTo>
                  <a:pt x="91713" y="10221"/>
                </a:lnTo>
                <a:lnTo>
                  <a:pt x="91639" y="10370"/>
                </a:lnTo>
                <a:lnTo>
                  <a:pt x="91583" y="10482"/>
                </a:lnTo>
                <a:lnTo>
                  <a:pt x="91508" y="10426"/>
                </a:lnTo>
                <a:lnTo>
                  <a:pt x="91415" y="10352"/>
                </a:lnTo>
                <a:lnTo>
                  <a:pt x="91303" y="10296"/>
                </a:lnTo>
                <a:lnTo>
                  <a:pt x="91266" y="10296"/>
                </a:lnTo>
                <a:lnTo>
                  <a:pt x="91210" y="10314"/>
                </a:lnTo>
                <a:lnTo>
                  <a:pt x="91173" y="10352"/>
                </a:lnTo>
                <a:lnTo>
                  <a:pt x="91155" y="10389"/>
                </a:lnTo>
                <a:lnTo>
                  <a:pt x="91136" y="10426"/>
                </a:lnTo>
                <a:lnTo>
                  <a:pt x="91155" y="10463"/>
                </a:lnTo>
                <a:lnTo>
                  <a:pt x="91192" y="10538"/>
                </a:lnTo>
                <a:lnTo>
                  <a:pt x="91266" y="10612"/>
                </a:lnTo>
                <a:lnTo>
                  <a:pt x="91341" y="10668"/>
                </a:lnTo>
                <a:lnTo>
                  <a:pt x="91378" y="10705"/>
                </a:lnTo>
                <a:lnTo>
                  <a:pt x="91397" y="10743"/>
                </a:lnTo>
                <a:lnTo>
                  <a:pt x="91378" y="10836"/>
                </a:lnTo>
                <a:lnTo>
                  <a:pt x="91341" y="10892"/>
                </a:lnTo>
                <a:lnTo>
                  <a:pt x="91303" y="10947"/>
                </a:lnTo>
                <a:lnTo>
                  <a:pt x="91266" y="11003"/>
                </a:lnTo>
                <a:lnTo>
                  <a:pt x="91229" y="11059"/>
                </a:lnTo>
                <a:lnTo>
                  <a:pt x="91210" y="11152"/>
                </a:lnTo>
                <a:lnTo>
                  <a:pt x="91210" y="11227"/>
                </a:lnTo>
                <a:lnTo>
                  <a:pt x="91229" y="11245"/>
                </a:lnTo>
                <a:lnTo>
                  <a:pt x="91248" y="11264"/>
                </a:lnTo>
                <a:lnTo>
                  <a:pt x="91359" y="11264"/>
                </a:lnTo>
                <a:lnTo>
                  <a:pt x="91397" y="11245"/>
                </a:lnTo>
                <a:lnTo>
                  <a:pt x="91452" y="11208"/>
                </a:lnTo>
                <a:lnTo>
                  <a:pt x="91527" y="11096"/>
                </a:lnTo>
                <a:lnTo>
                  <a:pt x="91620" y="10985"/>
                </a:lnTo>
                <a:lnTo>
                  <a:pt x="91657" y="10966"/>
                </a:lnTo>
                <a:lnTo>
                  <a:pt x="91694" y="10947"/>
                </a:lnTo>
                <a:lnTo>
                  <a:pt x="91732" y="10947"/>
                </a:lnTo>
                <a:lnTo>
                  <a:pt x="91788" y="10985"/>
                </a:lnTo>
                <a:lnTo>
                  <a:pt x="91899" y="11059"/>
                </a:lnTo>
                <a:lnTo>
                  <a:pt x="91955" y="11078"/>
                </a:lnTo>
                <a:lnTo>
                  <a:pt x="91992" y="11078"/>
                </a:lnTo>
                <a:lnTo>
                  <a:pt x="92030" y="11041"/>
                </a:lnTo>
                <a:lnTo>
                  <a:pt x="92030" y="10966"/>
                </a:lnTo>
                <a:lnTo>
                  <a:pt x="92011" y="10910"/>
                </a:lnTo>
                <a:lnTo>
                  <a:pt x="91974" y="10873"/>
                </a:lnTo>
                <a:lnTo>
                  <a:pt x="91918" y="10817"/>
                </a:lnTo>
                <a:lnTo>
                  <a:pt x="91881" y="10780"/>
                </a:lnTo>
                <a:lnTo>
                  <a:pt x="91881" y="10724"/>
                </a:lnTo>
                <a:lnTo>
                  <a:pt x="91881" y="10668"/>
                </a:lnTo>
                <a:lnTo>
                  <a:pt x="91936" y="10575"/>
                </a:lnTo>
                <a:lnTo>
                  <a:pt x="91992" y="10463"/>
                </a:lnTo>
                <a:lnTo>
                  <a:pt x="92030" y="10333"/>
                </a:lnTo>
                <a:lnTo>
                  <a:pt x="92048" y="10277"/>
                </a:lnTo>
                <a:lnTo>
                  <a:pt x="92030" y="10221"/>
                </a:lnTo>
                <a:lnTo>
                  <a:pt x="92011" y="10165"/>
                </a:lnTo>
                <a:lnTo>
                  <a:pt x="91974" y="10128"/>
                </a:lnTo>
                <a:lnTo>
                  <a:pt x="91899" y="10091"/>
                </a:lnTo>
                <a:close/>
                <a:moveTo>
                  <a:pt x="894" y="12437"/>
                </a:moveTo>
                <a:lnTo>
                  <a:pt x="857" y="12455"/>
                </a:lnTo>
                <a:lnTo>
                  <a:pt x="782" y="12493"/>
                </a:lnTo>
                <a:lnTo>
                  <a:pt x="708" y="12567"/>
                </a:lnTo>
                <a:lnTo>
                  <a:pt x="596" y="12772"/>
                </a:lnTo>
                <a:lnTo>
                  <a:pt x="522" y="12921"/>
                </a:lnTo>
                <a:lnTo>
                  <a:pt x="391" y="12846"/>
                </a:lnTo>
                <a:lnTo>
                  <a:pt x="317" y="12828"/>
                </a:lnTo>
                <a:lnTo>
                  <a:pt x="243" y="12809"/>
                </a:lnTo>
                <a:lnTo>
                  <a:pt x="205" y="12809"/>
                </a:lnTo>
                <a:lnTo>
                  <a:pt x="168" y="12846"/>
                </a:lnTo>
                <a:lnTo>
                  <a:pt x="187" y="12902"/>
                </a:lnTo>
                <a:lnTo>
                  <a:pt x="224" y="12995"/>
                </a:lnTo>
                <a:lnTo>
                  <a:pt x="298" y="13107"/>
                </a:lnTo>
                <a:lnTo>
                  <a:pt x="354" y="13163"/>
                </a:lnTo>
                <a:lnTo>
                  <a:pt x="373" y="13219"/>
                </a:lnTo>
                <a:lnTo>
                  <a:pt x="354" y="13275"/>
                </a:lnTo>
                <a:lnTo>
                  <a:pt x="317" y="13331"/>
                </a:lnTo>
                <a:lnTo>
                  <a:pt x="224" y="13461"/>
                </a:lnTo>
                <a:lnTo>
                  <a:pt x="168" y="13554"/>
                </a:lnTo>
                <a:lnTo>
                  <a:pt x="112" y="13684"/>
                </a:lnTo>
                <a:lnTo>
                  <a:pt x="94" y="13740"/>
                </a:lnTo>
                <a:lnTo>
                  <a:pt x="112" y="13796"/>
                </a:lnTo>
                <a:lnTo>
                  <a:pt x="131" y="13833"/>
                </a:lnTo>
                <a:lnTo>
                  <a:pt x="187" y="13870"/>
                </a:lnTo>
                <a:lnTo>
                  <a:pt x="317" y="13870"/>
                </a:lnTo>
                <a:lnTo>
                  <a:pt x="373" y="13833"/>
                </a:lnTo>
                <a:lnTo>
                  <a:pt x="429" y="13777"/>
                </a:lnTo>
                <a:lnTo>
                  <a:pt x="522" y="13666"/>
                </a:lnTo>
                <a:lnTo>
                  <a:pt x="596" y="13573"/>
                </a:lnTo>
                <a:lnTo>
                  <a:pt x="689" y="13703"/>
                </a:lnTo>
                <a:lnTo>
                  <a:pt x="745" y="13759"/>
                </a:lnTo>
                <a:lnTo>
                  <a:pt x="801" y="13815"/>
                </a:lnTo>
                <a:lnTo>
                  <a:pt x="857" y="13870"/>
                </a:lnTo>
                <a:lnTo>
                  <a:pt x="931" y="13889"/>
                </a:lnTo>
                <a:lnTo>
                  <a:pt x="987" y="13870"/>
                </a:lnTo>
                <a:lnTo>
                  <a:pt x="1062" y="13796"/>
                </a:lnTo>
                <a:lnTo>
                  <a:pt x="1099" y="13722"/>
                </a:lnTo>
                <a:lnTo>
                  <a:pt x="1099" y="13647"/>
                </a:lnTo>
                <a:lnTo>
                  <a:pt x="1080" y="13573"/>
                </a:lnTo>
                <a:lnTo>
                  <a:pt x="1043" y="13479"/>
                </a:lnTo>
                <a:lnTo>
                  <a:pt x="931" y="13331"/>
                </a:lnTo>
                <a:lnTo>
                  <a:pt x="838" y="13219"/>
                </a:lnTo>
                <a:lnTo>
                  <a:pt x="931" y="13070"/>
                </a:lnTo>
                <a:lnTo>
                  <a:pt x="1043" y="12865"/>
                </a:lnTo>
                <a:lnTo>
                  <a:pt x="1080" y="12753"/>
                </a:lnTo>
                <a:lnTo>
                  <a:pt x="1080" y="12660"/>
                </a:lnTo>
                <a:lnTo>
                  <a:pt x="1062" y="12567"/>
                </a:lnTo>
                <a:lnTo>
                  <a:pt x="1043" y="12530"/>
                </a:lnTo>
                <a:lnTo>
                  <a:pt x="1006" y="12493"/>
                </a:lnTo>
                <a:lnTo>
                  <a:pt x="969" y="12455"/>
                </a:lnTo>
                <a:lnTo>
                  <a:pt x="931" y="12437"/>
                </a:lnTo>
                <a:close/>
                <a:moveTo>
                  <a:pt x="91229" y="12474"/>
                </a:moveTo>
                <a:lnTo>
                  <a:pt x="91192" y="12493"/>
                </a:lnTo>
                <a:lnTo>
                  <a:pt x="91155" y="12530"/>
                </a:lnTo>
                <a:lnTo>
                  <a:pt x="91136" y="12549"/>
                </a:lnTo>
                <a:lnTo>
                  <a:pt x="91136" y="12586"/>
                </a:lnTo>
                <a:lnTo>
                  <a:pt x="91136" y="12679"/>
                </a:lnTo>
                <a:lnTo>
                  <a:pt x="91155" y="12791"/>
                </a:lnTo>
                <a:lnTo>
                  <a:pt x="91210" y="12902"/>
                </a:lnTo>
                <a:lnTo>
                  <a:pt x="91322" y="13107"/>
                </a:lnTo>
                <a:lnTo>
                  <a:pt x="91415" y="13256"/>
                </a:lnTo>
                <a:lnTo>
                  <a:pt x="91266" y="13442"/>
                </a:lnTo>
                <a:lnTo>
                  <a:pt x="91192" y="13573"/>
                </a:lnTo>
                <a:lnTo>
                  <a:pt x="91192" y="13628"/>
                </a:lnTo>
                <a:lnTo>
                  <a:pt x="91192" y="13666"/>
                </a:lnTo>
                <a:lnTo>
                  <a:pt x="91229" y="13684"/>
                </a:lnTo>
                <a:lnTo>
                  <a:pt x="91266" y="13666"/>
                </a:lnTo>
                <a:lnTo>
                  <a:pt x="91378" y="13610"/>
                </a:lnTo>
                <a:lnTo>
                  <a:pt x="91545" y="13479"/>
                </a:lnTo>
                <a:lnTo>
                  <a:pt x="91620" y="13591"/>
                </a:lnTo>
                <a:lnTo>
                  <a:pt x="91713" y="13759"/>
                </a:lnTo>
                <a:lnTo>
                  <a:pt x="91825" y="13889"/>
                </a:lnTo>
                <a:lnTo>
                  <a:pt x="91881" y="13926"/>
                </a:lnTo>
                <a:lnTo>
                  <a:pt x="91936" y="13945"/>
                </a:lnTo>
                <a:lnTo>
                  <a:pt x="91992" y="13945"/>
                </a:lnTo>
                <a:lnTo>
                  <a:pt x="92011" y="13926"/>
                </a:lnTo>
                <a:lnTo>
                  <a:pt x="92030" y="13908"/>
                </a:lnTo>
                <a:lnTo>
                  <a:pt x="92048" y="13870"/>
                </a:lnTo>
                <a:lnTo>
                  <a:pt x="92030" y="13796"/>
                </a:lnTo>
                <a:lnTo>
                  <a:pt x="92011" y="13703"/>
                </a:lnTo>
                <a:lnTo>
                  <a:pt x="91918" y="13517"/>
                </a:lnTo>
                <a:lnTo>
                  <a:pt x="91843" y="13405"/>
                </a:lnTo>
                <a:lnTo>
                  <a:pt x="91788" y="13312"/>
                </a:lnTo>
                <a:lnTo>
                  <a:pt x="91788" y="13256"/>
                </a:lnTo>
                <a:lnTo>
                  <a:pt x="91806" y="13200"/>
                </a:lnTo>
                <a:lnTo>
                  <a:pt x="91881" y="13126"/>
                </a:lnTo>
                <a:lnTo>
                  <a:pt x="91974" y="12995"/>
                </a:lnTo>
                <a:lnTo>
                  <a:pt x="92011" y="12940"/>
                </a:lnTo>
                <a:lnTo>
                  <a:pt x="92030" y="12865"/>
                </a:lnTo>
                <a:lnTo>
                  <a:pt x="92011" y="12772"/>
                </a:lnTo>
                <a:lnTo>
                  <a:pt x="91992" y="12735"/>
                </a:lnTo>
                <a:lnTo>
                  <a:pt x="91974" y="12716"/>
                </a:lnTo>
                <a:lnTo>
                  <a:pt x="91918" y="12716"/>
                </a:lnTo>
                <a:lnTo>
                  <a:pt x="91843" y="12735"/>
                </a:lnTo>
                <a:lnTo>
                  <a:pt x="91788" y="12791"/>
                </a:lnTo>
                <a:lnTo>
                  <a:pt x="91713" y="12846"/>
                </a:lnTo>
                <a:lnTo>
                  <a:pt x="91620" y="12977"/>
                </a:lnTo>
                <a:lnTo>
                  <a:pt x="91545" y="12828"/>
                </a:lnTo>
                <a:lnTo>
                  <a:pt x="91434" y="12623"/>
                </a:lnTo>
                <a:lnTo>
                  <a:pt x="91378" y="12549"/>
                </a:lnTo>
                <a:lnTo>
                  <a:pt x="91303" y="12493"/>
                </a:lnTo>
                <a:lnTo>
                  <a:pt x="91266" y="12474"/>
                </a:lnTo>
                <a:close/>
                <a:moveTo>
                  <a:pt x="838" y="15062"/>
                </a:moveTo>
                <a:lnTo>
                  <a:pt x="801" y="15081"/>
                </a:lnTo>
                <a:lnTo>
                  <a:pt x="764" y="15118"/>
                </a:lnTo>
                <a:lnTo>
                  <a:pt x="652" y="15304"/>
                </a:lnTo>
                <a:lnTo>
                  <a:pt x="559" y="15509"/>
                </a:lnTo>
                <a:lnTo>
                  <a:pt x="503" y="15416"/>
                </a:lnTo>
                <a:lnTo>
                  <a:pt x="410" y="15323"/>
                </a:lnTo>
                <a:lnTo>
                  <a:pt x="354" y="15285"/>
                </a:lnTo>
                <a:lnTo>
                  <a:pt x="298" y="15267"/>
                </a:lnTo>
                <a:lnTo>
                  <a:pt x="261" y="15267"/>
                </a:lnTo>
                <a:lnTo>
                  <a:pt x="205" y="15304"/>
                </a:lnTo>
                <a:lnTo>
                  <a:pt x="168" y="15341"/>
                </a:lnTo>
                <a:lnTo>
                  <a:pt x="168" y="15416"/>
                </a:lnTo>
                <a:lnTo>
                  <a:pt x="168" y="15472"/>
                </a:lnTo>
                <a:lnTo>
                  <a:pt x="187" y="15546"/>
                </a:lnTo>
                <a:lnTo>
                  <a:pt x="243" y="15676"/>
                </a:lnTo>
                <a:lnTo>
                  <a:pt x="280" y="15788"/>
                </a:lnTo>
                <a:lnTo>
                  <a:pt x="317" y="15844"/>
                </a:lnTo>
                <a:lnTo>
                  <a:pt x="336" y="15863"/>
                </a:lnTo>
                <a:lnTo>
                  <a:pt x="317" y="15974"/>
                </a:lnTo>
                <a:lnTo>
                  <a:pt x="280" y="16012"/>
                </a:lnTo>
                <a:lnTo>
                  <a:pt x="261" y="16067"/>
                </a:lnTo>
                <a:lnTo>
                  <a:pt x="224" y="16123"/>
                </a:lnTo>
                <a:lnTo>
                  <a:pt x="205" y="16179"/>
                </a:lnTo>
                <a:lnTo>
                  <a:pt x="224" y="16235"/>
                </a:lnTo>
                <a:lnTo>
                  <a:pt x="243" y="16254"/>
                </a:lnTo>
                <a:lnTo>
                  <a:pt x="298" y="16235"/>
                </a:lnTo>
                <a:lnTo>
                  <a:pt x="336" y="16198"/>
                </a:lnTo>
                <a:lnTo>
                  <a:pt x="447" y="16105"/>
                </a:lnTo>
                <a:lnTo>
                  <a:pt x="485" y="16086"/>
                </a:lnTo>
                <a:lnTo>
                  <a:pt x="540" y="16067"/>
                </a:lnTo>
                <a:lnTo>
                  <a:pt x="578" y="16086"/>
                </a:lnTo>
                <a:lnTo>
                  <a:pt x="633" y="16105"/>
                </a:lnTo>
                <a:lnTo>
                  <a:pt x="727" y="16198"/>
                </a:lnTo>
                <a:lnTo>
                  <a:pt x="782" y="16216"/>
                </a:lnTo>
                <a:lnTo>
                  <a:pt x="838" y="16235"/>
                </a:lnTo>
                <a:lnTo>
                  <a:pt x="894" y="16235"/>
                </a:lnTo>
                <a:lnTo>
                  <a:pt x="950" y="16198"/>
                </a:lnTo>
                <a:lnTo>
                  <a:pt x="1006" y="16160"/>
                </a:lnTo>
                <a:lnTo>
                  <a:pt x="1006" y="16105"/>
                </a:lnTo>
                <a:lnTo>
                  <a:pt x="1006" y="16049"/>
                </a:lnTo>
                <a:lnTo>
                  <a:pt x="969" y="15993"/>
                </a:lnTo>
                <a:lnTo>
                  <a:pt x="894" y="15900"/>
                </a:lnTo>
                <a:lnTo>
                  <a:pt x="820" y="15807"/>
                </a:lnTo>
                <a:lnTo>
                  <a:pt x="764" y="15732"/>
                </a:lnTo>
                <a:lnTo>
                  <a:pt x="764" y="15676"/>
                </a:lnTo>
                <a:lnTo>
                  <a:pt x="857" y="15527"/>
                </a:lnTo>
                <a:lnTo>
                  <a:pt x="950" y="15379"/>
                </a:lnTo>
                <a:lnTo>
                  <a:pt x="987" y="15285"/>
                </a:lnTo>
                <a:lnTo>
                  <a:pt x="987" y="15211"/>
                </a:lnTo>
                <a:lnTo>
                  <a:pt x="969" y="15136"/>
                </a:lnTo>
                <a:lnTo>
                  <a:pt x="913" y="15081"/>
                </a:lnTo>
                <a:lnTo>
                  <a:pt x="876" y="15062"/>
                </a:lnTo>
                <a:close/>
                <a:moveTo>
                  <a:pt x="92011" y="15136"/>
                </a:moveTo>
                <a:lnTo>
                  <a:pt x="91955" y="15174"/>
                </a:lnTo>
                <a:lnTo>
                  <a:pt x="91862" y="15267"/>
                </a:lnTo>
                <a:lnTo>
                  <a:pt x="91769" y="15379"/>
                </a:lnTo>
                <a:lnTo>
                  <a:pt x="91694" y="15509"/>
                </a:lnTo>
                <a:lnTo>
                  <a:pt x="91601" y="15621"/>
                </a:lnTo>
                <a:lnTo>
                  <a:pt x="91508" y="15472"/>
                </a:lnTo>
                <a:lnTo>
                  <a:pt x="91359" y="15267"/>
                </a:lnTo>
                <a:lnTo>
                  <a:pt x="91285" y="15192"/>
                </a:lnTo>
                <a:lnTo>
                  <a:pt x="91192" y="15155"/>
                </a:lnTo>
                <a:lnTo>
                  <a:pt x="91117" y="15155"/>
                </a:lnTo>
                <a:lnTo>
                  <a:pt x="91080" y="15192"/>
                </a:lnTo>
                <a:lnTo>
                  <a:pt x="91043" y="15230"/>
                </a:lnTo>
                <a:lnTo>
                  <a:pt x="91024" y="15304"/>
                </a:lnTo>
                <a:lnTo>
                  <a:pt x="91024" y="15379"/>
                </a:lnTo>
                <a:lnTo>
                  <a:pt x="91061" y="15453"/>
                </a:lnTo>
                <a:lnTo>
                  <a:pt x="91117" y="15527"/>
                </a:lnTo>
                <a:lnTo>
                  <a:pt x="91229" y="15676"/>
                </a:lnTo>
                <a:lnTo>
                  <a:pt x="91266" y="15751"/>
                </a:lnTo>
                <a:lnTo>
                  <a:pt x="91303" y="15807"/>
                </a:lnTo>
                <a:lnTo>
                  <a:pt x="91341" y="15881"/>
                </a:lnTo>
                <a:lnTo>
                  <a:pt x="91341" y="15918"/>
                </a:lnTo>
                <a:lnTo>
                  <a:pt x="91303" y="15937"/>
                </a:lnTo>
                <a:lnTo>
                  <a:pt x="91248" y="16012"/>
                </a:lnTo>
                <a:lnTo>
                  <a:pt x="91192" y="16086"/>
                </a:lnTo>
                <a:lnTo>
                  <a:pt x="91192" y="16123"/>
                </a:lnTo>
                <a:lnTo>
                  <a:pt x="91210" y="16160"/>
                </a:lnTo>
                <a:lnTo>
                  <a:pt x="91229" y="16179"/>
                </a:lnTo>
                <a:lnTo>
                  <a:pt x="91266" y="16179"/>
                </a:lnTo>
                <a:lnTo>
                  <a:pt x="91359" y="16123"/>
                </a:lnTo>
                <a:lnTo>
                  <a:pt x="91434" y="16067"/>
                </a:lnTo>
                <a:lnTo>
                  <a:pt x="91490" y="16030"/>
                </a:lnTo>
                <a:lnTo>
                  <a:pt x="91545" y="16067"/>
                </a:lnTo>
                <a:lnTo>
                  <a:pt x="91601" y="16123"/>
                </a:lnTo>
                <a:lnTo>
                  <a:pt x="91694" y="16235"/>
                </a:lnTo>
                <a:lnTo>
                  <a:pt x="91806" y="16291"/>
                </a:lnTo>
                <a:lnTo>
                  <a:pt x="91918" y="16328"/>
                </a:lnTo>
                <a:lnTo>
                  <a:pt x="91955" y="16328"/>
                </a:lnTo>
                <a:lnTo>
                  <a:pt x="91992" y="16309"/>
                </a:lnTo>
                <a:lnTo>
                  <a:pt x="92030" y="16272"/>
                </a:lnTo>
                <a:lnTo>
                  <a:pt x="92030" y="16198"/>
                </a:lnTo>
                <a:lnTo>
                  <a:pt x="92030" y="16142"/>
                </a:lnTo>
                <a:lnTo>
                  <a:pt x="92011" y="16105"/>
                </a:lnTo>
                <a:lnTo>
                  <a:pt x="91936" y="16030"/>
                </a:lnTo>
                <a:lnTo>
                  <a:pt x="91881" y="15974"/>
                </a:lnTo>
                <a:lnTo>
                  <a:pt x="91825" y="15900"/>
                </a:lnTo>
                <a:lnTo>
                  <a:pt x="91788" y="15807"/>
                </a:lnTo>
                <a:lnTo>
                  <a:pt x="91862" y="15714"/>
                </a:lnTo>
                <a:lnTo>
                  <a:pt x="91936" y="15621"/>
                </a:lnTo>
                <a:lnTo>
                  <a:pt x="92011" y="15546"/>
                </a:lnTo>
                <a:lnTo>
                  <a:pt x="92104" y="15453"/>
                </a:lnTo>
                <a:lnTo>
                  <a:pt x="92141" y="15341"/>
                </a:lnTo>
                <a:lnTo>
                  <a:pt x="92160" y="15230"/>
                </a:lnTo>
                <a:lnTo>
                  <a:pt x="92160" y="15174"/>
                </a:lnTo>
                <a:lnTo>
                  <a:pt x="92123" y="15155"/>
                </a:lnTo>
                <a:lnTo>
                  <a:pt x="92104" y="15136"/>
                </a:lnTo>
                <a:close/>
                <a:moveTo>
                  <a:pt x="91881" y="17650"/>
                </a:moveTo>
                <a:lnTo>
                  <a:pt x="91825" y="17669"/>
                </a:lnTo>
                <a:lnTo>
                  <a:pt x="91788" y="17706"/>
                </a:lnTo>
                <a:lnTo>
                  <a:pt x="91732" y="17780"/>
                </a:lnTo>
                <a:lnTo>
                  <a:pt x="91657" y="17855"/>
                </a:lnTo>
                <a:lnTo>
                  <a:pt x="91564" y="18041"/>
                </a:lnTo>
                <a:lnTo>
                  <a:pt x="91490" y="17911"/>
                </a:lnTo>
                <a:lnTo>
                  <a:pt x="91359" y="17762"/>
                </a:lnTo>
                <a:lnTo>
                  <a:pt x="91303" y="17724"/>
                </a:lnTo>
                <a:lnTo>
                  <a:pt x="91229" y="17687"/>
                </a:lnTo>
                <a:lnTo>
                  <a:pt x="91155" y="17706"/>
                </a:lnTo>
                <a:lnTo>
                  <a:pt x="91080" y="17743"/>
                </a:lnTo>
                <a:lnTo>
                  <a:pt x="91061" y="17817"/>
                </a:lnTo>
                <a:lnTo>
                  <a:pt x="91061" y="17873"/>
                </a:lnTo>
                <a:lnTo>
                  <a:pt x="91080" y="17948"/>
                </a:lnTo>
                <a:lnTo>
                  <a:pt x="91117" y="18022"/>
                </a:lnTo>
                <a:lnTo>
                  <a:pt x="91192" y="18153"/>
                </a:lnTo>
                <a:lnTo>
                  <a:pt x="91285" y="18264"/>
                </a:lnTo>
                <a:lnTo>
                  <a:pt x="91359" y="18357"/>
                </a:lnTo>
                <a:lnTo>
                  <a:pt x="91378" y="18413"/>
                </a:lnTo>
                <a:lnTo>
                  <a:pt x="91359" y="18469"/>
                </a:lnTo>
                <a:lnTo>
                  <a:pt x="91322" y="18581"/>
                </a:lnTo>
                <a:lnTo>
                  <a:pt x="91285" y="18693"/>
                </a:lnTo>
                <a:lnTo>
                  <a:pt x="91285" y="18748"/>
                </a:lnTo>
                <a:lnTo>
                  <a:pt x="91303" y="18804"/>
                </a:lnTo>
                <a:lnTo>
                  <a:pt x="91359" y="18860"/>
                </a:lnTo>
                <a:lnTo>
                  <a:pt x="91452" y="18860"/>
                </a:lnTo>
                <a:lnTo>
                  <a:pt x="91508" y="18823"/>
                </a:lnTo>
                <a:lnTo>
                  <a:pt x="91601" y="18730"/>
                </a:lnTo>
                <a:lnTo>
                  <a:pt x="91676" y="18637"/>
                </a:lnTo>
                <a:lnTo>
                  <a:pt x="91750" y="18693"/>
                </a:lnTo>
                <a:lnTo>
                  <a:pt x="91899" y="18786"/>
                </a:lnTo>
                <a:lnTo>
                  <a:pt x="91974" y="18804"/>
                </a:lnTo>
                <a:lnTo>
                  <a:pt x="92030" y="18823"/>
                </a:lnTo>
                <a:lnTo>
                  <a:pt x="92085" y="18823"/>
                </a:lnTo>
                <a:lnTo>
                  <a:pt x="92123" y="18767"/>
                </a:lnTo>
                <a:lnTo>
                  <a:pt x="92123" y="18748"/>
                </a:lnTo>
                <a:lnTo>
                  <a:pt x="92123" y="18711"/>
                </a:lnTo>
                <a:lnTo>
                  <a:pt x="92085" y="18637"/>
                </a:lnTo>
                <a:lnTo>
                  <a:pt x="91992" y="18544"/>
                </a:lnTo>
                <a:lnTo>
                  <a:pt x="91881" y="18413"/>
                </a:lnTo>
                <a:lnTo>
                  <a:pt x="91881" y="18376"/>
                </a:lnTo>
                <a:lnTo>
                  <a:pt x="91881" y="18302"/>
                </a:lnTo>
                <a:lnTo>
                  <a:pt x="91918" y="18246"/>
                </a:lnTo>
                <a:lnTo>
                  <a:pt x="91936" y="18171"/>
                </a:lnTo>
                <a:lnTo>
                  <a:pt x="92011" y="18060"/>
                </a:lnTo>
                <a:lnTo>
                  <a:pt x="92085" y="17948"/>
                </a:lnTo>
                <a:lnTo>
                  <a:pt x="92104" y="17873"/>
                </a:lnTo>
                <a:lnTo>
                  <a:pt x="92085" y="17799"/>
                </a:lnTo>
                <a:lnTo>
                  <a:pt x="92067" y="17762"/>
                </a:lnTo>
                <a:lnTo>
                  <a:pt x="92048" y="17724"/>
                </a:lnTo>
                <a:lnTo>
                  <a:pt x="92011" y="17687"/>
                </a:lnTo>
                <a:lnTo>
                  <a:pt x="91974" y="17669"/>
                </a:lnTo>
                <a:lnTo>
                  <a:pt x="91918" y="17650"/>
                </a:lnTo>
                <a:close/>
                <a:moveTo>
                  <a:pt x="931" y="17445"/>
                </a:moveTo>
                <a:lnTo>
                  <a:pt x="857" y="17501"/>
                </a:lnTo>
                <a:lnTo>
                  <a:pt x="745" y="17631"/>
                </a:lnTo>
                <a:lnTo>
                  <a:pt x="671" y="17780"/>
                </a:lnTo>
                <a:lnTo>
                  <a:pt x="559" y="18097"/>
                </a:lnTo>
                <a:lnTo>
                  <a:pt x="503" y="18022"/>
                </a:lnTo>
                <a:lnTo>
                  <a:pt x="447" y="17929"/>
                </a:lnTo>
                <a:lnTo>
                  <a:pt x="373" y="17873"/>
                </a:lnTo>
                <a:lnTo>
                  <a:pt x="298" y="17836"/>
                </a:lnTo>
                <a:lnTo>
                  <a:pt x="243" y="17836"/>
                </a:lnTo>
                <a:lnTo>
                  <a:pt x="187" y="17855"/>
                </a:lnTo>
                <a:lnTo>
                  <a:pt x="168" y="17892"/>
                </a:lnTo>
                <a:lnTo>
                  <a:pt x="131" y="17911"/>
                </a:lnTo>
                <a:lnTo>
                  <a:pt x="131" y="18004"/>
                </a:lnTo>
                <a:lnTo>
                  <a:pt x="149" y="18115"/>
                </a:lnTo>
                <a:lnTo>
                  <a:pt x="205" y="18190"/>
                </a:lnTo>
                <a:lnTo>
                  <a:pt x="280" y="18283"/>
                </a:lnTo>
                <a:lnTo>
                  <a:pt x="336" y="18357"/>
                </a:lnTo>
                <a:lnTo>
                  <a:pt x="373" y="18395"/>
                </a:lnTo>
                <a:lnTo>
                  <a:pt x="373" y="18432"/>
                </a:lnTo>
                <a:lnTo>
                  <a:pt x="373" y="18469"/>
                </a:lnTo>
                <a:lnTo>
                  <a:pt x="354" y="18525"/>
                </a:lnTo>
                <a:lnTo>
                  <a:pt x="280" y="18655"/>
                </a:lnTo>
                <a:lnTo>
                  <a:pt x="224" y="18786"/>
                </a:lnTo>
                <a:lnTo>
                  <a:pt x="224" y="18823"/>
                </a:lnTo>
                <a:lnTo>
                  <a:pt x="243" y="18860"/>
                </a:lnTo>
                <a:lnTo>
                  <a:pt x="261" y="18879"/>
                </a:lnTo>
                <a:lnTo>
                  <a:pt x="317" y="18860"/>
                </a:lnTo>
                <a:lnTo>
                  <a:pt x="410" y="18786"/>
                </a:lnTo>
                <a:lnTo>
                  <a:pt x="559" y="18618"/>
                </a:lnTo>
                <a:lnTo>
                  <a:pt x="652" y="18711"/>
                </a:lnTo>
                <a:lnTo>
                  <a:pt x="782" y="18823"/>
                </a:lnTo>
                <a:lnTo>
                  <a:pt x="857" y="18860"/>
                </a:lnTo>
                <a:lnTo>
                  <a:pt x="931" y="18897"/>
                </a:lnTo>
                <a:lnTo>
                  <a:pt x="987" y="18897"/>
                </a:lnTo>
                <a:lnTo>
                  <a:pt x="1024" y="18860"/>
                </a:lnTo>
                <a:lnTo>
                  <a:pt x="1043" y="18804"/>
                </a:lnTo>
                <a:lnTo>
                  <a:pt x="1024" y="18748"/>
                </a:lnTo>
                <a:lnTo>
                  <a:pt x="987" y="18674"/>
                </a:lnTo>
                <a:lnTo>
                  <a:pt x="913" y="18599"/>
                </a:lnTo>
                <a:lnTo>
                  <a:pt x="801" y="18469"/>
                </a:lnTo>
                <a:lnTo>
                  <a:pt x="745" y="18413"/>
                </a:lnTo>
                <a:lnTo>
                  <a:pt x="727" y="18376"/>
                </a:lnTo>
                <a:lnTo>
                  <a:pt x="745" y="18320"/>
                </a:lnTo>
                <a:lnTo>
                  <a:pt x="764" y="18246"/>
                </a:lnTo>
                <a:lnTo>
                  <a:pt x="857" y="18115"/>
                </a:lnTo>
                <a:lnTo>
                  <a:pt x="950" y="17985"/>
                </a:lnTo>
                <a:lnTo>
                  <a:pt x="1006" y="17873"/>
                </a:lnTo>
                <a:lnTo>
                  <a:pt x="1024" y="17743"/>
                </a:lnTo>
                <a:lnTo>
                  <a:pt x="1024" y="17575"/>
                </a:lnTo>
                <a:lnTo>
                  <a:pt x="1006" y="17501"/>
                </a:lnTo>
                <a:lnTo>
                  <a:pt x="987" y="17445"/>
                </a:lnTo>
                <a:close/>
                <a:moveTo>
                  <a:pt x="913" y="20108"/>
                </a:moveTo>
                <a:lnTo>
                  <a:pt x="857" y="20126"/>
                </a:lnTo>
                <a:lnTo>
                  <a:pt x="782" y="20182"/>
                </a:lnTo>
                <a:lnTo>
                  <a:pt x="671" y="20294"/>
                </a:lnTo>
                <a:lnTo>
                  <a:pt x="578" y="20405"/>
                </a:lnTo>
                <a:lnTo>
                  <a:pt x="503" y="20312"/>
                </a:lnTo>
                <a:lnTo>
                  <a:pt x="391" y="20238"/>
                </a:lnTo>
                <a:lnTo>
                  <a:pt x="336" y="20201"/>
                </a:lnTo>
                <a:lnTo>
                  <a:pt x="261" y="20201"/>
                </a:lnTo>
                <a:lnTo>
                  <a:pt x="205" y="20219"/>
                </a:lnTo>
                <a:lnTo>
                  <a:pt x="168" y="20256"/>
                </a:lnTo>
                <a:lnTo>
                  <a:pt x="131" y="20331"/>
                </a:lnTo>
                <a:lnTo>
                  <a:pt x="149" y="20387"/>
                </a:lnTo>
                <a:lnTo>
                  <a:pt x="187" y="20461"/>
                </a:lnTo>
                <a:lnTo>
                  <a:pt x="224" y="20517"/>
                </a:lnTo>
                <a:lnTo>
                  <a:pt x="317" y="20629"/>
                </a:lnTo>
                <a:lnTo>
                  <a:pt x="354" y="20685"/>
                </a:lnTo>
                <a:lnTo>
                  <a:pt x="373" y="20722"/>
                </a:lnTo>
                <a:lnTo>
                  <a:pt x="354" y="20778"/>
                </a:lnTo>
                <a:lnTo>
                  <a:pt x="336" y="20834"/>
                </a:lnTo>
                <a:lnTo>
                  <a:pt x="261" y="20964"/>
                </a:lnTo>
                <a:lnTo>
                  <a:pt x="224" y="21020"/>
                </a:lnTo>
                <a:lnTo>
                  <a:pt x="187" y="21094"/>
                </a:lnTo>
                <a:lnTo>
                  <a:pt x="187" y="21150"/>
                </a:lnTo>
                <a:lnTo>
                  <a:pt x="224" y="21206"/>
                </a:lnTo>
                <a:lnTo>
                  <a:pt x="280" y="21243"/>
                </a:lnTo>
                <a:lnTo>
                  <a:pt x="336" y="21243"/>
                </a:lnTo>
                <a:lnTo>
                  <a:pt x="391" y="21206"/>
                </a:lnTo>
                <a:lnTo>
                  <a:pt x="447" y="21169"/>
                </a:lnTo>
                <a:lnTo>
                  <a:pt x="559" y="21038"/>
                </a:lnTo>
                <a:lnTo>
                  <a:pt x="652" y="20945"/>
                </a:lnTo>
                <a:lnTo>
                  <a:pt x="764" y="21094"/>
                </a:lnTo>
                <a:lnTo>
                  <a:pt x="838" y="21169"/>
                </a:lnTo>
                <a:lnTo>
                  <a:pt x="876" y="21187"/>
                </a:lnTo>
                <a:lnTo>
                  <a:pt x="913" y="21206"/>
                </a:lnTo>
                <a:lnTo>
                  <a:pt x="950" y="21187"/>
                </a:lnTo>
                <a:lnTo>
                  <a:pt x="987" y="21150"/>
                </a:lnTo>
                <a:lnTo>
                  <a:pt x="987" y="21113"/>
                </a:lnTo>
                <a:lnTo>
                  <a:pt x="987" y="21076"/>
                </a:lnTo>
                <a:lnTo>
                  <a:pt x="950" y="20983"/>
                </a:lnTo>
                <a:lnTo>
                  <a:pt x="931" y="20908"/>
                </a:lnTo>
                <a:lnTo>
                  <a:pt x="876" y="20815"/>
                </a:lnTo>
                <a:lnTo>
                  <a:pt x="857" y="20741"/>
                </a:lnTo>
                <a:lnTo>
                  <a:pt x="857" y="20685"/>
                </a:lnTo>
                <a:lnTo>
                  <a:pt x="913" y="20573"/>
                </a:lnTo>
                <a:lnTo>
                  <a:pt x="969" y="20498"/>
                </a:lnTo>
                <a:lnTo>
                  <a:pt x="1006" y="20405"/>
                </a:lnTo>
                <a:lnTo>
                  <a:pt x="1043" y="20294"/>
                </a:lnTo>
                <a:lnTo>
                  <a:pt x="1043" y="20256"/>
                </a:lnTo>
                <a:lnTo>
                  <a:pt x="1024" y="20201"/>
                </a:lnTo>
                <a:lnTo>
                  <a:pt x="987" y="20126"/>
                </a:lnTo>
                <a:lnTo>
                  <a:pt x="913" y="20108"/>
                </a:lnTo>
                <a:close/>
                <a:moveTo>
                  <a:pt x="91899" y="20275"/>
                </a:moveTo>
                <a:lnTo>
                  <a:pt x="91825" y="20331"/>
                </a:lnTo>
                <a:lnTo>
                  <a:pt x="91769" y="20387"/>
                </a:lnTo>
                <a:lnTo>
                  <a:pt x="91676" y="20517"/>
                </a:lnTo>
                <a:lnTo>
                  <a:pt x="91601" y="20647"/>
                </a:lnTo>
                <a:lnTo>
                  <a:pt x="91452" y="20424"/>
                </a:lnTo>
                <a:lnTo>
                  <a:pt x="91415" y="20387"/>
                </a:lnTo>
                <a:lnTo>
                  <a:pt x="91378" y="20350"/>
                </a:lnTo>
                <a:lnTo>
                  <a:pt x="91322" y="20312"/>
                </a:lnTo>
                <a:lnTo>
                  <a:pt x="91192" y="20312"/>
                </a:lnTo>
                <a:lnTo>
                  <a:pt x="91155" y="20331"/>
                </a:lnTo>
                <a:lnTo>
                  <a:pt x="91136" y="20368"/>
                </a:lnTo>
                <a:lnTo>
                  <a:pt x="91117" y="20405"/>
                </a:lnTo>
                <a:lnTo>
                  <a:pt x="91117" y="20498"/>
                </a:lnTo>
                <a:lnTo>
                  <a:pt x="91136" y="20592"/>
                </a:lnTo>
                <a:lnTo>
                  <a:pt x="91210" y="20741"/>
                </a:lnTo>
                <a:lnTo>
                  <a:pt x="91285" y="20852"/>
                </a:lnTo>
                <a:lnTo>
                  <a:pt x="91359" y="20964"/>
                </a:lnTo>
                <a:lnTo>
                  <a:pt x="91359" y="21057"/>
                </a:lnTo>
                <a:lnTo>
                  <a:pt x="91341" y="21113"/>
                </a:lnTo>
                <a:lnTo>
                  <a:pt x="91322" y="21150"/>
                </a:lnTo>
                <a:lnTo>
                  <a:pt x="91322" y="21206"/>
                </a:lnTo>
                <a:lnTo>
                  <a:pt x="91359" y="21243"/>
                </a:lnTo>
                <a:lnTo>
                  <a:pt x="91397" y="21262"/>
                </a:lnTo>
                <a:lnTo>
                  <a:pt x="91434" y="21243"/>
                </a:lnTo>
                <a:lnTo>
                  <a:pt x="91471" y="21206"/>
                </a:lnTo>
                <a:lnTo>
                  <a:pt x="91508" y="21187"/>
                </a:lnTo>
                <a:lnTo>
                  <a:pt x="91564" y="21131"/>
                </a:lnTo>
                <a:lnTo>
                  <a:pt x="91732" y="21262"/>
                </a:lnTo>
                <a:lnTo>
                  <a:pt x="91806" y="21280"/>
                </a:lnTo>
                <a:lnTo>
                  <a:pt x="91881" y="21280"/>
                </a:lnTo>
                <a:lnTo>
                  <a:pt x="91918" y="21262"/>
                </a:lnTo>
                <a:lnTo>
                  <a:pt x="91936" y="21225"/>
                </a:lnTo>
                <a:lnTo>
                  <a:pt x="91974" y="21150"/>
                </a:lnTo>
                <a:lnTo>
                  <a:pt x="91955" y="21076"/>
                </a:lnTo>
                <a:lnTo>
                  <a:pt x="91936" y="21001"/>
                </a:lnTo>
                <a:lnTo>
                  <a:pt x="91881" y="20927"/>
                </a:lnTo>
                <a:lnTo>
                  <a:pt x="91843" y="20908"/>
                </a:lnTo>
                <a:lnTo>
                  <a:pt x="91825" y="20871"/>
                </a:lnTo>
                <a:lnTo>
                  <a:pt x="91843" y="20796"/>
                </a:lnTo>
                <a:lnTo>
                  <a:pt x="91881" y="20759"/>
                </a:lnTo>
                <a:lnTo>
                  <a:pt x="91918" y="20722"/>
                </a:lnTo>
                <a:lnTo>
                  <a:pt x="91992" y="20629"/>
                </a:lnTo>
                <a:lnTo>
                  <a:pt x="92030" y="20554"/>
                </a:lnTo>
                <a:lnTo>
                  <a:pt x="92067" y="20461"/>
                </a:lnTo>
                <a:lnTo>
                  <a:pt x="92085" y="20405"/>
                </a:lnTo>
                <a:lnTo>
                  <a:pt x="92085" y="20368"/>
                </a:lnTo>
                <a:lnTo>
                  <a:pt x="92067" y="20331"/>
                </a:lnTo>
                <a:lnTo>
                  <a:pt x="92030" y="20294"/>
                </a:lnTo>
                <a:lnTo>
                  <a:pt x="91955" y="20275"/>
                </a:lnTo>
                <a:close/>
                <a:moveTo>
                  <a:pt x="261" y="22658"/>
                </a:moveTo>
                <a:lnTo>
                  <a:pt x="224" y="22677"/>
                </a:lnTo>
                <a:lnTo>
                  <a:pt x="205" y="22714"/>
                </a:lnTo>
                <a:lnTo>
                  <a:pt x="187" y="22751"/>
                </a:lnTo>
                <a:lnTo>
                  <a:pt x="187" y="22789"/>
                </a:lnTo>
                <a:lnTo>
                  <a:pt x="224" y="22919"/>
                </a:lnTo>
                <a:lnTo>
                  <a:pt x="261" y="22975"/>
                </a:lnTo>
                <a:lnTo>
                  <a:pt x="317" y="23031"/>
                </a:lnTo>
                <a:lnTo>
                  <a:pt x="354" y="23086"/>
                </a:lnTo>
                <a:lnTo>
                  <a:pt x="391" y="23142"/>
                </a:lnTo>
                <a:lnTo>
                  <a:pt x="447" y="23217"/>
                </a:lnTo>
                <a:lnTo>
                  <a:pt x="391" y="23291"/>
                </a:lnTo>
                <a:lnTo>
                  <a:pt x="354" y="23328"/>
                </a:lnTo>
                <a:lnTo>
                  <a:pt x="317" y="23384"/>
                </a:lnTo>
                <a:lnTo>
                  <a:pt x="224" y="23459"/>
                </a:lnTo>
                <a:lnTo>
                  <a:pt x="187" y="23496"/>
                </a:lnTo>
                <a:lnTo>
                  <a:pt x="149" y="23552"/>
                </a:lnTo>
                <a:lnTo>
                  <a:pt x="149" y="23608"/>
                </a:lnTo>
                <a:lnTo>
                  <a:pt x="168" y="23664"/>
                </a:lnTo>
                <a:lnTo>
                  <a:pt x="205" y="23719"/>
                </a:lnTo>
                <a:lnTo>
                  <a:pt x="243" y="23757"/>
                </a:lnTo>
                <a:lnTo>
                  <a:pt x="298" y="23757"/>
                </a:lnTo>
                <a:lnTo>
                  <a:pt x="354" y="23738"/>
                </a:lnTo>
                <a:lnTo>
                  <a:pt x="447" y="23682"/>
                </a:lnTo>
                <a:lnTo>
                  <a:pt x="540" y="23608"/>
                </a:lnTo>
                <a:lnTo>
                  <a:pt x="615" y="23533"/>
                </a:lnTo>
                <a:lnTo>
                  <a:pt x="633" y="23477"/>
                </a:lnTo>
                <a:lnTo>
                  <a:pt x="671" y="23459"/>
                </a:lnTo>
                <a:lnTo>
                  <a:pt x="708" y="23477"/>
                </a:lnTo>
                <a:lnTo>
                  <a:pt x="745" y="23515"/>
                </a:lnTo>
                <a:lnTo>
                  <a:pt x="782" y="23552"/>
                </a:lnTo>
                <a:lnTo>
                  <a:pt x="838" y="23589"/>
                </a:lnTo>
                <a:lnTo>
                  <a:pt x="894" y="23626"/>
                </a:lnTo>
                <a:lnTo>
                  <a:pt x="931" y="23626"/>
                </a:lnTo>
                <a:lnTo>
                  <a:pt x="950" y="23608"/>
                </a:lnTo>
                <a:lnTo>
                  <a:pt x="969" y="23589"/>
                </a:lnTo>
                <a:lnTo>
                  <a:pt x="950" y="23533"/>
                </a:lnTo>
                <a:lnTo>
                  <a:pt x="913" y="23459"/>
                </a:lnTo>
                <a:lnTo>
                  <a:pt x="857" y="23347"/>
                </a:lnTo>
                <a:lnTo>
                  <a:pt x="838" y="23291"/>
                </a:lnTo>
                <a:lnTo>
                  <a:pt x="838" y="23235"/>
                </a:lnTo>
                <a:lnTo>
                  <a:pt x="931" y="22956"/>
                </a:lnTo>
                <a:lnTo>
                  <a:pt x="987" y="22789"/>
                </a:lnTo>
                <a:lnTo>
                  <a:pt x="1006" y="22751"/>
                </a:lnTo>
                <a:lnTo>
                  <a:pt x="1006" y="22733"/>
                </a:lnTo>
                <a:lnTo>
                  <a:pt x="987" y="22733"/>
                </a:lnTo>
                <a:lnTo>
                  <a:pt x="652" y="23049"/>
                </a:lnTo>
                <a:lnTo>
                  <a:pt x="522" y="22863"/>
                </a:lnTo>
                <a:lnTo>
                  <a:pt x="447" y="22751"/>
                </a:lnTo>
                <a:lnTo>
                  <a:pt x="373" y="22695"/>
                </a:lnTo>
                <a:lnTo>
                  <a:pt x="298" y="22658"/>
                </a:lnTo>
                <a:close/>
                <a:moveTo>
                  <a:pt x="91359" y="22733"/>
                </a:moveTo>
                <a:lnTo>
                  <a:pt x="91285" y="22751"/>
                </a:lnTo>
                <a:lnTo>
                  <a:pt x="91266" y="22770"/>
                </a:lnTo>
                <a:lnTo>
                  <a:pt x="91248" y="22826"/>
                </a:lnTo>
                <a:lnTo>
                  <a:pt x="91266" y="22882"/>
                </a:lnTo>
                <a:lnTo>
                  <a:pt x="91322" y="23012"/>
                </a:lnTo>
                <a:lnTo>
                  <a:pt x="91359" y="23124"/>
                </a:lnTo>
                <a:lnTo>
                  <a:pt x="91397" y="23161"/>
                </a:lnTo>
                <a:lnTo>
                  <a:pt x="91415" y="23217"/>
                </a:lnTo>
                <a:lnTo>
                  <a:pt x="91397" y="23254"/>
                </a:lnTo>
                <a:lnTo>
                  <a:pt x="91341" y="23273"/>
                </a:lnTo>
                <a:lnTo>
                  <a:pt x="91266" y="23347"/>
                </a:lnTo>
                <a:lnTo>
                  <a:pt x="91173" y="23459"/>
                </a:lnTo>
                <a:lnTo>
                  <a:pt x="91117" y="23515"/>
                </a:lnTo>
                <a:lnTo>
                  <a:pt x="91099" y="23570"/>
                </a:lnTo>
                <a:lnTo>
                  <a:pt x="91099" y="23626"/>
                </a:lnTo>
                <a:lnTo>
                  <a:pt x="91099" y="23664"/>
                </a:lnTo>
                <a:lnTo>
                  <a:pt x="91136" y="23719"/>
                </a:lnTo>
                <a:lnTo>
                  <a:pt x="91173" y="23757"/>
                </a:lnTo>
                <a:lnTo>
                  <a:pt x="91210" y="23775"/>
                </a:lnTo>
                <a:lnTo>
                  <a:pt x="91248" y="23775"/>
                </a:lnTo>
                <a:lnTo>
                  <a:pt x="91303" y="23757"/>
                </a:lnTo>
                <a:lnTo>
                  <a:pt x="91341" y="23719"/>
                </a:lnTo>
                <a:lnTo>
                  <a:pt x="91564" y="23496"/>
                </a:lnTo>
                <a:lnTo>
                  <a:pt x="91601" y="23589"/>
                </a:lnTo>
                <a:lnTo>
                  <a:pt x="91676" y="23738"/>
                </a:lnTo>
                <a:lnTo>
                  <a:pt x="91713" y="23794"/>
                </a:lnTo>
                <a:lnTo>
                  <a:pt x="91750" y="23850"/>
                </a:lnTo>
                <a:lnTo>
                  <a:pt x="91806" y="23868"/>
                </a:lnTo>
                <a:lnTo>
                  <a:pt x="91862" y="23868"/>
                </a:lnTo>
                <a:lnTo>
                  <a:pt x="91899" y="23831"/>
                </a:lnTo>
                <a:lnTo>
                  <a:pt x="91936" y="23794"/>
                </a:lnTo>
                <a:lnTo>
                  <a:pt x="91936" y="23738"/>
                </a:lnTo>
                <a:lnTo>
                  <a:pt x="91936" y="23664"/>
                </a:lnTo>
                <a:lnTo>
                  <a:pt x="91899" y="23515"/>
                </a:lnTo>
                <a:lnTo>
                  <a:pt x="91862" y="23422"/>
                </a:lnTo>
                <a:lnTo>
                  <a:pt x="91825" y="23310"/>
                </a:lnTo>
                <a:lnTo>
                  <a:pt x="91825" y="23254"/>
                </a:lnTo>
                <a:lnTo>
                  <a:pt x="91881" y="23198"/>
                </a:lnTo>
                <a:lnTo>
                  <a:pt x="91955" y="23124"/>
                </a:lnTo>
                <a:lnTo>
                  <a:pt x="92048" y="23049"/>
                </a:lnTo>
                <a:lnTo>
                  <a:pt x="92085" y="23012"/>
                </a:lnTo>
                <a:lnTo>
                  <a:pt x="92104" y="22956"/>
                </a:lnTo>
                <a:lnTo>
                  <a:pt x="92085" y="22900"/>
                </a:lnTo>
                <a:lnTo>
                  <a:pt x="92048" y="22863"/>
                </a:lnTo>
                <a:lnTo>
                  <a:pt x="91955" y="22863"/>
                </a:lnTo>
                <a:lnTo>
                  <a:pt x="91843" y="22919"/>
                </a:lnTo>
                <a:lnTo>
                  <a:pt x="91750" y="22956"/>
                </a:lnTo>
                <a:lnTo>
                  <a:pt x="91676" y="22993"/>
                </a:lnTo>
                <a:lnTo>
                  <a:pt x="91639" y="22993"/>
                </a:lnTo>
                <a:lnTo>
                  <a:pt x="91564" y="22900"/>
                </a:lnTo>
                <a:lnTo>
                  <a:pt x="91471" y="22807"/>
                </a:lnTo>
                <a:lnTo>
                  <a:pt x="91397" y="22751"/>
                </a:lnTo>
                <a:lnTo>
                  <a:pt x="91359" y="22733"/>
                </a:lnTo>
                <a:close/>
                <a:moveTo>
                  <a:pt x="913" y="25190"/>
                </a:moveTo>
                <a:lnTo>
                  <a:pt x="857" y="25209"/>
                </a:lnTo>
                <a:lnTo>
                  <a:pt x="801" y="25227"/>
                </a:lnTo>
                <a:lnTo>
                  <a:pt x="764" y="25283"/>
                </a:lnTo>
                <a:lnTo>
                  <a:pt x="727" y="25321"/>
                </a:lnTo>
                <a:lnTo>
                  <a:pt x="689" y="25358"/>
                </a:lnTo>
                <a:lnTo>
                  <a:pt x="633" y="25395"/>
                </a:lnTo>
                <a:lnTo>
                  <a:pt x="596" y="25414"/>
                </a:lnTo>
                <a:lnTo>
                  <a:pt x="485" y="25358"/>
                </a:lnTo>
                <a:lnTo>
                  <a:pt x="373" y="25302"/>
                </a:lnTo>
                <a:lnTo>
                  <a:pt x="261" y="25302"/>
                </a:lnTo>
                <a:lnTo>
                  <a:pt x="243" y="25339"/>
                </a:lnTo>
                <a:lnTo>
                  <a:pt x="243" y="25376"/>
                </a:lnTo>
                <a:lnTo>
                  <a:pt x="261" y="25432"/>
                </a:lnTo>
                <a:lnTo>
                  <a:pt x="298" y="25488"/>
                </a:lnTo>
                <a:lnTo>
                  <a:pt x="336" y="25525"/>
                </a:lnTo>
                <a:lnTo>
                  <a:pt x="391" y="25563"/>
                </a:lnTo>
                <a:lnTo>
                  <a:pt x="410" y="25600"/>
                </a:lnTo>
                <a:lnTo>
                  <a:pt x="447" y="25674"/>
                </a:lnTo>
                <a:lnTo>
                  <a:pt x="447" y="25730"/>
                </a:lnTo>
                <a:lnTo>
                  <a:pt x="354" y="25860"/>
                </a:lnTo>
                <a:lnTo>
                  <a:pt x="224" y="26084"/>
                </a:lnTo>
                <a:lnTo>
                  <a:pt x="168" y="26214"/>
                </a:lnTo>
                <a:lnTo>
                  <a:pt x="149" y="26251"/>
                </a:lnTo>
                <a:lnTo>
                  <a:pt x="168" y="26251"/>
                </a:lnTo>
                <a:lnTo>
                  <a:pt x="410" y="26103"/>
                </a:lnTo>
                <a:lnTo>
                  <a:pt x="522" y="26009"/>
                </a:lnTo>
                <a:lnTo>
                  <a:pt x="633" y="25898"/>
                </a:lnTo>
                <a:lnTo>
                  <a:pt x="727" y="26103"/>
                </a:lnTo>
                <a:lnTo>
                  <a:pt x="820" y="26196"/>
                </a:lnTo>
                <a:lnTo>
                  <a:pt x="857" y="26233"/>
                </a:lnTo>
                <a:lnTo>
                  <a:pt x="950" y="26233"/>
                </a:lnTo>
                <a:lnTo>
                  <a:pt x="987" y="26214"/>
                </a:lnTo>
                <a:lnTo>
                  <a:pt x="1024" y="26196"/>
                </a:lnTo>
                <a:lnTo>
                  <a:pt x="1043" y="26158"/>
                </a:lnTo>
                <a:lnTo>
                  <a:pt x="1043" y="26065"/>
                </a:lnTo>
                <a:lnTo>
                  <a:pt x="1043" y="25991"/>
                </a:lnTo>
                <a:lnTo>
                  <a:pt x="1006" y="25916"/>
                </a:lnTo>
                <a:lnTo>
                  <a:pt x="969" y="25842"/>
                </a:lnTo>
                <a:lnTo>
                  <a:pt x="931" y="25786"/>
                </a:lnTo>
                <a:lnTo>
                  <a:pt x="913" y="25712"/>
                </a:lnTo>
                <a:lnTo>
                  <a:pt x="876" y="25637"/>
                </a:lnTo>
                <a:lnTo>
                  <a:pt x="876" y="25600"/>
                </a:lnTo>
                <a:lnTo>
                  <a:pt x="931" y="25488"/>
                </a:lnTo>
                <a:lnTo>
                  <a:pt x="969" y="25376"/>
                </a:lnTo>
                <a:lnTo>
                  <a:pt x="987" y="25265"/>
                </a:lnTo>
                <a:lnTo>
                  <a:pt x="987" y="25227"/>
                </a:lnTo>
                <a:lnTo>
                  <a:pt x="969" y="25209"/>
                </a:lnTo>
                <a:lnTo>
                  <a:pt x="913" y="25190"/>
                </a:lnTo>
                <a:close/>
                <a:moveTo>
                  <a:pt x="91899" y="25227"/>
                </a:moveTo>
                <a:lnTo>
                  <a:pt x="91862" y="25246"/>
                </a:lnTo>
                <a:lnTo>
                  <a:pt x="91825" y="25302"/>
                </a:lnTo>
                <a:lnTo>
                  <a:pt x="91694" y="25507"/>
                </a:lnTo>
                <a:lnTo>
                  <a:pt x="91564" y="25730"/>
                </a:lnTo>
                <a:lnTo>
                  <a:pt x="91508" y="25618"/>
                </a:lnTo>
                <a:lnTo>
                  <a:pt x="91415" y="25488"/>
                </a:lnTo>
                <a:lnTo>
                  <a:pt x="91359" y="25432"/>
                </a:lnTo>
                <a:lnTo>
                  <a:pt x="91303" y="25395"/>
                </a:lnTo>
                <a:lnTo>
                  <a:pt x="91248" y="25358"/>
                </a:lnTo>
                <a:lnTo>
                  <a:pt x="91173" y="25358"/>
                </a:lnTo>
                <a:lnTo>
                  <a:pt x="91117" y="25376"/>
                </a:lnTo>
                <a:lnTo>
                  <a:pt x="91080" y="25414"/>
                </a:lnTo>
                <a:lnTo>
                  <a:pt x="91061" y="25470"/>
                </a:lnTo>
                <a:lnTo>
                  <a:pt x="91080" y="25544"/>
                </a:lnTo>
                <a:lnTo>
                  <a:pt x="91136" y="25656"/>
                </a:lnTo>
                <a:lnTo>
                  <a:pt x="91192" y="25767"/>
                </a:lnTo>
                <a:lnTo>
                  <a:pt x="91285" y="25860"/>
                </a:lnTo>
                <a:lnTo>
                  <a:pt x="91341" y="25935"/>
                </a:lnTo>
                <a:lnTo>
                  <a:pt x="91378" y="25991"/>
                </a:lnTo>
                <a:lnTo>
                  <a:pt x="91341" y="26028"/>
                </a:lnTo>
                <a:lnTo>
                  <a:pt x="91285" y="26084"/>
                </a:lnTo>
                <a:lnTo>
                  <a:pt x="91229" y="26140"/>
                </a:lnTo>
                <a:lnTo>
                  <a:pt x="91210" y="26177"/>
                </a:lnTo>
                <a:lnTo>
                  <a:pt x="91210" y="26196"/>
                </a:lnTo>
                <a:lnTo>
                  <a:pt x="91210" y="26233"/>
                </a:lnTo>
                <a:lnTo>
                  <a:pt x="91248" y="26251"/>
                </a:lnTo>
                <a:lnTo>
                  <a:pt x="91322" y="26214"/>
                </a:lnTo>
                <a:lnTo>
                  <a:pt x="91490" y="26121"/>
                </a:lnTo>
                <a:lnTo>
                  <a:pt x="91583" y="26233"/>
                </a:lnTo>
                <a:lnTo>
                  <a:pt x="91657" y="26307"/>
                </a:lnTo>
                <a:lnTo>
                  <a:pt x="91750" y="26400"/>
                </a:lnTo>
                <a:lnTo>
                  <a:pt x="91788" y="26419"/>
                </a:lnTo>
                <a:lnTo>
                  <a:pt x="91843" y="26438"/>
                </a:lnTo>
                <a:lnTo>
                  <a:pt x="91881" y="26419"/>
                </a:lnTo>
                <a:lnTo>
                  <a:pt x="91918" y="26345"/>
                </a:lnTo>
                <a:lnTo>
                  <a:pt x="91899" y="26289"/>
                </a:lnTo>
                <a:lnTo>
                  <a:pt x="91881" y="26214"/>
                </a:lnTo>
                <a:lnTo>
                  <a:pt x="91788" y="26084"/>
                </a:lnTo>
                <a:lnTo>
                  <a:pt x="91750" y="26009"/>
                </a:lnTo>
                <a:lnTo>
                  <a:pt x="91732" y="25954"/>
                </a:lnTo>
                <a:lnTo>
                  <a:pt x="91769" y="25898"/>
                </a:lnTo>
                <a:lnTo>
                  <a:pt x="91825" y="25842"/>
                </a:lnTo>
                <a:lnTo>
                  <a:pt x="91918" y="25749"/>
                </a:lnTo>
                <a:lnTo>
                  <a:pt x="92011" y="25618"/>
                </a:lnTo>
                <a:lnTo>
                  <a:pt x="92104" y="25488"/>
                </a:lnTo>
                <a:lnTo>
                  <a:pt x="92123" y="25414"/>
                </a:lnTo>
                <a:lnTo>
                  <a:pt x="92123" y="25358"/>
                </a:lnTo>
                <a:lnTo>
                  <a:pt x="92104" y="25302"/>
                </a:lnTo>
                <a:lnTo>
                  <a:pt x="92067" y="25265"/>
                </a:lnTo>
                <a:lnTo>
                  <a:pt x="92030" y="25246"/>
                </a:lnTo>
                <a:lnTo>
                  <a:pt x="91992" y="25227"/>
                </a:lnTo>
                <a:close/>
                <a:moveTo>
                  <a:pt x="112" y="27555"/>
                </a:moveTo>
                <a:lnTo>
                  <a:pt x="75" y="27573"/>
                </a:lnTo>
                <a:lnTo>
                  <a:pt x="38" y="27592"/>
                </a:lnTo>
                <a:lnTo>
                  <a:pt x="0" y="27629"/>
                </a:lnTo>
                <a:lnTo>
                  <a:pt x="0" y="27666"/>
                </a:lnTo>
                <a:lnTo>
                  <a:pt x="0" y="27760"/>
                </a:lnTo>
                <a:lnTo>
                  <a:pt x="38" y="27853"/>
                </a:lnTo>
                <a:lnTo>
                  <a:pt x="112" y="27946"/>
                </a:lnTo>
                <a:lnTo>
                  <a:pt x="280" y="28132"/>
                </a:lnTo>
                <a:lnTo>
                  <a:pt x="391" y="28262"/>
                </a:lnTo>
                <a:lnTo>
                  <a:pt x="298" y="28355"/>
                </a:lnTo>
                <a:lnTo>
                  <a:pt x="187" y="28486"/>
                </a:lnTo>
                <a:lnTo>
                  <a:pt x="94" y="28616"/>
                </a:lnTo>
                <a:lnTo>
                  <a:pt x="75" y="28690"/>
                </a:lnTo>
                <a:lnTo>
                  <a:pt x="94" y="28728"/>
                </a:lnTo>
                <a:lnTo>
                  <a:pt x="112" y="28765"/>
                </a:lnTo>
                <a:lnTo>
                  <a:pt x="131" y="28765"/>
                </a:lnTo>
                <a:lnTo>
                  <a:pt x="187" y="28784"/>
                </a:lnTo>
                <a:lnTo>
                  <a:pt x="261" y="28746"/>
                </a:lnTo>
                <a:lnTo>
                  <a:pt x="317" y="28709"/>
                </a:lnTo>
                <a:lnTo>
                  <a:pt x="466" y="28579"/>
                </a:lnTo>
                <a:lnTo>
                  <a:pt x="540" y="28504"/>
                </a:lnTo>
                <a:lnTo>
                  <a:pt x="633" y="28635"/>
                </a:lnTo>
                <a:lnTo>
                  <a:pt x="745" y="28802"/>
                </a:lnTo>
                <a:lnTo>
                  <a:pt x="801" y="28858"/>
                </a:lnTo>
                <a:lnTo>
                  <a:pt x="857" y="28877"/>
                </a:lnTo>
                <a:lnTo>
                  <a:pt x="876" y="28858"/>
                </a:lnTo>
                <a:lnTo>
                  <a:pt x="876" y="28839"/>
                </a:lnTo>
                <a:lnTo>
                  <a:pt x="894" y="28728"/>
                </a:lnTo>
                <a:lnTo>
                  <a:pt x="857" y="28616"/>
                </a:lnTo>
                <a:lnTo>
                  <a:pt x="820" y="28504"/>
                </a:lnTo>
                <a:lnTo>
                  <a:pt x="764" y="28374"/>
                </a:lnTo>
                <a:lnTo>
                  <a:pt x="764" y="28337"/>
                </a:lnTo>
                <a:lnTo>
                  <a:pt x="764" y="28299"/>
                </a:lnTo>
                <a:lnTo>
                  <a:pt x="782" y="28244"/>
                </a:lnTo>
                <a:lnTo>
                  <a:pt x="857" y="28188"/>
                </a:lnTo>
                <a:lnTo>
                  <a:pt x="969" y="28113"/>
                </a:lnTo>
                <a:lnTo>
                  <a:pt x="1043" y="28020"/>
                </a:lnTo>
                <a:lnTo>
                  <a:pt x="1136" y="27890"/>
                </a:lnTo>
                <a:lnTo>
                  <a:pt x="1173" y="27815"/>
                </a:lnTo>
                <a:lnTo>
                  <a:pt x="1192" y="27760"/>
                </a:lnTo>
                <a:lnTo>
                  <a:pt x="1173" y="27704"/>
                </a:lnTo>
                <a:lnTo>
                  <a:pt x="1118" y="27666"/>
                </a:lnTo>
                <a:lnTo>
                  <a:pt x="1062" y="27648"/>
                </a:lnTo>
                <a:lnTo>
                  <a:pt x="987" y="27666"/>
                </a:lnTo>
                <a:lnTo>
                  <a:pt x="913" y="27722"/>
                </a:lnTo>
                <a:lnTo>
                  <a:pt x="838" y="27778"/>
                </a:lnTo>
                <a:lnTo>
                  <a:pt x="708" y="27908"/>
                </a:lnTo>
                <a:lnTo>
                  <a:pt x="615" y="28020"/>
                </a:lnTo>
                <a:lnTo>
                  <a:pt x="522" y="27871"/>
                </a:lnTo>
                <a:lnTo>
                  <a:pt x="447" y="27778"/>
                </a:lnTo>
                <a:lnTo>
                  <a:pt x="373" y="27685"/>
                </a:lnTo>
                <a:lnTo>
                  <a:pt x="298" y="27611"/>
                </a:lnTo>
                <a:lnTo>
                  <a:pt x="205" y="27555"/>
                </a:lnTo>
                <a:close/>
                <a:moveTo>
                  <a:pt x="91303" y="27778"/>
                </a:moveTo>
                <a:lnTo>
                  <a:pt x="91248" y="27797"/>
                </a:lnTo>
                <a:lnTo>
                  <a:pt x="91192" y="27853"/>
                </a:lnTo>
                <a:lnTo>
                  <a:pt x="91173" y="27927"/>
                </a:lnTo>
                <a:lnTo>
                  <a:pt x="91173" y="28002"/>
                </a:lnTo>
                <a:lnTo>
                  <a:pt x="91210" y="28076"/>
                </a:lnTo>
                <a:lnTo>
                  <a:pt x="91303" y="28225"/>
                </a:lnTo>
                <a:lnTo>
                  <a:pt x="91359" y="28337"/>
                </a:lnTo>
                <a:lnTo>
                  <a:pt x="91378" y="28393"/>
                </a:lnTo>
                <a:lnTo>
                  <a:pt x="91378" y="28430"/>
                </a:lnTo>
                <a:lnTo>
                  <a:pt x="91322" y="28541"/>
                </a:lnTo>
                <a:lnTo>
                  <a:pt x="91285" y="28635"/>
                </a:lnTo>
                <a:lnTo>
                  <a:pt x="91285" y="28690"/>
                </a:lnTo>
                <a:lnTo>
                  <a:pt x="91303" y="28728"/>
                </a:lnTo>
                <a:lnTo>
                  <a:pt x="91341" y="28784"/>
                </a:lnTo>
                <a:lnTo>
                  <a:pt x="91378" y="28821"/>
                </a:lnTo>
                <a:lnTo>
                  <a:pt x="91415" y="28821"/>
                </a:lnTo>
                <a:lnTo>
                  <a:pt x="91452" y="28802"/>
                </a:lnTo>
                <a:lnTo>
                  <a:pt x="91545" y="28746"/>
                </a:lnTo>
                <a:lnTo>
                  <a:pt x="91601" y="28672"/>
                </a:lnTo>
                <a:lnTo>
                  <a:pt x="91694" y="28765"/>
                </a:lnTo>
                <a:lnTo>
                  <a:pt x="91806" y="28877"/>
                </a:lnTo>
                <a:lnTo>
                  <a:pt x="91862" y="28895"/>
                </a:lnTo>
                <a:lnTo>
                  <a:pt x="91918" y="28895"/>
                </a:lnTo>
                <a:lnTo>
                  <a:pt x="91955" y="28877"/>
                </a:lnTo>
                <a:lnTo>
                  <a:pt x="91992" y="28784"/>
                </a:lnTo>
                <a:lnTo>
                  <a:pt x="91974" y="28728"/>
                </a:lnTo>
                <a:lnTo>
                  <a:pt x="91955" y="28690"/>
                </a:lnTo>
                <a:lnTo>
                  <a:pt x="91899" y="28579"/>
                </a:lnTo>
                <a:lnTo>
                  <a:pt x="91825" y="28486"/>
                </a:lnTo>
                <a:lnTo>
                  <a:pt x="91788" y="28430"/>
                </a:lnTo>
                <a:lnTo>
                  <a:pt x="91788" y="28393"/>
                </a:lnTo>
                <a:lnTo>
                  <a:pt x="91806" y="28318"/>
                </a:lnTo>
                <a:lnTo>
                  <a:pt x="91862" y="28244"/>
                </a:lnTo>
                <a:lnTo>
                  <a:pt x="91955" y="28113"/>
                </a:lnTo>
                <a:lnTo>
                  <a:pt x="92011" y="27964"/>
                </a:lnTo>
                <a:lnTo>
                  <a:pt x="92011" y="27890"/>
                </a:lnTo>
                <a:lnTo>
                  <a:pt x="91992" y="27871"/>
                </a:lnTo>
                <a:lnTo>
                  <a:pt x="91974" y="27871"/>
                </a:lnTo>
                <a:lnTo>
                  <a:pt x="91918" y="27890"/>
                </a:lnTo>
                <a:lnTo>
                  <a:pt x="91843" y="27927"/>
                </a:lnTo>
                <a:lnTo>
                  <a:pt x="91750" y="27983"/>
                </a:lnTo>
                <a:lnTo>
                  <a:pt x="91620" y="28113"/>
                </a:lnTo>
                <a:lnTo>
                  <a:pt x="91564" y="28020"/>
                </a:lnTo>
                <a:lnTo>
                  <a:pt x="91471" y="27890"/>
                </a:lnTo>
                <a:lnTo>
                  <a:pt x="91415" y="27834"/>
                </a:lnTo>
                <a:lnTo>
                  <a:pt x="91359" y="27797"/>
                </a:lnTo>
                <a:lnTo>
                  <a:pt x="91303" y="27778"/>
                </a:lnTo>
                <a:close/>
                <a:moveTo>
                  <a:pt x="913" y="30124"/>
                </a:moveTo>
                <a:lnTo>
                  <a:pt x="838" y="30180"/>
                </a:lnTo>
                <a:lnTo>
                  <a:pt x="764" y="30273"/>
                </a:lnTo>
                <a:lnTo>
                  <a:pt x="633" y="30478"/>
                </a:lnTo>
                <a:lnTo>
                  <a:pt x="559" y="30627"/>
                </a:lnTo>
                <a:lnTo>
                  <a:pt x="485" y="30534"/>
                </a:lnTo>
                <a:lnTo>
                  <a:pt x="391" y="30422"/>
                </a:lnTo>
                <a:lnTo>
                  <a:pt x="317" y="30385"/>
                </a:lnTo>
                <a:lnTo>
                  <a:pt x="261" y="30366"/>
                </a:lnTo>
                <a:lnTo>
                  <a:pt x="205" y="30366"/>
                </a:lnTo>
                <a:lnTo>
                  <a:pt x="149" y="30385"/>
                </a:lnTo>
                <a:lnTo>
                  <a:pt x="131" y="30422"/>
                </a:lnTo>
                <a:lnTo>
                  <a:pt x="112" y="30459"/>
                </a:lnTo>
                <a:lnTo>
                  <a:pt x="131" y="30515"/>
                </a:lnTo>
                <a:lnTo>
                  <a:pt x="149" y="30571"/>
                </a:lnTo>
                <a:lnTo>
                  <a:pt x="205" y="30683"/>
                </a:lnTo>
                <a:lnTo>
                  <a:pt x="261" y="30757"/>
                </a:lnTo>
                <a:lnTo>
                  <a:pt x="336" y="30850"/>
                </a:lnTo>
                <a:lnTo>
                  <a:pt x="336" y="30887"/>
                </a:lnTo>
                <a:lnTo>
                  <a:pt x="317" y="30962"/>
                </a:lnTo>
                <a:lnTo>
                  <a:pt x="280" y="31036"/>
                </a:lnTo>
                <a:lnTo>
                  <a:pt x="224" y="31111"/>
                </a:lnTo>
                <a:lnTo>
                  <a:pt x="168" y="31185"/>
                </a:lnTo>
                <a:lnTo>
                  <a:pt x="149" y="31260"/>
                </a:lnTo>
                <a:lnTo>
                  <a:pt x="168" y="31297"/>
                </a:lnTo>
                <a:lnTo>
                  <a:pt x="187" y="31334"/>
                </a:lnTo>
                <a:lnTo>
                  <a:pt x="261" y="31334"/>
                </a:lnTo>
                <a:lnTo>
                  <a:pt x="354" y="31278"/>
                </a:lnTo>
                <a:lnTo>
                  <a:pt x="429" y="31222"/>
                </a:lnTo>
                <a:lnTo>
                  <a:pt x="503" y="31148"/>
                </a:lnTo>
                <a:lnTo>
                  <a:pt x="540" y="31092"/>
                </a:lnTo>
                <a:lnTo>
                  <a:pt x="578" y="31074"/>
                </a:lnTo>
                <a:lnTo>
                  <a:pt x="633" y="31092"/>
                </a:lnTo>
                <a:lnTo>
                  <a:pt x="708" y="31148"/>
                </a:lnTo>
                <a:lnTo>
                  <a:pt x="764" y="31204"/>
                </a:lnTo>
                <a:lnTo>
                  <a:pt x="820" y="31241"/>
                </a:lnTo>
                <a:lnTo>
                  <a:pt x="931" y="31260"/>
                </a:lnTo>
                <a:lnTo>
                  <a:pt x="969" y="31241"/>
                </a:lnTo>
                <a:lnTo>
                  <a:pt x="987" y="31222"/>
                </a:lnTo>
                <a:lnTo>
                  <a:pt x="987" y="31185"/>
                </a:lnTo>
                <a:lnTo>
                  <a:pt x="969" y="31148"/>
                </a:lnTo>
                <a:lnTo>
                  <a:pt x="913" y="31055"/>
                </a:lnTo>
                <a:lnTo>
                  <a:pt x="838" y="30943"/>
                </a:lnTo>
                <a:lnTo>
                  <a:pt x="782" y="30906"/>
                </a:lnTo>
                <a:lnTo>
                  <a:pt x="764" y="30850"/>
                </a:lnTo>
                <a:lnTo>
                  <a:pt x="782" y="30813"/>
                </a:lnTo>
                <a:lnTo>
                  <a:pt x="838" y="30757"/>
                </a:lnTo>
                <a:lnTo>
                  <a:pt x="913" y="30664"/>
                </a:lnTo>
                <a:lnTo>
                  <a:pt x="969" y="30552"/>
                </a:lnTo>
                <a:lnTo>
                  <a:pt x="1024" y="30441"/>
                </a:lnTo>
                <a:lnTo>
                  <a:pt x="1062" y="30310"/>
                </a:lnTo>
                <a:lnTo>
                  <a:pt x="1062" y="30254"/>
                </a:lnTo>
                <a:lnTo>
                  <a:pt x="1043" y="30198"/>
                </a:lnTo>
                <a:lnTo>
                  <a:pt x="1006" y="30161"/>
                </a:lnTo>
                <a:lnTo>
                  <a:pt x="987" y="30124"/>
                </a:lnTo>
                <a:close/>
                <a:moveTo>
                  <a:pt x="91192" y="30292"/>
                </a:moveTo>
                <a:lnTo>
                  <a:pt x="91173" y="30310"/>
                </a:lnTo>
                <a:lnTo>
                  <a:pt x="91155" y="30347"/>
                </a:lnTo>
                <a:lnTo>
                  <a:pt x="91136" y="30403"/>
                </a:lnTo>
                <a:lnTo>
                  <a:pt x="91136" y="30534"/>
                </a:lnTo>
                <a:lnTo>
                  <a:pt x="91173" y="30645"/>
                </a:lnTo>
                <a:lnTo>
                  <a:pt x="91229" y="30757"/>
                </a:lnTo>
                <a:lnTo>
                  <a:pt x="91303" y="30869"/>
                </a:lnTo>
                <a:lnTo>
                  <a:pt x="91397" y="30980"/>
                </a:lnTo>
                <a:lnTo>
                  <a:pt x="91397" y="31036"/>
                </a:lnTo>
                <a:lnTo>
                  <a:pt x="91378" y="31111"/>
                </a:lnTo>
                <a:lnTo>
                  <a:pt x="91322" y="31222"/>
                </a:lnTo>
                <a:lnTo>
                  <a:pt x="91303" y="31297"/>
                </a:lnTo>
                <a:lnTo>
                  <a:pt x="91303" y="31353"/>
                </a:lnTo>
                <a:lnTo>
                  <a:pt x="91322" y="31390"/>
                </a:lnTo>
                <a:lnTo>
                  <a:pt x="91359" y="31427"/>
                </a:lnTo>
                <a:lnTo>
                  <a:pt x="91397" y="31427"/>
                </a:lnTo>
                <a:lnTo>
                  <a:pt x="91434" y="31409"/>
                </a:lnTo>
                <a:lnTo>
                  <a:pt x="91508" y="31371"/>
                </a:lnTo>
                <a:lnTo>
                  <a:pt x="91583" y="31316"/>
                </a:lnTo>
                <a:lnTo>
                  <a:pt x="91639" y="31278"/>
                </a:lnTo>
                <a:lnTo>
                  <a:pt x="91713" y="31278"/>
                </a:lnTo>
                <a:lnTo>
                  <a:pt x="91769" y="31297"/>
                </a:lnTo>
                <a:lnTo>
                  <a:pt x="91806" y="31334"/>
                </a:lnTo>
                <a:lnTo>
                  <a:pt x="91843" y="31371"/>
                </a:lnTo>
                <a:lnTo>
                  <a:pt x="91899" y="31371"/>
                </a:lnTo>
                <a:lnTo>
                  <a:pt x="91992" y="31390"/>
                </a:lnTo>
                <a:lnTo>
                  <a:pt x="92030" y="31371"/>
                </a:lnTo>
                <a:lnTo>
                  <a:pt x="92030" y="31334"/>
                </a:lnTo>
                <a:lnTo>
                  <a:pt x="92011" y="31278"/>
                </a:lnTo>
                <a:lnTo>
                  <a:pt x="91992" y="31222"/>
                </a:lnTo>
                <a:lnTo>
                  <a:pt x="91974" y="31185"/>
                </a:lnTo>
                <a:lnTo>
                  <a:pt x="91918" y="31111"/>
                </a:lnTo>
                <a:lnTo>
                  <a:pt x="91862" y="31018"/>
                </a:lnTo>
                <a:lnTo>
                  <a:pt x="91862" y="30999"/>
                </a:lnTo>
                <a:lnTo>
                  <a:pt x="91899" y="30925"/>
                </a:lnTo>
                <a:lnTo>
                  <a:pt x="91955" y="30813"/>
                </a:lnTo>
                <a:lnTo>
                  <a:pt x="92011" y="30701"/>
                </a:lnTo>
                <a:lnTo>
                  <a:pt x="92030" y="30627"/>
                </a:lnTo>
                <a:lnTo>
                  <a:pt x="92030" y="30571"/>
                </a:lnTo>
                <a:lnTo>
                  <a:pt x="92011" y="30515"/>
                </a:lnTo>
                <a:lnTo>
                  <a:pt x="91955" y="30478"/>
                </a:lnTo>
                <a:lnTo>
                  <a:pt x="91899" y="30459"/>
                </a:lnTo>
                <a:lnTo>
                  <a:pt x="91843" y="30459"/>
                </a:lnTo>
                <a:lnTo>
                  <a:pt x="91788" y="30478"/>
                </a:lnTo>
                <a:lnTo>
                  <a:pt x="91750" y="30534"/>
                </a:lnTo>
                <a:lnTo>
                  <a:pt x="91657" y="30627"/>
                </a:lnTo>
                <a:lnTo>
                  <a:pt x="91601" y="30720"/>
                </a:lnTo>
                <a:lnTo>
                  <a:pt x="91527" y="30608"/>
                </a:lnTo>
                <a:lnTo>
                  <a:pt x="91378" y="30403"/>
                </a:lnTo>
                <a:lnTo>
                  <a:pt x="91303" y="30329"/>
                </a:lnTo>
                <a:lnTo>
                  <a:pt x="91229" y="30292"/>
                </a:lnTo>
                <a:close/>
                <a:moveTo>
                  <a:pt x="280" y="32675"/>
                </a:moveTo>
                <a:lnTo>
                  <a:pt x="205" y="32712"/>
                </a:lnTo>
                <a:lnTo>
                  <a:pt x="168" y="32768"/>
                </a:lnTo>
                <a:lnTo>
                  <a:pt x="168" y="32842"/>
                </a:lnTo>
                <a:lnTo>
                  <a:pt x="205" y="32917"/>
                </a:lnTo>
                <a:lnTo>
                  <a:pt x="243" y="32991"/>
                </a:lnTo>
                <a:lnTo>
                  <a:pt x="354" y="33140"/>
                </a:lnTo>
                <a:lnTo>
                  <a:pt x="466" y="33252"/>
                </a:lnTo>
                <a:lnTo>
                  <a:pt x="298" y="33401"/>
                </a:lnTo>
                <a:lnTo>
                  <a:pt x="149" y="33550"/>
                </a:lnTo>
                <a:lnTo>
                  <a:pt x="131" y="33587"/>
                </a:lnTo>
                <a:lnTo>
                  <a:pt x="131" y="33624"/>
                </a:lnTo>
                <a:lnTo>
                  <a:pt x="149" y="33661"/>
                </a:lnTo>
                <a:lnTo>
                  <a:pt x="205" y="33699"/>
                </a:lnTo>
                <a:lnTo>
                  <a:pt x="280" y="33717"/>
                </a:lnTo>
                <a:lnTo>
                  <a:pt x="317" y="33699"/>
                </a:lnTo>
                <a:lnTo>
                  <a:pt x="373" y="33680"/>
                </a:lnTo>
                <a:lnTo>
                  <a:pt x="466" y="33606"/>
                </a:lnTo>
                <a:lnTo>
                  <a:pt x="615" y="33457"/>
                </a:lnTo>
                <a:lnTo>
                  <a:pt x="671" y="33550"/>
                </a:lnTo>
                <a:lnTo>
                  <a:pt x="764" y="33680"/>
                </a:lnTo>
                <a:lnTo>
                  <a:pt x="876" y="33792"/>
                </a:lnTo>
                <a:lnTo>
                  <a:pt x="931" y="33810"/>
                </a:lnTo>
                <a:lnTo>
                  <a:pt x="987" y="33810"/>
                </a:lnTo>
                <a:lnTo>
                  <a:pt x="1024" y="33773"/>
                </a:lnTo>
                <a:lnTo>
                  <a:pt x="1062" y="33736"/>
                </a:lnTo>
                <a:lnTo>
                  <a:pt x="1062" y="33661"/>
                </a:lnTo>
                <a:lnTo>
                  <a:pt x="1043" y="33606"/>
                </a:lnTo>
                <a:lnTo>
                  <a:pt x="987" y="33457"/>
                </a:lnTo>
                <a:lnTo>
                  <a:pt x="931" y="33364"/>
                </a:lnTo>
                <a:lnTo>
                  <a:pt x="876" y="33233"/>
                </a:lnTo>
                <a:lnTo>
                  <a:pt x="876" y="33177"/>
                </a:lnTo>
                <a:lnTo>
                  <a:pt x="876" y="33103"/>
                </a:lnTo>
                <a:lnTo>
                  <a:pt x="913" y="33047"/>
                </a:lnTo>
                <a:lnTo>
                  <a:pt x="969" y="32973"/>
                </a:lnTo>
                <a:lnTo>
                  <a:pt x="1006" y="32917"/>
                </a:lnTo>
                <a:lnTo>
                  <a:pt x="1006" y="32842"/>
                </a:lnTo>
                <a:lnTo>
                  <a:pt x="987" y="32805"/>
                </a:lnTo>
                <a:lnTo>
                  <a:pt x="950" y="32786"/>
                </a:lnTo>
                <a:lnTo>
                  <a:pt x="913" y="32805"/>
                </a:lnTo>
                <a:lnTo>
                  <a:pt x="876" y="32842"/>
                </a:lnTo>
                <a:lnTo>
                  <a:pt x="764" y="32935"/>
                </a:lnTo>
                <a:lnTo>
                  <a:pt x="708" y="33010"/>
                </a:lnTo>
                <a:lnTo>
                  <a:pt x="615" y="32898"/>
                </a:lnTo>
                <a:lnTo>
                  <a:pt x="485" y="32768"/>
                </a:lnTo>
                <a:lnTo>
                  <a:pt x="410" y="32712"/>
                </a:lnTo>
                <a:lnTo>
                  <a:pt x="336" y="32675"/>
                </a:lnTo>
                <a:close/>
                <a:moveTo>
                  <a:pt x="91825" y="32917"/>
                </a:moveTo>
                <a:lnTo>
                  <a:pt x="91769" y="32935"/>
                </a:lnTo>
                <a:lnTo>
                  <a:pt x="91694" y="32991"/>
                </a:lnTo>
                <a:lnTo>
                  <a:pt x="91620" y="33047"/>
                </a:lnTo>
                <a:lnTo>
                  <a:pt x="91564" y="32991"/>
                </a:lnTo>
                <a:lnTo>
                  <a:pt x="91490" y="32973"/>
                </a:lnTo>
                <a:lnTo>
                  <a:pt x="91434" y="32973"/>
                </a:lnTo>
                <a:lnTo>
                  <a:pt x="91378" y="32991"/>
                </a:lnTo>
                <a:lnTo>
                  <a:pt x="91341" y="33047"/>
                </a:lnTo>
                <a:lnTo>
                  <a:pt x="91322" y="33103"/>
                </a:lnTo>
                <a:lnTo>
                  <a:pt x="91303" y="33177"/>
                </a:lnTo>
                <a:lnTo>
                  <a:pt x="91322" y="33252"/>
                </a:lnTo>
                <a:lnTo>
                  <a:pt x="91341" y="33289"/>
                </a:lnTo>
                <a:lnTo>
                  <a:pt x="91359" y="33326"/>
                </a:lnTo>
                <a:lnTo>
                  <a:pt x="91378" y="33345"/>
                </a:lnTo>
                <a:lnTo>
                  <a:pt x="91378" y="33401"/>
                </a:lnTo>
                <a:lnTo>
                  <a:pt x="91359" y="33457"/>
                </a:lnTo>
                <a:lnTo>
                  <a:pt x="91322" y="33513"/>
                </a:lnTo>
                <a:lnTo>
                  <a:pt x="91248" y="33624"/>
                </a:lnTo>
                <a:lnTo>
                  <a:pt x="91210" y="33717"/>
                </a:lnTo>
                <a:lnTo>
                  <a:pt x="91210" y="33810"/>
                </a:lnTo>
                <a:lnTo>
                  <a:pt x="91229" y="33848"/>
                </a:lnTo>
                <a:lnTo>
                  <a:pt x="91248" y="33885"/>
                </a:lnTo>
                <a:lnTo>
                  <a:pt x="91285" y="33866"/>
                </a:lnTo>
                <a:lnTo>
                  <a:pt x="91341" y="33848"/>
                </a:lnTo>
                <a:lnTo>
                  <a:pt x="91471" y="33717"/>
                </a:lnTo>
                <a:lnTo>
                  <a:pt x="91583" y="33587"/>
                </a:lnTo>
                <a:lnTo>
                  <a:pt x="91639" y="33680"/>
                </a:lnTo>
                <a:lnTo>
                  <a:pt x="91713" y="33773"/>
                </a:lnTo>
                <a:lnTo>
                  <a:pt x="91750" y="33810"/>
                </a:lnTo>
                <a:lnTo>
                  <a:pt x="91806" y="33848"/>
                </a:lnTo>
                <a:lnTo>
                  <a:pt x="91862" y="33848"/>
                </a:lnTo>
                <a:lnTo>
                  <a:pt x="91918" y="33829"/>
                </a:lnTo>
                <a:lnTo>
                  <a:pt x="91955" y="33810"/>
                </a:lnTo>
                <a:lnTo>
                  <a:pt x="91992" y="33773"/>
                </a:lnTo>
                <a:lnTo>
                  <a:pt x="92011" y="33717"/>
                </a:lnTo>
                <a:lnTo>
                  <a:pt x="91992" y="33680"/>
                </a:lnTo>
                <a:lnTo>
                  <a:pt x="91974" y="33568"/>
                </a:lnTo>
                <a:lnTo>
                  <a:pt x="91918" y="33475"/>
                </a:lnTo>
                <a:lnTo>
                  <a:pt x="91881" y="33382"/>
                </a:lnTo>
                <a:lnTo>
                  <a:pt x="91843" y="33345"/>
                </a:lnTo>
                <a:lnTo>
                  <a:pt x="91825" y="33289"/>
                </a:lnTo>
                <a:lnTo>
                  <a:pt x="91843" y="33252"/>
                </a:lnTo>
                <a:lnTo>
                  <a:pt x="91881" y="33215"/>
                </a:lnTo>
                <a:lnTo>
                  <a:pt x="91899" y="33159"/>
                </a:lnTo>
                <a:lnTo>
                  <a:pt x="91936" y="33103"/>
                </a:lnTo>
                <a:lnTo>
                  <a:pt x="91955" y="33047"/>
                </a:lnTo>
                <a:lnTo>
                  <a:pt x="91936" y="32991"/>
                </a:lnTo>
                <a:lnTo>
                  <a:pt x="91899" y="32954"/>
                </a:lnTo>
                <a:lnTo>
                  <a:pt x="91862" y="32935"/>
                </a:lnTo>
                <a:lnTo>
                  <a:pt x="91825" y="32917"/>
                </a:lnTo>
                <a:close/>
                <a:moveTo>
                  <a:pt x="1006" y="35114"/>
                </a:moveTo>
                <a:lnTo>
                  <a:pt x="969" y="35132"/>
                </a:lnTo>
                <a:lnTo>
                  <a:pt x="764" y="35337"/>
                </a:lnTo>
                <a:lnTo>
                  <a:pt x="578" y="35579"/>
                </a:lnTo>
                <a:lnTo>
                  <a:pt x="503" y="35486"/>
                </a:lnTo>
                <a:lnTo>
                  <a:pt x="373" y="35337"/>
                </a:lnTo>
                <a:lnTo>
                  <a:pt x="317" y="35281"/>
                </a:lnTo>
                <a:lnTo>
                  <a:pt x="243" y="35244"/>
                </a:lnTo>
                <a:lnTo>
                  <a:pt x="187" y="35244"/>
                </a:lnTo>
                <a:lnTo>
                  <a:pt x="168" y="35263"/>
                </a:lnTo>
                <a:lnTo>
                  <a:pt x="149" y="35281"/>
                </a:lnTo>
                <a:lnTo>
                  <a:pt x="112" y="35356"/>
                </a:lnTo>
                <a:lnTo>
                  <a:pt x="131" y="35430"/>
                </a:lnTo>
                <a:lnTo>
                  <a:pt x="168" y="35505"/>
                </a:lnTo>
                <a:lnTo>
                  <a:pt x="224" y="35560"/>
                </a:lnTo>
                <a:lnTo>
                  <a:pt x="336" y="35691"/>
                </a:lnTo>
                <a:lnTo>
                  <a:pt x="373" y="35747"/>
                </a:lnTo>
                <a:lnTo>
                  <a:pt x="391" y="35821"/>
                </a:lnTo>
                <a:lnTo>
                  <a:pt x="391" y="35858"/>
                </a:lnTo>
                <a:lnTo>
                  <a:pt x="354" y="35914"/>
                </a:lnTo>
                <a:lnTo>
                  <a:pt x="280" y="36007"/>
                </a:lnTo>
                <a:lnTo>
                  <a:pt x="261" y="36045"/>
                </a:lnTo>
                <a:lnTo>
                  <a:pt x="280" y="36063"/>
                </a:lnTo>
                <a:lnTo>
                  <a:pt x="317" y="36082"/>
                </a:lnTo>
                <a:lnTo>
                  <a:pt x="391" y="36063"/>
                </a:lnTo>
                <a:lnTo>
                  <a:pt x="466" y="36045"/>
                </a:lnTo>
                <a:lnTo>
                  <a:pt x="485" y="36026"/>
                </a:lnTo>
                <a:lnTo>
                  <a:pt x="522" y="36026"/>
                </a:lnTo>
                <a:lnTo>
                  <a:pt x="559" y="36045"/>
                </a:lnTo>
                <a:lnTo>
                  <a:pt x="596" y="36082"/>
                </a:lnTo>
                <a:lnTo>
                  <a:pt x="633" y="36138"/>
                </a:lnTo>
                <a:lnTo>
                  <a:pt x="689" y="36231"/>
                </a:lnTo>
                <a:lnTo>
                  <a:pt x="745" y="36287"/>
                </a:lnTo>
                <a:lnTo>
                  <a:pt x="820" y="36361"/>
                </a:lnTo>
                <a:lnTo>
                  <a:pt x="894" y="36398"/>
                </a:lnTo>
                <a:lnTo>
                  <a:pt x="931" y="36398"/>
                </a:lnTo>
                <a:lnTo>
                  <a:pt x="987" y="36380"/>
                </a:lnTo>
                <a:lnTo>
                  <a:pt x="1024" y="36342"/>
                </a:lnTo>
                <a:lnTo>
                  <a:pt x="1043" y="36287"/>
                </a:lnTo>
                <a:lnTo>
                  <a:pt x="1024" y="36231"/>
                </a:lnTo>
                <a:lnTo>
                  <a:pt x="1006" y="36156"/>
                </a:lnTo>
                <a:lnTo>
                  <a:pt x="913" y="36026"/>
                </a:lnTo>
                <a:lnTo>
                  <a:pt x="857" y="35951"/>
                </a:lnTo>
                <a:lnTo>
                  <a:pt x="782" y="35877"/>
                </a:lnTo>
                <a:lnTo>
                  <a:pt x="745" y="35840"/>
                </a:lnTo>
                <a:lnTo>
                  <a:pt x="727" y="35803"/>
                </a:lnTo>
                <a:lnTo>
                  <a:pt x="764" y="35747"/>
                </a:lnTo>
                <a:lnTo>
                  <a:pt x="820" y="35672"/>
                </a:lnTo>
                <a:lnTo>
                  <a:pt x="931" y="35560"/>
                </a:lnTo>
                <a:lnTo>
                  <a:pt x="969" y="35449"/>
                </a:lnTo>
                <a:lnTo>
                  <a:pt x="1006" y="35281"/>
                </a:lnTo>
                <a:lnTo>
                  <a:pt x="1024" y="35188"/>
                </a:lnTo>
                <a:lnTo>
                  <a:pt x="1024" y="35132"/>
                </a:lnTo>
                <a:lnTo>
                  <a:pt x="1006" y="35114"/>
                </a:lnTo>
                <a:close/>
                <a:moveTo>
                  <a:pt x="91248" y="35374"/>
                </a:moveTo>
                <a:lnTo>
                  <a:pt x="91173" y="35393"/>
                </a:lnTo>
                <a:lnTo>
                  <a:pt x="91136" y="35412"/>
                </a:lnTo>
                <a:lnTo>
                  <a:pt x="91099" y="35449"/>
                </a:lnTo>
                <a:lnTo>
                  <a:pt x="91099" y="35505"/>
                </a:lnTo>
                <a:lnTo>
                  <a:pt x="91099" y="35616"/>
                </a:lnTo>
                <a:lnTo>
                  <a:pt x="91155" y="35728"/>
                </a:lnTo>
                <a:lnTo>
                  <a:pt x="91192" y="35784"/>
                </a:lnTo>
                <a:lnTo>
                  <a:pt x="91248" y="35858"/>
                </a:lnTo>
                <a:lnTo>
                  <a:pt x="91303" y="35914"/>
                </a:lnTo>
                <a:lnTo>
                  <a:pt x="91341" y="35970"/>
                </a:lnTo>
                <a:lnTo>
                  <a:pt x="91359" y="36045"/>
                </a:lnTo>
                <a:lnTo>
                  <a:pt x="91359" y="36082"/>
                </a:lnTo>
                <a:lnTo>
                  <a:pt x="91266" y="36194"/>
                </a:lnTo>
                <a:lnTo>
                  <a:pt x="91229" y="36249"/>
                </a:lnTo>
                <a:lnTo>
                  <a:pt x="91210" y="36305"/>
                </a:lnTo>
                <a:lnTo>
                  <a:pt x="91210" y="36342"/>
                </a:lnTo>
                <a:lnTo>
                  <a:pt x="91229" y="36380"/>
                </a:lnTo>
                <a:lnTo>
                  <a:pt x="91248" y="36398"/>
                </a:lnTo>
                <a:lnTo>
                  <a:pt x="91303" y="36398"/>
                </a:lnTo>
                <a:lnTo>
                  <a:pt x="91359" y="36380"/>
                </a:lnTo>
                <a:lnTo>
                  <a:pt x="91415" y="36361"/>
                </a:lnTo>
                <a:lnTo>
                  <a:pt x="91508" y="36305"/>
                </a:lnTo>
                <a:lnTo>
                  <a:pt x="91527" y="36287"/>
                </a:lnTo>
                <a:lnTo>
                  <a:pt x="91564" y="36305"/>
                </a:lnTo>
                <a:lnTo>
                  <a:pt x="91639" y="36342"/>
                </a:lnTo>
                <a:lnTo>
                  <a:pt x="91676" y="36380"/>
                </a:lnTo>
                <a:lnTo>
                  <a:pt x="91732" y="36417"/>
                </a:lnTo>
                <a:lnTo>
                  <a:pt x="91788" y="36454"/>
                </a:lnTo>
                <a:lnTo>
                  <a:pt x="91862" y="36454"/>
                </a:lnTo>
                <a:lnTo>
                  <a:pt x="91899" y="36436"/>
                </a:lnTo>
                <a:lnTo>
                  <a:pt x="91918" y="36398"/>
                </a:lnTo>
                <a:lnTo>
                  <a:pt x="91936" y="36361"/>
                </a:lnTo>
                <a:lnTo>
                  <a:pt x="91918" y="36324"/>
                </a:lnTo>
                <a:lnTo>
                  <a:pt x="91899" y="36249"/>
                </a:lnTo>
                <a:lnTo>
                  <a:pt x="91862" y="36175"/>
                </a:lnTo>
                <a:lnTo>
                  <a:pt x="91825" y="36082"/>
                </a:lnTo>
                <a:lnTo>
                  <a:pt x="91825" y="36045"/>
                </a:lnTo>
                <a:lnTo>
                  <a:pt x="91843" y="35989"/>
                </a:lnTo>
                <a:lnTo>
                  <a:pt x="91899" y="35914"/>
                </a:lnTo>
                <a:lnTo>
                  <a:pt x="91955" y="35840"/>
                </a:lnTo>
                <a:lnTo>
                  <a:pt x="92011" y="35747"/>
                </a:lnTo>
                <a:lnTo>
                  <a:pt x="92085" y="35635"/>
                </a:lnTo>
                <a:lnTo>
                  <a:pt x="92104" y="35579"/>
                </a:lnTo>
                <a:lnTo>
                  <a:pt x="92104" y="35523"/>
                </a:lnTo>
                <a:lnTo>
                  <a:pt x="92104" y="35467"/>
                </a:lnTo>
                <a:lnTo>
                  <a:pt x="92067" y="35430"/>
                </a:lnTo>
                <a:lnTo>
                  <a:pt x="92011" y="35412"/>
                </a:lnTo>
                <a:lnTo>
                  <a:pt x="91936" y="35412"/>
                </a:lnTo>
                <a:lnTo>
                  <a:pt x="91881" y="35467"/>
                </a:lnTo>
                <a:lnTo>
                  <a:pt x="91806" y="35523"/>
                </a:lnTo>
                <a:lnTo>
                  <a:pt x="91694" y="35672"/>
                </a:lnTo>
                <a:lnTo>
                  <a:pt x="91620" y="35765"/>
                </a:lnTo>
                <a:lnTo>
                  <a:pt x="91471" y="35542"/>
                </a:lnTo>
                <a:lnTo>
                  <a:pt x="91359" y="35430"/>
                </a:lnTo>
                <a:lnTo>
                  <a:pt x="91303" y="35393"/>
                </a:lnTo>
                <a:lnTo>
                  <a:pt x="91248" y="35374"/>
                </a:lnTo>
                <a:close/>
                <a:moveTo>
                  <a:pt x="261" y="37571"/>
                </a:moveTo>
                <a:lnTo>
                  <a:pt x="205" y="37590"/>
                </a:lnTo>
                <a:lnTo>
                  <a:pt x="168" y="37608"/>
                </a:lnTo>
                <a:lnTo>
                  <a:pt x="149" y="37664"/>
                </a:lnTo>
                <a:lnTo>
                  <a:pt x="149" y="37776"/>
                </a:lnTo>
                <a:lnTo>
                  <a:pt x="168" y="37888"/>
                </a:lnTo>
                <a:lnTo>
                  <a:pt x="224" y="38018"/>
                </a:lnTo>
                <a:lnTo>
                  <a:pt x="298" y="38148"/>
                </a:lnTo>
                <a:lnTo>
                  <a:pt x="373" y="38241"/>
                </a:lnTo>
                <a:lnTo>
                  <a:pt x="410" y="38279"/>
                </a:lnTo>
                <a:lnTo>
                  <a:pt x="410" y="38316"/>
                </a:lnTo>
                <a:lnTo>
                  <a:pt x="410" y="38372"/>
                </a:lnTo>
                <a:lnTo>
                  <a:pt x="354" y="38409"/>
                </a:lnTo>
                <a:lnTo>
                  <a:pt x="261" y="38632"/>
                </a:lnTo>
                <a:lnTo>
                  <a:pt x="243" y="38688"/>
                </a:lnTo>
                <a:lnTo>
                  <a:pt x="243" y="38744"/>
                </a:lnTo>
                <a:lnTo>
                  <a:pt x="261" y="38781"/>
                </a:lnTo>
                <a:lnTo>
                  <a:pt x="298" y="38763"/>
                </a:lnTo>
                <a:lnTo>
                  <a:pt x="447" y="38670"/>
                </a:lnTo>
                <a:lnTo>
                  <a:pt x="578" y="38577"/>
                </a:lnTo>
                <a:lnTo>
                  <a:pt x="652" y="38670"/>
                </a:lnTo>
                <a:lnTo>
                  <a:pt x="745" y="38819"/>
                </a:lnTo>
                <a:lnTo>
                  <a:pt x="801" y="38875"/>
                </a:lnTo>
                <a:lnTo>
                  <a:pt x="857" y="38930"/>
                </a:lnTo>
                <a:lnTo>
                  <a:pt x="913" y="38968"/>
                </a:lnTo>
                <a:lnTo>
                  <a:pt x="969" y="38968"/>
                </a:lnTo>
                <a:lnTo>
                  <a:pt x="1024" y="38930"/>
                </a:lnTo>
                <a:lnTo>
                  <a:pt x="1043" y="38856"/>
                </a:lnTo>
                <a:lnTo>
                  <a:pt x="1043" y="38781"/>
                </a:lnTo>
                <a:lnTo>
                  <a:pt x="1024" y="38707"/>
                </a:lnTo>
                <a:lnTo>
                  <a:pt x="931" y="38539"/>
                </a:lnTo>
                <a:lnTo>
                  <a:pt x="876" y="38428"/>
                </a:lnTo>
                <a:lnTo>
                  <a:pt x="857" y="38335"/>
                </a:lnTo>
                <a:lnTo>
                  <a:pt x="876" y="38279"/>
                </a:lnTo>
                <a:lnTo>
                  <a:pt x="969" y="38148"/>
                </a:lnTo>
                <a:lnTo>
                  <a:pt x="1024" y="38037"/>
                </a:lnTo>
                <a:lnTo>
                  <a:pt x="1043" y="37981"/>
                </a:lnTo>
                <a:lnTo>
                  <a:pt x="1043" y="37925"/>
                </a:lnTo>
                <a:lnTo>
                  <a:pt x="987" y="37851"/>
                </a:lnTo>
                <a:lnTo>
                  <a:pt x="950" y="37832"/>
                </a:lnTo>
                <a:lnTo>
                  <a:pt x="894" y="37813"/>
                </a:lnTo>
                <a:lnTo>
                  <a:pt x="838" y="37832"/>
                </a:lnTo>
                <a:lnTo>
                  <a:pt x="745" y="37906"/>
                </a:lnTo>
                <a:lnTo>
                  <a:pt x="652" y="37999"/>
                </a:lnTo>
                <a:lnTo>
                  <a:pt x="596" y="37888"/>
                </a:lnTo>
                <a:lnTo>
                  <a:pt x="522" y="37757"/>
                </a:lnTo>
                <a:lnTo>
                  <a:pt x="429" y="37646"/>
                </a:lnTo>
                <a:lnTo>
                  <a:pt x="373" y="37608"/>
                </a:lnTo>
                <a:lnTo>
                  <a:pt x="317" y="37590"/>
                </a:lnTo>
                <a:lnTo>
                  <a:pt x="261" y="37571"/>
                </a:lnTo>
                <a:close/>
                <a:moveTo>
                  <a:pt x="91788" y="37888"/>
                </a:moveTo>
                <a:lnTo>
                  <a:pt x="91750" y="37925"/>
                </a:lnTo>
                <a:lnTo>
                  <a:pt x="91676" y="37999"/>
                </a:lnTo>
                <a:lnTo>
                  <a:pt x="91601" y="38055"/>
                </a:lnTo>
                <a:lnTo>
                  <a:pt x="91564" y="38093"/>
                </a:lnTo>
                <a:lnTo>
                  <a:pt x="91527" y="38074"/>
                </a:lnTo>
                <a:lnTo>
                  <a:pt x="91508" y="38055"/>
                </a:lnTo>
                <a:lnTo>
                  <a:pt x="91452" y="37999"/>
                </a:lnTo>
                <a:lnTo>
                  <a:pt x="91378" y="37944"/>
                </a:lnTo>
                <a:lnTo>
                  <a:pt x="91341" y="37925"/>
                </a:lnTo>
                <a:lnTo>
                  <a:pt x="91303" y="37944"/>
                </a:lnTo>
                <a:lnTo>
                  <a:pt x="91266" y="37944"/>
                </a:lnTo>
                <a:lnTo>
                  <a:pt x="91229" y="37981"/>
                </a:lnTo>
                <a:lnTo>
                  <a:pt x="91210" y="37999"/>
                </a:lnTo>
                <a:lnTo>
                  <a:pt x="91210" y="38037"/>
                </a:lnTo>
                <a:lnTo>
                  <a:pt x="91210" y="38111"/>
                </a:lnTo>
                <a:lnTo>
                  <a:pt x="91229" y="38186"/>
                </a:lnTo>
                <a:lnTo>
                  <a:pt x="91285" y="38297"/>
                </a:lnTo>
                <a:lnTo>
                  <a:pt x="91285" y="38335"/>
                </a:lnTo>
                <a:lnTo>
                  <a:pt x="91266" y="38409"/>
                </a:lnTo>
                <a:lnTo>
                  <a:pt x="91229" y="38465"/>
                </a:lnTo>
                <a:lnTo>
                  <a:pt x="91173" y="38539"/>
                </a:lnTo>
                <a:lnTo>
                  <a:pt x="91155" y="38577"/>
                </a:lnTo>
                <a:lnTo>
                  <a:pt x="91136" y="38614"/>
                </a:lnTo>
                <a:lnTo>
                  <a:pt x="91155" y="38651"/>
                </a:lnTo>
                <a:lnTo>
                  <a:pt x="91173" y="38688"/>
                </a:lnTo>
                <a:lnTo>
                  <a:pt x="91229" y="38707"/>
                </a:lnTo>
                <a:lnTo>
                  <a:pt x="91266" y="38726"/>
                </a:lnTo>
                <a:lnTo>
                  <a:pt x="91359" y="38707"/>
                </a:lnTo>
                <a:lnTo>
                  <a:pt x="91434" y="38651"/>
                </a:lnTo>
                <a:lnTo>
                  <a:pt x="91508" y="38595"/>
                </a:lnTo>
                <a:lnTo>
                  <a:pt x="91583" y="38726"/>
                </a:lnTo>
                <a:lnTo>
                  <a:pt x="91713" y="38912"/>
                </a:lnTo>
                <a:lnTo>
                  <a:pt x="91769" y="38968"/>
                </a:lnTo>
                <a:lnTo>
                  <a:pt x="91825" y="39005"/>
                </a:lnTo>
                <a:lnTo>
                  <a:pt x="91862" y="39005"/>
                </a:lnTo>
                <a:lnTo>
                  <a:pt x="91881" y="38986"/>
                </a:lnTo>
                <a:lnTo>
                  <a:pt x="91918" y="38968"/>
                </a:lnTo>
                <a:lnTo>
                  <a:pt x="91936" y="38912"/>
                </a:lnTo>
                <a:lnTo>
                  <a:pt x="91936" y="38837"/>
                </a:lnTo>
                <a:lnTo>
                  <a:pt x="91899" y="38726"/>
                </a:lnTo>
                <a:lnTo>
                  <a:pt x="91825" y="38539"/>
                </a:lnTo>
                <a:lnTo>
                  <a:pt x="91788" y="38446"/>
                </a:lnTo>
                <a:lnTo>
                  <a:pt x="91788" y="38428"/>
                </a:lnTo>
                <a:lnTo>
                  <a:pt x="91806" y="38372"/>
                </a:lnTo>
                <a:lnTo>
                  <a:pt x="91843" y="38316"/>
                </a:lnTo>
                <a:lnTo>
                  <a:pt x="91899" y="38260"/>
                </a:lnTo>
                <a:lnTo>
                  <a:pt x="92011" y="38167"/>
                </a:lnTo>
                <a:lnTo>
                  <a:pt x="92048" y="38111"/>
                </a:lnTo>
                <a:lnTo>
                  <a:pt x="92048" y="38037"/>
                </a:lnTo>
                <a:lnTo>
                  <a:pt x="92048" y="37981"/>
                </a:lnTo>
                <a:lnTo>
                  <a:pt x="92011" y="37944"/>
                </a:lnTo>
                <a:lnTo>
                  <a:pt x="91974" y="37906"/>
                </a:lnTo>
                <a:lnTo>
                  <a:pt x="91918" y="37888"/>
                </a:lnTo>
                <a:close/>
                <a:moveTo>
                  <a:pt x="224" y="40252"/>
                </a:moveTo>
                <a:lnTo>
                  <a:pt x="149" y="40289"/>
                </a:lnTo>
                <a:lnTo>
                  <a:pt x="112" y="40364"/>
                </a:lnTo>
                <a:lnTo>
                  <a:pt x="112" y="40420"/>
                </a:lnTo>
                <a:lnTo>
                  <a:pt x="131" y="40494"/>
                </a:lnTo>
                <a:lnTo>
                  <a:pt x="168" y="40569"/>
                </a:lnTo>
                <a:lnTo>
                  <a:pt x="280" y="40699"/>
                </a:lnTo>
                <a:lnTo>
                  <a:pt x="373" y="40811"/>
                </a:lnTo>
                <a:lnTo>
                  <a:pt x="261" y="40904"/>
                </a:lnTo>
                <a:lnTo>
                  <a:pt x="131" y="41053"/>
                </a:lnTo>
                <a:lnTo>
                  <a:pt x="94" y="41127"/>
                </a:lnTo>
                <a:lnTo>
                  <a:pt x="75" y="41202"/>
                </a:lnTo>
                <a:lnTo>
                  <a:pt x="94" y="41239"/>
                </a:lnTo>
                <a:lnTo>
                  <a:pt x="112" y="41258"/>
                </a:lnTo>
                <a:lnTo>
                  <a:pt x="149" y="41276"/>
                </a:lnTo>
                <a:lnTo>
                  <a:pt x="205" y="41295"/>
                </a:lnTo>
                <a:lnTo>
                  <a:pt x="243" y="41295"/>
                </a:lnTo>
                <a:lnTo>
                  <a:pt x="280" y="41276"/>
                </a:lnTo>
                <a:lnTo>
                  <a:pt x="354" y="41239"/>
                </a:lnTo>
                <a:lnTo>
                  <a:pt x="485" y="41127"/>
                </a:lnTo>
                <a:lnTo>
                  <a:pt x="559" y="41071"/>
                </a:lnTo>
                <a:lnTo>
                  <a:pt x="578" y="41053"/>
                </a:lnTo>
                <a:lnTo>
                  <a:pt x="615" y="41071"/>
                </a:lnTo>
                <a:lnTo>
                  <a:pt x="652" y="41090"/>
                </a:lnTo>
                <a:lnTo>
                  <a:pt x="708" y="41127"/>
                </a:lnTo>
                <a:lnTo>
                  <a:pt x="801" y="41220"/>
                </a:lnTo>
                <a:lnTo>
                  <a:pt x="913" y="41276"/>
                </a:lnTo>
                <a:lnTo>
                  <a:pt x="987" y="41295"/>
                </a:lnTo>
                <a:lnTo>
                  <a:pt x="1006" y="41276"/>
                </a:lnTo>
                <a:lnTo>
                  <a:pt x="1006" y="41258"/>
                </a:lnTo>
                <a:lnTo>
                  <a:pt x="1006" y="41202"/>
                </a:lnTo>
                <a:lnTo>
                  <a:pt x="931" y="41034"/>
                </a:lnTo>
                <a:lnTo>
                  <a:pt x="876" y="40867"/>
                </a:lnTo>
                <a:lnTo>
                  <a:pt x="838" y="40792"/>
                </a:lnTo>
                <a:lnTo>
                  <a:pt x="857" y="40718"/>
                </a:lnTo>
                <a:lnTo>
                  <a:pt x="894" y="40662"/>
                </a:lnTo>
                <a:lnTo>
                  <a:pt x="931" y="40625"/>
                </a:lnTo>
                <a:lnTo>
                  <a:pt x="1006" y="40532"/>
                </a:lnTo>
                <a:lnTo>
                  <a:pt x="1080" y="40364"/>
                </a:lnTo>
                <a:lnTo>
                  <a:pt x="1099" y="40289"/>
                </a:lnTo>
                <a:lnTo>
                  <a:pt x="1080" y="40271"/>
                </a:lnTo>
                <a:lnTo>
                  <a:pt x="1062" y="40271"/>
                </a:lnTo>
                <a:lnTo>
                  <a:pt x="950" y="40327"/>
                </a:lnTo>
                <a:lnTo>
                  <a:pt x="838" y="40420"/>
                </a:lnTo>
                <a:lnTo>
                  <a:pt x="633" y="40587"/>
                </a:lnTo>
                <a:lnTo>
                  <a:pt x="540" y="40476"/>
                </a:lnTo>
                <a:lnTo>
                  <a:pt x="429" y="40345"/>
                </a:lnTo>
                <a:lnTo>
                  <a:pt x="354" y="40289"/>
                </a:lnTo>
                <a:lnTo>
                  <a:pt x="298" y="40252"/>
                </a:lnTo>
                <a:close/>
                <a:moveTo>
                  <a:pt x="91899" y="40364"/>
                </a:moveTo>
                <a:lnTo>
                  <a:pt x="91843" y="40383"/>
                </a:lnTo>
                <a:lnTo>
                  <a:pt x="91806" y="40420"/>
                </a:lnTo>
                <a:lnTo>
                  <a:pt x="91527" y="40755"/>
                </a:lnTo>
                <a:lnTo>
                  <a:pt x="91471" y="40662"/>
                </a:lnTo>
                <a:lnTo>
                  <a:pt x="91378" y="40550"/>
                </a:lnTo>
                <a:lnTo>
                  <a:pt x="91322" y="40494"/>
                </a:lnTo>
                <a:lnTo>
                  <a:pt x="91266" y="40476"/>
                </a:lnTo>
                <a:lnTo>
                  <a:pt x="91210" y="40476"/>
                </a:lnTo>
                <a:lnTo>
                  <a:pt x="91155" y="40532"/>
                </a:lnTo>
                <a:lnTo>
                  <a:pt x="91117" y="40587"/>
                </a:lnTo>
                <a:lnTo>
                  <a:pt x="91117" y="40662"/>
                </a:lnTo>
                <a:lnTo>
                  <a:pt x="91136" y="40718"/>
                </a:lnTo>
                <a:lnTo>
                  <a:pt x="91173" y="40792"/>
                </a:lnTo>
                <a:lnTo>
                  <a:pt x="91266" y="40904"/>
                </a:lnTo>
                <a:lnTo>
                  <a:pt x="91285" y="40960"/>
                </a:lnTo>
                <a:lnTo>
                  <a:pt x="91303" y="41016"/>
                </a:lnTo>
                <a:lnTo>
                  <a:pt x="91285" y="41071"/>
                </a:lnTo>
                <a:lnTo>
                  <a:pt x="91248" y="41127"/>
                </a:lnTo>
                <a:lnTo>
                  <a:pt x="91136" y="41239"/>
                </a:lnTo>
                <a:lnTo>
                  <a:pt x="91080" y="41295"/>
                </a:lnTo>
                <a:lnTo>
                  <a:pt x="91043" y="41369"/>
                </a:lnTo>
                <a:lnTo>
                  <a:pt x="91043" y="41425"/>
                </a:lnTo>
                <a:lnTo>
                  <a:pt x="91099" y="41481"/>
                </a:lnTo>
                <a:lnTo>
                  <a:pt x="91136" y="41500"/>
                </a:lnTo>
                <a:lnTo>
                  <a:pt x="91155" y="41500"/>
                </a:lnTo>
                <a:lnTo>
                  <a:pt x="91229" y="41481"/>
                </a:lnTo>
                <a:lnTo>
                  <a:pt x="91359" y="41407"/>
                </a:lnTo>
                <a:lnTo>
                  <a:pt x="91490" y="41332"/>
                </a:lnTo>
                <a:lnTo>
                  <a:pt x="91527" y="41332"/>
                </a:lnTo>
                <a:lnTo>
                  <a:pt x="91601" y="41369"/>
                </a:lnTo>
                <a:lnTo>
                  <a:pt x="91676" y="41425"/>
                </a:lnTo>
                <a:lnTo>
                  <a:pt x="91788" y="41518"/>
                </a:lnTo>
                <a:lnTo>
                  <a:pt x="91843" y="41556"/>
                </a:lnTo>
                <a:lnTo>
                  <a:pt x="91936" y="41556"/>
                </a:lnTo>
                <a:lnTo>
                  <a:pt x="91974" y="41500"/>
                </a:lnTo>
                <a:lnTo>
                  <a:pt x="91974" y="41462"/>
                </a:lnTo>
                <a:lnTo>
                  <a:pt x="91955" y="41425"/>
                </a:lnTo>
                <a:lnTo>
                  <a:pt x="91918" y="41351"/>
                </a:lnTo>
                <a:lnTo>
                  <a:pt x="91862" y="41295"/>
                </a:lnTo>
                <a:lnTo>
                  <a:pt x="91806" y="41239"/>
                </a:lnTo>
                <a:lnTo>
                  <a:pt x="91732" y="41109"/>
                </a:lnTo>
                <a:lnTo>
                  <a:pt x="91881" y="40960"/>
                </a:lnTo>
                <a:lnTo>
                  <a:pt x="91974" y="40867"/>
                </a:lnTo>
                <a:lnTo>
                  <a:pt x="92067" y="40755"/>
                </a:lnTo>
                <a:lnTo>
                  <a:pt x="92104" y="40699"/>
                </a:lnTo>
                <a:lnTo>
                  <a:pt x="92123" y="40643"/>
                </a:lnTo>
                <a:lnTo>
                  <a:pt x="92141" y="40587"/>
                </a:lnTo>
                <a:lnTo>
                  <a:pt x="92123" y="40513"/>
                </a:lnTo>
                <a:lnTo>
                  <a:pt x="92104" y="40476"/>
                </a:lnTo>
                <a:lnTo>
                  <a:pt x="92067" y="40420"/>
                </a:lnTo>
                <a:lnTo>
                  <a:pt x="92030" y="40383"/>
                </a:lnTo>
                <a:lnTo>
                  <a:pt x="91992" y="40364"/>
                </a:lnTo>
                <a:close/>
                <a:moveTo>
                  <a:pt x="894" y="42784"/>
                </a:moveTo>
                <a:lnTo>
                  <a:pt x="857" y="42803"/>
                </a:lnTo>
                <a:lnTo>
                  <a:pt x="820" y="42822"/>
                </a:lnTo>
                <a:lnTo>
                  <a:pt x="745" y="42877"/>
                </a:lnTo>
                <a:lnTo>
                  <a:pt x="633" y="43026"/>
                </a:lnTo>
                <a:lnTo>
                  <a:pt x="540" y="42915"/>
                </a:lnTo>
                <a:lnTo>
                  <a:pt x="485" y="42877"/>
                </a:lnTo>
                <a:lnTo>
                  <a:pt x="429" y="42840"/>
                </a:lnTo>
                <a:lnTo>
                  <a:pt x="373" y="42822"/>
                </a:lnTo>
                <a:lnTo>
                  <a:pt x="317" y="42840"/>
                </a:lnTo>
                <a:lnTo>
                  <a:pt x="298" y="42896"/>
                </a:lnTo>
                <a:lnTo>
                  <a:pt x="280" y="42989"/>
                </a:lnTo>
                <a:lnTo>
                  <a:pt x="298" y="43064"/>
                </a:lnTo>
                <a:lnTo>
                  <a:pt x="354" y="43119"/>
                </a:lnTo>
                <a:lnTo>
                  <a:pt x="410" y="43194"/>
                </a:lnTo>
                <a:lnTo>
                  <a:pt x="429" y="43250"/>
                </a:lnTo>
                <a:lnTo>
                  <a:pt x="391" y="43306"/>
                </a:lnTo>
                <a:lnTo>
                  <a:pt x="298" y="43399"/>
                </a:lnTo>
                <a:lnTo>
                  <a:pt x="149" y="43529"/>
                </a:lnTo>
                <a:lnTo>
                  <a:pt x="112" y="43566"/>
                </a:lnTo>
                <a:lnTo>
                  <a:pt x="131" y="43603"/>
                </a:lnTo>
                <a:lnTo>
                  <a:pt x="298" y="43603"/>
                </a:lnTo>
                <a:lnTo>
                  <a:pt x="485" y="43510"/>
                </a:lnTo>
                <a:lnTo>
                  <a:pt x="540" y="43473"/>
                </a:lnTo>
                <a:lnTo>
                  <a:pt x="578" y="43455"/>
                </a:lnTo>
                <a:lnTo>
                  <a:pt x="615" y="43473"/>
                </a:lnTo>
                <a:lnTo>
                  <a:pt x="633" y="43529"/>
                </a:lnTo>
                <a:lnTo>
                  <a:pt x="727" y="43622"/>
                </a:lnTo>
                <a:lnTo>
                  <a:pt x="857" y="43734"/>
                </a:lnTo>
                <a:lnTo>
                  <a:pt x="913" y="43771"/>
                </a:lnTo>
                <a:lnTo>
                  <a:pt x="950" y="43790"/>
                </a:lnTo>
                <a:lnTo>
                  <a:pt x="969" y="43771"/>
                </a:lnTo>
                <a:lnTo>
                  <a:pt x="987" y="43734"/>
                </a:lnTo>
                <a:lnTo>
                  <a:pt x="987" y="43641"/>
                </a:lnTo>
                <a:lnTo>
                  <a:pt x="950" y="43548"/>
                </a:lnTo>
                <a:lnTo>
                  <a:pt x="894" y="43455"/>
                </a:lnTo>
                <a:lnTo>
                  <a:pt x="820" y="43361"/>
                </a:lnTo>
                <a:lnTo>
                  <a:pt x="801" y="43324"/>
                </a:lnTo>
                <a:lnTo>
                  <a:pt x="801" y="43287"/>
                </a:lnTo>
                <a:lnTo>
                  <a:pt x="820" y="43250"/>
                </a:lnTo>
                <a:lnTo>
                  <a:pt x="838" y="43213"/>
                </a:lnTo>
                <a:lnTo>
                  <a:pt x="931" y="43157"/>
                </a:lnTo>
                <a:lnTo>
                  <a:pt x="1006" y="43082"/>
                </a:lnTo>
                <a:lnTo>
                  <a:pt x="1024" y="43026"/>
                </a:lnTo>
                <a:lnTo>
                  <a:pt x="1043" y="42989"/>
                </a:lnTo>
                <a:lnTo>
                  <a:pt x="1043" y="42915"/>
                </a:lnTo>
                <a:lnTo>
                  <a:pt x="1024" y="42840"/>
                </a:lnTo>
                <a:lnTo>
                  <a:pt x="969" y="42803"/>
                </a:lnTo>
                <a:lnTo>
                  <a:pt x="894" y="42784"/>
                </a:lnTo>
                <a:close/>
                <a:moveTo>
                  <a:pt x="91341" y="42877"/>
                </a:moveTo>
                <a:lnTo>
                  <a:pt x="91266" y="42896"/>
                </a:lnTo>
                <a:lnTo>
                  <a:pt x="91210" y="42952"/>
                </a:lnTo>
                <a:lnTo>
                  <a:pt x="91192" y="43008"/>
                </a:lnTo>
                <a:lnTo>
                  <a:pt x="91210" y="43082"/>
                </a:lnTo>
                <a:lnTo>
                  <a:pt x="91248" y="43213"/>
                </a:lnTo>
                <a:lnTo>
                  <a:pt x="91359" y="43417"/>
                </a:lnTo>
                <a:lnTo>
                  <a:pt x="91210" y="43566"/>
                </a:lnTo>
                <a:lnTo>
                  <a:pt x="91173" y="43622"/>
                </a:lnTo>
                <a:lnTo>
                  <a:pt x="91173" y="43678"/>
                </a:lnTo>
                <a:lnTo>
                  <a:pt x="91210" y="43734"/>
                </a:lnTo>
                <a:lnTo>
                  <a:pt x="91248" y="43771"/>
                </a:lnTo>
                <a:lnTo>
                  <a:pt x="91341" y="43771"/>
                </a:lnTo>
                <a:lnTo>
                  <a:pt x="91434" y="43734"/>
                </a:lnTo>
                <a:lnTo>
                  <a:pt x="91490" y="43697"/>
                </a:lnTo>
                <a:lnTo>
                  <a:pt x="91527" y="43678"/>
                </a:lnTo>
                <a:lnTo>
                  <a:pt x="91564" y="43715"/>
                </a:lnTo>
                <a:lnTo>
                  <a:pt x="91601" y="43771"/>
                </a:lnTo>
                <a:lnTo>
                  <a:pt x="91694" y="43883"/>
                </a:lnTo>
                <a:lnTo>
                  <a:pt x="91825" y="44032"/>
                </a:lnTo>
                <a:lnTo>
                  <a:pt x="91899" y="44069"/>
                </a:lnTo>
                <a:lnTo>
                  <a:pt x="91974" y="44069"/>
                </a:lnTo>
                <a:lnTo>
                  <a:pt x="91992" y="44032"/>
                </a:lnTo>
                <a:lnTo>
                  <a:pt x="92011" y="43920"/>
                </a:lnTo>
                <a:lnTo>
                  <a:pt x="92011" y="43883"/>
                </a:lnTo>
                <a:lnTo>
                  <a:pt x="91992" y="43827"/>
                </a:lnTo>
                <a:lnTo>
                  <a:pt x="91936" y="43734"/>
                </a:lnTo>
                <a:lnTo>
                  <a:pt x="91881" y="43641"/>
                </a:lnTo>
                <a:lnTo>
                  <a:pt x="91843" y="43548"/>
                </a:lnTo>
                <a:lnTo>
                  <a:pt x="91806" y="43510"/>
                </a:lnTo>
                <a:lnTo>
                  <a:pt x="91806" y="43473"/>
                </a:lnTo>
                <a:lnTo>
                  <a:pt x="91825" y="43436"/>
                </a:lnTo>
                <a:lnTo>
                  <a:pt x="91862" y="43399"/>
                </a:lnTo>
                <a:lnTo>
                  <a:pt x="91955" y="43268"/>
                </a:lnTo>
                <a:lnTo>
                  <a:pt x="91992" y="43157"/>
                </a:lnTo>
                <a:lnTo>
                  <a:pt x="91992" y="43082"/>
                </a:lnTo>
                <a:lnTo>
                  <a:pt x="91974" y="43026"/>
                </a:lnTo>
                <a:lnTo>
                  <a:pt x="91918" y="43008"/>
                </a:lnTo>
                <a:lnTo>
                  <a:pt x="91843" y="43026"/>
                </a:lnTo>
                <a:lnTo>
                  <a:pt x="91769" y="43045"/>
                </a:lnTo>
                <a:lnTo>
                  <a:pt x="91694" y="43082"/>
                </a:lnTo>
                <a:lnTo>
                  <a:pt x="91620" y="43157"/>
                </a:lnTo>
                <a:lnTo>
                  <a:pt x="91564" y="43045"/>
                </a:lnTo>
                <a:lnTo>
                  <a:pt x="91452" y="42933"/>
                </a:lnTo>
                <a:lnTo>
                  <a:pt x="91397" y="42896"/>
                </a:lnTo>
                <a:lnTo>
                  <a:pt x="91341" y="42877"/>
                </a:lnTo>
                <a:close/>
                <a:moveTo>
                  <a:pt x="913" y="45335"/>
                </a:moveTo>
                <a:lnTo>
                  <a:pt x="876" y="45372"/>
                </a:lnTo>
                <a:lnTo>
                  <a:pt x="764" y="45558"/>
                </a:lnTo>
                <a:lnTo>
                  <a:pt x="652" y="45726"/>
                </a:lnTo>
                <a:lnTo>
                  <a:pt x="540" y="45651"/>
                </a:lnTo>
                <a:lnTo>
                  <a:pt x="391" y="45521"/>
                </a:lnTo>
                <a:lnTo>
                  <a:pt x="298" y="45465"/>
                </a:lnTo>
                <a:lnTo>
                  <a:pt x="224" y="45428"/>
                </a:lnTo>
                <a:lnTo>
                  <a:pt x="131" y="45428"/>
                </a:lnTo>
                <a:lnTo>
                  <a:pt x="112" y="45465"/>
                </a:lnTo>
                <a:lnTo>
                  <a:pt x="94" y="45484"/>
                </a:lnTo>
                <a:lnTo>
                  <a:pt x="75" y="45521"/>
                </a:lnTo>
                <a:lnTo>
                  <a:pt x="94" y="45577"/>
                </a:lnTo>
                <a:lnTo>
                  <a:pt x="149" y="45651"/>
                </a:lnTo>
                <a:lnTo>
                  <a:pt x="205" y="45726"/>
                </a:lnTo>
                <a:lnTo>
                  <a:pt x="336" y="45875"/>
                </a:lnTo>
                <a:lnTo>
                  <a:pt x="447" y="45968"/>
                </a:lnTo>
                <a:lnTo>
                  <a:pt x="280" y="46117"/>
                </a:lnTo>
                <a:lnTo>
                  <a:pt x="261" y="46154"/>
                </a:lnTo>
                <a:lnTo>
                  <a:pt x="224" y="46191"/>
                </a:lnTo>
                <a:lnTo>
                  <a:pt x="224" y="46229"/>
                </a:lnTo>
                <a:lnTo>
                  <a:pt x="261" y="46266"/>
                </a:lnTo>
                <a:lnTo>
                  <a:pt x="317" y="46266"/>
                </a:lnTo>
                <a:lnTo>
                  <a:pt x="391" y="46229"/>
                </a:lnTo>
                <a:lnTo>
                  <a:pt x="522" y="46173"/>
                </a:lnTo>
                <a:lnTo>
                  <a:pt x="615" y="46154"/>
                </a:lnTo>
                <a:lnTo>
                  <a:pt x="727" y="46191"/>
                </a:lnTo>
                <a:lnTo>
                  <a:pt x="801" y="46229"/>
                </a:lnTo>
                <a:lnTo>
                  <a:pt x="876" y="46266"/>
                </a:lnTo>
                <a:lnTo>
                  <a:pt x="950" y="46266"/>
                </a:lnTo>
                <a:lnTo>
                  <a:pt x="987" y="46247"/>
                </a:lnTo>
                <a:lnTo>
                  <a:pt x="1024" y="46210"/>
                </a:lnTo>
                <a:lnTo>
                  <a:pt x="1062" y="46154"/>
                </a:lnTo>
                <a:lnTo>
                  <a:pt x="1062" y="46098"/>
                </a:lnTo>
                <a:lnTo>
                  <a:pt x="1062" y="46061"/>
                </a:lnTo>
                <a:lnTo>
                  <a:pt x="1024" y="46024"/>
                </a:lnTo>
                <a:lnTo>
                  <a:pt x="950" y="45949"/>
                </a:lnTo>
                <a:lnTo>
                  <a:pt x="876" y="45894"/>
                </a:lnTo>
                <a:lnTo>
                  <a:pt x="931" y="45800"/>
                </a:lnTo>
                <a:lnTo>
                  <a:pt x="1006" y="45707"/>
                </a:lnTo>
                <a:lnTo>
                  <a:pt x="1062" y="45596"/>
                </a:lnTo>
                <a:lnTo>
                  <a:pt x="1080" y="45540"/>
                </a:lnTo>
                <a:lnTo>
                  <a:pt x="1080" y="45503"/>
                </a:lnTo>
                <a:lnTo>
                  <a:pt x="1062" y="45428"/>
                </a:lnTo>
                <a:lnTo>
                  <a:pt x="1024" y="45354"/>
                </a:lnTo>
                <a:lnTo>
                  <a:pt x="987" y="45335"/>
                </a:lnTo>
                <a:close/>
                <a:moveTo>
                  <a:pt x="91285" y="45428"/>
                </a:moveTo>
                <a:lnTo>
                  <a:pt x="91248" y="45447"/>
                </a:lnTo>
                <a:lnTo>
                  <a:pt x="91210" y="45465"/>
                </a:lnTo>
                <a:lnTo>
                  <a:pt x="91155" y="45540"/>
                </a:lnTo>
                <a:lnTo>
                  <a:pt x="91136" y="45633"/>
                </a:lnTo>
                <a:lnTo>
                  <a:pt x="91136" y="45670"/>
                </a:lnTo>
                <a:lnTo>
                  <a:pt x="91155" y="45707"/>
                </a:lnTo>
                <a:lnTo>
                  <a:pt x="91248" y="45819"/>
                </a:lnTo>
                <a:lnTo>
                  <a:pt x="91303" y="45894"/>
                </a:lnTo>
                <a:lnTo>
                  <a:pt x="91322" y="45949"/>
                </a:lnTo>
                <a:lnTo>
                  <a:pt x="91341" y="46005"/>
                </a:lnTo>
                <a:lnTo>
                  <a:pt x="91322" y="46061"/>
                </a:lnTo>
                <a:lnTo>
                  <a:pt x="91266" y="46154"/>
                </a:lnTo>
                <a:lnTo>
                  <a:pt x="91248" y="46229"/>
                </a:lnTo>
                <a:lnTo>
                  <a:pt x="91210" y="46303"/>
                </a:lnTo>
                <a:lnTo>
                  <a:pt x="91210" y="46340"/>
                </a:lnTo>
                <a:lnTo>
                  <a:pt x="91229" y="46359"/>
                </a:lnTo>
                <a:lnTo>
                  <a:pt x="91248" y="46378"/>
                </a:lnTo>
                <a:lnTo>
                  <a:pt x="91303" y="46396"/>
                </a:lnTo>
                <a:lnTo>
                  <a:pt x="91341" y="46378"/>
                </a:lnTo>
                <a:lnTo>
                  <a:pt x="91378" y="46340"/>
                </a:lnTo>
                <a:lnTo>
                  <a:pt x="91452" y="46284"/>
                </a:lnTo>
                <a:lnTo>
                  <a:pt x="91527" y="46247"/>
                </a:lnTo>
                <a:lnTo>
                  <a:pt x="91564" y="46247"/>
                </a:lnTo>
                <a:lnTo>
                  <a:pt x="91601" y="46284"/>
                </a:lnTo>
                <a:lnTo>
                  <a:pt x="91657" y="46340"/>
                </a:lnTo>
                <a:lnTo>
                  <a:pt x="91732" y="46415"/>
                </a:lnTo>
                <a:lnTo>
                  <a:pt x="91806" y="46508"/>
                </a:lnTo>
                <a:lnTo>
                  <a:pt x="91862" y="46545"/>
                </a:lnTo>
                <a:lnTo>
                  <a:pt x="91918" y="46564"/>
                </a:lnTo>
                <a:lnTo>
                  <a:pt x="91955" y="46564"/>
                </a:lnTo>
                <a:lnTo>
                  <a:pt x="92011" y="46545"/>
                </a:lnTo>
                <a:lnTo>
                  <a:pt x="92048" y="46508"/>
                </a:lnTo>
                <a:lnTo>
                  <a:pt x="92048" y="46471"/>
                </a:lnTo>
                <a:lnTo>
                  <a:pt x="92048" y="46433"/>
                </a:lnTo>
                <a:lnTo>
                  <a:pt x="92048" y="46378"/>
                </a:lnTo>
                <a:lnTo>
                  <a:pt x="91992" y="46303"/>
                </a:lnTo>
                <a:lnTo>
                  <a:pt x="91955" y="46210"/>
                </a:lnTo>
                <a:lnTo>
                  <a:pt x="91881" y="46117"/>
                </a:lnTo>
                <a:lnTo>
                  <a:pt x="91843" y="46042"/>
                </a:lnTo>
                <a:lnTo>
                  <a:pt x="91825" y="45987"/>
                </a:lnTo>
                <a:lnTo>
                  <a:pt x="91825" y="45931"/>
                </a:lnTo>
                <a:lnTo>
                  <a:pt x="91843" y="45894"/>
                </a:lnTo>
                <a:lnTo>
                  <a:pt x="91918" y="45800"/>
                </a:lnTo>
                <a:lnTo>
                  <a:pt x="91955" y="45726"/>
                </a:lnTo>
                <a:lnTo>
                  <a:pt x="92011" y="45614"/>
                </a:lnTo>
                <a:lnTo>
                  <a:pt x="92011" y="45577"/>
                </a:lnTo>
                <a:lnTo>
                  <a:pt x="92011" y="45521"/>
                </a:lnTo>
                <a:lnTo>
                  <a:pt x="91992" y="45484"/>
                </a:lnTo>
                <a:lnTo>
                  <a:pt x="91936" y="45447"/>
                </a:lnTo>
                <a:lnTo>
                  <a:pt x="91843" y="45447"/>
                </a:lnTo>
                <a:lnTo>
                  <a:pt x="91750" y="45521"/>
                </a:lnTo>
                <a:lnTo>
                  <a:pt x="91657" y="45596"/>
                </a:lnTo>
                <a:lnTo>
                  <a:pt x="91601" y="45670"/>
                </a:lnTo>
                <a:lnTo>
                  <a:pt x="91527" y="45596"/>
                </a:lnTo>
                <a:lnTo>
                  <a:pt x="91471" y="45503"/>
                </a:lnTo>
                <a:lnTo>
                  <a:pt x="91378" y="45447"/>
                </a:lnTo>
                <a:lnTo>
                  <a:pt x="91341" y="45428"/>
                </a:lnTo>
                <a:close/>
                <a:moveTo>
                  <a:pt x="336" y="47699"/>
                </a:moveTo>
                <a:lnTo>
                  <a:pt x="298" y="47718"/>
                </a:lnTo>
                <a:lnTo>
                  <a:pt x="280" y="47755"/>
                </a:lnTo>
                <a:lnTo>
                  <a:pt x="261" y="47793"/>
                </a:lnTo>
                <a:lnTo>
                  <a:pt x="243" y="47867"/>
                </a:lnTo>
                <a:lnTo>
                  <a:pt x="261" y="47960"/>
                </a:lnTo>
                <a:lnTo>
                  <a:pt x="298" y="48035"/>
                </a:lnTo>
                <a:lnTo>
                  <a:pt x="354" y="48128"/>
                </a:lnTo>
                <a:lnTo>
                  <a:pt x="466" y="48277"/>
                </a:lnTo>
                <a:lnTo>
                  <a:pt x="559" y="48388"/>
                </a:lnTo>
                <a:lnTo>
                  <a:pt x="243" y="48593"/>
                </a:lnTo>
                <a:lnTo>
                  <a:pt x="131" y="48649"/>
                </a:lnTo>
                <a:lnTo>
                  <a:pt x="56" y="48723"/>
                </a:lnTo>
                <a:lnTo>
                  <a:pt x="0" y="48779"/>
                </a:lnTo>
                <a:lnTo>
                  <a:pt x="0" y="48835"/>
                </a:lnTo>
                <a:lnTo>
                  <a:pt x="19" y="48910"/>
                </a:lnTo>
                <a:lnTo>
                  <a:pt x="75" y="48928"/>
                </a:lnTo>
                <a:lnTo>
                  <a:pt x="131" y="48928"/>
                </a:lnTo>
                <a:lnTo>
                  <a:pt x="205" y="48910"/>
                </a:lnTo>
                <a:lnTo>
                  <a:pt x="336" y="48817"/>
                </a:lnTo>
                <a:lnTo>
                  <a:pt x="447" y="48742"/>
                </a:lnTo>
                <a:lnTo>
                  <a:pt x="578" y="48612"/>
                </a:lnTo>
                <a:lnTo>
                  <a:pt x="652" y="48556"/>
                </a:lnTo>
                <a:lnTo>
                  <a:pt x="708" y="48519"/>
                </a:lnTo>
                <a:lnTo>
                  <a:pt x="727" y="48519"/>
                </a:lnTo>
                <a:lnTo>
                  <a:pt x="764" y="48537"/>
                </a:lnTo>
                <a:lnTo>
                  <a:pt x="857" y="48612"/>
                </a:lnTo>
                <a:lnTo>
                  <a:pt x="950" y="48668"/>
                </a:lnTo>
                <a:lnTo>
                  <a:pt x="1024" y="48705"/>
                </a:lnTo>
                <a:lnTo>
                  <a:pt x="1155" y="48705"/>
                </a:lnTo>
                <a:lnTo>
                  <a:pt x="1173" y="48686"/>
                </a:lnTo>
                <a:lnTo>
                  <a:pt x="1173" y="48630"/>
                </a:lnTo>
                <a:lnTo>
                  <a:pt x="1118" y="48575"/>
                </a:lnTo>
                <a:lnTo>
                  <a:pt x="1006" y="48426"/>
                </a:lnTo>
                <a:lnTo>
                  <a:pt x="894" y="48314"/>
                </a:lnTo>
                <a:lnTo>
                  <a:pt x="1043" y="48146"/>
                </a:lnTo>
                <a:lnTo>
                  <a:pt x="1118" y="48035"/>
                </a:lnTo>
                <a:lnTo>
                  <a:pt x="1136" y="47997"/>
                </a:lnTo>
                <a:lnTo>
                  <a:pt x="1136" y="47979"/>
                </a:lnTo>
                <a:lnTo>
                  <a:pt x="1118" y="47960"/>
                </a:lnTo>
                <a:lnTo>
                  <a:pt x="1080" y="47979"/>
                </a:lnTo>
                <a:lnTo>
                  <a:pt x="1024" y="48035"/>
                </a:lnTo>
                <a:lnTo>
                  <a:pt x="913" y="48128"/>
                </a:lnTo>
                <a:lnTo>
                  <a:pt x="820" y="48202"/>
                </a:lnTo>
                <a:lnTo>
                  <a:pt x="782" y="48184"/>
                </a:lnTo>
                <a:lnTo>
                  <a:pt x="727" y="48128"/>
                </a:lnTo>
                <a:lnTo>
                  <a:pt x="671" y="48053"/>
                </a:lnTo>
                <a:lnTo>
                  <a:pt x="615" y="47960"/>
                </a:lnTo>
                <a:lnTo>
                  <a:pt x="578" y="47867"/>
                </a:lnTo>
                <a:lnTo>
                  <a:pt x="522" y="47774"/>
                </a:lnTo>
                <a:lnTo>
                  <a:pt x="447" y="47718"/>
                </a:lnTo>
                <a:lnTo>
                  <a:pt x="373" y="47699"/>
                </a:lnTo>
                <a:close/>
                <a:moveTo>
                  <a:pt x="91173" y="47942"/>
                </a:moveTo>
                <a:lnTo>
                  <a:pt x="91192" y="48016"/>
                </a:lnTo>
                <a:lnTo>
                  <a:pt x="91248" y="48184"/>
                </a:lnTo>
                <a:lnTo>
                  <a:pt x="91378" y="48444"/>
                </a:lnTo>
                <a:lnTo>
                  <a:pt x="91229" y="48500"/>
                </a:lnTo>
                <a:lnTo>
                  <a:pt x="91173" y="48556"/>
                </a:lnTo>
                <a:lnTo>
                  <a:pt x="91136" y="48612"/>
                </a:lnTo>
                <a:lnTo>
                  <a:pt x="91136" y="48649"/>
                </a:lnTo>
                <a:lnTo>
                  <a:pt x="91136" y="48686"/>
                </a:lnTo>
                <a:lnTo>
                  <a:pt x="91173" y="48761"/>
                </a:lnTo>
                <a:lnTo>
                  <a:pt x="91248" y="48798"/>
                </a:lnTo>
                <a:lnTo>
                  <a:pt x="91285" y="48817"/>
                </a:lnTo>
                <a:lnTo>
                  <a:pt x="91322" y="48798"/>
                </a:lnTo>
                <a:lnTo>
                  <a:pt x="91434" y="48742"/>
                </a:lnTo>
                <a:lnTo>
                  <a:pt x="91508" y="48723"/>
                </a:lnTo>
                <a:lnTo>
                  <a:pt x="91545" y="48705"/>
                </a:lnTo>
                <a:lnTo>
                  <a:pt x="91564" y="48742"/>
                </a:lnTo>
                <a:lnTo>
                  <a:pt x="91601" y="48779"/>
                </a:lnTo>
                <a:lnTo>
                  <a:pt x="91657" y="48872"/>
                </a:lnTo>
                <a:lnTo>
                  <a:pt x="91750" y="49003"/>
                </a:lnTo>
                <a:lnTo>
                  <a:pt x="91825" y="49059"/>
                </a:lnTo>
                <a:lnTo>
                  <a:pt x="91899" y="49096"/>
                </a:lnTo>
                <a:lnTo>
                  <a:pt x="92011" y="49096"/>
                </a:lnTo>
                <a:lnTo>
                  <a:pt x="92030" y="49077"/>
                </a:lnTo>
                <a:lnTo>
                  <a:pt x="92048" y="49040"/>
                </a:lnTo>
                <a:lnTo>
                  <a:pt x="92067" y="48984"/>
                </a:lnTo>
                <a:lnTo>
                  <a:pt x="92030" y="48891"/>
                </a:lnTo>
                <a:lnTo>
                  <a:pt x="91936" y="48723"/>
                </a:lnTo>
                <a:lnTo>
                  <a:pt x="91862" y="48593"/>
                </a:lnTo>
                <a:lnTo>
                  <a:pt x="91825" y="48537"/>
                </a:lnTo>
                <a:lnTo>
                  <a:pt x="91881" y="48463"/>
                </a:lnTo>
                <a:lnTo>
                  <a:pt x="91936" y="48388"/>
                </a:lnTo>
                <a:lnTo>
                  <a:pt x="91992" y="48295"/>
                </a:lnTo>
                <a:lnTo>
                  <a:pt x="92030" y="48202"/>
                </a:lnTo>
                <a:lnTo>
                  <a:pt x="92011" y="48165"/>
                </a:lnTo>
                <a:lnTo>
                  <a:pt x="91974" y="48146"/>
                </a:lnTo>
                <a:lnTo>
                  <a:pt x="91899" y="48165"/>
                </a:lnTo>
                <a:lnTo>
                  <a:pt x="91843" y="48184"/>
                </a:lnTo>
                <a:lnTo>
                  <a:pt x="91806" y="48221"/>
                </a:lnTo>
                <a:lnTo>
                  <a:pt x="91750" y="48258"/>
                </a:lnTo>
                <a:lnTo>
                  <a:pt x="91694" y="48277"/>
                </a:lnTo>
                <a:lnTo>
                  <a:pt x="91620" y="48295"/>
                </a:lnTo>
                <a:lnTo>
                  <a:pt x="91545" y="48239"/>
                </a:lnTo>
                <a:lnTo>
                  <a:pt x="91452" y="48165"/>
                </a:lnTo>
                <a:lnTo>
                  <a:pt x="91378" y="48090"/>
                </a:lnTo>
                <a:lnTo>
                  <a:pt x="91285" y="48016"/>
                </a:lnTo>
                <a:lnTo>
                  <a:pt x="91173" y="47942"/>
                </a:lnTo>
                <a:close/>
                <a:moveTo>
                  <a:pt x="14374" y="50399"/>
                </a:moveTo>
                <a:lnTo>
                  <a:pt x="14318" y="50418"/>
                </a:lnTo>
                <a:lnTo>
                  <a:pt x="14225" y="50474"/>
                </a:lnTo>
                <a:lnTo>
                  <a:pt x="14094" y="50604"/>
                </a:lnTo>
                <a:lnTo>
                  <a:pt x="14057" y="50660"/>
                </a:lnTo>
                <a:lnTo>
                  <a:pt x="14001" y="50678"/>
                </a:lnTo>
                <a:lnTo>
                  <a:pt x="13964" y="50660"/>
                </a:lnTo>
                <a:lnTo>
                  <a:pt x="13908" y="50604"/>
                </a:lnTo>
                <a:lnTo>
                  <a:pt x="13778" y="50548"/>
                </a:lnTo>
                <a:lnTo>
                  <a:pt x="13629" y="50455"/>
                </a:lnTo>
                <a:lnTo>
                  <a:pt x="13536" y="50418"/>
                </a:lnTo>
                <a:lnTo>
                  <a:pt x="13461" y="50418"/>
                </a:lnTo>
                <a:lnTo>
                  <a:pt x="13405" y="50436"/>
                </a:lnTo>
                <a:lnTo>
                  <a:pt x="13368" y="50455"/>
                </a:lnTo>
                <a:lnTo>
                  <a:pt x="13350" y="50492"/>
                </a:lnTo>
                <a:lnTo>
                  <a:pt x="13350" y="50548"/>
                </a:lnTo>
                <a:lnTo>
                  <a:pt x="13368" y="50604"/>
                </a:lnTo>
                <a:lnTo>
                  <a:pt x="13424" y="50660"/>
                </a:lnTo>
                <a:lnTo>
                  <a:pt x="13499" y="50716"/>
                </a:lnTo>
                <a:lnTo>
                  <a:pt x="13648" y="50790"/>
                </a:lnTo>
                <a:lnTo>
                  <a:pt x="13778" y="50846"/>
                </a:lnTo>
                <a:lnTo>
                  <a:pt x="13685" y="50920"/>
                </a:lnTo>
                <a:lnTo>
                  <a:pt x="13592" y="51013"/>
                </a:lnTo>
                <a:lnTo>
                  <a:pt x="13554" y="51051"/>
                </a:lnTo>
                <a:lnTo>
                  <a:pt x="13536" y="51107"/>
                </a:lnTo>
                <a:lnTo>
                  <a:pt x="13554" y="51162"/>
                </a:lnTo>
                <a:lnTo>
                  <a:pt x="13573" y="51200"/>
                </a:lnTo>
                <a:lnTo>
                  <a:pt x="13610" y="51237"/>
                </a:lnTo>
                <a:lnTo>
                  <a:pt x="13796" y="51237"/>
                </a:lnTo>
                <a:lnTo>
                  <a:pt x="13927" y="51200"/>
                </a:lnTo>
                <a:lnTo>
                  <a:pt x="14020" y="51144"/>
                </a:lnTo>
                <a:lnTo>
                  <a:pt x="14094" y="51107"/>
                </a:lnTo>
                <a:lnTo>
                  <a:pt x="14132" y="51069"/>
                </a:lnTo>
                <a:lnTo>
                  <a:pt x="14150" y="51051"/>
                </a:lnTo>
                <a:lnTo>
                  <a:pt x="14225" y="51069"/>
                </a:lnTo>
                <a:lnTo>
                  <a:pt x="14281" y="51107"/>
                </a:lnTo>
                <a:lnTo>
                  <a:pt x="14355" y="51162"/>
                </a:lnTo>
                <a:lnTo>
                  <a:pt x="14411" y="51181"/>
                </a:lnTo>
                <a:lnTo>
                  <a:pt x="14504" y="51218"/>
                </a:lnTo>
                <a:lnTo>
                  <a:pt x="14523" y="51218"/>
                </a:lnTo>
                <a:lnTo>
                  <a:pt x="14541" y="51162"/>
                </a:lnTo>
                <a:lnTo>
                  <a:pt x="14541" y="51144"/>
                </a:lnTo>
                <a:lnTo>
                  <a:pt x="14504" y="51107"/>
                </a:lnTo>
                <a:lnTo>
                  <a:pt x="14448" y="51032"/>
                </a:lnTo>
                <a:lnTo>
                  <a:pt x="14318" y="50920"/>
                </a:lnTo>
                <a:lnTo>
                  <a:pt x="14392" y="50809"/>
                </a:lnTo>
                <a:lnTo>
                  <a:pt x="14485" y="50678"/>
                </a:lnTo>
                <a:lnTo>
                  <a:pt x="14504" y="50604"/>
                </a:lnTo>
                <a:lnTo>
                  <a:pt x="14504" y="50529"/>
                </a:lnTo>
                <a:lnTo>
                  <a:pt x="14485" y="50474"/>
                </a:lnTo>
                <a:lnTo>
                  <a:pt x="14448" y="50418"/>
                </a:lnTo>
                <a:lnTo>
                  <a:pt x="14374" y="50399"/>
                </a:lnTo>
                <a:close/>
                <a:moveTo>
                  <a:pt x="75813" y="50418"/>
                </a:moveTo>
                <a:lnTo>
                  <a:pt x="75702" y="50455"/>
                </a:lnTo>
                <a:lnTo>
                  <a:pt x="75608" y="50492"/>
                </a:lnTo>
                <a:lnTo>
                  <a:pt x="75515" y="50548"/>
                </a:lnTo>
                <a:lnTo>
                  <a:pt x="75478" y="50585"/>
                </a:lnTo>
                <a:lnTo>
                  <a:pt x="75385" y="50585"/>
                </a:lnTo>
                <a:lnTo>
                  <a:pt x="75348" y="50529"/>
                </a:lnTo>
                <a:lnTo>
                  <a:pt x="75292" y="50511"/>
                </a:lnTo>
                <a:lnTo>
                  <a:pt x="75255" y="50492"/>
                </a:lnTo>
                <a:lnTo>
                  <a:pt x="75199" y="50474"/>
                </a:lnTo>
                <a:lnTo>
                  <a:pt x="75124" y="50492"/>
                </a:lnTo>
                <a:lnTo>
                  <a:pt x="75087" y="50511"/>
                </a:lnTo>
                <a:lnTo>
                  <a:pt x="75069" y="50567"/>
                </a:lnTo>
                <a:lnTo>
                  <a:pt x="75069" y="50604"/>
                </a:lnTo>
                <a:lnTo>
                  <a:pt x="75069" y="50641"/>
                </a:lnTo>
                <a:lnTo>
                  <a:pt x="75124" y="50716"/>
                </a:lnTo>
                <a:lnTo>
                  <a:pt x="75180" y="50790"/>
                </a:lnTo>
                <a:lnTo>
                  <a:pt x="75124" y="50865"/>
                </a:lnTo>
                <a:lnTo>
                  <a:pt x="75106" y="50939"/>
                </a:lnTo>
                <a:lnTo>
                  <a:pt x="75106" y="50995"/>
                </a:lnTo>
                <a:lnTo>
                  <a:pt x="75124" y="51032"/>
                </a:lnTo>
                <a:lnTo>
                  <a:pt x="75143" y="51069"/>
                </a:lnTo>
                <a:lnTo>
                  <a:pt x="75180" y="51088"/>
                </a:lnTo>
                <a:lnTo>
                  <a:pt x="75236" y="51125"/>
                </a:lnTo>
                <a:lnTo>
                  <a:pt x="75329" y="51125"/>
                </a:lnTo>
                <a:lnTo>
                  <a:pt x="75366" y="51107"/>
                </a:lnTo>
                <a:lnTo>
                  <a:pt x="75459" y="51051"/>
                </a:lnTo>
                <a:lnTo>
                  <a:pt x="75571" y="51051"/>
                </a:lnTo>
                <a:lnTo>
                  <a:pt x="75627" y="51088"/>
                </a:lnTo>
                <a:lnTo>
                  <a:pt x="75757" y="51181"/>
                </a:lnTo>
                <a:lnTo>
                  <a:pt x="75832" y="51218"/>
                </a:lnTo>
                <a:lnTo>
                  <a:pt x="75888" y="51237"/>
                </a:lnTo>
                <a:lnTo>
                  <a:pt x="75944" y="51237"/>
                </a:lnTo>
                <a:lnTo>
                  <a:pt x="75981" y="51200"/>
                </a:lnTo>
                <a:lnTo>
                  <a:pt x="75999" y="51162"/>
                </a:lnTo>
                <a:lnTo>
                  <a:pt x="75981" y="51107"/>
                </a:lnTo>
                <a:lnTo>
                  <a:pt x="75962" y="51051"/>
                </a:lnTo>
                <a:lnTo>
                  <a:pt x="75906" y="50995"/>
                </a:lnTo>
                <a:lnTo>
                  <a:pt x="75813" y="50902"/>
                </a:lnTo>
                <a:lnTo>
                  <a:pt x="75720" y="50827"/>
                </a:lnTo>
                <a:lnTo>
                  <a:pt x="75813" y="50771"/>
                </a:lnTo>
                <a:lnTo>
                  <a:pt x="75925" y="50697"/>
                </a:lnTo>
                <a:lnTo>
                  <a:pt x="75962" y="50660"/>
                </a:lnTo>
                <a:lnTo>
                  <a:pt x="75981" y="50623"/>
                </a:lnTo>
                <a:lnTo>
                  <a:pt x="75999" y="50567"/>
                </a:lnTo>
                <a:lnTo>
                  <a:pt x="75981" y="50511"/>
                </a:lnTo>
                <a:lnTo>
                  <a:pt x="75944" y="50455"/>
                </a:lnTo>
                <a:lnTo>
                  <a:pt x="75906" y="50418"/>
                </a:lnTo>
                <a:close/>
                <a:moveTo>
                  <a:pt x="86686" y="50399"/>
                </a:moveTo>
                <a:lnTo>
                  <a:pt x="86500" y="50492"/>
                </a:lnTo>
                <a:lnTo>
                  <a:pt x="86407" y="50529"/>
                </a:lnTo>
                <a:lnTo>
                  <a:pt x="86314" y="50567"/>
                </a:lnTo>
                <a:lnTo>
                  <a:pt x="86277" y="50604"/>
                </a:lnTo>
                <a:lnTo>
                  <a:pt x="86239" y="50623"/>
                </a:lnTo>
                <a:lnTo>
                  <a:pt x="86202" y="50604"/>
                </a:lnTo>
                <a:lnTo>
                  <a:pt x="86165" y="50548"/>
                </a:lnTo>
                <a:lnTo>
                  <a:pt x="86016" y="50455"/>
                </a:lnTo>
                <a:lnTo>
                  <a:pt x="85923" y="50418"/>
                </a:lnTo>
                <a:lnTo>
                  <a:pt x="85848" y="50418"/>
                </a:lnTo>
                <a:lnTo>
                  <a:pt x="85793" y="50455"/>
                </a:lnTo>
                <a:lnTo>
                  <a:pt x="85774" y="50492"/>
                </a:lnTo>
                <a:lnTo>
                  <a:pt x="85774" y="50567"/>
                </a:lnTo>
                <a:lnTo>
                  <a:pt x="85811" y="50641"/>
                </a:lnTo>
                <a:lnTo>
                  <a:pt x="85848" y="50716"/>
                </a:lnTo>
                <a:lnTo>
                  <a:pt x="85904" y="50790"/>
                </a:lnTo>
                <a:lnTo>
                  <a:pt x="85793" y="50883"/>
                </a:lnTo>
                <a:lnTo>
                  <a:pt x="85737" y="50939"/>
                </a:lnTo>
                <a:lnTo>
                  <a:pt x="85681" y="51013"/>
                </a:lnTo>
                <a:lnTo>
                  <a:pt x="85644" y="51069"/>
                </a:lnTo>
                <a:lnTo>
                  <a:pt x="85644" y="51125"/>
                </a:lnTo>
                <a:lnTo>
                  <a:pt x="85681" y="51181"/>
                </a:lnTo>
                <a:lnTo>
                  <a:pt x="85774" y="51218"/>
                </a:lnTo>
                <a:lnTo>
                  <a:pt x="85848" y="51218"/>
                </a:lnTo>
                <a:lnTo>
                  <a:pt x="85923" y="51200"/>
                </a:lnTo>
                <a:lnTo>
                  <a:pt x="85997" y="51144"/>
                </a:lnTo>
                <a:lnTo>
                  <a:pt x="86072" y="51125"/>
                </a:lnTo>
                <a:lnTo>
                  <a:pt x="86128" y="51069"/>
                </a:lnTo>
                <a:lnTo>
                  <a:pt x="86165" y="51069"/>
                </a:lnTo>
                <a:lnTo>
                  <a:pt x="86202" y="51088"/>
                </a:lnTo>
                <a:lnTo>
                  <a:pt x="86239" y="51144"/>
                </a:lnTo>
                <a:lnTo>
                  <a:pt x="86314" y="51200"/>
                </a:lnTo>
                <a:lnTo>
                  <a:pt x="86388" y="51237"/>
                </a:lnTo>
                <a:lnTo>
                  <a:pt x="86463" y="51237"/>
                </a:lnTo>
                <a:lnTo>
                  <a:pt x="86500" y="51200"/>
                </a:lnTo>
                <a:lnTo>
                  <a:pt x="86537" y="51162"/>
                </a:lnTo>
                <a:lnTo>
                  <a:pt x="86537" y="51088"/>
                </a:lnTo>
                <a:lnTo>
                  <a:pt x="86500" y="50976"/>
                </a:lnTo>
                <a:lnTo>
                  <a:pt x="86463" y="50939"/>
                </a:lnTo>
                <a:lnTo>
                  <a:pt x="86444" y="50883"/>
                </a:lnTo>
                <a:lnTo>
                  <a:pt x="86481" y="50846"/>
                </a:lnTo>
                <a:lnTo>
                  <a:pt x="86537" y="50827"/>
                </a:lnTo>
                <a:lnTo>
                  <a:pt x="86612" y="50753"/>
                </a:lnTo>
                <a:lnTo>
                  <a:pt x="86705" y="50697"/>
                </a:lnTo>
                <a:lnTo>
                  <a:pt x="86798" y="50641"/>
                </a:lnTo>
                <a:lnTo>
                  <a:pt x="86817" y="50604"/>
                </a:lnTo>
                <a:lnTo>
                  <a:pt x="86835" y="50548"/>
                </a:lnTo>
                <a:lnTo>
                  <a:pt x="86835" y="50492"/>
                </a:lnTo>
                <a:lnTo>
                  <a:pt x="86798" y="50436"/>
                </a:lnTo>
                <a:lnTo>
                  <a:pt x="86742" y="50399"/>
                </a:lnTo>
                <a:close/>
                <a:moveTo>
                  <a:pt x="69707" y="50436"/>
                </a:moveTo>
                <a:lnTo>
                  <a:pt x="69688" y="50455"/>
                </a:lnTo>
                <a:lnTo>
                  <a:pt x="69688" y="50492"/>
                </a:lnTo>
                <a:lnTo>
                  <a:pt x="69725" y="50567"/>
                </a:lnTo>
                <a:lnTo>
                  <a:pt x="69837" y="50697"/>
                </a:lnTo>
                <a:lnTo>
                  <a:pt x="69949" y="50790"/>
                </a:lnTo>
                <a:lnTo>
                  <a:pt x="69837" y="50846"/>
                </a:lnTo>
                <a:lnTo>
                  <a:pt x="69707" y="50939"/>
                </a:lnTo>
                <a:lnTo>
                  <a:pt x="69669" y="50995"/>
                </a:lnTo>
                <a:lnTo>
                  <a:pt x="69632" y="51051"/>
                </a:lnTo>
                <a:lnTo>
                  <a:pt x="69613" y="51125"/>
                </a:lnTo>
                <a:lnTo>
                  <a:pt x="69632" y="51181"/>
                </a:lnTo>
                <a:lnTo>
                  <a:pt x="69688" y="51237"/>
                </a:lnTo>
                <a:lnTo>
                  <a:pt x="69744" y="51256"/>
                </a:lnTo>
                <a:lnTo>
                  <a:pt x="69818" y="51237"/>
                </a:lnTo>
                <a:lnTo>
                  <a:pt x="69911" y="51200"/>
                </a:lnTo>
                <a:lnTo>
                  <a:pt x="70060" y="51107"/>
                </a:lnTo>
                <a:lnTo>
                  <a:pt x="70172" y="51051"/>
                </a:lnTo>
                <a:lnTo>
                  <a:pt x="70228" y="51032"/>
                </a:lnTo>
                <a:lnTo>
                  <a:pt x="70265" y="51051"/>
                </a:lnTo>
                <a:lnTo>
                  <a:pt x="70377" y="51088"/>
                </a:lnTo>
                <a:lnTo>
                  <a:pt x="70470" y="51144"/>
                </a:lnTo>
                <a:lnTo>
                  <a:pt x="70507" y="51144"/>
                </a:lnTo>
                <a:lnTo>
                  <a:pt x="70563" y="51125"/>
                </a:lnTo>
                <a:lnTo>
                  <a:pt x="70619" y="51088"/>
                </a:lnTo>
                <a:lnTo>
                  <a:pt x="70637" y="51032"/>
                </a:lnTo>
                <a:lnTo>
                  <a:pt x="70637" y="50995"/>
                </a:lnTo>
                <a:lnTo>
                  <a:pt x="70637" y="50958"/>
                </a:lnTo>
                <a:lnTo>
                  <a:pt x="70563" y="50883"/>
                </a:lnTo>
                <a:lnTo>
                  <a:pt x="70488" y="50809"/>
                </a:lnTo>
                <a:lnTo>
                  <a:pt x="70637" y="50697"/>
                </a:lnTo>
                <a:lnTo>
                  <a:pt x="70693" y="50623"/>
                </a:lnTo>
                <a:lnTo>
                  <a:pt x="70731" y="50548"/>
                </a:lnTo>
                <a:lnTo>
                  <a:pt x="70731" y="50492"/>
                </a:lnTo>
                <a:lnTo>
                  <a:pt x="70712" y="50455"/>
                </a:lnTo>
                <a:lnTo>
                  <a:pt x="70675" y="50436"/>
                </a:lnTo>
                <a:lnTo>
                  <a:pt x="70619" y="50436"/>
                </a:lnTo>
                <a:lnTo>
                  <a:pt x="70507" y="50474"/>
                </a:lnTo>
                <a:lnTo>
                  <a:pt x="70395" y="50548"/>
                </a:lnTo>
                <a:lnTo>
                  <a:pt x="70284" y="50604"/>
                </a:lnTo>
                <a:lnTo>
                  <a:pt x="70246" y="50623"/>
                </a:lnTo>
                <a:lnTo>
                  <a:pt x="70191" y="50623"/>
                </a:lnTo>
                <a:lnTo>
                  <a:pt x="70116" y="50585"/>
                </a:lnTo>
                <a:lnTo>
                  <a:pt x="70023" y="50529"/>
                </a:lnTo>
                <a:lnTo>
                  <a:pt x="69930" y="50474"/>
                </a:lnTo>
                <a:lnTo>
                  <a:pt x="69837" y="50436"/>
                </a:lnTo>
                <a:close/>
                <a:moveTo>
                  <a:pt x="18861" y="50362"/>
                </a:moveTo>
                <a:lnTo>
                  <a:pt x="18805" y="50380"/>
                </a:lnTo>
                <a:lnTo>
                  <a:pt x="18749" y="50418"/>
                </a:lnTo>
                <a:lnTo>
                  <a:pt x="18730" y="50492"/>
                </a:lnTo>
                <a:lnTo>
                  <a:pt x="18730" y="50548"/>
                </a:lnTo>
                <a:lnTo>
                  <a:pt x="18767" y="50604"/>
                </a:lnTo>
                <a:lnTo>
                  <a:pt x="18805" y="50660"/>
                </a:lnTo>
                <a:lnTo>
                  <a:pt x="18916" y="50753"/>
                </a:lnTo>
                <a:lnTo>
                  <a:pt x="19010" y="50827"/>
                </a:lnTo>
                <a:lnTo>
                  <a:pt x="18935" y="50902"/>
                </a:lnTo>
                <a:lnTo>
                  <a:pt x="18842" y="51032"/>
                </a:lnTo>
                <a:lnTo>
                  <a:pt x="18823" y="51088"/>
                </a:lnTo>
                <a:lnTo>
                  <a:pt x="18805" y="51144"/>
                </a:lnTo>
                <a:lnTo>
                  <a:pt x="18823" y="51200"/>
                </a:lnTo>
                <a:lnTo>
                  <a:pt x="18879" y="51256"/>
                </a:lnTo>
                <a:lnTo>
                  <a:pt x="18935" y="51274"/>
                </a:lnTo>
                <a:lnTo>
                  <a:pt x="19010" y="51274"/>
                </a:lnTo>
                <a:lnTo>
                  <a:pt x="19065" y="51237"/>
                </a:lnTo>
                <a:lnTo>
                  <a:pt x="19121" y="51181"/>
                </a:lnTo>
                <a:lnTo>
                  <a:pt x="19233" y="51088"/>
                </a:lnTo>
                <a:lnTo>
                  <a:pt x="19289" y="51051"/>
                </a:lnTo>
                <a:lnTo>
                  <a:pt x="19345" y="51032"/>
                </a:lnTo>
                <a:lnTo>
                  <a:pt x="19382" y="51051"/>
                </a:lnTo>
                <a:lnTo>
                  <a:pt x="19438" y="51088"/>
                </a:lnTo>
                <a:lnTo>
                  <a:pt x="19568" y="51162"/>
                </a:lnTo>
                <a:lnTo>
                  <a:pt x="19643" y="51200"/>
                </a:lnTo>
                <a:lnTo>
                  <a:pt x="19698" y="51218"/>
                </a:lnTo>
                <a:lnTo>
                  <a:pt x="19754" y="51218"/>
                </a:lnTo>
                <a:lnTo>
                  <a:pt x="19810" y="51200"/>
                </a:lnTo>
                <a:lnTo>
                  <a:pt x="19847" y="51144"/>
                </a:lnTo>
                <a:lnTo>
                  <a:pt x="19847" y="51088"/>
                </a:lnTo>
                <a:lnTo>
                  <a:pt x="19829" y="51013"/>
                </a:lnTo>
                <a:lnTo>
                  <a:pt x="19773" y="50958"/>
                </a:lnTo>
                <a:lnTo>
                  <a:pt x="19661" y="50846"/>
                </a:lnTo>
                <a:lnTo>
                  <a:pt x="19549" y="50771"/>
                </a:lnTo>
                <a:lnTo>
                  <a:pt x="19643" y="50697"/>
                </a:lnTo>
                <a:lnTo>
                  <a:pt x="19754" y="50585"/>
                </a:lnTo>
                <a:lnTo>
                  <a:pt x="19791" y="50548"/>
                </a:lnTo>
                <a:lnTo>
                  <a:pt x="19810" y="50492"/>
                </a:lnTo>
                <a:lnTo>
                  <a:pt x="19791" y="50455"/>
                </a:lnTo>
                <a:lnTo>
                  <a:pt x="19717" y="50418"/>
                </a:lnTo>
                <a:lnTo>
                  <a:pt x="19661" y="50418"/>
                </a:lnTo>
                <a:lnTo>
                  <a:pt x="19605" y="50455"/>
                </a:lnTo>
                <a:lnTo>
                  <a:pt x="19475" y="50511"/>
                </a:lnTo>
                <a:lnTo>
                  <a:pt x="19401" y="50548"/>
                </a:lnTo>
                <a:lnTo>
                  <a:pt x="19345" y="50567"/>
                </a:lnTo>
                <a:lnTo>
                  <a:pt x="19307" y="50567"/>
                </a:lnTo>
                <a:lnTo>
                  <a:pt x="19233" y="50529"/>
                </a:lnTo>
                <a:lnTo>
                  <a:pt x="19121" y="50474"/>
                </a:lnTo>
                <a:lnTo>
                  <a:pt x="18991" y="50399"/>
                </a:lnTo>
                <a:lnTo>
                  <a:pt x="18935" y="50380"/>
                </a:lnTo>
                <a:lnTo>
                  <a:pt x="18861" y="50362"/>
                </a:lnTo>
                <a:close/>
                <a:moveTo>
                  <a:pt x="21542" y="50380"/>
                </a:moveTo>
                <a:lnTo>
                  <a:pt x="21523" y="50399"/>
                </a:lnTo>
                <a:lnTo>
                  <a:pt x="21523" y="50418"/>
                </a:lnTo>
                <a:lnTo>
                  <a:pt x="21542" y="50455"/>
                </a:lnTo>
                <a:lnTo>
                  <a:pt x="21653" y="50585"/>
                </a:lnTo>
                <a:lnTo>
                  <a:pt x="21839" y="50771"/>
                </a:lnTo>
                <a:lnTo>
                  <a:pt x="21728" y="50827"/>
                </a:lnTo>
                <a:lnTo>
                  <a:pt x="21560" y="50939"/>
                </a:lnTo>
                <a:lnTo>
                  <a:pt x="21504" y="50995"/>
                </a:lnTo>
                <a:lnTo>
                  <a:pt x="21448" y="51051"/>
                </a:lnTo>
                <a:lnTo>
                  <a:pt x="21411" y="51107"/>
                </a:lnTo>
                <a:lnTo>
                  <a:pt x="21430" y="51181"/>
                </a:lnTo>
                <a:lnTo>
                  <a:pt x="21448" y="51218"/>
                </a:lnTo>
                <a:lnTo>
                  <a:pt x="21486" y="51237"/>
                </a:lnTo>
                <a:lnTo>
                  <a:pt x="21523" y="51256"/>
                </a:lnTo>
                <a:lnTo>
                  <a:pt x="21560" y="51256"/>
                </a:lnTo>
                <a:lnTo>
                  <a:pt x="21635" y="51218"/>
                </a:lnTo>
                <a:lnTo>
                  <a:pt x="21709" y="51162"/>
                </a:lnTo>
                <a:lnTo>
                  <a:pt x="21877" y="51032"/>
                </a:lnTo>
                <a:lnTo>
                  <a:pt x="21933" y="50976"/>
                </a:lnTo>
                <a:lnTo>
                  <a:pt x="21988" y="50958"/>
                </a:lnTo>
                <a:lnTo>
                  <a:pt x="22044" y="50976"/>
                </a:lnTo>
                <a:lnTo>
                  <a:pt x="22100" y="51013"/>
                </a:lnTo>
                <a:lnTo>
                  <a:pt x="22193" y="51144"/>
                </a:lnTo>
                <a:lnTo>
                  <a:pt x="22249" y="51200"/>
                </a:lnTo>
                <a:lnTo>
                  <a:pt x="22305" y="51256"/>
                </a:lnTo>
                <a:lnTo>
                  <a:pt x="22361" y="51274"/>
                </a:lnTo>
                <a:lnTo>
                  <a:pt x="22454" y="51256"/>
                </a:lnTo>
                <a:lnTo>
                  <a:pt x="22491" y="51218"/>
                </a:lnTo>
                <a:lnTo>
                  <a:pt x="22510" y="51200"/>
                </a:lnTo>
                <a:lnTo>
                  <a:pt x="22528" y="51125"/>
                </a:lnTo>
                <a:lnTo>
                  <a:pt x="22510" y="51051"/>
                </a:lnTo>
                <a:lnTo>
                  <a:pt x="22472" y="50976"/>
                </a:lnTo>
                <a:lnTo>
                  <a:pt x="22342" y="50846"/>
                </a:lnTo>
                <a:lnTo>
                  <a:pt x="22230" y="50734"/>
                </a:lnTo>
                <a:lnTo>
                  <a:pt x="22324" y="50623"/>
                </a:lnTo>
                <a:lnTo>
                  <a:pt x="22361" y="50567"/>
                </a:lnTo>
                <a:lnTo>
                  <a:pt x="22379" y="50511"/>
                </a:lnTo>
                <a:lnTo>
                  <a:pt x="22379" y="50474"/>
                </a:lnTo>
                <a:lnTo>
                  <a:pt x="22342" y="50455"/>
                </a:lnTo>
                <a:lnTo>
                  <a:pt x="22286" y="50474"/>
                </a:lnTo>
                <a:lnTo>
                  <a:pt x="22193" y="50529"/>
                </a:lnTo>
                <a:lnTo>
                  <a:pt x="22082" y="50567"/>
                </a:lnTo>
                <a:lnTo>
                  <a:pt x="22026" y="50585"/>
                </a:lnTo>
                <a:lnTo>
                  <a:pt x="21951" y="50548"/>
                </a:lnTo>
                <a:lnTo>
                  <a:pt x="21858" y="50492"/>
                </a:lnTo>
                <a:lnTo>
                  <a:pt x="21691" y="50418"/>
                </a:lnTo>
                <a:lnTo>
                  <a:pt x="21579" y="50380"/>
                </a:lnTo>
                <a:close/>
                <a:moveTo>
                  <a:pt x="33085" y="50362"/>
                </a:moveTo>
                <a:lnTo>
                  <a:pt x="32973" y="50399"/>
                </a:lnTo>
                <a:lnTo>
                  <a:pt x="32806" y="50474"/>
                </a:lnTo>
                <a:lnTo>
                  <a:pt x="32694" y="50529"/>
                </a:lnTo>
                <a:lnTo>
                  <a:pt x="32638" y="50548"/>
                </a:lnTo>
                <a:lnTo>
                  <a:pt x="32563" y="50529"/>
                </a:lnTo>
                <a:lnTo>
                  <a:pt x="32470" y="50474"/>
                </a:lnTo>
                <a:lnTo>
                  <a:pt x="32359" y="50436"/>
                </a:lnTo>
                <a:lnTo>
                  <a:pt x="32284" y="50418"/>
                </a:lnTo>
                <a:lnTo>
                  <a:pt x="32266" y="50418"/>
                </a:lnTo>
                <a:lnTo>
                  <a:pt x="32266" y="50455"/>
                </a:lnTo>
                <a:lnTo>
                  <a:pt x="32340" y="50585"/>
                </a:lnTo>
                <a:lnTo>
                  <a:pt x="32452" y="50697"/>
                </a:lnTo>
                <a:lnTo>
                  <a:pt x="32340" y="50790"/>
                </a:lnTo>
                <a:lnTo>
                  <a:pt x="32210" y="50920"/>
                </a:lnTo>
                <a:lnTo>
                  <a:pt x="32154" y="50995"/>
                </a:lnTo>
                <a:lnTo>
                  <a:pt x="32117" y="51069"/>
                </a:lnTo>
                <a:lnTo>
                  <a:pt x="32117" y="51144"/>
                </a:lnTo>
                <a:lnTo>
                  <a:pt x="32154" y="51200"/>
                </a:lnTo>
                <a:lnTo>
                  <a:pt x="32228" y="51237"/>
                </a:lnTo>
                <a:lnTo>
                  <a:pt x="32284" y="51237"/>
                </a:lnTo>
                <a:lnTo>
                  <a:pt x="32359" y="51218"/>
                </a:lnTo>
                <a:lnTo>
                  <a:pt x="32452" y="51162"/>
                </a:lnTo>
                <a:lnTo>
                  <a:pt x="32582" y="51051"/>
                </a:lnTo>
                <a:lnTo>
                  <a:pt x="32694" y="50958"/>
                </a:lnTo>
                <a:lnTo>
                  <a:pt x="32768" y="51051"/>
                </a:lnTo>
                <a:lnTo>
                  <a:pt x="32880" y="51181"/>
                </a:lnTo>
                <a:lnTo>
                  <a:pt x="32954" y="51237"/>
                </a:lnTo>
                <a:lnTo>
                  <a:pt x="33010" y="51274"/>
                </a:lnTo>
                <a:lnTo>
                  <a:pt x="33066" y="51274"/>
                </a:lnTo>
                <a:lnTo>
                  <a:pt x="33122" y="51237"/>
                </a:lnTo>
                <a:lnTo>
                  <a:pt x="33159" y="51181"/>
                </a:lnTo>
                <a:lnTo>
                  <a:pt x="33159" y="51125"/>
                </a:lnTo>
                <a:lnTo>
                  <a:pt x="33122" y="51069"/>
                </a:lnTo>
                <a:lnTo>
                  <a:pt x="33085" y="50995"/>
                </a:lnTo>
                <a:lnTo>
                  <a:pt x="32992" y="50883"/>
                </a:lnTo>
                <a:lnTo>
                  <a:pt x="32899" y="50790"/>
                </a:lnTo>
                <a:lnTo>
                  <a:pt x="32992" y="50716"/>
                </a:lnTo>
                <a:lnTo>
                  <a:pt x="33159" y="50567"/>
                </a:lnTo>
                <a:lnTo>
                  <a:pt x="33215" y="50492"/>
                </a:lnTo>
                <a:lnTo>
                  <a:pt x="33252" y="50436"/>
                </a:lnTo>
                <a:lnTo>
                  <a:pt x="33252" y="50399"/>
                </a:lnTo>
                <a:lnTo>
                  <a:pt x="33252" y="50380"/>
                </a:lnTo>
                <a:lnTo>
                  <a:pt x="33215" y="50362"/>
                </a:lnTo>
                <a:close/>
                <a:moveTo>
                  <a:pt x="34779" y="50362"/>
                </a:moveTo>
                <a:lnTo>
                  <a:pt x="34742" y="50399"/>
                </a:lnTo>
                <a:lnTo>
                  <a:pt x="34742" y="50455"/>
                </a:lnTo>
                <a:lnTo>
                  <a:pt x="34760" y="50511"/>
                </a:lnTo>
                <a:lnTo>
                  <a:pt x="34798" y="50567"/>
                </a:lnTo>
                <a:lnTo>
                  <a:pt x="34928" y="50678"/>
                </a:lnTo>
                <a:lnTo>
                  <a:pt x="35189" y="50846"/>
                </a:lnTo>
                <a:lnTo>
                  <a:pt x="35077" y="50939"/>
                </a:lnTo>
                <a:lnTo>
                  <a:pt x="34928" y="51069"/>
                </a:lnTo>
                <a:lnTo>
                  <a:pt x="34872" y="51144"/>
                </a:lnTo>
                <a:lnTo>
                  <a:pt x="34853" y="51218"/>
                </a:lnTo>
                <a:lnTo>
                  <a:pt x="34872" y="51237"/>
                </a:lnTo>
                <a:lnTo>
                  <a:pt x="34891" y="51256"/>
                </a:lnTo>
                <a:lnTo>
                  <a:pt x="34928" y="51274"/>
                </a:lnTo>
                <a:lnTo>
                  <a:pt x="35021" y="51274"/>
                </a:lnTo>
                <a:lnTo>
                  <a:pt x="35058" y="51256"/>
                </a:lnTo>
                <a:lnTo>
                  <a:pt x="35170" y="51200"/>
                </a:lnTo>
                <a:lnTo>
                  <a:pt x="35244" y="51125"/>
                </a:lnTo>
                <a:lnTo>
                  <a:pt x="35338" y="51088"/>
                </a:lnTo>
                <a:lnTo>
                  <a:pt x="35412" y="51051"/>
                </a:lnTo>
                <a:lnTo>
                  <a:pt x="35487" y="51069"/>
                </a:lnTo>
                <a:lnTo>
                  <a:pt x="35524" y="51088"/>
                </a:lnTo>
                <a:lnTo>
                  <a:pt x="35580" y="51125"/>
                </a:lnTo>
                <a:lnTo>
                  <a:pt x="35617" y="51144"/>
                </a:lnTo>
                <a:lnTo>
                  <a:pt x="35654" y="51144"/>
                </a:lnTo>
                <a:lnTo>
                  <a:pt x="35691" y="51125"/>
                </a:lnTo>
                <a:lnTo>
                  <a:pt x="35710" y="51107"/>
                </a:lnTo>
                <a:lnTo>
                  <a:pt x="35710" y="51088"/>
                </a:lnTo>
                <a:lnTo>
                  <a:pt x="35691" y="51051"/>
                </a:lnTo>
                <a:lnTo>
                  <a:pt x="35654" y="50995"/>
                </a:lnTo>
                <a:lnTo>
                  <a:pt x="35617" y="50939"/>
                </a:lnTo>
                <a:lnTo>
                  <a:pt x="35635" y="50883"/>
                </a:lnTo>
                <a:lnTo>
                  <a:pt x="35654" y="50846"/>
                </a:lnTo>
                <a:lnTo>
                  <a:pt x="35747" y="50790"/>
                </a:lnTo>
                <a:lnTo>
                  <a:pt x="35822" y="50734"/>
                </a:lnTo>
                <a:lnTo>
                  <a:pt x="35952" y="50623"/>
                </a:lnTo>
                <a:lnTo>
                  <a:pt x="35989" y="50548"/>
                </a:lnTo>
                <a:lnTo>
                  <a:pt x="36026" y="50492"/>
                </a:lnTo>
                <a:lnTo>
                  <a:pt x="36026" y="50436"/>
                </a:lnTo>
                <a:lnTo>
                  <a:pt x="35971" y="50399"/>
                </a:lnTo>
                <a:lnTo>
                  <a:pt x="35915" y="50380"/>
                </a:lnTo>
                <a:lnTo>
                  <a:pt x="35840" y="50380"/>
                </a:lnTo>
                <a:lnTo>
                  <a:pt x="35784" y="50399"/>
                </a:lnTo>
                <a:lnTo>
                  <a:pt x="35729" y="50436"/>
                </a:lnTo>
                <a:lnTo>
                  <a:pt x="35635" y="50511"/>
                </a:lnTo>
                <a:lnTo>
                  <a:pt x="35524" y="50585"/>
                </a:lnTo>
                <a:lnTo>
                  <a:pt x="35449" y="50641"/>
                </a:lnTo>
                <a:lnTo>
                  <a:pt x="35431" y="50660"/>
                </a:lnTo>
                <a:lnTo>
                  <a:pt x="35319" y="50604"/>
                </a:lnTo>
                <a:lnTo>
                  <a:pt x="35263" y="50567"/>
                </a:lnTo>
                <a:lnTo>
                  <a:pt x="35207" y="50511"/>
                </a:lnTo>
                <a:lnTo>
                  <a:pt x="35133" y="50474"/>
                </a:lnTo>
                <a:lnTo>
                  <a:pt x="35077" y="50418"/>
                </a:lnTo>
                <a:lnTo>
                  <a:pt x="34984" y="50380"/>
                </a:lnTo>
                <a:lnTo>
                  <a:pt x="34872" y="50362"/>
                </a:lnTo>
                <a:close/>
                <a:moveTo>
                  <a:pt x="38614" y="50362"/>
                </a:moveTo>
                <a:lnTo>
                  <a:pt x="38503" y="50399"/>
                </a:lnTo>
                <a:lnTo>
                  <a:pt x="38410" y="50436"/>
                </a:lnTo>
                <a:lnTo>
                  <a:pt x="38205" y="50529"/>
                </a:lnTo>
                <a:lnTo>
                  <a:pt x="38093" y="50567"/>
                </a:lnTo>
                <a:lnTo>
                  <a:pt x="38019" y="50511"/>
                </a:lnTo>
                <a:lnTo>
                  <a:pt x="37963" y="50474"/>
                </a:lnTo>
                <a:lnTo>
                  <a:pt x="37907" y="50436"/>
                </a:lnTo>
                <a:lnTo>
                  <a:pt x="37851" y="50399"/>
                </a:lnTo>
                <a:lnTo>
                  <a:pt x="37795" y="50380"/>
                </a:lnTo>
                <a:lnTo>
                  <a:pt x="37739" y="50380"/>
                </a:lnTo>
                <a:lnTo>
                  <a:pt x="37683" y="50399"/>
                </a:lnTo>
                <a:lnTo>
                  <a:pt x="37628" y="50436"/>
                </a:lnTo>
                <a:lnTo>
                  <a:pt x="37590" y="50492"/>
                </a:lnTo>
                <a:lnTo>
                  <a:pt x="37590" y="50529"/>
                </a:lnTo>
                <a:lnTo>
                  <a:pt x="37609" y="50585"/>
                </a:lnTo>
                <a:lnTo>
                  <a:pt x="37646" y="50641"/>
                </a:lnTo>
                <a:lnTo>
                  <a:pt x="37702" y="50697"/>
                </a:lnTo>
                <a:lnTo>
                  <a:pt x="37777" y="50753"/>
                </a:lnTo>
                <a:lnTo>
                  <a:pt x="37646" y="50827"/>
                </a:lnTo>
                <a:lnTo>
                  <a:pt x="37516" y="50920"/>
                </a:lnTo>
                <a:lnTo>
                  <a:pt x="37441" y="50958"/>
                </a:lnTo>
                <a:lnTo>
                  <a:pt x="37386" y="51032"/>
                </a:lnTo>
                <a:lnTo>
                  <a:pt x="37348" y="51088"/>
                </a:lnTo>
                <a:lnTo>
                  <a:pt x="37348" y="51162"/>
                </a:lnTo>
                <a:lnTo>
                  <a:pt x="37367" y="51218"/>
                </a:lnTo>
                <a:lnTo>
                  <a:pt x="37404" y="51256"/>
                </a:lnTo>
                <a:lnTo>
                  <a:pt x="37460" y="51274"/>
                </a:lnTo>
                <a:lnTo>
                  <a:pt x="37534" y="51274"/>
                </a:lnTo>
                <a:lnTo>
                  <a:pt x="37683" y="51237"/>
                </a:lnTo>
                <a:lnTo>
                  <a:pt x="37795" y="51181"/>
                </a:lnTo>
                <a:lnTo>
                  <a:pt x="37944" y="51069"/>
                </a:lnTo>
                <a:lnTo>
                  <a:pt x="38019" y="51013"/>
                </a:lnTo>
                <a:lnTo>
                  <a:pt x="38093" y="50995"/>
                </a:lnTo>
                <a:lnTo>
                  <a:pt x="38168" y="51013"/>
                </a:lnTo>
                <a:lnTo>
                  <a:pt x="38242" y="51069"/>
                </a:lnTo>
                <a:lnTo>
                  <a:pt x="38316" y="51125"/>
                </a:lnTo>
                <a:lnTo>
                  <a:pt x="38372" y="51162"/>
                </a:lnTo>
                <a:lnTo>
                  <a:pt x="38521" y="51162"/>
                </a:lnTo>
                <a:lnTo>
                  <a:pt x="38540" y="51125"/>
                </a:lnTo>
                <a:lnTo>
                  <a:pt x="38521" y="51069"/>
                </a:lnTo>
                <a:lnTo>
                  <a:pt x="38447" y="50958"/>
                </a:lnTo>
                <a:lnTo>
                  <a:pt x="38354" y="50827"/>
                </a:lnTo>
                <a:lnTo>
                  <a:pt x="38540" y="50716"/>
                </a:lnTo>
                <a:lnTo>
                  <a:pt x="38614" y="50641"/>
                </a:lnTo>
                <a:lnTo>
                  <a:pt x="38689" y="50567"/>
                </a:lnTo>
                <a:lnTo>
                  <a:pt x="38707" y="50511"/>
                </a:lnTo>
                <a:lnTo>
                  <a:pt x="38726" y="50436"/>
                </a:lnTo>
                <a:lnTo>
                  <a:pt x="38726" y="50399"/>
                </a:lnTo>
                <a:lnTo>
                  <a:pt x="38707" y="50380"/>
                </a:lnTo>
                <a:lnTo>
                  <a:pt x="38670" y="50362"/>
                </a:lnTo>
                <a:close/>
                <a:moveTo>
                  <a:pt x="43027" y="50362"/>
                </a:moveTo>
                <a:lnTo>
                  <a:pt x="42952" y="50380"/>
                </a:lnTo>
                <a:lnTo>
                  <a:pt x="42915" y="50436"/>
                </a:lnTo>
                <a:lnTo>
                  <a:pt x="42896" y="50511"/>
                </a:lnTo>
                <a:lnTo>
                  <a:pt x="42915" y="50567"/>
                </a:lnTo>
                <a:lnTo>
                  <a:pt x="42934" y="50604"/>
                </a:lnTo>
                <a:lnTo>
                  <a:pt x="42990" y="50660"/>
                </a:lnTo>
                <a:lnTo>
                  <a:pt x="43120" y="50771"/>
                </a:lnTo>
                <a:lnTo>
                  <a:pt x="43027" y="50865"/>
                </a:lnTo>
                <a:lnTo>
                  <a:pt x="42990" y="50920"/>
                </a:lnTo>
                <a:lnTo>
                  <a:pt x="42952" y="50995"/>
                </a:lnTo>
                <a:lnTo>
                  <a:pt x="42934" y="51051"/>
                </a:lnTo>
                <a:lnTo>
                  <a:pt x="42952" y="51088"/>
                </a:lnTo>
                <a:lnTo>
                  <a:pt x="43008" y="51125"/>
                </a:lnTo>
                <a:lnTo>
                  <a:pt x="43101" y="51125"/>
                </a:lnTo>
                <a:lnTo>
                  <a:pt x="43194" y="51107"/>
                </a:lnTo>
                <a:lnTo>
                  <a:pt x="43269" y="51051"/>
                </a:lnTo>
                <a:lnTo>
                  <a:pt x="43325" y="51013"/>
                </a:lnTo>
                <a:lnTo>
                  <a:pt x="43362" y="50995"/>
                </a:lnTo>
                <a:lnTo>
                  <a:pt x="43399" y="51013"/>
                </a:lnTo>
                <a:lnTo>
                  <a:pt x="43436" y="51069"/>
                </a:lnTo>
                <a:lnTo>
                  <a:pt x="43492" y="51107"/>
                </a:lnTo>
                <a:lnTo>
                  <a:pt x="43548" y="51181"/>
                </a:lnTo>
                <a:lnTo>
                  <a:pt x="43604" y="51256"/>
                </a:lnTo>
                <a:lnTo>
                  <a:pt x="43641" y="51274"/>
                </a:lnTo>
                <a:lnTo>
                  <a:pt x="43678" y="51274"/>
                </a:lnTo>
                <a:lnTo>
                  <a:pt x="43716" y="51256"/>
                </a:lnTo>
                <a:lnTo>
                  <a:pt x="43734" y="51200"/>
                </a:lnTo>
                <a:lnTo>
                  <a:pt x="43716" y="51144"/>
                </a:lnTo>
                <a:lnTo>
                  <a:pt x="43697" y="51069"/>
                </a:lnTo>
                <a:lnTo>
                  <a:pt x="43623" y="50902"/>
                </a:lnTo>
                <a:lnTo>
                  <a:pt x="43604" y="50846"/>
                </a:lnTo>
                <a:lnTo>
                  <a:pt x="43604" y="50809"/>
                </a:lnTo>
                <a:lnTo>
                  <a:pt x="43678" y="50734"/>
                </a:lnTo>
                <a:lnTo>
                  <a:pt x="43809" y="50585"/>
                </a:lnTo>
                <a:lnTo>
                  <a:pt x="43865" y="50511"/>
                </a:lnTo>
                <a:lnTo>
                  <a:pt x="43902" y="50436"/>
                </a:lnTo>
                <a:lnTo>
                  <a:pt x="43902" y="50418"/>
                </a:lnTo>
                <a:lnTo>
                  <a:pt x="43883" y="50399"/>
                </a:lnTo>
                <a:lnTo>
                  <a:pt x="43846" y="50399"/>
                </a:lnTo>
                <a:lnTo>
                  <a:pt x="43809" y="50418"/>
                </a:lnTo>
                <a:lnTo>
                  <a:pt x="43716" y="50455"/>
                </a:lnTo>
                <a:lnTo>
                  <a:pt x="43585" y="50529"/>
                </a:lnTo>
                <a:lnTo>
                  <a:pt x="43474" y="50585"/>
                </a:lnTo>
                <a:lnTo>
                  <a:pt x="43436" y="50604"/>
                </a:lnTo>
                <a:lnTo>
                  <a:pt x="43399" y="50604"/>
                </a:lnTo>
                <a:lnTo>
                  <a:pt x="43362" y="50585"/>
                </a:lnTo>
                <a:lnTo>
                  <a:pt x="43325" y="50567"/>
                </a:lnTo>
                <a:lnTo>
                  <a:pt x="43250" y="50492"/>
                </a:lnTo>
                <a:lnTo>
                  <a:pt x="43176" y="50418"/>
                </a:lnTo>
                <a:lnTo>
                  <a:pt x="43139" y="50380"/>
                </a:lnTo>
                <a:lnTo>
                  <a:pt x="43101" y="50362"/>
                </a:lnTo>
                <a:close/>
                <a:moveTo>
                  <a:pt x="50958" y="50380"/>
                </a:moveTo>
                <a:lnTo>
                  <a:pt x="50902" y="50399"/>
                </a:lnTo>
                <a:lnTo>
                  <a:pt x="50865" y="50455"/>
                </a:lnTo>
                <a:lnTo>
                  <a:pt x="50846" y="50529"/>
                </a:lnTo>
                <a:lnTo>
                  <a:pt x="50846" y="50585"/>
                </a:lnTo>
                <a:lnTo>
                  <a:pt x="50902" y="50641"/>
                </a:lnTo>
                <a:lnTo>
                  <a:pt x="50958" y="50697"/>
                </a:lnTo>
                <a:lnTo>
                  <a:pt x="51107" y="50771"/>
                </a:lnTo>
                <a:lnTo>
                  <a:pt x="51219" y="50846"/>
                </a:lnTo>
                <a:lnTo>
                  <a:pt x="51144" y="50939"/>
                </a:lnTo>
                <a:lnTo>
                  <a:pt x="51070" y="51051"/>
                </a:lnTo>
                <a:lnTo>
                  <a:pt x="51051" y="51107"/>
                </a:lnTo>
                <a:lnTo>
                  <a:pt x="51033" y="51162"/>
                </a:lnTo>
                <a:lnTo>
                  <a:pt x="51070" y="51218"/>
                </a:lnTo>
                <a:lnTo>
                  <a:pt x="51126" y="51256"/>
                </a:lnTo>
                <a:lnTo>
                  <a:pt x="51182" y="51274"/>
                </a:lnTo>
                <a:lnTo>
                  <a:pt x="51237" y="51256"/>
                </a:lnTo>
                <a:lnTo>
                  <a:pt x="51293" y="51218"/>
                </a:lnTo>
                <a:lnTo>
                  <a:pt x="51349" y="51162"/>
                </a:lnTo>
                <a:lnTo>
                  <a:pt x="51442" y="51069"/>
                </a:lnTo>
                <a:lnTo>
                  <a:pt x="51479" y="51032"/>
                </a:lnTo>
                <a:lnTo>
                  <a:pt x="51535" y="51013"/>
                </a:lnTo>
                <a:lnTo>
                  <a:pt x="51573" y="51032"/>
                </a:lnTo>
                <a:lnTo>
                  <a:pt x="51647" y="51069"/>
                </a:lnTo>
                <a:lnTo>
                  <a:pt x="51777" y="51181"/>
                </a:lnTo>
                <a:lnTo>
                  <a:pt x="51833" y="51218"/>
                </a:lnTo>
                <a:lnTo>
                  <a:pt x="51908" y="51237"/>
                </a:lnTo>
                <a:lnTo>
                  <a:pt x="51963" y="51218"/>
                </a:lnTo>
                <a:lnTo>
                  <a:pt x="52001" y="51181"/>
                </a:lnTo>
                <a:lnTo>
                  <a:pt x="52019" y="51125"/>
                </a:lnTo>
                <a:lnTo>
                  <a:pt x="52001" y="51051"/>
                </a:lnTo>
                <a:lnTo>
                  <a:pt x="51963" y="50995"/>
                </a:lnTo>
                <a:lnTo>
                  <a:pt x="51908" y="50920"/>
                </a:lnTo>
                <a:lnTo>
                  <a:pt x="51777" y="50809"/>
                </a:lnTo>
                <a:lnTo>
                  <a:pt x="51684" y="50716"/>
                </a:lnTo>
                <a:lnTo>
                  <a:pt x="51740" y="50623"/>
                </a:lnTo>
                <a:lnTo>
                  <a:pt x="51796" y="50511"/>
                </a:lnTo>
                <a:lnTo>
                  <a:pt x="51815" y="50455"/>
                </a:lnTo>
                <a:lnTo>
                  <a:pt x="51815" y="50418"/>
                </a:lnTo>
                <a:lnTo>
                  <a:pt x="51777" y="50399"/>
                </a:lnTo>
                <a:lnTo>
                  <a:pt x="51703" y="50380"/>
                </a:lnTo>
                <a:lnTo>
                  <a:pt x="51666" y="50399"/>
                </a:lnTo>
                <a:lnTo>
                  <a:pt x="51610" y="50455"/>
                </a:lnTo>
                <a:lnTo>
                  <a:pt x="51554" y="50511"/>
                </a:lnTo>
                <a:lnTo>
                  <a:pt x="51517" y="50529"/>
                </a:lnTo>
                <a:lnTo>
                  <a:pt x="51442" y="50548"/>
                </a:lnTo>
                <a:lnTo>
                  <a:pt x="51386" y="50529"/>
                </a:lnTo>
                <a:lnTo>
                  <a:pt x="51275" y="50455"/>
                </a:lnTo>
                <a:lnTo>
                  <a:pt x="51163" y="50418"/>
                </a:lnTo>
                <a:lnTo>
                  <a:pt x="51051" y="50380"/>
                </a:lnTo>
                <a:close/>
                <a:moveTo>
                  <a:pt x="72574" y="50380"/>
                </a:moveTo>
                <a:lnTo>
                  <a:pt x="72499" y="50418"/>
                </a:lnTo>
                <a:lnTo>
                  <a:pt x="72462" y="50474"/>
                </a:lnTo>
                <a:lnTo>
                  <a:pt x="72443" y="50529"/>
                </a:lnTo>
                <a:lnTo>
                  <a:pt x="72443" y="50585"/>
                </a:lnTo>
                <a:lnTo>
                  <a:pt x="72481" y="50641"/>
                </a:lnTo>
                <a:lnTo>
                  <a:pt x="72592" y="50734"/>
                </a:lnTo>
                <a:lnTo>
                  <a:pt x="72704" y="50809"/>
                </a:lnTo>
                <a:lnTo>
                  <a:pt x="72462" y="50939"/>
                </a:lnTo>
                <a:lnTo>
                  <a:pt x="72350" y="51032"/>
                </a:lnTo>
                <a:lnTo>
                  <a:pt x="72313" y="51069"/>
                </a:lnTo>
                <a:lnTo>
                  <a:pt x="72294" y="51125"/>
                </a:lnTo>
                <a:lnTo>
                  <a:pt x="72294" y="51200"/>
                </a:lnTo>
                <a:lnTo>
                  <a:pt x="72332" y="51256"/>
                </a:lnTo>
                <a:lnTo>
                  <a:pt x="72388" y="51274"/>
                </a:lnTo>
                <a:lnTo>
                  <a:pt x="72462" y="51274"/>
                </a:lnTo>
                <a:lnTo>
                  <a:pt x="72611" y="51256"/>
                </a:lnTo>
                <a:lnTo>
                  <a:pt x="72723" y="51200"/>
                </a:lnTo>
                <a:lnTo>
                  <a:pt x="72778" y="51144"/>
                </a:lnTo>
                <a:lnTo>
                  <a:pt x="72872" y="51088"/>
                </a:lnTo>
                <a:lnTo>
                  <a:pt x="72946" y="51032"/>
                </a:lnTo>
                <a:lnTo>
                  <a:pt x="73002" y="50995"/>
                </a:lnTo>
                <a:lnTo>
                  <a:pt x="73039" y="50995"/>
                </a:lnTo>
                <a:lnTo>
                  <a:pt x="73076" y="51013"/>
                </a:lnTo>
                <a:lnTo>
                  <a:pt x="73151" y="51051"/>
                </a:lnTo>
                <a:lnTo>
                  <a:pt x="73225" y="51107"/>
                </a:lnTo>
                <a:lnTo>
                  <a:pt x="73263" y="51125"/>
                </a:lnTo>
                <a:lnTo>
                  <a:pt x="73300" y="51107"/>
                </a:lnTo>
                <a:lnTo>
                  <a:pt x="73374" y="51088"/>
                </a:lnTo>
                <a:lnTo>
                  <a:pt x="73393" y="51051"/>
                </a:lnTo>
                <a:lnTo>
                  <a:pt x="73412" y="51013"/>
                </a:lnTo>
                <a:lnTo>
                  <a:pt x="73393" y="50958"/>
                </a:lnTo>
                <a:lnTo>
                  <a:pt x="73318" y="50846"/>
                </a:lnTo>
                <a:lnTo>
                  <a:pt x="73225" y="50753"/>
                </a:lnTo>
                <a:lnTo>
                  <a:pt x="73281" y="50697"/>
                </a:lnTo>
                <a:lnTo>
                  <a:pt x="73337" y="50585"/>
                </a:lnTo>
                <a:lnTo>
                  <a:pt x="73374" y="50492"/>
                </a:lnTo>
                <a:lnTo>
                  <a:pt x="73374" y="50436"/>
                </a:lnTo>
                <a:lnTo>
                  <a:pt x="73356" y="50399"/>
                </a:lnTo>
                <a:lnTo>
                  <a:pt x="73318" y="50380"/>
                </a:lnTo>
                <a:lnTo>
                  <a:pt x="73281" y="50380"/>
                </a:lnTo>
                <a:lnTo>
                  <a:pt x="73188" y="50436"/>
                </a:lnTo>
                <a:lnTo>
                  <a:pt x="73114" y="50511"/>
                </a:lnTo>
                <a:lnTo>
                  <a:pt x="73039" y="50548"/>
                </a:lnTo>
                <a:lnTo>
                  <a:pt x="72983" y="50548"/>
                </a:lnTo>
                <a:lnTo>
                  <a:pt x="72909" y="50529"/>
                </a:lnTo>
                <a:lnTo>
                  <a:pt x="72778" y="50455"/>
                </a:lnTo>
                <a:lnTo>
                  <a:pt x="72704" y="50418"/>
                </a:lnTo>
                <a:lnTo>
                  <a:pt x="72648" y="50380"/>
                </a:lnTo>
                <a:close/>
                <a:moveTo>
                  <a:pt x="80468" y="50380"/>
                </a:moveTo>
                <a:lnTo>
                  <a:pt x="80393" y="50399"/>
                </a:lnTo>
                <a:lnTo>
                  <a:pt x="80337" y="50436"/>
                </a:lnTo>
                <a:lnTo>
                  <a:pt x="80319" y="50492"/>
                </a:lnTo>
                <a:lnTo>
                  <a:pt x="80319" y="50567"/>
                </a:lnTo>
                <a:lnTo>
                  <a:pt x="80337" y="50604"/>
                </a:lnTo>
                <a:lnTo>
                  <a:pt x="80412" y="50697"/>
                </a:lnTo>
                <a:lnTo>
                  <a:pt x="80505" y="50771"/>
                </a:lnTo>
                <a:lnTo>
                  <a:pt x="80524" y="50809"/>
                </a:lnTo>
                <a:lnTo>
                  <a:pt x="80542" y="50865"/>
                </a:lnTo>
                <a:lnTo>
                  <a:pt x="80524" y="50902"/>
                </a:lnTo>
                <a:lnTo>
                  <a:pt x="80505" y="50920"/>
                </a:lnTo>
                <a:lnTo>
                  <a:pt x="80449" y="50995"/>
                </a:lnTo>
                <a:lnTo>
                  <a:pt x="80393" y="51051"/>
                </a:lnTo>
                <a:lnTo>
                  <a:pt x="80393" y="51107"/>
                </a:lnTo>
                <a:lnTo>
                  <a:pt x="80393" y="51144"/>
                </a:lnTo>
                <a:lnTo>
                  <a:pt x="80431" y="51181"/>
                </a:lnTo>
                <a:lnTo>
                  <a:pt x="80468" y="51200"/>
                </a:lnTo>
                <a:lnTo>
                  <a:pt x="80505" y="51218"/>
                </a:lnTo>
                <a:lnTo>
                  <a:pt x="80542" y="51200"/>
                </a:lnTo>
                <a:lnTo>
                  <a:pt x="80635" y="51162"/>
                </a:lnTo>
                <a:lnTo>
                  <a:pt x="80710" y="51144"/>
                </a:lnTo>
                <a:lnTo>
                  <a:pt x="80784" y="51125"/>
                </a:lnTo>
                <a:lnTo>
                  <a:pt x="80803" y="51125"/>
                </a:lnTo>
                <a:lnTo>
                  <a:pt x="80821" y="51144"/>
                </a:lnTo>
                <a:lnTo>
                  <a:pt x="80896" y="51181"/>
                </a:lnTo>
                <a:lnTo>
                  <a:pt x="80933" y="51200"/>
                </a:lnTo>
                <a:lnTo>
                  <a:pt x="80970" y="51237"/>
                </a:lnTo>
                <a:lnTo>
                  <a:pt x="81026" y="51274"/>
                </a:lnTo>
                <a:lnTo>
                  <a:pt x="81082" y="51274"/>
                </a:lnTo>
                <a:lnTo>
                  <a:pt x="81138" y="51256"/>
                </a:lnTo>
                <a:lnTo>
                  <a:pt x="81157" y="51200"/>
                </a:lnTo>
                <a:lnTo>
                  <a:pt x="81175" y="51162"/>
                </a:lnTo>
                <a:lnTo>
                  <a:pt x="81157" y="51107"/>
                </a:lnTo>
                <a:lnTo>
                  <a:pt x="81101" y="50995"/>
                </a:lnTo>
                <a:lnTo>
                  <a:pt x="81045" y="50902"/>
                </a:lnTo>
                <a:lnTo>
                  <a:pt x="81250" y="50790"/>
                </a:lnTo>
                <a:lnTo>
                  <a:pt x="81361" y="50716"/>
                </a:lnTo>
                <a:lnTo>
                  <a:pt x="81399" y="50678"/>
                </a:lnTo>
                <a:lnTo>
                  <a:pt x="81436" y="50641"/>
                </a:lnTo>
                <a:lnTo>
                  <a:pt x="81455" y="50585"/>
                </a:lnTo>
                <a:lnTo>
                  <a:pt x="81436" y="50529"/>
                </a:lnTo>
                <a:lnTo>
                  <a:pt x="81399" y="50492"/>
                </a:lnTo>
                <a:lnTo>
                  <a:pt x="81380" y="50474"/>
                </a:lnTo>
                <a:lnTo>
                  <a:pt x="81324" y="50492"/>
                </a:lnTo>
                <a:lnTo>
                  <a:pt x="81231" y="50511"/>
                </a:lnTo>
                <a:lnTo>
                  <a:pt x="81082" y="50585"/>
                </a:lnTo>
                <a:lnTo>
                  <a:pt x="80952" y="50641"/>
                </a:lnTo>
                <a:lnTo>
                  <a:pt x="80896" y="50660"/>
                </a:lnTo>
                <a:lnTo>
                  <a:pt x="80859" y="50660"/>
                </a:lnTo>
                <a:lnTo>
                  <a:pt x="80821" y="50641"/>
                </a:lnTo>
                <a:lnTo>
                  <a:pt x="80784" y="50604"/>
                </a:lnTo>
                <a:lnTo>
                  <a:pt x="80710" y="50511"/>
                </a:lnTo>
                <a:lnTo>
                  <a:pt x="80617" y="50436"/>
                </a:lnTo>
                <a:lnTo>
                  <a:pt x="80579" y="50399"/>
                </a:lnTo>
                <a:lnTo>
                  <a:pt x="80524" y="50380"/>
                </a:lnTo>
                <a:close/>
                <a:moveTo>
                  <a:pt x="89311" y="50362"/>
                </a:moveTo>
                <a:lnTo>
                  <a:pt x="89144" y="50474"/>
                </a:lnTo>
                <a:lnTo>
                  <a:pt x="88958" y="50567"/>
                </a:lnTo>
                <a:lnTo>
                  <a:pt x="88864" y="50604"/>
                </a:lnTo>
                <a:lnTo>
                  <a:pt x="88790" y="50567"/>
                </a:lnTo>
                <a:lnTo>
                  <a:pt x="88753" y="50529"/>
                </a:lnTo>
                <a:lnTo>
                  <a:pt x="88697" y="50492"/>
                </a:lnTo>
                <a:lnTo>
                  <a:pt x="88660" y="50455"/>
                </a:lnTo>
                <a:lnTo>
                  <a:pt x="88604" y="50436"/>
                </a:lnTo>
                <a:lnTo>
                  <a:pt x="88492" y="50399"/>
                </a:lnTo>
                <a:lnTo>
                  <a:pt x="88455" y="50399"/>
                </a:lnTo>
                <a:lnTo>
                  <a:pt x="88418" y="50418"/>
                </a:lnTo>
                <a:lnTo>
                  <a:pt x="88399" y="50436"/>
                </a:lnTo>
                <a:lnTo>
                  <a:pt x="88399" y="50455"/>
                </a:lnTo>
                <a:lnTo>
                  <a:pt x="88399" y="50529"/>
                </a:lnTo>
                <a:lnTo>
                  <a:pt x="88418" y="50604"/>
                </a:lnTo>
                <a:lnTo>
                  <a:pt x="88474" y="50678"/>
                </a:lnTo>
                <a:lnTo>
                  <a:pt x="88529" y="50753"/>
                </a:lnTo>
                <a:lnTo>
                  <a:pt x="88585" y="50827"/>
                </a:lnTo>
                <a:lnTo>
                  <a:pt x="88492" y="50902"/>
                </a:lnTo>
                <a:lnTo>
                  <a:pt x="88380" y="51013"/>
                </a:lnTo>
                <a:lnTo>
                  <a:pt x="88343" y="51069"/>
                </a:lnTo>
                <a:lnTo>
                  <a:pt x="88343" y="51125"/>
                </a:lnTo>
                <a:lnTo>
                  <a:pt x="88362" y="51200"/>
                </a:lnTo>
                <a:lnTo>
                  <a:pt x="88436" y="51256"/>
                </a:lnTo>
                <a:lnTo>
                  <a:pt x="88492" y="51274"/>
                </a:lnTo>
                <a:lnTo>
                  <a:pt x="88548" y="51274"/>
                </a:lnTo>
                <a:lnTo>
                  <a:pt x="88604" y="51256"/>
                </a:lnTo>
                <a:lnTo>
                  <a:pt x="88678" y="51237"/>
                </a:lnTo>
                <a:lnTo>
                  <a:pt x="88771" y="51144"/>
                </a:lnTo>
                <a:lnTo>
                  <a:pt x="88827" y="51107"/>
                </a:lnTo>
                <a:lnTo>
                  <a:pt x="88864" y="51088"/>
                </a:lnTo>
                <a:lnTo>
                  <a:pt x="88920" y="51069"/>
                </a:lnTo>
                <a:lnTo>
                  <a:pt x="88976" y="51088"/>
                </a:lnTo>
                <a:lnTo>
                  <a:pt x="89069" y="51144"/>
                </a:lnTo>
                <a:lnTo>
                  <a:pt x="89200" y="51200"/>
                </a:lnTo>
                <a:lnTo>
                  <a:pt x="89293" y="51200"/>
                </a:lnTo>
                <a:lnTo>
                  <a:pt x="89311" y="51162"/>
                </a:lnTo>
                <a:lnTo>
                  <a:pt x="89311" y="51125"/>
                </a:lnTo>
                <a:lnTo>
                  <a:pt x="89311" y="51088"/>
                </a:lnTo>
                <a:lnTo>
                  <a:pt x="89237" y="51013"/>
                </a:lnTo>
                <a:lnTo>
                  <a:pt x="89162" y="50939"/>
                </a:lnTo>
                <a:lnTo>
                  <a:pt x="89144" y="50902"/>
                </a:lnTo>
                <a:lnTo>
                  <a:pt x="89125" y="50883"/>
                </a:lnTo>
                <a:lnTo>
                  <a:pt x="89144" y="50846"/>
                </a:lnTo>
                <a:lnTo>
                  <a:pt x="89181" y="50790"/>
                </a:lnTo>
                <a:lnTo>
                  <a:pt x="89293" y="50716"/>
                </a:lnTo>
                <a:lnTo>
                  <a:pt x="89404" y="50623"/>
                </a:lnTo>
                <a:lnTo>
                  <a:pt x="89442" y="50567"/>
                </a:lnTo>
                <a:lnTo>
                  <a:pt x="89479" y="50529"/>
                </a:lnTo>
                <a:lnTo>
                  <a:pt x="89479" y="50455"/>
                </a:lnTo>
                <a:lnTo>
                  <a:pt x="89442" y="50399"/>
                </a:lnTo>
                <a:lnTo>
                  <a:pt x="89423" y="50362"/>
                </a:lnTo>
                <a:close/>
                <a:moveTo>
                  <a:pt x="16031" y="50362"/>
                </a:moveTo>
                <a:lnTo>
                  <a:pt x="15993" y="50380"/>
                </a:lnTo>
                <a:lnTo>
                  <a:pt x="15938" y="50399"/>
                </a:lnTo>
                <a:lnTo>
                  <a:pt x="15919" y="50436"/>
                </a:lnTo>
                <a:lnTo>
                  <a:pt x="15919" y="50492"/>
                </a:lnTo>
                <a:lnTo>
                  <a:pt x="15938" y="50567"/>
                </a:lnTo>
                <a:lnTo>
                  <a:pt x="15993" y="50623"/>
                </a:lnTo>
                <a:lnTo>
                  <a:pt x="16049" y="50660"/>
                </a:lnTo>
                <a:lnTo>
                  <a:pt x="16217" y="50753"/>
                </a:lnTo>
                <a:lnTo>
                  <a:pt x="16533" y="50865"/>
                </a:lnTo>
                <a:lnTo>
                  <a:pt x="16459" y="50902"/>
                </a:lnTo>
                <a:lnTo>
                  <a:pt x="16384" y="50976"/>
                </a:lnTo>
                <a:lnTo>
                  <a:pt x="16310" y="51032"/>
                </a:lnTo>
                <a:lnTo>
                  <a:pt x="16291" y="51125"/>
                </a:lnTo>
                <a:lnTo>
                  <a:pt x="16291" y="51181"/>
                </a:lnTo>
                <a:lnTo>
                  <a:pt x="16291" y="51218"/>
                </a:lnTo>
                <a:lnTo>
                  <a:pt x="16329" y="51256"/>
                </a:lnTo>
                <a:lnTo>
                  <a:pt x="16366" y="51274"/>
                </a:lnTo>
                <a:lnTo>
                  <a:pt x="16459" y="51293"/>
                </a:lnTo>
                <a:lnTo>
                  <a:pt x="16552" y="51274"/>
                </a:lnTo>
                <a:lnTo>
                  <a:pt x="16645" y="51218"/>
                </a:lnTo>
                <a:lnTo>
                  <a:pt x="16719" y="51144"/>
                </a:lnTo>
                <a:lnTo>
                  <a:pt x="16794" y="51069"/>
                </a:lnTo>
                <a:lnTo>
                  <a:pt x="16850" y="51051"/>
                </a:lnTo>
                <a:lnTo>
                  <a:pt x="16868" y="51032"/>
                </a:lnTo>
                <a:lnTo>
                  <a:pt x="16924" y="51032"/>
                </a:lnTo>
                <a:lnTo>
                  <a:pt x="16980" y="51069"/>
                </a:lnTo>
                <a:lnTo>
                  <a:pt x="17092" y="51144"/>
                </a:lnTo>
                <a:lnTo>
                  <a:pt x="17222" y="51200"/>
                </a:lnTo>
                <a:lnTo>
                  <a:pt x="17278" y="51200"/>
                </a:lnTo>
                <a:lnTo>
                  <a:pt x="17315" y="51181"/>
                </a:lnTo>
                <a:lnTo>
                  <a:pt x="17315" y="51144"/>
                </a:lnTo>
                <a:lnTo>
                  <a:pt x="17297" y="51107"/>
                </a:lnTo>
                <a:lnTo>
                  <a:pt x="17222" y="51013"/>
                </a:lnTo>
                <a:lnTo>
                  <a:pt x="17073" y="50865"/>
                </a:lnTo>
                <a:lnTo>
                  <a:pt x="17129" y="50771"/>
                </a:lnTo>
                <a:lnTo>
                  <a:pt x="17241" y="50604"/>
                </a:lnTo>
                <a:lnTo>
                  <a:pt x="17297" y="50511"/>
                </a:lnTo>
                <a:lnTo>
                  <a:pt x="17315" y="50436"/>
                </a:lnTo>
                <a:lnTo>
                  <a:pt x="17315" y="50380"/>
                </a:lnTo>
                <a:lnTo>
                  <a:pt x="17278" y="50380"/>
                </a:lnTo>
                <a:lnTo>
                  <a:pt x="17222" y="50399"/>
                </a:lnTo>
                <a:lnTo>
                  <a:pt x="17148" y="50436"/>
                </a:lnTo>
                <a:lnTo>
                  <a:pt x="17017" y="50529"/>
                </a:lnTo>
                <a:lnTo>
                  <a:pt x="16887" y="50623"/>
                </a:lnTo>
                <a:lnTo>
                  <a:pt x="16831" y="50660"/>
                </a:lnTo>
                <a:lnTo>
                  <a:pt x="16719" y="50660"/>
                </a:lnTo>
                <a:lnTo>
                  <a:pt x="16664" y="50623"/>
                </a:lnTo>
                <a:lnTo>
                  <a:pt x="16515" y="50529"/>
                </a:lnTo>
                <a:lnTo>
                  <a:pt x="16366" y="50436"/>
                </a:lnTo>
                <a:lnTo>
                  <a:pt x="16291" y="50399"/>
                </a:lnTo>
                <a:lnTo>
                  <a:pt x="16217" y="50380"/>
                </a:lnTo>
                <a:lnTo>
                  <a:pt x="16105" y="50362"/>
                </a:lnTo>
                <a:close/>
                <a:moveTo>
                  <a:pt x="25023" y="50362"/>
                </a:moveTo>
                <a:lnTo>
                  <a:pt x="24930" y="50380"/>
                </a:lnTo>
                <a:lnTo>
                  <a:pt x="24856" y="50399"/>
                </a:lnTo>
                <a:lnTo>
                  <a:pt x="24800" y="50436"/>
                </a:lnTo>
                <a:lnTo>
                  <a:pt x="24669" y="50511"/>
                </a:lnTo>
                <a:lnTo>
                  <a:pt x="24595" y="50529"/>
                </a:lnTo>
                <a:lnTo>
                  <a:pt x="24576" y="50548"/>
                </a:lnTo>
                <a:lnTo>
                  <a:pt x="24465" y="50511"/>
                </a:lnTo>
                <a:lnTo>
                  <a:pt x="24372" y="50455"/>
                </a:lnTo>
                <a:lnTo>
                  <a:pt x="24260" y="50418"/>
                </a:lnTo>
                <a:lnTo>
                  <a:pt x="24204" y="50418"/>
                </a:lnTo>
                <a:lnTo>
                  <a:pt x="24148" y="50436"/>
                </a:lnTo>
                <a:lnTo>
                  <a:pt x="24129" y="50455"/>
                </a:lnTo>
                <a:lnTo>
                  <a:pt x="24111" y="50511"/>
                </a:lnTo>
                <a:lnTo>
                  <a:pt x="24129" y="50567"/>
                </a:lnTo>
                <a:lnTo>
                  <a:pt x="24185" y="50604"/>
                </a:lnTo>
                <a:lnTo>
                  <a:pt x="24278" y="50697"/>
                </a:lnTo>
                <a:lnTo>
                  <a:pt x="24353" y="50771"/>
                </a:lnTo>
                <a:lnTo>
                  <a:pt x="24353" y="50790"/>
                </a:lnTo>
                <a:lnTo>
                  <a:pt x="24334" y="50846"/>
                </a:lnTo>
                <a:lnTo>
                  <a:pt x="24297" y="50958"/>
                </a:lnTo>
                <a:lnTo>
                  <a:pt x="24241" y="51069"/>
                </a:lnTo>
                <a:lnTo>
                  <a:pt x="24241" y="51125"/>
                </a:lnTo>
                <a:lnTo>
                  <a:pt x="24241" y="51162"/>
                </a:lnTo>
                <a:lnTo>
                  <a:pt x="24278" y="51181"/>
                </a:lnTo>
                <a:lnTo>
                  <a:pt x="24353" y="51181"/>
                </a:lnTo>
                <a:lnTo>
                  <a:pt x="24390" y="51144"/>
                </a:lnTo>
                <a:lnTo>
                  <a:pt x="24427" y="51107"/>
                </a:lnTo>
                <a:lnTo>
                  <a:pt x="24520" y="51032"/>
                </a:lnTo>
                <a:lnTo>
                  <a:pt x="24614" y="50958"/>
                </a:lnTo>
                <a:lnTo>
                  <a:pt x="24651" y="50976"/>
                </a:lnTo>
                <a:lnTo>
                  <a:pt x="24707" y="50995"/>
                </a:lnTo>
                <a:lnTo>
                  <a:pt x="24800" y="51069"/>
                </a:lnTo>
                <a:lnTo>
                  <a:pt x="24967" y="51162"/>
                </a:lnTo>
                <a:lnTo>
                  <a:pt x="25098" y="51256"/>
                </a:lnTo>
                <a:lnTo>
                  <a:pt x="25153" y="51293"/>
                </a:lnTo>
                <a:lnTo>
                  <a:pt x="25191" y="51274"/>
                </a:lnTo>
                <a:lnTo>
                  <a:pt x="25209" y="51237"/>
                </a:lnTo>
                <a:lnTo>
                  <a:pt x="25172" y="51181"/>
                </a:lnTo>
                <a:lnTo>
                  <a:pt x="25060" y="51032"/>
                </a:lnTo>
                <a:lnTo>
                  <a:pt x="24930" y="50865"/>
                </a:lnTo>
                <a:lnTo>
                  <a:pt x="24856" y="50790"/>
                </a:lnTo>
                <a:lnTo>
                  <a:pt x="25042" y="50678"/>
                </a:lnTo>
                <a:lnTo>
                  <a:pt x="25135" y="50623"/>
                </a:lnTo>
                <a:lnTo>
                  <a:pt x="25153" y="50585"/>
                </a:lnTo>
                <a:lnTo>
                  <a:pt x="25172" y="50529"/>
                </a:lnTo>
                <a:lnTo>
                  <a:pt x="25172" y="50474"/>
                </a:lnTo>
                <a:lnTo>
                  <a:pt x="25172" y="50436"/>
                </a:lnTo>
                <a:lnTo>
                  <a:pt x="25135" y="50399"/>
                </a:lnTo>
                <a:lnTo>
                  <a:pt x="25116" y="50380"/>
                </a:lnTo>
                <a:lnTo>
                  <a:pt x="25023" y="50362"/>
                </a:lnTo>
                <a:close/>
                <a:moveTo>
                  <a:pt x="54719" y="50362"/>
                </a:moveTo>
                <a:lnTo>
                  <a:pt x="54496" y="50474"/>
                </a:lnTo>
                <a:lnTo>
                  <a:pt x="54291" y="50585"/>
                </a:lnTo>
                <a:lnTo>
                  <a:pt x="54216" y="50604"/>
                </a:lnTo>
                <a:lnTo>
                  <a:pt x="54179" y="50623"/>
                </a:lnTo>
                <a:lnTo>
                  <a:pt x="54123" y="50623"/>
                </a:lnTo>
                <a:lnTo>
                  <a:pt x="54086" y="50604"/>
                </a:lnTo>
                <a:lnTo>
                  <a:pt x="54011" y="50529"/>
                </a:lnTo>
                <a:lnTo>
                  <a:pt x="53918" y="50455"/>
                </a:lnTo>
                <a:lnTo>
                  <a:pt x="53844" y="50418"/>
                </a:lnTo>
                <a:lnTo>
                  <a:pt x="53751" y="50399"/>
                </a:lnTo>
                <a:lnTo>
                  <a:pt x="53714" y="50380"/>
                </a:lnTo>
                <a:lnTo>
                  <a:pt x="53658" y="50399"/>
                </a:lnTo>
                <a:lnTo>
                  <a:pt x="53639" y="50418"/>
                </a:lnTo>
                <a:lnTo>
                  <a:pt x="53602" y="50455"/>
                </a:lnTo>
                <a:lnTo>
                  <a:pt x="53602" y="50511"/>
                </a:lnTo>
                <a:lnTo>
                  <a:pt x="53620" y="50567"/>
                </a:lnTo>
                <a:lnTo>
                  <a:pt x="53639" y="50623"/>
                </a:lnTo>
                <a:lnTo>
                  <a:pt x="53676" y="50660"/>
                </a:lnTo>
                <a:lnTo>
                  <a:pt x="53788" y="50753"/>
                </a:lnTo>
                <a:lnTo>
                  <a:pt x="53863" y="50809"/>
                </a:lnTo>
                <a:lnTo>
                  <a:pt x="53732" y="50865"/>
                </a:lnTo>
                <a:lnTo>
                  <a:pt x="53565" y="50939"/>
                </a:lnTo>
                <a:lnTo>
                  <a:pt x="53490" y="50995"/>
                </a:lnTo>
                <a:lnTo>
                  <a:pt x="53434" y="51051"/>
                </a:lnTo>
                <a:lnTo>
                  <a:pt x="53378" y="51107"/>
                </a:lnTo>
                <a:lnTo>
                  <a:pt x="53378" y="51181"/>
                </a:lnTo>
                <a:lnTo>
                  <a:pt x="53397" y="51237"/>
                </a:lnTo>
                <a:lnTo>
                  <a:pt x="53453" y="51274"/>
                </a:lnTo>
                <a:lnTo>
                  <a:pt x="53509" y="51293"/>
                </a:lnTo>
                <a:lnTo>
                  <a:pt x="53583" y="51274"/>
                </a:lnTo>
                <a:lnTo>
                  <a:pt x="53732" y="51237"/>
                </a:lnTo>
                <a:lnTo>
                  <a:pt x="53825" y="51181"/>
                </a:lnTo>
                <a:lnTo>
                  <a:pt x="53993" y="51088"/>
                </a:lnTo>
                <a:lnTo>
                  <a:pt x="54086" y="51032"/>
                </a:lnTo>
                <a:lnTo>
                  <a:pt x="54142" y="51013"/>
                </a:lnTo>
                <a:lnTo>
                  <a:pt x="54216" y="51032"/>
                </a:lnTo>
                <a:lnTo>
                  <a:pt x="54291" y="51088"/>
                </a:lnTo>
                <a:lnTo>
                  <a:pt x="54347" y="51144"/>
                </a:lnTo>
                <a:lnTo>
                  <a:pt x="54421" y="51181"/>
                </a:lnTo>
                <a:lnTo>
                  <a:pt x="54514" y="51218"/>
                </a:lnTo>
                <a:lnTo>
                  <a:pt x="54551" y="51200"/>
                </a:lnTo>
                <a:lnTo>
                  <a:pt x="54570" y="51162"/>
                </a:lnTo>
                <a:lnTo>
                  <a:pt x="54551" y="51107"/>
                </a:lnTo>
                <a:lnTo>
                  <a:pt x="54458" y="50976"/>
                </a:lnTo>
                <a:lnTo>
                  <a:pt x="54365" y="50865"/>
                </a:lnTo>
                <a:lnTo>
                  <a:pt x="54570" y="50753"/>
                </a:lnTo>
                <a:lnTo>
                  <a:pt x="54663" y="50678"/>
                </a:lnTo>
                <a:lnTo>
                  <a:pt x="54756" y="50604"/>
                </a:lnTo>
                <a:lnTo>
                  <a:pt x="54793" y="50529"/>
                </a:lnTo>
                <a:lnTo>
                  <a:pt x="54831" y="50436"/>
                </a:lnTo>
                <a:lnTo>
                  <a:pt x="54831" y="50399"/>
                </a:lnTo>
                <a:lnTo>
                  <a:pt x="54812" y="50362"/>
                </a:lnTo>
                <a:close/>
                <a:moveTo>
                  <a:pt x="10706" y="50343"/>
                </a:moveTo>
                <a:lnTo>
                  <a:pt x="10650" y="50362"/>
                </a:lnTo>
                <a:lnTo>
                  <a:pt x="10594" y="50380"/>
                </a:lnTo>
                <a:lnTo>
                  <a:pt x="10557" y="50436"/>
                </a:lnTo>
                <a:lnTo>
                  <a:pt x="10538" y="50511"/>
                </a:lnTo>
                <a:lnTo>
                  <a:pt x="10557" y="50585"/>
                </a:lnTo>
                <a:lnTo>
                  <a:pt x="10594" y="50641"/>
                </a:lnTo>
                <a:lnTo>
                  <a:pt x="10669" y="50697"/>
                </a:lnTo>
                <a:lnTo>
                  <a:pt x="10743" y="50753"/>
                </a:lnTo>
                <a:lnTo>
                  <a:pt x="10911" y="50827"/>
                </a:lnTo>
                <a:lnTo>
                  <a:pt x="11041" y="50883"/>
                </a:lnTo>
                <a:lnTo>
                  <a:pt x="10967" y="51032"/>
                </a:lnTo>
                <a:lnTo>
                  <a:pt x="10929" y="51107"/>
                </a:lnTo>
                <a:lnTo>
                  <a:pt x="10911" y="51162"/>
                </a:lnTo>
                <a:lnTo>
                  <a:pt x="10929" y="51218"/>
                </a:lnTo>
                <a:lnTo>
                  <a:pt x="10948" y="51237"/>
                </a:lnTo>
                <a:lnTo>
                  <a:pt x="11004" y="51237"/>
                </a:lnTo>
                <a:lnTo>
                  <a:pt x="11097" y="51200"/>
                </a:lnTo>
                <a:lnTo>
                  <a:pt x="11209" y="51107"/>
                </a:lnTo>
                <a:lnTo>
                  <a:pt x="11283" y="51069"/>
                </a:lnTo>
                <a:lnTo>
                  <a:pt x="11320" y="51051"/>
                </a:lnTo>
                <a:lnTo>
                  <a:pt x="11376" y="51069"/>
                </a:lnTo>
                <a:lnTo>
                  <a:pt x="11451" y="51107"/>
                </a:lnTo>
                <a:lnTo>
                  <a:pt x="11562" y="51181"/>
                </a:lnTo>
                <a:lnTo>
                  <a:pt x="11674" y="51256"/>
                </a:lnTo>
                <a:lnTo>
                  <a:pt x="11786" y="51311"/>
                </a:lnTo>
                <a:lnTo>
                  <a:pt x="11897" y="51311"/>
                </a:lnTo>
                <a:lnTo>
                  <a:pt x="11953" y="51274"/>
                </a:lnTo>
                <a:lnTo>
                  <a:pt x="11972" y="51218"/>
                </a:lnTo>
                <a:lnTo>
                  <a:pt x="11991" y="51162"/>
                </a:lnTo>
                <a:lnTo>
                  <a:pt x="11972" y="51107"/>
                </a:lnTo>
                <a:lnTo>
                  <a:pt x="11935" y="51032"/>
                </a:lnTo>
                <a:lnTo>
                  <a:pt x="11897" y="50976"/>
                </a:lnTo>
                <a:lnTo>
                  <a:pt x="11786" y="50883"/>
                </a:lnTo>
                <a:lnTo>
                  <a:pt x="11674" y="50809"/>
                </a:lnTo>
                <a:lnTo>
                  <a:pt x="11767" y="50753"/>
                </a:lnTo>
                <a:lnTo>
                  <a:pt x="11860" y="50697"/>
                </a:lnTo>
                <a:lnTo>
                  <a:pt x="11935" y="50623"/>
                </a:lnTo>
                <a:lnTo>
                  <a:pt x="11991" y="50529"/>
                </a:lnTo>
                <a:lnTo>
                  <a:pt x="11991" y="50436"/>
                </a:lnTo>
                <a:lnTo>
                  <a:pt x="11972" y="50380"/>
                </a:lnTo>
                <a:lnTo>
                  <a:pt x="11916" y="50343"/>
                </a:lnTo>
                <a:lnTo>
                  <a:pt x="11767" y="50343"/>
                </a:lnTo>
                <a:lnTo>
                  <a:pt x="11674" y="50362"/>
                </a:lnTo>
                <a:lnTo>
                  <a:pt x="11544" y="50418"/>
                </a:lnTo>
                <a:lnTo>
                  <a:pt x="11413" y="50511"/>
                </a:lnTo>
                <a:lnTo>
                  <a:pt x="11357" y="50548"/>
                </a:lnTo>
                <a:lnTo>
                  <a:pt x="11283" y="50548"/>
                </a:lnTo>
                <a:lnTo>
                  <a:pt x="11209" y="50529"/>
                </a:lnTo>
                <a:lnTo>
                  <a:pt x="11134" y="50474"/>
                </a:lnTo>
                <a:lnTo>
                  <a:pt x="11041" y="50418"/>
                </a:lnTo>
                <a:lnTo>
                  <a:pt x="10967" y="50380"/>
                </a:lnTo>
                <a:lnTo>
                  <a:pt x="10855" y="50343"/>
                </a:lnTo>
                <a:close/>
                <a:moveTo>
                  <a:pt x="29529" y="50362"/>
                </a:moveTo>
                <a:lnTo>
                  <a:pt x="29473" y="50380"/>
                </a:lnTo>
                <a:lnTo>
                  <a:pt x="29436" y="50418"/>
                </a:lnTo>
                <a:lnTo>
                  <a:pt x="29417" y="50492"/>
                </a:lnTo>
                <a:lnTo>
                  <a:pt x="29417" y="50548"/>
                </a:lnTo>
                <a:lnTo>
                  <a:pt x="29473" y="50604"/>
                </a:lnTo>
                <a:lnTo>
                  <a:pt x="29529" y="50660"/>
                </a:lnTo>
                <a:lnTo>
                  <a:pt x="29603" y="50716"/>
                </a:lnTo>
                <a:lnTo>
                  <a:pt x="29901" y="50846"/>
                </a:lnTo>
                <a:lnTo>
                  <a:pt x="29808" y="50920"/>
                </a:lnTo>
                <a:lnTo>
                  <a:pt x="29715" y="51032"/>
                </a:lnTo>
                <a:lnTo>
                  <a:pt x="29659" y="51088"/>
                </a:lnTo>
                <a:lnTo>
                  <a:pt x="29640" y="51144"/>
                </a:lnTo>
                <a:lnTo>
                  <a:pt x="29640" y="51200"/>
                </a:lnTo>
                <a:lnTo>
                  <a:pt x="29659" y="51256"/>
                </a:lnTo>
                <a:lnTo>
                  <a:pt x="29715" y="51293"/>
                </a:lnTo>
                <a:lnTo>
                  <a:pt x="29771" y="51311"/>
                </a:lnTo>
                <a:lnTo>
                  <a:pt x="29845" y="51274"/>
                </a:lnTo>
                <a:lnTo>
                  <a:pt x="29901" y="51237"/>
                </a:lnTo>
                <a:lnTo>
                  <a:pt x="30031" y="51125"/>
                </a:lnTo>
                <a:lnTo>
                  <a:pt x="30087" y="51088"/>
                </a:lnTo>
                <a:lnTo>
                  <a:pt x="30125" y="51069"/>
                </a:lnTo>
                <a:lnTo>
                  <a:pt x="30162" y="51069"/>
                </a:lnTo>
                <a:lnTo>
                  <a:pt x="30218" y="51107"/>
                </a:lnTo>
                <a:lnTo>
                  <a:pt x="30348" y="51181"/>
                </a:lnTo>
                <a:lnTo>
                  <a:pt x="30497" y="51256"/>
                </a:lnTo>
                <a:lnTo>
                  <a:pt x="30553" y="51256"/>
                </a:lnTo>
                <a:lnTo>
                  <a:pt x="30590" y="51237"/>
                </a:lnTo>
                <a:lnTo>
                  <a:pt x="30609" y="51200"/>
                </a:lnTo>
                <a:lnTo>
                  <a:pt x="30609" y="51144"/>
                </a:lnTo>
                <a:lnTo>
                  <a:pt x="30571" y="51088"/>
                </a:lnTo>
                <a:lnTo>
                  <a:pt x="30534" y="51013"/>
                </a:lnTo>
                <a:lnTo>
                  <a:pt x="30441" y="50902"/>
                </a:lnTo>
                <a:lnTo>
                  <a:pt x="30348" y="50827"/>
                </a:lnTo>
                <a:lnTo>
                  <a:pt x="30441" y="50697"/>
                </a:lnTo>
                <a:lnTo>
                  <a:pt x="30515" y="50548"/>
                </a:lnTo>
                <a:lnTo>
                  <a:pt x="30534" y="50474"/>
                </a:lnTo>
                <a:lnTo>
                  <a:pt x="30515" y="50436"/>
                </a:lnTo>
                <a:lnTo>
                  <a:pt x="30460" y="50436"/>
                </a:lnTo>
                <a:lnTo>
                  <a:pt x="30367" y="50474"/>
                </a:lnTo>
                <a:lnTo>
                  <a:pt x="30255" y="50567"/>
                </a:lnTo>
                <a:lnTo>
                  <a:pt x="30180" y="50623"/>
                </a:lnTo>
                <a:lnTo>
                  <a:pt x="30125" y="50641"/>
                </a:lnTo>
                <a:lnTo>
                  <a:pt x="30069" y="50623"/>
                </a:lnTo>
                <a:lnTo>
                  <a:pt x="29994" y="50567"/>
                </a:lnTo>
                <a:lnTo>
                  <a:pt x="29864" y="50455"/>
                </a:lnTo>
                <a:lnTo>
                  <a:pt x="29752" y="50399"/>
                </a:lnTo>
                <a:lnTo>
                  <a:pt x="29603" y="50362"/>
                </a:lnTo>
                <a:close/>
                <a:moveTo>
                  <a:pt x="61757" y="50325"/>
                </a:moveTo>
                <a:lnTo>
                  <a:pt x="61719" y="50343"/>
                </a:lnTo>
                <a:lnTo>
                  <a:pt x="61682" y="50362"/>
                </a:lnTo>
                <a:lnTo>
                  <a:pt x="61645" y="50399"/>
                </a:lnTo>
                <a:lnTo>
                  <a:pt x="61626" y="50418"/>
                </a:lnTo>
                <a:lnTo>
                  <a:pt x="61626" y="50455"/>
                </a:lnTo>
                <a:lnTo>
                  <a:pt x="61645" y="50529"/>
                </a:lnTo>
                <a:lnTo>
                  <a:pt x="61719" y="50604"/>
                </a:lnTo>
                <a:lnTo>
                  <a:pt x="61868" y="50734"/>
                </a:lnTo>
                <a:lnTo>
                  <a:pt x="61999" y="50827"/>
                </a:lnTo>
                <a:lnTo>
                  <a:pt x="61887" y="50902"/>
                </a:lnTo>
                <a:lnTo>
                  <a:pt x="61738" y="51013"/>
                </a:lnTo>
                <a:lnTo>
                  <a:pt x="61682" y="51088"/>
                </a:lnTo>
                <a:lnTo>
                  <a:pt x="61664" y="51162"/>
                </a:lnTo>
                <a:lnTo>
                  <a:pt x="61664" y="51218"/>
                </a:lnTo>
                <a:lnTo>
                  <a:pt x="61738" y="51293"/>
                </a:lnTo>
                <a:lnTo>
                  <a:pt x="61757" y="51311"/>
                </a:lnTo>
                <a:lnTo>
                  <a:pt x="61812" y="51311"/>
                </a:lnTo>
                <a:lnTo>
                  <a:pt x="61887" y="51293"/>
                </a:lnTo>
                <a:lnTo>
                  <a:pt x="61980" y="51274"/>
                </a:lnTo>
                <a:lnTo>
                  <a:pt x="62054" y="51237"/>
                </a:lnTo>
                <a:lnTo>
                  <a:pt x="62129" y="51181"/>
                </a:lnTo>
                <a:lnTo>
                  <a:pt x="62222" y="51125"/>
                </a:lnTo>
                <a:lnTo>
                  <a:pt x="62315" y="51051"/>
                </a:lnTo>
                <a:lnTo>
                  <a:pt x="62427" y="51069"/>
                </a:lnTo>
                <a:lnTo>
                  <a:pt x="62539" y="51088"/>
                </a:lnTo>
                <a:lnTo>
                  <a:pt x="62594" y="51088"/>
                </a:lnTo>
                <a:lnTo>
                  <a:pt x="62613" y="51051"/>
                </a:lnTo>
                <a:lnTo>
                  <a:pt x="62613" y="51013"/>
                </a:lnTo>
                <a:lnTo>
                  <a:pt x="62613" y="50976"/>
                </a:lnTo>
                <a:lnTo>
                  <a:pt x="62576" y="50958"/>
                </a:lnTo>
                <a:lnTo>
                  <a:pt x="62557" y="50939"/>
                </a:lnTo>
                <a:lnTo>
                  <a:pt x="62539" y="50902"/>
                </a:lnTo>
                <a:lnTo>
                  <a:pt x="62539" y="50846"/>
                </a:lnTo>
                <a:lnTo>
                  <a:pt x="62557" y="50771"/>
                </a:lnTo>
                <a:lnTo>
                  <a:pt x="62632" y="50641"/>
                </a:lnTo>
                <a:lnTo>
                  <a:pt x="62650" y="50567"/>
                </a:lnTo>
                <a:lnTo>
                  <a:pt x="62632" y="50529"/>
                </a:lnTo>
                <a:lnTo>
                  <a:pt x="62613" y="50492"/>
                </a:lnTo>
                <a:lnTo>
                  <a:pt x="62557" y="50455"/>
                </a:lnTo>
                <a:lnTo>
                  <a:pt x="62483" y="50436"/>
                </a:lnTo>
                <a:lnTo>
                  <a:pt x="62427" y="50455"/>
                </a:lnTo>
                <a:lnTo>
                  <a:pt x="62371" y="50492"/>
                </a:lnTo>
                <a:lnTo>
                  <a:pt x="62297" y="50548"/>
                </a:lnTo>
                <a:lnTo>
                  <a:pt x="62278" y="50585"/>
                </a:lnTo>
                <a:lnTo>
                  <a:pt x="62222" y="50585"/>
                </a:lnTo>
                <a:lnTo>
                  <a:pt x="62166" y="50567"/>
                </a:lnTo>
                <a:lnTo>
                  <a:pt x="62092" y="50511"/>
                </a:lnTo>
                <a:lnTo>
                  <a:pt x="62036" y="50455"/>
                </a:lnTo>
                <a:lnTo>
                  <a:pt x="61887" y="50362"/>
                </a:lnTo>
                <a:lnTo>
                  <a:pt x="61812" y="50343"/>
                </a:lnTo>
                <a:lnTo>
                  <a:pt x="61757" y="50325"/>
                </a:lnTo>
                <a:close/>
                <a:moveTo>
                  <a:pt x="64475" y="50306"/>
                </a:moveTo>
                <a:lnTo>
                  <a:pt x="64419" y="50325"/>
                </a:lnTo>
                <a:lnTo>
                  <a:pt x="64382" y="50380"/>
                </a:lnTo>
                <a:lnTo>
                  <a:pt x="64363" y="50418"/>
                </a:lnTo>
                <a:lnTo>
                  <a:pt x="64382" y="50474"/>
                </a:lnTo>
                <a:lnTo>
                  <a:pt x="64400" y="50529"/>
                </a:lnTo>
                <a:lnTo>
                  <a:pt x="64475" y="50623"/>
                </a:lnTo>
                <a:lnTo>
                  <a:pt x="64493" y="50678"/>
                </a:lnTo>
                <a:lnTo>
                  <a:pt x="64512" y="50716"/>
                </a:lnTo>
                <a:lnTo>
                  <a:pt x="64493" y="50753"/>
                </a:lnTo>
                <a:lnTo>
                  <a:pt x="64475" y="50790"/>
                </a:lnTo>
                <a:lnTo>
                  <a:pt x="64382" y="50883"/>
                </a:lnTo>
                <a:lnTo>
                  <a:pt x="64307" y="50958"/>
                </a:lnTo>
                <a:lnTo>
                  <a:pt x="64270" y="51013"/>
                </a:lnTo>
                <a:lnTo>
                  <a:pt x="64251" y="51069"/>
                </a:lnTo>
                <a:lnTo>
                  <a:pt x="64270" y="51107"/>
                </a:lnTo>
                <a:lnTo>
                  <a:pt x="64289" y="51144"/>
                </a:lnTo>
                <a:lnTo>
                  <a:pt x="64307" y="51162"/>
                </a:lnTo>
                <a:lnTo>
                  <a:pt x="64363" y="51162"/>
                </a:lnTo>
                <a:lnTo>
                  <a:pt x="64456" y="51125"/>
                </a:lnTo>
                <a:lnTo>
                  <a:pt x="64531" y="51088"/>
                </a:lnTo>
                <a:lnTo>
                  <a:pt x="64680" y="51032"/>
                </a:lnTo>
                <a:lnTo>
                  <a:pt x="64717" y="51032"/>
                </a:lnTo>
                <a:lnTo>
                  <a:pt x="64791" y="51088"/>
                </a:lnTo>
                <a:lnTo>
                  <a:pt x="64847" y="51125"/>
                </a:lnTo>
                <a:lnTo>
                  <a:pt x="64903" y="51200"/>
                </a:lnTo>
                <a:lnTo>
                  <a:pt x="64959" y="51256"/>
                </a:lnTo>
                <a:lnTo>
                  <a:pt x="65015" y="51293"/>
                </a:lnTo>
                <a:lnTo>
                  <a:pt x="65089" y="51311"/>
                </a:lnTo>
                <a:lnTo>
                  <a:pt x="65164" y="51311"/>
                </a:lnTo>
                <a:lnTo>
                  <a:pt x="65238" y="51293"/>
                </a:lnTo>
                <a:lnTo>
                  <a:pt x="65257" y="51274"/>
                </a:lnTo>
                <a:lnTo>
                  <a:pt x="65275" y="51237"/>
                </a:lnTo>
                <a:lnTo>
                  <a:pt x="65294" y="51181"/>
                </a:lnTo>
                <a:lnTo>
                  <a:pt x="65275" y="51125"/>
                </a:lnTo>
                <a:lnTo>
                  <a:pt x="65238" y="51069"/>
                </a:lnTo>
                <a:lnTo>
                  <a:pt x="65201" y="51013"/>
                </a:lnTo>
                <a:lnTo>
                  <a:pt x="65015" y="50865"/>
                </a:lnTo>
                <a:lnTo>
                  <a:pt x="65201" y="50771"/>
                </a:lnTo>
                <a:lnTo>
                  <a:pt x="65294" y="50716"/>
                </a:lnTo>
                <a:lnTo>
                  <a:pt x="65369" y="50660"/>
                </a:lnTo>
                <a:lnTo>
                  <a:pt x="65387" y="50604"/>
                </a:lnTo>
                <a:lnTo>
                  <a:pt x="65387" y="50548"/>
                </a:lnTo>
                <a:lnTo>
                  <a:pt x="65350" y="50492"/>
                </a:lnTo>
                <a:lnTo>
                  <a:pt x="65331" y="50474"/>
                </a:lnTo>
                <a:lnTo>
                  <a:pt x="65294" y="50474"/>
                </a:lnTo>
                <a:lnTo>
                  <a:pt x="65145" y="50511"/>
                </a:lnTo>
                <a:lnTo>
                  <a:pt x="64996" y="50548"/>
                </a:lnTo>
                <a:lnTo>
                  <a:pt x="64866" y="50585"/>
                </a:lnTo>
                <a:lnTo>
                  <a:pt x="64754" y="50585"/>
                </a:lnTo>
                <a:lnTo>
                  <a:pt x="64717" y="50548"/>
                </a:lnTo>
                <a:lnTo>
                  <a:pt x="64680" y="50511"/>
                </a:lnTo>
                <a:lnTo>
                  <a:pt x="64605" y="50399"/>
                </a:lnTo>
                <a:lnTo>
                  <a:pt x="64568" y="50362"/>
                </a:lnTo>
                <a:lnTo>
                  <a:pt x="64531" y="50325"/>
                </a:lnTo>
                <a:lnTo>
                  <a:pt x="64475" y="50306"/>
                </a:lnTo>
                <a:close/>
                <a:moveTo>
                  <a:pt x="40253" y="50306"/>
                </a:moveTo>
                <a:lnTo>
                  <a:pt x="40215" y="50325"/>
                </a:lnTo>
                <a:lnTo>
                  <a:pt x="40215" y="50362"/>
                </a:lnTo>
                <a:lnTo>
                  <a:pt x="40234" y="50418"/>
                </a:lnTo>
                <a:lnTo>
                  <a:pt x="40327" y="50567"/>
                </a:lnTo>
                <a:lnTo>
                  <a:pt x="40532" y="50771"/>
                </a:lnTo>
                <a:lnTo>
                  <a:pt x="40420" y="50865"/>
                </a:lnTo>
                <a:lnTo>
                  <a:pt x="40290" y="50995"/>
                </a:lnTo>
                <a:lnTo>
                  <a:pt x="40234" y="51051"/>
                </a:lnTo>
                <a:lnTo>
                  <a:pt x="40197" y="51125"/>
                </a:lnTo>
                <a:lnTo>
                  <a:pt x="40197" y="51200"/>
                </a:lnTo>
                <a:lnTo>
                  <a:pt x="40234" y="51256"/>
                </a:lnTo>
                <a:lnTo>
                  <a:pt x="40309" y="51293"/>
                </a:lnTo>
                <a:lnTo>
                  <a:pt x="40364" y="51311"/>
                </a:lnTo>
                <a:lnTo>
                  <a:pt x="40439" y="51293"/>
                </a:lnTo>
                <a:lnTo>
                  <a:pt x="40513" y="51237"/>
                </a:lnTo>
                <a:lnTo>
                  <a:pt x="40644" y="51125"/>
                </a:lnTo>
                <a:lnTo>
                  <a:pt x="40755" y="51032"/>
                </a:lnTo>
                <a:lnTo>
                  <a:pt x="40904" y="51218"/>
                </a:lnTo>
                <a:lnTo>
                  <a:pt x="40997" y="51311"/>
                </a:lnTo>
                <a:lnTo>
                  <a:pt x="41053" y="51330"/>
                </a:lnTo>
                <a:lnTo>
                  <a:pt x="41146" y="51330"/>
                </a:lnTo>
                <a:lnTo>
                  <a:pt x="41184" y="51293"/>
                </a:lnTo>
                <a:lnTo>
                  <a:pt x="41221" y="51274"/>
                </a:lnTo>
                <a:lnTo>
                  <a:pt x="41221" y="51237"/>
                </a:lnTo>
                <a:lnTo>
                  <a:pt x="41221" y="51162"/>
                </a:lnTo>
                <a:lnTo>
                  <a:pt x="41184" y="51088"/>
                </a:lnTo>
                <a:lnTo>
                  <a:pt x="41146" y="51032"/>
                </a:lnTo>
                <a:lnTo>
                  <a:pt x="41109" y="50995"/>
                </a:lnTo>
                <a:lnTo>
                  <a:pt x="41072" y="50939"/>
                </a:lnTo>
                <a:lnTo>
                  <a:pt x="41035" y="50902"/>
                </a:lnTo>
                <a:lnTo>
                  <a:pt x="41016" y="50846"/>
                </a:lnTo>
                <a:lnTo>
                  <a:pt x="40997" y="50809"/>
                </a:lnTo>
                <a:lnTo>
                  <a:pt x="41072" y="50716"/>
                </a:lnTo>
                <a:lnTo>
                  <a:pt x="41128" y="50660"/>
                </a:lnTo>
                <a:lnTo>
                  <a:pt x="41202" y="50529"/>
                </a:lnTo>
                <a:lnTo>
                  <a:pt x="41239" y="50474"/>
                </a:lnTo>
                <a:lnTo>
                  <a:pt x="41239" y="50418"/>
                </a:lnTo>
                <a:lnTo>
                  <a:pt x="41221" y="50380"/>
                </a:lnTo>
                <a:lnTo>
                  <a:pt x="41165" y="50380"/>
                </a:lnTo>
                <a:lnTo>
                  <a:pt x="41035" y="50418"/>
                </a:lnTo>
                <a:lnTo>
                  <a:pt x="40904" y="50492"/>
                </a:lnTo>
                <a:lnTo>
                  <a:pt x="40774" y="50567"/>
                </a:lnTo>
                <a:lnTo>
                  <a:pt x="40737" y="50567"/>
                </a:lnTo>
                <a:lnTo>
                  <a:pt x="40662" y="50548"/>
                </a:lnTo>
                <a:lnTo>
                  <a:pt x="40439" y="50399"/>
                </a:lnTo>
                <a:lnTo>
                  <a:pt x="40309" y="50306"/>
                </a:lnTo>
                <a:close/>
                <a:moveTo>
                  <a:pt x="45708" y="50325"/>
                </a:moveTo>
                <a:lnTo>
                  <a:pt x="45652" y="50362"/>
                </a:lnTo>
                <a:lnTo>
                  <a:pt x="45615" y="50436"/>
                </a:lnTo>
                <a:lnTo>
                  <a:pt x="45633" y="50492"/>
                </a:lnTo>
                <a:lnTo>
                  <a:pt x="45671" y="50548"/>
                </a:lnTo>
                <a:lnTo>
                  <a:pt x="45726" y="50604"/>
                </a:lnTo>
                <a:lnTo>
                  <a:pt x="45894" y="50697"/>
                </a:lnTo>
                <a:lnTo>
                  <a:pt x="46006" y="50771"/>
                </a:lnTo>
                <a:lnTo>
                  <a:pt x="45931" y="50883"/>
                </a:lnTo>
                <a:lnTo>
                  <a:pt x="45801" y="51032"/>
                </a:lnTo>
                <a:lnTo>
                  <a:pt x="45745" y="51107"/>
                </a:lnTo>
                <a:lnTo>
                  <a:pt x="45708" y="51181"/>
                </a:lnTo>
                <a:lnTo>
                  <a:pt x="45708" y="51256"/>
                </a:lnTo>
                <a:lnTo>
                  <a:pt x="45708" y="51293"/>
                </a:lnTo>
                <a:lnTo>
                  <a:pt x="45726" y="51311"/>
                </a:lnTo>
                <a:lnTo>
                  <a:pt x="45764" y="51330"/>
                </a:lnTo>
                <a:lnTo>
                  <a:pt x="45782" y="51330"/>
                </a:lnTo>
                <a:lnTo>
                  <a:pt x="45857" y="51311"/>
                </a:lnTo>
                <a:lnTo>
                  <a:pt x="45931" y="51274"/>
                </a:lnTo>
                <a:lnTo>
                  <a:pt x="46006" y="51218"/>
                </a:lnTo>
                <a:lnTo>
                  <a:pt x="46155" y="51069"/>
                </a:lnTo>
                <a:lnTo>
                  <a:pt x="46248" y="50976"/>
                </a:lnTo>
                <a:lnTo>
                  <a:pt x="46378" y="51125"/>
                </a:lnTo>
                <a:lnTo>
                  <a:pt x="46471" y="51181"/>
                </a:lnTo>
                <a:lnTo>
                  <a:pt x="46508" y="51200"/>
                </a:lnTo>
                <a:lnTo>
                  <a:pt x="46527" y="51181"/>
                </a:lnTo>
                <a:lnTo>
                  <a:pt x="46546" y="51144"/>
                </a:lnTo>
                <a:lnTo>
                  <a:pt x="46527" y="51088"/>
                </a:lnTo>
                <a:lnTo>
                  <a:pt x="46490" y="50976"/>
                </a:lnTo>
                <a:lnTo>
                  <a:pt x="46434" y="50846"/>
                </a:lnTo>
                <a:lnTo>
                  <a:pt x="46415" y="50771"/>
                </a:lnTo>
                <a:lnTo>
                  <a:pt x="46453" y="50678"/>
                </a:lnTo>
                <a:lnTo>
                  <a:pt x="46508" y="50623"/>
                </a:lnTo>
                <a:lnTo>
                  <a:pt x="46546" y="50548"/>
                </a:lnTo>
                <a:lnTo>
                  <a:pt x="46546" y="50511"/>
                </a:lnTo>
                <a:lnTo>
                  <a:pt x="46527" y="50455"/>
                </a:lnTo>
                <a:lnTo>
                  <a:pt x="46490" y="50380"/>
                </a:lnTo>
                <a:lnTo>
                  <a:pt x="46434" y="50343"/>
                </a:lnTo>
                <a:lnTo>
                  <a:pt x="46359" y="50343"/>
                </a:lnTo>
                <a:lnTo>
                  <a:pt x="46322" y="50362"/>
                </a:lnTo>
                <a:lnTo>
                  <a:pt x="46285" y="50399"/>
                </a:lnTo>
                <a:lnTo>
                  <a:pt x="46173" y="50548"/>
                </a:lnTo>
                <a:lnTo>
                  <a:pt x="46062" y="50455"/>
                </a:lnTo>
                <a:lnTo>
                  <a:pt x="45931" y="50380"/>
                </a:lnTo>
                <a:lnTo>
                  <a:pt x="45857" y="50343"/>
                </a:lnTo>
                <a:lnTo>
                  <a:pt x="45782" y="50325"/>
                </a:lnTo>
                <a:close/>
                <a:moveTo>
                  <a:pt x="149" y="50287"/>
                </a:moveTo>
                <a:lnTo>
                  <a:pt x="112" y="50306"/>
                </a:lnTo>
                <a:lnTo>
                  <a:pt x="75" y="50343"/>
                </a:lnTo>
                <a:lnTo>
                  <a:pt x="56" y="50380"/>
                </a:lnTo>
                <a:lnTo>
                  <a:pt x="56" y="50418"/>
                </a:lnTo>
                <a:lnTo>
                  <a:pt x="75" y="50492"/>
                </a:lnTo>
                <a:lnTo>
                  <a:pt x="168" y="50623"/>
                </a:lnTo>
                <a:lnTo>
                  <a:pt x="243" y="50716"/>
                </a:lnTo>
                <a:lnTo>
                  <a:pt x="280" y="50753"/>
                </a:lnTo>
                <a:lnTo>
                  <a:pt x="280" y="50790"/>
                </a:lnTo>
                <a:lnTo>
                  <a:pt x="261" y="50827"/>
                </a:lnTo>
                <a:lnTo>
                  <a:pt x="224" y="50846"/>
                </a:lnTo>
                <a:lnTo>
                  <a:pt x="149" y="50920"/>
                </a:lnTo>
                <a:lnTo>
                  <a:pt x="94" y="51032"/>
                </a:lnTo>
                <a:lnTo>
                  <a:pt x="94" y="51125"/>
                </a:lnTo>
                <a:lnTo>
                  <a:pt x="131" y="51181"/>
                </a:lnTo>
                <a:lnTo>
                  <a:pt x="205" y="51200"/>
                </a:lnTo>
                <a:lnTo>
                  <a:pt x="280" y="51200"/>
                </a:lnTo>
                <a:lnTo>
                  <a:pt x="373" y="51181"/>
                </a:lnTo>
                <a:lnTo>
                  <a:pt x="466" y="51144"/>
                </a:lnTo>
                <a:lnTo>
                  <a:pt x="540" y="51069"/>
                </a:lnTo>
                <a:lnTo>
                  <a:pt x="633" y="51181"/>
                </a:lnTo>
                <a:lnTo>
                  <a:pt x="764" y="51293"/>
                </a:lnTo>
                <a:lnTo>
                  <a:pt x="820" y="51330"/>
                </a:lnTo>
                <a:lnTo>
                  <a:pt x="894" y="51349"/>
                </a:lnTo>
                <a:lnTo>
                  <a:pt x="950" y="51349"/>
                </a:lnTo>
                <a:lnTo>
                  <a:pt x="1024" y="51311"/>
                </a:lnTo>
                <a:lnTo>
                  <a:pt x="1062" y="51237"/>
                </a:lnTo>
                <a:lnTo>
                  <a:pt x="1062" y="51181"/>
                </a:lnTo>
                <a:lnTo>
                  <a:pt x="1024" y="51107"/>
                </a:lnTo>
                <a:lnTo>
                  <a:pt x="969" y="51051"/>
                </a:lnTo>
                <a:lnTo>
                  <a:pt x="838" y="50939"/>
                </a:lnTo>
                <a:lnTo>
                  <a:pt x="727" y="50846"/>
                </a:lnTo>
                <a:lnTo>
                  <a:pt x="876" y="50678"/>
                </a:lnTo>
                <a:lnTo>
                  <a:pt x="931" y="50585"/>
                </a:lnTo>
                <a:lnTo>
                  <a:pt x="950" y="50529"/>
                </a:lnTo>
                <a:lnTo>
                  <a:pt x="950" y="50492"/>
                </a:lnTo>
                <a:lnTo>
                  <a:pt x="931" y="50455"/>
                </a:lnTo>
                <a:lnTo>
                  <a:pt x="913" y="50418"/>
                </a:lnTo>
                <a:lnTo>
                  <a:pt x="857" y="50418"/>
                </a:lnTo>
                <a:lnTo>
                  <a:pt x="820" y="50436"/>
                </a:lnTo>
                <a:lnTo>
                  <a:pt x="727" y="50474"/>
                </a:lnTo>
                <a:lnTo>
                  <a:pt x="633" y="50529"/>
                </a:lnTo>
                <a:lnTo>
                  <a:pt x="540" y="50567"/>
                </a:lnTo>
                <a:lnTo>
                  <a:pt x="503" y="50585"/>
                </a:lnTo>
                <a:lnTo>
                  <a:pt x="485" y="50567"/>
                </a:lnTo>
                <a:lnTo>
                  <a:pt x="429" y="50529"/>
                </a:lnTo>
                <a:lnTo>
                  <a:pt x="336" y="50436"/>
                </a:lnTo>
                <a:lnTo>
                  <a:pt x="280" y="50380"/>
                </a:lnTo>
                <a:lnTo>
                  <a:pt x="224" y="50306"/>
                </a:lnTo>
                <a:lnTo>
                  <a:pt x="187" y="50306"/>
                </a:lnTo>
                <a:lnTo>
                  <a:pt x="149" y="50287"/>
                </a:lnTo>
                <a:close/>
                <a:moveTo>
                  <a:pt x="67026" y="50306"/>
                </a:moveTo>
                <a:lnTo>
                  <a:pt x="66951" y="50325"/>
                </a:lnTo>
                <a:lnTo>
                  <a:pt x="66914" y="50343"/>
                </a:lnTo>
                <a:lnTo>
                  <a:pt x="66895" y="50380"/>
                </a:lnTo>
                <a:lnTo>
                  <a:pt x="66877" y="50418"/>
                </a:lnTo>
                <a:lnTo>
                  <a:pt x="66895" y="50455"/>
                </a:lnTo>
                <a:lnTo>
                  <a:pt x="66932" y="50492"/>
                </a:lnTo>
                <a:lnTo>
                  <a:pt x="67007" y="50585"/>
                </a:lnTo>
                <a:lnTo>
                  <a:pt x="67119" y="50678"/>
                </a:lnTo>
                <a:lnTo>
                  <a:pt x="67249" y="50753"/>
                </a:lnTo>
                <a:lnTo>
                  <a:pt x="67398" y="50846"/>
                </a:lnTo>
                <a:lnTo>
                  <a:pt x="67268" y="50939"/>
                </a:lnTo>
                <a:lnTo>
                  <a:pt x="67119" y="51069"/>
                </a:lnTo>
                <a:lnTo>
                  <a:pt x="67044" y="51144"/>
                </a:lnTo>
                <a:lnTo>
                  <a:pt x="67026" y="51218"/>
                </a:lnTo>
                <a:lnTo>
                  <a:pt x="67026" y="51256"/>
                </a:lnTo>
                <a:lnTo>
                  <a:pt x="67044" y="51293"/>
                </a:lnTo>
                <a:lnTo>
                  <a:pt x="67063" y="51311"/>
                </a:lnTo>
                <a:lnTo>
                  <a:pt x="67119" y="51349"/>
                </a:lnTo>
                <a:lnTo>
                  <a:pt x="67193" y="51349"/>
                </a:lnTo>
                <a:lnTo>
                  <a:pt x="67268" y="51330"/>
                </a:lnTo>
                <a:lnTo>
                  <a:pt x="67342" y="51293"/>
                </a:lnTo>
                <a:lnTo>
                  <a:pt x="67416" y="51237"/>
                </a:lnTo>
                <a:lnTo>
                  <a:pt x="67565" y="51125"/>
                </a:lnTo>
                <a:lnTo>
                  <a:pt x="67621" y="51088"/>
                </a:lnTo>
                <a:lnTo>
                  <a:pt x="67696" y="51069"/>
                </a:lnTo>
                <a:lnTo>
                  <a:pt x="67733" y="51107"/>
                </a:lnTo>
                <a:lnTo>
                  <a:pt x="67789" y="51162"/>
                </a:lnTo>
                <a:lnTo>
                  <a:pt x="67845" y="51218"/>
                </a:lnTo>
                <a:lnTo>
                  <a:pt x="67901" y="51218"/>
                </a:lnTo>
                <a:lnTo>
                  <a:pt x="67919" y="51181"/>
                </a:lnTo>
                <a:lnTo>
                  <a:pt x="67919" y="51144"/>
                </a:lnTo>
                <a:lnTo>
                  <a:pt x="67882" y="51069"/>
                </a:lnTo>
                <a:lnTo>
                  <a:pt x="67826" y="50995"/>
                </a:lnTo>
                <a:lnTo>
                  <a:pt x="67807" y="50958"/>
                </a:lnTo>
                <a:lnTo>
                  <a:pt x="67807" y="50939"/>
                </a:lnTo>
                <a:lnTo>
                  <a:pt x="67807" y="50902"/>
                </a:lnTo>
                <a:lnTo>
                  <a:pt x="67845" y="50865"/>
                </a:lnTo>
                <a:lnTo>
                  <a:pt x="67938" y="50809"/>
                </a:lnTo>
                <a:lnTo>
                  <a:pt x="68031" y="50734"/>
                </a:lnTo>
                <a:lnTo>
                  <a:pt x="68068" y="50697"/>
                </a:lnTo>
                <a:lnTo>
                  <a:pt x="68087" y="50660"/>
                </a:lnTo>
                <a:lnTo>
                  <a:pt x="68087" y="50604"/>
                </a:lnTo>
                <a:lnTo>
                  <a:pt x="68087" y="50548"/>
                </a:lnTo>
                <a:lnTo>
                  <a:pt x="68087" y="50529"/>
                </a:lnTo>
                <a:lnTo>
                  <a:pt x="68068" y="50511"/>
                </a:lnTo>
                <a:lnTo>
                  <a:pt x="68031" y="50492"/>
                </a:lnTo>
                <a:lnTo>
                  <a:pt x="67994" y="50511"/>
                </a:lnTo>
                <a:lnTo>
                  <a:pt x="67845" y="50585"/>
                </a:lnTo>
                <a:lnTo>
                  <a:pt x="67714" y="50660"/>
                </a:lnTo>
                <a:lnTo>
                  <a:pt x="67621" y="50678"/>
                </a:lnTo>
                <a:lnTo>
                  <a:pt x="67584" y="50660"/>
                </a:lnTo>
                <a:lnTo>
                  <a:pt x="67472" y="50548"/>
                </a:lnTo>
                <a:lnTo>
                  <a:pt x="67379" y="50474"/>
                </a:lnTo>
                <a:lnTo>
                  <a:pt x="67268" y="50380"/>
                </a:lnTo>
                <a:lnTo>
                  <a:pt x="67137" y="50325"/>
                </a:lnTo>
                <a:lnTo>
                  <a:pt x="67081" y="50306"/>
                </a:lnTo>
                <a:close/>
                <a:moveTo>
                  <a:pt x="77787" y="50325"/>
                </a:moveTo>
                <a:lnTo>
                  <a:pt x="77750" y="50343"/>
                </a:lnTo>
                <a:lnTo>
                  <a:pt x="77712" y="50362"/>
                </a:lnTo>
                <a:lnTo>
                  <a:pt x="77712" y="50418"/>
                </a:lnTo>
                <a:lnTo>
                  <a:pt x="77712" y="50474"/>
                </a:lnTo>
                <a:lnTo>
                  <a:pt x="77731" y="50529"/>
                </a:lnTo>
                <a:lnTo>
                  <a:pt x="77768" y="50567"/>
                </a:lnTo>
                <a:lnTo>
                  <a:pt x="77861" y="50660"/>
                </a:lnTo>
                <a:lnTo>
                  <a:pt x="78066" y="50809"/>
                </a:lnTo>
                <a:lnTo>
                  <a:pt x="77936" y="50883"/>
                </a:lnTo>
                <a:lnTo>
                  <a:pt x="77787" y="50995"/>
                </a:lnTo>
                <a:lnTo>
                  <a:pt x="77712" y="51051"/>
                </a:lnTo>
                <a:lnTo>
                  <a:pt x="77675" y="51125"/>
                </a:lnTo>
                <a:lnTo>
                  <a:pt x="77656" y="51200"/>
                </a:lnTo>
                <a:lnTo>
                  <a:pt x="77675" y="51237"/>
                </a:lnTo>
                <a:lnTo>
                  <a:pt x="77694" y="51274"/>
                </a:lnTo>
                <a:lnTo>
                  <a:pt x="77750" y="51330"/>
                </a:lnTo>
                <a:lnTo>
                  <a:pt x="77824" y="51349"/>
                </a:lnTo>
                <a:lnTo>
                  <a:pt x="77898" y="51330"/>
                </a:lnTo>
                <a:lnTo>
                  <a:pt x="77973" y="51293"/>
                </a:lnTo>
                <a:lnTo>
                  <a:pt x="78122" y="51181"/>
                </a:lnTo>
                <a:lnTo>
                  <a:pt x="78234" y="51107"/>
                </a:lnTo>
                <a:lnTo>
                  <a:pt x="78308" y="51069"/>
                </a:lnTo>
                <a:lnTo>
                  <a:pt x="78364" y="51069"/>
                </a:lnTo>
                <a:lnTo>
                  <a:pt x="78401" y="51088"/>
                </a:lnTo>
                <a:lnTo>
                  <a:pt x="78476" y="51144"/>
                </a:lnTo>
                <a:lnTo>
                  <a:pt x="78550" y="51200"/>
                </a:lnTo>
                <a:lnTo>
                  <a:pt x="78606" y="51218"/>
                </a:lnTo>
                <a:lnTo>
                  <a:pt x="78662" y="51218"/>
                </a:lnTo>
                <a:lnTo>
                  <a:pt x="78680" y="51181"/>
                </a:lnTo>
                <a:lnTo>
                  <a:pt x="78699" y="51144"/>
                </a:lnTo>
                <a:lnTo>
                  <a:pt x="78699" y="51088"/>
                </a:lnTo>
                <a:lnTo>
                  <a:pt x="78680" y="51051"/>
                </a:lnTo>
                <a:lnTo>
                  <a:pt x="78643" y="50995"/>
                </a:lnTo>
                <a:lnTo>
                  <a:pt x="78587" y="50920"/>
                </a:lnTo>
                <a:lnTo>
                  <a:pt x="78569" y="50883"/>
                </a:lnTo>
                <a:lnTo>
                  <a:pt x="78569" y="50846"/>
                </a:lnTo>
                <a:lnTo>
                  <a:pt x="78569" y="50827"/>
                </a:lnTo>
                <a:lnTo>
                  <a:pt x="78587" y="50790"/>
                </a:lnTo>
                <a:lnTo>
                  <a:pt x="78662" y="50734"/>
                </a:lnTo>
                <a:lnTo>
                  <a:pt x="78718" y="50660"/>
                </a:lnTo>
                <a:lnTo>
                  <a:pt x="78736" y="50604"/>
                </a:lnTo>
                <a:lnTo>
                  <a:pt x="78755" y="50567"/>
                </a:lnTo>
                <a:lnTo>
                  <a:pt x="78736" y="50511"/>
                </a:lnTo>
                <a:lnTo>
                  <a:pt x="78699" y="50492"/>
                </a:lnTo>
                <a:lnTo>
                  <a:pt x="78587" y="50492"/>
                </a:lnTo>
                <a:lnTo>
                  <a:pt x="78476" y="50548"/>
                </a:lnTo>
                <a:lnTo>
                  <a:pt x="78401" y="50585"/>
                </a:lnTo>
                <a:lnTo>
                  <a:pt x="78345" y="50585"/>
                </a:lnTo>
                <a:lnTo>
                  <a:pt x="78289" y="50567"/>
                </a:lnTo>
                <a:lnTo>
                  <a:pt x="78196" y="50511"/>
                </a:lnTo>
                <a:lnTo>
                  <a:pt x="78085" y="50418"/>
                </a:lnTo>
                <a:lnTo>
                  <a:pt x="77973" y="50362"/>
                </a:lnTo>
                <a:lnTo>
                  <a:pt x="77880" y="50325"/>
                </a:lnTo>
                <a:close/>
                <a:moveTo>
                  <a:pt x="5437" y="50287"/>
                </a:moveTo>
                <a:lnTo>
                  <a:pt x="5418" y="50306"/>
                </a:lnTo>
                <a:lnTo>
                  <a:pt x="5400" y="50325"/>
                </a:lnTo>
                <a:lnTo>
                  <a:pt x="5400" y="50343"/>
                </a:lnTo>
                <a:lnTo>
                  <a:pt x="5437" y="50399"/>
                </a:lnTo>
                <a:lnTo>
                  <a:pt x="5549" y="50548"/>
                </a:lnTo>
                <a:lnTo>
                  <a:pt x="5753" y="50771"/>
                </a:lnTo>
                <a:lnTo>
                  <a:pt x="5660" y="50846"/>
                </a:lnTo>
                <a:lnTo>
                  <a:pt x="5530" y="50976"/>
                </a:lnTo>
                <a:lnTo>
                  <a:pt x="5493" y="51032"/>
                </a:lnTo>
                <a:lnTo>
                  <a:pt x="5456" y="51107"/>
                </a:lnTo>
                <a:lnTo>
                  <a:pt x="5456" y="51162"/>
                </a:lnTo>
                <a:lnTo>
                  <a:pt x="5493" y="51218"/>
                </a:lnTo>
                <a:lnTo>
                  <a:pt x="5549" y="51256"/>
                </a:lnTo>
                <a:lnTo>
                  <a:pt x="5605" y="51256"/>
                </a:lnTo>
                <a:lnTo>
                  <a:pt x="5679" y="51237"/>
                </a:lnTo>
                <a:lnTo>
                  <a:pt x="5735" y="51181"/>
                </a:lnTo>
                <a:lnTo>
                  <a:pt x="5847" y="51088"/>
                </a:lnTo>
                <a:lnTo>
                  <a:pt x="5940" y="50995"/>
                </a:lnTo>
                <a:lnTo>
                  <a:pt x="6014" y="51107"/>
                </a:lnTo>
                <a:lnTo>
                  <a:pt x="6126" y="51256"/>
                </a:lnTo>
                <a:lnTo>
                  <a:pt x="6182" y="51330"/>
                </a:lnTo>
                <a:lnTo>
                  <a:pt x="6256" y="51367"/>
                </a:lnTo>
                <a:lnTo>
                  <a:pt x="6331" y="51367"/>
                </a:lnTo>
                <a:lnTo>
                  <a:pt x="6386" y="51330"/>
                </a:lnTo>
                <a:lnTo>
                  <a:pt x="6442" y="51256"/>
                </a:lnTo>
                <a:lnTo>
                  <a:pt x="6442" y="51181"/>
                </a:lnTo>
                <a:lnTo>
                  <a:pt x="6424" y="51107"/>
                </a:lnTo>
                <a:lnTo>
                  <a:pt x="6368" y="51013"/>
                </a:lnTo>
                <a:lnTo>
                  <a:pt x="6256" y="50865"/>
                </a:lnTo>
                <a:lnTo>
                  <a:pt x="6144" y="50753"/>
                </a:lnTo>
                <a:lnTo>
                  <a:pt x="6312" y="50548"/>
                </a:lnTo>
                <a:lnTo>
                  <a:pt x="6405" y="50418"/>
                </a:lnTo>
                <a:lnTo>
                  <a:pt x="6424" y="50362"/>
                </a:lnTo>
                <a:lnTo>
                  <a:pt x="6424" y="50325"/>
                </a:lnTo>
                <a:lnTo>
                  <a:pt x="6386" y="50306"/>
                </a:lnTo>
                <a:lnTo>
                  <a:pt x="6349" y="50325"/>
                </a:lnTo>
                <a:lnTo>
                  <a:pt x="6238" y="50399"/>
                </a:lnTo>
                <a:lnTo>
                  <a:pt x="6051" y="50529"/>
                </a:lnTo>
                <a:lnTo>
                  <a:pt x="5995" y="50548"/>
                </a:lnTo>
                <a:lnTo>
                  <a:pt x="5958" y="50567"/>
                </a:lnTo>
                <a:lnTo>
                  <a:pt x="5865" y="50511"/>
                </a:lnTo>
                <a:lnTo>
                  <a:pt x="5772" y="50436"/>
                </a:lnTo>
                <a:lnTo>
                  <a:pt x="5679" y="50380"/>
                </a:lnTo>
                <a:lnTo>
                  <a:pt x="5530" y="50306"/>
                </a:lnTo>
                <a:lnTo>
                  <a:pt x="5437" y="50287"/>
                </a:lnTo>
                <a:close/>
                <a:moveTo>
                  <a:pt x="8137" y="50287"/>
                </a:moveTo>
                <a:lnTo>
                  <a:pt x="8099" y="50306"/>
                </a:lnTo>
                <a:lnTo>
                  <a:pt x="8118" y="50343"/>
                </a:lnTo>
                <a:lnTo>
                  <a:pt x="8137" y="50380"/>
                </a:lnTo>
                <a:lnTo>
                  <a:pt x="8248" y="50511"/>
                </a:lnTo>
                <a:lnTo>
                  <a:pt x="8453" y="50697"/>
                </a:lnTo>
                <a:lnTo>
                  <a:pt x="8304" y="50790"/>
                </a:lnTo>
                <a:lnTo>
                  <a:pt x="8137" y="50902"/>
                </a:lnTo>
                <a:lnTo>
                  <a:pt x="8062" y="50976"/>
                </a:lnTo>
                <a:lnTo>
                  <a:pt x="8025" y="51032"/>
                </a:lnTo>
                <a:lnTo>
                  <a:pt x="8025" y="51069"/>
                </a:lnTo>
                <a:lnTo>
                  <a:pt x="8025" y="51107"/>
                </a:lnTo>
                <a:lnTo>
                  <a:pt x="8043" y="51144"/>
                </a:lnTo>
                <a:lnTo>
                  <a:pt x="8081" y="51181"/>
                </a:lnTo>
                <a:lnTo>
                  <a:pt x="8155" y="51237"/>
                </a:lnTo>
                <a:lnTo>
                  <a:pt x="8230" y="51237"/>
                </a:lnTo>
                <a:lnTo>
                  <a:pt x="8304" y="51218"/>
                </a:lnTo>
                <a:lnTo>
                  <a:pt x="8397" y="51181"/>
                </a:lnTo>
                <a:lnTo>
                  <a:pt x="8546" y="51069"/>
                </a:lnTo>
                <a:lnTo>
                  <a:pt x="8658" y="50958"/>
                </a:lnTo>
                <a:lnTo>
                  <a:pt x="8732" y="51088"/>
                </a:lnTo>
                <a:lnTo>
                  <a:pt x="8844" y="51237"/>
                </a:lnTo>
                <a:lnTo>
                  <a:pt x="8919" y="51311"/>
                </a:lnTo>
                <a:lnTo>
                  <a:pt x="8974" y="51349"/>
                </a:lnTo>
                <a:lnTo>
                  <a:pt x="9049" y="51367"/>
                </a:lnTo>
                <a:lnTo>
                  <a:pt x="9086" y="51349"/>
                </a:lnTo>
                <a:lnTo>
                  <a:pt x="9123" y="51330"/>
                </a:lnTo>
                <a:lnTo>
                  <a:pt x="9161" y="51256"/>
                </a:lnTo>
                <a:lnTo>
                  <a:pt x="9161" y="51181"/>
                </a:lnTo>
                <a:lnTo>
                  <a:pt x="9123" y="51107"/>
                </a:lnTo>
                <a:lnTo>
                  <a:pt x="9086" y="51032"/>
                </a:lnTo>
                <a:lnTo>
                  <a:pt x="8956" y="50883"/>
                </a:lnTo>
                <a:lnTo>
                  <a:pt x="8844" y="50771"/>
                </a:lnTo>
                <a:lnTo>
                  <a:pt x="8919" y="50697"/>
                </a:lnTo>
                <a:lnTo>
                  <a:pt x="9012" y="50585"/>
                </a:lnTo>
                <a:lnTo>
                  <a:pt x="9049" y="50511"/>
                </a:lnTo>
                <a:lnTo>
                  <a:pt x="9067" y="50455"/>
                </a:lnTo>
                <a:lnTo>
                  <a:pt x="9067" y="50399"/>
                </a:lnTo>
                <a:lnTo>
                  <a:pt x="9030" y="50362"/>
                </a:lnTo>
                <a:lnTo>
                  <a:pt x="8974" y="50343"/>
                </a:lnTo>
                <a:lnTo>
                  <a:pt x="8919" y="50362"/>
                </a:lnTo>
                <a:lnTo>
                  <a:pt x="8863" y="50380"/>
                </a:lnTo>
                <a:lnTo>
                  <a:pt x="8788" y="50418"/>
                </a:lnTo>
                <a:lnTo>
                  <a:pt x="8676" y="50511"/>
                </a:lnTo>
                <a:lnTo>
                  <a:pt x="8621" y="50529"/>
                </a:lnTo>
                <a:lnTo>
                  <a:pt x="8565" y="50548"/>
                </a:lnTo>
                <a:lnTo>
                  <a:pt x="8490" y="50492"/>
                </a:lnTo>
                <a:lnTo>
                  <a:pt x="8341" y="50380"/>
                </a:lnTo>
                <a:lnTo>
                  <a:pt x="8192" y="50306"/>
                </a:lnTo>
                <a:lnTo>
                  <a:pt x="8137" y="50287"/>
                </a:lnTo>
                <a:close/>
                <a:moveTo>
                  <a:pt x="59876" y="50306"/>
                </a:moveTo>
                <a:lnTo>
                  <a:pt x="59839" y="50325"/>
                </a:lnTo>
                <a:lnTo>
                  <a:pt x="59764" y="50399"/>
                </a:lnTo>
                <a:lnTo>
                  <a:pt x="59690" y="50492"/>
                </a:lnTo>
                <a:lnTo>
                  <a:pt x="59616" y="50548"/>
                </a:lnTo>
                <a:lnTo>
                  <a:pt x="59560" y="50548"/>
                </a:lnTo>
                <a:lnTo>
                  <a:pt x="59485" y="50529"/>
                </a:lnTo>
                <a:lnTo>
                  <a:pt x="59336" y="50436"/>
                </a:lnTo>
                <a:lnTo>
                  <a:pt x="59225" y="50380"/>
                </a:lnTo>
                <a:lnTo>
                  <a:pt x="59094" y="50325"/>
                </a:lnTo>
                <a:lnTo>
                  <a:pt x="59020" y="50325"/>
                </a:lnTo>
                <a:lnTo>
                  <a:pt x="58964" y="50343"/>
                </a:lnTo>
                <a:lnTo>
                  <a:pt x="58908" y="50380"/>
                </a:lnTo>
                <a:lnTo>
                  <a:pt x="58871" y="50436"/>
                </a:lnTo>
                <a:lnTo>
                  <a:pt x="58852" y="50511"/>
                </a:lnTo>
                <a:lnTo>
                  <a:pt x="58871" y="50585"/>
                </a:lnTo>
                <a:lnTo>
                  <a:pt x="58908" y="50641"/>
                </a:lnTo>
                <a:lnTo>
                  <a:pt x="58982" y="50697"/>
                </a:lnTo>
                <a:lnTo>
                  <a:pt x="59113" y="50790"/>
                </a:lnTo>
                <a:lnTo>
                  <a:pt x="59243" y="50846"/>
                </a:lnTo>
                <a:lnTo>
                  <a:pt x="59113" y="50939"/>
                </a:lnTo>
                <a:lnTo>
                  <a:pt x="58982" y="51051"/>
                </a:lnTo>
                <a:lnTo>
                  <a:pt x="58927" y="51125"/>
                </a:lnTo>
                <a:lnTo>
                  <a:pt x="58889" y="51200"/>
                </a:lnTo>
                <a:lnTo>
                  <a:pt x="58908" y="51256"/>
                </a:lnTo>
                <a:lnTo>
                  <a:pt x="58964" y="51330"/>
                </a:lnTo>
                <a:lnTo>
                  <a:pt x="59020" y="51349"/>
                </a:lnTo>
                <a:lnTo>
                  <a:pt x="59094" y="51367"/>
                </a:lnTo>
                <a:lnTo>
                  <a:pt x="59150" y="51349"/>
                </a:lnTo>
                <a:lnTo>
                  <a:pt x="59225" y="51311"/>
                </a:lnTo>
                <a:lnTo>
                  <a:pt x="59373" y="51218"/>
                </a:lnTo>
                <a:lnTo>
                  <a:pt x="59467" y="51125"/>
                </a:lnTo>
                <a:lnTo>
                  <a:pt x="59560" y="51069"/>
                </a:lnTo>
                <a:lnTo>
                  <a:pt x="59616" y="51051"/>
                </a:lnTo>
                <a:lnTo>
                  <a:pt x="59690" y="51069"/>
                </a:lnTo>
                <a:lnTo>
                  <a:pt x="59783" y="51107"/>
                </a:lnTo>
                <a:lnTo>
                  <a:pt x="59895" y="51125"/>
                </a:lnTo>
                <a:lnTo>
                  <a:pt x="59951" y="51125"/>
                </a:lnTo>
                <a:lnTo>
                  <a:pt x="60006" y="51107"/>
                </a:lnTo>
                <a:lnTo>
                  <a:pt x="60062" y="51069"/>
                </a:lnTo>
                <a:lnTo>
                  <a:pt x="60081" y="51013"/>
                </a:lnTo>
                <a:lnTo>
                  <a:pt x="60062" y="50958"/>
                </a:lnTo>
                <a:lnTo>
                  <a:pt x="60025" y="50902"/>
                </a:lnTo>
                <a:lnTo>
                  <a:pt x="59932" y="50809"/>
                </a:lnTo>
                <a:lnTo>
                  <a:pt x="59839" y="50753"/>
                </a:lnTo>
                <a:lnTo>
                  <a:pt x="59932" y="50641"/>
                </a:lnTo>
                <a:lnTo>
                  <a:pt x="60006" y="50492"/>
                </a:lnTo>
                <a:lnTo>
                  <a:pt x="60025" y="50418"/>
                </a:lnTo>
                <a:lnTo>
                  <a:pt x="60025" y="50362"/>
                </a:lnTo>
                <a:lnTo>
                  <a:pt x="59988" y="50325"/>
                </a:lnTo>
                <a:lnTo>
                  <a:pt x="59913" y="50306"/>
                </a:lnTo>
                <a:close/>
                <a:moveTo>
                  <a:pt x="83149" y="50287"/>
                </a:moveTo>
                <a:lnTo>
                  <a:pt x="83074" y="50306"/>
                </a:lnTo>
                <a:lnTo>
                  <a:pt x="83018" y="50362"/>
                </a:lnTo>
                <a:lnTo>
                  <a:pt x="82963" y="50436"/>
                </a:lnTo>
                <a:lnTo>
                  <a:pt x="82963" y="50511"/>
                </a:lnTo>
                <a:lnTo>
                  <a:pt x="82981" y="50567"/>
                </a:lnTo>
                <a:lnTo>
                  <a:pt x="83018" y="50623"/>
                </a:lnTo>
                <a:lnTo>
                  <a:pt x="83130" y="50716"/>
                </a:lnTo>
                <a:lnTo>
                  <a:pt x="83372" y="50902"/>
                </a:lnTo>
                <a:lnTo>
                  <a:pt x="83242" y="50976"/>
                </a:lnTo>
                <a:lnTo>
                  <a:pt x="83186" y="51032"/>
                </a:lnTo>
                <a:lnTo>
                  <a:pt x="83130" y="51088"/>
                </a:lnTo>
                <a:lnTo>
                  <a:pt x="83093" y="51144"/>
                </a:lnTo>
                <a:lnTo>
                  <a:pt x="83093" y="51200"/>
                </a:lnTo>
                <a:lnTo>
                  <a:pt x="83130" y="51256"/>
                </a:lnTo>
                <a:lnTo>
                  <a:pt x="83223" y="51293"/>
                </a:lnTo>
                <a:lnTo>
                  <a:pt x="83316" y="51293"/>
                </a:lnTo>
                <a:lnTo>
                  <a:pt x="83391" y="51256"/>
                </a:lnTo>
                <a:lnTo>
                  <a:pt x="83465" y="51200"/>
                </a:lnTo>
                <a:lnTo>
                  <a:pt x="83540" y="51162"/>
                </a:lnTo>
                <a:lnTo>
                  <a:pt x="83633" y="51144"/>
                </a:lnTo>
                <a:lnTo>
                  <a:pt x="83707" y="51181"/>
                </a:lnTo>
                <a:lnTo>
                  <a:pt x="83745" y="51218"/>
                </a:lnTo>
                <a:lnTo>
                  <a:pt x="83800" y="51256"/>
                </a:lnTo>
                <a:lnTo>
                  <a:pt x="83856" y="51293"/>
                </a:lnTo>
                <a:lnTo>
                  <a:pt x="83912" y="51330"/>
                </a:lnTo>
                <a:lnTo>
                  <a:pt x="84024" y="51367"/>
                </a:lnTo>
                <a:lnTo>
                  <a:pt x="84061" y="51349"/>
                </a:lnTo>
                <a:lnTo>
                  <a:pt x="84080" y="51349"/>
                </a:lnTo>
                <a:lnTo>
                  <a:pt x="84098" y="51330"/>
                </a:lnTo>
                <a:lnTo>
                  <a:pt x="84098" y="51293"/>
                </a:lnTo>
                <a:lnTo>
                  <a:pt x="84080" y="51218"/>
                </a:lnTo>
                <a:lnTo>
                  <a:pt x="83987" y="51051"/>
                </a:lnTo>
                <a:lnTo>
                  <a:pt x="83931" y="50920"/>
                </a:lnTo>
                <a:lnTo>
                  <a:pt x="83931" y="50883"/>
                </a:lnTo>
                <a:lnTo>
                  <a:pt x="83949" y="50846"/>
                </a:lnTo>
                <a:lnTo>
                  <a:pt x="84005" y="50771"/>
                </a:lnTo>
                <a:lnTo>
                  <a:pt x="84080" y="50697"/>
                </a:lnTo>
                <a:lnTo>
                  <a:pt x="84136" y="50623"/>
                </a:lnTo>
                <a:lnTo>
                  <a:pt x="84136" y="50567"/>
                </a:lnTo>
                <a:lnTo>
                  <a:pt x="84136" y="50492"/>
                </a:lnTo>
                <a:lnTo>
                  <a:pt x="84136" y="50455"/>
                </a:lnTo>
                <a:lnTo>
                  <a:pt x="84117" y="50436"/>
                </a:lnTo>
                <a:lnTo>
                  <a:pt x="84080" y="50436"/>
                </a:lnTo>
                <a:lnTo>
                  <a:pt x="84042" y="50455"/>
                </a:lnTo>
                <a:lnTo>
                  <a:pt x="83931" y="50548"/>
                </a:lnTo>
                <a:lnTo>
                  <a:pt x="83856" y="50604"/>
                </a:lnTo>
                <a:lnTo>
                  <a:pt x="83800" y="50623"/>
                </a:lnTo>
                <a:lnTo>
                  <a:pt x="83726" y="50660"/>
                </a:lnTo>
                <a:lnTo>
                  <a:pt x="83670" y="50641"/>
                </a:lnTo>
                <a:lnTo>
                  <a:pt x="83558" y="50529"/>
                </a:lnTo>
                <a:lnTo>
                  <a:pt x="83372" y="50362"/>
                </a:lnTo>
                <a:lnTo>
                  <a:pt x="83260" y="50306"/>
                </a:lnTo>
                <a:lnTo>
                  <a:pt x="83205" y="50287"/>
                </a:lnTo>
                <a:close/>
                <a:moveTo>
                  <a:pt x="3538" y="50269"/>
                </a:moveTo>
                <a:lnTo>
                  <a:pt x="3482" y="50306"/>
                </a:lnTo>
                <a:lnTo>
                  <a:pt x="3426" y="50343"/>
                </a:lnTo>
                <a:lnTo>
                  <a:pt x="3314" y="50455"/>
                </a:lnTo>
                <a:lnTo>
                  <a:pt x="3221" y="50548"/>
                </a:lnTo>
                <a:lnTo>
                  <a:pt x="3203" y="50604"/>
                </a:lnTo>
                <a:lnTo>
                  <a:pt x="3166" y="50623"/>
                </a:lnTo>
                <a:lnTo>
                  <a:pt x="3128" y="50623"/>
                </a:lnTo>
                <a:lnTo>
                  <a:pt x="3072" y="50585"/>
                </a:lnTo>
                <a:lnTo>
                  <a:pt x="2905" y="50492"/>
                </a:lnTo>
                <a:lnTo>
                  <a:pt x="2756" y="50474"/>
                </a:lnTo>
                <a:lnTo>
                  <a:pt x="2681" y="50474"/>
                </a:lnTo>
                <a:lnTo>
                  <a:pt x="2626" y="50511"/>
                </a:lnTo>
                <a:lnTo>
                  <a:pt x="2570" y="50567"/>
                </a:lnTo>
                <a:lnTo>
                  <a:pt x="2570" y="50641"/>
                </a:lnTo>
                <a:lnTo>
                  <a:pt x="2588" y="50697"/>
                </a:lnTo>
                <a:lnTo>
                  <a:pt x="2644" y="50753"/>
                </a:lnTo>
                <a:lnTo>
                  <a:pt x="2775" y="50827"/>
                </a:lnTo>
                <a:lnTo>
                  <a:pt x="2868" y="50902"/>
                </a:lnTo>
                <a:lnTo>
                  <a:pt x="2979" y="50958"/>
                </a:lnTo>
                <a:lnTo>
                  <a:pt x="2924" y="51162"/>
                </a:lnTo>
                <a:lnTo>
                  <a:pt x="2905" y="51274"/>
                </a:lnTo>
                <a:lnTo>
                  <a:pt x="2924" y="51330"/>
                </a:lnTo>
                <a:lnTo>
                  <a:pt x="2979" y="51367"/>
                </a:lnTo>
                <a:lnTo>
                  <a:pt x="3035" y="51386"/>
                </a:lnTo>
                <a:lnTo>
                  <a:pt x="3091" y="51367"/>
                </a:lnTo>
                <a:lnTo>
                  <a:pt x="3128" y="51330"/>
                </a:lnTo>
                <a:lnTo>
                  <a:pt x="3147" y="51274"/>
                </a:lnTo>
                <a:lnTo>
                  <a:pt x="3203" y="51181"/>
                </a:lnTo>
                <a:lnTo>
                  <a:pt x="3240" y="51125"/>
                </a:lnTo>
                <a:lnTo>
                  <a:pt x="3277" y="51107"/>
                </a:lnTo>
                <a:lnTo>
                  <a:pt x="3333" y="51107"/>
                </a:lnTo>
                <a:lnTo>
                  <a:pt x="3408" y="51144"/>
                </a:lnTo>
                <a:lnTo>
                  <a:pt x="3557" y="51256"/>
                </a:lnTo>
                <a:lnTo>
                  <a:pt x="3650" y="51293"/>
                </a:lnTo>
                <a:lnTo>
                  <a:pt x="3724" y="51330"/>
                </a:lnTo>
                <a:lnTo>
                  <a:pt x="3836" y="51330"/>
                </a:lnTo>
                <a:lnTo>
                  <a:pt x="3854" y="51293"/>
                </a:lnTo>
                <a:lnTo>
                  <a:pt x="3892" y="51274"/>
                </a:lnTo>
                <a:lnTo>
                  <a:pt x="3892" y="51237"/>
                </a:lnTo>
                <a:lnTo>
                  <a:pt x="3892" y="51162"/>
                </a:lnTo>
                <a:lnTo>
                  <a:pt x="3836" y="51088"/>
                </a:lnTo>
                <a:lnTo>
                  <a:pt x="3780" y="51032"/>
                </a:lnTo>
                <a:lnTo>
                  <a:pt x="3612" y="50902"/>
                </a:lnTo>
                <a:lnTo>
                  <a:pt x="3482" y="50827"/>
                </a:lnTo>
                <a:lnTo>
                  <a:pt x="3594" y="50716"/>
                </a:lnTo>
                <a:lnTo>
                  <a:pt x="3705" y="50567"/>
                </a:lnTo>
                <a:lnTo>
                  <a:pt x="3724" y="50492"/>
                </a:lnTo>
                <a:lnTo>
                  <a:pt x="3743" y="50436"/>
                </a:lnTo>
                <a:lnTo>
                  <a:pt x="3724" y="50362"/>
                </a:lnTo>
                <a:lnTo>
                  <a:pt x="3668" y="50306"/>
                </a:lnTo>
                <a:lnTo>
                  <a:pt x="3594" y="50269"/>
                </a:lnTo>
                <a:close/>
                <a:moveTo>
                  <a:pt x="26829" y="50232"/>
                </a:moveTo>
                <a:lnTo>
                  <a:pt x="26792" y="50250"/>
                </a:lnTo>
                <a:lnTo>
                  <a:pt x="26773" y="50287"/>
                </a:lnTo>
                <a:lnTo>
                  <a:pt x="26773" y="50343"/>
                </a:lnTo>
                <a:lnTo>
                  <a:pt x="26792" y="50399"/>
                </a:lnTo>
                <a:lnTo>
                  <a:pt x="26810" y="50455"/>
                </a:lnTo>
                <a:lnTo>
                  <a:pt x="26848" y="50511"/>
                </a:lnTo>
                <a:lnTo>
                  <a:pt x="26941" y="50623"/>
                </a:lnTo>
                <a:lnTo>
                  <a:pt x="27146" y="50790"/>
                </a:lnTo>
                <a:lnTo>
                  <a:pt x="26997" y="50883"/>
                </a:lnTo>
                <a:lnTo>
                  <a:pt x="26848" y="50976"/>
                </a:lnTo>
                <a:lnTo>
                  <a:pt x="26792" y="51032"/>
                </a:lnTo>
                <a:lnTo>
                  <a:pt x="26736" y="51107"/>
                </a:lnTo>
                <a:lnTo>
                  <a:pt x="26699" y="51181"/>
                </a:lnTo>
                <a:lnTo>
                  <a:pt x="26680" y="51256"/>
                </a:lnTo>
                <a:lnTo>
                  <a:pt x="26680" y="51349"/>
                </a:lnTo>
                <a:lnTo>
                  <a:pt x="26699" y="51386"/>
                </a:lnTo>
                <a:lnTo>
                  <a:pt x="26717" y="51404"/>
                </a:lnTo>
                <a:lnTo>
                  <a:pt x="26792" y="51404"/>
                </a:lnTo>
                <a:lnTo>
                  <a:pt x="26866" y="51386"/>
                </a:lnTo>
                <a:lnTo>
                  <a:pt x="26941" y="51349"/>
                </a:lnTo>
                <a:lnTo>
                  <a:pt x="27034" y="51311"/>
                </a:lnTo>
                <a:lnTo>
                  <a:pt x="27146" y="51218"/>
                </a:lnTo>
                <a:lnTo>
                  <a:pt x="27257" y="51107"/>
                </a:lnTo>
                <a:lnTo>
                  <a:pt x="27313" y="51051"/>
                </a:lnTo>
                <a:lnTo>
                  <a:pt x="27369" y="51013"/>
                </a:lnTo>
                <a:lnTo>
                  <a:pt x="27406" y="51032"/>
                </a:lnTo>
                <a:lnTo>
                  <a:pt x="27444" y="51051"/>
                </a:lnTo>
                <a:lnTo>
                  <a:pt x="27518" y="51125"/>
                </a:lnTo>
                <a:lnTo>
                  <a:pt x="27611" y="51218"/>
                </a:lnTo>
                <a:lnTo>
                  <a:pt x="27686" y="51274"/>
                </a:lnTo>
                <a:lnTo>
                  <a:pt x="27741" y="51311"/>
                </a:lnTo>
                <a:lnTo>
                  <a:pt x="27816" y="51330"/>
                </a:lnTo>
                <a:lnTo>
                  <a:pt x="27834" y="51330"/>
                </a:lnTo>
                <a:lnTo>
                  <a:pt x="27872" y="51311"/>
                </a:lnTo>
                <a:lnTo>
                  <a:pt x="27890" y="51274"/>
                </a:lnTo>
                <a:lnTo>
                  <a:pt x="27890" y="51237"/>
                </a:lnTo>
                <a:lnTo>
                  <a:pt x="27890" y="51200"/>
                </a:lnTo>
                <a:lnTo>
                  <a:pt x="27853" y="51144"/>
                </a:lnTo>
                <a:lnTo>
                  <a:pt x="27779" y="51032"/>
                </a:lnTo>
                <a:lnTo>
                  <a:pt x="27611" y="50865"/>
                </a:lnTo>
                <a:lnTo>
                  <a:pt x="27704" y="50809"/>
                </a:lnTo>
                <a:lnTo>
                  <a:pt x="27853" y="50697"/>
                </a:lnTo>
                <a:lnTo>
                  <a:pt x="27928" y="50623"/>
                </a:lnTo>
                <a:lnTo>
                  <a:pt x="27983" y="50567"/>
                </a:lnTo>
                <a:lnTo>
                  <a:pt x="27983" y="50529"/>
                </a:lnTo>
                <a:lnTo>
                  <a:pt x="27946" y="50511"/>
                </a:lnTo>
                <a:lnTo>
                  <a:pt x="27797" y="50548"/>
                </a:lnTo>
                <a:lnTo>
                  <a:pt x="27630" y="50585"/>
                </a:lnTo>
                <a:lnTo>
                  <a:pt x="27481" y="50623"/>
                </a:lnTo>
                <a:lnTo>
                  <a:pt x="27369" y="50623"/>
                </a:lnTo>
                <a:lnTo>
                  <a:pt x="27313" y="50585"/>
                </a:lnTo>
                <a:lnTo>
                  <a:pt x="27276" y="50548"/>
                </a:lnTo>
                <a:lnTo>
                  <a:pt x="27183" y="50455"/>
                </a:lnTo>
                <a:lnTo>
                  <a:pt x="27108" y="50343"/>
                </a:lnTo>
                <a:lnTo>
                  <a:pt x="27053" y="50306"/>
                </a:lnTo>
                <a:lnTo>
                  <a:pt x="27015" y="50269"/>
                </a:lnTo>
                <a:lnTo>
                  <a:pt x="26904" y="50232"/>
                </a:lnTo>
                <a:close/>
                <a:moveTo>
                  <a:pt x="49115" y="50250"/>
                </a:moveTo>
                <a:lnTo>
                  <a:pt x="49040" y="50269"/>
                </a:lnTo>
                <a:lnTo>
                  <a:pt x="48947" y="50343"/>
                </a:lnTo>
                <a:lnTo>
                  <a:pt x="48873" y="50418"/>
                </a:lnTo>
                <a:lnTo>
                  <a:pt x="48817" y="50474"/>
                </a:lnTo>
                <a:lnTo>
                  <a:pt x="48761" y="50492"/>
                </a:lnTo>
                <a:lnTo>
                  <a:pt x="48724" y="50492"/>
                </a:lnTo>
                <a:lnTo>
                  <a:pt x="48668" y="50455"/>
                </a:lnTo>
                <a:lnTo>
                  <a:pt x="48575" y="50362"/>
                </a:lnTo>
                <a:lnTo>
                  <a:pt x="48463" y="50287"/>
                </a:lnTo>
                <a:lnTo>
                  <a:pt x="48445" y="50269"/>
                </a:lnTo>
                <a:lnTo>
                  <a:pt x="48407" y="50269"/>
                </a:lnTo>
                <a:lnTo>
                  <a:pt x="48407" y="50306"/>
                </a:lnTo>
                <a:lnTo>
                  <a:pt x="48426" y="50325"/>
                </a:lnTo>
                <a:lnTo>
                  <a:pt x="48482" y="50380"/>
                </a:lnTo>
                <a:lnTo>
                  <a:pt x="48575" y="50492"/>
                </a:lnTo>
                <a:lnTo>
                  <a:pt x="48649" y="50604"/>
                </a:lnTo>
                <a:lnTo>
                  <a:pt x="48631" y="50623"/>
                </a:lnTo>
                <a:lnTo>
                  <a:pt x="48575" y="50697"/>
                </a:lnTo>
                <a:lnTo>
                  <a:pt x="48482" y="50753"/>
                </a:lnTo>
                <a:lnTo>
                  <a:pt x="48389" y="50790"/>
                </a:lnTo>
                <a:lnTo>
                  <a:pt x="48296" y="50846"/>
                </a:lnTo>
                <a:lnTo>
                  <a:pt x="48221" y="50902"/>
                </a:lnTo>
                <a:lnTo>
                  <a:pt x="48165" y="50958"/>
                </a:lnTo>
                <a:lnTo>
                  <a:pt x="48147" y="51032"/>
                </a:lnTo>
                <a:lnTo>
                  <a:pt x="48147" y="51069"/>
                </a:lnTo>
                <a:lnTo>
                  <a:pt x="48165" y="51107"/>
                </a:lnTo>
                <a:lnTo>
                  <a:pt x="48184" y="51144"/>
                </a:lnTo>
                <a:lnTo>
                  <a:pt x="48240" y="51162"/>
                </a:lnTo>
                <a:lnTo>
                  <a:pt x="48314" y="51162"/>
                </a:lnTo>
                <a:lnTo>
                  <a:pt x="48389" y="51144"/>
                </a:lnTo>
                <a:lnTo>
                  <a:pt x="48482" y="51107"/>
                </a:lnTo>
                <a:lnTo>
                  <a:pt x="48575" y="51069"/>
                </a:lnTo>
                <a:lnTo>
                  <a:pt x="48724" y="50939"/>
                </a:lnTo>
                <a:lnTo>
                  <a:pt x="48836" y="50846"/>
                </a:lnTo>
                <a:lnTo>
                  <a:pt x="48929" y="50995"/>
                </a:lnTo>
                <a:lnTo>
                  <a:pt x="49059" y="51218"/>
                </a:lnTo>
                <a:lnTo>
                  <a:pt x="49134" y="51311"/>
                </a:lnTo>
                <a:lnTo>
                  <a:pt x="49208" y="51386"/>
                </a:lnTo>
                <a:lnTo>
                  <a:pt x="49282" y="51404"/>
                </a:lnTo>
                <a:lnTo>
                  <a:pt x="49320" y="51404"/>
                </a:lnTo>
                <a:lnTo>
                  <a:pt x="49338" y="51386"/>
                </a:lnTo>
                <a:lnTo>
                  <a:pt x="49376" y="51367"/>
                </a:lnTo>
                <a:lnTo>
                  <a:pt x="49376" y="51330"/>
                </a:lnTo>
                <a:lnTo>
                  <a:pt x="49357" y="51237"/>
                </a:lnTo>
                <a:lnTo>
                  <a:pt x="49320" y="51144"/>
                </a:lnTo>
                <a:lnTo>
                  <a:pt x="49245" y="51032"/>
                </a:lnTo>
                <a:lnTo>
                  <a:pt x="49078" y="50846"/>
                </a:lnTo>
                <a:lnTo>
                  <a:pt x="48966" y="50716"/>
                </a:lnTo>
                <a:lnTo>
                  <a:pt x="49040" y="50585"/>
                </a:lnTo>
                <a:lnTo>
                  <a:pt x="49134" y="50399"/>
                </a:lnTo>
                <a:lnTo>
                  <a:pt x="49152" y="50325"/>
                </a:lnTo>
                <a:lnTo>
                  <a:pt x="49152" y="50269"/>
                </a:lnTo>
                <a:lnTo>
                  <a:pt x="49134" y="50250"/>
                </a:lnTo>
                <a:close/>
                <a:moveTo>
                  <a:pt x="56357" y="50250"/>
                </a:moveTo>
                <a:lnTo>
                  <a:pt x="56246" y="50269"/>
                </a:lnTo>
                <a:lnTo>
                  <a:pt x="56227" y="50269"/>
                </a:lnTo>
                <a:lnTo>
                  <a:pt x="56190" y="50306"/>
                </a:lnTo>
                <a:lnTo>
                  <a:pt x="56190" y="50325"/>
                </a:lnTo>
                <a:lnTo>
                  <a:pt x="56190" y="50362"/>
                </a:lnTo>
                <a:lnTo>
                  <a:pt x="56227" y="50455"/>
                </a:lnTo>
                <a:lnTo>
                  <a:pt x="56264" y="50511"/>
                </a:lnTo>
                <a:lnTo>
                  <a:pt x="56320" y="50567"/>
                </a:lnTo>
                <a:lnTo>
                  <a:pt x="56432" y="50641"/>
                </a:lnTo>
                <a:lnTo>
                  <a:pt x="56562" y="50734"/>
                </a:lnTo>
                <a:lnTo>
                  <a:pt x="56674" y="50809"/>
                </a:lnTo>
                <a:lnTo>
                  <a:pt x="56544" y="50902"/>
                </a:lnTo>
                <a:lnTo>
                  <a:pt x="56376" y="51013"/>
                </a:lnTo>
                <a:lnTo>
                  <a:pt x="56301" y="51069"/>
                </a:lnTo>
                <a:lnTo>
                  <a:pt x="56246" y="51144"/>
                </a:lnTo>
                <a:lnTo>
                  <a:pt x="56208" y="51218"/>
                </a:lnTo>
                <a:lnTo>
                  <a:pt x="56208" y="51293"/>
                </a:lnTo>
                <a:lnTo>
                  <a:pt x="56246" y="51349"/>
                </a:lnTo>
                <a:lnTo>
                  <a:pt x="56283" y="51386"/>
                </a:lnTo>
                <a:lnTo>
                  <a:pt x="56320" y="51404"/>
                </a:lnTo>
                <a:lnTo>
                  <a:pt x="56357" y="51404"/>
                </a:lnTo>
                <a:lnTo>
                  <a:pt x="56469" y="51367"/>
                </a:lnTo>
                <a:lnTo>
                  <a:pt x="56581" y="51311"/>
                </a:lnTo>
                <a:lnTo>
                  <a:pt x="56786" y="51125"/>
                </a:lnTo>
                <a:lnTo>
                  <a:pt x="56879" y="51069"/>
                </a:lnTo>
                <a:lnTo>
                  <a:pt x="56935" y="51051"/>
                </a:lnTo>
                <a:lnTo>
                  <a:pt x="56972" y="51069"/>
                </a:lnTo>
                <a:lnTo>
                  <a:pt x="56990" y="51088"/>
                </a:lnTo>
                <a:lnTo>
                  <a:pt x="57065" y="51162"/>
                </a:lnTo>
                <a:lnTo>
                  <a:pt x="57121" y="51237"/>
                </a:lnTo>
                <a:lnTo>
                  <a:pt x="57158" y="51237"/>
                </a:lnTo>
                <a:lnTo>
                  <a:pt x="57195" y="51218"/>
                </a:lnTo>
                <a:lnTo>
                  <a:pt x="57232" y="51181"/>
                </a:lnTo>
                <a:lnTo>
                  <a:pt x="57232" y="51144"/>
                </a:lnTo>
                <a:lnTo>
                  <a:pt x="57177" y="51069"/>
                </a:lnTo>
                <a:lnTo>
                  <a:pt x="57121" y="50995"/>
                </a:lnTo>
                <a:lnTo>
                  <a:pt x="57102" y="50958"/>
                </a:lnTo>
                <a:lnTo>
                  <a:pt x="57083" y="50920"/>
                </a:lnTo>
                <a:lnTo>
                  <a:pt x="57102" y="50883"/>
                </a:lnTo>
                <a:lnTo>
                  <a:pt x="57139" y="50846"/>
                </a:lnTo>
                <a:lnTo>
                  <a:pt x="57232" y="50753"/>
                </a:lnTo>
                <a:lnTo>
                  <a:pt x="57325" y="50660"/>
                </a:lnTo>
                <a:lnTo>
                  <a:pt x="57363" y="50623"/>
                </a:lnTo>
                <a:lnTo>
                  <a:pt x="57381" y="50567"/>
                </a:lnTo>
                <a:lnTo>
                  <a:pt x="57381" y="50492"/>
                </a:lnTo>
                <a:lnTo>
                  <a:pt x="57344" y="50418"/>
                </a:lnTo>
                <a:lnTo>
                  <a:pt x="57325" y="50380"/>
                </a:lnTo>
                <a:lnTo>
                  <a:pt x="57251" y="50380"/>
                </a:lnTo>
                <a:lnTo>
                  <a:pt x="57214" y="50399"/>
                </a:lnTo>
                <a:lnTo>
                  <a:pt x="57065" y="50511"/>
                </a:lnTo>
                <a:lnTo>
                  <a:pt x="56972" y="50585"/>
                </a:lnTo>
                <a:lnTo>
                  <a:pt x="56897" y="50623"/>
                </a:lnTo>
                <a:lnTo>
                  <a:pt x="56823" y="50623"/>
                </a:lnTo>
                <a:lnTo>
                  <a:pt x="56748" y="50529"/>
                </a:lnTo>
                <a:lnTo>
                  <a:pt x="56562" y="50362"/>
                </a:lnTo>
                <a:lnTo>
                  <a:pt x="56469" y="50287"/>
                </a:lnTo>
                <a:lnTo>
                  <a:pt x="56413" y="50269"/>
                </a:lnTo>
                <a:lnTo>
                  <a:pt x="56357" y="50250"/>
                </a:lnTo>
                <a:close/>
                <a:moveTo>
                  <a:pt x="91452" y="50585"/>
                </a:moveTo>
                <a:lnTo>
                  <a:pt x="91397" y="50604"/>
                </a:lnTo>
                <a:lnTo>
                  <a:pt x="91341" y="50641"/>
                </a:lnTo>
                <a:lnTo>
                  <a:pt x="91322" y="50678"/>
                </a:lnTo>
                <a:lnTo>
                  <a:pt x="91322" y="50716"/>
                </a:lnTo>
                <a:lnTo>
                  <a:pt x="91322" y="50771"/>
                </a:lnTo>
                <a:lnTo>
                  <a:pt x="91322" y="50827"/>
                </a:lnTo>
                <a:lnTo>
                  <a:pt x="91341" y="50865"/>
                </a:lnTo>
                <a:lnTo>
                  <a:pt x="91378" y="50920"/>
                </a:lnTo>
                <a:lnTo>
                  <a:pt x="91378" y="50958"/>
                </a:lnTo>
                <a:lnTo>
                  <a:pt x="91341" y="51032"/>
                </a:lnTo>
                <a:lnTo>
                  <a:pt x="91266" y="51107"/>
                </a:lnTo>
                <a:lnTo>
                  <a:pt x="91173" y="51162"/>
                </a:lnTo>
                <a:lnTo>
                  <a:pt x="91099" y="51218"/>
                </a:lnTo>
                <a:lnTo>
                  <a:pt x="91061" y="51274"/>
                </a:lnTo>
                <a:lnTo>
                  <a:pt x="91043" y="51311"/>
                </a:lnTo>
                <a:lnTo>
                  <a:pt x="91024" y="51367"/>
                </a:lnTo>
                <a:lnTo>
                  <a:pt x="91024" y="51423"/>
                </a:lnTo>
                <a:lnTo>
                  <a:pt x="91043" y="51460"/>
                </a:lnTo>
                <a:lnTo>
                  <a:pt x="91061" y="51479"/>
                </a:lnTo>
                <a:lnTo>
                  <a:pt x="91099" y="51498"/>
                </a:lnTo>
                <a:lnTo>
                  <a:pt x="91136" y="51516"/>
                </a:lnTo>
                <a:lnTo>
                  <a:pt x="91229" y="51498"/>
                </a:lnTo>
                <a:lnTo>
                  <a:pt x="91266" y="51479"/>
                </a:lnTo>
                <a:lnTo>
                  <a:pt x="91322" y="51442"/>
                </a:lnTo>
                <a:lnTo>
                  <a:pt x="91415" y="51367"/>
                </a:lnTo>
                <a:lnTo>
                  <a:pt x="91508" y="51274"/>
                </a:lnTo>
                <a:lnTo>
                  <a:pt x="91545" y="51256"/>
                </a:lnTo>
                <a:lnTo>
                  <a:pt x="91583" y="51256"/>
                </a:lnTo>
                <a:lnTo>
                  <a:pt x="91620" y="51274"/>
                </a:lnTo>
                <a:lnTo>
                  <a:pt x="91676" y="51311"/>
                </a:lnTo>
                <a:lnTo>
                  <a:pt x="91788" y="51423"/>
                </a:lnTo>
                <a:lnTo>
                  <a:pt x="91843" y="51460"/>
                </a:lnTo>
                <a:lnTo>
                  <a:pt x="91899" y="51498"/>
                </a:lnTo>
                <a:lnTo>
                  <a:pt x="91955" y="51479"/>
                </a:lnTo>
                <a:lnTo>
                  <a:pt x="91992" y="51442"/>
                </a:lnTo>
                <a:lnTo>
                  <a:pt x="91992" y="51404"/>
                </a:lnTo>
                <a:lnTo>
                  <a:pt x="91974" y="51349"/>
                </a:lnTo>
                <a:lnTo>
                  <a:pt x="91899" y="51256"/>
                </a:lnTo>
                <a:lnTo>
                  <a:pt x="91825" y="51162"/>
                </a:lnTo>
                <a:lnTo>
                  <a:pt x="91806" y="51107"/>
                </a:lnTo>
                <a:lnTo>
                  <a:pt x="91806" y="51069"/>
                </a:lnTo>
                <a:lnTo>
                  <a:pt x="91825" y="51032"/>
                </a:lnTo>
                <a:lnTo>
                  <a:pt x="91899" y="50976"/>
                </a:lnTo>
                <a:lnTo>
                  <a:pt x="92011" y="50865"/>
                </a:lnTo>
                <a:lnTo>
                  <a:pt x="92104" y="50753"/>
                </a:lnTo>
                <a:lnTo>
                  <a:pt x="92179" y="50623"/>
                </a:lnTo>
                <a:lnTo>
                  <a:pt x="92179" y="50623"/>
                </a:lnTo>
                <a:lnTo>
                  <a:pt x="92104" y="50641"/>
                </a:lnTo>
                <a:lnTo>
                  <a:pt x="91936" y="50697"/>
                </a:lnTo>
                <a:lnTo>
                  <a:pt x="91676" y="50827"/>
                </a:lnTo>
                <a:lnTo>
                  <a:pt x="91620" y="50734"/>
                </a:lnTo>
                <a:lnTo>
                  <a:pt x="91564" y="50641"/>
                </a:lnTo>
                <a:lnTo>
                  <a:pt x="91545" y="50604"/>
                </a:lnTo>
                <a:lnTo>
                  <a:pt x="91490" y="50585"/>
                </a:lnTo>
                <a:close/>
              </a:path>
            </a:pathLst>
          </a:custGeom>
          <a:solidFill>
            <a:srgbClr val="ADDED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" name="Google Shape;15;p3"/>
          <p:cNvSpPr txBox="1">
            <a:spLocks noGrp="1"/>
          </p:cNvSpPr>
          <p:nvPr>
            <p:ph type="ctrTitle"/>
          </p:nvPr>
        </p:nvSpPr>
        <p:spPr>
          <a:xfrm>
            <a:off x="1215000" y="1659550"/>
            <a:ext cx="6714000" cy="1159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rgbClr val="ADDED4"/>
              </a:buClr>
              <a:buSzPts val="4800"/>
              <a:buNone/>
              <a:defRPr sz="4800">
                <a:solidFill>
                  <a:srgbClr val="ADDED4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rgbClr val="ADDED4"/>
              </a:buClr>
              <a:buSzPts val="4800"/>
              <a:buNone/>
              <a:defRPr sz="4800">
                <a:solidFill>
                  <a:srgbClr val="ADDED4"/>
                </a:solidFill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rgbClr val="ADDED4"/>
              </a:buClr>
              <a:buSzPts val="4800"/>
              <a:buNone/>
              <a:defRPr sz="4800">
                <a:solidFill>
                  <a:srgbClr val="ADDED4"/>
                </a:solidFill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rgbClr val="ADDED4"/>
              </a:buClr>
              <a:buSzPts val="4800"/>
              <a:buNone/>
              <a:defRPr sz="4800">
                <a:solidFill>
                  <a:srgbClr val="ADDED4"/>
                </a:solidFill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rgbClr val="ADDED4"/>
              </a:buClr>
              <a:buSzPts val="4800"/>
              <a:buNone/>
              <a:defRPr sz="4800">
                <a:solidFill>
                  <a:srgbClr val="ADDED4"/>
                </a:solidFill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rgbClr val="ADDED4"/>
              </a:buClr>
              <a:buSzPts val="4800"/>
              <a:buNone/>
              <a:defRPr sz="4800">
                <a:solidFill>
                  <a:srgbClr val="ADDED4"/>
                </a:solidFill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rgbClr val="ADDED4"/>
              </a:buClr>
              <a:buSzPts val="4800"/>
              <a:buNone/>
              <a:defRPr sz="4800">
                <a:solidFill>
                  <a:srgbClr val="ADDED4"/>
                </a:solidFill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rgbClr val="ADDED4"/>
              </a:buClr>
              <a:buSzPts val="4800"/>
              <a:buNone/>
              <a:defRPr sz="4800">
                <a:solidFill>
                  <a:srgbClr val="ADDED4"/>
                </a:solidFill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rgbClr val="ADDED4"/>
              </a:buClr>
              <a:buSzPts val="4800"/>
              <a:buNone/>
              <a:defRPr sz="4800">
                <a:solidFill>
                  <a:srgbClr val="ADDED4"/>
                </a:solidFill>
              </a:defRPr>
            </a:lvl9pPr>
          </a:lstStyle>
          <a:p>
            <a:endParaRPr/>
          </a:p>
        </p:txBody>
      </p:sp>
      <p:sp>
        <p:nvSpPr>
          <p:cNvPr id="16" name="Google Shape;16;p3"/>
          <p:cNvSpPr txBox="1">
            <a:spLocks noGrp="1"/>
          </p:cNvSpPr>
          <p:nvPr>
            <p:ph type="subTitle" idx="1"/>
          </p:nvPr>
        </p:nvSpPr>
        <p:spPr>
          <a:xfrm>
            <a:off x="1215000" y="3144854"/>
            <a:ext cx="6714000" cy="78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>
            <a:endParaRPr/>
          </a:p>
        </p:txBody>
      </p:sp>
      <p:sp>
        <p:nvSpPr>
          <p:cNvPr id="17" name="Google Shape;17;p3"/>
          <p:cNvSpPr/>
          <p:nvPr/>
        </p:nvSpPr>
        <p:spPr>
          <a:xfrm>
            <a:off x="3752613" y="2875113"/>
            <a:ext cx="1638687" cy="155249"/>
          </a:xfrm>
          <a:custGeom>
            <a:avLst/>
            <a:gdLst/>
            <a:ahLst/>
            <a:cxnLst/>
            <a:rect l="l" t="t" r="r" b="b"/>
            <a:pathLst>
              <a:path w="13574" h="1286" extrusionOk="0">
                <a:moveTo>
                  <a:pt x="12549" y="1"/>
                </a:moveTo>
                <a:lnTo>
                  <a:pt x="12475" y="19"/>
                </a:lnTo>
                <a:lnTo>
                  <a:pt x="12419" y="75"/>
                </a:lnTo>
                <a:lnTo>
                  <a:pt x="12363" y="112"/>
                </a:lnTo>
                <a:lnTo>
                  <a:pt x="12252" y="261"/>
                </a:lnTo>
                <a:lnTo>
                  <a:pt x="12140" y="410"/>
                </a:lnTo>
                <a:lnTo>
                  <a:pt x="12028" y="578"/>
                </a:lnTo>
                <a:lnTo>
                  <a:pt x="11935" y="727"/>
                </a:lnTo>
                <a:lnTo>
                  <a:pt x="11823" y="839"/>
                </a:lnTo>
                <a:lnTo>
                  <a:pt x="11768" y="876"/>
                </a:lnTo>
                <a:lnTo>
                  <a:pt x="11693" y="894"/>
                </a:lnTo>
                <a:lnTo>
                  <a:pt x="11637" y="894"/>
                </a:lnTo>
                <a:lnTo>
                  <a:pt x="11581" y="876"/>
                </a:lnTo>
                <a:lnTo>
                  <a:pt x="11507" y="839"/>
                </a:lnTo>
                <a:lnTo>
                  <a:pt x="11451" y="801"/>
                </a:lnTo>
                <a:lnTo>
                  <a:pt x="11358" y="690"/>
                </a:lnTo>
                <a:lnTo>
                  <a:pt x="11246" y="541"/>
                </a:lnTo>
                <a:lnTo>
                  <a:pt x="11060" y="261"/>
                </a:lnTo>
                <a:lnTo>
                  <a:pt x="10967" y="168"/>
                </a:lnTo>
                <a:lnTo>
                  <a:pt x="10930" y="131"/>
                </a:lnTo>
                <a:lnTo>
                  <a:pt x="10874" y="112"/>
                </a:lnTo>
                <a:lnTo>
                  <a:pt x="10837" y="112"/>
                </a:lnTo>
                <a:lnTo>
                  <a:pt x="10781" y="131"/>
                </a:lnTo>
                <a:lnTo>
                  <a:pt x="10650" y="187"/>
                </a:lnTo>
                <a:lnTo>
                  <a:pt x="10501" y="299"/>
                </a:lnTo>
                <a:lnTo>
                  <a:pt x="10371" y="429"/>
                </a:lnTo>
                <a:lnTo>
                  <a:pt x="10111" y="708"/>
                </a:lnTo>
                <a:lnTo>
                  <a:pt x="9943" y="894"/>
                </a:lnTo>
                <a:lnTo>
                  <a:pt x="9775" y="671"/>
                </a:lnTo>
                <a:lnTo>
                  <a:pt x="9571" y="392"/>
                </a:lnTo>
                <a:lnTo>
                  <a:pt x="9477" y="261"/>
                </a:lnTo>
                <a:lnTo>
                  <a:pt x="9366" y="150"/>
                </a:lnTo>
                <a:lnTo>
                  <a:pt x="9273" y="75"/>
                </a:lnTo>
                <a:lnTo>
                  <a:pt x="9217" y="38"/>
                </a:lnTo>
                <a:lnTo>
                  <a:pt x="9124" y="38"/>
                </a:lnTo>
                <a:lnTo>
                  <a:pt x="9087" y="57"/>
                </a:lnTo>
                <a:lnTo>
                  <a:pt x="8956" y="150"/>
                </a:lnTo>
                <a:lnTo>
                  <a:pt x="8826" y="280"/>
                </a:lnTo>
                <a:lnTo>
                  <a:pt x="8658" y="448"/>
                </a:lnTo>
                <a:lnTo>
                  <a:pt x="8211" y="950"/>
                </a:lnTo>
                <a:lnTo>
                  <a:pt x="8081" y="745"/>
                </a:lnTo>
                <a:lnTo>
                  <a:pt x="7895" y="466"/>
                </a:lnTo>
                <a:lnTo>
                  <a:pt x="7690" y="224"/>
                </a:lnTo>
                <a:lnTo>
                  <a:pt x="7597" y="131"/>
                </a:lnTo>
                <a:lnTo>
                  <a:pt x="7523" y="75"/>
                </a:lnTo>
                <a:lnTo>
                  <a:pt x="7430" y="75"/>
                </a:lnTo>
                <a:lnTo>
                  <a:pt x="7336" y="94"/>
                </a:lnTo>
                <a:lnTo>
                  <a:pt x="7262" y="150"/>
                </a:lnTo>
                <a:lnTo>
                  <a:pt x="7169" y="224"/>
                </a:lnTo>
                <a:lnTo>
                  <a:pt x="7020" y="392"/>
                </a:lnTo>
                <a:lnTo>
                  <a:pt x="6871" y="559"/>
                </a:lnTo>
                <a:lnTo>
                  <a:pt x="6778" y="652"/>
                </a:lnTo>
                <a:lnTo>
                  <a:pt x="6685" y="727"/>
                </a:lnTo>
                <a:lnTo>
                  <a:pt x="6610" y="764"/>
                </a:lnTo>
                <a:lnTo>
                  <a:pt x="6536" y="783"/>
                </a:lnTo>
                <a:lnTo>
                  <a:pt x="6480" y="764"/>
                </a:lnTo>
                <a:lnTo>
                  <a:pt x="6406" y="708"/>
                </a:lnTo>
                <a:lnTo>
                  <a:pt x="6219" y="522"/>
                </a:lnTo>
                <a:lnTo>
                  <a:pt x="6126" y="373"/>
                </a:lnTo>
                <a:lnTo>
                  <a:pt x="6052" y="243"/>
                </a:lnTo>
                <a:lnTo>
                  <a:pt x="5996" y="168"/>
                </a:lnTo>
                <a:lnTo>
                  <a:pt x="5940" y="131"/>
                </a:lnTo>
                <a:lnTo>
                  <a:pt x="5884" y="94"/>
                </a:lnTo>
                <a:lnTo>
                  <a:pt x="5810" y="75"/>
                </a:lnTo>
                <a:lnTo>
                  <a:pt x="5717" y="75"/>
                </a:lnTo>
                <a:lnTo>
                  <a:pt x="5605" y="131"/>
                </a:lnTo>
                <a:lnTo>
                  <a:pt x="5475" y="205"/>
                </a:lnTo>
                <a:lnTo>
                  <a:pt x="5344" y="280"/>
                </a:lnTo>
                <a:lnTo>
                  <a:pt x="4935" y="596"/>
                </a:lnTo>
                <a:lnTo>
                  <a:pt x="4711" y="745"/>
                </a:lnTo>
                <a:lnTo>
                  <a:pt x="4618" y="801"/>
                </a:lnTo>
                <a:lnTo>
                  <a:pt x="4544" y="820"/>
                </a:lnTo>
                <a:lnTo>
                  <a:pt x="4469" y="820"/>
                </a:lnTo>
                <a:lnTo>
                  <a:pt x="4395" y="801"/>
                </a:lnTo>
                <a:lnTo>
                  <a:pt x="4302" y="727"/>
                </a:lnTo>
                <a:lnTo>
                  <a:pt x="4190" y="615"/>
                </a:lnTo>
                <a:lnTo>
                  <a:pt x="4115" y="522"/>
                </a:lnTo>
                <a:lnTo>
                  <a:pt x="4078" y="448"/>
                </a:lnTo>
                <a:lnTo>
                  <a:pt x="4004" y="317"/>
                </a:lnTo>
                <a:lnTo>
                  <a:pt x="3948" y="261"/>
                </a:lnTo>
                <a:lnTo>
                  <a:pt x="3892" y="224"/>
                </a:lnTo>
                <a:lnTo>
                  <a:pt x="3725" y="224"/>
                </a:lnTo>
                <a:lnTo>
                  <a:pt x="3631" y="261"/>
                </a:lnTo>
                <a:lnTo>
                  <a:pt x="3538" y="317"/>
                </a:lnTo>
                <a:lnTo>
                  <a:pt x="3427" y="392"/>
                </a:lnTo>
                <a:lnTo>
                  <a:pt x="3334" y="485"/>
                </a:lnTo>
                <a:lnTo>
                  <a:pt x="3147" y="671"/>
                </a:lnTo>
                <a:lnTo>
                  <a:pt x="3017" y="839"/>
                </a:lnTo>
                <a:lnTo>
                  <a:pt x="2756" y="541"/>
                </a:lnTo>
                <a:lnTo>
                  <a:pt x="2626" y="410"/>
                </a:lnTo>
                <a:lnTo>
                  <a:pt x="2477" y="317"/>
                </a:lnTo>
                <a:lnTo>
                  <a:pt x="2421" y="280"/>
                </a:lnTo>
                <a:lnTo>
                  <a:pt x="2347" y="261"/>
                </a:lnTo>
                <a:lnTo>
                  <a:pt x="2198" y="261"/>
                </a:lnTo>
                <a:lnTo>
                  <a:pt x="2123" y="280"/>
                </a:lnTo>
                <a:lnTo>
                  <a:pt x="2030" y="299"/>
                </a:lnTo>
                <a:lnTo>
                  <a:pt x="1937" y="354"/>
                </a:lnTo>
                <a:lnTo>
                  <a:pt x="1844" y="429"/>
                </a:lnTo>
                <a:lnTo>
                  <a:pt x="1714" y="541"/>
                </a:lnTo>
                <a:lnTo>
                  <a:pt x="1621" y="634"/>
                </a:lnTo>
                <a:lnTo>
                  <a:pt x="1565" y="690"/>
                </a:lnTo>
                <a:lnTo>
                  <a:pt x="1509" y="745"/>
                </a:lnTo>
                <a:lnTo>
                  <a:pt x="1453" y="745"/>
                </a:lnTo>
                <a:lnTo>
                  <a:pt x="1379" y="727"/>
                </a:lnTo>
                <a:lnTo>
                  <a:pt x="1137" y="578"/>
                </a:lnTo>
                <a:lnTo>
                  <a:pt x="839" y="354"/>
                </a:lnTo>
                <a:lnTo>
                  <a:pt x="671" y="261"/>
                </a:lnTo>
                <a:lnTo>
                  <a:pt x="597" y="243"/>
                </a:lnTo>
                <a:lnTo>
                  <a:pt x="485" y="243"/>
                </a:lnTo>
                <a:lnTo>
                  <a:pt x="429" y="280"/>
                </a:lnTo>
                <a:lnTo>
                  <a:pt x="317" y="410"/>
                </a:lnTo>
                <a:lnTo>
                  <a:pt x="206" y="578"/>
                </a:lnTo>
                <a:lnTo>
                  <a:pt x="113" y="764"/>
                </a:lnTo>
                <a:lnTo>
                  <a:pt x="38" y="950"/>
                </a:lnTo>
                <a:lnTo>
                  <a:pt x="1" y="1099"/>
                </a:lnTo>
                <a:lnTo>
                  <a:pt x="1" y="1174"/>
                </a:lnTo>
                <a:lnTo>
                  <a:pt x="1" y="1211"/>
                </a:lnTo>
                <a:lnTo>
                  <a:pt x="38" y="1229"/>
                </a:lnTo>
                <a:lnTo>
                  <a:pt x="75" y="1248"/>
                </a:lnTo>
                <a:lnTo>
                  <a:pt x="150" y="1211"/>
                </a:lnTo>
                <a:lnTo>
                  <a:pt x="206" y="1155"/>
                </a:lnTo>
                <a:lnTo>
                  <a:pt x="262" y="1062"/>
                </a:lnTo>
                <a:lnTo>
                  <a:pt x="299" y="987"/>
                </a:lnTo>
                <a:lnTo>
                  <a:pt x="392" y="801"/>
                </a:lnTo>
                <a:lnTo>
                  <a:pt x="448" y="727"/>
                </a:lnTo>
                <a:lnTo>
                  <a:pt x="504" y="671"/>
                </a:lnTo>
                <a:lnTo>
                  <a:pt x="597" y="634"/>
                </a:lnTo>
                <a:lnTo>
                  <a:pt x="671" y="652"/>
                </a:lnTo>
                <a:lnTo>
                  <a:pt x="764" y="690"/>
                </a:lnTo>
                <a:lnTo>
                  <a:pt x="876" y="745"/>
                </a:lnTo>
                <a:lnTo>
                  <a:pt x="1062" y="876"/>
                </a:lnTo>
                <a:lnTo>
                  <a:pt x="1248" y="1006"/>
                </a:lnTo>
                <a:lnTo>
                  <a:pt x="1434" y="1099"/>
                </a:lnTo>
                <a:lnTo>
                  <a:pt x="1565" y="1118"/>
                </a:lnTo>
                <a:lnTo>
                  <a:pt x="1602" y="1118"/>
                </a:lnTo>
                <a:lnTo>
                  <a:pt x="1639" y="1099"/>
                </a:lnTo>
                <a:lnTo>
                  <a:pt x="1695" y="1043"/>
                </a:lnTo>
                <a:lnTo>
                  <a:pt x="1825" y="857"/>
                </a:lnTo>
                <a:lnTo>
                  <a:pt x="1919" y="764"/>
                </a:lnTo>
                <a:lnTo>
                  <a:pt x="2049" y="652"/>
                </a:lnTo>
                <a:lnTo>
                  <a:pt x="2123" y="615"/>
                </a:lnTo>
                <a:lnTo>
                  <a:pt x="2198" y="596"/>
                </a:lnTo>
                <a:lnTo>
                  <a:pt x="2254" y="578"/>
                </a:lnTo>
                <a:lnTo>
                  <a:pt x="2310" y="596"/>
                </a:lnTo>
                <a:lnTo>
                  <a:pt x="2403" y="634"/>
                </a:lnTo>
                <a:lnTo>
                  <a:pt x="2496" y="690"/>
                </a:lnTo>
                <a:lnTo>
                  <a:pt x="2645" y="876"/>
                </a:lnTo>
                <a:lnTo>
                  <a:pt x="2738" y="969"/>
                </a:lnTo>
                <a:lnTo>
                  <a:pt x="2849" y="1062"/>
                </a:lnTo>
                <a:lnTo>
                  <a:pt x="2924" y="1081"/>
                </a:lnTo>
                <a:lnTo>
                  <a:pt x="2998" y="1099"/>
                </a:lnTo>
                <a:lnTo>
                  <a:pt x="3054" y="1099"/>
                </a:lnTo>
                <a:lnTo>
                  <a:pt x="3110" y="1081"/>
                </a:lnTo>
                <a:lnTo>
                  <a:pt x="3240" y="1006"/>
                </a:lnTo>
                <a:lnTo>
                  <a:pt x="3334" y="894"/>
                </a:lnTo>
                <a:lnTo>
                  <a:pt x="3557" y="634"/>
                </a:lnTo>
                <a:lnTo>
                  <a:pt x="3669" y="522"/>
                </a:lnTo>
                <a:lnTo>
                  <a:pt x="3818" y="410"/>
                </a:lnTo>
                <a:lnTo>
                  <a:pt x="3948" y="634"/>
                </a:lnTo>
                <a:lnTo>
                  <a:pt x="4022" y="764"/>
                </a:lnTo>
                <a:lnTo>
                  <a:pt x="4115" y="894"/>
                </a:lnTo>
                <a:lnTo>
                  <a:pt x="4227" y="1006"/>
                </a:lnTo>
                <a:lnTo>
                  <a:pt x="4339" y="1099"/>
                </a:lnTo>
                <a:lnTo>
                  <a:pt x="4469" y="1155"/>
                </a:lnTo>
                <a:lnTo>
                  <a:pt x="4581" y="1155"/>
                </a:lnTo>
                <a:lnTo>
                  <a:pt x="4693" y="1118"/>
                </a:lnTo>
                <a:lnTo>
                  <a:pt x="4842" y="1043"/>
                </a:lnTo>
                <a:lnTo>
                  <a:pt x="5009" y="913"/>
                </a:lnTo>
                <a:lnTo>
                  <a:pt x="5195" y="783"/>
                </a:lnTo>
                <a:lnTo>
                  <a:pt x="5549" y="503"/>
                </a:lnTo>
                <a:lnTo>
                  <a:pt x="5698" y="373"/>
                </a:lnTo>
                <a:lnTo>
                  <a:pt x="5810" y="299"/>
                </a:lnTo>
                <a:lnTo>
                  <a:pt x="5940" y="522"/>
                </a:lnTo>
                <a:lnTo>
                  <a:pt x="6126" y="801"/>
                </a:lnTo>
                <a:lnTo>
                  <a:pt x="6238" y="932"/>
                </a:lnTo>
                <a:lnTo>
                  <a:pt x="6350" y="1043"/>
                </a:lnTo>
                <a:lnTo>
                  <a:pt x="6461" y="1118"/>
                </a:lnTo>
                <a:lnTo>
                  <a:pt x="6517" y="1136"/>
                </a:lnTo>
                <a:lnTo>
                  <a:pt x="6573" y="1155"/>
                </a:lnTo>
                <a:lnTo>
                  <a:pt x="6629" y="1136"/>
                </a:lnTo>
                <a:lnTo>
                  <a:pt x="6685" y="1118"/>
                </a:lnTo>
                <a:lnTo>
                  <a:pt x="6796" y="1043"/>
                </a:lnTo>
                <a:lnTo>
                  <a:pt x="6908" y="932"/>
                </a:lnTo>
                <a:lnTo>
                  <a:pt x="7039" y="783"/>
                </a:lnTo>
                <a:lnTo>
                  <a:pt x="7262" y="485"/>
                </a:lnTo>
                <a:lnTo>
                  <a:pt x="7430" y="280"/>
                </a:lnTo>
                <a:lnTo>
                  <a:pt x="7560" y="522"/>
                </a:lnTo>
                <a:lnTo>
                  <a:pt x="7765" y="857"/>
                </a:lnTo>
                <a:lnTo>
                  <a:pt x="7876" y="1025"/>
                </a:lnTo>
                <a:lnTo>
                  <a:pt x="7988" y="1174"/>
                </a:lnTo>
                <a:lnTo>
                  <a:pt x="8100" y="1267"/>
                </a:lnTo>
                <a:lnTo>
                  <a:pt x="8137" y="1285"/>
                </a:lnTo>
                <a:lnTo>
                  <a:pt x="8230" y="1285"/>
                </a:lnTo>
                <a:lnTo>
                  <a:pt x="8305" y="1248"/>
                </a:lnTo>
                <a:lnTo>
                  <a:pt x="8435" y="1155"/>
                </a:lnTo>
                <a:lnTo>
                  <a:pt x="8565" y="1025"/>
                </a:lnTo>
                <a:lnTo>
                  <a:pt x="8714" y="876"/>
                </a:lnTo>
                <a:lnTo>
                  <a:pt x="8975" y="541"/>
                </a:lnTo>
                <a:lnTo>
                  <a:pt x="9180" y="299"/>
                </a:lnTo>
                <a:lnTo>
                  <a:pt x="9310" y="522"/>
                </a:lnTo>
                <a:lnTo>
                  <a:pt x="9496" y="839"/>
                </a:lnTo>
                <a:lnTo>
                  <a:pt x="9608" y="969"/>
                </a:lnTo>
                <a:lnTo>
                  <a:pt x="9720" y="1081"/>
                </a:lnTo>
                <a:lnTo>
                  <a:pt x="9831" y="1174"/>
                </a:lnTo>
                <a:lnTo>
                  <a:pt x="9887" y="1192"/>
                </a:lnTo>
                <a:lnTo>
                  <a:pt x="9980" y="1192"/>
                </a:lnTo>
                <a:lnTo>
                  <a:pt x="10017" y="1174"/>
                </a:lnTo>
                <a:lnTo>
                  <a:pt x="10129" y="1081"/>
                </a:lnTo>
                <a:lnTo>
                  <a:pt x="10390" y="820"/>
                </a:lnTo>
                <a:lnTo>
                  <a:pt x="10650" y="522"/>
                </a:lnTo>
                <a:lnTo>
                  <a:pt x="10837" y="336"/>
                </a:lnTo>
                <a:lnTo>
                  <a:pt x="10986" y="559"/>
                </a:lnTo>
                <a:lnTo>
                  <a:pt x="11190" y="820"/>
                </a:lnTo>
                <a:lnTo>
                  <a:pt x="11302" y="950"/>
                </a:lnTo>
                <a:lnTo>
                  <a:pt x="11432" y="1043"/>
                </a:lnTo>
                <a:lnTo>
                  <a:pt x="11544" y="1118"/>
                </a:lnTo>
                <a:lnTo>
                  <a:pt x="11600" y="1136"/>
                </a:lnTo>
                <a:lnTo>
                  <a:pt x="11656" y="1155"/>
                </a:lnTo>
                <a:lnTo>
                  <a:pt x="11730" y="1136"/>
                </a:lnTo>
                <a:lnTo>
                  <a:pt x="11786" y="1118"/>
                </a:lnTo>
                <a:lnTo>
                  <a:pt x="11916" y="1043"/>
                </a:lnTo>
                <a:lnTo>
                  <a:pt x="12047" y="932"/>
                </a:lnTo>
                <a:lnTo>
                  <a:pt x="12177" y="801"/>
                </a:lnTo>
                <a:lnTo>
                  <a:pt x="12419" y="503"/>
                </a:lnTo>
                <a:lnTo>
                  <a:pt x="12605" y="280"/>
                </a:lnTo>
                <a:lnTo>
                  <a:pt x="12940" y="690"/>
                </a:lnTo>
                <a:lnTo>
                  <a:pt x="13034" y="801"/>
                </a:lnTo>
                <a:lnTo>
                  <a:pt x="13145" y="894"/>
                </a:lnTo>
                <a:lnTo>
                  <a:pt x="13238" y="969"/>
                </a:lnTo>
                <a:lnTo>
                  <a:pt x="13313" y="1006"/>
                </a:lnTo>
                <a:lnTo>
                  <a:pt x="13406" y="1006"/>
                </a:lnTo>
                <a:lnTo>
                  <a:pt x="13518" y="969"/>
                </a:lnTo>
                <a:lnTo>
                  <a:pt x="13555" y="950"/>
                </a:lnTo>
                <a:lnTo>
                  <a:pt x="13573" y="913"/>
                </a:lnTo>
                <a:lnTo>
                  <a:pt x="13555" y="857"/>
                </a:lnTo>
                <a:lnTo>
                  <a:pt x="13518" y="801"/>
                </a:lnTo>
                <a:lnTo>
                  <a:pt x="13331" y="634"/>
                </a:lnTo>
                <a:lnTo>
                  <a:pt x="13071" y="354"/>
                </a:lnTo>
                <a:lnTo>
                  <a:pt x="12940" y="224"/>
                </a:lnTo>
                <a:lnTo>
                  <a:pt x="12810" y="112"/>
                </a:lnTo>
                <a:lnTo>
                  <a:pt x="12698" y="19"/>
                </a:lnTo>
                <a:lnTo>
                  <a:pt x="12661" y="1"/>
                </a:lnTo>
                <a:close/>
              </a:path>
            </a:pathLst>
          </a:custGeom>
          <a:solidFill>
            <a:srgbClr val="ADDED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DDED4"/>
              </a:solidFill>
            </a:endParaRP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Quote">
  <p:cSld name="TITLE_1_1">
    <p:spTree>
      <p:nvGrpSpPr>
        <p:cNvPr id="1" name="Shape 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Google Shape;19;p4"/>
          <p:cNvSpPr/>
          <p:nvPr/>
        </p:nvSpPr>
        <p:spPr>
          <a:xfrm>
            <a:off x="184100" y="125700"/>
            <a:ext cx="8775855" cy="4892131"/>
          </a:xfrm>
          <a:custGeom>
            <a:avLst/>
            <a:gdLst/>
            <a:ahLst/>
            <a:cxnLst/>
            <a:rect l="l" t="t" r="r" b="b"/>
            <a:pathLst>
              <a:path w="92849" h="51759" extrusionOk="0">
                <a:moveTo>
                  <a:pt x="3110" y="336"/>
                </a:moveTo>
                <a:lnTo>
                  <a:pt x="2942" y="578"/>
                </a:lnTo>
                <a:lnTo>
                  <a:pt x="2756" y="783"/>
                </a:lnTo>
                <a:lnTo>
                  <a:pt x="2812" y="652"/>
                </a:lnTo>
                <a:lnTo>
                  <a:pt x="2886" y="522"/>
                </a:lnTo>
                <a:lnTo>
                  <a:pt x="2979" y="410"/>
                </a:lnTo>
                <a:lnTo>
                  <a:pt x="3110" y="336"/>
                </a:lnTo>
                <a:close/>
                <a:moveTo>
                  <a:pt x="19252" y="336"/>
                </a:moveTo>
                <a:lnTo>
                  <a:pt x="19103" y="559"/>
                </a:lnTo>
                <a:lnTo>
                  <a:pt x="18935" y="783"/>
                </a:lnTo>
                <a:lnTo>
                  <a:pt x="18935" y="708"/>
                </a:lnTo>
                <a:lnTo>
                  <a:pt x="18954" y="634"/>
                </a:lnTo>
                <a:lnTo>
                  <a:pt x="18991" y="578"/>
                </a:lnTo>
                <a:lnTo>
                  <a:pt x="19028" y="503"/>
                </a:lnTo>
                <a:lnTo>
                  <a:pt x="19065" y="448"/>
                </a:lnTo>
                <a:lnTo>
                  <a:pt x="19121" y="392"/>
                </a:lnTo>
                <a:lnTo>
                  <a:pt x="19177" y="355"/>
                </a:lnTo>
                <a:lnTo>
                  <a:pt x="19252" y="336"/>
                </a:lnTo>
                <a:close/>
                <a:moveTo>
                  <a:pt x="9980" y="373"/>
                </a:moveTo>
                <a:lnTo>
                  <a:pt x="9924" y="503"/>
                </a:lnTo>
                <a:lnTo>
                  <a:pt x="9849" y="634"/>
                </a:lnTo>
                <a:lnTo>
                  <a:pt x="9756" y="746"/>
                </a:lnTo>
                <a:lnTo>
                  <a:pt x="9663" y="857"/>
                </a:lnTo>
                <a:lnTo>
                  <a:pt x="9700" y="708"/>
                </a:lnTo>
                <a:lnTo>
                  <a:pt x="9775" y="578"/>
                </a:lnTo>
                <a:lnTo>
                  <a:pt x="9868" y="466"/>
                </a:lnTo>
                <a:lnTo>
                  <a:pt x="9980" y="373"/>
                </a:lnTo>
                <a:close/>
                <a:moveTo>
                  <a:pt x="32172" y="615"/>
                </a:moveTo>
                <a:lnTo>
                  <a:pt x="32079" y="783"/>
                </a:lnTo>
                <a:lnTo>
                  <a:pt x="31949" y="932"/>
                </a:lnTo>
                <a:lnTo>
                  <a:pt x="31968" y="820"/>
                </a:lnTo>
                <a:lnTo>
                  <a:pt x="32024" y="727"/>
                </a:lnTo>
                <a:lnTo>
                  <a:pt x="32098" y="652"/>
                </a:lnTo>
                <a:lnTo>
                  <a:pt x="32172" y="615"/>
                </a:lnTo>
                <a:close/>
                <a:moveTo>
                  <a:pt x="5772" y="801"/>
                </a:moveTo>
                <a:lnTo>
                  <a:pt x="5660" y="894"/>
                </a:lnTo>
                <a:lnTo>
                  <a:pt x="5549" y="969"/>
                </a:lnTo>
                <a:lnTo>
                  <a:pt x="5660" y="876"/>
                </a:lnTo>
                <a:lnTo>
                  <a:pt x="5772" y="801"/>
                </a:lnTo>
                <a:close/>
                <a:moveTo>
                  <a:pt x="60621" y="708"/>
                </a:moveTo>
                <a:lnTo>
                  <a:pt x="60472" y="857"/>
                </a:lnTo>
                <a:lnTo>
                  <a:pt x="60304" y="988"/>
                </a:lnTo>
                <a:lnTo>
                  <a:pt x="60360" y="894"/>
                </a:lnTo>
                <a:lnTo>
                  <a:pt x="60435" y="801"/>
                </a:lnTo>
                <a:lnTo>
                  <a:pt x="60528" y="746"/>
                </a:lnTo>
                <a:lnTo>
                  <a:pt x="60621" y="708"/>
                </a:lnTo>
                <a:close/>
                <a:moveTo>
                  <a:pt x="33383" y="690"/>
                </a:moveTo>
                <a:lnTo>
                  <a:pt x="33271" y="839"/>
                </a:lnTo>
                <a:lnTo>
                  <a:pt x="33141" y="1006"/>
                </a:lnTo>
                <a:lnTo>
                  <a:pt x="33141" y="1006"/>
                </a:lnTo>
                <a:lnTo>
                  <a:pt x="33178" y="894"/>
                </a:lnTo>
                <a:lnTo>
                  <a:pt x="33215" y="801"/>
                </a:lnTo>
                <a:lnTo>
                  <a:pt x="33290" y="727"/>
                </a:lnTo>
                <a:lnTo>
                  <a:pt x="33383" y="690"/>
                </a:lnTo>
                <a:close/>
                <a:moveTo>
                  <a:pt x="59020" y="727"/>
                </a:moveTo>
                <a:lnTo>
                  <a:pt x="58945" y="932"/>
                </a:lnTo>
                <a:lnTo>
                  <a:pt x="58908" y="1006"/>
                </a:lnTo>
                <a:lnTo>
                  <a:pt x="58927" y="913"/>
                </a:lnTo>
                <a:lnTo>
                  <a:pt x="59020" y="727"/>
                </a:lnTo>
                <a:close/>
                <a:moveTo>
                  <a:pt x="43232" y="522"/>
                </a:moveTo>
                <a:lnTo>
                  <a:pt x="43176" y="652"/>
                </a:lnTo>
                <a:lnTo>
                  <a:pt x="43101" y="783"/>
                </a:lnTo>
                <a:lnTo>
                  <a:pt x="43008" y="913"/>
                </a:lnTo>
                <a:lnTo>
                  <a:pt x="42915" y="1025"/>
                </a:lnTo>
                <a:lnTo>
                  <a:pt x="42896" y="950"/>
                </a:lnTo>
                <a:lnTo>
                  <a:pt x="42915" y="857"/>
                </a:lnTo>
                <a:lnTo>
                  <a:pt x="42952" y="783"/>
                </a:lnTo>
                <a:lnTo>
                  <a:pt x="42990" y="708"/>
                </a:lnTo>
                <a:lnTo>
                  <a:pt x="43027" y="652"/>
                </a:lnTo>
                <a:lnTo>
                  <a:pt x="43083" y="597"/>
                </a:lnTo>
                <a:lnTo>
                  <a:pt x="43157" y="541"/>
                </a:lnTo>
                <a:lnTo>
                  <a:pt x="43232" y="522"/>
                </a:lnTo>
                <a:close/>
                <a:moveTo>
                  <a:pt x="36771" y="801"/>
                </a:moveTo>
                <a:lnTo>
                  <a:pt x="36380" y="1043"/>
                </a:lnTo>
                <a:lnTo>
                  <a:pt x="36455" y="950"/>
                </a:lnTo>
                <a:lnTo>
                  <a:pt x="36548" y="894"/>
                </a:lnTo>
                <a:lnTo>
                  <a:pt x="36659" y="839"/>
                </a:lnTo>
                <a:lnTo>
                  <a:pt x="36771" y="801"/>
                </a:lnTo>
                <a:close/>
                <a:moveTo>
                  <a:pt x="92048" y="746"/>
                </a:moveTo>
                <a:lnTo>
                  <a:pt x="91862" y="932"/>
                </a:lnTo>
                <a:lnTo>
                  <a:pt x="91657" y="1081"/>
                </a:lnTo>
                <a:lnTo>
                  <a:pt x="91657" y="1081"/>
                </a:lnTo>
                <a:lnTo>
                  <a:pt x="91843" y="894"/>
                </a:lnTo>
                <a:lnTo>
                  <a:pt x="91936" y="820"/>
                </a:lnTo>
                <a:lnTo>
                  <a:pt x="92048" y="746"/>
                </a:lnTo>
                <a:close/>
                <a:moveTo>
                  <a:pt x="8509" y="634"/>
                </a:moveTo>
                <a:lnTo>
                  <a:pt x="8360" y="876"/>
                </a:lnTo>
                <a:lnTo>
                  <a:pt x="8267" y="969"/>
                </a:lnTo>
                <a:lnTo>
                  <a:pt x="8155" y="1081"/>
                </a:lnTo>
                <a:lnTo>
                  <a:pt x="8211" y="950"/>
                </a:lnTo>
                <a:lnTo>
                  <a:pt x="8286" y="839"/>
                </a:lnTo>
                <a:lnTo>
                  <a:pt x="8397" y="727"/>
                </a:lnTo>
                <a:lnTo>
                  <a:pt x="8509" y="634"/>
                </a:lnTo>
                <a:close/>
                <a:moveTo>
                  <a:pt x="14411" y="652"/>
                </a:moveTo>
                <a:lnTo>
                  <a:pt x="14281" y="783"/>
                </a:lnTo>
                <a:lnTo>
                  <a:pt x="14150" y="913"/>
                </a:lnTo>
                <a:lnTo>
                  <a:pt x="14001" y="1006"/>
                </a:lnTo>
                <a:lnTo>
                  <a:pt x="13834" y="1081"/>
                </a:lnTo>
                <a:lnTo>
                  <a:pt x="13871" y="1006"/>
                </a:lnTo>
                <a:lnTo>
                  <a:pt x="13927" y="932"/>
                </a:lnTo>
                <a:lnTo>
                  <a:pt x="13983" y="857"/>
                </a:lnTo>
                <a:lnTo>
                  <a:pt x="14057" y="783"/>
                </a:lnTo>
                <a:lnTo>
                  <a:pt x="14132" y="746"/>
                </a:lnTo>
                <a:lnTo>
                  <a:pt x="14225" y="690"/>
                </a:lnTo>
                <a:lnTo>
                  <a:pt x="14318" y="671"/>
                </a:lnTo>
                <a:lnTo>
                  <a:pt x="14411" y="652"/>
                </a:lnTo>
                <a:close/>
                <a:moveTo>
                  <a:pt x="17315" y="634"/>
                </a:moveTo>
                <a:lnTo>
                  <a:pt x="17185" y="857"/>
                </a:lnTo>
                <a:lnTo>
                  <a:pt x="17017" y="1081"/>
                </a:lnTo>
                <a:lnTo>
                  <a:pt x="17036" y="857"/>
                </a:lnTo>
                <a:lnTo>
                  <a:pt x="17166" y="727"/>
                </a:lnTo>
                <a:lnTo>
                  <a:pt x="17315" y="634"/>
                </a:lnTo>
                <a:close/>
                <a:moveTo>
                  <a:pt x="38074" y="969"/>
                </a:moveTo>
                <a:lnTo>
                  <a:pt x="37944" y="1081"/>
                </a:lnTo>
                <a:lnTo>
                  <a:pt x="38000" y="1025"/>
                </a:lnTo>
                <a:lnTo>
                  <a:pt x="38074" y="969"/>
                </a:lnTo>
                <a:close/>
                <a:moveTo>
                  <a:pt x="49431" y="988"/>
                </a:moveTo>
                <a:lnTo>
                  <a:pt x="49394" y="1081"/>
                </a:lnTo>
                <a:lnTo>
                  <a:pt x="49357" y="1025"/>
                </a:lnTo>
                <a:lnTo>
                  <a:pt x="49357" y="1006"/>
                </a:lnTo>
                <a:lnTo>
                  <a:pt x="49394" y="988"/>
                </a:lnTo>
                <a:close/>
                <a:moveTo>
                  <a:pt x="86816" y="783"/>
                </a:moveTo>
                <a:lnTo>
                  <a:pt x="86612" y="932"/>
                </a:lnTo>
                <a:lnTo>
                  <a:pt x="86407" y="1081"/>
                </a:lnTo>
                <a:lnTo>
                  <a:pt x="86481" y="988"/>
                </a:lnTo>
                <a:lnTo>
                  <a:pt x="86593" y="894"/>
                </a:lnTo>
                <a:lnTo>
                  <a:pt x="86686" y="820"/>
                </a:lnTo>
                <a:lnTo>
                  <a:pt x="86816" y="783"/>
                </a:lnTo>
                <a:close/>
                <a:moveTo>
                  <a:pt x="633" y="224"/>
                </a:moveTo>
                <a:lnTo>
                  <a:pt x="801" y="261"/>
                </a:lnTo>
                <a:lnTo>
                  <a:pt x="950" y="317"/>
                </a:lnTo>
                <a:lnTo>
                  <a:pt x="1099" y="410"/>
                </a:lnTo>
                <a:lnTo>
                  <a:pt x="1211" y="522"/>
                </a:lnTo>
                <a:lnTo>
                  <a:pt x="1304" y="652"/>
                </a:lnTo>
                <a:lnTo>
                  <a:pt x="1360" y="783"/>
                </a:lnTo>
                <a:lnTo>
                  <a:pt x="1397" y="950"/>
                </a:lnTo>
                <a:lnTo>
                  <a:pt x="1397" y="1118"/>
                </a:lnTo>
                <a:lnTo>
                  <a:pt x="1136" y="988"/>
                </a:lnTo>
                <a:lnTo>
                  <a:pt x="987" y="876"/>
                </a:lnTo>
                <a:lnTo>
                  <a:pt x="838" y="764"/>
                </a:lnTo>
                <a:lnTo>
                  <a:pt x="727" y="634"/>
                </a:lnTo>
                <a:lnTo>
                  <a:pt x="633" y="503"/>
                </a:lnTo>
                <a:lnTo>
                  <a:pt x="615" y="429"/>
                </a:lnTo>
                <a:lnTo>
                  <a:pt x="615" y="355"/>
                </a:lnTo>
                <a:lnTo>
                  <a:pt x="615" y="299"/>
                </a:lnTo>
                <a:lnTo>
                  <a:pt x="633" y="224"/>
                </a:lnTo>
                <a:close/>
                <a:moveTo>
                  <a:pt x="44591" y="839"/>
                </a:moveTo>
                <a:lnTo>
                  <a:pt x="44460" y="988"/>
                </a:lnTo>
                <a:lnTo>
                  <a:pt x="44330" y="1118"/>
                </a:lnTo>
                <a:lnTo>
                  <a:pt x="44367" y="1025"/>
                </a:lnTo>
                <a:lnTo>
                  <a:pt x="44442" y="969"/>
                </a:lnTo>
                <a:lnTo>
                  <a:pt x="44498" y="894"/>
                </a:lnTo>
                <a:lnTo>
                  <a:pt x="44591" y="839"/>
                </a:lnTo>
                <a:close/>
                <a:moveTo>
                  <a:pt x="84471" y="839"/>
                </a:moveTo>
                <a:lnTo>
                  <a:pt x="84340" y="988"/>
                </a:lnTo>
                <a:lnTo>
                  <a:pt x="84191" y="1118"/>
                </a:lnTo>
                <a:lnTo>
                  <a:pt x="84229" y="988"/>
                </a:lnTo>
                <a:lnTo>
                  <a:pt x="84284" y="913"/>
                </a:lnTo>
                <a:lnTo>
                  <a:pt x="84359" y="857"/>
                </a:lnTo>
                <a:lnTo>
                  <a:pt x="84471" y="839"/>
                </a:lnTo>
                <a:close/>
                <a:moveTo>
                  <a:pt x="20573" y="746"/>
                </a:moveTo>
                <a:lnTo>
                  <a:pt x="20648" y="764"/>
                </a:lnTo>
                <a:lnTo>
                  <a:pt x="20406" y="969"/>
                </a:lnTo>
                <a:lnTo>
                  <a:pt x="20257" y="1062"/>
                </a:lnTo>
                <a:lnTo>
                  <a:pt x="20127" y="1137"/>
                </a:lnTo>
                <a:lnTo>
                  <a:pt x="20127" y="1137"/>
                </a:lnTo>
                <a:lnTo>
                  <a:pt x="20164" y="1062"/>
                </a:lnTo>
                <a:lnTo>
                  <a:pt x="20201" y="988"/>
                </a:lnTo>
                <a:lnTo>
                  <a:pt x="20257" y="913"/>
                </a:lnTo>
                <a:lnTo>
                  <a:pt x="20331" y="839"/>
                </a:lnTo>
                <a:lnTo>
                  <a:pt x="20406" y="801"/>
                </a:lnTo>
                <a:lnTo>
                  <a:pt x="20480" y="764"/>
                </a:lnTo>
                <a:lnTo>
                  <a:pt x="20573" y="746"/>
                </a:lnTo>
                <a:close/>
                <a:moveTo>
                  <a:pt x="24409" y="932"/>
                </a:moveTo>
                <a:lnTo>
                  <a:pt x="24278" y="1155"/>
                </a:lnTo>
                <a:lnTo>
                  <a:pt x="24334" y="1043"/>
                </a:lnTo>
                <a:lnTo>
                  <a:pt x="24409" y="932"/>
                </a:lnTo>
                <a:close/>
                <a:moveTo>
                  <a:pt x="29175" y="652"/>
                </a:moveTo>
                <a:lnTo>
                  <a:pt x="29063" y="820"/>
                </a:lnTo>
                <a:lnTo>
                  <a:pt x="28952" y="969"/>
                </a:lnTo>
                <a:lnTo>
                  <a:pt x="28821" y="1099"/>
                </a:lnTo>
                <a:lnTo>
                  <a:pt x="28672" y="1211"/>
                </a:lnTo>
                <a:lnTo>
                  <a:pt x="28672" y="1118"/>
                </a:lnTo>
                <a:lnTo>
                  <a:pt x="28691" y="1025"/>
                </a:lnTo>
                <a:lnTo>
                  <a:pt x="28728" y="932"/>
                </a:lnTo>
                <a:lnTo>
                  <a:pt x="28803" y="857"/>
                </a:lnTo>
                <a:lnTo>
                  <a:pt x="28877" y="783"/>
                </a:lnTo>
                <a:lnTo>
                  <a:pt x="28970" y="727"/>
                </a:lnTo>
                <a:lnTo>
                  <a:pt x="29082" y="671"/>
                </a:lnTo>
                <a:lnTo>
                  <a:pt x="29175" y="652"/>
                </a:lnTo>
                <a:close/>
                <a:moveTo>
                  <a:pt x="82944" y="839"/>
                </a:moveTo>
                <a:lnTo>
                  <a:pt x="82665" y="1043"/>
                </a:lnTo>
                <a:lnTo>
                  <a:pt x="82367" y="1211"/>
                </a:lnTo>
                <a:lnTo>
                  <a:pt x="82478" y="1062"/>
                </a:lnTo>
                <a:lnTo>
                  <a:pt x="82609" y="950"/>
                </a:lnTo>
                <a:lnTo>
                  <a:pt x="82776" y="876"/>
                </a:lnTo>
                <a:lnTo>
                  <a:pt x="82944" y="839"/>
                </a:lnTo>
                <a:close/>
                <a:moveTo>
                  <a:pt x="80840" y="708"/>
                </a:moveTo>
                <a:lnTo>
                  <a:pt x="80747" y="857"/>
                </a:lnTo>
                <a:lnTo>
                  <a:pt x="80617" y="988"/>
                </a:lnTo>
                <a:lnTo>
                  <a:pt x="80486" y="1118"/>
                </a:lnTo>
                <a:lnTo>
                  <a:pt x="80356" y="1230"/>
                </a:lnTo>
                <a:lnTo>
                  <a:pt x="80375" y="1155"/>
                </a:lnTo>
                <a:lnTo>
                  <a:pt x="80412" y="1081"/>
                </a:lnTo>
                <a:lnTo>
                  <a:pt x="80524" y="932"/>
                </a:lnTo>
                <a:lnTo>
                  <a:pt x="80691" y="801"/>
                </a:lnTo>
                <a:lnTo>
                  <a:pt x="80840" y="708"/>
                </a:lnTo>
                <a:close/>
                <a:moveTo>
                  <a:pt x="39806" y="913"/>
                </a:moveTo>
                <a:lnTo>
                  <a:pt x="39657" y="1099"/>
                </a:lnTo>
                <a:lnTo>
                  <a:pt x="39471" y="1248"/>
                </a:lnTo>
                <a:lnTo>
                  <a:pt x="39620" y="1062"/>
                </a:lnTo>
                <a:lnTo>
                  <a:pt x="39806" y="913"/>
                </a:lnTo>
                <a:close/>
                <a:moveTo>
                  <a:pt x="88325" y="969"/>
                </a:moveTo>
                <a:lnTo>
                  <a:pt x="88380" y="988"/>
                </a:lnTo>
                <a:lnTo>
                  <a:pt x="88231" y="1137"/>
                </a:lnTo>
                <a:lnTo>
                  <a:pt x="88064" y="1267"/>
                </a:lnTo>
                <a:lnTo>
                  <a:pt x="88083" y="1211"/>
                </a:lnTo>
                <a:lnTo>
                  <a:pt x="88101" y="1137"/>
                </a:lnTo>
                <a:lnTo>
                  <a:pt x="88138" y="1081"/>
                </a:lnTo>
                <a:lnTo>
                  <a:pt x="88176" y="1025"/>
                </a:lnTo>
                <a:lnTo>
                  <a:pt x="88213" y="988"/>
                </a:lnTo>
                <a:lnTo>
                  <a:pt x="88269" y="969"/>
                </a:lnTo>
                <a:close/>
                <a:moveTo>
                  <a:pt x="22137" y="708"/>
                </a:moveTo>
                <a:lnTo>
                  <a:pt x="22137" y="727"/>
                </a:lnTo>
                <a:lnTo>
                  <a:pt x="22119" y="783"/>
                </a:lnTo>
                <a:lnTo>
                  <a:pt x="22081" y="857"/>
                </a:lnTo>
                <a:lnTo>
                  <a:pt x="21970" y="1025"/>
                </a:lnTo>
                <a:lnTo>
                  <a:pt x="21746" y="1285"/>
                </a:lnTo>
                <a:lnTo>
                  <a:pt x="21746" y="1230"/>
                </a:lnTo>
                <a:lnTo>
                  <a:pt x="21784" y="1137"/>
                </a:lnTo>
                <a:lnTo>
                  <a:pt x="21933" y="913"/>
                </a:lnTo>
                <a:lnTo>
                  <a:pt x="22063" y="746"/>
                </a:lnTo>
                <a:lnTo>
                  <a:pt x="22119" y="708"/>
                </a:lnTo>
                <a:close/>
                <a:moveTo>
                  <a:pt x="23180" y="746"/>
                </a:moveTo>
                <a:lnTo>
                  <a:pt x="23161" y="894"/>
                </a:lnTo>
                <a:lnTo>
                  <a:pt x="23143" y="1025"/>
                </a:lnTo>
                <a:lnTo>
                  <a:pt x="23087" y="1155"/>
                </a:lnTo>
                <a:lnTo>
                  <a:pt x="23031" y="1285"/>
                </a:lnTo>
                <a:lnTo>
                  <a:pt x="23012" y="1211"/>
                </a:lnTo>
                <a:lnTo>
                  <a:pt x="22994" y="1137"/>
                </a:lnTo>
                <a:lnTo>
                  <a:pt x="22994" y="1062"/>
                </a:lnTo>
                <a:lnTo>
                  <a:pt x="23012" y="988"/>
                </a:lnTo>
                <a:lnTo>
                  <a:pt x="23031" y="913"/>
                </a:lnTo>
                <a:lnTo>
                  <a:pt x="23068" y="857"/>
                </a:lnTo>
                <a:lnTo>
                  <a:pt x="23124" y="801"/>
                </a:lnTo>
                <a:lnTo>
                  <a:pt x="23180" y="746"/>
                </a:lnTo>
                <a:close/>
                <a:moveTo>
                  <a:pt x="34760" y="894"/>
                </a:moveTo>
                <a:lnTo>
                  <a:pt x="34853" y="913"/>
                </a:lnTo>
                <a:lnTo>
                  <a:pt x="34667" y="1099"/>
                </a:lnTo>
                <a:lnTo>
                  <a:pt x="34481" y="1285"/>
                </a:lnTo>
                <a:lnTo>
                  <a:pt x="34463" y="1211"/>
                </a:lnTo>
                <a:lnTo>
                  <a:pt x="34463" y="1137"/>
                </a:lnTo>
                <a:lnTo>
                  <a:pt x="34500" y="1062"/>
                </a:lnTo>
                <a:lnTo>
                  <a:pt x="34537" y="1006"/>
                </a:lnTo>
                <a:lnTo>
                  <a:pt x="34611" y="932"/>
                </a:lnTo>
                <a:lnTo>
                  <a:pt x="34686" y="894"/>
                </a:lnTo>
                <a:close/>
                <a:moveTo>
                  <a:pt x="70712" y="913"/>
                </a:moveTo>
                <a:lnTo>
                  <a:pt x="70656" y="1025"/>
                </a:lnTo>
                <a:lnTo>
                  <a:pt x="70582" y="1137"/>
                </a:lnTo>
                <a:lnTo>
                  <a:pt x="70488" y="1211"/>
                </a:lnTo>
                <a:lnTo>
                  <a:pt x="70395" y="1285"/>
                </a:lnTo>
                <a:lnTo>
                  <a:pt x="70451" y="1192"/>
                </a:lnTo>
                <a:lnTo>
                  <a:pt x="70526" y="1081"/>
                </a:lnTo>
                <a:lnTo>
                  <a:pt x="70619" y="1006"/>
                </a:lnTo>
                <a:lnTo>
                  <a:pt x="70712" y="913"/>
                </a:lnTo>
                <a:close/>
                <a:moveTo>
                  <a:pt x="57400" y="913"/>
                </a:moveTo>
                <a:lnTo>
                  <a:pt x="57661" y="950"/>
                </a:lnTo>
                <a:lnTo>
                  <a:pt x="57549" y="1043"/>
                </a:lnTo>
                <a:lnTo>
                  <a:pt x="57437" y="1137"/>
                </a:lnTo>
                <a:lnTo>
                  <a:pt x="57195" y="1304"/>
                </a:lnTo>
                <a:lnTo>
                  <a:pt x="57195" y="1192"/>
                </a:lnTo>
                <a:lnTo>
                  <a:pt x="57232" y="1062"/>
                </a:lnTo>
                <a:lnTo>
                  <a:pt x="57270" y="1006"/>
                </a:lnTo>
                <a:lnTo>
                  <a:pt x="57307" y="969"/>
                </a:lnTo>
                <a:lnTo>
                  <a:pt x="57344" y="932"/>
                </a:lnTo>
                <a:lnTo>
                  <a:pt x="57400" y="913"/>
                </a:lnTo>
                <a:close/>
                <a:moveTo>
                  <a:pt x="76800" y="876"/>
                </a:moveTo>
                <a:lnTo>
                  <a:pt x="76893" y="894"/>
                </a:lnTo>
                <a:lnTo>
                  <a:pt x="76986" y="950"/>
                </a:lnTo>
                <a:lnTo>
                  <a:pt x="76726" y="1137"/>
                </a:lnTo>
                <a:lnTo>
                  <a:pt x="76446" y="1304"/>
                </a:lnTo>
                <a:lnTo>
                  <a:pt x="76446" y="1211"/>
                </a:lnTo>
                <a:lnTo>
                  <a:pt x="76483" y="1099"/>
                </a:lnTo>
                <a:lnTo>
                  <a:pt x="76539" y="1006"/>
                </a:lnTo>
                <a:lnTo>
                  <a:pt x="76614" y="950"/>
                </a:lnTo>
                <a:lnTo>
                  <a:pt x="76707" y="894"/>
                </a:lnTo>
                <a:lnTo>
                  <a:pt x="76800" y="876"/>
                </a:lnTo>
                <a:close/>
                <a:moveTo>
                  <a:pt x="30627" y="932"/>
                </a:moveTo>
                <a:lnTo>
                  <a:pt x="30515" y="1043"/>
                </a:lnTo>
                <a:lnTo>
                  <a:pt x="30404" y="1155"/>
                </a:lnTo>
                <a:lnTo>
                  <a:pt x="30273" y="1248"/>
                </a:lnTo>
                <a:lnTo>
                  <a:pt x="30143" y="1323"/>
                </a:lnTo>
                <a:lnTo>
                  <a:pt x="30143" y="1323"/>
                </a:lnTo>
                <a:lnTo>
                  <a:pt x="30218" y="1192"/>
                </a:lnTo>
                <a:lnTo>
                  <a:pt x="30329" y="1081"/>
                </a:lnTo>
                <a:lnTo>
                  <a:pt x="30478" y="988"/>
                </a:lnTo>
                <a:lnTo>
                  <a:pt x="30553" y="950"/>
                </a:lnTo>
                <a:lnTo>
                  <a:pt x="30627" y="932"/>
                </a:lnTo>
                <a:close/>
                <a:moveTo>
                  <a:pt x="63805" y="1006"/>
                </a:moveTo>
                <a:lnTo>
                  <a:pt x="63823" y="1025"/>
                </a:lnTo>
                <a:lnTo>
                  <a:pt x="63823" y="1062"/>
                </a:lnTo>
                <a:lnTo>
                  <a:pt x="63749" y="1192"/>
                </a:lnTo>
                <a:lnTo>
                  <a:pt x="63693" y="1267"/>
                </a:lnTo>
                <a:lnTo>
                  <a:pt x="63656" y="1323"/>
                </a:lnTo>
                <a:lnTo>
                  <a:pt x="63618" y="1323"/>
                </a:lnTo>
                <a:lnTo>
                  <a:pt x="63618" y="1285"/>
                </a:lnTo>
                <a:lnTo>
                  <a:pt x="63637" y="1211"/>
                </a:lnTo>
                <a:lnTo>
                  <a:pt x="63674" y="1137"/>
                </a:lnTo>
                <a:lnTo>
                  <a:pt x="63730" y="1062"/>
                </a:lnTo>
                <a:lnTo>
                  <a:pt x="63786" y="1006"/>
                </a:lnTo>
                <a:close/>
                <a:moveTo>
                  <a:pt x="65759" y="1006"/>
                </a:moveTo>
                <a:lnTo>
                  <a:pt x="65834" y="1025"/>
                </a:lnTo>
                <a:lnTo>
                  <a:pt x="65648" y="1174"/>
                </a:lnTo>
                <a:lnTo>
                  <a:pt x="65462" y="1323"/>
                </a:lnTo>
                <a:lnTo>
                  <a:pt x="65480" y="1248"/>
                </a:lnTo>
                <a:lnTo>
                  <a:pt x="65499" y="1192"/>
                </a:lnTo>
                <a:lnTo>
                  <a:pt x="65536" y="1137"/>
                </a:lnTo>
                <a:lnTo>
                  <a:pt x="65592" y="1081"/>
                </a:lnTo>
                <a:lnTo>
                  <a:pt x="65648" y="1043"/>
                </a:lnTo>
                <a:lnTo>
                  <a:pt x="65704" y="1025"/>
                </a:lnTo>
                <a:lnTo>
                  <a:pt x="65759" y="1006"/>
                </a:lnTo>
                <a:close/>
                <a:moveTo>
                  <a:pt x="75068" y="783"/>
                </a:moveTo>
                <a:lnTo>
                  <a:pt x="75143" y="801"/>
                </a:lnTo>
                <a:lnTo>
                  <a:pt x="75180" y="820"/>
                </a:lnTo>
                <a:lnTo>
                  <a:pt x="75199" y="876"/>
                </a:lnTo>
                <a:lnTo>
                  <a:pt x="75199" y="950"/>
                </a:lnTo>
                <a:lnTo>
                  <a:pt x="75180" y="1006"/>
                </a:lnTo>
                <a:lnTo>
                  <a:pt x="75143" y="1062"/>
                </a:lnTo>
                <a:lnTo>
                  <a:pt x="75031" y="1155"/>
                </a:lnTo>
                <a:lnTo>
                  <a:pt x="74771" y="1323"/>
                </a:lnTo>
                <a:lnTo>
                  <a:pt x="74715" y="1211"/>
                </a:lnTo>
                <a:lnTo>
                  <a:pt x="74715" y="1099"/>
                </a:lnTo>
                <a:lnTo>
                  <a:pt x="74752" y="988"/>
                </a:lnTo>
                <a:lnTo>
                  <a:pt x="74826" y="894"/>
                </a:lnTo>
                <a:lnTo>
                  <a:pt x="74882" y="839"/>
                </a:lnTo>
                <a:lnTo>
                  <a:pt x="74938" y="801"/>
                </a:lnTo>
                <a:lnTo>
                  <a:pt x="75013" y="783"/>
                </a:lnTo>
                <a:close/>
                <a:moveTo>
                  <a:pt x="25917" y="783"/>
                </a:moveTo>
                <a:lnTo>
                  <a:pt x="25842" y="969"/>
                </a:lnTo>
                <a:lnTo>
                  <a:pt x="25731" y="1118"/>
                </a:lnTo>
                <a:lnTo>
                  <a:pt x="25600" y="1267"/>
                </a:lnTo>
                <a:lnTo>
                  <a:pt x="25433" y="1379"/>
                </a:lnTo>
                <a:lnTo>
                  <a:pt x="25451" y="1285"/>
                </a:lnTo>
                <a:lnTo>
                  <a:pt x="25489" y="1174"/>
                </a:lnTo>
                <a:lnTo>
                  <a:pt x="25526" y="1099"/>
                </a:lnTo>
                <a:lnTo>
                  <a:pt x="25600" y="1006"/>
                </a:lnTo>
                <a:lnTo>
                  <a:pt x="25656" y="932"/>
                </a:lnTo>
                <a:lnTo>
                  <a:pt x="25749" y="876"/>
                </a:lnTo>
                <a:lnTo>
                  <a:pt x="25824" y="820"/>
                </a:lnTo>
                <a:lnTo>
                  <a:pt x="25917" y="783"/>
                </a:lnTo>
                <a:close/>
                <a:moveTo>
                  <a:pt x="52541" y="988"/>
                </a:moveTo>
                <a:lnTo>
                  <a:pt x="52373" y="1192"/>
                </a:lnTo>
                <a:lnTo>
                  <a:pt x="52187" y="1379"/>
                </a:lnTo>
                <a:lnTo>
                  <a:pt x="52206" y="1323"/>
                </a:lnTo>
                <a:lnTo>
                  <a:pt x="52224" y="1267"/>
                </a:lnTo>
                <a:lnTo>
                  <a:pt x="52299" y="1155"/>
                </a:lnTo>
                <a:lnTo>
                  <a:pt x="52410" y="1043"/>
                </a:lnTo>
                <a:lnTo>
                  <a:pt x="52541" y="988"/>
                </a:lnTo>
                <a:close/>
                <a:moveTo>
                  <a:pt x="54347" y="1025"/>
                </a:moveTo>
                <a:lnTo>
                  <a:pt x="54216" y="1137"/>
                </a:lnTo>
                <a:lnTo>
                  <a:pt x="54086" y="1230"/>
                </a:lnTo>
                <a:lnTo>
                  <a:pt x="53956" y="1323"/>
                </a:lnTo>
                <a:lnTo>
                  <a:pt x="53825" y="1397"/>
                </a:lnTo>
                <a:lnTo>
                  <a:pt x="53844" y="1323"/>
                </a:lnTo>
                <a:lnTo>
                  <a:pt x="53881" y="1267"/>
                </a:lnTo>
                <a:lnTo>
                  <a:pt x="53937" y="1211"/>
                </a:lnTo>
                <a:lnTo>
                  <a:pt x="54011" y="1155"/>
                </a:lnTo>
                <a:lnTo>
                  <a:pt x="54179" y="1062"/>
                </a:lnTo>
                <a:lnTo>
                  <a:pt x="54347" y="1025"/>
                </a:lnTo>
                <a:close/>
                <a:moveTo>
                  <a:pt x="41630" y="969"/>
                </a:moveTo>
                <a:lnTo>
                  <a:pt x="41537" y="1099"/>
                </a:lnTo>
                <a:lnTo>
                  <a:pt x="41426" y="1230"/>
                </a:lnTo>
                <a:lnTo>
                  <a:pt x="41295" y="1341"/>
                </a:lnTo>
                <a:lnTo>
                  <a:pt x="41146" y="1434"/>
                </a:lnTo>
                <a:lnTo>
                  <a:pt x="41109" y="1360"/>
                </a:lnTo>
                <a:lnTo>
                  <a:pt x="41091" y="1267"/>
                </a:lnTo>
                <a:lnTo>
                  <a:pt x="41128" y="1192"/>
                </a:lnTo>
                <a:lnTo>
                  <a:pt x="41202" y="1118"/>
                </a:lnTo>
                <a:lnTo>
                  <a:pt x="41295" y="1043"/>
                </a:lnTo>
                <a:lnTo>
                  <a:pt x="41407" y="988"/>
                </a:lnTo>
                <a:lnTo>
                  <a:pt x="41519" y="969"/>
                </a:lnTo>
                <a:close/>
                <a:moveTo>
                  <a:pt x="71959" y="969"/>
                </a:moveTo>
                <a:lnTo>
                  <a:pt x="71903" y="1099"/>
                </a:lnTo>
                <a:lnTo>
                  <a:pt x="71829" y="1230"/>
                </a:lnTo>
                <a:lnTo>
                  <a:pt x="71736" y="1323"/>
                </a:lnTo>
                <a:lnTo>
                  <a:pt x="71624" y="1434"/>
                </a:lnTo>
                <a:lnTo>
                  <a:pt x="71606" y="1341"/>
                </a:lnTo>
                <a:lnTo>
                  <a:pt x="71624" y="1267"/>
                </a:lnTo>
                <a:lnTo>
                  <a:pt x="71643" y="1192"/>
                </a:lnTo>
                <a:lnTo>
                  <a:pt x="71680" y="1118"/>
                </a:lnTo>
                <a:lnTo>
                  <a:pt x="71736" y="1062"/>
                </a:lnTo>
                <a:lnTo>
                  <a:pt x="71810" y="1025"/>
                </a:lnTo>
                <a:lnTo>
                  <a:pt x="71885" y="988"/>
                </a:lnTo>
                <a:lnTo>
                  <a:pt x="71959" y="969"/>
                </a:lnTo>
                <a:close/>
                <a:moveTo>
                  <a:pt x="67510" y="969"/>
                </a:moveTo>
                <a:lnTo>
                  <a:pt x="67398" y="1099"/>
                </a:lnTo>
                <a:lnTo>
                  <a:pt x="67268" y="1230"/>
                </a:lnTo>
                <a:lnTo>
                  <a:pt x="67137" y="1341"/>
                </a:lnTo>
                <a:lnTo>
                  <a:pt x="66988" y="1453"/>
                </a:lnTo>
                <a:lnTo>
                  <a:pt x="67063" y="1323"/>
                </a:lnTo>
                <a:lnTo>
                  <a:pt x="67156" y="1192"/>
                </a:lnTo>
                <a:lnTo>
                  <a:pt x="67230" y="1118"/>
                </a:lnTo>
                <a:lnTo>
                  <a:pt x="67323" y="1062"/>
                </a:lnTo>
                <a:lnTo>
                  <a:pt x="67416" y="1006"/>
                </a:lnTo>
                <a:lnTo>
                  <a:pt x="67510" y="969"/>
                </a:lnTo>
                <a:close/>
                <a:moveTo>
                  <a:pt x="55817" y="932"/>
                </a:moveTo>
                <a:lnTo>
                  <a:pt x="55873" y="950"/>
                </a:lnTo>
                <a:lnTo>
                  <a:pt x="55892" y="988"/>
                </a:lnTo>
                <a:lnTo>
                  <a:pt x="55892" y="1025"/>
                </a:lnTo>
                <a:lnTo>
                  <a:pt x="55892" y="1062"/>
                </a:lnTo>
                <a:lnTo>
                  <a:pt x="55873" y="1099"/>
                </a:lnTo>
                <a:lnTo>
                  <a:pt x="55799" y="1174"/>
                </a:lnTo>
                <a:lnTo>
                  <a:pt x="55706" y="1267"/>
                </a:lnTo>
                <a:lnTo>
                  <a:pt x="55482" y="1416"/>
                </a:lnTo>
                <a:lnTo>
                  <a:pt x="55352" y="1490"/>
                </a:lnTo>
                <a:lnTo>
                  <a:pt x="55352" y="1416"/>
                </a:lnTo>
                <a:lnTo>
                  <a:pt x="55371" y="1323"/>
                </a:lnTo>
                <a:lnTo>
                  <a:pt x="55389" y="1267"/>
                </a:lnTo>
                <a:lnTo>
                  <a:pt x="55445" y="1192"/>
                </a:lnTo>
                <a:lnTo>
                  <a:pt x="55520" y="1118"/>
                </a:lnTo>
                <a:lnTo>
                  <a:pt x="55631" y="1006"/>
                </a:lnTo>
                <a:lnTo>
                  <a:pt x="55706" y="969"/>
                </a:lnTo>
                <a:lnTo>
                  <a:pt x="55762" y="932"/>
                </a:lnTo>
                <a:close/>
                <a:moveTo>
                  <a:pt x="69334" y="932"/>
                </a:moveTo>
                <a:lnTo>
                  <a:pt x="69353" y="950"/>
                </a:lnTo>
                <a:lnTo>
                  <a:pt x="69353" y="969"/>
                </a:lnTo>
                <a:lnTo>
                  <a:pt x="69334" y="1006"/>
                </a:lnTo>
                <a:lnTo>
                  <a:pt x="69297" y="1081"/>
                </a:lnTo>
                <a:lnTo>
                  <a:pt x="69111" y="1248"/>
                </a:lnTo>
                <a:lnTo>
                  <a:pt x="68906" y="1397"/>
                </a:lnTo>
                <a:lnTo>
                  <a:pt x="68776" y="1490"/>
                </a:lnTo>
                <a:lnTo>
                  <a:pt x="68831" y="1379"/>
                </a:lnTo>
                <a:lnTo>
                  <a:pt x="68887" y="1285"/>
                </a:lnTo>
                <a:lnTo>
                  <a:pt x="68962" y="1192"/>
                </a:lnTo>
                <a:lnTo>
                  <a:pt x="69036" y="1118"/>
                </a:lnTo>
                <a:lnTo>
                  <a:pt x="69185" y="1006"/>
                </a:lnTo>
                <a:lnTo>
                  <a:pt x="69297" y="950"/>
                </a:lnTo>
                <a:lnTo>
                  <a:pt x="69334" y="932"/>
                </a:lnTo>
                <a:close/>
                <a:moveTo>
                  <a:pt x="73095" y="1174"/>
                </a:moveTo>
                <a:lnTo>
                  <a:pt x="72946" y="1341"/>
                </a:lnTo>
                <a:lnTo>
                  <a:pt x="72797" y="1490"/>
                </a:lnTo>
                <a:lnTo>
                  <a:pt x="72760" y="1379"/>
                </a:lnTo>
                <a:lnTo>
                  <a:pt x="72741" y="1304"/>
                </a:lnTo>
                <a:lnTo>
                  <a:pt x="72741" y="1248"/>
                </a:lnTo>
                <a:lnTo>
                  <a:pt x="72778" y="1211"/>
                </a:lnTo>
                <a:lnTo>
                  <a:pt x="72834" y="1174"/>
                </a:lnTo>
                <a:close/>
                <a:moveTo>
                  <a:pt x="79332" y="988"/>
                </a:moveTo>
                <a:lnTo>
                  <a:pt x="79183" y="1137"/>
                </a:lnTo>
                <a:lnTo>
                  <a:pt x="79016" y="1267"/>
                </a:lnTo>
                <a:lnTo>
                  <a:pt x="78848" y="1379"/>
                </a:lnTo>
                <a:lnTo>
                  <a:pt x="78662" y="1490"/>
                </a:lnTo>
                <a:lnTo>
                  <a:pt x="78718" y="1379"/>
                </a:lnTo>
                <a:lnTo>
                  <a:pt x="78773" y="1304"/>
                </a:lnTo>
                <a:lnTo>
                  <a:pt x="78848" y="1230"/>
                </a:lnTo>
                <a:lnTo>
                  <a:pt x="78941" y="1155"/>
                </a:lnTo>
                <a:lnTo>
                  <a:pt x="79016" y="1099"/>
                </a:lnTo>
                <a:lnTo>
                  <a:pt x="79127" y="1043"/>
                </a:lnTo>
                <a:lnTo>
                  <a:pt x="79220" y="1006"/>
                </a:lnTo>
                <a:lnTo>
                  <a:pt x="79332" y="988"/>
                </a:lnTo>
                <a:close/>
                <a:moveTo>
                  <a:pt x="46229" y="1006"/>
                </a:moveTo>
                <a:lnTo>
                  <a:pt x="46155" y="1155"/>
                </a:lnTo>
                <a:lnTo>
                  <a:pt x="46062" y="1304"/>
                </a:lnTo>
                <a:lnTo>
                  <a:pt x="45950" y="1416"/>
                </a:lnTo>
                <a:lnTo>
                  <a:pt x="45820" y="1527"/>
                </a:lnTo>
                <a:lnTo>
                  <a:pt x="45801" y="1397"/>
                </a:lnTo>
                <a:lnTo>
                  <a:pt x="45820" y="1323"/>
                </a:lnTo>
                <a:lnTo>
                  <a:pt x="45857" y="1267"/>
                </a:lnTo>
                <a:lnTo>
                  <a:pt x="45968" y="1155"/>
                </a:lnTo>
                <a:lnTo>
                  <a:pt x="46099" y="1081"/>
                </a:lnTo>
                <a:lnTo>
                  <a:pt x="46229" y="1006"/>
                </a:lnTo>
                <a:close/>
                <a:moveTo>
                  <a:pt x="50995" y="1341"/>
                </a:moveTo>
                <a:lnTo>
                  <a:pt x="50884" y="1453"/>
                </a:lnTo>
                <a:lnTo>
                  <a:pt x="50791" y="1546"/>
                </a:lnTo>
                <a:lnTo>
                  <a:pt x="50809" y="1490"/>
                </a:lnTo>
                <a:lnTo>
                  <a:pt x="50846" y="1453"/>
                </a:lnTo>
                <a:lnTo>
                  <a:pt x="50995" y="1341"/>
                </a:lnTo>
                <a:close/>
                <a:moveTo>
                  <a:pt x="25712" y="1751"/>
                </a:moveTo>
                <a:lnTo>
                  <a:pt x="25786" y="1770"/>
                </a:lnTo>
                <a:lnTo>
                  <a:pt x="25786" y="1751"/>
                </a:lnTo>
                <a:close/>
                <a:moveTo>
                  <a:pt x="1043" y="1956"/>
                </a:moveTo>
                <a:lnTo>
                  <a:pt x="969" y="2030"/>
                </a:lnTo>
                <a:lnTo>
                  <a:pt x="876" y="2067"/>
                </a:lnTo>
                <a:lnTo>
                  <a:pt x="782" y="2123"/>
                </a:lnTo>
                <a:lnTo>
                  <a:pt x="689" y="2142"/>
                </a:lnTo>
                <a:lnTo>
                  <a:pt x="745" y="2067"/>
                </a:lnTo>
                <a:lnTo>
                  <a:pt x="838" y="1993"/>
                </a:lnTo>
                <a:lnTo>
                  <a:pt x="950" y="1974"/>
                </a:lnTo>
                <a:lnTo>
                  <a:pt x="1043" y="1956"/>
                </a:lnTo>
                <a:close/>
                <a:moveTo>
                  <a:pt x="92085" y="2142"/>
                </a:moveTo>
                <a:lnTo>
                  <a:pt x="92067" y="2198"/>
                </a:lnTo>
                <a:lnTo>
                  <a:pt x="92030" y="2254"/>
                </a:lnTo>
                <a:lnTo>
                  <a:pt x="91992" y="2309"/>
                </a:lnTo>
                <a:lnTo>
                  <a:pt x="91936" y="2347"/>
                </a:lnTo>
                <a:lnTo>
                  <a:pt x="91806" y="2403"/>
                </a:lnTo>
                <a:lnTo>
                  <a:pt x="91676" y="2403"/>
                </a:lnTo>
                <a:lnTo>
                  <a:pt x="91769" y="2309"/>
                </a:lnTo>
                <a:lnTo>
                  <a:pt x="91862" y="2235"/>
                </a:lnTo>
                <a:lnTo>
                  <a:pt x="91974" y="2179"/>
                </a:lnTo>
                <a:lnTo>
                  <a:pt x="92085" y="2142"/>
                </a:lnTo>
                <a:close/>
                <a:moveTo>
                  <a:pt x="92123" y="6759"/>
                </a:moveTo>
                <a:lnTo>
                  <a:pt x="92067" y="6796"/>
                </a:lnTo>
                <a:lnTo>
                  <a:pt x="91992" y="6834"/>
                </a:lnTo>
                <a:lnTo>
                  <a:pt x="91918" y="6852"/>
                </a:lnTo>
                <a:lnTo>
                  <a:pt x="91843" y="6871"/>
                </a:lnTo>
                <a:lnTo>
                  <a:pt x="91992" y="6815"/>
                </a:lnTo>
                <a:lnTo>
                  <a:pt x="92123" y="6759"/>
                </a:lnTo>
                <a:close/>
                <a:moveTo>
                  <a:pt x="91955" y="9850"/>
                </a:moveTo>
                <a:lnTo>
                  <a:pt x="91992" y="9868"/>
                </a:lnTo>
                <a:lnTo>
                  <a:pt x="91992" y="9906"/>
                </a:lnTo>
                <a:lnTo>
                  <a:pt x="91955" y="9924"/>
                </a:lnTo>
                <a:lnTo>
                  <a:pt x="91899" y="9961"/>
                </a:lnTo>
                <a:lnTo>
                  <a:pt x="91750" y="9999"/>
                </a:lnTo>
                <a:lnTo>
                  <a:pt x="91639" y="10017"/>
                </a:lnTo>
                <a:lnTo>
                  <a:pt x="91694" y="9943"/>
                </a:lnTo>
                <a:lnTo>
                  <a:pt x="91788" y="9906"/>
                </a:lnTo>
                <a:lnTo>
                  <a:pt x="91862" y="9868"/>
                </a:lnTo>
                <a:lnTo>
                  <a:pt x="91955" y="9850"/>
                </a:lnTo>
                <a:close/>
                <a:moveTo>
                  <a:pt x="1304" y="10297"/>
                </a:moveTo>
                <a:lnTo>
                  <a:pt x="1341" y="10315"/>
                </a:lnTo>
                <a:lnTo>
                  <a:pt x="1378" y="10315"/>
                </a:lnTo>
                <a:lnTo>
                  <a:pt x="1378" y="10352"/>
                </a:lnTo>
                <a:lnTo>
                  <a:pt x="1378" y="10371"/>
                </a:lnTo>
                <a:lnTo>
                  <a:pt x="1322" y="10446"/>
                </a:lnTo>
                <a:lnTo>
                  <a:pt x="1229" y="10539"/>
                </a:lnTo>
                <a:lnTo>
                  <a:pt x="1118" y="10650"/>
                </a:lnTo>
                <a:lnTo>
                  <a:pt x="1006" y="10743"/>
                </a:lnTo>
                <a:lnTo>
                  <a:pt x="894" y="10799"/>
                </a:lnTo>
                <a:lnTo>
                  <a:pt x="838" y="10818"/>
                </a:lnTo>
                <a:lnTo>
                  <a:pt x="782" y="10818"/>
                </a:lnTo>
                <a:lnTo>
                  <a:pt x="745" y="10799"/>
                </a:lnTo>
                <a:lnTo>
                  <a:pt x="727" y="10781"/>
                </a:lnTo>
                <a:lnTo>
                  <a:pt x="708" y="10725"/>
                </a:lnTo>
                <a:lnTo>
                  <a:pt x="727" y="10650"/>
                </a:lnTo>
                <a:lnTo>
                  <a:pt x="727" y="10594"/>
                </a:lnTo>
                <a:lnTo>
                  <a:pt x="764" y="10539"/>
                </a:lnTo>
                <a:lnTo>
                  <a:pt x="838" y="10464"/>
                </a:lnTo>
                <a:lnTo>
                  <a:pt x="969" y="10390"/>
                </a:lnTo>
                <a:lnTo>
                  <a:pt x="1080" y="10334"/>
                </a:lnTo>
                <a:lnTo>
                  <a:pt x="1211" y="10297"/>
                </a:lnTo>
                <a:close/>
                <a:moveTo>
                  <a:pt x="91639" y="11637"/>
                </a:moveTo>
                <a:lnTo>
                  <a:pt x="91583" y="11693"/>
                </a:lnTo>
                <a:lnTo>
                  <a:pt x="91527" y="11674"/>
                </a:lnTo>
                <a:lnTo>
                  <a:pt x="91639" y="11637"/>
                </a:lnTo>
                <a:close/>
                <a:moveTo>
                  <a:pt x="1099" y="12438"/>
                </a:moveTo>
                <a:lnTo>
                  <a:pt x="1211" y="12456"/>
                </a:lnTo>
                <a:lnTo>
                  <a:pt x="1341" y="12475"/>
                </a:lnTo>
                <a:lnTo>
                  <a:pt x="1434" y="12512"/>
                </a:lnTo>
                <a:lnTo>
                  <a:pt x="1304" y="12680"/>
                </a:lnTo>
                <a:lnTo>
                  <a:pt x="1155" y="12829"/>
                </a:lnTo>
                <a:lnTo>
                  <a:pt x="1006" y="12922"/>
                </a:lnTo>
                <a:lnTo>
                  <a:pt x="913" y="12959"/>
                </a:lnTo>
                <a:lnTo>
                  <a:pt x="857" y="12978"/>
                </a:lnTo>
                <a:lnTo>
                  <a:pt x="782" y="12978"/>
                </a:lnTo>
                <a:lnTo>
                  <a:pt x="727" y="12940"/>
                </a:lnTo>
                <a:lnTo>
                  <a:pt x="708" y="12866"/>
                </a:lnTo>
                <a:lnTo>
                  <a:pt x="689" y="12736"/>
                </a:lnTo>
                <a:lnTo>
                  <a:pt x="689" y="12680"/>
                </a:lnTo>
                <a:lnTo>
                  <a:pt x="708" y="12642"/>
                </a:lnTo>
                <a:lnTo>
                  <a:pt x="764" y="12549"/>
                </a:lnTo>
                <a:lnTo>
                  <a:pt x="857" y="12494"/>
                </a:lnTo>
                <a:lnTo>
                  <a:pt x="969" y="12456"/>
                </a:lnTo>
                <a:lnTo>
                  <a:pt x="1099" y="12438"/>
                </a:lnTo>
                <a:close/>
                <a:moveTo>
                  <a:pt x="91750" y="13201"/>
                </a:moveTo>
                <a:lnTo>
                  <a:pt x="91713" y="13275"/>
                </a:lnTo>
                <a:lnTo>
                  <a:pt x="91657" y="13331"/>
                </a:lnTo>
                <a:lnTo>
                  <a:pt x="91583" y="13387"/>
                </a:lnTo>
                <a:lnTo>
                  <a:pt x="91508" y="13406"/>
                </a:lnTo>
                <a:lnTo>
                  <a:pt x="91508" y="13406"/>
                </a:lnTo>
                <a:lnTo>
                  <a:pt x="91750" y="13201"/>
                </a:lnTo>
                <a:close/>
                <a:moveTo>
                  <a:pt x="1024" y="14355"/>
                </a:moveTo>
                <a:lnTo>
                  <a:pt x="1118" y="14374"/>
                </a:lnTo>
                <a:lnTo>
                  <a:pt x="820" y="14560"/>
                </a:lnTo>
                <a:lnTo>
                  <a:pt x="540" y="14709"/>
                </a:lnTo>
                <a:lnTo>
                  <a:pt x="540" y="14709"/>
                </a:lnTo>
                <a:lnTo>
                  <a:pt x="559" y="14635"/>
                </a:lnTo>
                <a:lnTo>
                  <a:pt x="615" y="14560"/>
                </a:lnTo>
                <a:lnTo>
                  <a:pt x="671" y="14486"/>
                </a:lnTo>
                <a:lnTo>
                  <a:pt x="764" y="14448"/>
                </a:lnTo>
                <a:lnTo>
                  <a:pt x="838" y="14393"/>
                </a:lnTo>
                <a:lnTo>
                  <a:pt x="931" y="14374"/>
                </a:lnTo>
                <a:lnTo>
                  <a:pt x="1024" y="14355"/>
                </a:lnTo>
                <a:close/>
                <a:moveTo>
                  <a:pt x="92104" y="14784"/>
                </a:moveTo>
                <a:lnTo>
                  <a:pt x="92067" y="14839"/>
                </a:lnTo>
                <a:lnTo>
                  <a:pt x="92030" y="14895"/>
                </a:lnTo>
                <a:lnTo>
                  <a:pt x="91918" y="14988"/>
                </a:lnTo>
                <a:lnTo>
                  <a:pt x="91769" y="15063"/>
                </a:lnTo>
                <a:lnTo>
                  <a:pt x="91620" y="15081"/>
                </a:lnTo>
                <a:lnTo>
                  <a:pt x="91620" y="15081"/>
                </a:lnTo>
                <a:lnTo>
                  <a:pt x="91862" y="14914"/>
                </a:lnTo>
                <a:lnTo>
                  <a:pt x="92104" y="14784"/>
                </a:lnTo>
                <a:close/>
                <a:moveTo>
                  <a:pt x="1173" y="15901"/>
                </a:moveTo>
                <a:lnTo>
                  <a:pt x="950" y="16087"/>
                </a:lnTo>
                <a:lnTo>
                  <a:pt x="727" y="16236"/>
                </a:lnTo>
                <a:lnTo>
                  <a:pt x="727" y="16143"/>
                </a:lnTo>
                <a:lnTo>
                  <a:pt x="764" y="16068"/>
                </a:lnTo>
                <a:lnTo>
                  <a:pt x="801" y="16012"/>
                </a:lnTo>
                <a:lnTo>
                  <a:pt x="876" y="15956"/>
                </a:lnTo>
                <a:lnTo>
                  <a:pt x="931" y="15938"/>
                </a:lnTo>
                <a:lnTo>
                  <a:pt x="1006" y="15901"/>
                </a:lnTo>
                <a:close/>
                <a:moveTo>
                  <a:pt x="92141" y="16366"/>
                </a:moveTo>
                <a:lnTo>
                  <a:pt x="92067" y="16459"/>
                </a:lnTo>
                <a:lnTo>
                  <a:pt x="91955" y="16515"/>
                </a:lnTo>
                <a:lnTo>
                  <a:pt x="91843" y="16552"/>
                </a:lnTo>
                <a:lnTo>
                  <a:pt x="91732" y="16552"/>
                </a:lnTo>
                <a:lnTo>
                  <a:pt x="91936" y="16459"/>
                </a:lnTo>
                <a:lnTo>
                  <a:pt x="92141" y="16366"/>
                </a:lnTo>
                <a:close/>
                <a:moveTo>
                  <a:pt x="876" y="17688"/>
                </a:moveTo>
                <a:lnTo>
                  <a:pt x="969" y="17725"/>
                </a:lnTo>
                <a:lnTo>
                  <a:pt x="801" y="17781"/>
                </a:lnTo>
                <a:lnTo>
                  <a:pt x="633" y="17818"/>
                </a:lnTo>
                <a:lnTo>
                  <a:pt x="633" y="17818"/>
                </a:lnTo>
                <a:lnTo>
                  <a:pt x="652" y="17762"/>
                </a:lnTo>
                <a:lnTo>
                  <a:pt x="689" y="17725"/>
                </a:lnTo>
                <a:lnTo>
                  <a:pt x="727" y="17707"/>
                </a:lnTo>
                <a:lnTo>
                  <a:pt x="764" y="17688"/>
                </a:lnTo>
                <a:close/>
                <a:moveTo>
                  <a:pt x="91992" y="17930"/>
                </a:moveTo>
                <a:lnTo>
                  <a:pt x="91899" y="17986"/>
                </a:lnTo>
                <a:lnTo>
                  <a:pt x="91806" y="18023"/>
                </a:lnTo>
                <a:lnTo>
                  <a:pt x="91694" y="18042"/>
                </a:lnTo>
                <a:lnTo>
                  <a:pt x="91583" y="18042"/>
                </a:lnTo>
                <a:lnTo>
                  <a:pt x="91788" y="17967"/>
                </a:lnTo>
                <a:lnTo>
                  <a:pt x="91992" y="17930"/>
                </a:lnTo>
                <a:close/>
                <a:moveTo>
                  <a:pt x="91955" y="19475"/>
                </a:moveTo>
                <a:lnTo>
                  <a:pt x="91881" y="19568"/>
                </a:lnTo>
                <a:lnTo>
                  <a:pt x="91806" y="19643"/>
                </a:lnTo>
                <a:lnTo>
                  <a:pt x="91694" y="19699"/>
                </a:lnTo>
                <a:lnTo>
                  <a:pt x="91583" y="19736"/>
                </a:lnTo>
                <a:lnTo>
                  <a:pt x="91359" y="19736"/>
                </a:lnTo>
                <a:lnTo>
                  <a:pt x="91248" y="19699"/>
                </a:lnTo>
                <a:lnTo>
                  <a:pt x="91136" y="19661"/>
                </a:lnTo>
                <a:lnTo>
                  <a:pt x="91229" y="19606"/>
                </a:lnTo>
                <a:lnTo>
                  <a:pt x="91341" y="19550"/>
                </a:lnTo>
                <a:lnTo>
                  <a:pt x="91527" y="19494"/>
                </a:lnTo>
                <a:lnTo>
                  <a:pt x="91750" y="19475"/>
                </a:lnTo>
                <a:close/>
                <a:moveTo>
                  <a:pt x="91769" y="20555"/>
                </a:moveTo>
                <a:lnTo>
                  <a:pt x="91676" y="20611"/>
                </a:lnTo>
                <a:lnTo>
                  <a:pt x="91564" y="20648"/>
                </a:lnTo>
                <a:lnTo>
                  <a:pt x="91564" y="20648"/>
                </a:lnTo>
                <a:lnTo>
                  <a:pt x="91657" y="20592"/>
                </a:lnTo>
                <a:lnTo>
                  <a:pt x="91769" y="20555"/>
                </a:lnTo>
                <a:close/>
                <a:moveTo>
                  <a:pt x="1118" y="20648"/>
                </a:moveTo>
                <a:lnTo>
                  <a:pt x="1024" y="20741"/>
                </a:lnTo>
                <a:lnTo>
                  <a:pt x="913" y="20797"/>
                </a:lnTo>
                <a:lnTo>
                  <a:pt x="801" y="20853"/>
                </a:lnTo>
                <a:lnTo>
                  <a:pt x="671" y="20872"/>
                </a:lnTo>
                <a:lnTo>
                  <a:pt x="671" y="20872"/>
                </a:lnTo>
                <a:lnTo>
                  <a:pt x="708" y="20816"/>
                </a:lnTo>
                <a:lnTo>
                  <a:pt x="764" y="20779"/>
                </a:lnTo>
                <a:lnTo>
                  <a:pt x="857" y="20704"/>
                </a:lnTo>
                <a:lnTo>
                  <a:pt x="987" y="20667"/>
                </a:lnTo>
                <a:lnTo>
                  <a:pt x="1118" y="20648"/>
                </a:lnTo>
                <a:close/>
                <a:moveTo>
                  <a:pt x="92141" y="30888"/>
                </a:moveTo>
                <a:lnTo>
                  <a:pt x="92104" y="30944"/>
                </a:lnTo>
                <a:lnTo>
                  <a:pt x="92067" y="31000"/>
                </a:lnTo>
                <a:lnTo>
                  <a:pt x="91955" y="31056"/>
                </a:lnTo>
                <a:lnTo>
                  <a:pt x="91825" y="31112"/>
                </a:lnTo>
                <a:lnTo>
                  <a:pt x="91694" y="31112"/>
                </a:lnTo>
                <a:lnTo>
                  <a:pt x="91788" y="31037"/>
                </a:lnTo>
                <a:lnTo>
                  <a:pt x="91899" y="30963"/>
                </a:lnTo>
                <a:lnTo>
                  <a:pt x="92011" y="30925"/>
                </a:lnTo>
                <a:lnTo>
                  <a:pt x="92141" y="30888"/>
                </a:lnTo>
                <a:close/>
                <a:moveTo>
                  <a:pt x="1266" y="31112"/>
                </a:moveTo>
                <a:lnTo>
                  <a:pt x="1155" y="31167"/>
                </a:lnTo>
                <a:lnTo>
                  <a:pt x="1062" y="31205"/>
                </a:lnTo>
                <a:lnTo>
                  <a:pt x="1155" y="31149"/>
                </a:lnTo>
                <a:lnTo>
                  <a:pt x="1266" y="31112"/>
                </a:lnTo>
                <a:close/>
                <a:moveTo>
                  <a:pt x="1341" y="32024"/>
                </a:moveTo>
                <a:lnTo>
                  <a:pt x="1453" y="32042"/>
                </a:lnTo>
                <a:lnTo>
                  <a:pt x="1564" y="32061"/>
                </a:lnTo>
                <a:lnTo>
                  <a:pt x="1676" y="32117"/>
                </a:lnTo>
                <a:lnTo>
                  <a:pt x="1583" y="32173"/>
                </a:lnTo>
                <a:lnTo>
                  <a:pt x="1490" y="32210"/>
                </a:lnTo>
                <a:lnTo>
                  <a:pt x="1285" y="32266"/>
                </a:lnTo>
                <a:lnTo>
                  <a:pt x="1080" y="32303"/>
                </a:lnTo>
                <a:lnTo>
                  <a:pt x="857" y="32285"/>
                </a:lnTo>
                <a:lnTo>
                  <a:pt x="931" y="32210"/>
                </a:lnTo>
                <a:lnTo>
                  <a:pt x="1024" y="32136"/>
                </a:lnTo>
                <a:lnTo>
                  <a:pt x="1118" y="32080"/>
                </a:lnTo>
                <a:lnTo>
                  <a:pt x="1229" y="32042"/>
                </a:lnTo>
                <a:lnTo>
                  <a:pt x="1341" y="32024"/>
                </a:lnTo>
                <a:close/>
                <a:moveTo>
                  <a:pt x="1118" y="33718"/>
                </a:moveTo>
                <a:lnTo>
                  <a:pt x="1229" y="33737"/>
                </a:lnTo>
                <a:lnTo>
                  <a:pt x="1024" y="33811"/>
                </a:lnTo>
                <a:lnTo>
                  <a:pt x="820" y="33830"/>
                </a:lnTo>
                <a:lnTo>
                  <a:pt x="913" y="33774"/>
                </a:lnTo>
                <a:lnTo>
                  <a:pt x="1024" y="33737"/>
                </a:lnTo>
                <a:lnTo>
                  <a:pt x="1118" y="33718"/>
                </a:lnTo>
                <a:close/>
                <a:moveTo>
                  <a:pt x="92197" y="33960"/>
                </a:moveTo>
                <a:lnTo>
                  <a:pt x="92160" y="33997"/>
                </a:lnTo>
                <a:lnTo>
                  <a:pt x="92141" y="34035"/>
                </a:lnTo>
                <a:lnTo>
                  <a:pt x="92104" y="34072"/>
                </a:lnTo>
                <a:lnTo>
                  <a:pt x="92048" y="34090"/>
                </a:lnTo>
                <a:lnTo>
                  <a:pt x="91955" y="34072"/>
                </a:lnTo>
                <a:lnTo>
                  <a:pt x="91843" y="34035"/>
                </a:lnTo>
                <a:lnTo>
                  <a:pt x="92011" y="33979"/>
                </a:lnTo>
                <a:lnTo>
                  <a:pt x="92197" y="33960"/>
                </a:lnTo>
                <a:close/>
                <a:moveTo>
                  <a:pt x="1099" y="35208"/>
                </a:moveTo>
                <a:lnTo>
                  <a:pt x="894" y="35319"/>
                </a:lnTo>
                <a:lnTo>
                  <a:pt x="671" y="35394"/>
                </a:lnTo>
                <a:lnTo>
                  <a:pt x="764" y="35319"/>
                </a:lnTo>
                <a:lnTo>
                  <a:pt x="857" y="35263"/>
                </a:lnTo>
                <a:lnTo>
                  <a:pt x="969" y="35226"/>
                </a:lnTo>
                <a:lnTo>
                  <a:pt x="1099" y="35208"/>
                </a:lnTo>
                <a:close/>
                <a:moveTo>
                  <a:pt x="92104" y="35543"/>
                </a:moveTo>
                <a:lnTo>
                  <a:pt x="92085" y="35636"/>
                </a:lnTo>
                <a:lnTo>
                  <a:pt x="92048" y="35692"/>
                </a:lnTo>
                <a:lnTo>
                  <a:pt x="92011" y="35766"/>
                </a:lnTo>
                <a:lnTo>
                  <a:pt x="91955" y="35803"/>
                </a:lnTo>
                <a:lnTo>
                  <a:pt x="91881" y="35841"/>
                </a:lnTo>
                <a:lnTo>
                  <a:pt x="91806" y="35859"/>
                </a:lnTo>
                <a:lnTo>
                  <a:pt x="91732" y="35878"/>
                </a:lnTo>
                <a:lnTo>
                  <a:pt x="91639" y="35859"/>
                </a:lnTo>
                <a:lnTo>
                  <a:pt x="91862" y="35692"/>
                </a:lnTo>
                <a:lnTo>
                  <a:pt x="92104" y="35543"/>
                </a:lnTo>
                <a:close/>
                <a:moveTo>
                  <a:pt x="1211" y="36697"/>
                </a:moveTo>
                <a:lnTo>
                  <a:pt x="969" y="36846"/>
                </a:lnTo>
                <a:lnTo>
                  <a:pt x="708" y="36995"/>
                </a:lnTo>
                <a:lnTo>
                  <a:pt x="745" y="36920"/>
                </a:lnTo>
                <a:lnTo>
                  <a:pt x="801" y="36865"/>
                </a:lnTo>
                <a:lnTo>
                  <a:pt x="913" y="36771"/>
                </a:lnTo>
                <a:lnTo>
                  <a:pt x="1043" y="36716"/>
                </a:lnTo>
                <a:lnTo>
                  <a:pt x="1211" y="36697"/>
                </a:lnTo>
                <a:close/>
                <a:moveTo>
                  <a:pt x="92290" y="37051"/>
                </a:moveTo>
                <a:lnTo>
                  <a:pt x="92253" y="37144"/>
                </a:lnTo>
                <a:lnTo>
                  <a:pt x="92197" y="37218"/>
                </a:lnTo>
                <a:lnTo>
                  <a:pt x="92141" y="37274"/>
                </a:lnTo>
                <a:lnTo>
                  <a:pt x="92067" y="37330"/>
                </a:lnTo>
                <a:lnTo>
                  <a:pt x="91974" y="37367"/>
                </a:lnTo>
                <a:lnTo>
                  <a:pt x="91899" y="37386"/>
                </a:lnTo>
                <a:lnTo>
                  <a:pt x="91806" y="37404"/>
                </a:lnTo>
                <a:lnTo>
                  <a:pt x="91713" y="37404"/>
                </a:lnTo>
                <a:lnTo>
                  <a:pt x="91992" y="37218"/>
                </a:lnTo>
                <a:lnTo>
                  <a:pt x="92290" y="37051"/>
                </a:lnTo>
                <a:close/>
                <a:moveTo>
                  <a:pt x="1322" y="38354"/>
                </a:moveTo>
                <a:lnTo>
                  <a:pt x="1062" y="38577"/>
                </a:lnTo>
                <a:lnTo>
                  <a:pt x="1062" y="38577"/>
                </a:lnTo>
                <a:lnTo>
                  <a:pt x="1099" y="38503"/>
                </a:lnTo>
                <a:lnTo>
                  <a:pt x="1155" y="38428"/>
                </a:lnTo>
                <a:lnTo>
                  <a:pt x="1229" y="38391"/>
                </a:lnTo>
                <a:lnTo>
                  <a:pt x="1322" y="38354"/>
                </a:lnTo>
                <a:close/>
                <a:moveTo>
                  <a:pt x="91974" y="38782"/>
                </a:moveTo>
                <a:lnTo>
                  <a:pt x="92030" y="38801"/>
                </a:lnTo>
                <a:lnTo>
                  <a:pt x="92085" y="38838"/>
                </a:lnTo>
                <a:lnTo>
                  <a:pt x="92123" y="38913"/>
                </a:lnTo>
                <a:lnTo>
                  <a:pt x="92123" y="39024"/>
                </a:lnTo>
                <a:lnTo>
                  <a:pt x="92123" y="39080"/>
                </a:lnTo>
                <a:lnTo>
                  <a:pt x="92104" y="39136"/>
                </a:lnTo>
                <a:lnTo>
                  <a:pt x="92048" y="39210"/>
                </a:lnTo>
                <a:lnTo>
                  <a:pt x="91955" y="39266"/>
                </a:lnTo>
                <a:lnTo>
                  <a:pt x="91843" y="39304"/>
                </a:lnTo>
                <a:lnTo>
                  <a:pt x="91732" y="39322"/>
                </a:lnTo>
                <a:lnTo>
                  <a:pt x="91601" y="39322"/>
                </a:lnTo>
                <a:lnTo>
                  <a:pt x="91490" y="39304"/>
                </a:lnTo>
                <a:lnTo>
                  <a:pt x="91378" y="39248"/>
                </a:lnTo>
                <a:lnTo>
                  <a:pt x="91508" y="39080"/>
                </a:lnTo>
                <a:lnTo>
                  <a:pt x="91676" y="38931"/>
                </a:lnTo>
                <a:lnTo>
                  <a:pt x="91825" y="38838"/>
                </a:lnTo>
                <a:lnTo>
                  <a:pt x="91899" y="38801"/>
                </a:lnTo>
                <a:lnTo>
                  <a:pt x="91974" y="38782"/>
                </a:lnTo>
                <a:close/>
                <a:moveTo>
                  <a:pt x="1285" y="40085"/>
                </a:moveTo>
                <a:lnTo>
                  <a:pt x="1192" y="40141"/>
                </a:lnTo>
                <a:lnTo>
                  <a:pt x="1192" y="40123"/>
                </a:lnTo>
                <a:lnTo>
                  <a:pt x="1229" y="40085"/>
                </a:lnTo>
                <a:close/>
                <a:moveTo>
                  <a:pt x="92030" y="40942"/>
                </a:moveTo>
                <a:lnTo>
                  <a:pt x="92067" y="40961"/>
                </a:lnTo>
                <a:lnTo>
                  <a:pt x="92085" y="40998"/>
                </a:lnTo>
                <a:lnTo>
                  <a:pt x="92104" y="41054"/>
                </a:lnTo>
                <a:lnTo>
                  <a:pt x="92104" y="41128"/>
                </a:lnTo>
                <a:lnTo>
                  <a:pt x="92085" y="41165"/>
                </a:lnTo>
                <a:lnTo>
                  <a:pt x="92067" y="41221"/>
                </a:lnTo>
                <a:lnTo>
                  <a:pt x="91974" y="41314"/>
                </a:lnTo>
                <a:lnTo>
                  <a:pt x="91862" y="41389"/>
                </a:lnTo>
                <a:lnTo>
                  <a:pt x="91732" y="41445"/>
                </a:lnTo>
                <a:lnTo>
                  <a:pt x="91601" y="41463"/>
                </a:lnTo>
                <a:lnTo>
                  <a:pt x="91471" y="41463"/>
                </a:lnTo>
                <a:lnTo>
                  <a:pt x="91452" y="41445"/>
                </a:lnTo>
                <a:lnTo>
                  <a:pt x="91434" y="41426"/>
                </a:lnTo>
                <a:lnTo>
                  <a:pt x="91452" y="41389"/>
                </a:lnTo>
                <a:lnTo>
                  <a:pt x="91490" y="41333"/>
                </a:lnTo>
                <a:lnTo>
                  <a:pt x="91583" y="41221"/>
                </a:lnTo>
                <a:lnTo>
                  <a:pt x="91694" y="41128"/>
                </a:lnTo>
                <a:lnTo>
                  <a:pt x="91825" y="41035"/>
                </a:lnTo>
                <a:lnTo>
                  <a:pt x="91936" y="40961"/>
                </a:lnTo>
                <a:lnTo>
                  <a:pt x="91992" y="40942"/>
                </a:lnTo>
                <a:close/>
                <a:moveTo>
                  <a:pt x="1192" y="41761"/>
                </a:moveTo>
                <a:lnTo>
                  <a:pt x="1118" y="41817"/>
                </a:lnTo>
                <a:lnTo>
                  <a:pt x="1043" y="41873"/>
                </a:lnTo>
                <a:lnTo>
                  <a:pt x="950" y="41891"/>
                </a:lnTo>
                <a:lnTo>
                  <a:pt x="857" y="41910"/>
                </a:lnTo>
                <a:lnTo>
                  <a:pt x="820" y="41891"/>
                </a:lnTo>
                <a:lnTo>
                  <a:pt x="838" y="41873"/>
                </a:lnTo>
                <a:lnTo>
                  <a:pt x="876" y="41836"/>
                </a:lnTo>
                <a:lnTo>
                  <a:pt x="931" y="41817"/>
                </a:lnTo>
                <a:lnTo>
                  <a:pt x="1080" y="41761"/>
                </a:lnTo>
                <a:close/>
                <a:moveTo>
                  <a:pt x="969" y="44908"/>
                </a:moveTo>
                <a:lnTo>
                  <a:pt x="838" y="44963"/>
                </a:lnTo>
                <a:lnTo>
                  <a:pt x="689" y="45019"/>
                </a:lnTo>
                <a:lnTo>
                  <a:pt x="689" y="45019"/>
                </a:lnTo>
                <a:lnTo>
                  <a:pt x="745" y="44963"/>
                </a:lnTo>
                <a:lnTo>
                  <a:pt x="820" y="44926"/>
                </a:lnTo>
                <a:lnTo>
                  <a:pt x="894" y="44908"/>
                </a:lnTo>
                <a:close/>
                <a:moveTo>
                  <a:pt x="1155" y="49357"/>
                </a:moveTo>
                <a:lnTo>
                  <a:pt x="1062" y="49450"/>
                </a:lnTo>
                <a:lnTo>
                  <a:pt x="950" y="49525"/>
                </a:lnTo>
                <a:lnTo>
                  <a:pt x="838" y="49581"/>
                </a:lnTo>
                <a:lnTo>
                  <a:pt x="745" y="49637"/>
                </a:lnTo>
                <a:lnTo>
                  <a:pt x="764" y="49562"/>
                </a:lnTo>
                <a:lnTo>
                  <a:pt x="801" y="49506"/>
                </a:lnTo>
                <a:lnTo>
                  <a:pt x="838" y="49469"/>
                </a:lnTo>
                <a:lnTo>
                  <a:pt x="894" y="49413"/>
                </a:lnTo>
                <a:lnTo>
                  <a:pt x="1006" y="49376"/>
                </a:lnTo>
                <a:lnTo>
                  <a:pt x="1155" y="49357"/>
                </a:lnTo>
                <a:close/>
                <a:moveTo>
                  <a:pt x="42040" y="50232"/>
                </a:moveTo>
                <a:lnTo>
                  <a:pt x="42021" y="50270"/>
                </a:lnTo>
                <a:lnTo>
                  <a:pt x="41966" y="50325"/>
                </a:lnTo>
                <a:lnTo>
                  <a:pt x="41835" y="50437"/>
                </a:lnTo>
                <a:lnTo>
                  <a:pt x="41928" y="50325"/>
                </a:lnTo>
                <a:lnTo>
                  <a:pt x="42040" y="50232"/>
                </a:lnTo>
                <a:close/>
                <a:moveTo>
                  <a:pt x="20015" y="50288"/>
                </a:moveTo>
                <a:lnTo>
                  <a:pt x="20034" y="50493"/>
                </a:lnTo>
                <a:lnTo>
                  <a:pt x="20015" y="50549"/>
                </a:lnTo>
                <a:lnTo>
                  <a:pt x="19996" y="50605"/>
                </a:lnTo>
                <a:lnTo>
                  <a:pt x="19959" y="50661"/>
                </a:lnTo>
                <a:lnTo>
                  <a:pt x="19922" y="50679"/>
                </a:lnTo>
                <a:lnTo>
                  <a:pt x="19754" y="50679"/>
                </a:lnTo>
                <a:lnTo>
                  <a:pt x="19829" y="50586"/>
                </a:lnTo>
                <a:lnTo>
                  <a:pt x="19885" y="50474"/>
                </a:lnTo>
                <a:lnTo>
                  <a:pt x="19940" y="50363"/>
                </a:lnTo>
                <a:lnTo>
                  <a:pt x="20015" y="50288"/>
                </a:lnTo>
                <a:close/>
                <a:moveTo>
                  <a:pt x="39005" y="50363"/>
                </a:moveTo>
                <a:lnTo>
                  <a:pt x="38987" y="50437"/>
                </a:lnTo>
                <a:lnTo>
                  <a:pt x="38949" y="50512"/>
                </a:lnTo>
                <a:lnTo>
                  <a:pt x="38894" y="50567"/>
                </a:lnTo>
                <a:lnTo>
                  <a:pt x="38819" y="50623"/>
                </a:lnTo>
                <a:lnTo>
                  <a:pt x="38652" y="50698"/>
                </a:lnTo>
                <a:lnTo>
                  <a:pt x="38484" y="50754"/>
                </a:lnTo>
                <a:lnTo>
                  <a:pt x="38484" y="50754"/>
                </a:lnTo>
                <a:lnTo>
                  <a:pt x="38596" y="50642"/>
                </a:lnTo>
                <a:lnTo>
                  <a:pt x="38726" y="50530"/>
                </a:lnTo>
                <a:lnTo>
                  <a:pt x="38856" y="50456"/>
                </a:lnTo>
                <a:lnTo>
                  <a:pt x="39005" y="50363"/>
                </a:lnTo>
                <a:close/>
                <a:moveTo>
                  <a:pt x="27369" y="50437"/>
                </a:moveTo>
                <a:lnTo>
                  <a:pt x="27350" y="50512"/>
                </a:lnTo>
                <a:lnTo>
                  <a:pt x="27313" y="50586"/>
                </a:lnTo>
                <a:lnTo>
                  <a:pt x="27276" y="50642"/>
                </a:lnTo>
                <a:lnTo>
                  <a:pt x="27239" y="50679"/>
                </a:lnTo>
                <a:lnTo>
                  <a:pt x="27183" y="50716"/>
                </a:lnTo>
                <a:lnTo>
                  <a:pt x="27127" y="50754"/>
                </a:lnTo>
                <a:lnTo>
                  <a:pt x="26997" y="50754"/>
                </a:lnTo>
                <a:lnTo>
                  <a:pt x="27183" y="50586"/>
                </a:lnTo>
                <a:lnTo>
                  <a:pt x="27369" y="50437"/>
                </a:lnTo>
                <a:close/>
                <a:moveTo>
                  <a:pt x="29194" y="50437"/>
                </a:moveTo>
                <a:lnTo>
                  <a:pt x="29194" y="50493"/>
                </a:lnTo>
                <a:lnTo>
                  <a:pt x="29175" y="50549"/>
                </a:lnTo>
                <a:lnTo>
                  <a:pt x="29138" y="50642"/>
                </a:lnTo>
                <a:lnTo>
                  <a:pt x="29082" y="50716"/>
                </a:lnTo>
                <a:lnTo>
                  <a:pt x="29026" y="50754"/>
                </a:lnTo>
                <a:lnTo>
                  <a:pt x="29007" y="50754"/>
                </a:lnTo>
                <a:lnTo>
                  <a:pt x="29007" y="50716"/>
                </a:lnTo>
                <a:lnTo>
                  <a:pt x="29082" y="50567"/>
                </a:lnTo>
                <a:lnTo>
                  <a:pt x="29119" y="50493"/>
                </a:lnTo>
                <a:lnTo>
                  <a:pt x="29175" y="50456"/>
                </a:lnTo>
                <a:lnTo>
                  <a:pt x="29194" y="50437"/>
                </a:lnTo>
                <a:close/>
                <a:moveTo>
                  <a:pt x="47011" y="50251"/>
                </a:moveTo>
                <a:lnTo>
                  <a:pt x="47011" y="50381"/>
                </a:lnTo>
                <a:lnTo>
                  <a:pt x="46992" y="50437"/>
                </a:lnTo>
                <a:lnTo>
                  <a:pt x="46955" y="50512"/>
                </a:lnTo>
                <a:lnTo>
                  <a:pt x="46844" y="50605"/>
                </a:lnTo>
                <a:lnTo>
                  <a:pt x="46713" y="50698"/>
                </a:lnTo>
                <a:lnTo>
                  <a:pt x="46583" y="50754"/>
                </a:lnTo>
                <a:lnTo>
                  <a:pt x="46657" y="50605"/>
                </a:lnTo>
                <a:lnTo>
                  <a:pt x="46750" y="50474"/>
                </a:lnTo>
                <a:lnTo>
                  <a:pt x="46881" y="50344"/>
                </a:lnTo>
                <a:lnTo>
                  <a:pt x="47011" y="50251"/>
                </a:lnTo>
                <a:close/>
                <a:moveTo>
                  <a:pt x="14150" y="50288"/>
                </a:moveTo>
                <a:lnTo>
                  <a:pt x="14113" y="50381"/>
                </a:lnTo>
                <a:lnTo>
                  <a:pt x="14038" y="50474"/>
                </a:lnTo>
                <a:lnTo>
                  <a:pt x="13964" y="50549"/>
                </a:lnTo>
                <a:lnTo>
                  <a:pt x="13890" y="50623"/>
                </a:lnTo>
                <a:lnTo>
                  <a:pt x="13796" y="50679"/>
                </a:lnTo>
                <a:lnTo>
                  <a:pt x="13703" y="50716"/>
                </a:lnTo>
                <a:lnTo>
                  <a:pt x="13592" y="50754"/>
                </a:lnTo>
                <a:lnTo>
                  <a:pt x="13499" y="50772"/>
                </a:lnTo>
                <a:lnTo>
                  <a:pt x="13648" y="50623"/>
                </a:lnTo>
                <a:lnTo>
                  <a:pt x="13796" y="50493"/>
                </a:lnTo>
                <a:lnTo>
                  <a:pt x="13983" y="50381"/>
                </a:lnTo>
                <a:lnTo>
                  <a:pt x="14150" y="50288"/>
                </a:lnTo>
                <a:close/>
                <a:moveTo>
                  <a:pt x="25824" y="50307"/>
                </a:moveTo>
                <a:lnTo>
                  <a:pt x="25749" y="50456"/>
                </a:lnTo>
                <a:lnTo>
                  <a:pt x="25656" y="50586"/>
                </a:lnTo>
                <a:lnTo>
                  <a:pt x="25582" y="50642"/>
                </a:lnTo>
                <a:lnTo>
                  <a:pt x="25507" y="50716"/>
                </a:lnTo>
                <a:lnTo>
                  <a:pt x="25414" y="50754"/>
                </a:lnTo>
                <a:lnTo>
                  <a:pt x="25321" y="50791"/>
                </a:lnTo>
                <a:lnTo>
                  <a:pt x="25321" y="50791"/>
                </a:lnTo>
                <a:lnTo>
                  <a:pt x="25433" y="50661"/>
                </a:lnTo>
                <a:lnTo>
                  <a:pt x="25544" y="50530"/>
                </a:lnTo>
                <a:lnTo>
                  <a:pt x="25675" y="50419"/>
                </a:lnTo>
                <a:lnTo>
                  <a:pt x="25824" y="50307"/>
                </a:lnTo>
                <a:close/>
                <a:moveTo>
                  <a:pt x="54868" y="50679"/>
                </a:moveTo>
                <a:lnTo>
                  <a:pt x="54812" y="50754"/>
                </a:lnTo>
                <a:lnTo>
                  <a:pt x="54738" y="50791"/>
                </a:lnTo>
                <a:lnTo>
                  <a:pt x="54738" y="50791"/>
                </a:lnTo>
                <a:lnTo>
                  <a:pt x="54868" y="50679"/>
                </a:lnTo>
                <a:close/>
                <a:moveTo>
                  <a:pt x="4748" y="50493"/>
                </a:moveTo>
                <a:lnTo>
                  <a:pt x="4748" y="50567"/>
                </a:lnTo>
                <a:lnTo>
                  <a:pt x="4729" y="50623"/>
                </a:lnTo>
                <a:lnTo>
                  <a:pt x="4692" y="50679"/>
                </a:lnTo>
                <a:lnTo>
                  <a:pt x="4636" y="50735"/>
                </a:lnTo>
                <a:lnTo>
                  <a:pt x="4599" y="50772"/>
                </a:lnTo>
                <a:lnTo>
                  <a:pt x="4543" y="50791"/>
                </a:lnTo>
                <a:lnTo>
                  <a:pt x="4487" y="50791"/>
                </a:lnTo>
                <a:lnTo>
                  <a:pt x="4432" y="50772"/>
                </a:lnTo>
                <a:lnTo>
                  <a:pt x="4581" y="50623"/>
                </a:lnTo>
                <a:lnTo>
                  <a:pt x="4748" y="50493"/>
                </a:lnTo>
                <a:close/>
                <a:moveTo>
                  <a:pt x="21188" y="50344"/>
                </a:moveTo>
                <a:lnTo>
                  <a:pt x="21206" y="50419"/>
                </a:lnTo>
                <a:lnTo>
                  <a:pt x="21188" y="50493"/>
                </a:lnTo>
                <a:lnTo>
                  <a:pt x="21169" y="50567"/>
                </a:lnTo>
                <a:lnTo>
                  <a:pt x="21132" y="50642"/>
                </a:lnTo>
                <a:lnTo>
                  <a:pt x="21076" y="50698"/>
                </a:lnTo>
                <a:lnTo>
                  <a:pt x="21020" y="50754"/>
                </a:lnTo>
                <a:lnTo>
                  <a:pt x="20946" y="50791"/>
                </a:lnTo>
                <a:lnTo>
                  <a:pt x="20853" y="50791"/>
                </a:lnTo>
                <a:lnTo>
                  <a:pt x="20927" y="50661"/>
                </a:lnTo>
                <a:lnTo>
                  <a:pt x="21002" y="50549"/>
                </a:lnTo>
                <a:lnTo>
                  <a:pt x="21095" y="50437"/>
                </a:lnTo>
                <a:lnTo>
                  <a:pt x="21188" y="50344"/>
                </a:lnTo>
                <a:close/>
                <a:moveTo>
                  <a:pt x="40625" y="50400"/>
                </a:moveTo>
                <a:lnTo>
                  <a:pt x="40625" y="50456"/>
                </a:lnTo>
                <a:lnTo>
                  <a:pt x="40606" y="50512"/>
                </a:lnTo>
                <a:lnTo>
                  <a:pt x="40532" y="50623"/>
                </a:lnTo>
                <a:lnTo>
                  <a:pt x="40420" y="50716"/>
                </a:lnTo>
                <a:lnTo>
                  <a:pt x="40290" y="50791"/>
                </a:lnTo>
                <a:lnTo>
                  <a:pt x="40439" y="50586"/>
                </a:lnTo>
                <a:lnTo>
                  <a:pt x="40625" y="50400"/>
                </a:lnTo>
                <a:close/>
                <a:moveTo>
                  <a:pt x="43436" y="50698"/>
                </a:moveTo>
                <a:lnTo>
                  <a:pt x="43455" y="50735"/>
                </a:lnTo>
                <a:lnTo>
                  <a:pt x="43455" y="50772"/>
                </a:lnTo>
                <a:lnTo>
                  <a:pt x="43436" y="50791"/>
                </a:lnTo>
                <a:lnTo>
                  <a:pt x="43381" y="50772"/>
                </a:lnTo>
                <a:lnTo>
                  <a:pt x="43436" y="50698"/>
                </a:lnTo>
                <a:close/>
                <a:moveTo>
                  <a:pt x="12624" y="988"/>
                </a:moveTo>
                <a:lnTo>
                  <a:pt x="12624" y="1062"/>
                </a:lnTo>
                <a:lnTo>
                  <a:pt x="12642" y="1118"/>
                </a:lnTo>
                <a:lnTo>
                  <a:pt x="12679" y="1174"/>
                </a:lnTo>
                <a:lnTo>
                  <a:pt x="12735" y="1211"/>
                </a:lnTo>
                <a:lnTo>
                  <a:pt x="12791" y="1248"/>
                </a:lnTo>
                <a:lnTo>
                  <a:pt x="12866" y="1285"/>
                </a:lnTo>
                <a:lnTo>
                  <a:pt x="13033" y="1304"/>
                </a:lnTo>
                <a:lnTo>
                  <a:pt x="13219" y="1323"/>
                </a:lnTo>
                <a:lnTo>
                  <a:pt x="13387" y="1323"/>
                </a:lnTo>
                <a:lnTo>
                  <a:pt x="13554" y="1304"/>
                </a:lnTo>
                <a:lnTo>
                  <a:pt x="13666" y="1285"/>
                </a:lnTo>
                <a:lnTo>
                  <a:pt x="13648" y="1453"/>
                </a:lnTo>
                <a:lnTo>
                  <a:pt x="13666" y="1527"/>
                </a:lnTo>
                <a:lnTo>
                  <a:pt x="13685" y="1583"/>
                </a:lnTo>
                <a:lnTo>
                  <a:pt x="13703" y="1639"/>
                </a:lnTo>
                <a:lnTo>
                  <a:pt x="13759" y="1676"/>
                </a:lnTo>
                <a:lnTo>
                  <a:pt x="13852" y="1751"/>
                </a:lnTo>
                <a:lnTo>
                  <a:pt x="13964" y="1770"/>
                </a:lnTo>
                <a:lnTo>
                  <a:pt x="14113" y="1788"/>
                </a:lnTo>
                <a:lnTo>
                  <a:pt x="14281" y="1770"/>
                </a:lnTo>
                <a:lnTo>
                  <a:pt x="14448" y="1732"/>
                </a:lnTo>
                <a:lnTo>
                  <a:pt x="14634" y="1676"/>
                </a:lnTo>
                <a:lnTo>
                  <a:pt x="14802" y="1602"/>
                </a:lnTo>
                <a:lnTo>
                  <a:pt x="15156" y="1453"/>
                </a:lnTo>
                <a:lnTo>
                  <a:pt x="15435" y="1285"/>
                </a:lnTo>
                <a:lnTo>
                  <a:pt x="15621" y="1155"/>
                </a:lnTo>
                <a:lnTo>
                  <a:pt x="15677" y="1267"/>
                </a:lnTo>
                <a:lnTo>
                  <a:pt x="15733" y="1360"/>
                </a:lnTo>
                <a:lnTo>
                  <a:pt x="15826" y="1453"/>
                </a:lnTo>
                <a:lnTo>
                  <a:pt x="15919" y="1527"/>
                </a:lnTo>
                <a:lnTo>
                  <a:pt x="16031" y="1565"/>
                </a:lnTo>
                <a:lnTo>
                  <a:pt x="16142" y="1602"/>
                </a:lnTo>
                <a:lnTo>
                  <a:pt x="16273" y="1621"/>
                </a:lnTo>
                <a:lnTo>
                  <a:pt x="16384" y="1621"/>
                </a:lnTo>
                <a:lnTo>
                  <a:pt x="16496" y="1583"/>
                </a:lnTo>
                <a:lnTo>
                  <a:pt x="16608" y="1527"/>
                </a:lnTo>
                <a:lnTo>
                  <a:pt x="16719" y="1472"/>
                </a:lnTo>
                <a:lnTo>
                  <a:pt x="16831" y="1434"/>
                </a:lnTo>
                <a:lnTo>
                  <a:pt x="17017" y="1248"/>
                </a:lnTo>
                <a:lnTo>
                  <a:pt x="17129" y="1379"/>
                </a:lnTo>
                <a:lnTo>
                  <a:pt x="17259" y="1453"/>
                </a:lnTo>
                <a:lnTo>
                  <a:pt x="17501" y="1527"/>
                </a:lnTo>
                <a:lnTo>
                  <a:pt x="17725" y="1565"/>
                </a:lnTo>
                <a:lnTo>
                  <a:pt x="17930" y="1565"/>
                </a:lnTo>
                <a:lnTo>
                  <a:pt x="18134" y="1546"/>
                </a:lnTo>
                <a:lnTo>
                  <a:pt x="18339" y="1472"/>
                </a:lnTo>
                <a:lnTo>
                  <a:pt x="18525" y="1379"/>
                </a:lnTo>
                <a:lnTo>
                  <a:pt x="18712" y="1230"/>
                </a:lnTo>
                <a:lnTo>
                  <a:pt x="18898" y="1062"/>
                </a:lnTo>
                <a:lnTo>
                  <a:pt x="18991" y="1192"/>
                </a:lnTo>
                <a:lnTo>
                  <a:pt x="19103" y="1285"/>
                </a:lnTo>
                <a:lnTo>
                  <a:pt x="19233" y="1360"/>
                </a:lnTo>
                <a:lnTo>
                  <a:pt x="19382" y="1397"/>
                </a:lnTo>
                <a:lnTo>
                  <a:pt x="19549" y="1416"/>
                </a:lnTo>
                <a:lnTo>
                  <a:pt x="19698" y="1416"/>
                </a:lnTo>
                <a:lnTo>
                  <a:pt x="19866" y="1379"/>
                </a:lnTo>
                <a:lnTo>
                  <a:pt x="19996" y="1341"/>
                </a:lnTo>
                <a:lnTo>
                  <a:pt x="20034" y="1509"/>
                </a:lnTo>
                <a:lnTo>
                  <a:pt x="20089" y="1639"/>
                </a:lnTo>
                <a:lnTo>
                  <a:pt x="20164" y="1751"/>
                </a:lnTo>
                <a:lnTo>
                  <a:pt x="20257" y="1844"/>
                </a:lnTo>
                <a:lnTo>
                  <a:pt x="20350" y="1900"/>
                </a:lnTo>
                <a:lnTo>
                  <a:pt x="20480" y="1918"/>
                </a:lnTo>
                <a:lnTo>
                  <a:pt x="20611" y="1937"/>
                </a:lnTo>
                <a:lnTo>
                  <a:pt x="20741" y="1937"/>
                </a:lnTo>
                <a:lnTo>
                  <a:pt x="20890" y="1900"/>
                </a:lnTo>
                <a:lnTo>
                  <a:pt x="21020" y="1863"/>
                </a:lnTo>
                <a:lnTo>
                  <a:pt x="21169" y="1807"/>
                </a:lnTo>
                <a:lnTo>
                  <a:pt x="21300" y="1751"/>
                </a:lnTo>
                <a:lnTo>
                  <a:pt x="21430" y="1676"/>
                </a:lnTo>
                <a:lnTo>
                  <a:pt x="21542" y="1602"/>
                </a:lnTo>
                <a:lnTo>
                  <a:pt x="21635" y="1527"/>
                </a:lnTo>
                <a:lnTo>
                  <a:pt x="21728" y="1434"/>
                </a:lnTo>
                <a:lnTo>
                  <a:pt x="21765" y="1527"/>
                </a:lnTo>
                <a:lnTo>
                  <a:pt x="21821" y="1621"/>
                </a:lnTo>
                <a:lnTo>
                  <a:pt x="21877" y="1676"/>
                </a:lnTo>
                <a:lnTo>
                  <a:pt x="21933" y="1732"/>
                </a:lnTo>
                <a:lnTo>
                  <a:pt x="22007" y="1770"/>
                </a:lnTo>
                <a:lnTo>
                  <a:pt x="22081" y="1788"/>
                </a:lnTo>
                <a:lnTo>
                  <a:pt x="22230" y="1825"/>
                </a:lnTo>
                <a:lnTo>
                  <a:pt x="22398" y="1807"/>
                </a:lnTo>
                <a:lnTo>
                  <a:pt x="22547" y="1770"/>
                </a:lnTo>
                <a:lnTo>
                  <a:pt x="22882" y="1676"/>
                </a:lnTo>
                <a:lnTo>
                  <a:pt x="23031" y="1527"/>
                </a:lnTo>
                <a:lnTo>
                  <a:pt x="23105" y="1583"/>
                </a:lnTo>
                <a:lnTo>
                  <a:pt x="23199" y="1639"/>
                </a:lnTo>
                <a:lnTo>
                  <a:pt x="23292" y="1676"/>
                </a:lnTo>
                <a:lnTo>
                  <a:pt x="23385" y="1714"/>
                </a:lnTo>
                <a:lnTo>
                  <a:pt x="23571" y="1732"/>
                </a:lnTo>
                <a:lnTo>
                  <a:pt x="23738" y="1695"/>
                </a:lnTo>
                <a:lnTo>
                  <a:pt x="23887" y="1639"/>
                </a:lnTo>
                <a:lnTo>
                  <a:pt x="24036" y="1565"/>
                </a:lnTo>
                <a:lnTo>
                  <a:pt x="24036" y="1621"/>
                </a:lnTo>
                <a:lnTo>
                  <a:pt x="24074" y="1676"/>
                </a:lnTo>
                <a:lnTo>
                  <a:pt x="24129" y="1732"/>
                </a:lnTo>
                <a:lnTo>
                  <a:pt x="24204" y="1751"/>
                </a:lnTo>
                <a:lnTo>
                  <a:pt x="24297" y="1770"/>
                </a:lnTo>
                <a:lnTo>
                  <a:pt x="24390" y="1770"/>
                </a:lnTo>
                <a:lnTo>
                  <a:pt x="24632" y="1751"/>
                </a:lnTo>
                <a:lnTo>
                  <a:pt x="24874" y="1714"/>
                </a:lnTo>
                <a:lnTo>
                  <a:pt x="25098" y="1658"/>
                </a:lnTo>
                <a:lnTo>
                  <a:pt x="25340" y="1602"/>
                </a:lnTo>
                <a:lnTo>
                  <a:pt x="25321" y="1621"/>
                </a:lnTo>
                <a:lnTo>
                  <a:pt x="25358" y="1639"/>
                </a:lnTo>
                <a:lnTo>
                  <a:pt x="25582" y="1695"/>
                </a:lnTo>
                <a:lnTo>
                  <a:pt x="25786" y="1751"/>
                </a:lnTo>
                <a:lnTo>
                  <a:pt x="25973" y="1751"/>
                </a:lnTo>
                <a:lnTo>
                  <a:pt x="26122" y="1732"/>
                </a:lnTo>
                <a:lnTo>
                  <a:pt x="26252" y="1676"/>
                </a:lnTo>
                <a:lnTo>
                  <a:pt x="26531" y="1583"/>
                </a:lnTo>
                <a:lnTo>
                  <a:pt x="26755" y="1453"/>
                </a:lnTo>
                <a:lnTo>
                  <a:pt x="26773" y="1527"/>
                </a:lnTo>
                <a:lnTo>
                  <a:pt x="26810" y="1583"/>
                </a:lnTo>
                <a:lnTo>
                  <a:pt x="26866" y="1621"/>
                </a:lnTo>
                <a:lnTo>
                  <a:pt x="26922" y="1658"/>
                </a:lnTo>
                <a:lnTo>
                  <a:pt x="27015" y="1695"/>
                </a:lnTo>
                <a:lnTo>
                  <a:pt x="27108" y="1714"/>
                </a:lnTo>
                <a:lnTo>
                  <a:pt x="27332" y="1732"/>
                </a:lnTo>
                <a:lnTo>
                  <a:pt x="27555" y="1732"/>
                </a:lnTo>
                <a:lnTo>
                  <a:pt x="27779" y="1714"/>
                </a:lnTo>
                <a:lnTo>
                  <a:pt x="27965" y="1676"/>
                </a:lnTo>
                <a:lnTo>
                  <a:pt x="28095" y="1658"/>
                </a:lnTo>
                <a:lnTo>
                  <a:pt x="28319" y="1546"/>
                </a:lnTo>
                <a:lnTo>
                  <a:pt x="28449" y="1490"/>
                </a:lnTo>
                <a:lnTo>
                  <a:pt x="28561" y="1453"/>
                </a:lnTo>
                <a:lnTo>
                  <a:pt x="28598" y="1472"/>
                </a:lnTo>
                <a:lnTo>
                  <a:pt x="28635" y="1509"/>
                </a:lnTo>
                <a:lnTo>
                  <a:pt x="28672" y="1565"/>
                </a:lnTo>
                <a:lnTo>
                  <a:pt x="28710" y="1583"/>
                </a:lnTo>
                <a:lnTo>
                  <a:pt x="28840" y="1602"/>
                </a:lnTo>
                <a:lnTo>
                  <a:pt x="28970" y="1639"/>
                </a:lnTo>
                <a:lnTo>
                  <a:pt x="29101" y="1676"/>
                </a:lnTo>
                <a:lnTo>
                  <a:pt x="29231" y="1695"/>
                </a:lnTo>
                <a:lnTo>
                  <a:pt x="29324" y="1676"/>
                </a:lnTo>
                <a:lnTo>
                  <a:pt x="29417" y="1676"/>
                </a:lnTo>
                <a:lnTo>
                  <a:pt x="29603" y="1639"/>
                </a:lnTo>
                <a:lnTo>
                  <a:pt x="29771" y="1583"/>
                </a:lnTo>
                <a:lnTo>
                  <a:pt x="29957" y="1583"/>
                </a:lnTo>
                <a:lnTo>
                  <a:pt x="30124" y="1658"/>
                </a:lnTo>
                <a:lnTo>
                  <a:pt x="30255" y="1714"/>
                </a:lnTo>
                <a:lnTo>
                  <a:pt x="30385" y="1732"/>
                </a:lnTo>
                <a:lnTo>
                  <a:pt x="30590" y="1751"/>
                </a:lnTo>
                <a:lnTo>
                  <a:pt x="30813" y="1714"/>
                </a:lnTo>
                <a:lnTo>
                  <a:pt x="31018" y="1676"/>
                </a:lnTo>
                <a:lnTo>
                  <a:pt x="31223" y="1621"/>
                </a:lnTo>
                <a:lnTo>
                  <a:pt x="31409" y="1527"/>
                </a:lnTo>
                <a:lnTo>
                  <a:pt x="31595" y="1416"/>
                </a:lnTo>
                <a:lnTo>
                  <a:pt x="31670" y="1379"/>
                </a:lnTo>
                <a:lnTo>
                  <a:pt x="31763" y="1341"/>
                </a:lnTo>
                <a:lnTo>
                  <a:pt x="31930" y="1341"/>
                </a:lnTo>
                <a:lnTo>
                  <a:pt x="31986" y="1379"/>
                </a:lnTo>
                <a:lnTo>
                  <a:pt x="32079" y="1453"/>
                </a:lnTo>
                <a:lnTo>
                  <a:pt x="32172" y="1509"/>
                </a:lnTo>
                <a:lnTo>
                  <a:pt x="32266" y="1565"/>
                </a:lnTo>
                <a:lnTo>
                  <a:pt x="32359" y="1583"/>
                </a:lnTo>
                <a:lnTo>
                  <a:pt x="32433" y="1565"/>
                </a:lnTo>
                <a:lnTo>
                  <a:pt x="32582" y="1527"/>
                </a:lnTo>
                <a:lnTo>
                  <a:pt x="32731" y="1472"/>
                </a:lnTo>
                <a:lnTo>
                  <a:pt x="32805" y="1453"/>
                </a:lnTo>
                <a:lnTo>
                  <a:pt x="32861" y="1453"/>
                </a:lnTo>
                <a:lnTo>
                  <a:pt x="32936" y="1490"/>
                </a:lnTo>
                <a:lnTo>
                  <a:pt x="33010" y="1527"/>
                </a:lnTo>
                <a:lnTo>
                  <a:pt x="33178" y="1621"/>
                </a:lnTo>
                <a:lnTo>
                  <a:pt x="33345" y="1732"/>
                </a:lnTo>
                <a:lnTo>
                  <a:pt x="33439" y="1770"/>
                </a:lnTo>
                <a:lnTo>
                  <a:pt x="33550" y="1807"/>
                </a:lnTo>
                <a:lnTo>
                  <a:pt x="33755" y="1807"/>
                </a:lnTo>
                <a:lnTo>
                  <a:pt x="33848" y="1770"/>
                </a:lnTo>
                <a:lnTo>
                  <a:pt x="33941" y="1732"/>
                </a:lnTo>
                <a:lnTo>
                  <a:pt x="34127" y="1676"/>
                </a:lnTo>
                <a:lnTo>
                  <a:pt x="34220" y="1639"/>
                </a:lnTo>
                <a:lnTo>
                  <a:pt x="34388" y="1639"/>
                </a:lnTo>
                <a:lnTo>
                  <a:pt x="34481" y="1658"/>
                </a:lnTo>
                <a:lnTo>
                  <a:pt x="34649" y="1732"/>
                </a:lnTo>
                <a:lnTo>
                  <a:pt x="34835" y="1807"/>
                </a:lnTo>
                <a:lnTo>
                  <a:pt x="34947" y="1825"/>
                </a:lnTo>
                <a:lnTo>
                  <a:pt x="35040" y="1844"/>
                </a:lnTo>
                <a:lnTo>
                  <a:pt x="35189" y="1825"/>
                </a:lnTo>
                <a:lnTo>
                  <a:pt x="35319" y="1788"/>
                </a:lnTo>
                <a:lnTo>
                  <a:pt x="35431" y="1732"/>
                </a:lnTo>
                <a:lnTo>
                  <a:pt x="35561" y="1676"/>
                </a:lnTo>
                <a:lnTo>
                  <a:pt x="35803" y="1546"/>
                </a:lnTo>
                <a:lnTo>
                  <a:pt x="35915" y="1509"/>
                </a:lnTo>
                <a:lnTo>
                  <a:pt x="36045" y="1490"/>
                </a:lnTo>
                <a:lnTo>
                  <a:pt x="36120" y="1490"/>
                </a:lnTo>
                <a:lnTo>
                  <a:pt x="36231" y="1509"/>
                </a:lnTo>
                <a:lnTo>
                  <a:pt x="36455" y="1583"/>
                </a:lnTo>
                <a:lnTo>
                  <a:pt x="36697" y="1658"/>
                </a:lnTo>
                <a:lnTo>
                  <a:pt x="36808" y="1676"/>
                </a:lnTo>
                <a:lnTo>
                  <a:pt x="36920" y="1695"/>
                </a:lnTo>
                <a:lnTo>
                  <a:pt x="37144" y="1658"/>
                </a:lnTo>
                <a:lnTo>
                  <a:pt x="37367" y="1602"/>
                </a:lnTo>
                <a:lnTo>
                  <a:pt x="37590" y="1583"/>
                </a:lnTo>
                <a:lnTo>
                  <a:pt x="37683" y="1565"/>
                </a:lnTo>
                <a:lnTo>
                  <a:pt x="37758" y="1583"/>
                </a:lnTo>
                <a:lnTo>
                  <a:pt x="37851" y="1621"/>
                </a:lnTo>
                <a:lnTo>
                  <a:pt x="37944" y="1676"/>
                </a:lnTo>
                <a:lnTo>
                  <a:pt x="38093" y="1788"/>
                </a:lnTo>
                <a:lnTo>
                  <a:pt x="38167" y="1844"/>
                </a:lnTo>
                <a:lnTo>
                  <a:pt x="38261" y="1881"/>
                </a:lnTo>
                <a:lnTo>
                  <a:pt x="38354" y="1918"/>
                </a:lnTo>
                <a:lnTo>
                  <a:pt x="38577" y="1918"/>
                </a:lnTo>
                <a:lnTo>
                  <a:pt x="38689" y="1900"/>
                </a:lnTo>
                <a:lnTo>
                  <a:pt x="38875" y="1844"/>
                </a:lnTo>
                <a:lnTo>
                  <a:pt x="39061" y="1770"/>
                </a:lnTo>
                <a:lnTo>
                  <a:pt x="39136" y="1751"/>
                </a:lnTo>
                <a:lnTo>
                  <a:pt x="39322" y="1751"/>
                </a:lnTo>
                <a:lnTo>
                  <a:pt x="39434" y="1788"/>
                </a:lnTo>
                <a:lnTo>
                  <a:pt x="39638" y="1844"/>
                </a:lnTo>
                <a:lnTo>
                  <a:pt x="39862" y="1918"/>
                </a:lnTo>
                <a:lnTo>
                  <a:pt x="39973" y="1956"/>
                </a:lnTo>
                <a:lnTo>
                  <a:pt x="40309" y="1956"/>
                </a:lnTo>
                <a:lnTo>
                  <a:pt x="40513" y="1918"/>
                </a:lnTo>
                <a:lnTo>
                  <a:pt x="40942" y="1807"/>
                </a:lnTo>
                <a:lnTo>
                  <a:pt x="41146" y="1770"/>
                </a:lnTo>
                <a:lnTo>
                  <a:pt x="41351" y="1770"/>
                </a:lnTo>
                <a:lnTo>
                  <a:pt x="41779" y="1751"/>
                </a:lnTo>
                <a:lnTo>
                  <a:pt x="41910" y="1732"/>
                </a:lnTo>
                <a:lnTo>
                  <a:pt x="42021" y="1695"/>
                </a:lnTo>
                <a:lnTo>
                  <a:pt x="42263" y="1583"/>
                </a:lnTo>
                <a:lnTo>
                  <a:pt x="42506" y="1472"/>
                </a:lnTo>
                <a:lnTo>
                  <a:pt x="42617" y="1434"/>
                </a:lnTo>
                <a:lnTo>
                  <a:pt x="42710" y="1416"/>
                </a:lnTo>
                <a:lnTo>
                  <a:pt x="42803" y="1434"/>
                </a:lnTo>
                <a:lnTo>
                  <a:pt x="42878" y="1453"/>
                </a:lnTo>
                <a:lnTo>
                  <a:pt x="43027" y="1546"/>
                </a:lnTo>
                <a:lnTo>
                  <a:pt x="43213" y="1639"/>
                </a:lnTo>
                <a:lnTo>
                  <a:pt x="43306" y="1676"/>
                </a:lnTo>
                <a:lnTo>
                  <a:pt x="43418" y="1714"/>
                </a:lnTo>
                <a:lnTo>
                  <a:pt x="43548" y="1714"/>
                </a:lnTo>
                <a:lnTo>
                  <a:pt x="43660" y="1695"/>
                </a:lnTo>
                <a:lnTo>
                  <a:pt x="43753" y="1658"/>
                </a:lnTo>
                <a:lnTo>
                  <a:pt x="43883" y="1639"/>
                </a:lnTo>
                <a:lnTo>
                  <a:pt x="44032" y="1639"/>
                </a:lnTo>
                <a:lnTo>
                  <a:pt x="44051" y="1621"/>
                </a:lnTo>
                <a:lnTo>
                  <a:pt x="44237" y="1695"/>
                </a:lnTo>
                <a:lnTo>
                  <a:pt x="44367" y="1751"/>
                </a:lnTo>
                <a:lnTo>
                  <a:pt x="44498" y="1825"/>
                </a:lnTo>
                <a:lnTo>
                  <a:pt x="44628" y="1900"/>
                </a:lnTo>
                <a:lnTo>
                  <a:pt x="44777" y="1937"/>
                </a:lnTo>
                <a:lnTo>
                  <a:pt x="44926" y="1956"/>
                </a:lnTo>
                <a:lnTo>
                  <a:pt x="45056" y="1956"/>
                </a:lnTo>
                <a:lnTo>
                  <a:pt x="45187" y="1937"/>
                </a:lnTo>
                <a:lnTo>
                  <a:pt x="45317" y="1900"/>
                </a:lnTo>
                <a:lnTo>
                  <a:pt x="45540" y="1844"/>
                </a:lnTo>
                <a:lnTo>
                  <a:pt x="45671" y="1825"/>
                </a:lnTo>
                <a:lnTo>
                  <a:pt x="45875" y="1825"/>
                </a:lnTo>
                <a:lnTo>
                  <a:pt x="45950" y="1844"/>
                </a:lnTo>
                <a:lnTo>
                  <a:pt x="46099" y="1900"/>
                </a:lnTo>
                <a:lnTo>
                  <a:pt x="46266" y="1956"/>
                </a:lnTo>
                <a:lnTo>
                  <a:pt x="46341" y="1974"/>
                </a:lnTo>
                <a:lnTo>
                  <a:pt x="46434" y="1974"/>
                </a:lnTo>
                <a:lnTo>
                  <a:pt x="46527" y="1956"/>
                </a:lnTo>
                <a:lnTo>
                  <a:pt x="46620" y="1918"/>
                </a:lnTo>
                <a:lnTo>
                  <a:pt x="46769" y="1844"/>
                </a:lnTo>
                <a:lnTo>
                  <a:pt x="46918" y="1732"/>
                </a:lnTo>
                <a:lnTo>
                  <a:pt x="46992" y="1695"/>
                </a:lnTo>
                <a:lnTo>
                  <a:pt x="47067" y="1658"/>
                </a:lnTo>
                <a:lnTo>
                  <a:pt x="47234" y="1621"/>
                </a:lnTo>
                <a:lnTo>
                  <a:pt x="47439" y="1602"/>
                </a:lnTo>
                <a:lnTo>
                  <a:pt x="47663" y="1602"/>
                </a:lnTo>
                <a:lnTo>
                  <a:pt x="47849" y="1621"/>
                </a:lnTo>
                <a:lnTo>
                  <a:pt x="47979" y="1565"/>
                </a:lnTo>
                <a:lnTo>
                  <a:pt x="48072" y="1509"/>
                </a:lnTo>
                <a:lnTo>
                  <a:pt x="48128" y="1509"/>
                </a:lnTo>
                <a:lnTo>
                  <a:pt x="48165" y="1527"/>
                </a:lnTo>
                <a:lnTo>
                  <a:pt x="48203" y="1546"/>
                </a:lnTo>
                <a:lnTo>
                  <a:pt x="48221" y="1583"/>
                </a:lnTo>
                <a:lnTo>
                  <a:pt x="48277" y="1714"/>
                </a:lnTo>
                <a:lnTo>
                  <a:pt x="48389" y="1751"/>
                </a:lnTo>
                <a:lnTo>
                  <a:pt x="48501" y="1807"/>
                </a:lnTo>
                <a:lnTo>
                  <a:pt x="48612" y="1844"/>
                </a:lnTo>
                <a:lnTo>
                  <a:pt x="48743" y="1863"/>
                </a:lnTo>
                <a:lnTo>
                  <a:pt x="48854" y="1844"/>
                </a:lnTo>
                <a:lnTo>
                  <a:pt x="48947" y="1807"/>
                </a:lnTo>
                <a:lnTo>
                  <a:pt x="49115" y="1695"/>
                </a:lnTo>
                <a:lnTo>
                  <a:pt x="49264" y="1621"/>
                </a:lnTo>
                <a:lnTo>
                  <a:pt x="49338" y="1602"/>
                </a:lnTo>
                <a:lnTo>
                  <a:pt x="49431" y="1602"/>
                </a:lnTo>
                <a:lnTo>
                  <a:pt x="49506" y="1621"/>
                </a:lnTo>
                <a:lnTo>
                  <a:pt x="49580" y="1658"/>
                </a:lnTo>
                <a:lnTo>
                  <a:pt x="49729" y="1770"/>
                </a:lnTo>
                <a:lnTo>
                  <a:pt x="49897" y="1881"/>
                </a:lnTo>
                <a:lnTo>
                  <a:pt x="49990" y="1918"/>
                </a:lnTo>
                <a:lnTo>
                  <a:pt x="50083" y="1937"/>
                </a:lnTo>
                <a:lnTo>
                  <a:pt x="50269" y="1956"/>
                </a:lnTo>
                <a:lnTo>
                  <a:pt x="50437" y="1937"/>
                </a:lnTo>
                <a:lnTo>
                  <a:pt x="50623" y="1900"/>
                </a:lnTo>
                <a:lnTo>
                  <a:pt x="50772" y="1918"/>
                </a:lnTo>
                <a:lnTo>
                  <a:pt x="50902" y="1937"/>
                </a:lnTo>
                <a:lnTo>
                  <a:pt x="51014" y="1974"/>
                </a:lnTo>
                <a:lnTo>
                  <a:pt x="51219" y="2030"/>
                </a:lnTo>
                <a:lnTo>
                  <a:pt x="51312" y="2049"/>
                </a:lnTo>
                <a:lnTo>
                  <a:pt x="51424" y="2049"/>
                </a:lnTo>
                <a:lnTo>
                  <a:pt x="51535" y="2030"/>
                </a:lnTo>
                <a:lnTo>
                  <a:pt x="51684" y="1974"/>
                </a:lnTo>
                <a:lnTo>
                  <a:pt x="51759" y="1937"/>
                </a:lnTo>
                <a:lnTo>
                  <a:pt x="51852" y="1863"/>
                </a:lnTo>
                <a:lnTo>
                  <a:pt x="51945" y="1807"/>
                </a:lnTo>
                <a:lnTo>
                  <a:pt x="52019" y="1788"/>
                </a:lnTo>
                <a:lnTo>
                  <a:pt x="52112" y="1770"/>
                </a:lnTo>
                <a:lnTo>
                  <a:pt x="52168" y="1770"/>
                </a:lnTo>
                <a:lnTo>
                  <a:pt x="52224" y="1788"/>
                </a:lnTo>
                <a:lnTo>
                  <a:pt x="52541" y="1788"/>
                </a:lnTo>
                <a:lnTo>
                  <a:pt x="52745" y="1825"/>
                </a:lnTo>
                <a:lnTo>
                  <a:pt x="52969" y="1844"/>
                </a:lnTo>
                <a:lnTo>
                  <a:pt x="53081" y="1825"/>
                </a:lnTo>
                <a:lnTo>
                  <a:pt x="53192" y="1825"/>
                </a:lnTo>
                <a:lnTo>
                  <a:pt x="53285" y="1788"/>
                </a:lnTo>
                <a:lnTo>
                  <a:pt x="53378" y="1751"/>
                </a:lnTo>
                <a:lnTo>
                  <a:pt x="53490" y="1714"/>
                </a:lnTo>
                <a:lnTo>
                  <a:pt x="53676" y="1714"/>
                </a:lnTo>
                <a:lnTo>
                  <a:pt x="53769" y="1751"/>
                </a:lnTo>
                <a:lnTo>
                  <a:pt x="53844" y="1788"/>
                </a:lnTo>
                <a:lnTo>
                  <a:pt x="53956" y="1807"/>
                </a:lnTo>
                <a:lnTo>
                  <a:pt x="54216" y="1863"/>
                </a:lnTo>
                <a:lnTo>
                  <a:pt x="54440" y="1881"/>
                </a:lnTo>
                <a:lnTo>
                  <a:pt x="54682" y="1881"/>
                </a:lnTo>
                <a:lnTo>
                  <a:pt x="54924" y="1863"/>
                </a:lnTo>
                <a:lnTo>
                  <a:pt x="55371" y="1825"/>
                </a:lnTo>
                <a:lnTo>
                  <a:pt x="55817" y="1825"/>
                </a:lnTo>
                <a:lnTo>
                  <a:pt x="56264" y="1788"/>
                </a:lnTo>
                <a:lnTo>
                  <a:pt x="56506" y="1770"/>
                </a:lnTo>
                <a:lnTo>
                  <a:pt x="56730" y="1714"/>
                </a:lnTo>
                <a:lnTo>
                  <a:pt x="57009" y="1639"/>
                </a:lnTo>
                <a:lnTo>
                  <a:pt x="57083" y="1639"/>
                </a:lnTo>
                <a:lnTo>
                  <a:pt x="57139" y="1714"/>
                </a:lnTo>
                <a:lnTo>
                  <a:pt x="57195" y="1751"/>
                </a:lnTo>
                <a:lnTo>
                  <a:pt x="57307" y="1807"/>
                </a:lnTo>
                <a:lnTo>
                  <a:pt x="57512" y="1881"/>
                </a:lnTo>
                <a:lnTo>
                  <a:pt x="57698" y="1918"/>
                </a:lnTo>
                <a:lnTo>
                  <a:pt x="57884" y="1918"/>
                </a:lnTo>
                <a:lnTo>
                  <a:pt x="58107" y="1863"/>
                </a:lnTo>
                <a:lnTo>
                  <a:pt x="58182" y="1807"/>
                </a:lnTo>
                <a:lnTo>
                  <a:pt x="58275" y="1751"/>
                </a:lnTo>
                <a:lnTo>
                  <a:pt x="58461" y="1583"/>
                </a:lnTo>
                <a:lnTo>
                  <a:pt x="58647" y="1434"/>
                </a:lnTo>
                <a:lnTo>
                  <a:pt x="58740" y="1379"/>
                </a:lnTo>
                <a:lnTo>
                  <a:pt x="58815" y="1341"/>
                </a:lnTo>
                <a:lnTo>
                  <a:pt x="59001" y="1341"/>
                </a:lnTo>
                <a:lnTo>
                  <a:pt x="59262" y="1379"/>
                </a:lnTo>
                <a:lnTo>
                  <a:pt x="59522" y="1416"/>
                </a:lnTo>
                <a:lnTo>
                  <a:pt x="59709" y="1453"/>
                </a:lnTo>
                <a:lnTo>
                  <a:pt x="59802" y="1434"/>
                </a:lnTo>
                <a:lnTo>
                  <a:pt x="59895" y="1397"/>
                </a:lnTo>
                <a:lnTo>
                  <a:pt x="60006" y="1360"/>
                </a:lnTo>
                <a:lnTo>
                  <a:pt x="60081" y="1360"/>
                </a:lnTo>
                <a:lnTo>
                  <a:pt x="60342" y="1732"/>
                </a:lnTo>
                <a:lnTo>
                  <a:pt x="60435" y="1807"/>
                </a:lnTo>
                <a:lnTo>
                  <a:pt x="60546" y="1863"/>
                </a:lnTo>
                <a:lnTo>
                  <a:pt x="60658" y="1900"/>
                </a:lnTo>
                <a:lnTo>
                  <a:pt x="60788" y="1937"/>
                </a:lnTo>
                <a:lnTo>
                  <a:pt x="61030" y="1937"/>
                </a:lnTo>
                <a:lnTo>
                  <a:pt x="61161" y="1918"/>
                </a:lnTo>
                <a:lnTo>
                  <a:pt x="61273" y="1881"/>
                </a:lnTo>
                <a:lnTo>
                  <a:pt x="61384" y="1844"/>
                </a:lnTo>
                <a:lnTo>
                  <a:pt x="61477" y="1788"/>
                </a:lnTo>
                <a:lnTo>
                  <a:pt x="61663" y="1676"/>
                </a:lnTo>
                <a:lnTo>
                  <a:pt x="61812" y="1583"/>
                </a:lnTo>
                <a:lnTo>
                  <a:pt x="61906" y="1565"/>
                </a:lnTo>
                <a:lnTo>
                  <a:pt x="62054" y="1565"/>
                </a:lnTo>
                <a:lnTo>
                  <a:pt x="62148" y="1602"/>
                </a:lnTo>
                <a:lnTo>
                  <a:pt x="62334" y="1695"/>
                </a:lnTo>
                <a:lnTo>
                  <a:pt x="62539" y="1788"/>
                </a:lnTo>
                <a:lnTo>
                  <a:pt x="62632" y="1807"/>
                </a:lnTo>
                <a:lnTo>
                  <a:pt x="62743" y="1825"/>
                </a:lnTo>
                <a:lnTo>
                  <a:pt x="62855" y="1825"/>
                </a:lnTo>
                <a:lnTo>
                  <a:pt x="62948" y="1807"/>
                </a:lnTo>
                <a:lnTo>
                  <a:pt x="63172" y="1751"/>
                </a:lnTo>
                <a:lnTo>
                  <a:pt x="63376" y="1714"/>
                </a:lnTo>
                <a:lnTo>
                  <a:pt x="63563" y="1714"/>
                </a:lnTo>
                <a:lnTo>
                  <a:pt x="63656" y="1751"/>
                </a:lnTo>
                <a:lnTo>
                  <a:pt x="63749" y="1770"/>
                </a:lnTo>
                <a:lnTo>
                  <a:pt x="63916" y="1863"/>
                </a:lnTo>
                <a:lnTo>
                  <a:pt x="64102" y="1937"/>
                </a:lnTo>
                <a:lnTo>
                  <a:pt x="64196" y="1956"/>
                </a:lnTo>
                <a:lnTo>
                  <a:pt x="64307" y="1974"/>
                </a:lnTo>
                <a:lnTo>
                  <a:pt x="64419" y="1974"/>
                </a:lnTo>
                <a:lnTo>
                  <a:pt x="64531" y="1956"/>
                </a:lnTo>
                <a:lnTo>
                  <a:pt x="64735" y="1900"/>
                </a:lnTo>
                <a:lnTo>
                  <a:pt x="64922" y="1825"/>
                </a:lnTo>
                <a:lnTo>
                  <a:pt x="65126" y="1788"/>
                </a:lnTo>
                <a:lnTo>
                  <a:pt x="65331" y="1751"/>
                </a:lnTo>
                <a:lnTo>
                  <a:pt x="65347" y="1748"/>
                </a:lnTo>
                <a:lnTo>
                  <a:pt x="65347" y="1748"/>
                </a:lnTo>
                <a:lnTo>
                  <a:pt x="65350" y="1751"/>
                </a:lnTo>
                <a:lnTo>
                  <a:pt x="65424" y="1788"/>
                </a:lnTo>
                <a:lnTo>
                  <a:pt x="65517" y="1825"/>
                </a:lnTo>
                <a:lnTo>
                  <a:pt x="65592" y="1900"/>
                </a:lnTo>
                <a:lnTo>
                  <a:pt x="65685" y="1974"/>
                </a:lnTo>
                <a:lnTo>
                  <a:pt x="65778" y="2012"/>
                </a:lnTo>
                <a:lnTo>
                  <a:pt x="65890" y="2049"/>
                </a:lnTo>
                <a:lnTo>
                  <a:pt x="66020" y="2030"/>
                </a:lnTo>
                <a:lnTo>
                  <a:pt x="66169" y="2012"/>
                </a:lnTo>
                <a:lnTo>
                  <a:pt x="66318" y="1974"/>
                </a:lnTo>
                <a:lnTo>
                  <a:pt x="66597" y="1900"/>
                </a:lnTo>
                <a:lnTo>
                  <a:pt x="66728" y="1863"/>
                </a:lnTo>
                <a:lnTo>
                  <a:pt x="66970" y="1863"/>
                </a:lnTo>
                <a:lnTo>
                  <a:pt x="67137" y="1918"/>
                </a:lnTo>
                <a:lnTo>
                  <a:pt x="67305" y="1974"/>
                </a:lnTo>
                <a:lnTo>
                  <a:pt x="67472" y="2012"/>
                </a:lnTo>
                <a:lnTo>
                  <a:pt x="67714" y="2012"/>
                </a:lnTo>
                <a:lnTo>
                  <a:pt x="67938" y="1974"/>
                </a:lnTo>
                <a:lnTo>
                  <a:pt x="68161" y="1918"/>
                </a:lnTo>
                <a:lnTo>
                  <a:pt x="68385" y="1863"/>
                </a:lnTo>
                <a:lnTo>
                  <a:pt x="68608" y="1825"/>
                </a:lnTo>
                <a:lnTo>
                  <a:pt x="68906" y="1844"/>
                </a:lnTo>
                <a:lnTo>
                  <a:pt x="69111" y="1863"/>
                </a:lnTo>
                <a:lnTo>
                  <a:pt x="69316" y="1881"/>
                </a:lnTo>
                <a:lnTo>
                  <a:pt x="69409" y="1863"/>
                </a:lnTo>
                <a:lnTo>
                  <a:pt x="69539" y="1844"/>
                </a:lnTo>
                <a:lnTo>
                  <a:pt x="69781" y="1751"/>
                </a:lnTo>
                <a:lnTo>
                  <a:pt x="70004" y="1658"/>
                </a:lnTo>
                <a:lnTo>
                  <a:pt x="70116" y="1621"/>
                </a:lnTo>
                <a:lnTo>
                  <a:pt x="70209" y="1621"/>
                </a:lnTo>
                <a:lnTo>
                  <a:pt x="70302" y="1732"/>
                </a:lnTo>
                <a:lnTo>
                  <a:pt x="70358" y="1807"/>
                </a:lnTo>
                <a:lnTo>
                  <a:pt x="70414" y="1844"/>
                </a:lnTo>
                <a:lnTo>
                  <a:pt x="70637" y="1881"/>
                </a:lnTo>
                <a:lnTo>
                  <a:pt x="70861" y="1900"/>
                </a:lnTo>
                <a:lnTo>
                  <a:pt x="70954" y="1900"/>
                </a:lnTo>
                <a:lnTo>
                  <a:pt x="71047" y="1881"/>
                </a:lnTo>
                <a:lnTo>
                  <a:pt x="71233" y="1807"/>
                </a:lnTo>
                <a:lnTo>
                  <a:pt x="71401" y="1751"/>
                </a:lnTo>
                <a:lnTo>
                  <a:pt x="71550" y="1751"/>
                </a:lnTo>
                <a:lnTo>
                  <a:pt x="71643" y="1770"/>
                </a:lnTo>
                <a:lnTo>
                  <a:pt x="71717" y="1807"/>
                </a:lnTo>
                <a:lnTo>
                  <a:pt x="71866" y="1900"/>
                </a:lnTo>
                <a:lnTo>
                  <a:pt x="71922" y="1937"/>
                </a:lnTo>
                <a:lnTo>
                  <a:pt x="72015" y="1974"/>
                </a:lnTo>
                <a:lnTo>
                  <a:pt x="72090" y="1993"/>
                </a:lnTo>
                <a:lnTo>
                  <a:pt x="72201" y="1993"/>
                </a:lnTo>
                <a:lnTo>
                  <a:pt x="72313" y="1956"/>
                </a:lnTo>
                <a:lnTo>
                  <a:pt x="72406" y="1918"/>
                </a:lnTo>
                <a:lnTo>
                  <a:pt x="72481" y="1863"/>
                </a:lnTo>
                <a:lnTo>
                  <a:pt x="72592" y="1825"/>
                </a:lnTo>
                <a:lnTo>
                  <a:pt x="72704" y="1807"/>
                </a:lnTo>
                <a:lnTo>
                  <a:pt x="72741" y="1788"/>
                </a:lnTo>
                <a:lnTo>
                  <a:pt x="72760" y="1788"/>
                </a:lnTo>
                <a:lnTo>
                  <a:pt x="72890" y="1807"/>
                </a:lnTo>
                <a:lnTo>
                  <a:pt x="73095" y="1844"/>
                </a:lnTo>
                <a:lnTo>
                  <a:pt x="73281" y="1900"/>
                </a:lnTo>
                <a:lnTo>
                  <a:pt x="73486" y="1937"/>
                </a:lnTo>
                <a:lnTo>
                  <a:pt x="73598" y="1937"/>
                </a:lnTo>
                <a:lnTo>
                  <a:pt x="73728" y="1918"/>
                </a:lnTo>
                <a:lnTo>
                  <a:pt x="73914" y="1863"/>
                </a:lnTo>
                <a:lnTo>
                  <a:pt x="74100" y="1788"/>
                </a:lnTo>
                <a:lnTo>
                  <a:pt x="74268" y="1714"/>
                </a:lnTo>
                <a:lnTo>
                  <a:pt x="74454" y="1658"/>
                </a:lnTo>
                <a:lnTo>
                  <a:pt x="74622" y="1621"/>
                </a:lnTo>
                <a:lnTo>
                  <a:pt x="74678" y="1621"/>
                </a:lnTo>
                <a:lnTo>
                  <a:pt x="74715" y="1658"/>
                </a:lnTo>
                <a:lnTo>
                  <a:pt x="74864" y="1714"/>
                </a:lnTo>
                <a:lnTo>
                  <a:pt x="75050" y="1788"/>
                </a:lnTo>
                <a:lnTo>
                  <a:pt x="75199" y="1844"/>
                </a:lnTo>
                <a:lnTo>
                  <a:pt x="75366" y="1881"/>
                </a:lnTo>
                <a:lnTo>
                  <a:pt x="75571" y="1863"/>
                </a:lnTo>
                <a:lnTo>
                  <a:pt x="75683" y="1844"/>
                </a:lnTo>
                <a:lnTo>
                  <a:pt x="75795" y="1825"/>
                </a:lnTo>
                <a:lnTo>
                  <a:pt x="76018" y="1732"/>
                </a:lnTo>
                <a:lnTo>
                  <a:pt x="76223" y="1676"/>
                </a:lnTo>
                <a:lnTo>
                  <a:pt x="76316" y="1658"/>
                </a:lnTo>
                <a:lnTo>
                  <a:pt x="76390" y="1676"/>
                </a:lnTo>
                <a:lnTo>
                  <a:pt x="76483" y="1714"/>
                </a:lnTo>
                <a:lnTo>
                  <a:pt x="76558" y="1751"/>
                </a:lnTo>
                <a:lnTo>
                  <a:pt x="76707" y="1881"/>
                </a:lnTo>
                <a:lnTo>
                  <a:pt x="76874" y="1993"/>
                </a:lnTo>
                <a:lnTo>
                  <a:pt x="76986" y="2030"/>
                </a:lnTo>
                <a:lnTo>
                  <a:pt x="77079" y="2067"/>
                </a:lnTo>
                <a:lnTo>
                  <a:pt x="77359" y="2067"/>
                </a:lnTo>
                <a:lnTo>
                  <a:pt x="77601" y="2049"/>
                </a:lnTo>
                <a:lnTo>
                  <a:pt x="78122" y="1918"/>
                </a:lnTo>
                <a:lnTo>
                  <a:pt x="78308" y="1881"/>
                </a:lnTo>
                <a:lnTo>
                  <a:pt x="79127" y="1881"/>
                </a:lnTo>
                <a:lnTo>
                  <a:pt x="79332" y="1863"/>
                </a:lnTo>
                <a:lnTo>
                  <a:pt x="79537" y="1844"/>
                </a:lnTo>
                <a:lnTo>
                  <a:pt x="79742" y="1788"/>
                </a:lnTo>
                <a:lnTo>
                  <a:pt x="79984" y="1714"/>
                </a:lnTo>
                <a:lnTo>
                  <a:pt x="80151" y="1676"/>
                </a:lnTo>
                <a:lnTo>
                  <a:pt x="80319" y="1658"/>
                </a:lnTo>
                <a:lnTo>
                  <a:pt x="80561" y="1676"/>
                </a:lnTo>
                <a:lnTo>
                  <a:pt x="80859" y="1695"/>
                </a:lnTo>
                <a:lnTo>
                  <a:pt x="81157" y="1676"/>
                </a:lnTo>
                <a:lnTo>
                  <a:pt x="81752" y="1639"/>
                </a:lnTo>
                <a:lnTo>
                  <a:pt x="81883" y="1621"/>
                </a:lnTo>
                <a:lnTo>
                  <a:pt x="81994" y="1639"/>
                </a:lnTo>
                <a:lnTo>
                  <a:pt x="82218" y="1676"/>
                </a:lnTo>
                <a:lnTo>
                  <a:pt x="82441" y="1714"/>
                </a:lnTo>
                <a:lnTo>
                  <a:pt x="82721" y="1751"/>
                </a:lnTo>
                <a:lnTo>
                  <a:pt x="82851" y="1770"/>
                </a:lnTo>
                <a:lnTo>
                  <a:pt x="82963" y="1751"/>
                </a:lnTo>
                <a:lnTo>
                  <a:pt x="83205" y="1732"/>
                </a:lnTo>
                <a:lnTo>
                  <a:pt x="83707" y="1621"/>
                </a:lnTo>
                <a:lnTo>
                  <a:pt x="83838" y="1602"/>
                </a:lnTo>
                <a:lnTo>
                  <a:pt x="83931" y="1565"/>
                </a:lnTo>
                <a:lnTo>
                  <a:pt x="84005" y="1546"/>
                </a:lnTo>
                <a:lnTo>
                  <a:pt x="84117" y="1565"/>
                </a:lnTo>
                <a:lnTo>
                  <a:pt x="84210" y="1602"/>
                </a:lnTo>
                <a:lnTo>
                  <a:pt x="84322" y="1695"/>
                </a:lnTo>
                <a:lnTo>
                  <a:pt x="84415" y="1770"/>
                </a:lnTo>
                <a:lnTo>
                  <a:pt x="84526" y="1825"/>
                </a:lnTo>
                <a:lnTo>
                  <a:pt x="84675" y="1881"/>
                </a:lnTo>
                <a:lnTo>
                  <a:pt x="84843" y="1900"/>
                </a:lnTo>
                <a:lnTo>
                  <a:pt x="84973" y="1881"/>
                </a:lnTo>
                <a:lnTo>
                  <a:pt x="85122" y="1863"/>
                </a:lnTo>
                <a:lnTo>
                  <a:pt x="85420" y="1788"/>
                </a:lnTo>
                <a:lnTo>
                  <a:pt x="85718" y="1714"/>
                </a:lnTo>
                <a:lnTo>
                  <a:pt x="85774" y="1695"/>
                </a:lnTo>
                <a:lnTo>
                  <a:pt x="85848" y="1658"/>
                </a:lnTo>
                <a:lnTo>
                  <a:pt x="85923" y="1621"/>
                </a:lnTo>
                <a:lnTo>
                  <a:pt x="85997" y="1602"/>
                </a:lnTo>
                <a:lnTo>
                  <a:pt x="86053" y="1639"/>
                </a:lnTo>
                <a:lnTo>
                  <a:pt x="86090" y="1695"/>
                </a:lnTo>
                <a:lnTo>
                  <a:pt x="86146" y="1751"/>
                </a:lnTo>
                <a:lnTo>
                  <a:pt x="86221" y="1788"/>
                </a:lnTo>
                <a:lnTo>
                  <a:pt x="86463" y="1844"/>
                </a:lnTo>
                <a:lnTo>
                  <a:pt x="86705" y="1881"/>
                </a:lnTo>
                <a:lnTo>
                  <a:pt x="86947" y="1900"/>
                </a:lnTo>
                <a:lnTo>
                  <a:pt x="87207" y="1881"/>
                </a:lnTo>
                <a:lnTo>
                  <a:pt x="87338" y="1844"/>
                </a:lnTo>
                <a:lnTo>
                  <a:pt x="87450" y="1807"/>
                </a:lnTo>
                <a:lnTo>
                  <a:pt x="87580" y="1770"/>
                </a:lnTo>
                <a:lnTo>
                  <a:pt x="87692" y="1751"/>
                </a:lnTo>
                <a:lnTo>
                  <a:pt x="87896" y="1751"/>
                </a:lnTo>
                <a:lnTo>
                  <a:pt x="88083" y="1807"/>
                </a:lnTo>
                <a:lnTo>
                  <a:pt x="88492" y="1918"/>
                </a:lnTo>
                <a:lnTo>
                  <a:pt x="88697" y="1956"/>
                </a:lnTo>
                <a:lnTo>
                  <a:pt x="88920" y="1956"/>
                </a:lnTo>
                <a:lnTo>
                  <a:pt x="89181" y="1900"/>
                </a:lnTo>
                <a:lnTo>
                  <a:pt x="89423" y="1825"/>
                </a:lnTo>
                <a:lnTo>
                  <a:pt x="89665" y="1751"/>
                </a:lnTo>
                <a:lnTo>
                  <a:pt x="89795" y="1732"/>
                </a:lnTo>
                <a:lnTo>
                  <a:pt x="89907" y="1714"/>
                </a:lnTo>
                <a:lnTo>
                  <a:pt x="90224" y="1714"/>
                </a:lnTo>
                <a:lnTo>
                  <a:pt x="90503" y="1732"/>
                </a:lnTo>
                <a:lnTo>
                  <a:pt x="90801" y="1714"/>
                </a:lnTo>
                <a:lnTo>
                  <a:pt x="90950" y="1695"/>
                </a:lnTo>
                <a:lnTo>
                  <a:pt x="91117" y="1658"/>
                </a:lnTo>
                <a:lnTo>
                  <a:pt x="91061" y="1732"/>
                </a:lnTo>
                <a:lnTo>
                  <a:pt x="91043" y="1807"/>
                </a:lnTo>
                <a:lnTo>
                  <a:pt x="91043" y="1900"/>
                </a:lnTo>
                <a:lnTo>
                  <a:pt x="91043" y="1974"/>
                </a:lnTo>
                <a:lnTo>
                  <a:pt x="91080" y="2123"/>
                </a:lnTo>
                <a:lnTo>
                  <a:pt x="91136" y="2254"/>
                </a:lnTo>
                <a:lnTo>
                  <a:pt x="91266" y="2477"/>
                </a:lnTo>
                <a:lnTo>
                  <a:pt x="91303" y="2551"/>
                </a:lnTo>
                <a:lnTo>
                  <a:pt x="91303" y="2589"/>
                </a:lnTo>
                <a:lnTo>
                  <a:pt x="91285" y="2607"/>
                </a:lnTo>
                <a:lnTo>
                  <a:pt x="91192" y="2775"/>
                </a:lnTo>
                <a:lnTo>
                  <a:pt x="91117" y="2961"/>
                </a:lnTo>
                <a:lnTo>
                  <a:pt x="91061" y="3147"/>
                </a:lnTo>
                <a:lnTo>
                  <a:pt x="91043" y="3315"/>
                </a:lnTo>
                <a:lnTo>
                  <a:pt x="91061" y="3482"/>
                </a:lnTo>
                <a:lnTo>
                  <a:pt x="91099" y="3631"/>
                </a:lnTo>
                <a:lnTo>
                  <a:pt x="91154" y="3780"/>
                </a:lnTo>
                <a:lnTo>
                  <a:pt x="91248" y="3911"/>
                </a:lnTo>
                <a:lnTo>
                  <a:pt x="91378" y="4022"/>
                </a:lnTo>
                <a:lnTo>
                  <a:pt x="91545" y="4115"/>
                </a:lnTo>
                <a:lnTo>
                  <a:pt x="91434" y="4246"/>
                </a:lnTo>
                <a:lnTo>
                  <a:pt x="91341" y="4395"/>
                </a:lnTo>
                <a:lnTo>
                  <a:pt x="91285" y="4544"/>
                </a:lnTo>
                <a:lnTo>
                  <a:pt x="91266" y="4711"/>
                </a:lnTo>
                <a:lnTo>
                  <a:pt x="91266" y="4860"/>
                </a:lnTo>
                <a:lnTo>
                  <a:pt x="91322" y="5028"/>
                </a:lnTo>
                <a:lnTo>
                  <a:pt x="91397" y="5158"/>
                </a:lnTo>
                <a:lnTo>
                  <a:pt x="91527" y="5288"/>
                </a:lnTo>
                <a:lnTo>
                  <a:pt x="91434" y="5363"/>
                </a:lnTo>
                <a:lnTo>
                  <a:pt x="91341" y="5456"/>
                </a:lnTo>
                <a:lnTo>
                  <a:pt x="91266" y="5549"/>
                </a:lnTo>
                <a:lnTo>
                  <a:pt x="91192" y="5661"/>
                </a:lnTo>
                <a:lnTo>
                  <a:pt x="91117" y="5772"/>
                </a:lnTo>
                <a:lnTo>
                  <a:pt x="91061" y="5903"/>
                </a:lnTo>
                <a:lnTo>
                  <a:pt x="91024" y="6014"/>
                </a:lnTo>
                <a:lnTo>
                  <a:pt x="91006" y="6145"/>
                </a:lnTo>
                <a:lnTo>
                  <a:pt x="90987" y="6256"/>
                </a:lnTo>
                <a:lnTo>
                  <a:pt x="90987" y="6387"/>
                </a:lnTo>
                <a:lnTo>
                  <a:pt x="91006" y="6499"/>
                </a:lnTo>
                <a:lnTo>
                  <a:pt x="91043" y="6610"/>
                </a:lnTo>
                <a:lnTo>
                  <a:pt x="91099" y="6722"/>
                </a:lnTo>
                <a:lnTo>
                  <a:pt x="91173" y="6815"/>
                </a:lnTo>
                <a:lnTo>
                  <a:pt x="91266" y="6908"/>
                </a:lnTo>
                <a:lnTo>
                  <a:pt x="91397" y="6983"/>
                </a:lnTo>
                <a:lnTo>
                  <a:pt x="91322" y="7076"/>
                </a:lnTo>
                <a:lnTo>
                  <a:pt x="91248" y="7169"/>
                </a:lnTo>
                <a:lnTo>
                  <a:pt x="91192" y="7262"/>
                </a:lnTo>
                <a:lnTo>
                  <a:pt x="91154" y="7374"/>
                </a:lnTo>
                <a:lnTo>
                  <a:pt x="91117" y="7485"/>
                </a:lnTo>
                <a:lnTo>
                  <a:pt x="91099" y="7597"/>
                </a:lnTo>
                <a:lnTo>
                  <a:pt x="91080" y="7709"/>
                </a:lnTo>
                <a:lnTo>
                  <a:pt x="91080" y="7820"/>
                </a:lnTo>
                <a:lnTo>
                  <a:pt x="91099" y="7932"/>
                </a:lnTo>
                <a:lnTo>
                  <a:pt x="91117" y="8044"/>
                </a:lnTo>
                <a:lnTo>
                  <a:pt x="91154" y="8156"/>
                </a:lnTo>
                <a:lnTo>
                  <a:pt x="91210" y="8249"/>
                </a:lnTo>
                <a:lnTo>
                  <a:pt x="91266" y="8342"/>
                </a:lnTo>
                <a:lnTo>
                  <a:pt x="91359" y="8416"/>
                </a:lnTo>
                <a:lnTo>
                  <a:pt x="91452" y="8491"/>
                </a:lnTo>
                <a:lnTo>
                  <a:pt x="91564" y="8565"/>
                </a:lnTo>
                <a:lnTo>
                  <a:pt x="91378" y="8695"/>
                </a:lnTo>
                <a:lnTo>
                  <a:pt x="91229" y="8863"/>
                </a:lnTo>
                <a:lnTo>
                  <a:pt x="91154" y="8956"/>
                </a:lnTo>
                <a:lnTo>
                  <a:pt x="91099" y="9049"/>
                </a:lnTo>
                <a:lnTo>
                  <a:pt x="91061" y="9142"/>
                </a:lnTo>
                <a:lnTo>
                  <a:pt x="91043" y="9254"/>
                </a:lnTo>
                <a:lnTo>
                  <a:pt x="91024" y="9366"/>
                </a:lnTo>
                <a:lnTo>
                  <a:pt x="91024" y="9459"/>
                </a:lnTo>
                <a:lnTo>
                  <a:pt x="91024" y="9570"/>
                </a:lnTo>
                <a:lnTo>
                  <a:pt x="91061" y="9664"/>
                </a:lnTo>
                <a:lnTo>
                  <a:pt x="91080" y="9719"/>
                </a:lnTo>
                <a:lnTo>
                  <a:pt x="91117" y="9775"/>
                </a:lnTo>
                <a:lnTo>
                  <a:pt x="91248" y="9906"/>
                </a:lnTo>
                <a:lnTo>
                  <a:pt x="91341" y="10017"/>
                </a:lnTo>
                <a:lnTo>
                  <a:pt x="91359" y="10073"/>
                </a:lnTo>
                <a:lnTo>
                  <a:pt x="91359" y="10092"/>
                </a:lnTo>
                <a:lnTo>
                  <a:pt x="91229" y="10259"/>
                </a:lnTo>
                <a:lnTo>
                  <a:pt x="91080" y="10483"/>
                </a:lnTo>
                <a:lnTo>
                  <a:pt x="90950" y="10706"/>
                </a:lnTo>
                <a:lnTo>
                  <a:pt x="90894" y="10837"/>
                </a:lnTo>
                <a:lnTo>
                  <a:pt x="90875" y="10948"/>
                </a:lnTo>
                <a:lnTo>
                  <a:pt x="90875" y="11060"/>
                </a:lnTo>
                <a:lnTo>
                  <a:pt x="90912" y="11172"/>
                </a:lnTo>
                <a:lnTo>
                  <a:pt x="90968" y="11283"/>
                </a:lnTo>
                <a:lnTo>
                  <a:pt x="91024" y="11376"/>
                </a:lnTo>
                <a:lnTo>
                  <a:pt x="91154" y="11563"/>
                </a:lnTo>
                <a:lnTo>
                  <a:pt x="91192" y="11656"/>
                </a:lnTo>
                <a:lnTo>
                  <a:pt x="91210" y="11730"/>
                </a:lnTo>
                <a:lnTo>
                  <a:pt x="91192" y="11805"/>
                </a:lnTo>
                <a:lnTo>
                  <a:pt x="91154" y="11879"/>
                </a:lnTo>
                <a:lnTo>
                  <a:pt x="91006" y="12065"/>
                </a:lnTo>
                <a:lnTo>
                  <a:pt x="90857" y="12270"/>
                </a:lnTo>
                <a:lnTo>
                  <a:pt x="90782" y="12363"/>
                </a:lnTo>
                <a:lnTo>
                  <a:pt x="90745" y="12438"/>
                </a:lnTo>
                <a:lnTo>
                  <a:pt x="90726" y="12587"/>
                </a:lnTo>
                <a:lnTo>
                  <a:pt x="90708" y="12717"/>
                </a:lnTo>
                <a:lnTo>
                  <a:pt x="90708" y="12829"/>
                </a:lnTo>
                <a:lnTo>
                  <a:pt x="90726" y="12940"/>
                </a:lnTo>
                <a:lnTo>
                  <a:pt x="90745" y="13052"/>
                </a:lnTo>
                <a:lnTo>
                  <a:pt x="90782" y="13145"/>
                </a:lnTo>
                <a:lnTo>
                  <a:pt x="90894" y="13387"/>
                </a:lnTo>
                <a:lnTo>
                  <a:pt x="90987" y="13499"/>
                </a:lnTo>
                <a:lnTo>
                  <a:pt x="91117" y="13573"/>
                </a:lnTo>
                <a:lnTo>
                  <a:pt x="90968" y="13797"/>
                </a:lnTo>
                <a:lnTo>
                  <a:pt x="90931" y="13908"/>
                </a:lnTo>
                <a:lnTo>
                  <a:pt x="90894" y="14020"/>
                </a:lnTo>
                <a:lnTo>
                  <a:pt x="90838" y="14132"/>
                </a:lnTo>
                <a:lnTo>
                  <a:pt x="90801" y="14262"/>
                </a:lnTo>
                <a:lnTo>
                  <a:pt x="90801" y="14393"/>
                </a:lnTo>
                <a:lnTo>
                  <a:pt x="90819" y="14542"/>
                </a:lnTo>
                <a:lnTo>
                  <a:pt x="90838" y="14672"/>
                </a:lnTo>
                <a:lnTo>
                  <a:pt x="90894" y="14802"/>
                </a:lnTo>
                <a:lnTo>
                  <a:pt x="90968" y="14914"/>
                </a:lnTo>
                <a:lnTo>
                  <a:pt x="91043" y="15026"/>
                </a:lnTo>
                <a:lnTo>
                  <a:pt x="91136" y="15119"/>
                </a:lnTo>
                <a:lnTo>
                  <a:pt x="91266" y="15193"/>
                </a:lnTo>
                <a:lnTo>
                  <a:pt x="91136" y="15361"/>
                </a:lnTo>
                <a:lnTo>
                  <a:pt x="91043" y="15547"/>
                </a:lnTo>
                <a:lnTo>
                  <a:pt x="90987" y="15752"/>
                </a:lnTo>
                <a:lnTo>
                  <a:pt x="90968" y="15975"/>
                </a:lnTo>
                <a:lnTo>
                  <a:pt x="90968" y="16068"/>
                </a:lnTo>
                <a:lnTo>
                  <a:pt x="90987" y="16161"/>
                </a:lnTo>
                <a:lnTo>
                  <a:pt x="91024" y="16273"/>
                </a:lnTo>
                <a:lnTo>
                  <a:pt x="91061" y="16366"/>
                </a:lnTo>
                <a:lnTo>
                  <a:pt x="91117" y="16441"/>
                </a:lnTo>
                <a:lnTo>
                  <a:pt x="91192" y="16515"/>
                </a:lnTo>
                <a:lnTo>
                  <a:pt x="91266" y="16589"/>
                </a:lnTo>
                <a:lnTo>
                  <a:pt x="91378" y="16645"/>
                </a:lnTo>
                <a:lnTo>
                  <a:pt x="91229" y="16794"/>
                </a:lnTo>
                <a:lnTo>
                  <a:pt x="91099" y="16962"/>
                </a:lnTo>
                <a:lnTo>
                  <a:pt x="91006" y="17148"/>
                </a:lnTo>
                <a:lnTo>
                  <a:pt x="90950" y="17353"/>
                </a:lnTo>
                <a:lnTo>
                  <a:pt x="90931" y="17446"/>
                </a:lnTo>
                <a:lnTo>
                  <a:pt x="90931" y="17558"/>
                </a:lnTo>
                <a:lnTo>
                  <a:pt x="90950" y="17651"/>
                </a:lnTo>
                <a:lnTo>
                  <a:pt x="90968" y="17744"/>
                </a:lnTo>
                <a:lnTo>
                  <a:pt x="91024" y="17837"/>
                </a:lnTo>
                <a:lnTo>
                  <a:pt x="91080" y="17930"/>
                </a:lnTo>
                <a:lnTo>
                  <a:pt x="91154" y="18004"/>
                </a:lnTo>
                <a:lnTo>
                  <a:pt x="91229" y="18079"/>
                </a:lnTo>
                <a:lnTo>
                  <a:pt x="91117" y="18172"/>
                </a:lnTo>
                <a:lnTo>
                  <a:pt x="91024" y="18284"/>
                </a:lnTo>
                <a:lnTo>
                  <a:pt x="90912" y="18395"/>
                </a:lnTo>
                <a:lnTo>
                  <a:pt x="90838" y="18526"/>
                </a:lnTo>
                <a:lnTo>
                  <a:pt x="90782" y="18656"/>
                </a:lnTo>
                <a:lnTo>
                  <a:pt x="90726" y="18805"/>
                </a:lnTo>
                <a:lnTo>
                  <a:pt x="90708" y="18954"/>
                </a:lnTo>
                <a:lnTo>
                  <a:pt x="90708" y="19103"/>
                </a:lnTo>
                <a:lnTo>
                  <a:pt x="90745" y="19215"/>
                </a:lnTo>
                <a:lnTo>
                  <a:pt x="90819" y="19382"/>
                </a:lnTo>
                <a:lnTo>
                  <a:pt x="90931" y="19643"/>
                </a:lnTo>
                <a:lnTo>
                  <a:pt x="90912" y="19699"/>
                </a:lnTo>
                <a:lnTo>
                  <a:pt x="90875" y="19755"/>
                </a:lnTo>
                <a:lnTo>
                  <a:pt x="90801" y="19848"/>
                </a:lnTo>
                <a:lnTo>
                  <a:pt x="90726" y="19959"/>
                </a:lnTo>
                <a:lnTo>
                  <a:pt x="90689" y="20034"/>
                </a:lnTo>
                <a:lnTo>
                  <a:pt x="90670" y="20090"/>
                </a:lnTo>
                <a:lnTo>
                  <a:pt x="90670" y="20239"/>
                </a:lnTo>
                <a:lnTo>
                  <a:pt x="90689" y="20369"/>
                </a:lnTo>
                <a:lnTo>
                  <a:pt x="90745" y="20481"/>
                </a:lnTo>
                <a:lnTo>
                  <a:pt x="90801" y="20592"/>
                </a:lnTo>
                <a:lnTo>
                  <a:pt x="90950" y="20779"/>
                </a:lnTo>
                <a:lnTo>
                  <a:pt x="91006" y="20872"/>
                </a:lnTo>
                <a:lnTo>
                  <a:pt x="91024" y="20965"/>
                </a:lnTo>
                <a:lnTo>
                  <a:pt x="91024" y="21076"/>
                </a:lnTo>
                <a:lnTo>
                  <a:pt x="91006" y="21207"/>
                </a:lnTo>
                <a:lnTo>
                  <a:pt x="90950" y="21449"/>
                </a:lnTo>
                <a:lnTo>
                  <a:pt x="90931" y="21561"/>
                </a:lnTo>
                <a:lnTo>
                  <a:pt x="90950" y="21616"/>
                </a:lnTo>
                <a:lnTo>
                  <a:pt x="90968" y="21654"/>
                </a:lnTo>
                <a:lnTo>
                  <a:pt x="91006" y="21709"/>
                </a:lnTo>
                <a:lnTo>
                  <a:pt x="91043" y="21747"/>
                </a:lnTo>
                <a:lnTo>
                  <a:pt x="91117" y="21784"/>
                </a:lnTo>
                <a:lnTo>
                  <a:pt x="91210" y="21821"/>
                </a:lnTo>
                <a:lnTo>
                  <a:pt x="91099" y="21914"/>
                </a:lnTo>
                <a:lnTo>
                  <a:pt x="91024" y="22026"/>
                </a:lnTo>
                <a:lnTo>
                  <a:pt x="90931" y="22138"/>
                </a:lnTo>
                <a:lnTo>
                  <a:pt x="90875" y="22249"/>
                </a:lnTo>
                <a:lnTo>
                  <a:pt x="90801" y="22380"/>
                </a:lnTo>
                <a:lnTo>
                  <a:pt x="90764" y="22510"/>
                </a:lnTo>
                <a:lnTo>
                  <a:pt x="90726" y="22640"/>
                </a:lnTo>
                <a:lnTo>
                  <a:pt x="90708" y="22789"/>
                </a:lnTo>
                <a:lnTo>
                  <a:pt x="90708" y="22938"/>
                </a:lnTo>
                <a:lnTo>
                  <a:pt x="90726" y="23087"/>
                </a:lnTo>
                <a:lnTo>
                  <a:pt x="90782" y="23218"/>
                </a:lnTo>
                <a:lnTo>
                  <a:pt x="90838" y="23366"/>
                </a:lnTo>
                <a:lnTo>
                  <a:pt x="90931" y="23609"/>
                </a:lnTo>
                <a:lnTo>
                  <a:pt x="90968" y="23720"/>
                </a:lnTo>
                <a:lnTo>
                  <a:pt x="90968" y="23832"/>
                </a:lnTo>
                <a:lnTo>
                  <a:pt x="90931" y="23999"/>
                </a:lnTo>
                <a:lnTo>
                  <a:pt x="90838" y="24223"/>
                </a:lnTo>
                <a:lnTo>
                  <a:pt x="90745" y="24502"/>
                </a:lnTo>
                <a:lnTo>
                  <a:pt x="90652" y="24781"/>
                </a:lnTo>
                <a:lnTo>
                  <a:pt x="90615" y="24930"/>
                </a:lnTo>
                <a:lnTo>
                  <a:pt x="90596" y="25061"/>
                </a:lnTo>
                <a:lnTo>
                  <a:pt x="90596" y="25191"/>
                </a:lnTo>
                <a:lnTo>
                  <a:pt x="90615" y="25303"/>
                </a:lnTo>
                <a:lnTo>
                  <a:pt x="90652" y="25414"/>
                </a:lnTo>
                <a:lnTo>
                  <a:pt x="90726" y="25508"/>
                </a:lnTo>
                <a:lnTo>
                  <a:pt x="90838" y="25582"/>
                </a:lnTo>
                <a:lnTo>
                  <a:pt x="90968" y="25619"/>
                </a:lnTo>
                <a:lnTo>
                  <a:pt x="90894" y="25731"/>
                </a:lnTo>
                <a:lnTo>
                  <a:pt x="90838" y="25861"/>
                </a:lnTo>
                <a:lnTo>
                  <a:pt x="90801" y="25973"/>
                </a:lnTo>
                <a:lnTo>
                  <a:pt x="90764" y="26103"/>
                </a:lnTo>
                <a:lnTo>
                  <a:pt x="90745" y="26234"/>
                </a:lnTo>
                <a:lnTo>
                  <a:pt x="90745" y="26364"/>
                </a:lnTo>
                <a:lnTo>
                  <a:pt x="90764" y="26476"/>
                </a:lnTo>
                <a:lnTo>
                  <a:pt x="90782" y="26606"/>
                </a:lnTo>
                <a:lnTo>
                  <a:pt x="90819" y="26718"/>
                </a:lnTo>
                <a:lnTo>
                  <a:pt x="90875" y="26848"/>
                </a:lnTo>
                <a:lnTo>
                  <a:pt x="90950" y="26941"/>
                </a:lnTo>
                <a:lnTo>
                  <a:pt x="91024" y="27053"/>
                </a:lnTo>
                <a:lnTo>
                  <a:pt x="91099" y="27146"/>
                </a:lnTo>
                <a:lnTo>
                  <a:pt x="91210" y="27220"/>
                </a:lnTo>
                <a:lnTo>
                  <a:pt x="91322" y="27295"/>
                </a:lnTo>
                <a:lnTo>
                  <a:pt x="91434" y="27369"/>
                </a:lnTo>
                <a:lnTo>
                  <a:pt x="91359" y="27444"/>
                </a:lnTo>
                <a:lnTo>
                  <a:pt x="91303" y="27518"/>
                </a:lnTo>
                <a:lnTo>
                  <a:pt x="91248" y="27611"/>
                </a:lnTo>
                <a:lnTo>
                  <a:pt x="91210" y="27704"/>
                </a:lnTo>
                <a:lnTo>
                  <a:pt x="91154" y="27891"/>
                </a:lnTo>
                <a:lnTo>
                  <a:pt x="91136" y="28095"/>
                </a:lnTo>
                <a:lnTo>
                  <a:pt x="91173" y="28282"/>
                </a:lnTo>
                <a:lnTo>
                  <a:pt x="91248" y="28468"/>
                </a:lnTo>
                <a:lnTo>
                  <a:pt x="91303" y="28542"/>
                </a:lnTo>
                <a:lnTo>
                  <a:pt x="91359" y="28635"/>
                </a:lnTo>
                <a:lnTo>
                  <a:pt x="91434" y="28710"/>
                </a:lnTo>
                <a:lnTo>
                  <a:pt x="91527" y="28766"/>
                </a:lnTo>
                <a:lnTo>
                  <a:pt x="91359" y="28933"/>
                </a:lnTo>
                <a:lnTo>
                  <a:pt x="91210" y="29138"/>
                </a:lnTo>
                <a:lnTo>
                  <a:pt x="91080" y="29361"/>
                </a:lnTo>
                <a:lnTo>
                  <a:pt x="90968" y="29604"/>
                </a:lnTo>
                <a:lnTo>
                  <a:pt x="90894" y="29846"/>
                </a:lnTo>
                <a:lnTo>
                  <a:pt x="90838" y="30106"/>
                </a:lnTo>
                <a:lnTo>
                  <a:pt x="90819" y="30348"/>
                </a:lnTo>
                <a:lnTo>
                  <a:pt x="90838" y="30590"/>
                </a:lnTo>
                <a:lnTo>
                  <a:pt x="90875" y="30702"/>
                </a:lnTo>
                <a:lnTo>
                  <a:pt x="90931" y="30814"/>
                </a:lnTo>
                <a:lnTo>
                  <a:pt x="90987" y="30925"/>
                </a:lnTo>
                <a:lnTo>
                  <a:pt x="91061" y="31018"/>
                </a:lnTo>
                <a:lnTo>
                  <a:pt x="91192" y="31205"/>
                </a:lnTo>
                <a:lnTo>
                  <a:pt x="91248" y="31279"/>
                </a:lnTo>
                <a:lnTo>
                  <a:pt x="91303" y="31372"/>
                </a:lnTo>
                <a:lnTo>
                  <a:pt x="91322" y="31521"/>
                </a:lnTo>
                <a:lnTo>
                  <a:pt x="91341" y="31652"/>
                </a:lnTo>
                <a:lnTo>
                  <a:pt x="91378" y="31894"/>
                </a:lnTo>
                <a:lnTo>
                  <a:pt x="91415" y="32005"/>
                </a:lnTo>
                <a:lnTo>
                  <a:pt x="91471" y="32117"/>
                </a:lnTo>
                <a:lnTo>
                  <a:pt x="91583" y="32210"/>
                </a:lnTo>
                <a:lnTo>
                  <a:pt x="91750" y="32285"/>
                </a:lnTo>
                <a:lnTo>
                  <a:pt x="91639" y="32396"/>
                </a:lnTo>
                <a:lnTo>
                  <a:pt x="91545" y="32527"/>
                </a:lnTo>
                <a:lnTo>
                  <a:pt x="91452" y="32657"/>
                </a:lnTo>
                <a:lnTo>
                  <a:pt x="91378" y="32787"/>
                </a:lnTo>
                <a:lnTo>
                  <a:pt x="91341" y="32936"/>
                </a:lnTo>
                <a:lnTo>
                  <a:pt x="91285" y="33085"/>
                </a:lnTo>
                <a:lnTo>
                  <a:pt x="91266" y="33253"/>
                </a:lnTo>
                <a:lnTo>
                  <a:pt x="91266" y="33402"/>
                </a:lnTo>
                <a:lnTo>
                  <a:pt x="91303" y="33532"/>
                </a:lnTo>
                <a:lnTo>
                  <a:pt x="91359" y="33681"/>
                </a:lnTo>
                <a:lnTo>
                  <a:pt x="91397" y="33830"/>
                </a:lnTo>
                <a:lnTo>
                  <a:pt x="91415" y="33886"/>
                </a:lnTo>
                <a:lnTo>
                  <a:pt x="91415" y="33942"/>
                </a:lnTo>
                <a:lnTo>
                  <a:pt x="91397" y="34072"/>
                </a:lnTo>
                <a:lnTo>
                  <a:pt x="91341" y="34165"/>
                </a:lnTo>
                <a:lnTo>
                  <a:pt x="91173" y="34407"/>
                </a:lnTo>
                <a:lnTo>
                  <a:pt x="91099" y="34537"/>
                </a:lnTo>
                <a:lnTo>
                  <a:pt x="91043" y="34686"/>
                </a:lnTo>
                <a:lnTo>
                  <a:pt x="91006" y="34835"/>
                </a:lnTo>
                <a:lnTo>
                  <a:pt x="90968" y="34984"/>
                </a:lnTo>
                <a:lnTo>
                  <a:pt x="90950" y="35133"/>
                </a:lnTo>
                <a:lnTo>
                  <a:pt x="90950" y="35301"/>
                </a:lnTo>
                <a:lnTo>
                  <a:pt x="90987" y="35450"/>
                </a:lnTo>
                <a:lnTo>
                  <a:pt x="91024" y="35580"/>
                </a:lnTo>
                <a:lnTo>
                  <a:pt x="91099" y="35692"/>
                </a:lnTo>
                <a:lnTo>
                  <a:pt x="91210" y="35841"/>
                </a:lnTo>
                <a:lnTo>
                  <a:pt x="91303" y="35990"/>
                </a:lnTo>
                <a:lnTo>
                  <a:pt x="91322" y="36045"/>
                </a:lnTo>
                <a:lnTo>
                  <a:pt x="91303" y="36083"/>
                </a:lnTo>
                <a:lnTo>
                  <a:pt x="91248" y="36176"/>
                </a:lnTo>
                <a:lnTo>
                  <a:pt x="91192" y="36250"/>
                </a:lnTo>
                <a:lnTo>
                  <a:pt x="91136" y="36585"/>
                </a:lnTo>
                <a:lnTo>
                  <a:pt x="91117" y="36753"/>
                </a:lnTo>
                <a:lnTo>
                  <a:pt x="91099" y="36902"/>
                </a:lnTo>
                <a:lnTo>
                  <a:pt x="91117" y="37051"/>
                </a:lnTo>
                <a:lnTo>
                  <a:pt x="91173" y="37200"/>
                </a:lnTo>
                <a:lnTo>
                  <a:pt x="91229" y="37274"/>
                </a:lnTo>
                <a:lnTo>
                  <a:pt x="91285" y="37330"/>
                </a:lnTo>
                <a:lnTo>
                  <a:pt x="91359" y="37404"/>
                </a:lnTo>
                <a:lnTo>
                  <a:pt x="91434" y="37460"/>
                </a:lnTo>
                <a:lnTo>
                  <a:pt x="91303" y="37572"/>
                </a:lnTo>
                <a:lnTo>
                  <a:pt x="91192" y="37702"/>
                </a:lnTo>
                <a:lnTo>
                  <a:pt x="91080" y="37833"/>
                </a:lnTo>
                <a:lnTo>
                  <a:pt x="90987" y="37982"/>
                </a:lnTo>
                <a:lnTo>
                  <a:pt x="90912" y="38131"/>
                </a:lnTo>
                <a:lnTo>
                  <a:pt x="90875" y="38298"/>
                </a:lnTo>
                <a:lnTo>
                  <a:pt x="90838" y="38466"/>
                </a:lnTo>
                <a:lnTo>
                  <a:pt x="90857" y="38633"/>
                </a:lnTo>
                <a:lnTo>
                  <a:pt x="90875" y="38726"/>
                </a:lnTo>
                <a:lnTo>
                  <a:pt x="90912" y="38819"/>
                </a:lnTo>
                <a:lnTo>
                  <a:pt x="91024" y="39006"/>
                </a:lnTo>
                <a:lnTo>
                  <a:pt x="91136" y="39155"/>
                </a:lnTo>
                <a:lnTo>
                  <a:pt x="91173" y="39229"/>
                </a:lnTo>
                <a:lnTo>
                  <a:pt x="91192" y="39285"/>
                </a:lnTo>
                <a:lnTo>
                  <a:pt x="91173" y="39359"/>
                </a:lnTo>
                <a:lnTo>
                  <a:pt x="91154" y="39434"/>
                </a:lnTo>
                <a:lnTo>
                  <a:pt x="91043" y="39601"/>
                </a:lnTo>
                <a:lnTo>
                  <a:pt x="90912" y="39788"/>
                </a:lnTo>
                <a:lnTo>
                  <a:pt x="90838" y="39918"/>
                </a:lnTo>
                <a:lnTo>
                  <a:pt x="90782" y="40085"/>
                </a:lnTo>
                <a:lnTo>
                  <a:pt x="90745" y="40253"/>
                </a:lnTo>
                <a:lnTo>
                  <a:pt x="90726" y="40421"/>
                </a:lnTo>
                <a:lnTo>
                  <a:pt x="90708" y="40607"/>
                </a:lnTo>
                <a:lnTo>
                  <a:pt x="90708" y="40774"/>
                </a:lnTo>
                <a:lnTo>
                  <a:pt x="90745" y="40942"/>
                </a:lnTo>
                <a:lnTo>
                  <a:pt x="90801" y="41109"/>
                </a:lnTo>
                <a:lnTo>
                  <a:pt x="90894" y="41258"/>
                </a:lnTo>
                <a:lnTo>
                  <a:pt x="90950" y="41352"/>
                </a:lnTo>
                <a:lnTo>
                  <a:pt x="91043" y="41445"/>
                </a:lnTo>
                <a:lnTo>
                  <a:pt x="91136" y="41519"/>
                </a:lnTo>
                <a:lnTo>
                  <a:pt x="91229" y="41575"/>
                </a:lnTo>
                <a:lnTo>
                  <a:pt x="91210" y="41798"/>
                </a:lnTo>
                <a:lnTo>
                  <a:pt x="91285" y="41985"/>
                </a:lnTo>
                <a:lnTo>
                  <a:pt x="91378" y="42152"/>
                </a:lnTo>
                <a:lnTo>
                  <a:pt x="91415" y="42227"/>
                </a:lnTo>
                <a:lnTo>
                  <a:pt x="91471" y="42301"/>
                </a:lnTo>
                <a:lnTo>
                  <a:pt x="91545" y="42357"/>
                </a:lnTo>
                <a:lnTo>
                  <a:pt x="91639" y="42413"/>
                </a:lnTo>
                <a:lnTo>
                  <a:pt x="91490" y="42580"/>
                </a:lnTo>
                <a:lnTo>
                  <a:pt x="91322" y="42785"/>
                </a:lnTo>
                <a:lnTo>
                  <a:pt x="91266" y="42897"/>
                </a:lnTo>
                <a:lnTo>
                  <a:pt x="91210" y="43009"/>
                </a:lnTo>
                <a:lnTo>
                  <a:pt x="91173" y="43120"/>
                </a:lnTo>
                <a:lnTo>
                  <a:pt x="91154" y="43232"/>
                </a:lnTo>
                <a:lnTo>
                  <a:pt x="91154" y="43306"/>
                </a:lnTo>
                <a:lnTo>
                  <a:pt x="91173" y="43381"/>
                </a:lnTo>
                <a:lnTo>
                  <a:pt x="91210" y="43493"/>
                </a:lnTo>
                <a:lnTo>
                  <a:pt x="91266" y="43604"/>
                </a:lnTo>
                <a:lnTo>
                  <a:pt x="91303" y="43716"/>
                </a:lnTo>
                <a:lnTo>
                  <a:pt x="91303" y="43939"/>
                </a:lnTo>
                <a:lnTo>
                  <a:pt x="91303" y="44163"/>
                </a:lnTo>
                <a:lnTo>
                  <a:pt x="91303" y="44368"/>
                </a:lnTo>
                <a:lnTo>
                  <a:pt x="91341" y="44610"/>
                </a:lnTo>
                <a:lnTo>
                  <a:pt x="91397" y="44666"/>
                </a:lnTo>
                <a:lnTo>
                  <a:pt x="91452" y="44703"/>
                </a:lnTo>
                <a:lnTo>
                  <a:pt x="91490" y="44740"/>
                </a:lnTo>
                <a:lnTo>
                  <a:pt x="91508" y="44796"/>
                </a:lnTo>
                <a:lnTo>
                  <a:pt x="91508" y="44833"/>
                </a:lnTo>
                <a:lnTo>
                  <a:pt x="91471" y="44889"/>
                </a:lnTo>
                <a:lnTo>
                  <a:pt x="91434" y="44926"/>
                </a:lnTo>
                <a:lnTo>
                  <a:pt x="91378" y="44982"/>
                </a:lnTo>
                <a:lnTo>
                  <a:pt x="91303" y="45131"/>
                </a:lnTo>
                <a:lnTo>
                  <a:pt x="91248" y="45280"/>
                </a:lnTo>
                <a:lnTo>
                  <a:pt x="91192" y="45503"/>
                </a:lnTo>
                <a:lnTo>
                  <a:pt x="91173" y="45690"/>
                </a:lnTo>
                <a:lnTo>
                  <a:pt x="91192" y="45894"/>
                </a:lnTo>
                <a:lnTo>
                  <a:pt x="91229" y="46081"/>
                </a:lnTo>
                <a:lnTo>
                  <a:pt x="91322" y="46434"/>
                </a:lnTo>
                <a:lnTo>
                  <a:pt x="91341" y="46602"/>
                </a:lnTo>
                <a:lnTo>
                  <a:pt x="91359" y="46769"/>
                </a:lnTo>
                <a:lnTo>
                  <a:pt x="91341" y="46974"/>
                </a:lnTo>
                <a:lnTo>
                  <a:pt x="91285" y="47179"/>
                </a:lnTo>
                <a:lnTo>
                  <a:pt x="91229" y="47384"/>
                </a:lnTo>
                <a:lnTo>
                  <a:pt x="91192" y="47589"/>
                </a:lnTo>
                <a:lnTo>
                  <a:pt x="91173" y="47682"/>
                </a:lnTo>
                <a:lnTo>
                  <a:pt x="91173" y="47775"/>
                </a:lnTo>
                <a:lnTo>
                  <a:pt x="91192" y="47868"/>
                </a:lnTo>
                <a:lnTo>
                  <a:pt x="91229" y="47961"/>
                </a:lnTo>
                <a:lnTo>
                  <a:pt x="91266" y="48054"/>
                </a:lnTo>
                <a:lnTo>
                  <a:pt x="91341" y="48147"/>
                </a:lnTo>
                <a:lnTo>
                  <a:pt x="91434" y="48222"/>
                </a:lnTo>
                <a:lnTo>
                  <a:pt x="91545" y="48315"/>
                </a:lnTo>
                <a:lnTo>
                  <a:pt x="91452" y="48426"/>
                </a:lnTo>
                <a:lnTo>
                  <a:pt x="91359" y="48538"/>
                </a:lnTo>
                <a:lnTo>
                  <a:pt x="91248" y="48762"/>
                </a:lnTo>
                <a:lnTo>
                  <a:pt x="91154" y="49004"/>
                </a:lnTo>
                <a:lnTo>
                  <a:pt x="91099" y="49264"/>
                </a:lnTo>
                <a:lnTo>
                  <a:pt x="91099" y="49506"/>
                </a:lnTo>
                <a:lnTo>
                  <a:pt x="91099" y="49767"/>
                </a:lnTo>
                <a:lnTo>
                  <a:pt x="91136" y="50046"/>
                </a:lnTo>
                <a:lnTo>
                  <a:pt x="91173" y="50307"/>
                </a:lnTo>
                <a:lnTo>
                  <a:pt x="91061" y="50307"/>
                </a:lnTo>
                <a:lnTo>
                  <a:pt x="90950" y="50325"/>
                </a:lnTo>
                <a:lnTo>
                  <a:pt x="90745" y="50400"/>
                </a:lnTo>
                <a:lnTo>
                  <a:pt x="90540" y="50456"/>
                </a:lnTo>
                <a:lnTo>
                  <a:pt x="90447" y="50493"/>
                </a:lnTo>
                <a:lnTo>
                  <a:pt x="90242" y="50493"/>
                </a:lnTo>
                <a:lnTo>
                  <a:pt x="90131" y="50474"/>
                </a:lnTo>
                <a:lnTo>
                  <a:pt x="89888" y="50437"/>
                </a:lnTo>
                <a:lnTo>
                  <a:pt x="89646" y="50400"/>
                </a:lnTo>
                <a:lnTo>
                  <a:pt x="89516" y="50400"/>
                </a:lnTo>
                <a:lnTo>
                  <a:pt x="89367" y="50419"/>
                </a:lnTo>
                <a:lnTo>
                  <a:pt x="89200" y="50474"/>
                </a:lnTo>
                <a:lnTo>
                  <a:pt x="89013" y="50567"/>
                </a:lnTo>
                <a:lnTo>
                  <a:pt x="88827" y="50642"/>
                </a:lnTo>
                <a:lnTo>
                  <a:pt x="88753" y="50661"/>
                </a:lnTo>
                <a:lnTo>
                  <a:pt x="88678" y="50679"/>
                </a:lnTo>
                <a:lnTo>
                  <a:pt x="88529" y="50642"/>
                </a:lnTo>
                <a:lnTo>
                  <a:pt x="88399" y="50605"/>
                </a:lnTo>
                <a:lnTo>
                  <a:pt x="88157" y="50512"/>
                </a:lnTo>
                <a:lnTo>
                  <a:pt x="88027" y="50474"/>
                </a:lnTo>
                <a:lnTo>
                  <a:pt x="87896" y="50437"/>
                </a:lnTo>
                <a:lnTo>
                  <a:pt x="87747" y="50419"/>
                </a:lnTo>
                <a:lnTo>
                  <a:pt x="87598" y="50437"/>
                </a:lnTo>
                <a:lnTo>
                  <a:pt x="87580" y="50270"/>
                </a:lnTo>
                <a:lnTo>
                  <a:pt x="87561" y="50195"/>
                </a:lnTo>
                <a:lnTo>
                  <a:pt x="87543" y="50139"/>
                </a:lnTo>
                <a:lnTo>
                  <a:pt x="87505" y="50083"/>
                </a:lnTo>
                <a:lnTo>
                  <a:pt x="87468" y="50046"/>
                </a:lnTo>
                <a:lnTo>
                  <a:pt x="87375" y="49990"/>
                </a:lnTo>
                <a:lnTo>
                  <a:pt x="87263" y="49972"/>
                </a:lnTo>
                <a:lnTo>
                  <a:pt x="87114" y="49990"/>
                </a:lnTo>
                <a:lnTo>
                  <a:pt x="86965" y="50028"/>
                </a:lnTo>
                <a:lnTo>
                  <a:pt x="86816" y="50083"/>
                </a:lnTo>
                <a:lnTo>
                  <a:pt x="86649" y="50158"/>
                </a:lnTo>
                <a:lnTo>
                  <a:pt x="86481" y="50251"/>
                </a:lnTo>
                <a:lnTo>
                  <a:pt x="86183" y="50437"/>
                </a:lnTo>
                <a:lnTo>
                  <a:pt x="85923" y="50623"/>
                </a:lnTo>
                <a:lnTo>
                  <a:pt x="85774" y="50772"/>
                </a:lnTo>
                <a:lnTo>
                  <a:pt x="85699" y="50623"/>
                </a:lnTo>
                <a:lnTo>
                  <a:pt x="85606" y="50512"/>
                </a:lnTo>
                <a:lnTo>
                  <a:pt x="85495" y="50419"/>
                </a:lnTo>
                <a:lnTo>
                  <a:pt x="85364" y="50363"/>
                </a:lnTo>
                <a:lnTo>
                  <a:pt x="85215" y="50325"/>
                </a:lnTo>
                <a:lnTo>
                  <a:pt x="85066" y="50325"/>
                </a:lnTo>
                <a:lnTo>
                  <a:pt x="84917" y="50363"/>
                </a:lnTo>
                <a:lnTo>
                  <a:pt x="84787" y="50419"/>
                </a:lnTo>
                <a:lnTo>
                  <a:pt x="84750" y="50344"/>
                </a:lnTo>
                <a:lnTo>
                  <a:pt x="84713" y="50270"/>
                </a:lnTo>
                <a:lnTo>
                  <a:pt x="84638" y="50232"/>
                </a:lnTo>
                <a:lnTo>
                  <a:pt x="84545" y="50214"/>
                </a:lnTo>
                <a:lnTo>
                  <a:pt x="84433" y="50214"/>
                </a:lnTo>
                <a:lnTo>
                  <a:pt x="84322" y="50232"/>
                </a:lnTo>
                <a:lnTo>
                  <a:pt x="84061" y="50288"/>
                </a:lnTo>
                <a:lnTo>
                  <a:pt x="83819" y="50381"/>
                </a:lnTo>
                <a:lnTo>
                  <a:pt x="83577" y="50493"/>
                </a:lnTo>
                <a:lnTo>
                  <a:pt x="83372" y="50586"/>
                </a:lnTo>
                <a:lnTo>
                  <a:pt x="83260" y="50679"/>
                </a:lnTo>
                <a:lnTo>
                  <a:pt x="83242" y="50586"/>
                </a:lnTo>
                <a:lnTo>
                  <a:pt x="83205" y="50512"/>
                </a:lnTo>
                <a:lnTo>
                  <a:pt x="83167" y="50456"/>
                </a:lnTo>
                <a:lnTo>
                  <a:pt x="83111" y="50419"/>
                </a:lnTo>
                <a:lnTo>
                  <a:pt x="83037" y="50381"/>
                </a:lnTo>
                <a:lnTo>
                  <a:pt x="82963" y="50363"/>
                </a:lnTo>
                <a:lnTo>
                  <a:pt x="82795" y="50363"/>
                </a:lnTo>
                <a:lnTo>
                  <a:pt x="82609" y="50400"/>
                </a:lnTo>
                <a:lnTo>
                  <a:pt x="82423" y="50456"/>
                </a:lnTo>
                <a:lnTo>
                  <a:pt x="82106" y="50567"/>
                </a:lnTo>
                <a:lnTo>
                  <a:pt x="82106" y="50567"/>
                </a:lnTo>
                <a:lnTo>
                  <a:pt x="82125" y="50456"/>
                </a:lnTo>
                <a:lnTo>
                  <a:pt x="82106" y="50419"/>
                </a:lnTo>
                <a:lnTo>
                  <a:pt x="82088" y="50381"/>
                </a:lnTo>
                <a:lnTo>
                  <a:pt x="82013" y="50325"/>
                </a:lnTo>
                <a:lnTo>
                  <a:pt x="81920" y="50288"/>
                </a:lnTo>
                <a:lnTo>
                  <a:pt x="81641" y="50288"/>
                </a:lnTo>
                <a:lnTo>
                  <a:pt x="81473" y="50307"/>
                </a:lnTo>
                <a:lnTo>
                  <a:pt x="81306" y="50344"/>
                </a:lnTo>
                <a:lnTo>
                  <a:pt x="80952" y="50456"/>
                </a:lnTo>
                <a:lnTo>
                  <a:pt x="80617" y="50567"/>
                </a:lnTo>
                <a:lnTo>
                  <a:pt x="80356" y="50698"/>
                </a:lnTo>
                <a:lnTo>
                  <a:pt x="80188" y="50791"/>
                </a:lnTo>
                <a:lnTo>
                  <a:pt x="80188" y="50716"/>
                </a:lnTo>
                <a:lnTo>
                  <a:pt x="80170" y="50642"/>
                </a:lnTo>
                <a:lnTo>
                  <a:pt x="80133" y="50605"/>
                </a:lnTo>
                <a:lnTo>
                  <a:pt x="80077" y="50549"/>
                </a:lnTo>
                <a:lnTo>
                  <a:pt x="80021" y="50512"/>
                </a:lnTo>
                <a:lnTo>
                  <a:pt x="79946" y="50493"/>
                </a:lnTo>
                <a:lnTo>
                  <a:pt x="79779" y="50456"/>
                </a:lnTo>
                <a:lnTo>
                  <a:pt x="79425" y="50456"/>
                </a:lnTo>
                <a:lnTo>
                  <a:pt x="79276" y="50474"/>
                </a:lnTo>
                <a:lnTo>
                  <a:pt x="79164" y="50493"/>
                </a:lnTo>
                <a:lnTo>
                  <a:pt x="79164" y="50325"/>
                </a:lnTo>
                <a:lnTo>
                  <a:pt x="79164" y="50251"/>
                </a:lnTo>
                <a:lnTo>
                  <a:pt x="79146" y="50176"/>
                </a:lnTo>
                <a:lnTo>
                  <a:pt x="79109" y="50139"/>
                </a:lnTo>
                <a:lnTo>
                  <a:pt x="79071" y="50083"/>
                </a:lnTo>
                <a:lnTo>
                  <a:pt x="78978" y="50028"/>
                </a:lnTo>
                <a:lnTo>
                  <a:pt x="78848" y="49990"/>
                </a:lnTo>
                <a:lnTo>
                  <a:pt x="78699" y="49990"/>
                </a:lnTo>
                <a:lnTo>
                  <a:pt x="78550" y="50009"/>
                </a:lnTo>
                <a:lnTo>
                  <a:pt x="78364" y="50046"/>
                </a:lnTo>
                <a:lnTo>
                  <a:pt x="78196" y="50102"/>
                </a:lnTo>
                <a:lnTo>
                  <a:pt x="78010" y="50158"/>
                </a:lnTo>
                <a:lnTo>
                  <a:pt x="77675" y="50325"/>
                </a:lnTo>
                <a:lnTo>
                  <a:pt x="77377" y="50474"/>
                </a:lnTo>
                <a:lnTo>
                  <a:pt x="77191" y="50605"/>
                </a:lnTo>
                <a:lnTo>
                  <a:pt x="77154" y="50493"/>
                </a:lnTo>
                <a:lnTo>
                  <a:pt x="77079" y="50400"/>
                </a:lnTo>
                <a:lnTo>
                  <a:pt x="76986" y="50325"/>
                </a:lnTo>
                <a:lnTo>
                  <a:pt x="76893" y="50251"/>
                </a:lnTo>
                <a:lnTo>
                  <a:pt x="76781" y="50195"/>
                </a:lnTo>
                <a:lnTo>
                  <a:pt x="76670" y="50158"/>
                </a:lnTo>
                <a:lnTo>
                  <a:pt x="76558" y="50139"/>
                </a:lnTo>
                <a:lnTo>
                  <a:pt x="76446" y="50158"/>
                </a:lnTo>
                <a:lnTo>
                  <a:pt x="76316" y="50176"/>
                </a:lnTo>
                <a:lnTo>
                  <a:pt x="76204" y="50232"/>
                </a:lnTo>
                <a:lnTo>
                  <a:pt x="76111" y="50288"/>
                </a:lnTo>
                <a:lnTo>
                  <a:pt x="75999" y="50344"/>
                </a:lnTo>
                <a:lnTo>
                  <a:pt x="75795" y="50512"/>
                </a:lnTo>
                <a:lnTo>
                  <a:pt x="75683" y="50400"/>
                </a:lnTo>
                <a:lnTo>
                  <a:pt x="75553" y="50307"/>
                </a:lnTo>
                <a:lnTo>
                  <a:pt x="75311" y="50251"/>
                </a:lnTo>
                <a:lnTo>
                  <a:pt x="75087" y="50195"/>
                </a:lnTo>
                <a:lnTo>
                  <a:pt x="74882" y="50195"/>
                </a:lnTo>
                <a:lnTo>
                  <a:pt x="74678" y="50232"/>
                </a:lnTo>
                <a:lnTo>
                  <a:pt x="74473" y="50288"/>
                </a:lnTo>
                <a:lnTo>
                  <a:pt x="74287" y="50400"/>
                </a:lnTo>
                <a:lnTo>
                  <a:pt x="74100" y="50530"/>
                </a:lnTo>
                <a:lnTo>
                  <a:pt x="73933" y="50716"/>
                </a:lnTo>
                <a:lnTo>
                  <a:pt x="73840" y="50586"/>
                </a:lnTo>
                <a:lnTo>
                  <a:pt x="73709" y="50474"/>
                </a:lnTo>
                <a:lnTo>
                  <a:pt x="73579" y="50400"/>
                </a:lnTo>
                <a:lnTo>
                  <a:pt x="73430" y="50363"/>
                </a:lnTo>
                <a:lnTo>
                  <a:pt x="73281" y="50344"/>
                </a:lnTo>
                <a:lnTo>
                  <a:pt x="73114" y="50363"/>
                </a:lnTo>
                <a:lnTo>
                  <a:pt x="72965" y="50381"/>
                </a:lnTo>
                <a:lnTo>
                  <a:pt x="72816" y="50437"/>
                </a:lnTo>
                <a:lnTo>
                  <a:pt x="72778" y="50270"/>
                </a:lnTo>
                <a:lnTo>
                  <a:pt x="72741" y="50121"/>
                </a:lnTo>
                <a:lnTo>
                  <a:pt x="72667" y="50009"/>
                </a:lnTo>
                <a:lnTo>
                  <a:pt x="72574" y="49934"/>
                </a:lnTo>
                <a:lnTo>
                  <a:pt x="72462" y="49879"/>
                </a:lnTo>
                <a:lnTo>
                  <a:pt x="72350" y="49841"/>
                </a:lnTo>
                <a:lnTo>
                  <a:pt x="72220" y="49823"/>
                </a:lnTo>
                <a:lnTo>
                  <a:pt x="72071" y="49841"/>
                </a:lnTo>
                <a:lnTo>
                  <a:pt x="71941" y="49860"/>
                </a:lnTo>
                <a:lnTo>
                  <a:pt x="71792" y="49897"/>
                </a:lnTo>
                <a:lnTo>
                  <a:pt x="71661" y="49953"/>
                </a:lnTo>
                <a:lnTo>
                  <a:pt x="71531" y="50009"/>
                </a:lnTo>
                <a:lnTo>
                  <a:pt x="71401" y="50083"/>
                </a:lnTo>
                <a:lnTo>
                  <a:pt x="71289" y="50176"/>
                </a:lnTo>
                <a:lnTo>
                  <a:pt x="71177" y="50251"/>
                </a:lnTo>
                <a:lnTo>
                  <a:pt x="71103" y="50344"/>
                </a:lnTo>
                <a:lnTo>
                  <a:pt x="71010" y="50158"/>
                </a:lnTo>
                <a:lnTo>
                  <a:pt x="70954" y="50083"/>
                </a:lnTo>
                <a:lnTo>
                  <a:pt x="70879" y="50009"/>
                </a:lnTo>
                <a:lnTo>
                  <a:pt x="70824" y="49972"/>
                </a:lnTo>
                <a:lnTo>
                  <a:pt x="70768" y="49934"/>
                </a:lnTo>
                <a:lnTo>
                  <a:pt x="70693" y="49897"/>
                </a:lnTo>
                <a:lnTo>
                  <a:pt x="70619" y="49879"/>
                </a:lnTo>
                <a:lnTo>
                  <a:pt x="70470" y="49879"/>
                </a:lnTo>
                <a:lnTo>
                  <a:pt x="70302" y="49916"/>
                </a:lnTo>
                <a:lnTo>
                  <a:pt x="70116" y="49990"/>
                </a:lnTo>
                <a:lnTo>
                  <a:pt x="69949" y="50083"/>
                </a:lnTo>
                <a:lnTo>
                  <a:pt x="69781" y="50251"/>
                </a:lnTo>
                <a:lnTo>
                  <a:pt x="69706" y="50176"/>
                </a:lnTo>
                <a:lnTo>
                  <a:pt x="69613" y="50121"/>
                </a:lnTo>
                <a:lnTo>
                  <a:pt x="69520" y="50083"/>
                </a:lnTo>
                <a:lnTo>
                  <a:pt x="69427" y="50065"/>
                </a:lnTo>
                <a:lnTo>
                  <a:pt x="69260" y="50046"/>
                </a:lnTo>
                <a:lnTo>
                  <a:pt x="69092" y="50065"/>
                </a:lnTo>
                <a:lnTo>
                  <a:pt x="68925" y="50121"/>
                </a:lnTo>
                <a:lnTo>
                  <a:pt x="68776" y="50214"/>
                </a:lnTo>
                <a:lnTo>
                  <a:pt x="68776" y="50139"/>
                </a:lnTo>
                <a:lnTo>
                  <a:pt x="68757" y="50083"/>
                </a:lnTo>
                <a:lnTo>
                  <a:pt x="68701" y="50046"/>
                </a:lnTo>
                <a:lnTo>
                  <a:pt x="68627" y="50028"/>
                </a:lnTo>
                <a:lnTo>
                  <a:pt x="68534" y="50009"/>
                </a:lnTo>
                <a:lnTo>
                  <a:pt x="68422" y="50009"/>
                </a:lnTo>
                <a:lnTo>
                  <a:pt x="68180" y="50028"/>
                </a:lnTo>
                <a:lnTo>
                  <a:pt x="67956" y="50065"/>
                </a:lnTo>
                <a:lnTo>
                  <a:pt x="67733" y="50102"/>
                </a:lnTo>
                <a:lnTo>
                  <a:pt x="67491" y="50158"/>
                </a:lnTo>
                <a:lnTo>
                  <a:pt x="67416" y="50121"/>
                </a:lnTo>
                <a:lnTo>
                  <a:pt x="67249" y="50083"/>
                </a:lnTo>
                <a:lnTo>
                  <a:pt x="67025" y="50065"/>
                </a:lnTo>
                <a:lnTo>
                  <a:pt x="66783" y="50065"/>
                </a:lnTo>
                <a:lnTo>
                  <a:pt x="66523" y="50102"/>
                </a:lnTo>
                <a:lnTo>
                  <a:pt x="66392" y="50139"/>
                </a:lnTo>
                <a:lnTo>
                  <a:pt x="66281" y="50176"/>
                </a:lnTo>
                <a:lnTo>
                  <a:pt x="66169" y="50232"/>
                </a:lnTo>
                <a:lnTo>
                  <a:pt x="66057" y="50325"/>
                </a:lnTo>
                <a:lnTo>
                  <a:pt x="66057" y="50251"/>
                </a:lnTo>
                <a:lnTo>
                  <a:pt x="66020" y="50195"/>
                </a:lnTo>
                <a:lnTo>
                  <a:pt x="65964" y="50139"/>
                </a:lnTo>
                <a:lnTo>
                  <a:pt x="65890" y="50102"/>
                </a:lnTo>
                <a:lnTo>
                  <a:pt x="65797" y="50083"/>
                </a:lnTo>
                <a:lnTo>
                  <a:pt x="65704" y="50065"/>
                </a:lnTo>
                <a:lnTo>
                  <a:pt x="65480" y="50046"/>
                </a:lnTo>
                <a:lnTo>
                  <a:pt x="65257" y="50046"/>
                </a:lnTo>
                <a:lnTo>
                  <a:pt x="65033" y="50065"/>
                </a:lnTo>
                <a:lnTo>
                  <a:pt x="64866" y="50083"/>
                </a:lnTo>
                <a:lnTo>
                  <a:pt x="64735" y="50102"/>
                </a:lnTo>
                <a:lnTo>
                  <a:pt x="64512" y="50214"/>
                </a:lnTo>
                <a:lnTo>
                  <a:pt x="64363" y="50288"/>
                </a:lnTo>
                <a:lnTo>
                  <a:pt x="64251" y="50307"/>
                </a:lnTo>
                <a:lnTo>
                  <a:pt x="64233" y="50288"/>
                </a:lnTo>
                <a:lnTo>
                  <a:pt x="64196" y="50251"/>
                </a:lnTo>
                <a:lnTo>
                  <a:pt x="64158" y="50214"/>
                </a:lnTo>
                <a:lnTo>
                  <a:pt x="64102" y="50195"/>
                </a:lnTo>
                <a:lnTo>
                  <a:pt x="63991" y="50158"/>
                </a:lnTo>
                <a:lnTo>
                  <a:pt x="63860" y="50139"/>
                </a:lnTo>
                <a:lnTo>
                  <a:pt x="63730" y="50102"/>
                </a:lnTo>
                <a:lnTo>
                  <a:pt x="63600" y="50083"/>
                </a:lnTo>
                <a:lnTo>
                  <a:pt x="63507" y="50083"/>
                </a:lnTo>
                <a:lnTo>
                  <a:pt x="63414" y="50102"/>
                </a:lnTo>
                <a:lnTo>
                  <a:pt x="63227" y="50139"/>
                </a:lnTo>
                <a:lnTo>
                  <a:pt x="63041" y="50176"/>
                </a:lnTo>
                <a:lnTo>
                  <a:pt x="62874" y="50195"/>
                </a:lnTo>
                <a:lnTo>
                  <a:pt x="62706" y="50121"/>
                </a:lnTo>
                <a:lnTo>
                  <a:pt x="62557" y="50065"/>
                </a:lnTo>
                <a:lnTo>
                  <a:pt x="62445" y="50028"/>
                </a:lnTo>
                <a:lnTo>
                  <a:pt x="62222" y="50028"/>
                </a:lnTo>
                <a:lnTo>
                  <a:pt x="62017" y="50046"/>
                </a:lnTo>
                <a:lnTo>
                  <a:pt x="61794" y="50083"/>
                </a:lnTo>
                <a:lnTo>
                  <a:pt x="61608" y="50158"/>
                </a:lnTo>
                <a:lnTo>
                  <a:pt x="61403" y="50251"/>
                </a:lnTo>
                <a:lnTo>
                  <a:pt x="61217" y="50344"/>
                </a:lnTo>
                <a:lnTo>
                  <a:pt x="61142" y="50381"/>
                </a:lnTo>
                <a:lnTo>
                  <a:pt x="61068" y="50419"/>
                </a:lnTo>
                <a:lnTo>
                  <a:pt x="60975" y="50437"/>
                </a:lnTo>
                <a:lnTo>
                  <a:pt x="60900" y="50419"/>
                </a:lnTo>
                <a:lnTo>
                  <a:pt x="60826" y="50381"/>
                </a:lnTo>
                <a:lnTo>
                  <a:pt x="60733" y="50325"/>
                </a:lnTo>
                <a:lnTo>
                  <a:pt x="60639" y="50251"/>
                </a:lnTo>
                <a:lnTo>
                  <a:pt x="60565" y="50214"/>
                </a:lnTo>
                <a:lnTo>
                  <a:pt x="60472" y="50195"/>
                </a:lnTo>
                <a:lnTo>
                  <a:pt x="60379" y="50195"/>
                </a:lnTo>
                <a:lnTo>
                  <a:pt x="60230" y="50251"/>
                </a:lnTo>
                <a:lnTo>
                  <a:pt x="60100" y="50288"/>
                </a:lnTo>
                <a:lnTo>
                  <a:pt x="60025" y="50307"/>
                </a:lnTo>
                <a:lnTo>
                  <a:pt x="59951" y="50307"/>
                </a:lnTo>
                <a:lnTo>
                  <a:pt x="59876" y="50288"/>
                </a:lnTo>
                <a:lnTo>
                  <a:pt x="59802" y="50251"/>
                </a:lnTo>
                <a:lnTo>
                  <a:pt x="59653" y="50139"/>
                </a:lnTo>
                <a:lnTo>
                  <a:pt x="59467" y="50046"/>
                </a:lnTo>
                <a:lnTo>
                  <a:pt x="59373" y="49990"/>
                </a:lnTo>
                <a:lnTo>
                  <a:pt x="59262" y="49972"/>
                </a:lnTo>
                <a:lnTo>
                  <a:pt x="59169" y="49953"/>
                </a:lnTo>
                <a:lnTo>
                  <a:pt x="59057" y="49972"/>
                </a:lnTo>
                <a:lnTo>
                  <a:pt x="58964" y="49990"/>
                </a:lnTo>
                <a:lnTo>
                  <a:pt x="58871" y="50028"/>
                </a:lnTo>
                <a:lnTo>
                  <a:pt x="58685" y="50102"/>
                </a:lnTo>
                <a:lnTo>
                  <a:pt x="58610" y="50121"/>
                </a:lnTo>
                <a:lnTo>
                  <a:pt x="58517" y="50139"/>
                </a:lnTo>
                <a:lnTo>
                  <a:pt x="58424" y="50121"/>
                </a:lnTo>
                <a:lnTo>
                  <a:pt x="58349" y="50102"/>
                </a:lnTo>
                <a:lnTo>
                  <a:pt x="58163" y="50028"/>
                </a:lnTo>
                <a:lnTo>
                  <a:pt x="57977" y="49972"/>
                </a:lnTo>
                <a:lnTo>
                  <a:pt x="57884" y="49934"/>
                </a:lnTo>
                <a:lnTo>
                  <a:pt x="57642" y="49934"/>
                </a:lnTo>
                <a:lnTo>
                  <a:pt x="57512" y="49972"/>
                </a:lnTo>
                <a:lnTo>
                  <a:pt x="57381" y="50028"/>
                </a:lnTo>
                <a:lnTo>
                  <a:pt x="57270" y="50083"/>
                </a:lnTo>
                <a:lnTo>
                  <a:pt x="57028" y="50214"/>
                </a:lnTo>
                <a:lnTo>
                  <a:pt x="56897" y="50251"/>
                </a:lnTo>
                <a:lnTo>
                  <a:pt x="56786" y="50288"/>
                </a:lnTo>
                <a:lnTo>
                  <a:pt x="56692" y="50270"/>
                </a:lnTo>
                <a:lnTo>
                  <a:pt x="56599" y="50251"/>
                </a:lnTo>
                <a:lnTo>
                  <a:pt x="56357" y="50176"/>
                </a:lnTo>
                <a:lnTo>
                  <a:pt x="56134" y="50102"/>
                </a:lnTo>
                <a:lnTo>
                  <a:pt x="56022" y="50083"/>
                </a:lnTo>
                <a:lnTo>
                  <a:pt x="55911" y="50083"/>
                </a:lnTo>
                <a:lnTo>
                  <a:pt x="55668" y="50102"/>
                </a:lnTo>
                <a:lnTo>
                  <a:pt x="55445" y="50158"/>
                </a:lnTo>
                <a:lnTo>
                  <a:pt x="55240" y="50195"/>
                </a:lnTo>
                <a:lnTo>
                  <a:pt x="55147" y="50195"/>
                </a:lnTo>
                <a:lnTo>
                  <a:pt x="55054" y="50176"/>
                </a:lnTo>
                <a:lnTo>
                  <a:pt x="54961" y="50139"/>
                </a:lnTo>
                <a:lnTo>
                  <a:pt x="54887" y="50102"/>
                </a:lnTo>
                <a:lnTo>
                  <a:pt x="54738" y="49990"/>
                </a:lnTo>
                <a:lnTo>
                  <a:pt x="54644" y="49934"/>
                </a:lnTo>
                <a:lnTo>
                  <a:pt x="54570" y="49897"/>
                </a:lnTo>
                <a:lnTo>
                  <a:pt x="54458" y="49860"/>
                </a:lnTo>
                <a:lnTo>
                  <a:pt x="54328" y="49841"/>
                </a:lnTo>
                <a:lnTo>
                  <a:pt x="54235" y="49860"/>
                </a:lnTo>
                <a:lnTo>
                  <a:pt x="54142" y="49879"/>
                </a:lnTo>
                <a:lnTo>
                  <a:pt x="53956" y="49934"/>
                </a:lnTo>
                <a:lnTo>
                  <a:pt x="53769" y="49990"/>
                </a:lnTo>
                <a:lnTo>
                  <a:pt x="53676" y="50009"/>
                </a:lnTo>
                <a:lnTo>
                  <a:pt x="53602" y="50028"/>
                </a:lnTo>
                <a:lnTo>
                  <a:pt x="53490" y="50009"/>
                </a:lnTo>
                <a:lnTo>
                  <a:pt x="53397" y="49990"/>
                </a:lnTo>
                <a:lnTo>
                  <a:pt x="53174" y="49916"/>
                </a:lnTo>
                <a:lnTo>
                  <a:pt x="52950" y="49841"/>
                </a:lnTo>
                <a:lnTo>
                  <a:pt x="52839" y="49823"/>
                </a:lnTo>
                <a:lnTo>
                  <a:pt x="52727" y="49804"/>
                </a:lnTo>
                <a:lnTo>
                  <a:pt x="52522" y="49823"/>
                </a:lnTo>
                <a:lnTo>
                  <a:pt x="52299" y="49860"/>
                </a:lnTo>
                <a:lnTo>
                  <a:pt x="51870" y="49953"/>
                </a:lnTo>
                <a:lnTo>
                  <a:pt x="51666" y="49990"/>
                </a:lnTo>
                <a:lnTo>
                  <a:pt x="51461" y="50009"/>
                </a:lnTo>
                <a:lnTo>
                  <a:pt x="51051" y="50009"/>
                </a:lnTo>
                <a:lnTo>
                  <a:pt x="50921" y="50046"/>
                </a:lnTo>
                <a:lnTo>
                  <a:pt x="50791" y="50083"/>
                </a:lnTo>
                <a:lnTo>
                  <a:pt x="50549" y="50195"/>
                </a:lnTo>
                <a:lnTo>
                  <a:pt x="50325" y="50288"/>
                </a:lnTo>
                <a:lnTo>
                  <a:pt x="50213" y="50325"/>
                </a:lnTo>
                <a:lnTo>
                  <a:pt x="50102" y="50344"/>
                </a:lnTo>
                <a:lnTo>
                  <a:pt x="50027" y="50344"/>
                </a:lnTo>
                <a:lnTo>
                  <a:pt x="49934" y="50307"/>
                </a:lnTo>
                <a:lnTo>
                  <a:pt x="49785" y="50232"/>
                </a:lnTo>
                <a:lnTo>
                  <a:pt x="49618" y="50121"/>
                </a:lnTo>
                <a:lnTo>
                  <a:pt x="49506" y="50083"/>
                </a:lnTo>
                <a:lnTo>
                  <a:pt x="49413" y="50065"/>
                </a:lnTo>
                <a:lnTo>
                  <a:pt x="49282" y="50065"/>
                </a:lnTo>
                <a:lnTo>
                  <a:pt x="49171" y="50083"/>
                </a:lnTo>
                <a:lnTo>
                  <a:pt x="49059" y="50102"/>
                </a:lnTo>
                <a:lnTo>
                  <a:pt x="48947" y="50121"/>
                </a:lnTo>
                <a:lnTo>
                  <a:pt x="48798" y="50139"/>
                </a:lnTo>
                <a:lnTo>
                  <a:pt x="48761" y="50158"/>
                </a:lnTo>
                <a:lnTo>
                  <a:pt x="48594" y="50083"/>
                </a:lnTo>
                <a:lnTo>
                  <a:pt x="48445" y="50009"/>
                </a:lnTo>
                <a:lnTo>
                  <a:pt x="48314" y="49934"/>
                </a:lnTo>
                <a:lnTo>
                  <a:pt x="48184" y="49879"/>
                </a:lnTo>
                <a:lnTo>
                  <a:pt x="48035" y="49823"/>
                </a:lnTo>
                <a:lnTo>
                  <a:pt x="47886" y="49804"/>
                </a:lnTo>
                <a:lnTo>
                  <a:pt x="47756" y="49804"/>
                </a:lnTo>
                <a:lnTo>
                  <a:pt x="47625" y="49823"/>
                </a:lnTo>
                <a:lnTo>
                  <a:pt x="47514" y="49860"/>
                </a:lnTo>
                <a:lnTo>
                  <a:pt x="47272" y="49916"/>
                </a:lnTo>
                <a:lnTo>
                  <a:pt x="47141" y="49953"/>
                </a:lnTo>
                <a:lnTo>
                  <a:pt x="47030" y="49953"/>
                </a:lnTo>
                <a:lnTo>
                  <a:pt x="46955" y="49934"/>
                </a:lnTo>
                <a:lnTo>
                  <a:pt x="46862" y="49916"/>
                </a:lnTo>
                <a:lnTo>
                  <a:pt x="46713" y="49860"/>
                </a:lnTo>
                <a:lnTo>
                  <a:pt x="46564" y="49804"/>
                </a:lnTo>
                <a:lnTo>
                  <a:pt x="46471" y="49785"/>
                </a:lnTo>
                <a:lnTo>
                  <a:pt x="46397" y="49785"/>
                </a:lnTo>
                <a:lnTo>
                  <a:pt x="46285" y="49804"/>
                </a:lnTo>
                <a:lnTo>
                  <a:pt x="46192" y="49841"/>
                </a:lnTo>
                <a:lnTo>
                  <a:pt x="46043" y="49934"/>
                </a:lnTo>
                <a:lnTo>
                  <a:pt x="45913" y="50028"/>
                </a:lnTo>
                <a:lnTo>
                  <a:pt x="45838" y="50083"/>
                </a:lnTo>
                <a:lnTo>
                  <a:pt x="45745" y="50121"/>
                </a:lnTo>
                <a:lnTo>
                  <a:pt x="45652" y="50139"/>
                </a:lnTo>
                <a:lnTo>
                  <a:pt x="45540" y="50158"/>
                </a:lnTo>
                <a:lnTo>
                  <a:pt x="45242" y="50176"/>
                </a:lnTo>
                <a:lnTo>
                  <a:pt x="44963" y="50195"/>
                </a:lnTo>
                <a:lnTo>
                  <a:pt x="44833" y="50195"/>
                </a:lnTo>
                <a:lnTo>
                  <a:pt x="44740" y="50251"/>
                </a:lnTo>
                <a:lnTo>
                  <a:pt x="44665" y="50251"/>
                </a:lnTo>
                <a:lnTo>
                  <a:pt x="44628" y="50214"/>
                </a:lnTo>
                <a:lnTo>
                  <a:pt x="44591" y="50176"/>
                </a:lnTo>
                <a:lnTo>
                  <a:pt x="44553" y="50065"/>
                </a:lnTo>
                <a:lnTo>
                  <a:pt x="44423" y="50009"/>
                </a:lnTo>
                <a:lnTo>
                  <a:pt x="44330" y="49953"/>
                </a:lnTo>
                <a:lnTo>
                  <a:pt x="44218" y="49916"/>
                </a:lnTo>
                <a:lnTo>
                  <a:pt x="44088" y="49916"/>
                </a:lnTo>
                <a:lnTo>
                  <a:pt x="43976" y="49934"/>
                </a:lnTo>
                <a:lnTo>
                  <a:pt x="43883" y="49972"/>
                </a:lnTo>
                <a:lnTo>
                  <a:pt x="43697" y="50065"/>
                </a:lnTo>
                <a:lnTo>
                  <a:pt x="43548" y="50158"/>
                </a:lnTo>
                <a:lnTo>
                  <a:pt x="43474" y="50176"/>
                </a:lnTo>
                <a:lnTo>
                  <a:pt x="43399" y="50176"/>
                </a:lnTo>
                <a:lnTo>
                  <a:pt x="43325" y="50139"/>
                </a:lnTo>
                <a:lnTo>
                  <a:pt x="43250" y="50102"/>
                </a:lnTo>
                <a:lnTo>
                  <a:pt x="43083" y="49990"/>
                </a:lnTo>
                <a:lnTo>
                  <a:pt x="42934" y="49897"/>
                </a:lnTo>
                <a:lnTo>
                  <a:pt x="42841" y="49841"/>
                </a:lnTo>
                <a:lnTo>
                  <a:pt x="42748" y="49823"/>
                </a:lnTo>
                <a:lnTo>
                  <a:pt x="42561" y="49823"/>
                </a:lnTo>
                <a:lnTo>
                  <a:pt x="42375" y="49841"/>
                </a:lnTo>
                <a:lnTo>
                  <a:pt x="42208" y="49860"/>
                </a:lnTo>
                <a:lnTo>
                  <a:pt x="42040" y="49860"/>
                </a:lnTo>
                <a:lnTo>
                  <a:pt x="41910" y="49841"/>
                </a:lnTo>
                <a:lnTo>
                  <a:pt x="41798" y="49804"/>
                </a:lnTo>
                <a:lnTo>
                  <a:pt x="41612" y="49748"/>
                </a:lnTo>
                <a:lnTo>
                  <a:pt x="41519" y="49730"/>
                </a:lnTo>
                <a:lnTo>
                  <a:pt x="41407" y="49730"/>
                </a:lnTo>
                <a:lnTo>
                  <a:pt x="41277" y="49748"/>
                </a:lnTo>
                <a:lnTo>
                  <a:pt x="41128" y="49785"/>
                </a:lnTo>
                <a:lnTo>
                  <a:pt x="41053" y="49841"/>
                </a:lnTo>
                <a:lnTo>
                  <a:pt x="40960" y="49897"/>
                </a:lnTo>
                <a:lnTo>
                  <a:pt x="40886" y="49953"/>
                </a:lnTo>
                <a:lnTo>
                  <a:pt x="40793" y="49990"/>
                </a:lnTo>
                <a:lnTo>
                  <a:pt x="40495" y="49990"/>
                </a:lnTo>
                <a:lnTo>
                  <a:pt x="40290" y="49972"/>
                </a:lnTo>
                <a:lnTo>
                  <a:pt x="40067" y="49953"/>
                </a:lnTo>
                <a:lnTo>
                  <a:pt x="39843" y="49934"/>
                </a:lnTo>
                <a:lnTo>
                  <a:pt x="39731" y="49934"/>
                </a:lnTo>
                <a:lnTo>
                  <a:pt x="39620" y="49953"/>
                </a:lnTo>
                <a:lnTo>
                  <a:pt x="39527" y="49972"/>
                </a:lnTo>
                <a:lnTo>
                  <a:pt x="39434" y="50009"/>
                </a:lnTo>
                <a:lnTo>
                  <a:pt x="39340" y="50046"/>
                </a:lnTo>
                <a:lnTo>
                  <a:pt x="39247" y="50065"/>
                </a:lnTo>
                <a:lnTo>
                  <a:pt x="39136" y="50046"/>
                </a:lnTo>
                <a:lnTo>
                  <a:pt x="39061" y="50028"/>
                </a:lnTo>
                <a:lnTo>
                  <a:pt x="38968" y="49990"/>
                </a:lnTo>
                <a:lnTo>
                  <a:pt x="38856" y="49953"/>
                </a:lnTo>
                <a:lnTo>
                  <a:pt x="38614" y="49916"/>
                </a:lnTo>
                <a:lnTo>
                  <a:pt x="38372" y="49879"/>
                </a:lnTo>
                <a:lnTo>
                  <a:pt x="38149" y="49879"/>
                </a:lnTo>
                <a:lnTo>
                  <a:pt x="37888" y="49897"/>
                </a:lnTo>
                <a:lnTo>
                  <a:pt x="37441" y="49934"/>
                </a:lnTo>
                <a:lnTo>
                  <a:pt x="36995" y="49953"/>
                </a:lnTo>
                <a:lnTo>
                  <a:pt x="36548" y="49972"/>
                </a:lnTo>
                <a:lnTo>
                  <a:pt x="36324" y="50009"/>
                </a:lnTo>
                <a:lnTo>
                  <a:pt x="36082" y="50065"/>
                </a:lnTo>
                <a:lnTo>
                  <a:pt x="35822" y="50121"/>
                </a:lnTo>
                <a:lnTo>
                  <a:pt x="35766" y="50139"/>
                </a:lnTo>
                <a:lnTo>
                  <a:pt x="35729" y="50121"/>
                </a:lnTo>
                <a:lnTo>
                  <a:pt x="35691" y="50065"/>
                </a:lnTo>
                <a:lnTo>
                  <a:pt x="35617" y="50009"/>
                </a:lnTo>
                <a:lnTo>
                  <a:pt x="35505" y="49953"/>
                </a:lnTo>
                <a:lnTo>
                  <a:pt x="35300" y="49879"/>
                </a:lnTo>
                <a:lnTo>
                  <a:pt x="35114" y="49841"/>
                </a:lnTo>
                <a:lnTo>
                  <a:pt x="35021" y="49841"/>
                </a:lnTo>
                <a:lnTo>
                  <a:pt x="34928" y="49860"/>
                </a:lnTo>
                <a:lnTo>
                  <a:pt x="34723" y="49916"/>
                </a:lnTo>
                <a:lnTo>
                  <a:pt x="34630" y="49953"/>
                </a:lnTo>
                <a:lnTo>
                  <a:pt x="34537" y="50028"/>
                </a:lnTo>
                <a:lnTo>
                  <a:pt x="34351" y="50176"/>
                </a:lnTo>
                <a:lnTo>
                  <a:pt x="34165" y="50344"/>
                </a:lnTo>
                <a:lnTo>
                  <a:pt x="34090" y="50400"/>
                </a:lnTo>
                <a:lnTo>
                  <a:pt x="33997" y="50437"/>
                </a:lnTo>
                <a:lnTo>
                  <a:pt x="33829" y="50437"/>
                </a:lnTo>
                <a:lnTo>
                  <a:pt x="33569" y="50400"/>
                </a:lnTo>
                <a:lnTo>
                  <a:pt x="33308" y="50344"/>
                </a:lnTo>
                <a:lnTo>
                  <a:pt x="33103" y="50325"/>
                </a:lnTo>
                <a:lnTo>
                  <a:pt x="33029" y="50344"/>
                </a:lnTo>
                <a:lnTo>
                  <a:pt x="32917" y="50381"/>
                </a:lnTo>
                <a:lnTo>
                  <a:pt x="32805" y="50400"/>
                </a:lnTo>
                <a:lnTo>
                  <a:pt x="32731" y="50400"/>
                </a:lnTo>
                <a:lnTo>
                  <a:pt x="32489" y="50028"/>
                </a:lnTo>
                <a:lnTo>
                  <a:pt x="32377" y="49953"/>
                </a:lnTo>
                <a:lnTo>
                  <a:pt x="32266" y="49897"/>
                </a:lnTo>
                <a:lnTo>
                  <a:pt x="32154" y="49860"/>
                </a:lnTo>
                <a:lnTo>
                  <a:pt x="32042" y="49841"/>
                </a:lnTo>
                <a:lnTo>
                  <a:pt x="31912" y="49823"/>
                </a:lnTo>
                <a:lnTo>
                  <a:pt x="31782" y="49841"/>
                </a:lnTo>
                <a:lnTo>
                  <a:pt x="31670" y="49860"/>
                </a:lnTo>
                <a:lnTo>
                  <a:pt x="31539" y="49879"/>
                </a:lnTo>
                <a:lnTo>
                  <a:pt x="31446" y="49934"/>
                </a:lnTo>
                <a:lnTo>
                  <a:pt x="31335" y="49972"/>
                </a:lnTo>
                <a:lnTo>
                  <a:pt x="31167" y="50083"/>
                </a:lnTo>
                <a:lnTo>
                  <a:pt x="31000" y="50176"/>
                </a:lnTo>
                <a:lnTo>
                  <a:pt x="30925" y="50214"/>
                </a:lnTo>
                <a:lnTo>
                  <a:pt x="30832" y="50214"/>
                </a:lnTo>
                <a:lnTo>
                  <a:pt x="30758" y="50195"/>
                </a:lnTo>
                <a:lnTo>
                  <a:pt x="30664" y="50176"/>
                </a:lnTo>
                <a:lnTo>
                  <a:pt x="30478" y="50083"/>
                </a:lnTo>
                <a:lnTo>
                  <a:pt x="30292" y="49990"/>
                </a:lnTo>
                <a:lnTo>
                  <a:pt x="30180" y="49953"/>
                </a:lnTo>
                <a:lnTo>
                  <a:pt x="29976" y="49953"/>
                </a:lnTo>
                <a:lnTo>
                  <a:pt x="29864" y="49972"/>
                </a:lnTo>
                <a:lnTo>
                  <a:pt x="29640" y="50009"/>
                </a:lnTo>
                <a:lnTo>
                  <a:pt x="29436" y="50065"/>
                </a:lnTo>
                <a:lnTo>
                  <a:pt x="29343" y="50065"/>
                </a:lnTo>
                <a:lnTo>
                  <a:pt x="29268" y="50046"/>
                </a:lnTo>
                <a:lnTo>
                  <a:pt x="29156" y="50028"/>
                </a:lnTo>
                <a:lnTo>
                  <a:pt x="29082" y="49990"/>
                </a:lnTo>
                <a:lnTo>
                  <a:pt x="28914" y="49897"/>
                </a:lnTo>
                <a:lnTo>
                  <a:pt x="28728" y="49823"/>
                </a:lnTo>
                <a:lnTo>
                  <a:pt x="28616" y="49804"/>
                </a:lnTo>
                <a:lnTo>
                  <a:pt x="28393" y="49804"/>
                </a:lnTo>
                <a:lnTo>
                  <a:pt x="28300" y="49823"/>
                </a:lnTo>
                <a:lnTo>
                  <a:pt x="28095" y="49879"/>
                </a:lnTo>
                <a:lnTo>
                  <a:pt x="27890" y="49934"/>
                </a:lnTo>
                <a:lnTo>
                  <a:pt x="27686" y="49990"/>
                </a:lnTo>
                <a:lnTo>
                  <a:pt x="27481" y="50009"/>
                </a:lnTo>
                <a:lnTo>
                  <a:pt x="27457" y="50018"/>
                </a:lnTo>
                <a:lnTo>
                  <a:pt x="27388" y="49990"/>
                </a:lnTo>
                <a:lnTo>
                  <a:pt x="27313" y="49934"/>
                </a:lnTo>
                <a:lnTo>
                  <a:pt x="27220" y="49879"/>
                </a:lnTo>
                <a:lnTo>
                  <a:pt x="27127" y="49804"/>
                </a:lnTo>
                <a:lnTo>
                  <a:pt x="27053" y="49748"/>
                </a:lnTo>
                <a:lnTo>
                  <a:pt x="26941" y="49730"/>
                </a:lnTo>
                <a:lnTo>
                  <a:pt x="26848" y="49711"/>
                </a:lnTo>
                <a:lnTo>
                  <a:pt x="26755" y="49711"/>
                </a:lnTo>
                <a:lnTo>
                  <a:pt x="26662" y="49730"/>
                </a:lnTo>
                <a:lnTo>
                  <a:pt x="26271" y="49804"/>
                </a:lnTo>
                <a:lnTo>
                  <a:pt x="25813" y="49887"/>
                </a:lnTo>
                <a:lnTo>
                  <a:pt x="25813" y="49887"/>
                </a:lnTo>
                <a:lnTo>
                  <a:pt x="25675" y="49841"/>
                </a:lnTo>
                <a:lnTo>
                  <a:pt x="25507" y="49785"/>
                </a:lnTo>
                <a:lnTo>
                  <a:pt x="25340" y="49748"/>
                </a:lnTo>
                <a:lnTo>
                  <a:pt x="25228" y="49748"/>
                </a:lnTo>
                <a:lnTo>
                  <a:pt x="25098" y="49767"/>
                </a:lnTo>
                <a:lnTo>
                  <a:pt x="24874" y="49804"/>
                </a:lnTo>
                <a:lnTo>
                  <a:pt x="24651" y="49860"/>
                </a:lnTo>
                <a:lnTo>
                  <a:pt x="24427" y="49897"/>
                </a:lnTo>
                <a:lnTo>
                  <a:pt x="24204" y="49934"/>
                </a:lnTo>
                <a:lnTo>
                  <a:pt x="23925" y="49916"/>
                </a:lnTo>
                <a:lnTo>
                  <a:pt x="23720" y="49897"/>
                </a:lnTo>
                <a:lnTo>
                  <a:pt x="23515" y="49879"/>
                </a:lnTo>
                <a:lnTo>
                  <a:pt x="23403" y="49897"/>
                </a:lnTo>
                <a:lnTo>
                  <a:pt x="23292" y="49934"/>
                </a:lnTo>
                <a:lnTo>
                  <a:pt x="23050" y="50028"/>
                </a:lnTo>
                <a:lnTo>
                  <a:pt x="22808" y="50121"/>
                </a:lnTo>
                <a:lnTo>
                  <a:pt x="22715" y="50139"/>
                </a:lnTo>
                <a:lnTo>
                  <a:pt x="22621" y="50139"/>
                </a:lnTo>
                <a:lnTo>
                  <a:pt x="22528" y="50046"/>
                </a:lnTo>
                <a:lnTo>
                  <a:pt x="22454" y="49972"/>
                </a:lnTo>
                <a:lnTo>
                  <a:pt x="22398" y="49934"/>
                </a:lnTo>
                <a:lnTo>
                  <a:pt x="22175" y="49879"/>
                </a:lnTo>
                <a:lnTo>
                  <a:pt x="21951" y="49860"/>
                </a:lnTo>
                <a:lnTo>
                  <a:pt x="21877" y="49879"/>
                </a:lnTo>
                <a:lnTo>
                  <a:pt x="21784" y="49897"/>
                </a:lnTo>
                <a:lnTo>
                  <a:pt x="21597" y="49953"/>
                </a:lnTo>
                <a:lnTo>
                  <a:pt x="21411" y="50009"/>
                </a:lnTo>
                <a:lnTo>
                  <a:pt x="21337" y="50028"/>
                </a:lnTo>
                <a:lnTo>
                  <a:pt x="21262" y="50028"/>
                </a:lnTo>
                <a:lnTo>
                  <a:pt x="21169" y="49990"/>
                </a:lnTo>
                <a:lnTo>
                  <a:pt x="21095" y="49953"/>
                </a:lnTo>
                <a:lnTo>
                  <a:pt x="20964" y="49879"/>
                </a:lnTo>
                <a:lnTo>
                  <a:pt x="20890" y="49823"/>
                </a:lnTo>
                <a:lnTo>
                  <a:pt x="20815" y="49804"/>
                </a:lnTo>
                <a:lnTo>
                  <a:pt x="20722" y="49785"/>
                </a:lnTo>
                <a:lnTo>
                  <a:pt x="20611" y="49785"/>
                </a:lnTo>
                <a:lnTo>
                  <a:pt x="20499" y="49804"/>
                </a:lnTo>
                <a:lnTo>
                  <a:pt x="20424" y="49860"/>
                </a:lnTo>
                <a:lnTo>
                  <a:pt x="20331" y="49897"/>
                </a:lnTo>
                <a:lnTo>
                  <a:pt x="20238" y="49934"/>
                </a:lnTo>
                <a:lnTo>
                  <a:pt x="20108" y="49972"/>
                </a:lnTo>
                <a:lnTo>
                  <a:pt x="20052" y="49972"/>
                </a:lnTo>
                <a:lnTo>
                  <a:pt x="19922" y="49953"/>
                </a:lnTo>
                <a:lnTo>
                  <a:pt x="19717" y="49916"/>
                </a:lnTo>
                <a:lnTo>
                  <a:pt x="19531" y="49879"/>
                </a:lnTo>
                <a:lnTo>
                  <a:pt x="19345" y="49841"/>
                </a:lnTo>
                <a:lnTo>
                  <a:pt x="19103" y="49841"/>
                </a:lnTo>
                <a:lnTo>
                  <a:pt x="18916" y="49897"/>
                </a:lnTo>
                <a:lnTo>
                  <a:pt x="18730" y="49990"/>
                </a:lnTo>
                <a:lnTo>
                  <a:pt x="18544" y="50065"/>
                </a:lnTo>
                <a:lnTo>
                  <a:pt x="18358" y="50121"/>
                </a:lnTo>
                <a:lnTo>
                  <a:pt x="18209" y="50139"/>
                </a:lnTo>
                <a:lnTo>
                  <a:pt x="18153" y="50139"/>
                </a:lnTo>
                <a:lnTo>
                  <a:pt x="18097" y="50121"/>
                </a:lnTo>
                <a:lnTo>
                  <a:pt x="17967" y="50046"/>
                </a:lnTo>
                <a:lnTo>
                  <a:pt x="17781" y="49990"/>
                </a:lnTo>
                <a:lnTo>
                  <a:pt x="17613" y="49934"/>
                </a:lnTo>
                <a:lnTo>
                  <a:pt x="17446" y="49897"/>
                </a:lnTo>
                <a:lnTo>
                  <a:pt x="17241" y="49897"/>
                </a:lnTo>
                <a:lnTo>
                  <a:pt x="17129" y="49916"/>
                </a:lnTo>
                <a:lnTo>
                  <a:pt x="17017" y="49953"/>
                </a:lnTo>
                <a:lnTo>
                  <a:pt x="16794" y="50028"/>
                </a:lnTo>
                <a:lnTo>
                  <a:pt x="16589" y="50102"/>
                </a:lnTo>
                <a:lnTo>
                  <a:pt x="16422" y="50102"/>
                </a:lnTo>
                <a:lnTo>
                  <a:pt x="16329" y="50065"/>
                </a:lnTo>
                <a:lnTo>
                  <a:pt x="16254" y="50009"/>
                </a:lnTo>
                <a:lnTo>
                  <a:pt x="16105" y="49897"/>
                </a:lnTo>
                <a:lnTo>
                  <a:pt x="15938" y="49785"/>
                </a:lnTo>
                <a:lnTo>
                  <a:pt x="15844" y="49730"/>
                </a:lnTo>
                <a:lnTo>
                  <a:pt x="15733" y="49711"/>
                </a:lnTo>
                <a:lnTo>
                  <a:pt x="15602" y="49692"/>
                </a:lnTo>
                <a:lnTo>
                  <a:pt x="15472" y="49692"/>
                </a:lnTo>
                <a:lnTo>
                  <a:pt x="15211" y="49730"/>
                </a:lnTo>
                <a:lnTo>
                  <a:pt x="14709" y="49841"/>
                </a:lnTo>
                <a:lnTo>
                  <a:pt x="14504" y="49879"/>
                </a:lnTo>
                <a:lnTo>
                  <a:pt x="14299" y="49897"/>
                </a:lnTo>
                <a:lnTo>
                  <a:pt x="13499" y="49897"/>
                </a:lnTo>
                <a:lnTo>
                  <a:pt x="13294" y="49934"/>
                </a:lnTo>
                <a:lnTo>
                  <a:pt x="13089" y="49990"/>
                </a:lnTo>
                <a:lnTo>
                  <a:pt x="12847" y="50065"/>
                </a:lnTo>
                <a:lnTo>
                  <a:pt x="12679" y="50102"/>
                </a:lnTo>
                <a:lnTo>
                  <a:pt x="12493" y="50102"/>
                </a:lnTo>
                <a:lnTo>
                  <a:pt x="12270" y="50083"/>
                </a:lnTo>
                <a:lnTo>
                  <a:pt x="11674" y="50083"/>
                </a:lnTo>
                <a:lnTo>
                  <a:pt x="11078" y="50139"/>
                </a:lnTo>
                <a:lnTo>
                  <a:pt x="10818" y="50139"/>
                </a:lnTo>
                <a:lnTo>
                  <a:pt x="10594" y="50102"/>
                </a:lnTo>
                <a:lnTo>
                  <a:pt x="10371" y="50046"/>
                </a:lnTo>
                <a:lnTo>
                  <a:pt x="10110" y="50009"/>
                </a:lnTo>
                <a:lnTo>
                  <a:pt x="9849" y="50009"/>
                </a:lnTo>
                <a:lnTo>
                  <a:pt x="9607" y="50046"/>
                </a:lnTo>
                <a:lnTo>
                  <a:pt x="9123" y="50139"/>
                </a:lnTo>
                <a:lnTo>
                  <a:pt x="8993" y="50176"/>
                </a:lnTo>
                <a:lnTo>
                  <a:pt x="8900" y="50214"/>
                </a:lnTo>
                <a:lnTo>
                  <a:pt x="8695" y="50214"/>
                </a:lnTo>
                <a:lnTo>
                  <a:pt x="8602" y="50158"/>
                </a:lnTo>
                <a:lnTo>
                  <a:pt x="8509" y="50083"/>
                </a:lnTo>
                <a:lnTo>
                  <a:pt x="8397" y="49990"/>
                </a:lnTo>
                <a:lnTo>
                  <a:pt x="8286" y="49934"/>
                </a:lnTo>
                <a:lnTo>
                  <a:pt x="8137" y="49897"/>
                </a:lnTo>
                <a:lnTo>
                  <a:pt x="7988" y="49879"/>
                </a:lnTo>
                <a:lnTo>
                  <a:pt x="7839" y="49879"/>
                </a:lnTo>
                <a:lnTo>
                  <a:pt x="7690" y="49897"/>
                </a:lnTo>
                <a:lnTo>
                  <a:pt x="7410" y="49972"/>
                </a:lnTo>
                <a:lnTo>
                  <a:pt x="7113" y="50046"/>
                </a:lnTo>
                <a:lnTo>
                  <a:pt x="7038" y="50083"/>
                </a:lnTo>
                <a:lnTo>
                  <a:pt x="6964" y="50121"/>
                </a:lnTo>
                <a:lnTo>
                  <a:pt x="6889" y="50158"/>
                </a:lnTo>
                <a:lnTo>
                  <a:pt x="6833" y="50158"/>
                </a:lnTo>
                <a:lnTo>
                  <a:pt x="6777" y="50139"/>
                </a:lnTo>
                <a:lnTo>
                  <a:pt x="6722" y="50083"/>
                </a:lnTo>
                <a:lnTo>
                  <a:pt x="6666" y="50028"/>
                </a:lnTo>
                <a:lnTo>
                  <a:pt x="6610" y="49990"/>
                </a:lnTo>
                <a:lnTo>
                  <a:pt x="6349" y="49916"/>
                </a:lnTo>
                <a:lnTo>
                  <a:pt x="6107" y="49879"/>
                </a:lnTo>
                <a:lnTo>
                  <a:pt x="5865" y="49860"/>
                </a:lnTo>
                <a:lnTo>
                  <a:pt x="5605" y="49897"/>
                </a:lnTo>
                <a:lnTo>
                  <a:pt x="5493" y="49916"/>
                </a:lnTo>
                <a:lnTo>
                  <a:pt x="5362" y="49953"/>
                </a:lnTo>
                <a:lnTo>
                  <a:pt x="5232" y="49990"/>
                </a:lnTo>
                <a:lnTo>
                  <a:pt x="5120" y="50009"/>
                </a:lnTo>
                <a:lnTo>
                  <a:pt x="4916" y="50028"/>
                </a:lnTo>
                <a:lnTo>
                  <a:pt x="4729" y="49972"/>
                </a:lnTo>
                <a:lnTo>
                  <a:pt x="4320" y="49841"/>
                </a:lnTo>
                <a:lnTo>
                  <a:pt x="4134" y="49804"/>
                </a:lnTo>
                <a:lnTo>
                  <a:pt x="4022" y="49804"/>
                </a:lnTo>
                <a:lnTo>
                  <a:pt x="3892" y="49823"/>
                </a:lnTo>
                <a:lnTo>
                  <a:pt x="3650" y="49879"/>
                </a:lnTo>
                <a:lnTo>
                  <a:pt x="3389" y="49953"/>
                </a:lnTo>
                <a:lnTo>
                  <a:pt x="3147" y="50009"/>
                </a:lnTo>
                <a:lnTo>
                  <a:pt x="3035" y="50046"/>
                </a:lnTo>
                <a:lnTo>
                  <a:pt x="2309" y="50046"/>
                </a:lnTo>
                <a:lnTo>
                  <a:pt x="2011" y="50065"/>
                </a:lnTo>
                <a:lnTo>
                  <a:pt x="1862" y="50083"/>
                </a:lnTo>
                <a:lnTo>
                  <a:pt x="1713" y="50121"/>
                </a:lnTo>
                <a:lnTo>
                  <a:pt x="1751" y="50028"/>
                </a:lnTo>
                <a:lnTo>
                  <a:pt x="1788" y="49934"/>
                </a:lnTo>
                <a:lnTo>
                  <a:pt x="1788" y="49860"/>
                </a:lnTo>
                <a:lnTo>
                  <a:pt x="1788" y="49785"/>
                </a:lnTo>
                <a:lnTo>
                  <a:pt x="1751" y="49637"/>
                </a:lnTo>
                <a:lnTo>
                  <a:pt x="1695" y="49506"/>
                </a:lnTo>
                <a:lnTo>
                  <a:pt x="1564" y="49283"/>
                </a:lnTo>
                <a:lnTo>
                  <a:pt x="1527" y="49208"/>
                </a:lnTo>
                <a:lnTo>
                  <a:pt x="1527" y="49190"/>
                </a:lnTo>
                <a:lnTo>
                  <a:pt x="1527" y="49171"/>
                </a:lnTo>
                <a:lnTo>
                  <a:pt x="1639" y="48985"/>
                </a:lnTo>
                <a:lnTo>
                  <a:pt x="1713" y="48799"/>
                </a:lnTo>
                <a:lnTo>
                  <a:pt x="1751" y="48631"/>
                </a:lnTo>
                <a:lnTo>
                  <a:pt x="1769" y="48464"/>
                </a:lnTo>
                <a:lnTo>
                  <a:pt x="1769" y="48296"/>
                </a:lnTo>
                <a:lnTo>
                  <a:pt x="1732" y="48128"/>
                </a:lnTo>
                <a:lnTo>
                  <a:pt x="1657" y="47980"/>
                </a:lnTo>
                <a:lnTo>
                  <a:pt x="1564" y="47849"/>
                </a:lnTo>
                <a:lnTo>
                  <a:pt x="1434" y="47738"/>
                </a:lnTo>
                <a:lnTo>
                  <a:pt x="1285" y="47644"/>
                </a:lnTo>
                <a:lnTo>
                  <a:pt x="1397" y="47514"/>
                </a:lnTo>
                <a:lnTo>
                  <a:pt x="1471" y="47384"/>
                </a:lnTo>
                <a:lnTo>
                  <a:pt x="1527" y="47216"/>
                </a:lnTo>
                <a:lnTo>
                  <a:pt x="1564" y="47067"/>
                </a:lnTo>
                <a:lnTo>
                  <a:pt x="1546" y="46900"/>
                </a:lnTo>
                <a:lnTo>
                  <a:pt x="1509" y="46751"/>
                </a:lnTo>
                <a:lnTo>
                  <a:pt x="1415" y="46602"/>
                </a:lnTo>
                <a:lnTo>
                  <a:pt x="1304" y="46471"/>
                </a:lnTo>
                <a:lnTo>
                  <a:pt x="1397" y="46397"/>
                </a:lnTo>
                <a:lnTo>
                  <a:pt x="1471" y="46304"/>
                </a:lnTo>
                <a:lnTo>
                  <a:pt x="1564" y="46211"/>
                </a:lnTo>
                <a:lnTo>
                  <a:pt x="1639" y="46099"/>
                </a:lnTo>
                <a:lnTo>
                  <a:pt x="1695" y="45987"/>
                </a:lnTo>
                <a:lnTo>
                  <a:pt x="1751" y="45876"/>
                </a:lnTo>
                <a:lnTo>
                  <a:pt x="1788" y="45745"/>
                </a:lnTo>
                <a:lnTo>
                  <a:pt x="1825" y="45634"/>
                </a:lnTo>
                <a:lnTo>
                  <a:pt x="1825" y="45503"/>
                </a:lnTo>
                <a:lnTo>
                  <a:pt x="1825" y="45392"/>
                </a:lnTo>
                <a:lnTo>
                  <a:pt x="1806" y="45261"/>
                </a:lnTo>
                <a:lnTo>
                  <a:pt x="1788" y="45150"/>
                </a:lnTo>
                <a:lnTo>
                  <a:pt x="1732" y="45038"/>
                </a:lnTo>
                <a:lnTo>
                  <a:pt x="1657" y="44945"/>
                </a:lnTo>
                <a:lnTo>
                  <a:pt x="1546" y="44870"/>
                </a:lnTo>
                <a:lnTo>
                  <a:pt x="1434" y="44796"/>
                </a:lnTo>
                <a:lnTo>
                  <a:pt x="1509" y="44703"/>
                </a:lnTo>
                <a:lnTo>
                  <a:pt x="1564" y="44610"/>
                </a:lnTo>
                <a:lnTo>
                  <a:pt x="1620" y="44498"/>
                </a:lnTo>
                <a:lnTo>
                  <a:pt x="1676" y="44386"/>
                </a:lnTo>
                <a:lnTo>
                  <a:pt x="1713" y="44275"/>
                </a:lnTo>
                <a:lnTo>
                  <a:pt x="1732" y="44163"/>
                </a:lnTo>
                <a:lnTo>
                  <a:pt x="1732" y="44051"/>
                </a:lnTo>
                <a:lnTo>
                  <a:pt x="1732" y="43939"/>
                </a:lnTo>
                <a:lnTo>
                  <a:pt x="1732" y="43828"/>
                </a:lnTo>
                <a:lnTo>
                  <a:pt x="1695" y="43716"/>
                </a:lnTo>
                <a:lnTo>
                  <a:pt x="1657" y="43623"/>
                </a:lnTo>
                <a:lnTo>
                  <a:pt x="1602" y="43530"/>
                </a:lnTo>
                <a:lnTo>
                  <a:pt x="1546" y="43437"/>
                </a:lnTo>
                <a:lnTo>
                  <a:pt x="1471" y="43344"/>
                </a:lnTo>
                <a:lnTo>
                  <a:pt x="1378" y="43269"/>
                </a:lnTo>
                <a:lnTo>
                  <a:pt x="1266" y="43213"/>
                </a:lnTo>
                <a:lnTo>
                  <a:pt x="1434" y="43064"/>
                </a:lnTo>
                <a:lnTo>
                  <a:pt x="1602" y="42915"/>
                </a:lnTo>
                <a:lnTo>
                  <a:pt x="1657" y="42822"/>
                </a:lnTo>
                <a:lnTo>
                  <a:pt x="1713" y="42729"/>
                </a:lnTo>
                <a:lnTo>
                  <a:pt x="1751" y="42618"/>
                </a:lnTo>
                <a:lnTo>
                  <a:pt x="1788" y="42506"/>
                </a:lnTo>
                <a:lnTo>
                  <a:pt x="1806" y="42413"/>
                </a:lnTo>
                <a:lnTo>
                  <a:pt x="1806" y="42301"/>
                </a:lnTo>
                <a:lnTo>
                  <a:pt x="1788" y="42208"/>
                </a:lnTo>
                <a:lnTo>
                  <a:pt x="1769" y="42096"/>
                </a:lnTo>
                <a:lnTo>
                  <a:pt x="1695" y="42003"/>
                </a:lnTo>
                <a:lnTo>
                  <a:pt x="1602" y="41873"/>
                </a:lnTo>
                <a:lnTo>
                  <a:pt x="1490" y="41742"/>
                </a:lnTo>
                <a:lnTo>
                  <a:pt x="1471" y="41705"/>
                </a:lnTo>
                <a:lnTo>
                  <a:pt x="1453" y="41668"/>
                </a:lnTo>
                <a:lnTo>
                  <a:pt x="1471" y="41575"/>
                </a:lnTo>
                <a:lnTo>
                  <a:pt x="1527" y="41482"/>
                </a:lnTo>
                <a:lnTo>
                  <a:pt x="1695" y="41277"/>
                </a:lnTo>
                <a:lnTo>
                  <a:pt x="1862" y="41054"/>
                </a:lnTo>
                <a:lnTo>
                  <a:pt x="1918" y="40942"/>
                </a:lnTo>
                <a:lnTo>
                  <a:pt x="1955" y="40830"/>
                </a:lnTo>
                <a:lnTo>
                  <a:pt x="1937" y="40700"/>
                </a:lnTo>
                <a:lnTo>
                  <a:pt x="1918" y="40588"/>
                </a:lnTo>
                <a:lnTo>
                  <a:pt x="1862" y="40476"/>
                </a:lnTo>
                <a:lnTo>
                  <a:pt x="1788" y="40383"/>
                </a:lnTo>
                <a:lnTo>
                  <a:pt x="1657" y="40197"/>
                </a:lnTo>
                <a:lnTo>
                  <a:pt x="1620" y="40123"/>
                </a:lnTo>
                <a:lnTo>
                  <a:pt x="1602" y="40048"/>
                </a:lnTo>
                <a:lnTo>
                  <a:pt x="1620" y="39974"/>
                </a:lnTo>
                <a:lnTo>
                  <a:pt x="1676" y="39881"/>
                </a:lnTo>
                <a:lnTo>
                  <a:pt x="1806" y="39695"/>
                </a:lnTo>
                <a:lnTo>
                  <a:pt x="1974" y="39508"/>
                </a:lnTo>
                <a:lnTo>
                  <a:pt x="2030" y="39415"/>
                </a:lnTo>
                <a:lnTo>
                  <a:pt x="2067" y="39322"/>
                </a:lnTo>
                <a:lnTo>
                  <a:pt x="2104" y="39192"/>
                </a:lnTo>
                <a:lnTo>
                  <a:pt x="2123" y="39061"/>
                </a:lnTo>
                <a:lnTo>
                  <a:pt x="2123" y="38950"/>
                </a:lnTo>
                <a:lnTo>
                  <a:pt x="2104" y="38838"/>
                </a:lnTo>
                <a:lnTo>
                  <a:pt x="2067" y="38726"/>
                </a:lnTo>
                <a:lnTo>
                  <a:pt x="2030" y="38615"/>
                </a:lnTo>
                <a:lnTo>
                  <a:pt x="1918" y="38373"/>
                </a:lnTo>
                <a:lnTo>
                  <a:pt x="1825" y="38280"/>
                </a:lnTo>
                <a:lnTo>
                  <a:pt x="1713" y="38205"/>
                </a:lnTo>
                <a:lnTo>
                  <a:pt x="1844" y="37982"/>
                </a:lnTo>
                <a:lnTo>
                  <a:pt x="1881" y="37870"/>
                </a:lnTo>
                <a:lnTo>
                  <a:pt x="1937" y="37740"/>
                </a:lnTo>
                <a:lnTo>
                  <a:pt x="1974" y="37628"/>
                </a:lnTo>
                <a:lnTo>
                  <a:pt x="2011" y="37516"/>
                </a:lnTo>
                <a:lnTo>
                  <a:pt x="2011" y="37367"/>
                </a:lnTo>
                <a:lnTo>
                  <a:pt x="2011" y="37237"/>
                </a:lnTo>
                <a:lnTo>
                  <a:pt x="1974" y="37107"/>
                </a:lnTo>
                <a:lnTo>
                  <a:pt x="1918" y="36976"/>
                </a:lnTo>
                <a:lnTo>
                  <a:pt x="1862" y="36846"/>
                </a:lnTo>
                <a:lnTo>
                  <a:pt x="1769" y="36734"/>
                </a:lnTo>
                <a:lnTo>
                  <a:pt x="1676" y="36641"/>
                </a:lnTo>
                <a:lnTo>
                  <a:pt x="1564" y="36567"/>
                </a:lnTo>
                <a:lnTo>
                  <a:pt x="1676" y="36399"/>
                </a:lnTo>
                <a:lnTo>
                  <a:pt x="1769" y="36213"/>
                </a:lnTo>
                <a:lnTo>
                  <a:pt x="1825" y="36008"/>
                </a:lnTo>
                <a:lnTo>
                  <a:pt x="1844" y="35803"/>
                </a:lnTo>
                <a:lnTo>
                  <a:pt x="1844" y="35692"/>
                </a:lnTo>
                <a:lnTo>
                  <a:pt x="1825" y="35599"/>
                </a:lnTo>
                <a:lnTo>
                  <a:pt x="1806" y="35505"/>
                </a:lnTo>
                <a:lnTo>
                  <a:pt x="1751" y="35412"/>
                </a:lnTo>
                <a:lnTo>
                  <a:pt x="1695" y="35319"/>
                </a:lnTo>
                <a:lnTo>
                  <a:pt x="1639" y="35245"/>
                </a:lnTo>
                <a:lnTo>
                  <a:pt x="1546" y="35170"/>
                </a:lnTo>
                <a:lnTo>
                  <a:pt x="1453" y="35114"/>
                </a:lnTo>
                <a:lnTo>
                  <a:pt x="1602" y="34966"/>
                </a:lnTo>
                <a:lnTo>
                  <a:pt x="1732" y="34798"/>
                </a:lnTo>
                <a:lnTo>
                  <a:pt x="1825" y="34612"/>
                </a:lnTo>
                <a:lnTo>
                  <a:pt x="1862" y="34426"/>
                </a:lnTo>
                <a:lnTo>
                  <a:pt x="1881" y="34314"/>
                </a:lnTo>
                <a:lnTo>
                  <a:pt x="1881" y="34221"/>
                </a:lnTo>
                <a:lnTo>
                  <a:pt x="1862" y="34128"/>
                </a:lnTo>
                <a:lnTo>
                  <a:pt x="1844" y="34016"/>
                </a:lnTo>
                <a:lnTo>
                  <a:pt x="1806" y="33923"/>
                </a:lnTo>
                <a:lnTo>
                  <a:pt x="1751" y="33848"/>
                </a:lnTo>
                <a:lnTo>
                  <a:pt x="1676" y="33755"/>
                </a:lnTo>
                <a:lnTo>
                  <a:pt x="1583" y="33681"/>
                </a:lnTo>
                <a:lnTo>
                  <a:pt x="1695" y="33588"/>
                </a:lnTo>
                <a:lnTo>
                  <a:pt x="1806" y="33495"/>
                </a:lnTo>
                <a:lnTo>
                  <a:pt x="1900" y="33364"/>
                </a:lnTo>
                <a:lnTo>
                  <a:pt x="1974" y="33234"/>
                </a:lnTo>
                <a:lnTo>
                  <a:pt x="2048" y="33104"/>
                </a:lnTo>
                <a:lnTo>
                  <a:pt x="2086" y="32973"/>
                </a:lnTo>
                <a:lnTo>
                  <a:pt x="2123" y="32824"/>
                </a:lnTo>
                <a:lnTo>
                  <a:pt x="2123" y="32675"/>
                </a:lnTo>
                <a:lnTo>
                  <a:pt x="2086" y="32564"/>
                </a:lnTo>
                <a:lnTo>
                  <a:pt x="2011" y="32378"/>
                </a:lnTo>
                <a:lnTo>
                  <a:pt x="1900" y="32117"/>
                </a:lnTo>
                <a:lnTo>
                  <a:pt x="1900" y="32080"/>
                </a:lnTo>
                <a:lnTo>
                  <a:pt x="1937" y="32024"/>
                </a:lnTo>
                <a:lnTo>
                  <a:pt x="2011" y="31912"/>
                </a:lnTo>
                <a:lnTo>
                  <a:pt x="2104" y="31800"/>
                </a:lnTo>
                <a:lnTo>
                  <a:pt x="2123" y="31745"/>
                </a:lnTo>
                <a:lnTo>
                  <a:pt x="2142" y="31670"/>
                </a:lnTo>
                <a:lnTo>
                  <a:pt x="2160" y="31540"/>
                </a:lnTo>
                <a:lnTo>
                  <a:pt x="2123" y="31409"/>
                </a:lnTo>
                <a:lnTo>
                  <a:pt x="2086" y="31298"/>
                </a:lnTo>
                <a:lnTo>
                  <a:pt x="2011" y="31186"/>
                </a:lnTo>
                <a:lnTo>
                  <a:pt x="1881" y="31000"/>
                </a:lnTo>
                <a:lnTo>
                  <a:pt x="1825" y="30907"/>
                </a:lnTo>
                <a:lnTo>
                  <a:pt x="1788" y="30795"/>
                </a:lnTo>
                <a:lnTo>
                  <a:pt x="1788" y="30683"/>
                </a:lnTo>
                <a:lnTo>
                  <a:pt x="1806" y="30572"/>
                </a:lnTo>
                <a:lnTo>
                  <a:pt x="1881" y="30330"/>
                </a:lnTo>
                <a:lnTo>
                  <a:pt x="1881" y="30218"/>
                </a:lnTo>
                <a:lnTo>
                  <a:pt x="1881" y="30162"/>
                </a:lnTo>
                <a:lnTo>
                  <a:pt x="1844" y="30106"/>
                </a:lnTo>
                <a:lnTo>
                  <a:pt x="1825" y="30069"/>
                </a:lnTo>
                <a:lnTo>
                  <a:pt x="1769" y="30013"/>
                </a:lnTo>
                <a:lnTo>
                  <a:pt x="1695" y="29976"/>
                </a:lnTo>
                <a:lnTo>
                  <a:pt x="1620" y="29957"/>
                </a:lnTo>
                <a:lnTo>
                  <a:pt x="1713" y="29846"/>
                </a:lnTo>
                <a:lnTo>
                  <a:pt x="1806" y="29752"/>
                </a:lnTo>
                <a:lnTo>
                  <a:pt x="1881" y="29641"/>
                </a:lnTo>
                <a:lnTo>
                  <a:pt x="1955" y="29510"/>
                </a:lnTo>
                <a:lnTo>
                  <a:pt x="2011" y="29380"/>
                </a:lnTo>
                <a:lnTo>
                  <a:pt x="2067" y="29268"/>
                </a:lnTo>
                <a:lnTo>
                  <a:pt x="2086" y="29119"/>
                </a:lnTo>
                <a:lnTo>
                  <a:pt x="2104" y="28989"/>
                </a:lnTo>
                <a:lnTo>
                  <a:pt x="2104" y="28840"/>
                </a:lnTo>
                <a:lnTo>
                  <a:pt x="2086" y="28691"/>
                </a:lnTo>
                <a:lnTo>
                  <a:pt x="2048" y="28542"/>
                </a:lnTo>
                <a:lnTo>
                  <a:pt x="1993" y="28412"/>
                </a:lnTo>
                <a:lnTo>
                  <a:pt x="1881" y="28170"/>
                </a:lnTo>
                <a:lnTo>
                  <a:pt x="1844" y="28058"/>
                </a:lnTo>
                <a:lnTo>
                  <a:pt x="1844" y="27947"/>
                </a:lnTo>
                <a:lnTo>
                  <a:pt x="1881" y="27779"/>
                </a:lnTo>
                <a:lnTo>
                  <a:pt x="1974" y="27537"/>
                </a:lnTo>
                <a:lnTo>
                  <a:pt x="2086" y="27276"/>
                </a:lnTo>
                <a:lnTo>
                  <a:pt x="2179" y="26978"/>
                </a:lnTo>
                <a:lnTo>
                  <a:pt x="2216" y="26848"/>
                </a:lnTo>
                <a:lnTo>
                  <a:pt x="2235" y="26699"/>
                </a:lnTo>
                <a:lnTo>
                  <a:pt x="2235" y="26587"/>
                </a:lnTo>
                <a:lnTo>
                  <a:pt x="2216" y="26457"/>
                </a:lnTo>
                <a:lnTo>
                  <a:pt x="2160" y="26364"/>
                </a:lnTo>
                <a:lnTo>
                  <a:pt x="2086" y="26271"/>
                </a:lnTo>
                <a:lnTo>
                  <a:pt x="1993" y="26196"/>
                </a:lnTo>
                <a:lnTo>
                  <a:pt x="1844" y="26141"/>
                </a:lnTo>
                <a:lnTo>
                  <a:pt x="1918" y="26029"/>
                </a:lnTo>
                <a:lnTo>
                  <a:pt x="1974" y="25917"/>
                </a:lnTo>
                <a:lnTo>
                  <a:pt x="2030" y="25787"/>
                </a:lnTo>
                <a:lnTo>
                  <a:pt x="2048" y="25656"/>
                </a:lnTo>
                <a:lnTo>
                  <a:pt x="2067" y="25545"/>
                </a:lnTo>
                <a:lnTo>
                  <a:pt x="2067" y="25414"/>
                </a:lnTo>
                <a:lnTo>
                  <a:pt x="2048" y="25284"/>
                </a:lnTo>
                <a:lnTo>
                  <a:pt x="2030" y="25154"/>
                </a:lnTo>
                <a:lnTo>
                  <a:pt x="1993" y="25042"/>
                </a:lnTo>
                <a:lnTo>
                  <a:pt x="1937" y="24930"/>
                </a:lnTo>
                <a:lnTo>
                  <a:pt x="1881" y="24819"/>
                </a:lnTo>
                <a:lnTo>
                  <a:pt x="1806" y="24726"/>
                </a:lnTo>
                <a:lnTo>
                  <a:pt x="1713" y="24632"/>
                </a:lnTo>
                <a:lnTo>
                  <a:pt x="1620" y="24539"/>
                </a:lnTo>
                <a:lnTo>
                  <a:pt x="1509" y="24465"/>
                </a:lnTo>
                <a:lnTo>
                  <a:pt x="1378" y="24409"/>
                </a:lnTo>
                <a:lnTo>
                  <a:pt x="1453" y="24335"/>
                </a:lnTo>
                <a:lnTo>
                  <a:pt x="1527" y="24242"/>
                </a:lnTo>
                <a:lnTo>
                  <a:pt x="1583" y="24148"/>
                </a:lnTo>
                <a:lnTo>
                  <a:pt x="1620" y="24074"/>
                </a:lnTo>
                <a:lnTo>
                  <a:pt x="1676" y="23869"/>
                </a:lnTo>
                <a:lnTo>
                  <a:pt x="1676" y="23683"/>
                </a:lnTo>
                <a:lnTo>
                  <a:pt x="1639" y="23497"/>
                </a:lnTo>
                <a:lnTo>
                  <a:pt x="1564" y="23311"/>
                </a:lnTo>
                <a:lnTo>
                  <a:pt x="1509" y="23218"/>
                </a:lnTo>
                <a:lnTo>
                  <a:pt x="1453" y="23143"/>
                </a:lnTo>
                <a:lnTo>
                  <a:pt x="1378" y="23069"/>
                </a:lnTo>
                <a:lnTo>
                  <a:pt x="1304" y="22994"/>
                </a:lnTo>
                <a:lnTo>
                  <a:pt x="1453" y="22827"/>
                </a:lnTo>
                <a:lnTo>
                  <a:pt x="1602" y="22622"/>
                </a:lnTo>
                <a:lnTo>
                  <a:pt x="1732" y="22398"/>
                </a:lnTo>
                <a:lnTo>
                  <a:pt x="1844" y="22175"/>
                </a:lnTo>
                <a:lnTo>
                  <a:pt x="1937" y="21914"/>
                </a:lnTo>
                <a:lnTo>
                  <a:pt x="1974" y="21672"/>
                </a:lnTo>
                <a:lnTo>
                  <a:pt x="1993" y="21430"/>
                </a:lnTo>
                <a:lnTo>
                  <a:pt x="1974" y="21188"/>
                </a:lnTo>
                <a:lnTo>
                  <a:pt x="1955" y="21058"/>
                </a:lnTo>
                <a:lnTo>
                  <a:pt x="1900" y="20946"/>
                </a:lnTo>
                <a:lnTo>
                  <a:pt x="1825" y="20853"/>
                </a:lnTo>
                <a:lnTo>
                  <a:pt x="1751" y="20760"/>
                </a:lnTo>
                <a:lnTo>
                  <a:pt x="1620" y="20574"/>
                </a:lnTo>
                <a:lnTo>
                  <a:pt x="1564" y="20481"/>
                </a:lnTo>
                <a:lnTo>
                  <a:pt x="1527" y="20388"/>
                </a:lnTo>
                <a:lnTo>
                  <a:pt x="1490" y="20257"/>
                </a:lnTo>
                <a:lnTo>
                  <a:pt x="1471" y="20108"/>
                </a:lnTo>
                <a:lnTo>
                  <a:pt x="1434" y="19866"/>
                </a:lnTo>
                <a:lnTo>
                  <a:pt x="1415" y="19755"/>
                </a:lnTo>
                <a:lnTo>
                  <a:pt x="1341" y="19661"/>
                </a:lnTo>
                <a:lnTo>
                  <a:pt x="1229" y="19568"/>
                </a:lnTo>
                <a:lnTo>
                  <a:pt x="1080" y="19475"/>
                </a:lnTo>
                <a:lnTo>
                  <a:pt x="1192" y="19345"/>
                </a:lnTo>
                <a:lnTo>
                  <a:pt x="1304" y="19196"/>
                </a:lnTo>
                <a:lnTo>
                  <a:pt x="1397" y="19047"/>
                </a:lnTo>
                <a:lnTo>
                  <a:pt x="1471" y="18880"/>
                </a:lnTo>
                <a:lnTo>
                  <a:pt x="1527" y="18693"/>
                </a:lnTo>
                <a:lnTo>
                  <a:pt x="1546" y="18507"/>
                </a:lnTo>
                <a:lnTo>
                  <a:pt x="1546" y="18321"/>
                </a:lnTo>
                <a:lnTo>
                  <a:pt x="1527" y="18153"/>
                </a:lnTo>
                <a:lnTo>
                  <a:pt x="1490" y="18042"/>
                </a:lnTo>
                <a:lnTo>
                  <a:pt x="1453" y="17930"/>
                </a:lnTo>
                <a:lnTo>
                  <a:pt x="1397" y="17818"/>
                </a:lnTo>
                <a:lnTo>
                  <a:pt x="1341" y="17725"/>
                </a:lnTo>
                <a:lnTo>
                  <a:pt x="1509" y="17558"/>
                </a:lnTo>
                <a:lnTo>
                  <a:pt x="1602" y="17353"/>
                </a:lnTo>
                <a:lnTo>
                  <a:pt x="1695" y="17185"/>
                </a:lnTo>
                <a:lnTo>
                  <a:pt x="1788" y="16999"/>
                </a:lnTo>
                <a:lnTo>
                  <a:pt x="1825" y="16887"/>
                </a:lnTo>
                <a:lnTo>
                  <a:pt x="1844" y="16776"/>
                </a:lnTo>
                <a:lnTo>
                  <a:pt x="1844" y="16589"/>
                </a:lnTo>
                <a:lnTo>
                  <a:pt x="1825" y="16441"/>
                </a:lnTo>
                <a:lnTo>
                  <a:pt x="1769" y="16292"/>
                </a:lnTo>
                <a:lnTo>
                  <a:pt x="1713" y="16161"/>
                </a:lnTo>
                <a:lnTo>
                  <a:pt x="1583" y="15919"/>
                </a:lnTo>
                <a:lnTo>
                  <a:pt x="1546" y="15789"/>
                </a:lnTo>
                <a:lnTo>
                  <a:pt x="1527" y="15677"/>
                </a:lnTo>
                <a:lnTo>
                  <a:pt x="1527" y="15621"/>
                </a:lnTo>
                <a:lnTo>
                  <a:pt x="1546" y="15547"/>
                </a:lnTo>
                <a:lnTo>
                  <a:pt x="1620" y="15379"/>
                </a:lnTo>
                <a:lnTo>
                  <a:pt x="1695" y="15212"/>
                </a:lnTo>
                <a:lnTo>
                  <a:pt x="1713" y="15137"/>
                </a:lnTo>
                <a:lnTo>
                  <a:pt x="1732" y="15063"/>
                </a:lnTo>
                <a:lnTo>
                  <a:pt x="1713" y="14839"/>
                </a:lnTo>
                <a:lnTo>
                  <a:pt x="1695" y="14746"/>
                </a:lnTo>
                <a:lnTo>
                  <a:pt x="1657" y="14635"/>
                </a:lnTo>
                <a:lnTo>
                  <a:pt x="1620" y="14542"/>
                </a:lnTo>
                <a:lnTo>
                  <a:pt x="1546" y="14448"/>
                </a:lnTo>
                <a:lnTo>
                  <a:pt x="1471" y="14374"/>
                </a:lnTo>
                <a:lnTo>
                  <a:pt x="1378" y="14318"/>
                </a:lnTo>
                <a:lnTo>
                  <a:pt x="1509" y="14188"/>
                </a:lnTo>
                <a:lnTo>
                  <a:pt x="1639" y="14076"/>
                </a:lnTo>
                <a:lnTo>
                  <a:pt x="1732" y="13927"/>
                </a:lnTo>
                <a:lnTo>
                  <a:pt x="1825" y="13797"/>
                </a:lnTo>
                <a:lnTo>
                  <a:pt x="1900" y="13629"/>
                </a:lnTo>
                <a:lnTo>
                  <a:pt x="1955" y="13480"/>
                </a:lnTo>
                <a:lnTo>
                  <a:pt x="1974" y="13313"/>
                </a:lnTo>
                <a:lnTo>
                  <a:pt x="1974" y="13127"/>
                </a:lnTo>
                <a:lnTo>
                  <a:pt x="1955" y="13033"/>
                </a:lnTo>
                <a:lnTo>
                  <a:pt x="1900" y="12940"/>
                </a:lnTo>
                <a:lnTo>
                  <a:pt x="1788" y="12773"/>
                </a:lnTo>
                <a:lnTo>
                  <a:pt x="1676" y="12605"/>
                </a:lnTo>
                <a:lnTo>
                  <a:pt x="1639" y="12531"/>
                </a:lnTo>
                <a:lnTo>
                  <a:pt x="1639" y="12475"/>
                </a:lnTo>
                <a:lnTo>
                  <a:pt x="1639" y="12419"/>
                </a:lnTo>
                <a:lnTo>
                  <a:pt x="1676" y="12345"/>
                </a:lnTo>
                <a:lnTo>
                  <a:pt x="1788" y="12158"/>
                </a:lnTo>
                <a:lnTo>
                  <a:pt x="1900" y="11972"/>
                </a:lnTo>
                <a:lnTo>
                  <a:pt x="1974" y="11842"/>
                </a:lnTo>
                <a:lnTo>
                  <a:pt x="2030" y="11693"/>
                </a:lnTo>
                <a:lnTo>
                  <a:pt x="2067" y="11507"/>
                </a:lnTo>
                <a:lnTo>
                  <a:pt x="2104" y="11339"/>
                </a:lnTo>
                <a:lnTo>
                  <a:pt x="2104" y="11172"/>
                </a:lnTo>
                <a:lnTo>
                  <a:pt x="2104" y="10985"/>
                </a:lnTo>
                <a:lnTo>
                  <a:pt x="2067" y="10818"/>
                </a:lnTo>
                <a:lnTo>
                  <a:pt x="2011" y="10669"/>
                </a:lnTo>
                <a:lnTo>
                  <a:pt x="1937" y="10501"/>
                </a:lnTo>
                <a:lnTo>
                  <a:pt x="1862" y="10408"/>
                </a:lnTo>
                <a:lnTo>
                  <a:pt x="1788" y="10334"/>
                </a:lnTo>
                <a:lnTo>
                  <a:pt x="1695" y="10259"/>
                </a:lnTo>
                <a:lnTo>
                  <a:pt x="1583" y="10203"/>
                </a:lnTo>
                <a:lnTo>
                  <a:pt x="1602" y="9980"/>
                </a:lnTo>
                <a:lnTo>
                  <a:pt x="1527" y="9794"/>
                </a:lnTo>
                <a:lnTo>
                  <a:pt x="1453" y="9626"/>
                </a:lnTo>
                <a:lnTo>
                  <a:pt x="1397" y="9552"/>
                </a:lnTo>
                <a:lnTo>
                  <a:pt x="1341" y="9477"/>
                </a:lnTo>
                <a:lnTo>
                  <a:pt x="1266" y="9403"/>
                </a:lnTo>
                <a:lnTo>
                  <a:pt x="1173" y="9347"/>
                </a:lnTo>
                <a:lnTo>
                  <a:pt x="1341" y="9180"/>
                </a:lnTo>
                <a:lnTo>
                  <a:pt x="1490" y="8993"/>
                </a:lnTo>
                <a:lnTo>
                  <a:pt x="1546" y="8882"/>
                </a:lnTo>
                <a:lnTo>
                  <a:pt x="1602" y="8770"/>
                </a:lnTo>
                <a:lnTo>
                  <a:pt x="1639" y="8658"/>
                </a:lnTo>
                <a:lnTo>
                  <a:pt x="1657" y="8528"/>
                </a:lnTo>
                <a:lnTo>
                  <a:pt x="1657" y="8453"/>
                </a:lnTo>
                <a:lnTo>
                  <a:pt x="1639" y="8398"/>
                </a:lnTo>
                <a:lnTo>
                  <a:pt x="1602" y="8267"/>
                </a:lnTo>
                <a:lnTo>
                  <a:pt x="1546" y="8174"/>
                </a:lnTo>
                <a:lnTo>
                  <a:pt x="1527" y="8062"/>
                </a:lnTo>
                <a:lnTo>
                  <a:pt x="1527" y="7820"/>
                </a:lnTo>
                <a:lnTo>
                  <a:pt x="1527" y="7616"/>
                </a:lnTo>
                <a:lnTo>
                  <a:pt x="1527" y="7392"/>
                </a:lnTo>
                <a:lnTo>
                  <a:pt x="1490" y="7150"/>
                </a:lnTo>
                <a:lnTo>
                  <a:pt x="1415" y="7113"/>
                </a:lnTo>
                <a:lnTo>
                  <a:pt x="1360" y="7076"/>
                </a:lnTo>
                <a:lnTo>
                  <a:pt x="1322" y="7020"/>
                </a:lnTo>
                <a:lnTo>
                  <a:pt x="1322" y="6983"/>
                </a:lnTo>
                <a:lnTo>
                  <a:pt x="1322" y="6927"/>
                </a:lnTo>
                <a:lnTo>
                  <a:pt x="1341" y="6889"/>
                </a:lnTo>
                <a:lnTo>
                  <a:pt x="1378" y="6834"/>
                </a:lnTo>
                <a:lnTo>
                  <a:pt x="1434" y="6778"/>
                </a:lnTo>
                <a:lnTo>
                  <a:pt x="1509" y="6647"/>
                </a:lnTo>
                <a:lnTo>
                  <a:pt x="1564" y="6480"/>
                </a:lnTo>
                <a:lnTo>
                  <a:pt x="1620" y="6275"/>
                </a:lnTo>
                <a:lnTo>
                  <a:pt x="1639" y="6070"/>
                </a:lnTo>
                <a:lnTo>
                  <a:pt x="1620" y="5884"/>
                </a:lnTo>
                <a:lnTo>
                  <a:pt x="1583" y="5698"/>
                </a:lnTo>
                <a:lnTo>
                  <a:pt x="1509" y="5344"/>
                </a:lnTo>
                <a:lnTo>
                  <a:pt x="1471" y="5177"/>
                </a:lnTo>
                <a:lnTo>
                  <a:pt x="1471" y="4990"/>
                </a:lnTo>
                <a:lnTo>
                  <a:pt x="1490" y="4804"/>
                </a:lnTo>
                <a:lnTo>
                  <a:pt x="1527" y="4599"/>
                </a:lnTo>
                <a:lnTo>
                  <a:pt x="1583" y="4395"/>
                </a:lnTo>
                <a:lnTo>
                  <a:pt x="1639" y="4190"/>
                </a:lnTo>
                <a:lnTo>
                  <a:pt x="1639" y="4078"/>
                </a:lnTo>
                <a:lnTo>
                  <a:pt x="1639" y="3985"/>
                </a:lnTo>
                <a:lnTo>
                  <a:pt x="1620" y="3892"/>
                </a:lnTo>
                <a:lnTo>
                  <a:pt x="1602" y="3799"/>
                </a:lnTo>
                <a:lnTo>
                  <a:pt x="1546" y="3706"/>
                </a:lnTo>
                <a:lnTo>
                  <a:pt x="1490" y="3631"/>
                </a:lnTo>
                <a:lnTo>
                  <a:pt x="1397" y="3538"/>
                </a:lnTo>
                <a:lnTo>
                  <a:pt x="1285" y="3464"/>
                </a:lnTo>
                <a:lnTo>
                  <a:pt x="1378" y="3352"/>
                </a:lnTo>
                <a:lnTo>
                  <a:pt x="1471" y="3222"/>
                </a:lnTo>
                <a:lnTo>
                  <a:pt x="1546" y="3091"/>
                </a:lnTo>
                <a:lnTo>
                  <a:pt x="1620" y="2942"/>
                </a:lnTo>
                <a:lnTo>
                  <a:pt x="1676" y="2812"/>
                </a:lnTo>
                <a:lnTo>
                  <a:pt x="1713" y="2663"/>
                </a:lnTo>
                <a:lnTo>
                  <a:pt x="1751" y="2514"/>
                </a:lnTo>
                <a:lnTo>
                  <a:pt x="1751" y="2347"/>
                </a:lnTo>
                <a:lnTo>
                  <a:pt x="1751" y="2235"/>
                </a:lnTo>
                <a:lnTo>
                  <a:pt x="1713" y="2105"/>
                </a:lnTo>
                <a:lnTo>
                  <a:pt x="1602" y="1825"/>
                </a:lnTo>
                <a:lnTo>
                  <a:pt x="1490" y="1565"/>
                </a:lnTo>
                <a:lnTo>
                  <a:pt x="1471" y="1472"/>
                </a:lnTo>
                <a:lnTo>
                  <a:pt x="1471" y="1416"/>
                </a:lnTo>
                <a:lnTo>
                  <a:pt x="1583" y="1434"/>
                </a:lnTo>
                <a:lnTo>
                  <a:pt x="1713" y="1453"/>
                </a:lnTo>
                <a:lnTo>
                  <a:pt x="1937" y="1453"/>
                </a:lnTo>
                <a:lnTo>
                  <a:pt x="2011" y="1434"/>
                </a:lnTo>
                <a:lnTo>
                  <a:pt x="2179" y="1360"/>
                </a:lnTo>
                <a:lnTo>
                  <a:pt x="2384" y="1267"/>
                </a:lnTo>
                <a:lnTo>
                  <a:pt x="2551" y="1230"/>
                </a:lnTo>
                <a:lnTo>
                  <a:pt x="2644" y="1248"/>
                </a:lnTo>
                <a:lnTo>
                  <a:pt x="2756" y="1267"/>
                </a:lnTo>
                <a:lnTo>
                  <a:pt x="2961" y="1323"/>
                </a:lnTo>
                <a:lnTo>
                  <a:pt x="3072" y="1341"/>
                </a:lnTo>
                <a:lnTo>
                  <a:pt x="3184" y="1360"/>
                </a:lnTo>
                <a:lnTo>
                  <a:pt x="3445" y="1360"/>
                </a:lnTo>
                <a:lnTo>
                  <a:pt x="3631" y="1285"/>
                </a:lnTo>
                <a:lnTo>
                  <a:pt x="3817" y="1192"/>
                </a:lnTo>
                <a:lnTo>
                  <a:pt x="3985" y="1118"/>
                </a:lnTo>
                <a:lnTo>
                  <a:pt x="4078" y="1099"/>
                </a:lnTo>
                <a:lnTo>
                  <a:pt x="4134" y="1099"/>
                </a:lnTo>
                <a:lnTo>
                  <a:pt x="4283" y="1118"/>
                </a:lnTo>
                <a:lnTo>
                  <a:pt x="4413" y="1155"/>
                </a:lnTo>
                <a:lnTo>
                  <a:pt x="4655" y="1248"/>
                </a:lnTo>
                <a:lnTo>
                  <a:pt x="4785" y="1304"/>
                </a:lnTo>
                <a:lnTo>
                  <a:pt x="4916" y="1341"/>
                </a:lnTo>
                <a:lnTo>
                  <a:pt x="5065" y="1341"/>
                </a:lnTo>
                <a:lnTo>
                  <a:pt x="5232" y="1323"/>
                </a:lnTo>
                <a:lnTo>
                  <a:pt x="5232" y="1509"/>
                </a:lnTo>
                <a:lnTo>
                  <a:pt x="5251" y="1565"/>
                </a:lnTo>
                <a:lnTo>
                  <a:pt x="5269" y="1639"/>
                </a:lnTo>
                <a:lnTo>
                  <a:pt x="5307" y="1676"/>
                </a:lnTo>
                <a:lnTo>
                  <a:pt x="5344" y="1714"/>
                </a:lnTo>
                <a:lnTo>
                  <a:pt x="5437" y="1770"/>
                </a:lnTo>
                <a:lnTo>
                  <a:pt x="5567" y="1788"/>
                </a:lnTo>
                <a:lnTo>
                  <a:pt x="5698" y="1770"/>
                </a:lnTo>
                <a:lnTo>
                  <a:pt x="5847" y="1732"/>
                </a:lnTo>
                <a:lnTo>
                  <a:pt x="6014" y="1676"/>
                </a:lnTo>
                <a:lnTo>
                  <a:pt x="6182" y="1602"/>
                </a:lnTo>
                <a:lnTo>
                  <a:pt x="6331" y="1527"/>
                </a:lnTo>
                <a:lnTo>
                  <a:pt x="6647" y="1341"/>
                </a:lnTo>
                <a:lnTo>
                  <a:pt x="6889" y="1155"/>
                </a:lnTo>
                <a:lnTo>
                  <a:pt x="7057" y="1006"/>
                </a:lnTo>
                <a:lnTo>
                  <a:pt x="7131" y="1137"/>
                </a:lnTo>
                <a:lnTo>
                  <a:pt x="7224" y="1267"/>
                </a:lnTo>
                <a:lnTo>
                  <a:pt x="7336" y="1360"/>
                </a:lnTo>
                <a:lnTo>
                  <a:pt x="7466" y="1416"/>
                </a:lnTo>
                <a:lnTo>
                  <a:pt x="7597" y="1453"/>
                </a:lnTo>
                <a:lnTo>
                  <a:pt x="7746" y="1453"/>
                </a:lnTo>
                <a:lnTo>
                  <a:pt x="7895" y="1416"/>
                </a:lnTo>
                <a:lnTo>
                  <a:pt x="8043" y="1341"/>
                </a:lnTo>
                <a:lnTo>
                  <a:pt x="8062" y="1434"/>
                </a:lnTo>
                <a:lnTo>
                  <a:pt x="8118" y="1490"/>
                </a:lnTo>
                <a:lnTo>
                  <a:pt x="8192" y="1527"/>
                </a:lnTo>
                <a:lnTo>
                  <a:pt x="8286" y="1546"/>
                </a:lnTo>
                <a:lnTo>
                  <a:pt x="8490" y="1546"/>
                </a:lnTo>
                <a:lnTo>
                  <a:pt x="8751" y="1472"/>
                </a:lnTo>
                <a:lnTo>
                  <a:pt x="9012" y="1379"/>
                </a:lnTo>
                <a:lnTo>
                  <a:pt x="9254" y="1285"/>
                </a:lnTo>
                <a:lnTo>
                  <a:pt x="9440" y="1174"/>
                </a:lnTo>
                <a:lnTo>
                  <a:pt x="9570" y="1099"/>
                </a:lnTo>
                <a:lnTo>
                  <a:pt x="9570" y="1192"/>
                </a:lnTo>
                <a:lnTo>
                  <a:pt x="9607" y="1267"/>
                </a:lnTo>
                <a:lnTo>
                  <a:pt x="9645" y="1323"/>
                </a:lnTo>
                <a:lnTo>
                  <a:pt x="9700" y="1360"/>
                </a:lnTo>
                <a:lnTo>
                  <a:pt x="9775" y="1379"/>
                </a:lnTo>
                <a:lnTo>
                  <a:pt x="9849" y="1397"/>
                </a:lnTo>
                <a:lnTo>
                  <a:pt x="10036" y="1397"/>
                </a:lnTo>
                <a:lnTo>
                  <a:pt x="10222" y="1360"/>
                </a:lnTo>
                <a:lnTo>
                  <a:pt x="10408" y="1304"/>
                </a:lnTo>
                <a:lnTo>
                  <a:pt x="10706" y="1192"/>
                </a:lnTo>
                <a:lnTo>
                  <a:pt x="10706" y="1304"/>
                </a:lnTo>
                <a:lnTo>
                  <a:pt x="10706" y="1360"/>
                </a:lnTo>
                <a:lnTo>
                  <a:pt x="10743" y="1397"/>
                </a:lnTo>
                <a:lnTo>
                  <a:pt x="10799" y="1453"/>
                </a:lnTo>
                <a:lnTo>
                  <a:pt x="10911" y="1472"/>
                </a:lnTo>
                <a:lnTo>
                  <a:pt x="11041" y="1490"/>
                </a:lnTo>
                <a:lnTo>
                  <a:pt x="11171" y="1472"/>
                </a:lnTo>
                <a:lnTo>
                  <a:pt x="11339" y="1453"/>
                </a:lnTo>
                <a:lnTo>
                  <a:pt x="11506" y="1416"/>
                </a:lnTo>
                <a:lnTo>
                  <a:pt x="11860" y="1323"/>
                </a:lnTo>
                <a:lnTo>
                  <a:pt x="12195" y="1192"/>
                </a:lnTo>
                <a:lnTo>
                  <a:pt x="12475" y="1081"/>
                </a:lnTo>
                <a:lnTo>
                  <a:pt x="12624" y="988"/>
                </a:lnTo>
                <a:close/>
                <a:moveTo>
                  <a:pt x="51666" y="50325"/>
                </a:moveTo>
                <a:lnTo>
                  <a:pt x="51721" y="50419"/>
                </a:lnTo>
                <a:lnTo>
                  <a:pt x="51721" y="50493"/>
                </a:lnTo>
                <a:lnTo>
                  <a:pt x="51684" y="50567"/>
                </a:lnTo>
                <a:lnTo>
                  <a:pt x="51610" y="50642"/>
                </a:lnTo>
                <a:lnTo>
                  <a:pt x="51517" y="50735"/>
                </a:lnTo>
                <a:lnTo>
                  <a:pt x="51424" y="50791"/>
                </a:lnTo>
                <a:lnTo>
                  <a:pt x="51312" y="50809"/>
                </a:lnTo>
                <a:lnTo>
                  <a:pt x="51182" y="50809"/>
                </a:lnTo>
                <a:lnTo>
                  <a:pt x="51293" y="50679"/>
                </a:lnTo>
                <a:lnTo>
                  <a:pt x="51405" y="50549"/>
                </a:lnTo>
                <a:lnTo>
                  <a:pt x="51535" y="50437"/>
                </a:lnTo>
                <a:lnTo>
                  <a:pt x="51666" y="50325"/>
                </a:lnTo>
                <a:close/>
                <a:moveTo>
                  <a:pt x="24036" y="50288"/>
                </a:moveTo>
                <a:lnTo>
                  <a:pt x="23999" y="50381"/>
                </a:lnTo>
                <a:lnTo>
                  <a:pt x="23943" y="50493"/>
                </a:lnTo>
                <a:lnTo>
                  <a:pt x="23869" y="50567"/>
                </a:lnTo>
                <a:lnTo>
                  <a:pt x="23794" y="50661"/>
                </a:lnTo>
                <a:lnTo>
                  <a:pt x="23627" y="50772"/>
                </a:lnTo>
                <a:lnTo>
                  <a:pt x="23534" y="50828"/>
                </a:lnTo>
                <a:lnTo>
                  <a:pt x="23496" y="50828"/>
                </a:lnTo>
                <a:lnTo>
                  <a:pt x="23478" y="50809"/>
                </a:lnTo>
                <a:lnTo>
                  <a:pt x="23459" y="50791"/>
                </a:lnTo>
                <a:lnTo>
                  <a:pt x="23478" y="50754"/>
                </a:lnTo>
                <a:lnTo>
                  <a:pt x="23534" y="50698"/>
                </a:lnTo>
                <a:lnTo>
                  <a:pt x="23720" y="50512"/>
                </a:lnTo>
                <a:lnTo>
                  <a:pt x="23925" y="50363"/>
                </a:lnTo>
                <a:lnTo>
                  <a:pt x="24036" y="50288"/>
                </a:lnTo>
                <a:close/>
                <a:moveTo>
                  <a:pt x="62687" y="50456"/>
                </a:moveTo>
                <a:lnTo>
                  <a:pt x="62594" y="50567"/>
                </a:lnTo>
                <a:lnTo>
                  <a:pt x="62483" y="50698"/>
                </a:lnTo>
                <a:lnTo>
                  <a:pt x="62334" y="50791"/>
                </a:lnTo>
                <a:lnTo>
                  <a:pt x="62259" y="50809"/>
                </a:lnTo>
                <a:lnTo>
                  <a:pt x="62185" y="50828"/>
                </a:lnTo>
                <a:lnTo>
                  <a:pt x="62297" y="50716"/>
                </a:lnTo>
                <a:lnTo>
                  <a:pt x="62408" y="50623"/>
                </a:lnTo>
                <a:lnTo>
                  <a:pt x="62539" y="50530"/>
                </a:lnTo>
                <a:lnTo>
                  <a:pt x="62687" y="50456"/>
                </a:lnTo>
                <a:close/>
                <a:moveTo>
                  <a:pt x="22417" y="50474"/>
                </a:moveTo>
                <a:lnTo>
                  <a:pt x="22361" y="50586"/>
                </a:lnTo>
                <a:lnTo>
                  <a:pt x="22286" y="50679"/>
                </a:lnTo>
                <a:lnTo>
                  <a:pt x="22212" y="50772"/>
                </a:lnTo>
                <a:lnTo>
                  <a:pt x="22100" y="50847"/>
                </a:lnTo>
                <a:lnTo>
                  <a:pt x="22100" y="50847"/>
                </a:lnTo>
                <a:lnTo>
                  <a:pt x="22156" y="50735"/>
                </a:lnTo>
                <a:lnTo>
                  <a:pt x="22230" y="50642"/>
                </a:lnTo>
                <a:lnTo>
                  <a:pt x="22324" y="50549"/>
                </a:lnTo>
                <a:lnTo>
                  <a:pt x="22417" y="50474"/>
                </a:lnTo>
                <a:close/>
                <a:moveTo>
                  <a:pt x="37479" y="50270"/>
                </a:moveTo>
                <a:lnTo>
                  <a:pt x="37479" y="50363"/>
                </a:lnTo>
                <a:lnTo>
                  <a:pt x="37460" y="50437"/>
                </a:lnTo>
                <a:lnTo>
                  <a:pt x="37423" y="50512"/>
                </a:lnTo>
                <a:lnTo>
                  <a:pt x="37386" y="50586"/>
                </a:lnTo>
                <a:lnTo>
                  <a:pt x="37311" y="50661"/>
                </a:lnTo>
                <a:lnTo>
                  <a:pt x="37181" y="50772"/>
                </a:lnTo>
                <a:lnTo>
                  <a:pt x="37125" y="50809"/>
                </a:lnTo>
                <a:lnTo>
                  <a:pt x="37050" y="50828"/>
                </a:lnTo>
                <a:lnTo>
                  <a:pt x="36995" y="50847"/>
                </a:lnTo>
                <a:lnTo>
                  <a:pt x="36957" y="50828"/>
                </a:lnTo>
                <a:lnTo>
                  <a:pt x="36939" y="50791"/>
                </a:lnTo>
                <a:lnTo>
                  <a:pt x="36920" y="50754"/>
                </a:lnTo>
                <a:lnTo>
                  <a:pt x="36939" y="50716"/>
                </a:lnTo>
                <a:lnTo>
                  <a:pt x="36957" y="50679"/>
                </a:lnTo>
                <a:lnTo>
                  <a:pt x="37013" y="50586"/>
                </a:lnTo>
                <a:lnTo>
                  <a:pt x="37125" y="50512"/>
                </a:lnTo>
                <a:lnTo>
                  <a:pt x="37330" y="50363"/>
                </a:lnTo>
                <a:lnTo>
                  <a:pt x="37479" y="50270"/>
                </a:lnTo>
                <a:close/>
                <a:moveTo>
                  <a:pt x="53341" y="50512"/>
                </a:moveTo>
                <a:lnTo>
                  <a:pt x="53192" y="50716"/>
                </a:lnTo>
                <a:lnTo>
                  <a:pt x="53006" y="50847"/>
                </a:lnTo>
                <a:lnTo>
                  <a:pt x="53174" y="50679"/>
                </a:lnTo>
                <a:lnTo>
                  <a:pt x="53341" y="50512"/>
                </a:lnTo>
                <a:close/>
                <a:moveTo>
                  <a:pt x="35617" y="50456"/>
                </a:moveTo>
                <a:lnTo>
                  <a:pt x="35617" y="50586"/>
                </a:lnTo>
                <a:lnTo>
                  <a:pt x="35580" y="50698"/>
                </a:lnTo>
                <a:lnTo>
                  <a:pt x="35561" y="50754"/>
                </a:lnTo>
                <a:lnTo>
                  <a:pt x="35524" y="50791"/>
                </a:lnTo>
                <a:lnTo>
                  <a:pt x="35468" y="50828"/>
                </a:lnTo>
                <a:lnTo>
                  <a:pt x="35412" y="50865"/>
                </a:lnTo>
                <a:lnTo>
                  <a:pt x="35393" y="50847"/>
                </a:lnTo>
                <a:lnTo>
                  <a:pt x="35393" y="50809"/>
                </a:lnTo>
                <a:lnTo>
                  <a:pt x="35431" y="50698"/>
                </a:lnTo>
                <a:lnTo>
                  <a:pt x="35505" y="50567"/>
                </a:lnTo>
                <a:lnTo>
                  <a:pt x="35561" y="50512"/>
                </a:lnTo>
                <a:lnTo>
                  <a:pt x="35617" y="50456"/>
                </a:lnTo>
                <a:close/>
                <a:moveTo>
                  <a:pt x="58349" y="50493"/>
                </a:moveTo>
                <a:lnTo>
                  <a:pt x="58349" y="50567"/>
                </a:lnTo>
                <a:lnTo>
                  <a:pt x="58349" y="50642"/>
                </a:lnTo>
                <a:lnTo>
                  <a:pt x="58331" y="50698"/>
                </a:lnTo>
                <a:lnTo>
                  <a:pt x="58275" y="50772"/>
                </a:lnTo>
                <a:lnTo>
                  <a:pt x="58219" y="50828"/>
                </a:lnTo>
                <a:lnTo>
                  <a:pt x="58145" y="50865"/>
                </a:lnTo>
                <a:lnTo>
                  <a:pt x="58052" y="50884"/>
                </a:lnTo>
                <a:lnTo>
                  <a:pt x="57958" y="50865"/>
                </a:lnTo>
                <a:lnTo>
                  <a:pt x="58145" y="50679"/>
                </a:lnTo>
                <a:lnTo>
                  <a:pt x="58349" y="50493"/>
                </a:lnTo>
                <a:close/>
                <a:moveTo>
                  <a:pt x="16366" y="50456"/>
                </a:moveTo>
                <a:lnTo>
                  <a:pt x="16366" y="50567"/>
                </a:lnTo>
                <a:lnTo>
                  <a:pt x="16329" y="50661"/>
                </a:lnTo>
                <a:lnTo>
                  <a:pt x="16273" y="50754"/>
                </a:lnTo>
                <a:lnTo>
                  <a:pt x="16198" y="50828"/>
                </a:lnTo>
                <a:lnTo>
                  <a:pt x="16105" y="50884"/>
                </a:lnTo>
                <a:lnTo>
                  <a:pt x="16012" y="50903"/>
                </a:lnTo>
                <a:lnTo>
                  <a:pt x="15919" y="50884"/>
                </a:lnTo>
                <a:lnTo>
                  <a:pt x="15826" y="50828"/>
                </a:lnTo>
                <a:lnTo>
                  <a:pt x="16086" y="50642"/>
                </a:lnTo>
                <a:lnTo>
                  <a:pt x="16366" y="50456"/>
                </a:lnTo>
                <a:close/>
                <a:moveTo>
                  <a:pt x="8621" y="50661"/>
                </a:moveTo>
                <a:lnTo>
                  <a:pt x="8583" y="50772"/>
                </a:lnTo>
                <a:lnTo>
                  <a:pt x="8528" y="50865"/>
                </a:lnTo>
                <a:lnTo>
                  <a:pt x="8453" y="50903"/>
                </a:lnTo>
                <a:lnTo>
                  <a:pt x="8341" y="50921"/>
                </a:lnTo>
                <a:lnTo>
                  <a:pt x="8341" y="50921"/>
                </a:lnTo>
                <a:lnTo>
                  <a:pt x="8472" y="50791"/>
                </a:lnTo>
                <a:lnTo>
                  <a:pt x="8621" y="50661"/>
                </a:lnTo>
                <a:close/>
                <a:moveTo>
                  <a:pt x="48482" y="50661"/>
                </a:moveTo>
                <a:lnTo>
                  <a:pt x="48445" y="50735"/>
                </a:lnTo>
                <a:lnTo>
                  <a:pt x="48389" y="50809"/>
                </a:lnTo>
                <a:lnTo>
                  <a:pt x="48314" y="50865"/>
                </a:lnTo>
                <a:lnTo>
                  <a:pt x="48240" y="50921"/>
                </a:lnTo>
                <a:lnTo>
                  <a:pt x="48352" y="50791"/>
                </a:lnTo>
                <a:lnTo>
                  <a:pt x="48482" y="50661"/>
                </a:lnTo>
                <a:close/>
                <a:moveTo>
                  <a:pt x="10464" y="50567"/>
                </a:moveTo>
                <a:lnTo>
                  <a:pt x="10352" y="50698"/>
                </a:lnTo>
                <a:lnTo>
                  <a:pt x="10203" y="50809"/>
                </a:lnTo>
                <a:lnTo>
                  <a:pt x="10036" y="50884"/>
                </a:lnTo>
                <a:lnTo>
                  <a:pt x="9868" y="50940"/>
                </a:lnTo>
                <a:lnTo>
                  <a:pt x="10147" y="50735"/>
                </a:lnTo>
                <a:lnTo>
                  <a:pt x="10464" y="50567"/>
                </a:lnTo>
                <a:close/>
                <a:moveTo>
                  <a:pt x="87263" y="50791"/>
                </a:moveTo>
                <a:lnTo>
                  <a:pt x="87170" y="50884"/>
                </a:lnTo>
                <a:lnTo>
                  <a:pt x="87059" y="50958"/>
                </a:lnTo>
                <a:lnTo>
                  <a:pt x="87059" y="50958"/>
                </a:lnTo>
                <a:lnTo>
                  <a:pt x="87152" y="50865"/>
                </a:lnTo>
                <a:lnTo>
                  <a:pt x="87263" y="50791"/>
                </a:lnTo>
                <a:close/>
                <a:moveTo>
                  <a:pt x="56432" y="50735"/>
                </a:moveTo>
                <a:lnTo>
                  <a:pt x="56357" y="50809"/>
                </a:lnTo>
                <a:lnTo>
                  <a:pt x="56264" y="50884"/>
                </a:lnTo>
                <a:lnTo>
                  <a:pt x="56171" y="50921"/>
                </a:lnTo>
                <a:lnTo>
                  <a:pt x="56059" y="50958"/>
                </a:lnTo>
                <a:lnTo>
                  <a:pt x="56432" y="50735"/>
                </a:lnTo>
                <a:close/>
                <a:moveTo>
                  <a:pt x="65797" y="50716"/>
                </a:moveTo>
                <a:lnTo>
                  <a:pt x="65759" y="50791"/>
                </a:lnTo>
                <a:lnTo>
                  <a:pt x="65611" y="50958"/>
                </a:lnTo>
                <a:lnTo>
                  <a:pt x="65778" y="50735"/>
                </a:lnTo>
                <a:lnTo>
                  <a:pt x="65797" y="50716"/>
                </a:lnTo>
                <a:close/>
                <a:moveTo>
                  <a:pt x="67379" y="50381"/>
                </a:moveTo>
                <a:lnTo>
                  <a:pt x="67361" y="50493"/>
                </a:lnTo>
                <a:lnTo>
                  <a:pt x="67323" y="50586"/>
                </a:lnTo>
                <a:lnTo>
                  <a:pt x="67286" y="50679"/>
                </a:lnTo>
                <a:lnTo>
                  <a:pt x="67230" y="50754"/>
                </a:lnTo>
                <a:lnTo>
                  <a:pt x="67156" y="50828"/>
                </a:lnTo>
                <a:lnTo>
                  <a:pt x="67081" y="50903"/>
                </a:lnTo>
                <a:lnTo>
                  <a:pt x="66988" y="50940"/>
                </a:lnTo>
                <a:lnTo>
                  <a:pt x="66895" y="50977"/>
                </a:lnTo>
                <a:lnTo>
                  <a:pt x="66988" y="50809"/>
                </a:lnTo>
                <a:lnTo>
                  <a:pt x="67100" y="50642"/>
                </a:lnTo>
                <a:lnTo>
                  <a:pt x="67230" y="50512"/>
                </a:lnTo>
                <a:lnTo>
                  <a:pt x="67379" y="50381"/>
                </a:lnTo>
                <a:close/>
                <a:moveTo>
                  <a:pt x="91527" y="50549"/>
                </a:moveTo>
                <a:lnTo>
                  <a:pt x="91639" y="50567"/>
                </a:lnTo>
                <a:lnTo>
                  <a:pt x="91806" y="50605"/>
                </a:lnTo>
                <a:lnTo>
                  <a:pt x="91955" y="50661"/>
                </a:lnTo>
                <a:lnTo>
                  <a:pt x="92011" y="50716"/>
                </a:lnTo>
                <a:lnTo>
                  <a:pt x="92048" y="50754"/>
                </a:lnTo>
                <a:lnTo>
                  <a:pt x="91992" y="50865"/>
                </a:lnTo>
                <a:lnTo>
                  <a:pt x="91918" y="50977"/>
                </a:lnTo>
                <a:lnTo>
                  <a:pt x="91806" y="50884"/>
                </a:lnTo>
                <a:lnTo>
                  <a:pt x="91694" y="50791"/>
                </a:lnTo>
                <a:lnTo>
                  <a:pt x="91601" y="50679"/>
                </a:lnTo>
                <a:lnTo>
                  <a:pt x="91527" y="50549"/>
                </a:lnTo>
                <a:close/>
                <a:moveTo>
                  <a:pt x="6424" y="50679"/>
                </a:moveTo>
                <a:lnTo>
                  <a:pt x="6331" y="50791"/>
                </a:lnTo>
                <a:lnTo>
                  <a:pt x="6238" y="50865"/>
                </a:lnTo>
                <a:lnTo>
                  <a:pt x="6126" y="50940"/>
                </a:lnTo>
                <a:lnTo>
                  <a:pt x="6014" y="50996"/>
                </a:lnTo>
                <a:lnTo>
                  <a:pt x="6200" y="50828"/>
                </a:lnTo>
                <a:lnTo>
                  <a:pt x="6424" y="50679"/>
                </a:lnTo>
                <a:close/>
                <a:moveTo>
                  <a:pt x="18041" y="50456"/>
                </a:moveTo>
                <a:lnTo>
                  <a:pt x="18097" y="50567"/>
                </a:lnTo>
                <a:lnTo>
                  <a:pt x="18097" y="50679"/>
                </a:lnTo>
                <a:lnTo>
                  <a:pt x="18079" y="50772"/>
                </a:lnTo>
                <a:lnTo>
                  <a:pt x="18004" y="50884"/>
                </a:lnTo>
                <a:lnTo>
                  <a:pt x="17948" y="50921"/>
                </a:lnTo>
                <a:lnTo>
                  <a:pt x="17874" y="50958"/>
                </a:lnTo>
                <a:lnTo>
                  <a:pt x="17818" y="50977"/>
                </a:lnTo>
                <a:lnTo>
                  <a:pt x="17743" y="50996"/>
                </a:lnTo>
                <a:lnTo>
                  <a:pt x="17688" y="50977"/>
                </a:lnTo>
                <a:lnTo>
                  <a:pt x="17632" y="50940"/>
                </a:lnTo>
                <a:lnTo>
                  <a:pt x="17613" y="50884"/>
                </a:lnTo>
                <a:lnTo>
                  <a:pt x="17613" y="50809"/>
                </a:lnTo>
                <a:lnTo>
                  <a:pt x="17632" y="50754"/>
                </a:lnTo>
                <a:lnTo>
                  <a:pt x="17669" y="50698"/>
                </a:lnTo>
                <a:lnTo>
                  <a:pt x="17799" y="50605"/>
                </a:lnTo>
                <a:lnTo>
                  <a:pt x="18041" y="50456"/>
                </a:lnTo>
                <a:close/>
                <a:moveTo>
                  <a:pt x="1155" y="50698"/>
                </a:moveTo>
                <a:lnTo>
                  <a:pt x="1136" y="50754"/>
                </a:lnTo>
                <a:lnTo>
                  <a:pt x="1099" y="50828"/>
                </a:lnTo>
                <a:lnTo>
                  <a:pt x="1043" y="50865"/>
                </a:lnTo>
                <a:lnTo>
                  <a:pt x="1006" y="50903"/>
                </a:lnTo>
                <a:lnTo>
                  <a:pt x="894" y="50958"/>
                </a:lnTo>
                <a:lnTo>
                  <a:pt x="782" y="51014"/>
                </a:lnTo>
                <a:lnTo>
                  <a:pt x="820" y="50921"/>
                </a:lnTo>
                <a:lnTo>
                  <a:pt x="857" y="50847"/>
                </a:lnTo>
                <a:lnTo>
                  <a:pt x="913" y="50791"/>
                </a:lnTo>
                <a:lnTo>
                  <a:pt x="950" y="50754"/>
                </a:lnTo>
                <a:lnTo>
                  <a:pt x="1062" y="50735"/>
                </a:lnTo>
                <a:lnTo>
                  <a:pt x="1099" y="50716"/>
                </a:lnTo>
                <a:lnTo>
                  <a:pt x="1155" y="50698"/>
                </a:lnTo>
                <a:close/>
                <a:moveTo>
                  <a:pt x="69781" y="50474"/>
                </a:moveTo>
                <a:lnTo>
                  <a:pt x="69800" y="50549"/>
                </a:lnTo>
                <a:lnTo>
                  <a:pt x="69818" y="50623"/>
                </a:lnTo>
                <a:lnTo>
                  <a:pt x="69818" y="50698"/>
                </a:lnTo>
                <a:lnTo>
                  <a:pt x="69800" y="50772"/>
                </a:lnTo>
                <a:lnTo>
                  <a:pt x="69781" y="50847"/>
                </a:lnTo>
                <a:lnTo>
                  <a:pt x="69744" y="50921"/>
                </a:lnTo>
                <a:lnTo>
                  <a:pt x="69706" y="50977"/>
                </a:lnTo>
                <a:lnTo>
                  <a:pt x="69632" y="51014"/>
                </a:lnTo>
                <a:lnTo>
                  <a:pt x="69651" y="50884"/>
                </a:lnTo>
                <a:lnTo>
                  <a:pt x="69688" y="50735"/>
                </a:lnTo>
                <a:lnTo>
                  <a:pt x="69725" y="50605"/>
                </a:lnTo>
                <a:lnTo>
                  <a:pt x="69781" y="50474"/>
                </a:lnTo>
                <a:close/>
                <a:moveTo>
                  <a:pt x="72704" y="50623"/>
                </a:moveTo>
                <a:lnTo>
                  <a:pt x="72667" y="50716"/>
                </a:lnTo>
                <a:lnTo>
                  <a:pt x="72611" y="50791"/>
                </a:lnTo>
                <a:lnTo>
                  <a:pt x="72555" y="50865"/>
                </a:lnTo>
                <a:lnTo>
                  <a:pt x="72499" y="50921"/>
                </a:lnTo>
                <a:lnTo>
                  <a:pt x="72425" y="50977"/>
                </a:lnTo>
                <a:lnTo>
                  <a:pt x="72332" y="50996"/>
                </a:lnTo>
                <a:lnTo>
                  <a:pt x="72257" y="51014"/>
                </a:lnTo>
                <a:lnTo>
                  <a:pt x="72164" y="51014"/>
                </a:lnTo>
                <a:lnTo>
                  <a:pt x="72425" y="50809"/>
                </a:lnTo>
                <a:lnTo>
                  <a:pt x="72555" y="50716"/>
                </a:lnTo>
                <a:lnTo>
                  <a:pt x="72704" y="50623"/>
                </a:lnTo>
                <a:close/>
                <a:moveTo>
                  <a:pt x="33904" y="50772"/>
                </a:moveTo>
                <a:lnTo>
                  <a:pt x="33885" y="50847"/>
                </a:lnTo>
                <a:lnTo>
                  <a:pt x="33792" y="51033"/>
                </a:lnTo>
                <a:lnTo>
                  <a:pt x="33867" y="50847"/>
                </a:lnTo>
                <a:lnTo>
                  <a:pt x="33904" y="50772"/>
                </a:lnTo>
                <a:close/>
                <a:moveTo>
                  <a:pt x="32526" y="50772"/>
                </a:moveTo>
                <a:lnTo>
                  <a:pt x="32470" y="50884"/>
                </a:lnTo>
                <a:lnTo>
                  <a:pt x="32377" y="50958"/>
                </a:lnTo>
                <a:lnTo>
                  <a:pt x="32303" y="51033"/>
                </a:lnTo>
                <a:lnTo>
                  <a:pt x="32191" y="51052"/>
                </a:lnTo>
                <a:lnTo>
                  <a:pt x="32340" y="50903"/>
                </a:lnTo>
                <a:lnTo>
                  <a:pt x="32526" y="50772"/>
                </a:lnTo>
                <a:close/>
                <a:moveTo>
                  <a:pt x="12475" y="50530"/>
                </a:moveTo>
                <a:lnTo>
                  <a:pt x="12456" y="50605"/>
                </a:lnTo>
                <a:lnTo>
                  <a:pt x="12400" y="50679"/>
                </a:lnTo>
                <a:lnTo>
                  <a:pt x="12288" y="50828"/>
                </a:lnTo>
                <a:lnTo>
                  <a:pt x="12139" y="50958"/>
                </a:lnTo>
                <a:lnTo>
                  <a:pt x="11972" y="51070"/>
                </a:lnTo>
                <a:lnTo>
                  <a:pt x="12084" y="50921"/>
                </a:lnTo>
                <a:lnTo>
                  <a:pt x="12195" y="50772"/>
                </a:lnTo>
                <a:lnTo>
                  <a:pt x="12326" y="50642"/>
                </a:lnTo>
                <a:lnTo>
                  <a:pt x="12475" y="50530"/>
                </a:lnTo>
                <a:close/>
                <a:moveTo>
                  <a:pt x="59671" y="50772"/>
                </a:moveTo>
                <a:lnTo>
                  <a:pt x="59653" y="50865"/>
                </a:lnTo>
                <a:lnTo>
                  <a:pt x="59597" y="50958"/>
                </a:lnTo>
                <a:lnTo>
                  <a:pt x="59522" y="51033"/>
                </a:lnTo>
                <a:lnTo>
                  <a:pt x="59448" y="51089"/>
                </a:lnTo>
                <a:lnTo>
                  <a:pt x="59560" y="50921"/>
                </a:lnTo>
                <a:lnTo>
                  <a:pt x="59671" y="50772"/>
                </a:lnTo>
                <a:close/>
                <a:moveTo>
                  <a:pt x="71084" y="50474"/>
                </a:moveTo>
                <a:lnTo>
                  <a:pt x="71084" y="50586"/>
                </a:lnTo>
                <a:lnTo>
                  <a:pt x="71047" y="50735"/>
                </a:lnTo>
                <a:lnTo>
                  <a:pt x="70991" y="50865"/>
                </a:lnTo>
                <a:lnTo>
                  <a:pt x="70954" y="50977"/>
                </a:lnTo>
                <a:lnTo>
                  <a:pt x="70917" y="50996"/>
                </a:lnTo>
                <a:lnTo>
                  <a:pt x="70824" y="51052"/>
                </a:lnTo>
                <a:lnTo>
                  <a:pt x="70730" y="51089"/>
                </a:lnTo>
                <a:lnTo>
                  <a:pt x="70693" y="51070"/>
                </a:lnTo>
                <a:lnTo>
                  <a:pt x="70693" y="51052"/>
                </a:lnTo>
                <a:lnTo>
                  <a:pt x="70693" y="50996"/>
                </a:lnTo>
                <a:lnTo>
                  <a:pt x="70730" y="50921"/>
                </a:lnTo>
                <a:lnTo>
                  <a:pt x="70861" y="50754"/>
                </a:lnTo>
                <a:lnTo>
                  <a:pt x="71084" y="50474"/>
                </a:lnTo>
                <a:close/>
                <a:moveTo>
                  <a:pt x="64158" y="50549"/>
                </a:moveTo>
                <a:lnTo>
                  <a:pt x="64158" y="50661"/>
                </a:lnTo>
                <a:lnTo>
                  <a:pt x="64121" y="50754"/>
                </a:lnTo>
                <a:lnTo>
                  <a:pt x="64084" y="50847"/>
                </a:lnTo>
                <a:lnTo>
                  <a:pt x="64009" y="50921"/>
                </a:lnTo>
                <a:lnTo>
                  <a:pt x="63935" y="50996"/>
                </a:lnTo>
                <a:lnTo>
                  <a:pt x="63842" y="51052"/>
                </a:lnTo>
                <a:lnTo>
                  <a:pt x="63749" y="51089"/>
                </a:lnTo>
                <a:lnTo>
                  <a:pt x="63637" y="51107"/>
                </a:lnTo>
                <a:lnTo>
                  <a:pt x="63749" y="50958"/>
                </a:lnTo>
                <a:lnTo>
                  <a:pt x="63879" y="50809"/>
                </a:lnTo>
                <a:lnTo>
                  <a:pt x="64009" y="50679"/>
                </a:lnTo>
                <a:lnTo>
                  <a:pt x="64158" y="50549"/>
                </a:lnTo>
                <a:close/>
                <a:moveTo>
                  <a:pt x="78997" y="50679"/>
                </a:moveTo>
                <a:lnTo>
                  <a:pt x="78941" y="50772"/>
                </a:lnTo>
                <a:lnTo>
                  <a:pt x="78885" y="50847"/>
                </a:lnTo>
                <a:lnTo>
                  <a:pt x="78829" y="50921"/>
                </a:lnTo>
                <a:lnTo>
                  <a:pt x="78755" y="50977"/>
                </a:lnTo>
                <a:lnTo>
                  <a:pt x="78680" y="51033"/>
                </a:lnTo>
                <a:lnTo>
                  <a:pt x="78587" y="51070"/>
                </a:lnTo>
                <a:lnTo>
                  <a:pt x="78513" y="51107"/>
                </a:lnTo>
                <a:lnTo>
                  <a:pt x="78420" y="51126"/>
                </a:lnTo>
                <a:lnTo>
                  <a:pt x="78420" y="51126"/>
                </a:lnTo>
                <a:lnTo>
                  <a:pt x="78531" y="50977"/>
                </a:lnTo>
                <a:lnTo>
                  <a:pt x="78680" y="50865"/>
                </a:lnTo>
                <a:lnTo>
                  <a:pt x="78829" y="50772"/>
                </a:lnTo>
                <a:lnTo>
                  <a:pt x="78997" y="50679"/>
                </a:lnTo>
                <a:close/>
                <a:moveTo>
                  <a:pt x="84657" y="50698"/>
                </a:moveTo>
                <a:lnTo>
                  <a:pt x="84620" y="50809"/>
                </a:lnTo>
                <a:lnTo>
                  <a:pt x="84526" y="50940"/>
                </a:lnTo>
                <a:lnTo>
                  <a:pt x="84433" y="51052"/>
                </a:lnTo>
                <a:lnTo>
                  <a:pt x="84322" y="51126"/>
                </a:lnTo>
                <a:lnTo>
                  <a:pt x="84471" y="50903"/>
                </a:lnTo>
                <a:lnTo>
                  <a:pt x="84564" y="50791"/>
                </a:lnTo>
                <a:lnTo>
                  <a:pt x="84657" y="50698"/>
                </a:lnTo>
                <a:close/>
                <a:moveTo>
                  <a:pt x="75813" y="50679"/>
                </a:moveTo>
                <a:lnTo>
                  <a:pt x="75776" y="50921"/>
                </a:lnTo>
                <a:lnTo>
                  <a:pt x="75646" y="51033"/>
                </a:lnTo>
                <a:lnTo>
                  <a:pt x="75497" y="51145"/>
                </a:lnTo>
                <a:lnTo>
                  <a:pt x="75646" y="50903"/>
                </a:lnTo>
                <a:lnTo>
                  <a:pt x="75813" y="50679"/>
                </a:lnTo>
                <a:close/>
                <a:moveTo>
                  <a:pt x="60863" y="50847"/>
                </a:moveTo>
                <a:lnTo>
                  <a:pt x="60844" y="50940"/>
                </a:lnTo>
                <a:lnTo>
                  <a:pt x="60807" y="51033"/>
                </a:lnTo>
                <a:lnTo>
                  <a:pt x="60733" y="51107"/>
                </a:lnTo>
                <a:lnTo>
                  <a:pt x="60639" y="51163"/>
                </a:lnTo>
                <a:lnTo>
                  <a:pt x="60639" y="51163"/>
                </a:lnTo>
                <a:lnTo>
                  <a:pt x="60751" y="50996"/>
                </a:lnTo>
                <a:lnTo>
                  <a:pt x="60863" y="50847"/>
                </a:lnTo>
                <a:close/>
                <a:moveTo>
                  <a:pt x="49915" y="50735"/>
                </a:moveTo>
                <a:lnTo>
                  <a:pt x="49915" y="50828"/>
                </a:lnTo>
                <a:lnTo>
                  <a:pt x="49897" y="50903"/>
                </a:lnTo>
                <a:lnTo>
                  <a:pt x="49878" y="50977"/>
                </a:lnTo>
                <a:lnTo>
                  <a:pt x="49841" y="51052"/>
                </a:lnTo>
                <a:lnTo>
                  <a:pt x="49785" y="51126"/>
                </a:lnTo>
                <a:lnTo>
                  <a:pt x="49729" y="51182"/>
                </a:lnTo>
                <a:lnTo>
                  <a:pt x="49655" y="51219"/>
                </a:lnTo>
                <a:lnTo>
                  <a:pt x="49580" y="51256"/>
                </a:lnTo>
                <a:lnTo>
                  <a:pt x="49655" y="51107"/>
                </a:lnTo>
                <a:lnTo>
                  <a:pt x="49729" y="50977"/>
                </a:lnTo>
                <a:lnTo>
                  <a:pt x="49822" y="50847"/>
                </a:lnTo>
                <a:lnTo>
                  <a:pt x="49915" y="50735"/>
                </a:lnTo>
                <a:close/>
                <a:moveTo>
                  <a:pt x="83167" y="50921"/>
                </a:moveTo>
                <a:lnTo>
                  <a:pt x="83111" y="51052"/>
                </a:lnTo>
                <a:lnTo>
                  <a:pt x="83037" y="51182"/>
                </a:lnTo>
                <a:lnTo>
                  <a:pt x="82944" y="51312"/>
                </a:lnTo>
                <a:lnTo>
                  <a:pt x="82832" y="51405"/>
                </a:lnTo>
                <a:lnTo>
                  <a:pt x="82907" y="51275"/>
                </a:lnTo>
                <a:lnTo>
                  <a:pt x="82981" y="51145"/>
                </a:lnTo>
                <a:lnTo>
                  <a:pt x="83074" y="51033"/>
                </a:lnTo>
                <a:lnTo>
                  <a:pt x="83167" y="50921"/>
                </a:lnTo>
                <a:close/>
                <a:moveTo>
                  <a:pt x="90075" y="50977"/>
                </a:moveTo>
                <a:lnTo>
                  <a:pt x="90019" y="51126"/>
                </a:lnTo>
                <a:lnTo>
                  <a:pt x="89944" y="51256"/>
                </a:lnTo>
                <a:lnTo>
                  <a:pt x="89833" y="51349"/>
                </a:lnTo>
                <a:lnTo>
                  <a:pt x="89721" y="51443"/>
                </a:lnTo>
                <a:lnTo>
                  <a:pt x="89721" y="51443"/>
                </a:lnTo>
                <a:lnTo>
                  <a:pt x="89870" y="51200"/>
                </a:lnTo>
                <a:lnTo>
                  <a:pt x="90075" y="50977"/>
                </a:lnTo>
                <a:close/>
                <a:moveTo>
                  <a:pt x="73877" y="50977"/>
                </a:moveTo>
                <a:lnTo>
                  <a:pt x="73877" y="51052"/>
                </a:lnTo>
                <a:lnTo>
                  <a:pt x="73858" y="51126"/>
                </a:lnTo>
                <a:lnTo>
                  <a:pt x="73840" y="51200"/>
                </a:lnTo>
                <a:lnTo>
                  <a:pt x="73802" y="51256"/>
                </a:lnTo>
                <a:lnTo>
                  <a:pt x="73747" y="51312"/>
                </a:lnTo>
                <a:lnTo>
                  <a:pt x="73691" y="51368"/>
                </a:lnTo>
                <a:lnTo>
                  <a:pt x="73635" y="51405"/>
                </a:lnTo>
                <a:lnTo>
                  <a:pt x="73579" y="51443"/>
                </a:lnTo>
                <a:lnTo>
                  <a:pt x="73709" y="51200"/>
                </a:lnTo>
                <a:lnTo>
                  <a:pt x="73877" y="50977"/>
                </a:lnTo>
                <a:close/>
                <a:moveTo>
                  <a:pt x="3259" y="1"/>
                </a:moveTo>
                <a:lnTo>
                  <a:pt x="3184" y="19"/>
                </a:lnTo>
                <a:lnTo>
                  <a:pt x="3072" y="75"/>
                </a:lnTo>
                <a:lnTo>
                  <a:pt x="2924" y="168"/>
                </a:lnTo>
                <a:lnTo>
                  <a:pt x="2849" y="243"/>
                </a:lnTo>
                <a:lnTo>
                  <a:pt x="2775" y="317"/>
                </a:lnTo>
                <a:lnTo>
                  <a:pt x="2663" y="503"/>
                </a:lnTo>
                <a:lnTo>
                  <a:pt x="2477" y="894"/>
                </a:lnTo>
                <a:lnTo>
                  <a:pt x="2421" y="988"/>
                </a:lnTo>
                <a:lnTo>
                  <a:pt x="2365" y="1062"/>
                </a:lnTo>
                <a:lnTo>
                  <a:pt x="2290" y="1137"/>
                </a:lnTo>
                <a:lnTo>
                  <a:pt x="2216" y="1192"/>
                </a:lnTo>
                <a:lnTo>
                  <a:pt x="2123" y="1230"/>
                </a:lnTo>
                <a:lnTo>
                  <a:pt x="2030" y="1248"/>
                </a:lnTo>
                <a:lnTo>
                  <a:pt x="1900" y="1230"/>
                </a:lnTo>
                <a:lnTo>
                  <a:pt x="1769" y="1192"/>
                </a:lnTo>
                <a:lnTo>
                  <a:pt x="1676" y="1155"/>
                </a:lnTo>
                <a:lnTo>
                  <a:pt x="1602" y="1081"/>
                </a:lnTo>
                <a:lnTo>
                  <a:pt x="1564" y="1006"/>
                </a:lnTo>
                <a:lnTo>
                  <a:pt x="1546" y="932"/>
                </a:lnTo>
                <a:lnTo>
                  <a:pt x="1527" y="727"/>
                </a:lnTo>
                <a:lnTo>
                  <a:pt x="1490" y="615"/>
                </a:lnTo>
                <a:lnTo>
                  <a:pt x="1434" y="503"/>
                </a:lnTo>
                <a:lnTo>
                  <a:pt x="1378" y="410"/>
                </a:lnTo>
                <a:lnTo>
                  <a:pt x="1304" y="336"/>
                </a:lnTo>
                <a:lnTo>
                  <a:pt x="1211" y="243"/>
                </a:lnTo>
                <a:lnTo>
                  <a:pt x="1099" y="168"/>
                </a:lnTo>
                <a:lnTo>
                  <a:pt x="987" y="94"/>
                </a:lnTo>
                <a:lnTo>
                  <a:pt x="876" y="57"/>
                </a:lnTo>
                <a:lnTo>
                  <a:pt x="764" y="38"/>
                </a:lnTo>
                <a:lnTo>
                  <a:pt x="652" y="38"/>
                </a:lnTo>
                <a:lnTo>
                  <a:pt x="540" y="75"/>
                </a:lnTo>
                <a:lnTo>
                  <a:pt x="466" y="131"/>
                </a:lnTo>
                <a:lnTo>
                  <a:pt x="429" y="206"/>
                </a:lnTo>
                <a:lnTo>
                  <a:pt x="410" y="280"/>
                </a:lnTo>
                <a:lnTo>
                  <a:pt x="410" y="373"/>
                </a:lnTo>
                <a:lnTo>
                  <a:pt x="447" y="485"/>
                </a:lnTo>
                <a:lnTo>
                  <a:pt x="522" y="597"/>
                </a:lnTo>
                <a:lnTo>
                  <a:pt x="578" y="690"/>
                </a:lnTo>
                <a:lnTo>
                  <a:pt x="764" y="913"/>
                </a:lnTo>
                <a:lnTo>
                  <a:pt x="969" y="1099"/>
                </a:lnTo>
                <a:lnTo>
                  <a:pt x="1155" y="1267"/>
                </a:lnTo>
                <a:lnTo>
                  <a:pt x="1304" y="1360"/>
                </a:lnTo>
                <a:lnTo>
                  <a:pt x="1304" y="1453"/>
                </a:lnTo>
                <a:lnTo>
                  <a:pt x="1285" y="1546"/>
                </a:lnTo>
                <a:lnTo>
                  <a:pt x="1248" y="1602"/>
                </a:lnTo>
                <a:lnTo>
                  <a:pt x="1192" y="1658"/>
                </a:lnTo>
                <a:lnTo>
                  <a:pt x="1136" y="1695"/>
                </a:lnTo>
                <a:lnTo>
                  <a:pt x="1080" y="1732"/>
                </a:lnTo>
                <a:lnTo>
                  <a:pt x="931" y="1788"/>
                </a:lnTo>
                <a:lnTo>
                  <a:pt x="782" y="1825"/>
                </a:lnTo>
                <a:lnTo>
                  <a:pt x="652" y="1881"/>
                </a:lnTo>
                <a:lnTo>
                  <a:pt x="596" y="1937"/>
                </a:lnTo>
                <a:lnTo>
                  <a:pt x="559" y="1993"/>
                </a:lnTo>
                <a:lnTo>
                  <a:pt x="540" y="2067"/>
                </a:lnTo>
                <a:lnTo>
                  <a:pt x="522" y="2142"/>
                </a:lnTo>
                <a:lnTo>
                  <a:pt x="522" y="2216"/>
                </a:lnTo>
                <a:lnTo>
                  <a:pt x="540" y="2254"/>
                </a:lnTo>
                <a:lnTo>
                  <a:pt x="559" y="2291"/>
                </a:lnTo>
                <a:lnTo>
                  <a:pt x="596" y="2328"/>
                </a:lnTo>
                <a:lnTo>
                  <a:pt x="689" y="2328"/>
                </a:lnTo>
                <a:lnTo>
                  <a:pt x="801" y="2291"/>
                </a:lnTo>
                <a:lnTo>
                  <a:pt x="931" y="2235"/>
                </a:lnTo>
                <a:lnTo>
                  <a:pt x="1043" y="2160"/>
                </a:lnTo>
                <a:lnTo>
                  <a:pt x="1229" y="2030"/>
                </a:lnTo>
                <a:lnTo>
                  <a:pt x="1304" y="2086"/>
                </a:lnTo>
                <a:lnTo>
                  <a:pt x="1360" y="2160"/>
                </a:lnTo>
                <a:lnTo>
                  <a:pt x="1415" y="2254"/>
                </a:lnTo>
                <a:lnTo>
                  <a:pt x="1453" y="2328"/>
                </a:lnTo>
                <a:lnTo>
                  <a:pt x="1490" y="2421"/>
                </a:lnTo>
                <a:lnTo>
                  <a:pt x="1490" y="2533"/>
                </a:lnTo>
                <a:lnTo>
                  <a:pt x="1490" y="2626"/>
                </a:lnTo>
                <a:lnTo>
                  <a:pt x="1490" y="2719"/>
                </a:lnTo>
                <a:lnTo>
                  <a:pt x="1434" y="2924"/>
                </a:lnTo>
                <a:lnTo>
                  <a:pt x="1341" y="3091"/>
                </a:lnTo>
                <a:lnTo>
                  <a:pt x="1285" y="3184"/>
                </a:lnTo>
                <a:lnTo>
                  <a:pt x="1229" y="3259"/>
                </a:lnTo>
                <a:lnTo>
                  <a:pt x="1155" y="3315"/>
                </a:lnTo>
                <a:lnTo>
                  <a:pt x="1062" y="3371"/>
                </a:lnTo>
                <a:lnTo>
                  <a:pt x="987" y="3408"/>
                </a:lnTo>
                <a:lnTo>
                  <a:pt x="633" y="3408"/>
                </a:lnTo>
                <a:lnTo>
                  <a:pt x="559" y="3427"/>
                </a:lnTo>
                <a:lnTo>
                  <a:pt x="466" y="3464"/>
                </a:lnTo>
                <a:lnTo>
                  <a:pt x="373" y="3538"/>
                </a:lnTo>
                <a:lnTo>
                  <a:pt x="336" y="3613"/>
                </a:lnTo>
                <a:lnTo>
                  <a:pt x="298" y="3687"/>
                </a:lnTo>
                <a:lnTo>
                  <a:pt x="261" y="3743"/>
                </a:lnTo>
                <a:lnTo>
                  <a:pt x="261" y="3818"/>
                </a:lnTo>
                <a:lnTo>
                  <a:pt x="261" y="3892"/>
                </a:lnTo>
                <a:lnTo>
                  <a:pt x="280" y="3948"/>
                </a:lnTo>
                <a:lnTo>
                  <a:pt x="336" y="4004"/>
                </a:lnTo>
                <a:lnTo>
                  <a:pt x="391" y="4041"/>
                </a:lnTo>
                <a:lnTo>
                  <a:pt x="578" y="4041"/>
                </a:lnTo>
                <a:lnTo>
                  <a:pt x="633" y="4004"/>
                </a:lnTo>
                <a:lnTo>
                  <a:pt x="727" y="3929"/>
                </a:lnTo>
                <a:lnTo>
                  <a:pt x="820" y="3836"/>
                </a:lnTo>
                <a:lnTo>
                  <a:pt x="913" y="3762"/>
                </a:lnTo>
                <a:lnTo>
                  <a:pt x="1006" y="3706"/>
                </a:lnTo>
                <a:lnTo>
                  <a:pt x="1118" y="3706"/>
                </a:lnTo>
                <a:lnTo>
                  <a:pt x="1173" y="3743"/>
                </a:lnTo>
                <a:lnTo>
                  <a:pt x="1248" y="3780"/>
                </a:lnTo>
                <a:lnTo>
                  <a:pt x="1304" y="3855"/>
                </a:lnTo>
                <a:lnTo>
                  <a:pt x="1341" y="3948"/>
                </a:lnTo>
                <a:lnTo>
                  <a:pt x="1378" y="4060"/>
                </a:lnTo>
                <a:lnTo>
                  <a:pt x="1378" y="4171"/>
                </a:lnTo>
                <a:lnTo>
                  <a:pt x="1378" y="4395"/>
                </a:lnTo>
                <a:lnTo>
                  <a:pt x="1341" y="4581"/>
                </a:lnTo>
                <a:lnTo>
                  <a:pt x="1285" y="4730"/>
                </a:lnTo>
                <a:lnTo>
                  <a:pt x="1248" y="4804"/>
                </a:lnTo>
                <a:lnTo>
                  <a:pt x="1211" y="4860"/>
                </a:lnTo>
                <a:lnTo>
                  <a:pt x="1155" y="4879"/>
                </a:lnTo>
                <a:lnTo>
                  <a:pt x="1024" y="4916"/>
                </a:lnTo>
                <a:lnTo>
                  <a:pt x="950" y="4935"/>
                </a:lnTo>
                <a:lnTo>
                  <a:pt x="857" y="4972"/>
                </a:lnTo>
                <a:lnTo>
                  <a:pt x="727" y="5084"/>
                </a:lnTo>
                <a:lnTo>
                  <a:pt x="652" y="5139"/>
                </a:lnTo>
                <a:lnTo>
                  <a:pt x="596" y="5214"/>
                </a:lnTo>
                <a:lnTo>
                  <a:pt x="559" y="5288"/>
                </a:lnTo>
                <a:lnTo>
                  <a:pt x="540" y="5363"/>
                </a:lnTo>
                <a:lnTo>
                  <a:pt x="559" y="5437"/>
                </a:lnTo>
                <a:lnTo>
                  <a:pt x="633" y="5512"/>
                </a:lnTo>
                <a:lnTo>
                  <a:pt x="708" y="5549"/>
                </a:lnTo>
                <a:lnTo>
                  <a:pt x="801" y="5530"/>
                </a:lnTo>
                <a:lnTo>
                  <a:pt x="876" y="5512"/>
                </a:lnTo>
                <a:lnTo>
                  <a:pt x="950" y="5475"/>
                </a:lnTo>
                <a:lnTo>
                  <a:pt x="1043" y="5419"/>
                </a:lnTo>
                <a:lnTo>
                  <a:pt x="1118" y="5400"/>
                </a:lnTo>
                <a:lnTo>
                  <a:pt x="1192" y="5400"/>
                </a:lnTo>
                <a:lnTo>
                  <a:pt x="1266" y="5419"/>
                </a:lnTo>
                <a:lnTo>
                  <a:pt x="1341" y="5493"/>
                </a:lnTo>
                <a:lnTo>
                  <a:pt x="1378" y="5605"/>
                </a:lnTo>
                <a:lnTo>
                  <a:pt x="1397" y="5735"/>
                </a:lnTo>
                <a:lnTo>
                  <a:pt x="1397" y="5865"/>
                </a:lnTo>
                <a:lnTo>
                  <a:pt x="1378" y="6126"/>
                </a:lnTo>
                <a:lnTo>
                  <a:pt x="1322" y="6350"/>
                </a:lnTo>
                <a:lnTo>
                  <a:pt x="1248" y="6554"/>
                </a:lnTo>
                <a:lnTo>
                  <a:pt x="1211" y="6666"/>
                </a:lnTo>
                <a:lnTo>
                  <a:pt x="1136" y="6741"/>
                </a:lnTo>
                <a:lnTo>
                  <a:pt x="1080" y="6778"/>
                </a:lnTo>
                <a:lnTo>
                  <a:pt x="1043" y="6796"/>
                </a:lnTo>
                <a:lnTo>
                  <a:pt x="969" y="6796"/>
                </a:lnTo>
                <a:lnTo>
                  <a:pt x="913" y="6778"/>
                </a:lnTo>
                <a:lnTo>
                  <a:pt x="876" y="6796"/>
                </a:lnTo>
                <a:lnTo>
                  <a:pt x="820" y="6815"/>
                </a:lnTo>
                <a:lnTo>
                  <a:pt x="671" y="6871"/>
                </a:lnTo>
                <a:lnTo>
                  <a:pt x="540" y="6964"/>
                </a:lnTo>
                <a:lnTo>
                  <a:pt x="485" y="7020"/>
                </a:lnTo>
                <a:lnTo>
                  <a:pt x="447" y="7076"/>
                </a:lnTo>
                <a:lnTo>
                  <a:pt x="466" y="7150"/>
                </a:lnTo>
                <a:lnTo>
                  <a:pt x="522" y="7225"/>
                </a:lnTo>
                <a:lnTo>
                  <a:pt x="596" y="7262"/>
                </a:lnTo>
                <a:lnTo>
                  <a:pt x="671" y="7280"/>
                </a:lnTo>
                <a:lnTo>
                  <a:pt x="764" y="7262"/>
                </a:lnTo>
                <a:lnTo>
                  <a:pt x="857" y="7225"/>
                </a:lnTo>
                <a:lnTo>
                  <a:pt x="1024" y="7169"/>
                </a:lnTo>
                <a:lnTo>
                  <a:pt x="1099" y="7169"/>
                </a:lnTo>
                <a:lnTo>
                  <a:pt x="1173" y="7187"/>
                </a:lnTo>
                <a:lnTo>
                  <a:pt x="1229" y="7243"/>
                </a:lnTo>
                <a:lnTo>
                  <a:pt x="1285" y="7318"/>
                </a:lnTo>
                <a:lnTo>
                  <a:pt x="1322" y="7411"/>
                </a:lnTo>
                <a:lnTo>
                  <a:pt x="1341" y="7522"/>
                </a:lnTo>
                <a:lnTo>
                  <a:pt x="1360" y="7634"/>
                </a:lnTo>
                <a:lnTo>
                  <a:pt x="1341" y="7727"/>
                </a:lnTo>
                <a:lnTo>
                  <a:pt x="1322" y="7820"/>
                </a:lnTo>
                <a:lnTo>
                  <a:pt x="1285" y="7895"/>
                </a:lnTo>
                <a:lnTo>
                  <a:pt x="1248" y="7951"/>
                </a:lnTo>
                <a:lnTo>
                  <a:pt x="1173" y="7988"/>
                </a:lnTo>
                <a:lnTo>
                  <a:pt x="1024" y="8044"/>
                </a:lnTo>
                <a:lnTo>
                  <a:pt x="950" y="8081"/>
                </a:lnTo>
                <a:lnTo>
                  <a:pt x="894" y="8137"/>
                </a:lnTo>
                <a:lnTo>
                  <a:pt x="876" y="8211"/>
                </a:lnTo>
                <a:lnTo>
                  <a:pt x="876" y="8323"/>
                </a:lnTo>
                <a:lnTo>
                  <a:pt x="913" y="8416"/>
                </a:lnTo>
                <a:lnTo>
                  <a:pt x="969" y="8472"/>
                </a:lnTo>
                <a:lnTo>
                  <a:pt x="1043" y="8509"/>
                </a:lnTo>
                <a:lnTo>
                  <a:pt x="1118" y="8509"/>
                </a:lnTo>
                <a:lnTo>
                  <a:pt x="1192" y="8491"/>
                </a:lnTo>
                <a:lnTo>
                  <a:pt x="1266" y="8453"/>
                </a:lnTo>
                <a:lnTo>
                  <a:pt x="1341" y="8398"/>
                </a:lnTo>
                <a:lnTo>
                  <a:pt x="1397" y="8323"/>
                </a:lnTo>
                <a:lnTo>
                  <a:pt x="1415" y="8435"/>
                </a:lnTo>
                <a:lnTo>
                  <a:pt x="1397" y="8546"/>
                </a:lnTo>
                <a:lnTo>
                  <a:pt x="1378" y="8677"/>
                </a:lnTo>
                <a:lnTo>
                  <a:pt x="1341" y="8807"/>
                </a:lnTo>
                <a:lnTo>
                  <a:pt x="1285" y="8919"/>
                </a:lnTo>
                <a:lnTo>
                  <a:pt x="1211" y="9031"/>
                </a:lnTo>
                <a:lnTo>
                  <a:pt x="1136" y="9124"/>
                </a:lnTo>
                <a:lnTo>
                  <a:pt x="1062" y="9180"/>
                </a:lnTo>
                <a:lnTo>
                  <a:pt x="950" y="9235"/>
                </a:lnTo>
                <a:lnTo>
                  <a:pt x="876" y="9254"/>
                </a:lnTo>
                <a:lnTo>
                  <a:pt x="708" y="9254"/>
                </a:lnTo>
                <a:lnTo>
                  <a:pt x="652" y="9273"/>
                </a:lnTo>
                <a:lnTo>
                  <a:pt x="596" y="9291"/>
                </a:lnTo>
                <a:lnTo>
                  <a:pt x="540" y="9328"/>
                </a:lnTo>
                <a:lnTo>
                  <a:pt x="503" y="9403"/>
                </a:lnTo>
                <a:lnTo>
                  <a:pt x="447" y="9570"/>
                </a:lnTo>
                <a:lnTo>
                  <a:pt x="447" y="9608"/>
                </a:lnTo>
                <a:lnTo>
                  <a:pt x="466" y="9626"/>
                </a:lnTo>
                <a:lnTo>
                  <a:pt x="578" y="9608"/>
                </a:lnTo>
                <a:lnTo>
                  <a:pt x="838" y="9608"/>
                </a:lnTo>
                <a:lnTo>
                  <a:pt x="913" y="9589"/>
                </a:lnTo>
                <a:lnTo>
                  <a:pt x="1006" y="9552"/>
                </a:lnTo>
                <a:lnTo>
                  <a:pt x="1043" y="9533"/>
                </a:lnTo>
                <a:lnTo>
                  <a:pt x="1099" y="9552"/>
                </a:lnTo>
                <a:lnTo>
                  <a:pt x="1155" y="9589"/>
                </a:lnTo>
                <a:lnTo>
                  <a:pt x="1248" y="9664"/>
                </a:lnTo>
                <a:lnTo>
                  <a:pt x="1341" y="9775"/>
                </a:lnTo>
                <a:lnTo>
                  <a:pt x="1397" y="9887"/>
                </a:lnTo>
                <a:lnTo>
                  <a:pt x="1434" y="10017"/>
                </a:lnTo>
                <a:lnTo>
                  <a:pt x="1434" y="10148"/>
                </a:lnTo>
                <a:lnTo>
                  <a:pt x="1304" y="10129"/>
                </a:lnTo>
                <a:lnTo>
                  <a:pt x="1155" y="10148"/>
                </a:lnTo>
                <a:lnTo>
                  <a:pt x="987" y="10203"/>
                </a:lnTo>
                <a:lnTo>
                  <a:pt x="820" y="10278"/>
                </a:lnTo>
                <a:lnTo>
                  <a:pt x="689" y="10371"/>
                </a:lnTo>
                <a:lnTo>
                  <a:pt x="633" y="10427"/>
                </a:lnTo>
                <a:lnTo>
                  <a:pt x="596" y="10483"/>
                </a:lnTo>
                <a:lnTo>
                  <a:pt x="559" y="10557"/>
                </a:lnTo>
                <a:lnTo>
                  <a:pt x="559" y="10632"/>
                </a:lnTo>
                <a:lnTo>
                  <a:pt x="559" y="10706"/>
                </a:lnTo>
                <a:lnTo>
                  <a:pt x="578" y="10781"/>
                </a:lnTo>
                <a:lnTo>
                  <a:pt x="615" y="10855"/>
                </a:lnTo>
                <a:lnTo>
                  <a:pt x="671" y="10892"/>
                </a:lnTo>
                <a:lnTo>
                  <a:pt x="727" y="10911"/>
                </a:lnTo>
                <a:lnTo>
                  <a:pt x="782" y="10930"/>
                </a:lnTo>
                <a:lnTo>
                  <a:pt x="857" y="10911"/>
                </a:lnTo>
                <a:lnTo>
                  <a:pt x="931" y="10892"/>
                </a:lnTo>
                <a:lnTo>
                  <a:pt x="1099" y="10818"/>
                </a:lnTo>
                <a:lnTo>
                  <a:pt x="1248" y="10706"/>
                </a:lnTo>
                <a:lnTo>
                  <a:pt x="1378" y="10576"/>
                </a:lnTo>
                <a:lnTo>
                  <a:pt x="1490" y="10464"/>
                </a:lnTo>
                <a:lnTo>
                  <a:pt x="1546" y="10334"/>
                </a:lnTo>
                <a:lnTo>
                  <a:pt x="1676" y="10427"/>
                </a:lnTo>
                <a:lnTo>
                  <a:pt x="1788" y="10539"/>
                </a:lnTo>
                <a:lnTo>
                  <a:pt x="1862" y="10669"/>
                </a:lnTo>
                <a:lnTo>
                  <a:pt x="1918" y="10818"/>
                </a:lnTo>
                <a:lnTo>
                  <a:pt x="1955" y="10967"/>
                </a:lnTo>
                <a:lnTo>
                  <a:pt x="1974" y="11134"/>
                </a:lnTo>
                <a:lnTo>
                  <a:pt x="1974" y="11283"/>
                </a:lnTo>
                <a:lnTo>
                  <a:pt x="1955" y="11432"/>
                </a:lnTo>
                <a:lnTo>
                  <a:pt x="1918" y="11618"/>
                </a:lnTo>
                <a:lnTo>
                  <a:pt x="1844" y="11823"/>
                </a:lnTo>
                <a:lnTo>
                  <a:pt x="1769" y="12009"/>
                </a:lnTo>
                <a:lnTo>
                  <a:pt x="1713" y="12084"/>
                </a:lnTo>
                <a:lnTo>
                  <a:pt x="1657" y="12158"/>
                </a:lnTo>
                <a:lnTo>
                  <a:pt x="1490" y="12345"/>
                </a:lnTo>
                <a:lnTo>
                  <a:pt x="1471" y="12363"/>
                </a:lnTo>
                <a:lnTo>
                  <a:pt x="1471" y="12326"/>
                </a:lnTo>
                <a:lnTo>
                  <a:pt x="1453" y="12307"/>
                </a:lnTo>
                <a:lnTo>
                  <a:pt x="1378" y="12289"/>
                </a:lnTo>
                <a:lnTo>
                  <a:pt x="1248" y="12307"/>
                </a:lnTo>
                <a:lnTo>
                  <a:pt x="1006" y="12363"/>
                </a:lnTo>
                <a:lnTo>
                  <a:pt x="857" y="12419"/>
                </a:lnTo>
                <a:lnTo>
                  <a:pt x="708" y="12475"/>
                </a:lnTo>
                <a:lnTo>
                  <a:pt x="596" y="12549"/>
                </a:lnTo>
                <a:lnTo>
                  <a:pt x="540" y="12605"/>
                </a:lnTo>
                <a:lnTo>
                  <a:pt x="503" y="12661"/>
                </a:lnTo>
                <a:lnTo>
                  <a:pt x="485" y="12717"/>
                </a:lnTo>
                <a:lnTo>
                  <a:pt x="485" y="12773"/>
                </a:lnTo>
                <a:lnTo>
                  <a:pt x="503" y="12866"/>
                </a:lnTo>
                <a:lnTo>
                  <a:pt x="540" y="12940"/>
                </a:lnTo>
                <a:lnTo>
                  <a:pt x="596" y="13015"/>
                </a:lnTo>
                <a:lnTo>
                  <a:pt x="652" y="13052"/>
                </a:lnTo>
                <a:lnTo>
                  <a:pt x="708" y="13089"/>
                </a:lnTo>
                <a:lnTo>
                  <a:pt x="838" y="13089"/>
                </a:lnTo>
                <a:lnTo>
                  <a:pt x="913" y="13071"/>
                </a:lnTo>
                <a:lnTo>
                  <a:pt x="1080" y="12996"/>
                </a:lnTo>
                <a:lnTo>
                  <a:pt x="1211" y="12903"/>
                </a:lnTo>
                <a:lnTo>
                  <a:pt x="1360" y="12791"/>
                </a:lnTo>
                <a:lnTo>
                  <a:pt x="1546" y="12587"/>
                </a:lnTo>
                <a:lnTo>
                  <a:pt x="1639" y="12661"/>
                </a:lnTo>
                <a:lnTo>
                  <a:pt x="1695" y="12736"/>
                </a:lnTo>
                <a:lnTo>
                  <a:pt x="1751" y="12829"/>
                </a:lnTo>
                <a:lnTo>
                  <a:pt x="1806" y="12922"/>
                </a:lnTo>
                <a:lnTo>
                  <a:pt x="1825" y="13015"/>
                </a:lnTo>
                <a:lnTo>
                  <a:pt x="1844" y="13127"/>
                </a:lnTo>
                <a:lnTo>
                  <a:pt x="1862" y="13238"/>
                </a:lnTo>
                <a:lnTo>
                  <a:pt x="1844" y="13350"/>
                </a:lnTo>
                <a:lnTo>
                  <a:pt x="1806" y="13555"/>
                </a:lnTo>
                <a:lnTo>
                  <a:pt x="1732" y="13760"/>
                </a:lnTo>
                <a:lnTo>
                  <a:pt x="1676" y="13853"/>
                </a:lnTo>
                <a:lnTo>
                  <a:pt x="1602" y="13946"/>
                </a:lnTo>
                <a:lnTo>
                  <a:pt x="1527" y="14020"/>
                </a:lnTo>
                <a:lnTo>
                  <a:pt x="1453" y="14095"/>
                </a:lnTo>
                <a:lnTo>
                  <a:pt x="1211" y="14188"/>
                </a:lnTo>
                <a:lnTo>
                  <a:pt x="987" y="14262"/>
                </a:lnTo>
                <a:lnTo>
                  <a:pt x="745" y="14374"/>
                </a:lnTo>
                <a:lnTo>
                  <a:pt x="540" y="14504"/>
                </a:lnTo>
                <a:lnTo>
                  <a:pt x="466" y="14560"/>
                </a:lnTo>
                <a:lnTo>
                  <a:pt x="391" y="14616"/>
                </a:lnTo>
                <a:lnTo>
                  <a:pt x="373" y="14672"/>
                </a:lnTo>
                <a:lnTo>
                  <a:pt x="373" y="14746"/>
                </a:lnTo>
                <a:lnTo>
                  <a:pt x="410" y="14802"/>
                </a:lnTo>
                <a:lnTo>
                  <a:pt x="485" y="14839"/>
                </a:lnTo>
                <a:lnTo>
                  <a:pt x="540" y="14858"/>
                </a:lnTo>
                <a:lnTo>
                  <a:pt x="578" y="14858"/>
                </a:lnTo>
                <a:lnTo>
                  <a:pt x="689" y="14821"/>
                </a:lnTo>
                <a:lnTo>
                  <a:pt x="782" y="14746"/>
                </a:lnTo>
                <a:lnTo>
                  <a:pt x="913" y="14653"/>
                </a:lnTo>
                <a:lnTo>
                  <a:pt x="1024" y="14560"/>
                </a:lnTo>
                <a:lnTo>
                  <a:pt x="1136" y="14504"/>
                </a:lnTo>
                <a:lnTo>
                  <a:pt x="1248" y="14448"/>
                </a:lnTo>
                <a:lnTo>
                  <a:pt x="1285" y="14448"/>
                </a:lnTo>
                <a:lnTo>
                  <a:pt x="1341" y="14467"/>
                </a:lnTo>
                <a:lnTo>
                  <a:pt x="1415" y="14523"/>
                </a:lnTo>
                <a:lnTo>
                  <a:pt x="1471" y="14597"/>
                </a:lnTo>
                <a:lnTo>
                  <a:pt x="1527" y="14690"/>
                </a:lnTo>
                <a:lnTo>
                  <a:pt x="1564" y="14784"/>
                </a:lnTo>
                <a:lnTo>
                  <a:pt x="1583" y="14895"/>
                </a:lnTo>
                <a:lnTo>
                  <a:pt x="1583" y="15007"/>
                </a:lnTo>
                <a:lnTo>
                  <a:pt x="1583" y="15193"/>
                </a:lnTo>
                <a:lnTo>
                  <a:pt x="1564" y="15305"/>
                </a:lnTo>
                <a:lnTo>
                  <a:pt x="1527" y="15417"/>
                </a:lnTo>
                <a:lnTo>
                  <a:pt x="1490" y="15528"/>
                </a:lnTo>
                <a:lnTo>
                  <a:pt x="1415" y="15603"/>
                </a:lnTo>
                <a:lnTo>
                  <a:pt x="1341" y="15659"/>
                </a:lnTo>
                <a:lnTo>
                  <a:pt x="1229" y="15659"/>
                </a:lnTo>
                <a:lnTo>
                  <a:pt x="1136" y="15677"/>
                </a:lnTo>
                <a:lnTo>
                  <a:pt x="950" y="15733"/>
                </a:lnTo>
                <a:lnTo>
                  <a:pt x="764" y="15826"/>
                </a:lnTo>
                <a:lnTo>
                  <a:pt x="689" y="15863"/>
                </a:lnTo>
                <a:lnTo>
                  <a:pt x="615" y="15938"/>
                </a:lnTo>
                <a:lnTo>
                  <a:pt x="578" y="16031"/>
                </a:lnTo>
                <a:lnTo>
                  <a:pt x="559" y="16161"/>
                </a:lnTo>
                <a:lnTo>
                  <a:pt x="578" y="16236"/>
                </a:lnTo>
                <a:lnTo>
                  <a:pt x="596" y="16292"/>
                </a:lnTo>
                <a:lnTo>
                  <a:pt x="633" y="16310"/>
                </a:lnTo>
                <a:lnTo>
                  <a:pt x="689" y="16310"/>
                </a:lnTo>
                <a:lnTo>
                  <a:pt x="820" y="16236"/>
                </a:lnTo>
                <a:lnTo>
                  <a:pt x="969" y="16143"/>
                </a:lnTo>
                <a:lnTo>
                  <a:pt x="1155" y="16050"/>
                </a:lnTo>
                <a:lnTo>
                  <a:pt x="1229" y="16031"/>
                </a:lnTo>
                <a:lnTo>
                  <a:pt x="1322" y="16012"/>
                </a:lnTo>
                <a:lnTo>
                  <a:pt x="1397" y="16031"/>
                </a:lnTo>
                <a:lnTo>
                  <a:pt x="1490" y="16068"/>
                </a:lnTo>
                <a:lnTo>
                  <a:pt x="1546" y="16161"/>
                </a:lnTo>
                <a:lnTo>
                  <a:pt x="1620" y="16273"/>
                </a:lnTo>
                <a:lnTo>
                  <a:pt x="1639" y="16366"/>
                </a:lnTo>
                <a:lnTo>
                  <a:pt x="1657" y="16459"/>
                </a:lnTo>
                <a:lnTo>
                  <a:pt x="1657" y="16683"/>
                </a:lnTo>
                <a:lnTo>
                  <a:pt x="1620" y="16887"/>
                </a:lnTo>
                <a:lnTo>
                  <a:pt x="1546" y="17074"/>
                </a:lnTo>
                <a:lnTo>
                  <a:pt x="1471" y="17260"/>
                </a:lnTo>
                <a:lnTo>
                  <a:pt x="1397" y="17371"/>
                </a:lnTo>
                <a:lnTo>
                  <a:pt x="1341" y="17427"/>
                </a:lnTo>
                <a:lnTo>
                  <a:pt x="1229" y="17520"/>
                </a:lnTo>
                <a:lnTo>
                  <a:pt x="1155" y="17558"/>
                </a:lnTo>
                <a:lnTo>
                  <a:pt x="1136" y="17558"/>
                </a:lnTo>
                <a:lnTo>
                  <a:pt x="1118" y="17520"/>
                </a:lnTo>
                <a:lnTo>
                  <a:pt x="1099" y="17483"/>
                </a:lnTo>
                <a:lnTo>
                  <a:pt x="1062" y="17465"/>
                </a:lnTo>
                <a:lnTo>
                  <a:pt x="1006" y="17446"/>
                </a:lnTo>
                <a:lnTo>
                  <a:pt x="876" y="17465"/>
                </a:lnTo>
                <a:lnTo>
                  <a:pt x="708" y="17539"/>
                </a:lnTo>
                <a:lnTo>
                  <a:pt x="578" y="17613"/>
                </a:lnTo>
                <a:lnTo>
                  <a:pt x="485" y="17707"/>
                </a:lnTo>
                <a:lnTo>
                  <a:pt x="429" y="17800"/>
                </a:lnTo>
                <a:lnTo>
                  <a:pt x="429" y="17856"/>
                </a:lnTo>
                <a:lnTo>
                  <a:pt x="429" y="17893"/>
                </a:lnTo>
                <a:lnTo>
                  <a:pt x="466" y="17930"/>
                </a:lnTo>
                <a:lnTo>
                  <a:pt x="503" y="17949"/>
                </a:lnTo>
                <a:lnTo>
                  <a:pt x="559" y="17967"/>
                </a:lnTo>
                <a:lnTo>
                  <a:pt x="633" y="17986"/>
                </a:lnTo>
                <a:lnTo>
                  <a:pt x="857" y="17986"/>
                </a:lnTo>
                <a:lnTo>
                  <a:pt x="969" y="17967"/>
                </a:lnTo>
                <a:lnTo>
                  <a:pt x="1062" y="17949"/>
                </a:lnTo>
                <a:lnTo>
                  <a:pt x="1136" y="17930"/>
                </a:lnTo>
                <a:lnTo>
                  <a:pt x="1173" y="17911"/>
                </a:lnTo>
                <a:lnTo>
                  <a:pt x="1211" y="17930"/>
                </a:lnTo>
                <a:lnTo>
                  <a:pt x="1248" y="17967"/>
                </a:lnTo>
                <a:lnTo>
                  <a:pt x="1322" y="18209"/>
                </a:lnTo>
                <a:lnTo>
                  <a:pt x="1341" y="18340"/>
                </a:lnTo>
                <a:lnTo>
                  <a:pt x="1341" y="18470"/>
                </a:lnTo>
                <a:lnTo>
                  <a:pt x="1341" y="18600"/>
                </a:lnTo>
                <a:lnTo>
                  <a:pt x="1304" y="18749"/>
                </a:lnTo>
                <a:lnTo>
                  <a:pt x="1266" y="18880"/>
                </a:lnTo>
                <a:lnTo>
                  <a:pt x="1192" y="19010"/>
                </a:lnTo>
                <a:lnTo>
                  <a:pt x="1136" y="19122"/>
                </a:lnTo>
                <a:lnTo>
                  <a:pt x="1043" y="19215"/>
                </a:lnTo>
                <a:lnTo>
                  <a:pt x="950" y="19270"/>
                </a:lnTo>
                <a:lnTo>
                  <a:pt x="764" y="19364"/>
                </a:lnTo>
                <a:lnTo>
                  <a:pt x="280" y="19606"/>
                </a:lnTo>
                <a:lnTo>
                  <a:pt x="94" y="19717"/>
                </a:lnTo>
                <a:lnTo>
                  <a:pt x="38" y="19773"/>
                </a:lnTo>
                <a:lnTo>
                  <a:pt x="0" y="19810"/>
                </a:lnTo>
                <a:lnTo>
                  <a:pt x="19" y="19848"/>
                </a:lnTo>
                <a:lnTo>
                  <a:pt x="75" y="19866"/>
                </a:lnTo>
                <a:lnTo>
                  <a:pt x="187" y="19866"/>
                </a:lnTo>
                <a:lnTo>
                  <a:pt x="354" y="19848"/>
                </a:lnTo>
                <a:lnTo>
                  <a:pt x="466" y="19829"/>
                </a:lnTo>
                <a:lnTo>
                  <a:pt x="578" y="19792"/>
                </a:lnTo>
                <a:lnTo>
                  <a:pt x="782" y="19699"/>
                </a:lnTo>
                <a:lnTo>
                  <a:pt x="894" y="19680"/>
                </a:lnTo>
                <a:lnTo>
                  <a:pt x="987" y="19699"/>
                </a:lnTo>
                <a:lnTo>
                  <a:pt x="1080" y="19755"/>
                </a:lnTo>
                <a:lnTo>
                  <a:pt x="1192" y="19848"/>
                </a:lnTo>
                <a:lnTo>
                  <a:pt x="1248" y="19922"/>
                </a:lnTo>
                <a:lnTo>
                  <a:pt x="1304" y="20034"/>
                </a:lnTo>
                <a:lnTo>
                  <a:pt x="1322" y="20146"/>
                </a:lnTo>
                <a:lnTo>
                  <a:pt x="1322" y="20239"/>
                </a:lnTo>
                <a:lnTo>
                  <a:pt x="1304" y="20350"/>
                </a:lnTo>
                <a:lnTo>
                  <a:pt x="1266" y="20406"/>
                </a:lnTo>
                <a:lnTo>
                  <a:pt x="1248" y="20425"/>
                </a:lnTo>
                <a:lnTo>
                  <a:pt x="1211" y="20425"/>
                </a:lnTo>
                <a:lnTo>
                  <a:pt x="1099" y="20406"/>
                </a:lnTo>
                <a:lnTo>
                  <a:pt x="1043" y="20406"/>
                </a:lnTo>
                <a:lnTo>
                  <a:pt x="950" y="20443"/>
                </a:lnTo>
                <a:lnTo>
                  <a:pt x="857" y="20481"/>
                </a:lnTo>
                <a:lnTo>
                  <a:pt x="764" y="20555"/>
                </a:lnTo>
                <a:lnTo>
                  <a:pt x="615" y="20685"/>
                </a:lnTo>
                <a:lnTo>
                  <a:pt x="522" y="20834"/>
                </a:lnTo>
                <a:lnTo>
                  <a:pt x="503" y="20890"/>
                </a:lnTo>
                <a:lnTo>
                  <a:pt x="485" y="20965"/>
                </a:lnTo>
                <a:lnTo>
                  <a:pt x="485" y="21021"/>
                </a:lnTo>
                <a:lnTo>
                  <a:pt x="503" y="21058"/>
                </a:lnTo>
                <a:lnTo>
                  <a:pt x="540" y="21095"/>
                </a:lnTo>
                <a:lnTo>
                  <a:pt x="596" y="21114"/>
                </a:lnTo>
                <a:lnTo>
                  <a:pt x="764" y="21114"/>
                </a:lnTo>
                <a:lnTo>
                  <a:pt x="876" y="21076"/>
                </a:lnTo>
                <a:lnTo>
                  <a:pt x="1006" y="21021"/>
                </a:lnTo>
                <a:lnTo>
                  <a:pt x="1118" y="20965"/>
                </a:lnTo>
                <a:lnTo>
                  <a:pt x="1192" y="20890"/>
                </a:lnTo>
                <a:lnTo>
                  <a:pt x="1322" y="20779"/>
                </a:lnTo>
                <a:lnTo>
                  <a:pt x="1378" y="20760"/>
                </a:lnTo>
                <a:lnTo>
                  <a:pt x="1453" y="20760"/>
                </a:lnTo>
                <a:lnTo>
                  <a:pt x="1527" y="20816"/>
                </a:lnTo>
                <a:lnTo>
                  <a:pt x="1620" y="20909"/>
                </a:lnTo>
                <a:lnTo>
                  <a:pt x="1676" y="21002"/>
                </a:lnTo>
                <a:lnTo>
                  <a:pt x="1713" y="21095"/>
                </a:lnTo>
                <a:lnTo>
                  <a:pt x="1751" y="21207"/>
                </a:lnTo>
                <a:lnTo>
                  <a:pt x="1751" y="21337"/>
                </a:lnTo>
                <a:lnTo>
                  <a:pt x="1751" y="21561"/>
                </a:lnTo>
                <a:lnTo>
                  <a:pt x="1713" y="21784"/>
                </a:lnTo>
                <a:lnTo>
                  <a:pt x="1639" y="21989"/>
                </a:lnTo>
                <a:lnTo>
                  <a:pt x="1564" y="22194"/>
                </a:lnTo>
                <a:lnTo>
                  <a:pt x="1453" y="22380"/>
                </a:lnTo>
                <a:lnTo>
                  <a:pt x="1341" y="22566"/>
                </a:lnTo>
                <a:lnTo>
                  <a:pt x="1229" y="22696"/>
                </a:lnTo>
                <a:lnTo>
                  <a:pt x="1136" y="22752"/>
                </a:lnTo>
                <a:lnTo>
                  <a:pt x="1062" y="22789"/>
                </a:lnTo>
                <a:lnTo>
                  <a:pt x="969" y="22808"/>
                </a:lnTo>
                <a:lnTo>
                  <a:pt x="782" y="22789"/>
                </a:lnTo>
                <a:lnTo>
                  <a:pt x="652" y="22789"/>
                </a:lnTo>
                <a:lnTo>
                  <a:pt x="503" y="22808"/>
                </a:lnTo>
                <a:lnTo>
                  <a:pt x="373" y="22845"/>
                </a:lnTo>
                <a:lnTo>
                  <a:pt x="280" y="22901"/>
                </a:lnTo>
                <a:lnTo>
                  <a:pt x="224" y="22938"/>
                </a:lnTo>
                <a:lnTo>
                  <a:pt x="205" y="22994"/>
                </a:lnTo>
                <a:lnTo>
                  <a:pt x="224" y="23050"/>
                </a:lnTo>
                <a:lnTo>
                  <a:pt x="261" y="23106"/>
                </a:lnTo>
                <a:lnTo>
                  <a:pt x="354" y="23180"/>
                </a:lnTo>
                <a:lnTo>
                  <a:pt x="466" y="23236"/>
                </a:lnTo>
                <a:lnTo>
                  <a:pt x="596" y="23273"/>
                </a:lnTo>
                <a:lnTo>
                  <a:pt x="727" y="23273"/>
                </a:lnTo>
                <a:lnTo>
                  <a:pt x="950" y="23236"/>
                </a:lnTo>
                <a:lnTo>
                  <a:pt x="1043" y="23218"/>
                </a:lnTo>
                <a:lnTo>
                  <a:pt x="1136" y="23236"/>
                </a:lnTo>
                <a:lnTo>
                  <a:pt x="1192" y="23255"/>
                </a:lnTo>
                <a:lnTo>
                  <a:pt x="1229" y="23292"/>
                </a:lnTo>
                <a:lnTo>
                  <a:pt x="1341" y="23422"/>
                </a:lnTo>
                <a:lnTo>
                  <a:pt x="1378" y="23515"/>
                </a:lnTo>
                <a:lnTo>
                  <a:pt x="1415" y="23609"/>
                </a:lnTo>
                <a:lnTo>
                  <a:pt x="1415" y="23702"/>
                </a:lnTo>
                <a:lnTo>
                  <a:pt x="1415" y="23813"/>
                </a:lnTo>
                <a:lnTo>
                  <a:pt x="1397" y="23906"/>
                </a:lnTo>
                <a:lnTo>
                  <a:pt x="1360" y="24018"/>
                </a:lnTo>
                <a:lnTo>
                  <a:pt x="1322" y="24093"/>
                </a:lnTo>
                <a:lnTo>
                  <a:pt x="1248" y="24167"/>
                </a:lnTo>
                <a:lnTo>
                  <a:pt x="1211" y="24204"/>
                </a:lnTo>
                <a:lnTo>
                  <a:pt x="1155" y="24242"/>
                </a:lnTo>
                <a:lnTo>
                  <a:pt x="1024" y="24260"/>
                </a:lnTo>
                <a:lnTo>
                  <a:pt x="894" y="24279"/>
                </a:lnTo>
                <a:lnTo>
                  <a:pt x="764" y="24260"/>
                </a:lnTo>
                <a:lnTo>
                  <a:pt x="615" y="24279"/>
                </a:lnTo>
                <a:lnTo>
                  <a:pt x="485" y="24279"/>
                </a:lnTo>
                <a:lnTo>
                  <a:pt x="373" y="24316"/>
                </a:lnTo>
                <a:lnTo>
                  <a:pt x="336" y="24353"/>
                </a:lnTo>
                <a:lnTo>
                  <a:pt x="298" y="24390"/>
                </a:lnTo>
                <a:lnTo>
                  <a:pt x="261" y="24465"/>
                </a:lnTo>
                <a:lnTo>
                  <a:pt x="243" y="24502"/>
                </a:lnTo>
                <a:lnTo>
                  <a:pt x="261" y="24558"/>
                </a:lnTo>
                <a:lnTo>
                  <a:pt x="261" y="24577"/>
                </a:lnTo>
                <a:lnTo>
                  <a:pt x="298" y="24614"/>
                </a:lnTo>
                <a:lnTo>
                  <a:pt x="336" y="24632"/>
                </a:lnTo>
                <a:lnTo>
                  <a:pt x="447" y="24670"/>
                </a:lnTo>
                <a:lnTo>
                  <a:pt x="1211" y="24670"/>
                </a:lnTo>
                <a:lnTo>
                  <a:pt x="1304" y="24688"/>
                </a:lnTo>
                <a:lnTo>
                  <a:pt x="1397" y="24707"/>
                </a:lnTo>
                <a:lnTo>
                  <a:pt x="1490" y="24763"/>
                </a:lnTo>
                <a:lnTo>
                  <a:pt x="1583" y="24837"/>
                </a:lnTo>
                <a:lnTo>
                  <a:pt x="1657" y="24949"/>
                </a:lnTo>
                <a:lnTo>
                  <a:pt x="1713" y="25042"/>
                </a:lnTo>
                <a:lnTo>
                  <a:pt x="1769" y="25154"/>
                </a:lnTo>
                <a:lnTo>
                  <a:pt x="1788" y="25247"/>
                </a:lnTo>
                <a:lnTo>
                  <a:pt x="1806" y="25359"/>
                </a:lnTo>
                <a:lnTo>
                  <a:pt x="1806" y="25470"/>
                </a:lnTo>
                <a:lnTo>
                  <a:pt x="1806" y="25563"/>
                </a:lnTo>
                <a:lnTo>
                  <a:pt x="1788" y="25675"/>
                </a:lnTo>
                <a:lnTo>
                  <a:pt x="1751" y="25787"/>
                </a:lnTo>
                <a:lnTo>
                  <a:pt x="1695" y="25917"/>
                </a:lnTo>
                <a:lnTo>
                  <a:pt x="1620" y="26010"/>
                </a:lnTo>
                <a:lnTo>
                  <a:pt x="1527" y="26066"/>
                </a:lnTo>
                <a:lnTo>
                  <a:pt x="1434" y="26103"/>
                </a:lnTo>
                <a:lnTo>
                  <a:pt x="1248" y="26178"/>
                </a:lnTo>
                <a:lnTo>
                  <a:pt x="1136" y="26234"/>
                </a:lnTo>
                <a:lnTo>
                  <a:pt x="1024" y="26308"/>
                </a:lnTo>
                <a:lnTo>
                  <a:pt x="913" y="26401"/>
                </a:lnTo>
                <a:lnTo>
                  <a:pt x="857" y="26476"/>
                </a:lnTo>
                <a:lnTo>
                  <a:pt x="820" y="26550"/>
                </a:lnTo>
                <a:lnTo>
                  <a:pt x="838" y="26606"/>
                </a:lnTo>
                <a:lnTo>
                  <a:pt x="876" y="26643"/>
                </a:lnTo>
                <a:lnTo>
                  <a:pt x="950" y="26662"/>
                </a:lnTo>
                <a:lnTo>
                  <a:pt x="1043" y="26662"/>
                </a:lnTo>
                <a:lnTo>
                  <a:pt x="1192" y="26625"/>
                </a:lnTo>
                <a:lnTo>
                  <a:pt x="1341" y="26587"/>
                </a:lnTo>
                <a:lnTo>
                  <a:pt x="1471" y="26532"/>
                </a:lnTo>
                <a:lnTo>
                  <a:pt x="1583" y="26457"/>
                </a:lnTo>
                <a:lnTo>
                  <a:pt x="1676" y="26420"/>
                </a:lnTo>
                <a:lnTo>
                  <a:pt x="1769" y="26420"/>
                </a:lnTo>
                <a:lnTo>
                  <a:pt x="1806" y="26438"/>
                </a:lnTo>
                <a:lnTo>
                  <a:pt x="1844" y="26457"/>
                </a:lnTo>
                <a:lnTo>
                  <a:pt x="1862" y="26513"/>
                </a:lnTo>
                <a:lnTo>
                  <a:pt x="1900" y="26569"/>
                </a:lnTo>
                <a:lnTo>
                  <a:pt x="1955" y="26755"/>
                </a:lnTo>
                <a:lnTo>
                  <a:pt x="1955" y="26848"/>
                </a:lnTo>
                <a:lnTo>
                  <a:pt x="1955" y="26960"/>
                </a:lnTo>
                <a:lnTo>
                  <a:pt x="1918" y="27183"/>
                </a:lnTo>
                <a:lnTo>
                  <a:pt x="1862" y="27388"/>
                </a:lnTo>
                <a:lnTo>
                  <a:pt x="1788" y="27574"/>
                </a:lnTo>
                <a:lnTo>
                  <a:pt x="1657" y="27779"/>
                </a:lnTo>
                <a:lnTo>
                  <a:pt x="1583" y="27891"/>
                </a:lnTo>
                <a:lnTo>
                  <a:pt x="1509" y="27965"/>
                </a:lnTo>
                <a:lnTo>
                  <a:pt x="1471" y="27984"/>
                </a:lnTo>
                <a:lnTo>
                  <a:pt x="1434" y="28002"/>
                </a:lnTo>
                <a:lnTo>
                  <a:pt x="1341" y="27984"/>
                </a:lnTo>
                <a:lnTo>
                  <a:pt x="1248" y="28002"/>
                </a:lnTo>
                <a:lnTo>
                  <a:pt x="1192" y="28021"/>
                </a:lnTo>
                <a:lnTo>
                  <a:pt x="1136" y="28058"/>
                </a:lnTo>
                <a:lnTo>
                  <a:pt x="1043" y="28189"/>
                </a:lnTo>
                <a:lnTo>
                  <a:pt x="987" y="28263"/>
                </a:lnTo>
                <a:lnTo>
                  <a:pt x="969" y="28319"/>
                </a:lnTo>
                <a:lnTo>
                  <a:pt x="950" y="28375"/>
                </a:lnTo>
                <a:lnTo>
                  <a:pt x="969" y="28431"/>
                </a:lnTo>
                <a:lnTo>
                  <a:pt x="1006" y="28486"/>
                </a:lnTo>
                <a:lnTo>
                  <a:pt x="1099" y="28524"/>
                </a:lnTo>
                <a:lnTo>
                  <a:pt x="1155" y="28542"/>
                </a:lnTo>
                <a:lnTo>
                  <a:pt x="1229" y="28542"/>
                </a:lnTo>
                <a:lnTo>
                  <a:pt x="1285" y="28524"/>
                </a:lnTo>
                <a:lnTo>
                  <a:pt x="1341" y="28505"/>
                </a:lnTo>
                <a:lnTo>
                  <a:pt x="1434" y="28431"/>
                </a:lnTo>
                <a:lnTo>
                  <a:pt x="1527" y="28356"/>
                </a:lnTo>
                <a:lnTo>
                  <a:pt x="1620" y="28319"/>
                </a:lnTo>
                <a:lnTo>
                  <a:pt x="1713" y="28319"/>
                </a:lnTo>
                <a:lnTo>
                  <a:pt x="1751" y="28356"/>
                </a:lnTo>
                <a:lnTo>
                  <a:pt x="1788" y="28431"/>
                </a:lnTo>
                <a:lnTo>
                  <a:pt x="1825" y="28524"/>
                </a:lnTo>
                <a:lnTo>
                  <a:pt x="1881" y="28635"/>
                </a:lnTo>
                <a:lnTo>
                  <a:pt x="1900" y="28747"/>
                </a:lnTo>
                <a:lnTo>
                  <a:pt x="1900" y="28877"/>
                </a:lnTo>
                <a:lnTo>
                  <a:pt x="1900" y="28989"/>
                </a:lnTo>
                <a:lnTo>
                  <a:pt x="1881" y="29101"/>
                </a:lnTo>
                <a:lnTo>
                  <a:pt x="1806" y="29324"/>
                </a:lnTo>
                <a:lnTo>
                  <a:pt x="1695" y="29529"/>
                </a:lnTo>
                <a:lnTo>
                  <a:pt x="1620" y="29622"/>
                </a:lnTo>
                <a:lnTo>
                  <a:pt x="1546" y="29697"/>
                </a:lnTo>
                <a:lnTo>
                  <a:pt x="1453" y="29752"/>
                </a:lnTo>
                <a:lnTo>
                  <a:pt x="1378" y="29808"/>
                </a:lnTo>
                <a:lnTo>
                  <a:pt x="1192" y="29901"/>
                </a:lnTo>
                <a:lnTo>
                  <a:pt x="1118" y="29957"/>
                </a:lnTo>
                <a:lnTo>
                  <a:pt x="1043" y="30013"/>
                </a:lnTo>
                <a:lnTo>
                  <a:pt x="931" y="30125"/>
                </a:lnTo>
                <a:lnTo>
                  <a:pt x="857" y="30218"/>
                </a:lnTo>
                <a:lnTo>
                  <a:pt x="857" y="30255"/>
                </a:lnTo>
                <a:lnTo>
                  <a:pt x="876" y="30274"/>
                </a:lnTo>
                <a:lnTo>
                  <a:pt x="931" y="30292"/>
                </a:lnTo>
                <a:lnTo>
                  <a:pt x="1006" y="30274"/>
                </a:lnTo>
                <a:lnTo>
                  <a:pt x="1229" y="30237"/>
                </a:lnTo>
                <a:lnTo>
                  <a:pt x="1453" y="30218"/>
                </a:lnTo>
                <a:lnTo>
                  <a:pt x="1546" y="30218"/>
                </a:lnTo>
                <a:lnTo>
                  <a:pt x="1639" y="30237"/>
                </a:lnTo>
                <a:lnTo>
                  <a:pt x="1695" y="30292"/>
                </a:lnTo>
                <a:lnTo>
                  <a:pt x="1713" y="30311"/>
                </a:lnTo>
                <a:lnTo>
                  <a:pt x="1713" y="30367"/>
                </a:lnTo>
                <a:lnTo>
                  <a:pt x="1713" y="30479"/>
                </a:lnTo>
                <a:lnTo>
                  <a:pt x="1657" y="30628"/>
                </a:lnTo>
                <a:lnTo>
                  <a:pt x="1620" y="30702"/>
                </a:lnTo>
                <a:lnTo>
                  <a:pt x="1564" y="30758"/>
                </a:lnTo>
                <a:lnTo>
                  <a:pt x="1490" y="30814"/>
                </a:lnTo>
                <a:lnTo>
                  <a:pt x="1415" y="30851"/>
                </a:lnTo>
                <a:lnTo>
                  <a:pt x="1248" y="30925"/>
                </a:lnTo>
                <a:lnTo>
                  <a:pt x="1099" y="31018"/>
                </a:lnTo>
                <a:lnTo>
                  <a:pt x="969" y="31093"/>
                </a:lnTo>
                <a:lnTo>
                  <a:pt x="838" y="31205"/>
                </a:lnTo>
                <a:lnTo>
                  <a:pt x="801" y="31242"/>
                </a:lnTo>
                <a:lnTo>
                  <a:pt x="782" y="31298"/>
                </a:lnTo>
                <a:lnTo>
                  <a:pt x="801" y="31372"/>
                </a:lnTo>
                <a:lnTo>
                  <a:pt x="857" y="31428"/>
                </a:lnTo>
                <a:lnTo>
                  <a:pt x="913" y="31447"/>
                </a:lnTo>
                <a:lnTo>
                  <a:pt x="950" y="31465"/>
                </a:lnTo>
                <a:lnTo>
                  <a:pt x="1006" y="31465"/>
                </a:lnTo>
                <a:lnTo>
                  <a:pt x="1062" y="31447"/>
                </a:lnTo>
                <a:lnTo>
                  <a:pt x="1173" y="31372"/>
                </a:lnTo>
                <a:lnTo>
                  <a:pt x="1285" y="31298"/>
                </a:lnTo>
                <a:lnTo>
                  <a:pt x="1490" y="31112"/>
                </a:lnTo>
                <a:lnTo>
                  <a:pt x="1583" y="31056"/>
                </a:lnTo>
                <a:lnTo>
                  <a:pt x="1639" y="31037"/>
                </a:lnTo>
                <a:lnTo>
                  <a:pt x="1695" y="31037"/>
                </a:lnTo>
                <a:lnTo>
                  <a:pt x="1732" y="31074"/>
                </a:lnTo>
                <a:lnTo>
                  <a:pt x="1806" y="31130"/>
                </a:lnTo>
                <a:lnTo>
                  <a:pt x="1881" y="31223"/>
                </a:lnTo>
                <a:lnTo>
                  <a:pt x="1918" y="31354"/>
                </a:lnTo>
                <a:lnTo>
                  <a:pt x="1955" y="31465"/>
                </a:lnTo>
                <a:lnTo>
                  <a:pt x="1974" y="31596"/>
                </a:lnTo>
                <a:lnTo>
                  <a:pt x="1955" y="31689"/>
                </a:lnTo>
                <a:lnTo>
                  <a:pt x="1937" y="31782"/>
                </a:lnTo>
                <a:lnTo>
                  <a:pt x="1881" y="31894"/>
                </a:lnTo>
                <a:lnTo>
                  <a:pt x="1825" y="31949"/>
                </a:lnTo>
                <a:lnTo>
                  <a:pt x="1769" y="31987"/>
                </a:lnTo>
                <a:lnTo>
                  <a:pt x="1713" y="31987"/>
                </a:lnTo>
                <a:lnTo>
                  <a:pt x="1564" y="31931"/>
                </a:lnTo>
                <a:lnTo>
                  <a:pt x="1471" y="31894"/>
                </a:lnTo>
                <a:lnTo>
                  <a:pt x="1360" y="31894"/>
                </a:lnTo>
                <a:lnTo>
                  <a:pt x="1192" y="31912"/>
                </a:lnTo>
                <a:lnTo>
                  <a:pt x="1099" y="31931"/>
                </a:lnTo>
                <a:lnTo>
                  <a:pt x="1006" y="31968"/>
                </a:lnTo>
                <a:lnTo>
                  <a:pt x="913" y="32024"/>
                </a:lnTo>
                <a:lnTo>
                  <a:pt x="838" y="32080"/>
                </a:lnTo>
                <a:lnTo>
                  <a:pt x="782" y="32154"/>
                </a:lnTo>
                <a:lnTo>
                  <a:pt x="764" y="32229"/>
                </a:lnTo>
                <a:lnTo>
                  <a:pt x="764" y="32303"/>
                </a:lnTo>
                <a:lnTo>
                  <a:pt x="782" y="32359"/>
                </a:lnTo>
                <a:lnTo>
                  <a:pt x="820" y="32396"/>
                </a:lnTo>
                <a:lnTo>
                  <a:pt x="876" y="32415"/>
                </a:lnTo>
                <a:lnTo>
                  <a:pt x="1043" y="32415"/>
                </a:lnTo>
                <a:lnTo>
                  <a:pt x="1229" y="32378"/>
                </a:lnTo>
                <a:lnTo>
                  <a:pt x="1434" y="32340"/>
                </a:lnTo>
                <a:lnTo>
                  <a:pt x="1620" y="32303"/>
                </a:lnTo>
                <a:lnTo>
                  <a:pt x="1769" y="32303"/>
                </a:lnTo>
                <a:lnTo>
                  <a:pt x="1844" y="32322"/>
                </a:lnTo>
                <a:lnTo>
                  <a:pt x="1881" y="32359"/>
                </a:lnTo>
                <a:lnTo>
                  <a:pt x="1937" y="32433"/>
                </a:lnTo>
                <a:lnTo>
                  <a:pt x="1955" y="32527"/>
                </a:lnTo>
                <a:lnTo>
                  <a:pt x="1974" y="32620"/>
                </a:lnTo>
                <a:lnTo>
                  <a:pt x="1974" y="32731"/>
                </a:lnTo>
                <a:lnTo>
                  <a:pt x="1955" y="32936"/>
                </a:lnTo>
                <a:lnTo>
                  <a:pt x="1900" y="33104"/>
                </a:lnTo>
                <a:lnTo>
                  <a:pt x="1825" y="33234"/>
                </a:lnTo>
                <a:lnTo>
                  <a:pt x="1769" y="33327"/>
                </a:lnTo>
                <a:lnTo>
                  <a:pt x="1695" y="33402"/>
                </a:lnTo>
                <a:lnTo>
                  <a:pt x="1620" y="33439"/>
                </a:lnTo>
                <a:lnTo>
                  <a:pt x="1546" y="33476"/>
                </a:lnTo>
                <a:lnTo>
                  <a:pt x="1471" y="33513"/>
                </a:lnTo>
                <a:lnTo>
                  <a:pt x="1266" y="33569"/>
                </a:lnTo>
                <a:lnTo>
                  <a:pt x="1099" y="33588"/>
                </a:lnTo>
                <a:lnTo>
                  <a:pt x="894" y="33625"/>
                </a:lnTo>
                <a:lnTo>
                  <a:pt x="782" y="33662"/>
                </a:lnTo>
                <a:lnTo>
                  <a:pt x="708" y="33718"/>
                </a:lnTo>
                <a:lnTo>
                  <a:pt x="652" y="33793"/>
                </a:lnTo>
                <a:lnTo>
                  <a:pt x="633" y="33830"/>
                </a:lnTo>
                <a:lnTo>
                  <a:pt x="633" y="33886"/>
                </a:lnTo>
                <a:lnTo>
                  <a:pt x="633" y="33923"/>
                </a:lnTo>
                <a:lnTo>
                  <a:pt x="652" y="33960"/>
                </a:lnTo>
                <a:lnTo>
                  <a:pt x="671" y="33979"/>
                </a:lnTo>
                <a:lnTo>
                  <a:pt x="820" y="33979"/>
                </a:lnTo>
                <a:lnTo>
                  <a:pt x="931" y="33960"/>
                </a:lnTo>
                <a:lnTo>
                  <a:pt x="1155" y="33886"/>
                </a:lnTo>
                <a:lnTo>
                  <a:pt x="1248" y="33848"/>
                </a:lnTo>
                <a:lnTo>
                  <a:pt x="1304" y="33848"/>
                </a:lnTo>
                <a:lnTo>
                  <a:pt x="1415" y="33867"/>
                </a:lnTo>
                <a:lnTo>
                  <a:pt x="1490" y="33923"/>
                </a:lnTo>
                <a:lnTo>
                  <a:pt x="1564" y="33979"/>
                </a:lnTo>
                <a:lnTo>
                  <a:pt x="1620" y="34035"/>
                </a:lnTo>
                <a:lnTo>
                  <a:pt x="1657" y="34128"/>
                </a:lnTo>
                <a:lnTo>
                  <a:pt x="1676" y="34221"/>
                </a:lnTo>
                <a:lnTo>
                  <a:pt x="1676" y="34314"/>
                </a:lnTo>
                <a:lnTo>
                  <a:pt x="1676" y="34407"/>
                </a:lnTo>
                <a:lnTo>
                  <a:pt x="1657" y="34500"/>
                </a:lnTo>
                <a:lnTo>
                  <a:pt x="1620" y="34612"/>
                </a:lnTo>
                <a:lnTo>
                  <a:pt x="1583" y="34705"/>
                </a:lnTo>
                <a:lnTo>
                  <a:pt x="1527" y="34798"/>
                </a:lnTo>
                <a:lnTo>
                  <a:pt x="1471" y="34872"/>
                </a:lnTo>
                <a:lnTo>
                  <a:pt x="1397" y="34947"/>
                </a:lnTo>
                <a:lnTo>
                  <a:pt x="1304" y="35003"/>
                </a:lnTo>
                <a:lnTo>
                  <a:pt x="1229" y="35040"/>
                </a:lnTo>
                <a:lnTo>
                  <a:pt x="1136" y="35077"/>
                </a:lnTo>
                <a:lnTo>
                  <a:pt x="894" y="35077"/>
                </a:lnTo>
                <a:lnTo>
                  <a:pt x="820" y="35096"/>
                </a:lnTo>
                <a:lnTo>
                  <a:pt x="745" y="35114"/>
                </a:lnTo>
                <a:lnTo>
                  <a:pt x="671" y="35170"/>
                </a:lnTo>
                <a:lnTo>
                  <a:pt x="615" y="35245"/>
                </a:lnTo>
                <a:lnTo>
                  <a:pt x="540" y="35356"/>
                </a:lnTo>
                <a:lnTo>
                  <a:pt x="503" y="35431"/>
                </a:lnTo>
                <a:lnTo>
                  <a:pt x="485" y="35487"/>
                </a:lnTo>
                <a:lnTo>
                  <a:pt x="503" y="35505"/>
                </a:lnTo>
                <a:lnTo>
                  <a:pt x="559" y="35524"/>
                </a:lnTo>
                <a:lnTo>
                  <a:pt x="615" y="35524"/>
                </a:lnTo>
                <a:lnTo>
                  <a:pt x="801" y="35487"/>
                </a:lnTo>
                <a:lnTo>
                  <a:pt x="931" y="35450"/>
                </a:lnTo>
                <a:lnTo>
                  <a:pt x="1024" y="35412"/>
                </a:lnTo>
                <a:lnTo>
                  <a:pt x="1211" y="35319"/>
                </a:lnTo>
                <a:lnTo>
                  <a:pt x="1285" y="35282"/>
                </a:lnTo>
                <a:lnTo>
                  <a:pt x="1360" y="35301"/>
                </a:lnTo>
                <a:lnTo>
                  <a:pt x="1453" y="35356"/>
                </a:lnTo>
                <a:lnTo>
                  <a:pt x="1564" y="35468"/>
                </a:lnTo>
                <a:lnTo>
                  <a:pt x="1602" y="35543"/>
                </a:lnTo>
                <a:lnTo>
                  <a:pt x="1620" y="35636"/>
                </a:lnTo>
                <a:lnTo>
                  <a:pt x="1639" y="35729"/>
                </a:lnTo>
                <a:lnTo>
                  <a:pt x="1657" y="35841"/>
                </a:lnTo>
                <a:lnTo>
                  <a:pt x="1639" y="36027"/>
                </a:lnTo>
                <a:lnTo>
                  <a:pt x="1620" y="36120"/>
                </a:lnTo>
                <a:lnTo>
                  <a:pt x="1583" y="36194"/>
                </a:lnTo>
                <a:lnTo>
                  <a:pt x="1509" y="36325"/>
                </a:lnTo>
                <a:lnTo>
                  <a:pt x="1453" y="36399"/>
                </a:lnTo>
                <a:lnTo>
                  <a:pt x="1397" y="36436"/>
                </a:lnTo>
                <a:lnTo>
                  <a:pt x="1341" y="36436"/>
                </a:lnTo>
                <a:lnTo>
                  <a:pt x="1211" y="36455"/>
                </a:lnTo>
                <a:lnTo>
                  <a:pt x="1118" y="36455"/>
                </a:lnTo>
                <a:lnTo>
                  <a:pt x="1024" y="36492"/>
                </a:lnTo>
                <a:lnTo>
                  <a:pt x="838" y="36585"/>
                </a:lnTo>
                <a:lnTo>
                  <a:pt x="745" y="36623"/>
                </a:lnTo>
                <a:lnTo>
                  <a:pt x="652" y="36697"/>
                </a:lnTo>
                <a:lnTo>
                  <a:pt x="578" y="36771"/>
                </a:lnTo>
                <a:lnTo>
                  <a:pt x="522" y="36846"/>
                </a:lnTo>
                <a:lnTo>
                  <a:pt x="485" y="36939"/>
                </a:lnTo>
                <a:lnTo>
                  <a:pt x="485" y="37051"/>
                </a:lnTo>
                <a:lnTo>
                  <a:pt x="522" y="37162"/>
                </a:lnTo>
                <a:lnTo>
                  <a:pt x="559" y="37218"/>
                </a:lnTo>
                <a:lnTo>
                  <a:pt x="615" y="37237"/>
                </a:lnTo>
                <a:lnTo>
                  <a:pt x="689" y="37218"/>
                </a:lnTo>
                <a:lnTo>
                  <a:pt x="764" y="37200"/>
                </a:lnTo>
                <a:lnTo>
                  <a:pt x="838" y="37144"/>
                </a:lnTo>
                <a:lnTo>
                  <a:pt x="1024" y="37032"/>
                </a:lnTo>
                <a:lnTo>
                  <a:pt x="1266" y="36865"/>
                </a:lnTo>
                <a:lnTo>
                  <a:pt x="1360" y="36827"/>
                </a:lnTo>
                <a:lnTo>
                  <a:pt x="1453" y="36809"/>
                </a:lnTo>
                <a:lnTo>
                  <a:pt x="1527" y="36827"/>
                </a:lnTo>
                <a:lnTo>
                  <a:pt x="1602" y="36883"/>
                </a:lnTo>
                <a:lnTo>
                  <a:pt x="1676" y="36995"/>
                </a:lnTo>
                <a:lnTo>
                  <a:pt x="1751" y="37162"/>
                </a:lnTo>
                <a:lnTo>
                  <a:pt x="1769" y="37274"/>
                </a:lnTo>
                <a:lnTo>
                  <a:pt x="1788" y="37386"/>
                </a:lnTo>
                <a:lnTo>
                  <a:pt x="1788" y="37516"/>
                </a:lnTo>
                <a:lnTo>
                  <a:pt x="1769" y="37628"/>
                </a:lnTo>
                <a:lnTo>
                  <a:pt x="1732" y="37758"/>
                </a:lnTo>
                <a:lnTo>
                  <a:pt x="1695" y="37870"/>
                </a:lnTo>
                <a:lnTo>
                  <a:pt x="1639" y="37963"/>
                </a:lnTo>
                <a:lnTo>
                  <a:pt x="1583" y="38056"/>
                </a:lnTo>
                <a:lnTo>
                  <a:pt x="1509" y="38112"/>
                </a:lnTo>
                <a:lnTo>
                  <a:pt x="1434" y="38149"/>
                </a:lnTo>
                <a:lnTo>
                  <a:pt x="1248" y="38205"/>
                </a:lnTo>
                <a:lnTo>
                  <a:pt x="1173" y="38242"/>
                </a:lnTo>
                <a:lnTo>
                  <a:pt x="1080" y="38280"/>
                </a:lnTo>
                <a:lnTo>
                  <a:pt x="1006" y="38335"/>
                </a:lnTo>
                <a:lnTo>
                  <a:pt x="931" y="38428"/>
                </a:lnTo>
                <a:lnTo>
                  <a:pt x="876" y="38540"/>
                </a:lnTo>
                <a:lnTo>
                  <a:pt x="857" y="38615"/>
                </a:lnTo>
                <a:lnTo>
                  <a:pt x="838" y="38689"/>
                </a:lnTo>
                <a:lnTo>
                  <a:pt x="857" y="38745"/>
                </a:lnTo>
                <a:lnTo>
                  <a:pt x="876" y="38782"/>
                </a:lnTo>
                <a:lnTo>
                  <a:pt x="931" y="38801"/>
                </a:lnTo>
                <a:lnTo>
                  <a:pt x="1006" y="38801"/>
                </a:lnTo>
                <a:lnTo>
                  <a:pt x="1099" y="38782"/>
                </a:lnTo>
                <a:lnTo>
                  <a:pt x="1173" y="38764"/>
                </a:lnTo>
                <a:lnTo>
                  <a:pt x="1229" y="38745"/>
                </a:lnTo>
                <a:lnTo>
                  <a:pt x="1341" y="38652"/>
                </a:lnTo>
                <a:lnTo>
                  <a:pt x="1527" y="38466"/>
                </a:lnTo>
                <a:lnTo>
                  <a:pt x="1620" y="38410"/>
                </a:lnTo>
                <a:lnTo>
                  <a:pt x="1657" y="38410"/>
                </a:lnTo>
                <a:lnTo>
                  <a:pt x="1695" y="38428"/>
                </a:lnTo>
                <a:lnTo>
                  <a:pt x="1751" y="38447"/>
                </a:lnTo>
                <a:lnTo>
                  <a:pt x="1788" y="38503"/>
                </a:lnTo>
                <a:lnTo>
                  <a:pt x="1844" y="38596"/>
                </a:lnTo>
                <a:lnTo>
                  <a:pt x="1900" y="38689"/>
                </a:lnTo>
                <a:lnTo>
                  <a:pt x="1937" y="38838"/>
                </a:lnTo>
                <a:lnTo>
                  <a:pt x="1937" y="38987"/>
                </a:lnTo>
                <a:lnTo>
                  <a:pt x="1937" y="39155"/>
                </a:lnTo>
                <a:lnTo>
                  <a:pt x="1881" y="39322"/>
                </a:lnTo>
                <a:lnTo>
                  <a:pt x="1825" y="39490"/>
                </a:lnTo>
                <a:lnTo>
                  <a:pt x="1732" y="39639"/>
                </a:lnTo>
                <a:lnTo>
                  <a:pt x="1639" y="39769"/>
                </a:lnTo>
                <a:lnTo>
                  <a:pt x="1527" y="39862"/>
                </a:lnTo>
                <a:lnTo>
                  <a:pt x="1471" y="39881"/>
                </a:lnTo>
                <a:lnTo>
                  <a:pt x="1378" y="39899"/>
                </a:lnTo>
                <a:lnTo>
                  <a:pt x="1173" y="39918"/>
                </a:lnTo>
                <a:lnTo>
                  <a:pt x="1080" y="39937"/>
                </a:lnTo>
                <a:lnTo>
                  <a:pt x="987" y="39974"/>
                </a:lnTo>
                <a:lnTo>
                  <a:pt x="913" y="40030"/>
                </a:lnTo>
                <a:lnTo>
                  <a:pt x="894" y="40067"/>
                </a:lnTo>
                <a:lnTo>
                  <a:pt x="876" y="40104"/>
                </a:lnTo>
                <a:lnTo>
                  <a:pt x="876" y="40179"/>
                </a:lnTo>
                <a:lnTo>
                  <a:pt x="876" y="40234"/>
                </a:lnTo>
                <a:lnTo>
                  <a:pt x="894" y="40272"/>
                </a:lnTo>
                <a:lnTo>
                  <a:pt x="931" y="40290"/>
                </a:lnTo>
                <a:lnTo>
                  <a:pt x="969" y="40309"/>
                </a:lnTo>
                <a:lnTo>
                  <a:pt x="1024" y="40309"/>
                </a:lnTo>
                <a:lnTo>
                  <a:pt x="1136" y="40290"/>
                </a:lnTo>
                <a:lnTo>
                  <a:pt x="1360" y="40197"/>
                </a:lnTo>
                <a:lnTo>
                  <a:pt x="1490" y="40160"/>
                </a:lnTo>
                <a:lnTo>
                  <a:pt x="1583" y="40197"/>
                </a:lnTo>
                <a:lnTo>
                  <a:pt x="1657" y="40272"/>
                </a:lnTo>
                <a:lnTo>
                  <a:pt x="1713" y="40365"/>
                </a:lnTo>
                <a:lnTo>
                  <a:pt x="1769" y="40476"/>
                </a:lnTo>
                <a:lnTo>
                  <a:pt x="1788" y="40588"/>
                </a:lnTo>
                <a:lnTo>
                  <a:pt x="1788" y="40700"/>
                </a:lnTo>
                <a:lnTo>
                  <a:pt x="1788" y="40812"/>
                </a:lnTo>
                <a:lnTo>
                  <a:pt x="1769" y="40905"/>
                </a:lnTo>
                <a:lnTo>
                  <a:pt x="1751" y="41016"/>
                </a:lnTo>
                <a:lnTo>
                  <a:pt x="1695" y="41128"/>
                </a:lnTo>
                <a:lnTo>
                  <a:pt x="1639" y="41240"/>
                </a:lnTo>
                <a:lnTo>
                  <a:pt x="1564" y="41333"/>
                </a:lnTo>
                <a:lnTo>
                  <a:pt x="1490" y="41407"/>
                </a:lnTo>
                <a:lnTo>
                  <a:pt x="1415" y="41482"/>
                </a:lnTo>
                <a:lnTo>
                  <a:pt x="1322" y="41538"/>
                </a:lnTo>
                <a:lnTo>
                  <a:pt x="1248" y="41594"/>
                </a:lnTo>
                <a:lnTo>
                  <a:pt x="1155" y="41594"/>
                </a:lnTo>
                <a:lnTo>
                  <a:pt x="1062" y="41612"/>
                </a:lnTo>
                <a:lnTo>
                  <a:pt x="745" y="41612"/>
                </a:lnTo>
                <a:lnTo>
                  <a:pt x="652" y="41649"/>
                </a:lnTo>
                <a:lnTo>
                  <a:pt x="596" y="41724"/>
                </a:lnTo>
                <a:lnTo>
                  <a:pt x="559" y="41780"/>
                </a:lnTo>
                <a:lnTo>
                  <a:pt x="540" y="41836"/>
                </a:lnTo>
                <a:lnTo>
                  <a:pt x="540" y="41929"/>
                </a:lnTo>
                <a:lnTo>
                  <a:pt x="540" y="42003"/>
                </a:lnTo>
                <a:lnTo>
                  <a:pt x="559" y="42059"/>
                </a:lnTo>
                <a:lnTo>
                  <a:pt x="596" y="42096"/>
                </a:lnTo>
                <a:lnTo>
                  <a:pt x="633" y="42115"/>
                </a:lnTo>
                <a:lnTo>
                  <a:pt x="689" y="42115"/>
                </a:lnTo>
                <a:lnTo>
                  <a:pt x="801" y="42096"/>
                </a:lnTo>
                <a:lnTo>
                  <a:pt x="931" y="42040"/>
                </a:lnTo>
                <a:lnTo>
                  <a:pt x="1062" y="41985"/>
                </a:lnTo>
                <a:lnTo>
                  <a:pt x="1211" y="41910"/>
                </a:lnTo>
                <a:lnTo>
                  <a:pt x="1322" y="41910"/>
                </a:lnTo>
                <a:lnTo>
                  <a:pt x="1415" y="41929"/>
                </a:lnTo>
                <a:lnTo>
                  <a:pt x="1490" y="41985"/>
                </a:lnTo>
                <a:lnTo>
                  <a:pt x="1546" y="42059"/>
                </a:lnTo>
                <a:lnTo>
                  <a:pt x="1602" y="42133"/>
                </a:lnTo>
                <a:lnTo>
                  <a:pt x="1620" y="42245"/>
                </a:lnTo>
                <a:lnTo>
                  <a:pt x="1620" y="42376"/>
                </a:lnTo>
                <a:lnTo>
                  <a:pt x="1602" y="42524"/>
                </a:lnTo>
                <a:lnTo>
                  <a:pt x="1564" y="42655"/>
                </a:lnTo>
                <a:lnTo>
                  <a:pt x="1509" y="42766"/>
                </a:lnTo>
                <a:lnTo>
                  <a:pt x="1415" y="42860"/>
                </a:lnTo>
                <a:lnTo>
                  <a:pt x="1322" y="42934"/>
                </a:lnTo>
                <a:lnTo>
                  <a:pt x="1229" y="42990"/>
                </a:lnTo>
                <a:lnTo>
                  <a:pt x="1118" y="43046"/>
                </a:lnTo>
                <a:lnTo>
                  <a:pt x="876" y="43120"/>
                </a:lnTo>
                <a:lnTo>
                  <a:pt x="708" y="43176"/>
                </a:lnTo>
                <a:lnTo>
                  <a:pt x="447" y="43269"/>
                </a:lnTo>
                <a:lnTo>
                  <a:pt x="317" y="43325"/>
                </a:lnTo>
                <a:lnTo>
                  <a:pt x="224" y="43399"/>
                </a:lnTo>
                <a:lnTo>
                  <a:pt x="205" y="43455"/>
                </a:lnTo>
                <a:lnTo>
                  <a:pt x="187" y="43493"/>
                </a:lnTo>
                <a:lnTo>
                  <a:pt x="205" y="43530"/>
                </a:lnTo>
                <a:lnTo>
                  <a:pt x="224" y="43586"/>
                </a:lnTo>
                <a:lnTo>
                  <a:pt x="298" y="43642"/>
                </a:lnTo>
                <a:lnTo>
                  <a:pt x="373" y="43660"/>
                </a:lnTo>
                <a:lnTo>
                  <a:pt x="447" y="43660"/>
                </a:lnTo>
                <a:lnTo>
                  <a:pt x="540" y="43642"/>
                </a:lnTo>
                <a:lnTo>
                  <a:pt x="727" y="43548"/>
                </a:lnTo>
                <a:lnTo>
                  <a:pt x="931" y="43455"/>
                </a:lnTo>
                <a:lnTo>
                  <a:pt x="1024" y="43418"/>
                </a:lnTo>
                <a:lnTo>
                  <a:pt x="1118" y="43381"/>
                </a:lnTo>
                <a:lnTo>
                  <a:pt x="1211" y="43381"/>
                </a:lnTo>
                <a:lnTo>
                  <a:pt x="1304" y="43418"/>
                </a:lnTo>
                <a:lnTo>
                  <a:pt x="1378" y="43474"/>
                </a:lnTo>
                <a:lnTo>
                  <a:pt x="1453" y="43567"/>
                </a:lnTo>
                <a:lnTo>
                  <a:pt x="1509" y="43697"/>
                </a:lnTo>
                <a:lnTo>
                  <a:pt x="1546" y="43902"/>
                </a:lnTo>
                <a:lnTo>
                  <a:pt x="1564" y="44033"/>
                </a:lnTo>
                <a:lnTo>
                  <a:pt x="1546" y="44144"/>
                </a:lnTo>
                <a:lnTo>
                  <a:pt x="1527" y="44275"/>
                </a:lnTo>
                <a:lnTo>
                  <a:pt x="1490" y="44386"/>
                </a:lnTo>
                <a:lnTo>
                  <a:pt x="1415" y="44498"/>
                </a:lnTo>
                <a:lnTo>
                  <a:pt x="1341" y="44572"/>
                </a:lnTo>
                <a:lnTo>
                  <a:pt x="1266" y="44647"/>
                </a:lnTo>
                <a:lnTo>
                  <a:pt x="1155" y="44703"/>
                </a:lnTo>
                <a:lnTo>
                  <a:pt x="1062" y="44740"/>
                </a:lnTo>
                <a:lnTo>
                  <a:pt x="969" y="44740"/>
                </a:lnTo>
                <a:lnTo>
                  <a:pt x="782" y="44759"/>
                </a:lnTo>
                <a:lnTo>
                  <a:pt x="689" y="44759"/>
                </a:lnTo>
                <a:lnTo>
                  <a:pt x="596" y="44796"/>
                </a:lnTo>
                <a:lnTo>
                  <a:pt x="522" y="44870"/>
                </a:lnTo>
                <a:lnTo>
                  <a:pt x="447" y="44963"/>
                </a:lnTo>
                <a:lnTo>
                  <a:pt x="391" y="45094"/>
                </a:lnTo>
                <a:lnTo>
                  <a:pt x="391" y="45187"/>
                </a:lnTo>
                <a:lnTo>
                  <a:pt x="391" y="45205"/>
                </a:lnTo>
                <a:lnTo>
                  <a:pt x="410" y="45243"/>
                </a:lnTo>
                <a:lnTo>
                  <a:pt x="485" y="45261"/>
                </a:lnTo>
                <a:lnTo>
                  <a:pt x="559" y="45261"/>
                </a:lnTo>
                <a:lnTo>
                  <a:pt x="671" y="45243"/>
                </a:lnTo>
                <a:lnTo>
                  <a:pt x="894" y="45150"/>
                </a:lnTo>
                <a:lnTo>
                  <a:pt x="1118" y="45057"/>
                </a:lnTo>
                <a:lnTo>
                  <a:pt x="1211" y="45019"/>
                </a:lnTo>
                <a:lnTo>
                  <a:pt x="1304" y="45001"/>
                </a:lnTo>
                <a:lnTo>
                  <a:pt x="1378" y="45019"/>
                </a:lnTo>
                <a:lnTo>
                  <a:pt x="1453" y="45057"/>
                </a:lnTo>
                <a:lnTo>
                  <a:pt x="1527" y="45150"/>
                </a:lnTo>
                <a:lnTo>
                  <a:pt x="1602" y="45299"/>
                </a:lnTo>
                <a:lnTo>
                  <a:pt x="1620" y="45410"/>
                </a:lnTo>
                <a:lnTo>
                  <a:pt x="1620" y="45522"/>
                </a:lnTo>
                <a:lnTo>
                  <a:pt x="1620" y="45634"/>
                </a:lnTo>
                <a:lnTo>
                  <a:pt x="1583" y="45764"/>
                </a:lnTo>
                <a:lnTo>
                  <a:pt x="1527" y="45876"/>
                </a:lnTo>
                <a:lnTo>
                  <a:pt x="1471" y="45969"/>
                </a:lnTo>
                <a:lnTo>
                  <a:pt x="1397" y="46062"/>
                </a:lnTo>
                <a:lnTo>
                  <a:pt x="1322" y="46136"/>
                </a:lnTo>
                <a:lnTo>
                  <a:pt x="1229" y="46229"/>
                </a:lnTo>
                <a:lnTo>
                  <a:pt x="1155" y="46267"/>
                </a:lnTo>
                <a:lnTo>
                  <a:pt x="969" y="46323"/>
                </a:lnTo>
                <a:lnTo>
                  <a:pt x="596" y="46323"/>
                </a:lnTo>
                <a:lnTo>
                  <a:pt x="522" y="46341"/>
                </a:lnTo>
                <a:lnTo>
                  <a:pt x="466" y="46378"/>
                </a:lnTo>
                <a:lnTo>
                  <a:pt x="429" y="46453"/>
                </a:lnTo>
                <a:lnTo>
                  <a:pt x="410" y="46546"/>
                </a:lnTo>
                <a:lnTo>
                  <a:pt x="429" y="46602"/>
                </a:lnTo>
                <a:lnTo>
                  <a:pt x="485" y="46639"/>
                </a:lnTo>
                <a:lnTo>
                  <a:pt x="559" y="46658"/>
                </a:lnTo>
                <a:lnTo>
                  <a:pt x="1155" y="46658"/>
                </a:lnTo>
                <a:lnTo>
                  <a:pt x="1192" y="46695"/>
                </a:lnTo>
                <a:lnTo>
                  <a:pt x="1285" y="46825"/>
                </a:lnTo>
                <a:lnTo>
                  <a:pt x="1322" y="46918"/>
                </a:lnTo>
                <a:lnTo>
                  <a:pt x="1341" y="47011"/>
                </a:lnTo>
                <a:lnTo>
                  <a:pt x="1341" y="47104"/>
                </a:lnTo>
                <a:lnTo>
                  <a:pt x="1304" y="47198"/>
                </a:lnTo>
                <a:lnTo>
                  <a:pt x="1266" y="47347"/>
                </a:lnTo>
                <a:lnTo>
                  <a:pt x="1192" y="47458"/>
                </a:lnTo>
                <a:lnTo>
                  <a:pt x="1118" y="47514"/>
                </a:lnTo>
                <a:lnTo>
                  <a:pt x="1024" y="47533"/>
                </a:lnTo>
                <a:lnTo>
                  <a:pt x="820" y="47589"/>
                </a:lnTo>
                <a:lnTo>
                  <a:pt x="708" y="47626"/>
                </a:lnTo>
                <a:lnTo>
                  <a:pt x="596" y="47682"/>
                </a:lnTo>
                <a:lnTo>
                  <a:pt x="466" y="47831"/>
                </a:lnTo>
                <a:lnTo>
                  <a:pt x="429" y="47868"/>
                </a:lnTo>
                <a:lnTo>
                  <a:pt x="410" y="47905"/>
                </a:lnTo>
                <a:lnTo>
                  <a:pt x="410" y="47942"/>
                </a:lnTo>
                <a:lnTo>
                  <a:pt x="447" y="47942"/>
                </a:lnTo>
                <a:lnTo>
                  <a:pt x="522" y="47961"/>
                </a:lnTo>
                <a:lnTo>
                  <a:pt x="764" y="47905"/>
                </a:lnTo>
                <a:lnTo>
                  <a:pt x="950" y="47868"/>
                </a:lnTo>
                <a:lnTo>
                  <a:pt x="1099" y="47868"/>
                </a:lnTo>
                <a:lnTo>
                  <a:pt x="1211" y="47886"/>
                </a:lnTo>
                <a:lnTo>
                  <a:pt x="1322" y="47942"/>
                </a:lnTo>
                <a:lnTo>
                  <a:pt x="1415" y="48017"/>
                </a:lnTo>
                <a:lnTo>
                  <a:pt x="1490" y="48128"/>
                </a:lnTo>
                <a:lnTo>
                  <a:pt x="1546" y="48240"/>
                </a:lnTo>
                <a:lnTo>
                  <a:pt x="1564" y="48371"/>
                </a:lnTo>
                <a:lnTo>
                  <a:pt x="1564" y="48519"/>
                </a:lnTo>
                <a:lnTo>
                  <a:pt x="1546" y="48668"/>
                </a:lnTo>
                <a:lnTo>
                  <a:pt x="1509" y="48817"/>
                </a:lnTo>
                <a:lnTo>
                  <a:pt x="1434" y="48966"/>
                </a:lnTo>
                <a:lnTo>
                  <a:pt x="1360" y="49078"/>
                </a:lnTo>
                <a:lnTo>
                  <a:pt x="1304" y="49115"/>
                </a:lnTo>
                <a:lnTo>
                  <a:pt x="1248" y="49152"/>
                </a:lnTo>
                <a:lnTo>
                  <a:pt x="1043" y="49152"/>
                </a:lnTo>
                <a:lnTo>
                  <a:pt x="987" y="49171"/>
                </a:lnTo>
                <a:lnTo>
                  <a:pt x="931" y="49190"/>
                </a:lnTo>
                <a:lnTo>
                  <a:pt x="801" y="49283"/>
                </a:lnTo>
                <a:lnTo>
                  <a:pt x="689" y="49357"/>
                </a:lnTo>
                <a:lnTo>
                  <a:pt x="633" y="49432"/>
                </a:lnTo>
                <a:lnTo>
                  <a:pt x="578" y="49506"/>
                </a:lnTo>
                <a:lnTo>
                  <a:pt x="559" y="49581"/>
                </a:lnTo>
                <a:lnTo>
                  <a:pt x="559" y="49637"/>
                </a:lnTo>
                <a:lnTo>
                  <a:pt x="578" y="49692"/>
                </a:lnTo>
                <a:lnTo>
                  <a:pt x="615" y="49730"/>
                </a:lnTo>
                <a:lnTo>
                  <a:pt x="671" y="49748"/>
                </a:lnTo>
                <a:lnTo>
                  <a:pt x="745" y="49767"/>
                </a:lnTo>
                <a:lnTo>
                  <a:pt x="820" y="49767"/>
                </a:lnTo>
                <a:lnTo>
                  <a:pt x="913" y="49730"/>
                </a:lnTo>
                <a:lnTo>
                  <a:pt x="1006" y="49692"/>
                </a:lnTo>
                <a:lnTo>
                  <a:pt x="1118" y="49637"/>
                </a:lnTo>
                <a:lnTo>
                  <a:pt x="1229" y="49543"/>
                </a:lnTo>
                <a:lnTo>
                  <a:pt x="1341" y="49432"/>
                </a:lnTo>
                <a:lnTo>
                  <a:pt x="1434" y="49506"/>
                </a:lnTo>
                <a:lnTo>
                  <a:pt x="1509" y="49581"/>
                </a:lnTo>
                <a:lnTo>
                  <a:pt x="1546" y="49637"/>
                </a:lnTo>
                <a:lnTo>
                  <a:pt x="1583" y="49711"/>
                </a:lnTo>
                <a:lnTo>
                  <a:pt x="1602" y="49767"/>
                </a:lnTo>
                <a:lnTo>
                  <a:pt x="1620" y="49841"/>
                </a:lnTo>
                <a:lnTo>
                  <a:pt x="1602" y="49897"/>
                </a:lnTo>
                <a:lnTo>
                  <a:pt x="1583" y="49972"/>
                </a:lnTo>
                <a:lnTo>
                  <a:pt x="1509" y="50083"/>
                </a:lnTo>
                <a:lnTo>
                  <a:pt x="1397" y="50195"/>
                </a:lnTo>
                <a:lnTo>
                  <a:pt x="1266" y="50307"/>
                </a:lnTo>
                <a:lnTo>
                  <a:pt x="1099" y="50419"/>
                </a:lnTo>
                <a:lnTo>
                  <a:pt x="782" y="50623"/>
                </a:lnTo>
                <a:lnTo>
                  <a:pt x="633" y="50716"/>
                </a:lnTo>
                <a:lnTo>
                  <a:pt x="485" y="50828"/>
                </a:lnTo>
                <a:lnTo>
                  <a:pt x="391" y="50921"/>
                </a:lnTo>
                <a:lnTo>
                  <a:pt x="317" y="51014"/>
                </a:lnTo>
                <a:lnTo>
                  <a:pt x="298" y="51070"/>
                </a:lnTo>
                <a:lnTo>
                  <a:pt x="280" y="51126"/>
                </a:lnTo>
                <a:lnTo>
                  <a:pt x="298" y="51182"/>
                </a:lnTo>
                <a:lnTo>
                  <a:pt x="317" y="51219"/>
                </a:lnTo>
                <a:lnTo>
                  <a:pt x="354" y="51275"/>
                </a:lnTo>
                <a:lnTo>
                  <a:pt x="410" y="51312"/>
                </a:lnTo>
                <a:lnTo>
                  <a:pt x="466" y="51331"/>
                </a:lnTo>
                <a:lnTo>
                  <a:pt x="522" y="51331"/>
                </a:lnTo>
                <a:lnTo>
                  <a:pt x="652" y="51294"/>
                </a:lnTo>
                <a:lnTo>
                  <a:pt x="801" y="51219"/>
                </a:lnTo>
                <a:lnTo>
                  <a:pt x="950" y="51126"/>
                </a:lnTo>
                <a:lnTo>
                  <a:pt x="1062" y="51014"/>
                </a:lnTo>
                <a:lnTo>
                  <a:pt x="1248" y="50865"/>
                </a:lnTo>
                <a:lnTo>
                  <a:pt x="1397" y="50698"/>
                </a:lnTo>
                <a:lnTo>
                  <a:pt x="1546" y="50567"/>
                </a:lnTo>
                <a:lnTo>
                  <a:pt x="1695" y="50474"/>
                </a:lnTo>
                <a:lnTo>
                  <a:pt x="1862" y="50381"/>
                </a:lnTo>
                <a:lnTo>
                  <a:pt x="2030" y="50325"/>
                </a:lnTo>
                <a:lnTo>
                  <a:pt x="2216" y="50288"/>
                </a:lnTo>
                <a:lnTo>
                  <a:pt x="2421" y="50270"/>
                </a:lnTo>
                <a:lnTo>
                  <a:pt x="2663" y="50288"/>
                </a:lnTo>
                <a:lnTo>
                  <a:pt x="2495" y="50419"/>
                </a:lnTo>
                <a:lnTo>
                  <a:pt x="2384" y="50512"/>
                </a:lnTo>
                <a:lnTo>
                  <a:pt x="2290" y="50605"/>
                </a:lnTo>
                <a:lnTo>
                  <a:pt x="2216" y="50716"/>
                </a:lnTo>
                <a:lnTo>
                  <a:pt x="2160" y="50828"/>
                </a:lnTo>
                <a:lnTo>
                  <a:pt x="2142" y="50884"/>
                </a:lnTo>
                <a:lnTo>
                  <a:pt x="2160" y="50921"/>
                </a:lnTo>
                <a:lnTo>
                  <a:pt x="2160" y="50977"/>
                </a:lnTo>
                <a:lnTo>
                  <a:pt x="2197" y="51014"/>
                </a:lnTo>
                <a:lnTo>
                  <a:pt x="2253" y="51052"/>
                </a:lnTo>
                <a:lnTo>
                  <a:pt x="2290" y="51052"/>
                </a:lnTo>
                <a:lnTo>
                  <a:pt x="2346" y="51070"/>
                </a:lnTo>
                <a:lnTo>
                  <a:pt x="2402" y="51052"/>
                </a:lnTo>
                <a:lnTo>
                  <a:pt x="2533" y="50996"/>
                </a:lnTo>
                <a:lnTo>
                  <a:pt x="2663" y="50921"/>
                </a:lnTo>
                <a:lnTo>
                  <a:pt x="2793" y="50828"/>
                </a:lnTo>
                <a:lnTo>
                  <a:pt x="2905" y="50735"/>
                </a:lnTo>
                <a:lnTo>
                  <a:pt x="3035" y="50586"/>
                </a:lnTo>
                <a:lnTo>
                  <a:pt x="3203" y="50419"/>
                </a:lnTo>
                <a:lnTo>
                  <a:pt x="3333" y="50288"/>
                </a:lnTo>
                <a:lnTo>
                  <a:pt x="3408" y="50232"/>
                </a:lnTo>
                <a:lnTo>
                  <a:pt x="3501" y="50195"/>
                </a:lnTo>
                <a:lnTo>
                  <a:pt x="3743" y="50121"/>
                </a:lnTo>
                <a:lnTo>
                  <a:pt x="3985" y="50083"/>
                </a:lnTo>
                <a:lnTo>
                  <a:pt x="4096" y="50065"/>
                </a:lnTo>
                <a:lnTo>
                  <a:pt x="4227" y="50065"/>
                </a:lnTo>
                <a:lnTo>
                  <a:pt x="4338" y="50083"/>
                </a:lnTo>
                <a:lnTo>
                  <a:pt x="4450" y="50121"/>
                </a:lnTo>
                <a:lnTo>
                  <a:pt x="4562" y="50176"/>
                </a:lnTo>
                <a:lnTo>
                  <a:pt x="4655" y="50251"/>
                </a:lnTo>
                <a:lnTo>
                  <a:pt x="4506" y="50344"/>
                </a:lnTo>
                <a:lnTo>
                  <a:pt x="4320" y="50493"/>
                </a:lnTo>
                <a:lnTo>
                  <a:pt x="4227" y="50586"/>
                </a:lnTo>
                <a:lnTo>
                  <a:pt x="4171" y="50679"/>
                </a:lnTo>
                <a:lnTo>
                  <a:pt x="4134" y="50754"/>
                </a:lnTo>
                <a:lnTo>
                  <a:pt x="4134" y="50809"/>
                </a:lnTo>
                <a:lnTo>
                  <a:pt x="4134" y="50847"/>
                </a:lnTo>
                <a:lnTo>
                  <a:pt x="4171" y="50903"/>
                </a:lnTo>
                <a:lnTo>
                  <a:pt x="4190" y="50940"/>
                </a:lnTo>
                <a:lnTo>
                  <a:pt x="4283" y="51014"/>
                </a:lnTo>
                <a:lnTo>
                  <a:pt x="4394" y="51033"/>
                </a:lnTo>
                <a:lnTo>
                  <a:pt x="4525" y="51033"/>
                </a:lnTo>
                <a:lnTo>
                  <a:pt x="4636" y="51014"/>
                </a:lnTo>
                <a:lnTo>
                  <a:pt x="4767" y="50977"/>
                </a:lnTo>
                <a:lnTo>
                  <a:pt x="4860" y="50921"/>
                </a:lnTo>
                <a:lnTo>
                  <a:pt x="4934" y="50847"/>
                </a:lnTo>
                <a:lnTo>
                  <a:pt x="4971" y="50772"/>
                </a:lnTo>
                <a:lnTo>
                  <a:pt x="5009" y="50679"/>
                </a:lnTo>
                <a:lnTo>
                  <a:pt x="5009" y="50586"/>
                </a:lnTo>
                <a:lnTo>
                  <a:pt x="5046" y="50512"/>
                </a:lnTo>
                <a:lnTo>
                  <a:pt x="5009" y="50437"/>
                </a:lnTo>
                <a:lnTo>
                  <a:pt x="5009" y="50363"/>
                </a:lnTo>
                <a:lnTo>
                  <a:pt x="5046" y="50325"/>
                </a:lnTo>
                <a:lnTo>
                  <a:pt x="5120" y="50307"/>
                </a:lnTo>
                <a:lnTo>
                  <a:pt x="5214" y="50251"/>
                </a:lnTo>
                <a:lnTo>
                  <a:pt x="5325" y="50232"/>
                </a:lnTo>
                <a:lnTo>
                  <a:pt x="5437" y="50176"/>
                </a:lnTo>
                <a:lnTo>
                  <a:pt x="5586" y="50139"/>
                </a:lnTo>
                <a:lnTo>
                  <a:pt x="5772" y="50121"/>
                </a:lnTo>
                <a:lnTo>
                  <a:pt x="6126" y="50121"/>
                </a:lnTo>
                <a:lnTo>
                  <a:pt x="6293" y="50158"/>
                </a:lnTo>
                <a:lnTo>
                  <a:pt x="6349" y="50195"/>
                </a:lnTo>
                <a:lnTo>
                  <a:pt x="6405" y="50232"/>
                </a:lnTo>
                <a:lnTo>
                  <a:pt x="6461" y="50270"/>
                </a:lnTo>
                <a:lnTo>
                  <a:pt x="6498" y="50325"/>
                </a:lnTo>
                <a:lnTo>
                  <a:pt x="6256" y="50474"/>
                </a:lnTo>
                <a:lnTo>
                  <a:pt x="5884" y="50716"/>
                </a:lnTo>
                <a:lnTo>
                  <a:pt x="5716" y="50847"/>
                </a:lnTo>
                <a:lnTo>
                  <a:pt x="5567" y="50996"/>
                </a:lnTo>
                <a:lnTo>
                  <a:pt x="5530" y="51052"/>
                </a:lnTo>
                <a:lnTo>
                  <a:pt x="5493" y="51107"/>
                </a:lnTo>
                <a:lnTo>
                  <a:pt x="5474" y="51163"/>
                </a:lnTo>
                <a:lnTo>
                  <a:pt x="5493" y="51200"/>
                </a:lnTo>
                <a:lnTo>
                  <a:pt x="5530" y="51256"/>
                </a:lnTo>
                <a:lnTo>
                  <a:pt x="5586" y="51294"/>
                </a:lnTo>
                <a:lnTo>
                  <a:pt x="5660" y="51331"/>
                </a:lnTo>
                <a:lnTo>
                  <a:pt x="5716" y="51331"/>
                </a:lnTo>
                <a:lnTo>
                  <a:pt x="5884" y="51312"/>
                </a:lnTo>
                <a:lnTo>
                  <a:pt x="6051" y="51256"/>
                </a:lnTo>
                <a:lnTo>
                  <a:pt x="6219" y="51163"/>
                </a:lnTo>
                <a:lnTo>
                  <a:pt x="6368" y="51089"/>
                </a:lnTo>
                <a:lnTo>
                  <a:pt x="6498" y="50996"/>
                </a:lnTo>
                <a:lnTo>
                  <a:pt x="6573" y="50921"/>
                </a:lnTo>
                <a:lnTo>
                  <a:pt x="6759" y="50679"/>
                </a:lnTo>
                <a:lnTo>
                  <a:pt x="6889" y="50493"/>
                </a:lnTo>
                <a:lnTo>
                  <a:pt x="6964" y="50419"/>
                </a:lnTo>
                <a:lnTo>
                  <a:pt x="7075" y="50363"/>
                </a:lnTo>
                <a:lnTo>
                  <a:pt x="7206" y="50307"/>
                </a:lnTo>
                <a:lnTo>
                  <a:pt x="7373" y="50251"/>
                </a:lnTo>
                <a:lnTo>
                  <a:pt x="7671" y="50176"/>
                </a:lnTo>
                <a:lnTo>
                  <a:pt x="7839" y="50158"/>
                </a:lnTo>
                <a:lnTo>
                  <a:pt x="8025" y="50139"/>
                </a:lnTo>
                <a:lnTo>
                  <a:pt x="8174" y="50176"/>
                </a:lnTo>
                <a:lnTo>
                  <a:pt x="8341" y="50214"/>
                </a:lnTo>
                <a:lnTo>
                  <a:pt x="8397" y="50251"/>
                </a:lnTo>
                <a:lnTo>
                  <a:pt x="8472" y="50307"/>
                </a:lnTo>
                <a:lnTo>
                  <a:pt x="8528" y="50363"/>
                </a:lnTo>
                <a:lnTo>
                  <a:pt x="8583" y="50437"/>
                </a:lnTo>
                <a:lnTo>
                  <a:pt x="8416" y="50549"/>
                </a:lnTo>
                <a:lnTo>
                  <a:pt x="8230" y="50716"/>
                </a:lnTo>
                <a:lnTo>
                  <a:pt x="8155" y="50791"/>
                </a:lnTo>
                <a:lnTo>
                  <a:pt x="8081" y="50884"/>
                </a:lnTo>
                <a:lnTo>
                  <a:pt x="8062" y="50977"/>
                </a:lnTo>
                <a:lnTo>
                  <a:pt x="8062" y="51014"/>
                </a:lnTo>
                <a:lnTo>
                  <a:pt x="8081" y="51052"/>
                </a:lnTo>
                <a:lnTo>
                  <a:pt x="8137" y="51126"/>
                </a:lnTo>
                <a:lnTo>
                  <a:pt x="8211" y="51145"/>
                </a:lnTo>
                <a:lnTo>
                  <a:pt x="8304" y="51163"/>
                </a:lnTo>
                <a:lnTo>
                  <a:pt x="8416" y="51145"/>
                </a:lnTo>
                <a:lnTo>
                  <a:pt x="8509" y="51126"/>
                </a:lnTo>
                <a:lnTo>
                  <a:pt x="8602" y="51070"/>
                </a:lnTo>
                <a:lnTo>
                  <a:pt x="8676" y="51033"/>
                </a:lnTo>
                <a:lnTo>
                  <a:pt x="8751" y="50977"/>
                </a:lnTo>
                <a:lnTo>
                  <a:pt x="8807" y="50884"/>
                </a:lnTo>
                <a:lnTo>
                  <a:pt x="8863" y="50809"/>
                </a:lnTo>
                <a:lnTo>
                  <a:pt x="8900" y="50661"/>
                </a:lnTo>
                <a:lnTo>
                  <a:pt x="8919" y="50586"/>
                </a:lnTo>
                <a:lnTo>
                  <a:pt x="8956" y="50530"/>
                </a:lnTo>
                <a:lnTo>
                  <a:pt x="9012" y="50456"/>
                </a:lnTo>
                <a:lnTo>
                  <a:pt x="9123" y="50381"/>
                </a:lnTo>
                <a:lnTo>
                  <a:pt x="9254" y="50307"/>
                </a:lnTo>
                <a:lnTo>
                  <a:pt x="9421" y="50251"/>
                </a:lnTo>
                <a:lnTo>
                  <a:pt x="9607" y="50232"/>
                </a:lnTo>
                <a:lnTo>
                  <a:pt x="9794" y="50214"/>
                </a:lnTo>
                <a:lnTo>
                  <a:pt x="9998" y="50214"/>
                </a:lnTo>
                <a:lnTo>
                  <a:pt x="10185" y="50251"/>
                </a:lnTo>
                <a:lnTo>
                  <a:pt x="10352" y="50270"/>
                </a:lnTo>
                <a:lnTo>
                  <a:pt x="10501" y="50307"/>
                </a:lnTo>
                <a:lnTo>
                  <a:pt x="10278" y="50419"/>
                </a:lnTo>
                <a:lnTo>
                  <a:pt x="9943" y="50586"/>
                </a:lnTo>
                <a:lnTo>
                  <a:pt x="9794" y="50679"/>
                </a:lnTo>
                <a:lnTo>
                  <a:pt x="9645" y="50772"/>
                </a:lnTo>
                <a:lnTo>
                  <a:pt x="9552" y="50865"/>
                </a:lnTo>
                <a:lnTo>
                  <a:pt x="9514" y="50903"/>
                </a:lnTo>
                <a:lnTo>
                  <a:pt x="9514" y="50958"/>
                </a:lnTo>
                <a:lnTo>
                  <a:pt x="9514" y="51014"/>
                </a:lnTo>
                <a:lnTo>
                  <a:pt x="9533" y="51070"/>
                </a:lnTo>
                <a:lnTo>
                  <a:pt x="9552" y="51107"/>
                </a:lnTo>
                <a:lnTo>
                  <a:pt x="9589" y="51126"/>
                </a:lnTo>
                <a:lnTo>
                  <a:pt x="9682" y="51163"/>
                </a:lnTo>
                <a:lnTo>
                  <a:pt x="9812" y="51163"/>
                </a:lnTo>
                <a:lnTo>
                  <a:pt x="9943" y="51126"/>
                </a:lnTo>
                <a:lnTo>
                  <a:pt x="10073" y="51089"/>
                </a:lnTo>
                <a:lnTo>
                  <a:pt x="10296" y="50996"/>
                </a:lnTo>
                <a:lnTo>
                  <a:pt x="10427" y="50903"/>
                </a:lnTo>
                <a:lnTo>
                  <a:pt x="10538" y="50809"/>
                </a:lnTo>
                <a:lnTo>
                  <a:pt x="10706" y="50623"/>
                </a:lnTo>
                <a:lnTo>
                  <a:pt x="10780" y="50530"/>
                </a:lnTo>
                <a:lnTo>
                  <a:pt x="10892" y="50437"/>
                </a:lnTo>
                <a:lnTo>
                  <a:pt x="11022" y="50381"/>
                </a:lnTo>
                <a:lnTo>
                  <a:pt x="11190" y="50325"/>
                </a:lnTo>
                <a:lnTo>
                  <a:pt x="11469" y="50270"/>
                </a:lnTo>
                <a:lnTo>
                  <a:pt x="11804" y="50232"/>
                </a:lnTo>
                <a:lnTo>
                  <a:pt x="11972" y="50214"/>
                </a:lnTo>
                <a:lnTo>
                  <a:pt x="12139" y="50232"/>
                </a:lnTo>
                <a:lnTo>
                  <a:pt x="12270" y="50270"/>
                </a:lnTo>
                <a:lnTo>
                  <a:pt x="12400" y="50344"/>
                </a:lnTo>
                <a:lnTo>
                  <a:pt x="12214" y="50493"/>
                </a:lnTo>
                <a:lnTo>
                  <a:pt x="11972" y="50754"/>
                </a:lnTo>
                <a:lnTo>
                  <a:pt x="11860" y="50884"/>
                </a:lnTo>
                <a:lnTo>
                  <a:pt x="11767" y="51014"/>
                </a:lnTo>
                <a:lnTo>
                  <a:pt x="11711" y="51126"/>
                </a:lnTo>
                <a:lnTo>
                  <a:pt x="11711" y="51163"/>
                </a:lnTo>
                <a:lnTo>
                  <a:pt x="11730" y="51200"/>
                </a:lnTo>
                <a:lnTo>
                  <a:pt x="11748" y="51238"/>
                </a:lnTo>
                <a:lnTo>
                  <a:pt x="11786" y="51256"/>
                </a:lnTo>
                <a:lnTo>
                  <a:pt x="11879" y="51275"/>
                </a:lnTo>
                <a:lnTo>
                  <a:pt x="11953" y="51256"/>
                </a:lnTo>
                <a:lnTo>
                  <a:pt x="12065" y="51219"/>
                </a:lnTo>
                <a:lnTo>
                  <a:pt x="12158" y="51182"/>
                </a:lnTo>
                <a:lnTo>
                  <a:pt x="12251" y="51126"/>
                </a:lnTo>
                <a:lnTo>
                  <a:pt x="12381" y="50996"/>
                </a:lnTo>
                <a:lnTo>
                  <a:pt x="12475" y="50903"/>
                </a:lnTo>
                <a:lnTo>
                  <a:pt x="12530" y="50809"/>
                </a:lnTo>
                <a:lnTo>
                  <a:pt x="12605" y="50623"/>
                </a:lnTo>
                <a:lnTo>
                  <a:pt x="12661" y="50530"/>
                </a:lnTo>
                <a:lnTo>
                  <a:pt x="12698" y="50456"/>
                </a:lnTo>
                <a:lnTo>
                  <a:pt x="12772" y="50381"/>
                </a:lnTo>
                <a:lnTo>
                  <a:pt x="12866" y="50288"/>
                </a:lnTo>
                <a:lnTo>
                  <a:pt x="12996" y="50214"/>
                </a:lnTo>
                <a:lnTo>
                  <a:pt x="13126" y="50158"/>
                </a:lnTo>
                <a:lnTo>
                  <a:pt x="13294" y="50121"/>
                </a:lnTo>
                <a:lnTo>
                  <a:pt x="13461" y="50102"/>
                </a:lnTo>
                <a:lnTo>
                  <a:pt x="13629" y="50083"/>
                </a:lnTo>
                <a:lnTo>
                  <a:pt x="13796" y="50083"/>
                </a:lnTo>
                <a:lnTo>
                  <a:pt x="14094" y="50102"/>
                </a:lnTo>
                <a:lnTo>
                  <a:pt x="13890" y="50232"/>
                </a:lnTo>
                <a:lnTo>
                  <a:pt x="13573" y="50437"/>
                </a:lnTo>
                <a:lnTo>
                  <a:pt x="13424" y="50567"/>
                </a:lnTo>
                <a:lnTo>
                  <a:pt x="13312" y="50698"/>
                </a:lnTo>
                <a:lnTo>
                  <a:pt x="13238" y="50809"/>
                </a:lnTo>
                <a:lnTo>
                  <a:pt x="13219" y="50847"/>
                </a:lnTo>
                <a:lnTo>
                  <a:pt x="13238" y="50903"/>
                </a:lnTo>
                <a:lnTo>
                  <a:pt x="13257" y="50921"/>
                </a:lnTo>
                <a:lnTo>
                  <a:pt x="13275" y="50940"/>
                </a:lnTo>
                <a:lnTo>
                  <a:pt x="13350" y="50977"/>
                </a:lnTo>
                <a:lnTo>
                  <a:pt x="13461" y="50977"/>
                </a:lnTo>
                <a:lnTo>
                  <a:pt x="13554" y="50958"/>
                </a:lnTo>
                <a:lnTo>
                  <a:pt x="13778" y="50884"/>
                </a:lnTo>
                <a:lnTo>
                  <a:pt x="13908" y="50809"/>
                </a:lnTo>
                <a:lnTo>
                  <a:pt x="14001" y="50754"/>
                </a:lnTo>
                <a:lnTo>
                  <a:pt x="14076" y="50679"/>
                </a:lnTo>
                <a:lnTo>
                  <a:pt x="14150" y="50586"/>
                </a:lnTo>
                <a:lnTo>
                  <a:pt x="14187" y="50512"/>
                </a:lnTo>
                <a:lnTo>
                  <a:pt x="14281" y="50325"/>
                </a:lnTo>
                <a:lnTo>
                  <a:pt x="14336" y="50251"/>
                </a:lnTo>
                <a:lnTo>
                  <a:pt x="14392" y="50176"/>
                </a:lnTo>
                <a:lnTo>
                  <a:pt x="14485" y="50102"/>
                </a:lnTo>
                <a:lnTo>
                  <a:pt x="14578" y="50046"/>
                </a:lnTo>
                <a:lnTo>
                  <a:pt x="14690" y="50009"/>
                </a:lnTo>
                <a:lnTo>
                  <a:pt x="14820" y="49972"/>
                </a:lnTo>
                <a:lnTo>
                  <a:pt x="15100" y="49916"/>
                </a:lnTo>
                <a:lnTo>
                  <a:pt x="15379" y="49897"/>
                </a:lnTo>
                <a:lnTo>
                  <a:pt x="15677" y="49916"/>
                </a:lnTo>
                <a:lnTo>
                  <a:pt x="15807" y="49953"/>
                </a:lnTo>
                <a:lnTo>
                  <a:pt x="15938" y="49990"/>
                </a:lnTo>
                <a:lnTo>
                  <a:pt x="16049" y="50046"/>
                </a:lnTo>
                <a:lnTo>
                  <a:pt x="16142" y="50102"/>
                </a:lnTo>
                <a:lnTo>
                  <a:pt x="16235" y="50176"/>
                </a:lnTo>
                <a:lnTo>
                  <a:pt x="16310" y="50270"/>
                </a:lnTo>
                <a:lnTo>
                  <a:pt x="16086" y="50381"/>
                </a:lnTo>
                <a:lnTo>
                  <a:pt x="15956" y="50456"/>
                </a:lnTo>
                <a:lnTo>
                  <a:pt x="15844" y="50530"/>
                </a:lnTo>
                <a:lnTo>
                  <a:pt x="15733" y="50623"/>
                </a:lnTo>
                <a:lnTo>
                  <a:pt x="15677" y="50716"/>
                </a:lnTo>
                <a:lnTo>
                  <a:pt x="15658" y="50772"/>
                </a:lnTo>
                <a:lnTo>
                  <a:pt x="15640" y="50828"/>
                </a:lnTo>
                <a:lnTo>
                  <a:pt x="15658" y="50865"/>
                </a:lnTo>
                <a:lnTo>
                  <a:pt x="15677" y="50921"/>
                </a:lnTo>
                <a:lnTo>
                  <a:pt x="15733" y="50996"/>
                </a:lnTo>
                <a:lnTo>
                  <a:pt x="15826" y="51033"/>
                </a:lnTo>
                <a:lnTo>
                  <a:pt x="15919" y="51070"/>
                </a:lnTo>
                <a:lnTo>
                  <a:pt x="16031" y="51070"/>
                </a:lnTo>
                <a:lnTo>
                  <a:pt x="16142" y="51033"/>
                </a:lnTo>
                <a:lnTo>
                  <a:pt x="16235" y="51014"/>
                </a:lnTo>
                <a:lnTo>
                  <a:pt x="16329" y="50958"/>
                </a:lnTo>
                <a:lnTo>
                  <a:pt x="16403" y="50903"/>
                </a:lnTo>
                <a:lnTo>
                  <a:pt x="16496" y="50809"/>
                </a:lnTo>
                <a:lnTo>
                  <a:pt x="16533" y="50716"/>
                </a:lnTo>
                <a:lnTo>
                  <a:pt x="16552" y="50623"/>
                </a:lnTo>
                <a:lnTo>
                  <a:pt x="16571" y="50549"/>
                </a:lnTo>
                <a:lnTo>
                  <a:pt x="16589" y="50456"/>
                </a:lnTo>
                <a:lnTo>
                  <a:pt x="16626" y="50381"/>
                </a:lnTo>
                <a:lnTo>
                  <a:pt x="16701" y="50307"/>
                </a:lnTo>
                <a:lnTo>
                  <a:pt x="16831" y="50232"/>
                </a:lnTo>
                <a:lnTo>
                  <a:pt x="16962" y="50176"/>
                </a:lnTo>
                <a:lnTo>
                  <a:pt x="17110" y="50139"/>
                </a:lnTo>
                <a:lnTo>
                  <a:pt x="17259" y="50102"/>
                </a:lnTo>
                <a:lnTo>
                  <a:pt x="17408" y="50102"/>
                </a:lnTo>
                <a:lnTo>
                  <a:pt x="17557" y="50121"/>
                </a:lnTo>
                <a:lnTo>
                  <a:pt x="17706" y="50176"/>
                </a:lnTo>
                <a:lnTo>
                  <a:pt x="17837" y="50232"/>
                </a:lnTo>
                <a:lnTo>
                  <a:pt x="17967" y="50325"/>
                </a:lnTo>
                <a:lnTo>
                  <a:pt x="17762" y="50474"/>
                </a:lnTo>
                <a:lnTo>
                  <a:pt x="17650" y="50549"/>
                </a:lnTo>
                <a:lnTo>
                  <a:pt x="17557" y="50642"/>
                </a:lnTo>
                <a:lnTo>
                  <a:pt x="17483" y="50735"/>
                </a:lnTo>
                <a:lnTo>
                  <a:pt x="17446" y="50828"/>
                </a:lnTo>
                <a:lnTo>
                  <a:pt x="17427" y="50921"/>
                </a:lnTo>
                <a:lnTo>
                  <a:pt x="17446" y="50977"/>
                </a:lnTo>
                <a:lnTo>
                  <a:pt x="17464" y="51033"/>
                </a:lnTo>
                <a:lnTo>
                  <a:pt x="17501" y="51070"/>
                </a:lnTo>
                <a:lnTo>
                  <a:pt x="17557" y="51107"/>
                </a:lnTo>
                <a:lnTo>
                  <a:pt x="17650" y="51145"/>
                </a:lnTo>
                <a:lnTo>
                  <a:pt x="17762" y="51163"/>
                </a:lnTo>
                <a:lnTo>
                  <a:pt x="17874" y="51145"/>
                </a:lnTo>
                <a:lnTo>
                  <a:pt x="17986" y="51089"/>
                </a:lnTo>
                <a:lnTo>
                  <a:pt x="18097" y="51033"/>
                </a:lnTo>
                <a:lnTo>
                  <a:pt x="18172" y="50958"/>
                </a:lnTo>
                <a:lnTo>
                  <a:pt x="18228" y="50884"/>
                </a:lnTo>
                <a:lnTo>
                  <a:pt x="18283" y="50754"/>
                </a:lnTo>
                <a:lnTo>
                  <a:pt x="18302" y="50642"/>
                </a:lnTo>
                <a:lnTo>
                  <a:pt x="18302" y="50567"/>
                </a:lnTo>
                <a:lnTo>
                  <a:pt x="18283" y="50512"/>
                </a:lnTo>
                <a:lnTo>
                  <a:pt x="18283" y="50437"/>
                </a:lnTo>
                <a:lnTo>
                  <a:pt x="18321" y="50381"/>
                </a:lnTo>
                <a:lnTo>
                  <a:pt x="18395" y="50307"/>
                </a:lnTo>
                <a:lnTo>
                  <a:pt x="18525" y="50232"/>
                </a:lnTo>
                <a:lnTo>
                  <a:pt x="18767" y="50121"/>
                </a:lnTo>
                <a:lnTo>
                  <a:pt x="19047" y="50028"/>
                </a:lnTo>
                <a:lnTo>
                  <a:pt x="19177" y="50009"/>
                </a:lnTo>
                <a:lnTo>
                  <a:pt x="19326" y="49990"/>
                </a:lnTo>
                <a:lnTo>
                  <a:pt x="19475" y="49990"/>
                </a:lnTo>
                <a:lnTo>
                  <a:pt x="19587" y="50009"/>
                </a:lnTo>
                <a:lnTo>
                  <a:pt x="19717" y="50046"/>
                </a:lnTo>
                <a:lnTo>
                  <a:pt x="19810" y="50102"/>
                </a:lnTo>
                <a:lnTo>
                  <a:pt x="19866" y="50158"/>
                </a:lnTo>
                <a:lnTo>
                  <a:pt x="19885" y="50232"/>
                </a:lnTo>
                <a:lnTo>
                  <a:pt x="19866" y="50288"/>
                </a:lnTo>
                <a:lnTo>
                  <a:pt x="19847" y="50363"/>
                </a:lnTo>
                <a:lnTo>
                  <a:pt x="19754" y="50512"/>
                </a:lnTo>
                <a:lnTo>
                  <a:pt x="19661" y="50642"/>
                </a:lnTo>
                <a:lnTo>
                  <a:pt x="19624" y="50698"/>
                </a:lnTo>
                <a:lnTo>
                  <a:pt x="19605" y="50735"/>
                </a:lnTo>
                <a:lnTo>
                  <a:pt x="19605" y="50791"/>
                </a:lnTo>
                <a:lnTo>
                  <a:pt x="19643" y="50809"/>
                </a:lnTo>
                <a:lnTo>
                  <a:pt x="19717" y="50828"/>
                </a:lnTo>
                <a:lnTo>
                  <a:pt x="19829" y="50828"/>
                </a:lnTo>
                <a:lnTo>
                  <a:pt x="19903" y="50809"/>
                </a:lnTo>
                <a:lnTo>
                  <a:pt x="19978" y="50791"/>
                </a:lnTo>
                <a:lnTo>
                  <a:pt x="20034" y="50772"/>
                </a:lnTo>
                <a:lnTo>
                  <a:pt x="20071" y="50735"/>
                </a:lnTo>
                <a:lnTo>
                  <a:pt x="20108" y="50698"/>
                </a:lnTo>
                <a:lnTo>
                  <a:pt x="20127" y="50661"/>
                </a:lnTo>
                <a:lnTo>
                  <a:pt x="20127" y="50567"/>
                </a:lnTo>
                <a:lnTo>
                  <a:pt x="20108" y="50363"/>
                </a:lnTo>
                <a:lnTo>
                  <a:pt x="20108" y="50270"/>
                </a:lnTo>
                <a:lnTo>
                  <a:pt x="20127" y="50232"/>
                </a:lnTo>
                <a:lnTo>
                  <a:pt x="20145" y="50195"/>
                </a:lnTo>
                <a:lnTo>
                  <a:pt x="20220" y="50121"/>
                </a:lnTo>
                <a:lnTo>
                  <a:pt x="20350" y="50065"/>
                </a:lnTo>
                <a:lnTo>
                  <a:pt x="20480" y="50028"/>
                </a:lnTo>
                <a:lnTo>
                  <a:pt x="20760" y="50028"/>
                </a:lnTo>
                <a:lnTo>
                  <a:pt x="20909" y="50065"/>
                </a:lnTo>
                <a:lnTo>
                  <a:pt x="21020" y="50121"/>
                </a:lnTo>
                <a:lnTo>
                  <a:pt x="21113" y="50195"/>
                </a:lnTo>
                <a:lnTo>
                  <a:pt x="20964" y="50325"/>
                </a:lnTo>
                <a:lnTo>
                  <a:pt x="20797" y="50512"/>
                </a:lnTo>
                <a:lnTo>
                  <a:pt x="20722" y="50623"/>
                </a:lnTo>
                <a:lnTo>
                  <a:pt x="20667" y="50735"/>
                </a:lnTo>
                <a:lnTo>
                  <a:pt x="20648" y="50828"/>
                </a:lnTo>
                <a:lnTo>
                  <a:pt x="20648" y="50865"/>
                </a:lnTo>
                <a:lnTo>
                  <a:pt x="20667" y="50903"/>
                </a:lnTo>
                <a:lnTo>
                  <a:pt x="20685" y="50940"/>
                </a:lnTo>
                <a:lnTo>
                  <a:pt x="20722" y="50977"/>
                </a:lnTo>
                <a:lnTo>
                  <a:pt x="20815" y="51014"/>
                </a:lnTo>
                <a:lnTo>
                  <a:pt x="20909" y="51014"/>
                </a:lnTo>
                <a:lnTo>
                  <a:pt x="21002" y="50996"/>
                </a:lnTo>
                <a:lnTo>
                  <a:pt x="21095" y="50940"/>
                </a:lnTo>
                <a:lnTo>
                  <a:pt x="21188" y="50884"/>
                </a:lnTo>
                <a:lnTo>
                  <a:pt x="21262" y="50809"/>
                </a:lnTo>
                <a:lnTo>
                  <a:pt x="21318" y="50754"/>
                </a:lnTo>
                <a:lnTo>
                  <a:pt x="21374" y="50661"/>
                </a:lnTo>
                <a:lnTo>
                  <a:pt x="21393" y="50567"/>
                </a:lnTo>
                <a:lnTo>
                  <a:pt x="21411" y="50419"/>
                </a:lnTo>
                <a:lnTo>
                  <a:pt x="21430" y="50344"/>
                </a:lnTo>
                <a:lnTo>
                  <a:pt x="21448" y="50270"/>
                </a:lnTo>
                <a:lnTo>
                  <a:pt x="21486" y="50195"/>
                </a:lnTo>
                <a:lnTo>
                  <a:pt x="21560" y="50139"/>
                </a:lnTo>
                <a:lnTo>
                  <a:pt x="21653" y="50083"/>
                </a:lnTo>
                <a:lnTo>
                  <a:pt x="21765" y="50046"/>
                </a:lnTo>
                <a:lnTo>
                  <a:pt x="21895" y="50028"/>
                </a:lnTo>
                <a:lnTo>
                  <a:pt x="22044" y="50028"/>
                </a:lnTo>
                <a:lnTo>
                  <a:pt x="22193" y="50046"/>
                </a:lnTo>
                <a:lnTo>
                  <a:pt x="22305" y="50083"/>
                </a:lnTo>
                <a:lnTo>
                  <a:pt x="22398" y="50158"/>
                </a:lnTo>
                <a:lnTo>
                  <a:pt x="22435" y="50214"/>
                </a:lnTo>
                <a:lnTo>
                  <a:pt x="22454" y="50270"/>
                </a:lnTo>
                <a:lnTo>
                  <a:pt x="22305" y="50363"/>
                </a:lnTo>
                <a:lnTo>
                  <a:pt x="22137" y="50493"/>
                </a:lnTo>
                <a:lnTo>
                  <a:pt x="22081" y="50549"/>
                </a:lnTo>
                <a:lnTo>
                  <a:pt x="22007" y="50623"/>
                </a:lnTo>
                <a:lnTo>
                  <a:pt x="21970" y="50716"/>
                </a:lnTo>
                <a:lnTo>
                  <a:pt x="21951" y="50809"/>
                </a:lnTo>
                <a:lnTo>
                  <a:pt x="21951" y="50940"/>
                </a:lnTo>
                <a:lnTo>
                  <a:pt x="21970" y="51014"/>
                </a:lnTo>
                <a:lnTo>
                  <a:pt x="21988" y="51052"/>
                </a:lnTo>
                <a:lnTo>
                  <a:pt x="22044" y="51070"/>
                </a:lnTo>
                <a:lnTo>
                  <a:pt x="22100" y="51052"/>
                </a:lnTo>
                <a:lnTo>
                  <a:pt x="22175" y="51014"/>
                </a:lnTo>
                <a:lnTo>
                  <a:pt x="22342" y="50884"/>
                </a:lnTo>
                <a:lnTo>
                  <a:pt x="22417" y="50809"/>
                </a:lnTo>
                <a:lnTo>
                  <a:pt x="22472" y="50735"/>
                </a:lnTo>
                <a:lnTo>
                  <a:pt x="22547" y="50567"/>
                </a:lnTo>
                <a:lnTo>
                  <a:pt x="22621" y="50419"/>
                </a:lnTo>
                <a:lnTo>
                  <a:pt x="22677" y="50344"/>
                </a:lnTo>
                <a:lnTo>
                  <a:pt x="22752" y="50270"/>
                </a:lnTo>
                <a:lnTo>
                  <a:pt x="22863" y="50195"/>
                </a:lnTo>
                <a:lnTo>
                  <a:pt x="23012" y="50139"/>
                </a:lnTo>
                <a:lnTo>
                  <a:pt x="23180" y="50102"/>
                </a:lnTo>
                <a:lnTo>
                  <a:pt x="23348" y="50083"/>
                </a:lnTo>
                <a:lnTo>
                  <a:pt x="23683" y="50083"/>
                </a:lnTo>
                <a:lnTo>
                  <a:pt x="23850" y="50102"/>
                </a:lnTo>
                <a:lnTo>
                  <a:pt x="23981" y="50139"/>
                </a:lnTo>
                <a:lnTo>
                  <a:pt x="23813" y="50270"/>
                </a:lnTo>
                <a:lnTo>
                  <a:pt x="23571" y="50493"/>
                </a:lnTo>
                <a:lnTo>
                  <a:pt x="23459" y="50623"/>
                </a:lnTo>
                <a:lnTo>
                  <a:pt x="23385" y="50735"/>
                </a:lnTo>
                <a:lnTo>
                  <a:pt x="23348" y="50791"/>
                </a:lnTo>
                <a:lnTo>
                  <a:pt x="23348" y="50847"/>
                </a:lnTo>
                <a:lnTo>
                  <a:pt x="23348" y="50884"/>
                </a:lnTo>
                <a:lnTo>
                  <a:pt x="23385" y="50921"/>
                </a:lnTo>
                <a:lnTo>
                  <a:pt x="23459" y="50977"/>
                </a:lnTo>
                <a:lnTo>
                  <a:pt x="23552" y="51014"/>
                </a:lnTo>
                <a:lnTo>
                  <a:pt x="23627" y="51014"/>
                </a:lnTo>
                <a:lnTo>
                  <a:pt x="23701" y="50996"/>
                </a:lnTo>
                <a:lnTo>
                  <a:pt x="23757" y="50940"/>
                </a:lnTo>
                <a:lnTo>
                  <a:pt x="23832" y="50884"/>
                </a:lnTo>
                <a:lnTo>
                  <a:pt x="23943" y="50735"/>
                </a:lnTo>
                <a:lnTo>
                  <a:pt x="24185" y="50363"/>
                </a:lnTo>
                <a:lnTo>
                  <a:pt x="24316" y="50195"/>
                </a:lnTo>
                <a:lnTo>
                  <a:pt x="24390" y="50139"/>
                </a:lnTo>
                <a:lnTo>
                  <a:pt x="24465" y="50083"/>
                </a:lnTo>
                <a:lnTo>
                  <a:pt x="24595" y="50028"/>
                </a:lnTo>
                <a:lnTo>
                  <a:pt x="24762" y="49990"/>
                </a:lnTo>
                <a:lnTo>
                  <a:pt x="24949" y="49953"/>
                </a:lnTo>
                <a:lnTo>
                  <a:pt x="25172" y="49934"/>
                </a:lnTo>
                <a:lnTo>
                  <a:pt x="25377" y="49934"/>
                </a:lnTo>
                <a:lnTo>
                  <a:pt x="25563" y="49953"/>
                </a:lnTo>
                <a:lnTo>
                  <a:pt x="25712" y="49990"/>
                </a:lnTo>
                <a:lnTo>
                  <a:pt x="25786" y="50028"/>
                </a:lnTo>
                <a:lnTo>
                  <a:pt x="25842" y="50065"/>
                </a:lnTo>
                <a:lnTo>
                  <a:pt x="25656" y="50214"/>
                </a:lnTo>
                <a:lnTo>
                  <a:pt x="25396" y="50456"/>
                </a:lnTo>
                <a:lnTo>
                  <a:pt x="25284" y="50586"/>
                </a:lnTo>
                <a:lnTo>
                  <a:pt x="25191" y="50698"/>
                </a:lnTo>
                <a:lnTo>
                  <a:pt x="25135" y="50809"/>
                </a:lnTo>
                <a:lnTo>
                  <a:pt x="25135" y="50847"/>
                </a:lnTo>
                <a:lnTo>
                  <a:pt x="25135" y="50884"/>
                </a:lnTo>
                <a:lnTo>
                  <a:pt x="25153" y="50903"/>
                </a:lnTo>
                <a:lnTo>
                  <a:pt x="25191" y="50921"/>
                </a:lnTo>
                <a:lnTo>
                  <a:pt x="25247" y="50940"/>
                </a:lnTo>
                <a:lnTo>
                  <a:pt x="25340" y="50921"/>
                </a:lnTo>
                <a:lnTo>
                  <a:pt x="25433" y="50884"/>
                </a:lnTo>
                <a:lnTo>
                  <a:pt x="25619" y="50791"/>
                </a:lnTo>
                <a:lnTo>
                  <a:pt x="25731" y="50698"/>
                </a:lnTo>
                <a:lnTo>
                  <a:pt x="25824" y="50623"/>
                </a:lnTo>
                <a:lnTo>
                  <a:pt x="25880" y="50530"/>
                </a:lnTo>
                <a:lnTo>
                  <a:pt x="25991" y="50363"/>
                </a:lnTo>
                <a:lnTo>
                  <a:pt x="26084" y="50214"/>
                </a:lnTo>
                <a:lnTo>
                  <a:pt x="26159" y="50139"/>
                </a:lnTo>
                <a:lnTo>
                  <a:pt x="26252" y="50083"/>
                </a:lnTo>
                <a:lnTo>
                  <a:pt x="26382" y="50009"/>
                </a:lnTo>
                <a:lnTo>
                  <a:pt x="26513" y="49972"/>
                </a:lnTo>
                <a:lnTo>
                  <a:pt x="26662" y="49953"/>
                </a:lnTo>
                <a:lnTo>
                  <a:pt x="26810" y="49953"/>
                </a:lnTo>
                <a:lnTo>
                  <a:pt x="26959" y="49972"/>
                </a:lnTo>
                <a:lnTo>
                  <a:pt x="27090" y="50028"/>
                </a:lnTo>
                <a:lnTo>
                  <a:pt x="27201" y="50102"/>
                </a:lnTo>
                <a:lnTo>
                  <a:pt x="27313" y="50214"/>
                </a:lnTo>
                <a:lnTo>
                  <a:pt x="27146" y="50325"/>
                </a:lnTo>
                <a:lnTo>
                  <a:pt x="26941" y="50493"/>
                </a:lnTo>
                <a:lnTo>
                  <a:pt x="26848" y="50586"/>
                </a:lnTo>
                <a:lnTo>
                  <a:pt x="26773" y="50679"/>
                </a:lnTo>
                <a:lnTo>
                  <a:pt x="26755" y="50772"/>
                </a:lnTo>
                <a:lnTo>
                  <a:pt x="26755" y="50809"/>
                </a:lnTo>
                <a:lnTo>
                  <a:pt x="26773" y="50865"/>
                </a:lnTo>
                <a:lnTo>
                  <a:pt x="26829" y="50921"/>
                </a:lnTo>
                <a:lnTo>
                  <a:pt x="26885" y="50977"/>
                </a:lnTo>
                <a:lnTo>
                  <a:pt x="26941" y="50996"/>
                </a:lnTo>
                <a:lnTo>
                  <a:pt x="26997" y="51014"/>
                </a:lnTo>
                <a:lnTo>
                  <a:pt x="27053" y="50996"/>
                </a:lnTo>
                <a:lnTo>
                  <a:pt x="27108" y="50977"/>
                </a:lnTo>
                <a:lnTo>
                  <a:pt x="27201" y="50903"/>
                </a:lnTo>
                <a:lnTo>
                  <a:pt x="27313" y="50809"/>
                </a:lnTo>
                <a:lnTo>
                  <a:pt x="27406" y="50698"/>
                </a:lnTo>
                <a:lnTo>
                  <a:pt x="27518" y="50530"/>
                </a:lnTo>
                <a:lnTo>
                  <a:pt x="27574" y="50437"/>
                </a:lnTo>
                <a:lnTo>
                  <a:pt x="27611" y="50381"/>
                </a:lnTo>
                <a:lnTo>
                  <a:pt x="27648" y="50307"/>
                </a:lnTo>
                <a:lnTo>
                  <a:pt x="27760" y="50232"/>
                </a:lnTo>
                <a:lnTo>
                  <a:pt x="27853" y="50176"/>
                </a:lnTo>
                <a:lnTo>
                  <a:pt x="27983" y="50139"/>
                </a:lnTo>
                <a:lnTo>
                  <a:pt x="28207" y="50083"/>
                </a:lnTo>
                <a:lnTo>
                  <a:pt x="28430" y="50065"/>
                </a:lnTo>
                <a:lnTo>
                  <a:pt x="28691" y="50046"/>
                </a:lnTo>
                <a:lnTo>
                  <a:pt x="28821" y="50065"/>
                </a:lnTo>
                <a:lnTo>
                  <a:pt x="28933" y="50102"/>
                </a:lnTo>
                <a:lnTo>
                  <a:pt x="29045" y="50139"/>
                </a:lnTo>
                <a:lnTo>
                  <a:pt x="29138" y="50214"/>
                </a:lnTo>
                <a:lnTo>
                  <a:pt x="29026" y="50288"/>
                </a:lnTo>
                <a:lnTo>
                  <a:pt x="28952" y="50363"/>
                </a:lnTo>
                <a:lnTo>
                  <a:pt x="28896" y="50456"/>
                </a:lnTo>
                <a:lnTo>
                  <a:pt x="28858" y="50530"/>
                </a:lnTo>
                <a:lnTo>
                  <a:pt x="28821" y="50623"/>
                </a:lnTo>
                <a:lnTo>
                  <a:pt x="28821" y="50698"/>
                </a:lnTo>
                <a:lnTo>
                  <a:pt x="28821" y="50772"/>
                </a:lnTo>
                <a:lnTo>
                  <a:pt x="28821" y="50847"/>
                </a:lnTo>
                <a:lnTo>
                  <a:pt x="28858" y="50903"/>
                </a:lnTo>
                <a:lnTo>
                  <a:pt x="28896" y="50940"/>
                </a:lnTo>
                <a:lnTo>
                  <a:pt x="28952" y="50958"/>
                </a:lnTo>
                <a:lnTo>
                  <a:pt x="29007" y="50977"/>
                </a:lnTo>
                <a:lnTo>
                  <a:pt x="29063" y="50958"/>
                </a:lnTo>
                <a:lnTo>
                  <a:pt x="29138" y="50921"/>
                </a:lnTo>
                <a:lnTo>
                  <a:pt x="29212" y="50865"/>
                </a:lnTo>
                <a:lnTo>
                  <a:pt x="29305" y="50772"/>
                </a:lnTo>
                <a:lnTo>
                  <a:pt x="29343" y="50735"/>
                </a:lnTo>
                <a:lnTo>
                  <a:pt x="29361" y="50661"/>
                </a:lnTo>
                <a:lnTo>
                  <a:pt x="29380" y="50530"/>
                </a:lnTo>
                <a:lnTo>
                  <a:pt x="29398" y="50400"/>
                </a:lnTo>
                <a:lnTo>
                  <a:pt x="29398" y="50344"/>
                </a:lnTo>
                <a:lnTo>
                  <a:pt x="29417" y="50307"/>
                </a:lnTo>
                <a:lnTo>
                  <a:pt x="29473" y="50270"/>
                </a:lnTo>
                <a:lnTo>
                  <a:pt x="29566" y="50232"/>
                </a:lnTo>
                <a:lnTo>
                  <a:pt x="29808" y="50195"/>
                </a:lnTo>
                <a:lnTo>
                  <a:pt x="30050" y="50176"/>
                </a:lnTo>
                <a:lnTo>
                  <a:pt x="30218" y="50176"/>
                </a:lnTo>
                <a:lnTo>
                  <a:pt x="30329" y="50195"/>
                </a:lnTo>
                <a:lnTo>
                  <a:pt x="30460" y="50214"/>
                </a:lnTo>
                <a:lnTo>
                  <a:pt x="30571" y="50270"/>
                </a:lnTo>
                <a:lnTo>
                  <a:pt x="30609" y="50307"/>
                </a:lnTo>
                <a:lnTo>
                  <a:pt x="30646" y="50344"/>
                </a:lnTo>
                <a:lnTo>
                  <a:pt x="30664" y="50419"/>
                </a:lnTo>
                <a:lnTo>
                  <a:pt x="30683" y="50456"/>
                </a:lnTo>
                <a:lnTo>
                  <a:pt x="30683" y="50512"/>
                </a:lnTo>
                <a:lnTo>
                  <a:pt x="30664" y="50549"/>
                </a:lnTo>
                <a:lnTo>
                  <a:pt x="30609" y="50623"/>
                </a:lnTo>
                <a:lnTo>
                  <a:pt x="30534" y="50679"/>
                </a:lnTo>
                <a:lnTo>
                  <a:pt x="30460" y="50735"/>
                </a:lnTo>
                <a:lnTo>
                  <a:pt x="30404" y="50809"/>
                </a:lnTo>
                <a:lnTo>
                  <a:pt x="30367" y="50884"/>
                </a:lnTo>
                <a:lnTo>
                  <a:pt x="30367" y="50921"/>
                </a:lnTo>
                <a:lnTo>
                  <a:pt x="30385" y="50958"/>
                </a:lnTo>
                <a:lnTo>
                  <a:pt x="30422" y="51070"/>
                </a:lnTo>
                <a:lnTo>
                  <a:pt x="30478" y="51126"/>
                </a:lnTo>
                <a:lnTo>
                  <a:pt x="30515" y="51163"/>
                </a:lnTo>
                <a:lnTo>
                  <a:pt x="30571" y="51163"/>
                </a:lnTo>
                <a:lnTo>
                  <a:pt x="30627" y="51145"/>
                </a:lnTo>
                <a:lnTo>
                  <a:pt x="30664" y="51107"/>
                </a:lnTo>
                <a:lnTo>
                  <a:pt x="30758" y="50996"/>
                </a:lnTo>
                <a:lnTo>
                  <a:pt x="30851" y="50847"/>
                </a:lnTo>
                <a:lnTo>
                  <a:pt x="30925" y="50698"/>
                </a:lnTo>
                <a:lnTo>
                  <a:pt x="31000" y="50512"/>
                </a:lnTo>
                <a:lnTo>
                  <a:pt x="31111" y="50381"/>
                </a:lnTo>
                <a:lnTo>
                  <a:pt x="31260" y="50270"/>
                </a:lnTo>
                <a:lnTo>
                  <a:pt x="31409" y="50195"/>
                </a:lnTo>
                <a:lnTo>
                  <a:pt x="31595" y="50121"/>
                </a:lnTo>
                <a:lnTo>
                  <a:pt x="31782" y="50102"/>
                </a:lnTo>
                <a:lnTo>
                  <a:pt x="31968" y="50083"/>
                </a:lnTo>
                <a:lnTo>
                  <a:pt x="32135" y="50121"/>
                </a:lnTo>
                <a:lnTo>
                  <a:pt x="32210" y="50158"/>
                </a:lnTo>
                <a:lnTo>
                  <a:pt x="32284" y="50195"/>
                </a:lnTo>
                <a:lnTo>
                  <a:pt x="32396" y="50270"/>
                </a:lnTo>
                <a:lnTo>
                  <a:pt x="32470" y="50344"/>
                </a:lnTo>
                <a:lnTo>
                  <a:pt x="32508" y="50400"/>
                </a:lnTo>
                <a:lnTo>
                  <a:pt x="32526" y="50456"/>
                </a:lnTo>
                <a:lnTo>
                  <a:pt x="32508" y="50493"/>
                </a:lnTo>
                <a:lnTo>
                  <a:pt x="32452" y="50549"/>
                </a:lnTo>
                <a:lnTo>
                  <a:pt x="32340" y="50642"/>
                </a:lnTo>
                <a:lnTo>
                  <a:pt x="32172" y="50716"/>
                </a:lnTo>
                <a:lnTo>
                  <a:pt x="32024" y="50828"/>
                </a:lnTo>
                <a:lnTo>
                  <a:pt x="31949" y="50884"/>
                </a:lnTo>
                <a:lnTo>
                  <a:pt x="31893" y="50940"/>
                </a:lnTo>
                <a:lnTo>
                  <a:pt x="31856" y="51014"/>
                </a:lnTo>
                <a:lnTo>
                  <a:pt x="31856" y="51089"/>
                </a:lnTo>
                <a:lnTo>
                  <a:pt x="31856" y="51163"/>
                </a:lnTo>
                <a:lnTo>
                  <a:pt x="31893" y="51238"/>
                </a:lnTo>
                <a:lnTo>
                  <a:pt x="31912" y="51275"/>
                </a:lnTo>
                <a:lnTo>
                  <a:pt x="31968" y="51312"/>
                </a:lnTo>
                <a:lnTo>
                  <a:pt x="32005" y="51331"/>
                </a:lnTo>
                <a:lnTo>
                  <a:pt x="32061" y="51331"/>
                </a:lnTo>
                <a:lnTo>
                  <a:pt x="32191" y="51312"/>
                </a:lnTo>
                <a:lnTo>
                  <a:pt x="32321" y="51275"/>
                </a:lnTo>
                <a:lnTo>
                  <a:pt x="32452" y="51200"/>
                </a:lnTo>
                <a:lnTo>
                  <a:pt x="32563" y="51126"/>
                </a:lnTo>
                <a:lnTo>
                  <a:pt x="32638" y="51033"/>
                </a:lnTo>
                <a:lnTo>
                  <a:pt x="32694" y="50958"/>
                </a:lnTo>
                <a:lnTo>
                  <a:pt x="32731" y="50884"/>
                </a:lnTo>
                <a:lnTo>
                  <a:pt x="32768" y="50772"/>
                </a:lnTo>
                <a:lnTo>
                  <a:pt x="32787" y="50716"/>
                </a:lnTo>
                <a:lnTo>
                  <a:pt x="32824" y="50679"/>
                </a:lnTo>
                <a:lnTo>
                  <a:pt x="32880" y="50642"/>
                </a:lnTo>
                <a:lnTo>
                  <a:pt x="32973" y="50586"/>
                </a:lnTo>
                <a:lnTo>
                  <a:pt x="33048" y="50549"/>
                </a:lnTo>
                <a:lnTo>
                  <a:pt x="33159" y="50530"/>
                </a:lnTo>
                <a:lnTo>
                  <a:pt x="33364" y="50530"/>
                </a:lnTo>
                <a:lnTo>
                  <a:pt x="33587" y="50549"/>
                </a:lnTo>
                <a:lnTo>
                  <a:pt x="33774" y="50605"/>
                </a:lnTo>
                <a:lnTo>
                  <a:pt x="33681" y="50698"/>
                </a:lnTo>
                <a:lnTo>
                  <a:pt x="33625" y="50791"/>
                </a:lnTo>
                <a:lnTo>
                  <a:pt x="33587" y="50884"/>
                </a:lnTo>
                <a:lnTo>
                  <a:pt x="33569" y="50977"/>
                </a:lnTo>
                <a:lnTo>
                  <a:pt x="33569" y="51070"/>
                </a:lnTo>
                <a:lnTo>
                  <a:pt x="33569" y="51145"/>
                </a:lnTo>
                <a:lnTo>
                  <a:pt x="33606" y="51219"/>
                </a:lnTo>
                <a:lnTo>
                  <a:pt x="33643" y="51275"/>
                </a:lnTo>
                <a:lnTo>
                  <a:pt x="33681" y="51312"/>
                </a:lnTo>
                <a:lnTo>
                  <a:pt x="33736" y="51331"/>
                </a:lnTo>
                <a:lnTo>
                  <a:pt x="33792" y="51331"/>
                </a:lnTo>
                <a:lnTo>
                  <a:pt x="33848" y="51312"/>
                </a:lnTo>
                <a:lnTo>
                  <a:pt x="33923" y="51256"/>
                </a:lnTo>
                <a:lnTo>
                  <a:pt x="33978" y="51182"/>
                </a:lnTo>
                <a:lnTo>
                  <a:pt x="34053" y="51070"/>
                </a:lnTo>
                <a:lnTo>
                  <a:pt x="34109" y="50921"/>
                </a:lnTo>
                <a:lnTo>
                  <a:pt x="34146" y="50791"/>
                </a:lnTo>
                <a:lnTo>
                  <a:pt x="34165" y="50698"/>
                </a:lnTo>
                <a:lnTo>
                  <a:pt x="34165" y="50567"/>
                </a:lnTo>
                <a:lnTo>
                  <a:pt x="34183" y="50512"/>
                </a:lnTo>
                <a:lnTo>
                  <a:pt x="34220" y="50456"/>
                </a:lnTo>
                <a:lnTo>
                  <a:pt x="34276" y="50381"/>
                </a:lnTo>
                <a:lnTo>
                  <a:pt x="34351" y="50307"/>
                </a:lnTo>
                <a:lnTo>
                  <a:pt x="34463" y="50214"/>
                </a:lnTo>
                <a:lnTo>
                  <a:pt x="34574" y="50139"/>
                </a:lnTo>
                <a:lnTo>
                  <a:pt x="34705" y="50083"/>
                </a:lnTo>
                <a:lnTo>
                  <a:pt x="34853" y="50046"/>
                </a:lnTo>
                <a:lnTo>
                  <a:pt x="35002" y="50028"/>
                </a:lnTo>
                <a:lnTo>
                  <a:pt x="35133" y="50028"/>
                </a:lnTo>
                <a:lnTo>
                  <a:pt x="35263" y="50065"/>
                </a:lnTo>
                <a:lnTo>
                  <a:pt x="35393" y="50121"/>
                </a:lnTo>
                <a:lnTo>
                  <a:pt x="35505" y="50232"/>
                </a:lnTo>
                <a:lnTo>
                  <a:pt x="35524" y="50270"/>
                </a:lnTo>
                <a:lnTo>
                  <a:pt x="35542" y="50307"/>
                </a:lnTo>
                <a:lnTo>
                  <a:pt x="35524" y="50344"/>
                </a:lnTo>
                <a:lnTo>
                  <a:pt x="35505" y="50381"/>
                </a:lnTo>
                <a:lnTo>
                  <a:pt x="35431" y="50437"/>
                </a:lnTo>
                <a:lnTo>
                  <a:pt x="35338" y="50493"/>
                </a:lnTo>
                <a:lnTo>
                  <a:pt x="35244" y="50549"/>
                </a:lnTo>
                <a:lnTo>
                  <a:pt x="35170" y="50642"/>
                </a:lnTo>
                <a:lnTo>
                  <a:pt x="35133" y="50698"/>
                </a:lnTo>
                <a:lnTo>
                  <a:pt x="35114" y="50754"/>
                </a:lnTo>
                <a:lnTo>
                  <a:pt x="35114" y="50847"/>
                </a:lnTo>
                <a:lnTo>
                  <a:pt x="35133" y="50921"/>
                </a:lnTo>
                <a:lnTo>
                  <a:pt x="35207" y="50958"/>
                </a:lnTo>
                <a:lnTo>
                  <a:pt x="35282" y="50977"/>
                </a:lnTo>
                <a:lnTo>
                  <a:pt x="35356" y="50958"/>
                </a:lnTo>
                <a:lnTo>
                  <a:pt x="35449" y="50921"/>
                </a:lnTo>
                <a:lnTo>
                  <a:pt x="35542" y="50865"/>
                </a:lnTo>
                <a:lnTo>
                  <a:pt x="35635" y="50791"/>
                </a:lnTo>
                <a:lnTo>
                  <a:pt x="35710" y="50679"/>
                </a:lnTo>
                <a:lnTo>
                  <a:pt x="35766" y="50586"/>
                </a:lnTo>
                <a:lnTo>
                  <a:pt x="35840" y="50437"/>
                </a:lnTo>
                <a:lnTo>
                  <a:pt x="35877" y="50381"/>
                </a:lnTo>
                <a:lnTo>
                  <a:pt x="35933" y="50325"/>
                </a:lnTo>
                <a:lnTo>
                  <a:pt x="36026" y="50270"/>
                </a:lnTo>
                <a:lnTo>
                  <a:pt x="36175" y="50214"/>
                </a:lnTo>
                <a:lnTo>
                  <a:pt x="36455" y="50139"/>
                </a:lnTo>
                <a:lnTo>
                  <a:pt x="36753" y="50102"/>
                </a:lnTo>
                <a:lnTo>
                  <a:pt x="36901" y="50083"/>
                </a:lnTo>
                <a:lnTo>
                  <a:pt x="37050" y="50083"/>
                </a:lnTo>
                <a:lnTo>
                  <a:pt x="37199" y="50102"/>
                </a:lnTo>
                <a:lnTo>
                  <a:pt x="37330" y="50139"/>
                </a:lnTo>
                <a:lnTo>
                  <a:pt x="37162" y="50251"/>
                </a:lnTo>
                <a:lnTo>
                  <a:pt x="36939" y="50456"/>
                </a:lnTo>
                <a:lnTo>
                  <a:pt x="36846" y="50567"/>
                </a:lnTo>
                <a:lnTo>
                  <a:pt x="36771" y="50661"/>
                </a:lnTo>
                <a:lnTo>
                  <a:pt x="36734" y="50772"/>
                </a:lnTo>
                <a:lnTo>
                  <a:pt x="36734" y="50809"/>
                </a:lnTo>
                <a:lnTo>
                  <a:pt x="36753" y="50847"/>
                </a:lnTo>
                <a:lnTo>
                  <a:pt x="36771" y="50884"/>
                </a:lnTo>
                <a:lnTo>
                  <a:pt x="36808" y="50903"/>
                </a:lnTo>
                <a:lnTo>
                  <a:pt x="36901" y="50921"/>
                </a:lnTo>
                <a:lnTo>
                  <a:pt x="37013" y="50903"/>
                </a:lnTo>
                <a:lnTo>
                  <a:pt x="37144" y="50865"/>
                </a:lnTo>
                <a:lnTo>
                  <a:pt x="37255" y="50791"/>
                </a:lnTo>
                <a:lnTo>
                  <a:pt x="37367" y="50735"/>
                </a:lnTo>
                <a:lnTo>
                  <a:pt x="37441" y="50661"/>
                </a:lnTo>
                <a:lnTo>
                  <a:pt x="37497" y="50605"/>
                </a:lnTo>
                <a:lnTo>
                  <a:pt x="37628" y="50381"/>
                </a:lnTo>
                <a:lnTo>
                  <a:pt x="37683" y="50288"/>
                </a:lnTo>
                <a:lnTo>
                  <a:pt x="37739" y="50232"/>
                </a:lnTo>
                <a:lnTo>
                  <a:pt x="37795" y="50176"/>
                </a:lnTo>
                <a:lnTo>
                  <a:pt x="37870" y="50121"/>
                </a:lnTo>
                <a:lnTo>
                  <a:pt x="38000" y="50102"/>
                </a:lnTo>
                <a:lnTo>
                  <a:pt x="38167" y="50065"/>
                </a:lnTo>
                <a:lnTo>
                  <a:pt x="38354" y="50046"/>
                </a:lnTo>
                <a:lnTo>
                  <a:pt x="38558" y="50065"/>
                </a:lnTo>
                <a:lnTo>
                  <a:pt x="38670" y="50065"/>
                </a:lnTo>
                <a:lnTo>
                  <a:pt x="38782" y="50102"/>
                </a:lnTo>
                <a:lnTo>
                  <a:pt x="38856" y="50139"/>
                </a:lnTo>
                <a:lnTo>
                  <a:pt x="38931" y="50195"/>
                </a:lnTo>
                <a:lnTo>
                  <a:pt x="38763" y="50307"/>
                </a:lnTo>
                <a:lnTo>
                  <a:pt x="38540" y="50456"/>
                </a:lnTo>
                <a:lnTo>
                  <a:pt x="38428" y="50549"/>
                </a:lnTo>
                <a:lnTo>
                  <a:pt x="38335" y="50642"/>
                </a:lnTo>
                <a:lnTo>
                  <a:pt x="38279" y="50716"/>
                </a:lnTo>
                <a:lnTo>
                  <a:pt x="38261" y="50754"/>
                </a:lnTo>
                <a:lnTo>
                  <a:pt x="38261" y="50791"/>
                </a:lnTo>
                <a:lnTo>
                  <a:pt x="38316" y="50847"/>
                </a:lnTo>
                <a:lnTo>
                  <a:pt x="38372" y="50884"/>
                </a:lnTo>
                <a:lnTo>
                  <a:pt x="38447" y="50903"/>
                </a:lnTo>
                <a:lnTo>
                  <a:pt x="38558" y="50884"/>
                </a:lnTo>
                <a:lnTo>
                  <a:pt x="38652" y="50865"/>
                </a:lnTo>
                <a:lnTo>
                  <a:pt x="38745" y="50847"/>
                </a:lnTo>
                <a:lnTo>
                  <a:pt x="38875" y="50772"/>
                </a:lnTo>
                <a:lnTo>
                  <a:pt x="38968" y="50698"/>
                </a:lnTo>
                <a:lnTo>
                  <a:pt x="39043" y="50623"/>
                </a:lnTo>
                <a:lnTo>
                  <a:pt x="39136" y="50474"/>
                </a:lnTo>
                <a:lnTo>
                  <a:pt x="39191" y="50400"/>
                </a:lnTo>
                <a:lnTo>
                  <a:pt x="39247" y="50325"/>
                </a:lnTo>
                <a:lnTo>
                  <a:pt x="39322" y="50270"/>
                </a:lnTo>
                <a:lnTo>
                  <a:pt x="39415" y="50214"/>
                </a:lnTo>
                <a:lnTo>
                  <a:pt x="39527" y="50158"/>
                </a:lnTo>
                <a:lnTo>
                  <a:pt x="39657" y="50139"/>
                </a:lnTo>
                <a:lnTo>
                  <a:pt x="39825" y="50121"/>
                </a:lnTo>
                <a:lnTo>
                  <a:pt x="39973" y="50102"/>
                </a:lnTo>
                <a:lnTo>
                  <a:pt x="40141" y="50102"/>
                </a:lnTo>
                <a:lnTo>
                  <a:pt x="40290" y="50121"/>
                </a:lnTo>
                <a:lnTo>
                  <a:pt x="40420" y="50158"/>
                </a:lnTo>
                <a:lnTo>
                  <a:pt x="40532" y="50214"/>
                </a:lnTo>
                <a:lnTo>
                  <a:pt x="40402" y="50344"/>
                </a:lnTo>
                <a:lnTo>
                  <a:pt x="40215" y="50567"/>
                </a:lnTo>
                <a:lnTo>
                  <a:pt x="40122" y="50679"/>
                </a:lnTo>
                <a:lnTo>
                  <a:pt x="40048" y="50791"/>
                </a:lnTo>
                <a:lnTo>
                  <a:pt x="40011" y="50884"/>
                </a:lnTo>
                <a:lnTo>
                  <a:pt x="40011" y="50921"/>
                </a:lnTo>
                <a:lnTo>
                  <a:pt x="40029" y="50958"/>
                </a:lnTo>
                <a:lnTo>
                  <a:pt x="40067" y="50996"/>
                </a:lnTo>
                <a:lnTo>
                  <a:pt x="40104" y="51014"/>
                </a:lnTo>
                <a:lnTo>
                  <a:pt x="40197" y="51014"/>
                </a:lnTo>
                <a:lnTo>
                  <a:pt x="40309" y="50977"/>
                </a:lnTo>
                <a:lnTo>
                  <a:pt x="40402" y="50921"/>
                </a:lnTo>
                <a:lnTo>
                  <a:pt x="40513" y="50828"/>
                </a:lnTo>
                <a:lnTo>
                  <a:pt x="40588" y="50754"/>
                </a:lnTo>
                <a:lnTo>
                  <a:pt x="40700" y="50623"/>
                </a:lnTo>
                <a:lnTo>
                  <a:pt x="40793" y="50474"/>
                </a:lnTo>
                <a:lnTo>
                  <a:pt x="40830" y="50363"/>
                </a:lnTo>
                <a:lnTo>
                  <a:pt x="40886" y="50251"/>
                </a:lnTo>
                <a:lnTo>
                  <a:pt x="40923" y="50195"/>
                </a:lnTo>
                <a:lnTo>
                  <a:pt x="40997" y="50139"/>
                </a:lnTo>
                <a:lnTo>
                  <a:pt x="41091" y="50083"/>
                </a:lnTo>
                <a:lnTo>
                  <a:pt x="41202" y="50028"/>
                </a:lnTo>
                <a:lnTo>
                  <a:pt x="41314" y="49972"/>
                </a:lnTo>
                <a:lnTo>
                  <a:pt x="41444" y="49953"/>
                </a:lnTo>
                <a:lnTo>
                  <a:pt x="41686" y="49953"/>
                </a:lnTo>
                <a:lnTo>
                  <a:pt x="41798" y="49972"/>
                </a:lnTo>
                <a:lnTo>
                  <a:pt x="41910" y="50028"/>
                </a:lnTo>
                <a:lnTo>
                  <a:pt x="41817" y="50121"/>
                </a:lnTo>
                <a:lnTo>
                  <a:pt x="41705" y="50251"/>
                </a:lnTo>
                <a:lnTo>
                  <a:pt x="41630" y="50400"/>
                </a:lnTo>
                <a:lnTo>
                  <a:pt x="41593" y="50530"/>
                </a:lnTo>
                <a:lnTo>
                  <a:pt x="41575" y="50605"/>
                </a:lnTo>
                <a:lnTo>
                  <a:pt x="41575" y="50661"/>
                </a:lnTo>
                <a:lnTo>
                  <a:pt x="41593" y="50698"/>
                </a:lnTo>
                <a:lnTo>
                  <a:pt x="41630" y="50754"/>
                </a:lnTo>
                <a:lnTo>
                  <a:pt x="41686" y="50772"/>
                </a:lnTo>
                <a:lnTo>
                  <a:pt x="41742" y="50791"/>
                </a:lnTo>
                <a:lnTo>
                  <a:pt x="41835" y="50791"/>
                </a:lnTo>
                <a:lnTo>
                  <a:pt x="41947" y="50772"/>
                </a:lnTo>
                <a:lnTo>
                  <a:pt x="42021" y="50735"/>
                </a:lnTo>
                <a:lnTo>
                  <a:pt x="42077" y="50698"/>
                </a:lnTo>
                <a:lnTo>
                  <a:pt x="42115" y="50661"/>
                </a:lnTo>
                <a:lnTo>
                  <a:pt x="42152" y="50623"/>
                </a:lnTo>
                <a:lnTo>
                  <a:pt x="42208" y="50530"/>
                </a:lnTo>
                <a:lnTo>
                  <a:pt x="42226" y="50419"/>
                </a:lnTo>
                <a:lnTo>
                  <a:pt x="42263" y="50307"/>
                </a:lnTo>
                <a:lnTo>
                  <a:pt x="42282" y="50214"/>
                </a:lnTo>
                <a:lnTo>
                  <a:pt x="42338" y="50121"/>
                </a:lnTo>
                <a:lnTo>
                  <a:pt x="42375" y="50083"/>
                </a:lnTo>
                <a:lnTo>
                  <a:pt x="42431" y="50065"/>
                </a:lnTo>
                <a:lnTo>
                  <a:pt x="42506" y="50046"/>
                </a:lnTo>
                <a:lnTo>
                  <a:pt x="42580" y="50028"/>
                </a:lnTo>
                <a:lnTo>
                  <a:pt x="42729" y="50046"/>
                </a:lnTo>
                <a:lnTo>
                  <a:pt x="42896" y="50102"/>
                </a:lnTo>
                <a:lnTo>
                  <a:pt x="43027" y="50158"/>
                </a:lnTo>
                <a:lnTo>
                  <a:pt x="43083" y="50195"/>
                </a:lnTo>
                <a:lnTo>
                  <a:pt x="43120" y="50251"/>
                </a:lnTo>
                <a:lnTo>
                  <a:pt x="43157" y="50307"/>
                </a:lnTo>
                <a:lnTo>
                  <a:pt x="43176" y="50363"/>
                </a:lnTo>
                <a:lnTo>
                  <a:pt x="43176" y="50474"/>
                </a:lnTo>
                <a:lnTo>
                  <a:pt x="43157" y="50605"/>
                </a:lnTo>
                <a:lnTo>
                  <a:pt x="43083" y="50847"/>
                </a:lnTo>
                <a:lnTo>
                  <a:pt x="43083" y="50940"/>
                </a:lnTo>
                <a:lnTo>
                  <a:pt x="43083" y="50977"/>
                </a:lnTo>
                <a:lnTo>
                  <a:pt x="43101" y="51014"/>
                </a:lnTo>
                <a:lnTo>
                  <a:pt x="43139" y="51033"/>
                </a:lnTo>
                <a:lnTo>
                  <a:pt x="43194" y="51052"/>
                </a:lnTo>
                <a:lnTo>
                  <a:pt x="43362" y="51033"/>
                </a:lnTo>
                <a:lnTo>
                  <a:pt x="43529" y="51014"/>
                </a:lnTo>
                <a:lnTo>
                  <a:pt x="43585" y="50996"/>
                </a:lnTo>
                <a:lnTo>
                  <a:pt x="43623" y="50977"/>
                </a:lnTo>
                <a:lnTo>
                  <a:pt x="43660" y="50940"/>
                </a:lnTo>
                <a:lnTo>
                  <a:pt x="43697" y="50884"/>
                </a:lnTo>
                <a:lnTo>
                  <a:pt x="43716" y="50772"/>
                </a:lnTo>
                <a:lnTo>
                  <a:pt x="43697" y="50661"/>
                </a:lnTo>
                <a:lnTo>
                  <a:pt x="43678" y="50549"/>
                </a:lnTo>
                <a:lnTo>
                  <a:pt x="43678" y="50456"/>
                </a:lnTo>
                <a:lnTo>
                  <a:pt x="43678" y="50400"/>
                </a:lnTo>
                <a:lnTo>
                  <a:pt x="43697" y="50363"/>
                </a:lnTo>
                <a:lnTo>
                  <a:pt x="43734" y="50307"/>
                </a:lnTo>
                <a:lnTo>
                  <a:pt x="43790" y="50270"/>
                </a:lnTo>
                <a:lnTo>
                  <a:pt x="43865" y="50232"/>
                </a:lnTo>
                <a:lnTo>
                  <a:pt x="43976" y="50214"/>
                </a:lnTo>
                <a:lnTo>
                  <a:pt x="44088" y="50195"/>
                </a:lnTo>
                <a:lnTo>
                  <a:pt x="44237" y="50195"/>
                </a:lnTo>
                <a:lnTo>
                  <a:pt x="44367" y="50232"/>
                </a:lnTo>
                <a:lnTo>
                  <a:pt x="44423" y="50270"/>
                </a:lnTo>
                <a:lnTo>
                  <a:pt x="44460" y="50307"/>
                </a:lnTo>
                <a:lnTo>
                  <a:pt x="44498" y="50363"/>
                </a:lnTo>
                <a:lnTo>
                  <a:pt x="44498" y="50400"/>
                </a:lnTo>
                <a:lnTo>
                  <a:pt x="44479" y="50437"/>
                </a:lnTo>
                <a:lnTo>
                  <a:pt x="44442" y="50456"/>
                </a:lnTo>
                <a:lnTo>
                  <a:pt x="44367" y="50512"/>
                </a:lnTo>
                <a:lnTo>
                  <a:pt x="44349" y="50549"/>
                </a:lnTo>
                <a:lnTo>
                  <a:pt x="44330" y="50605"/>
                </a:lnTo>
                <a:lnTo>
                  <a:pt x="44311" y="50716"/>
                </a:lnTo>
                <a:lnTo>
                  <a:pt x="44293" y="50809"/>
                </a:lnTo>
                <a:lnTo>
                  <a:pt x="44274" y="50884"/>
                </a:lnTo>
                <a:lnTo>
                  <a:pt x="44274" y="50958"/>
                </a:lnTo>
                <a:lnTo>
                  <a:pt x="44293" y="50977"/>
                </a:lnTo>
                <a:lnTo>
                  <a:pt x="44349" y="50977"/>
                </a:lnTo>
                <a:lnTo>
                  <a:pt x="44442" y="50940"/>
                </a:lnTo>
                <a:lnTo>
                  <a:pt x="44609" y="50847"/>
                </a:lnTo>
                <a:lnTo>
                  <a:pt x="44684" y="50791"/>
                </a:lnTo>
                <a:lnTo>
                  <a:pt x="44721" y="50735"/>
                </a:lnTo>
                <a:lnTo>
                  <a:pt x="44740" y="50698"/>
                </a:lnTo>
                <a:lnTo>
                  <a:pt x="44758" y="50642"/>
                </a:lnTo>
                <a:lnTo>
                  <a:pt x="44777" y="50586"/>
                </a:lnTo>
                <a:lnTo>
                  <a:pt x="44814" y="50549"/>
                </a:lnTo>
                <a:lnTo>
                  <a:pt x="44870" y="50493"/>
                </a:lnTo>
                <a:lnTo>
                  <a:pt x="44982" y="50437"/>
                </a:lnTo>
                <a:lnTo>
                  <a:pt x="45093" y="50400"/>
                </a:lnTo>
                <a:lnTo>
                  <a:pt x="45224" y="50381"/>
                </a:lnTo>
                <a:lnTo>
                  <a:pt x="45335" y="50400"/>
                </a:lnTo>
                <a:lnTo>
                  <a:pt x="45466" y="50419"/>
                </a:lnTo>
                <a:lnTo>
                  <a:pt x="45335" y="50530"/>
                </a:lnTo>
                <a:lnTo>
                  <a:pt x="45261" y="50623"/>
                </a:lnTo>
                <a:lnTo>
                  <a:pt x="45187" y="50698"/>
                </a:lnTo>
                <a:lnTo>
                  <a:pt x="45149" y="50791"/>
                </a:lnTo>
                <a:lnTo>
                  <a:pt x="45149" y="50865"/>
                </a:lnTo>
                <a:lnTo>
                  <a:pt x="45149" y="50903"/>
                </a:lnTo>
                <a:lnTo>
                  <a:pt x="45168" y="50940"/>
                </a:lnTo>
                <a:lnTo>
                  <a:pt x="45205" y="50958"/>
                </a:lnTo>
                <a:lnTo>
                  <a:pt x="45261" y="50996"/>
                </a:lnTo>
                <a:lnTo>
                  <a:pt x="45373" y="50996"/>
                </a:lnTo>
                <a:lnTo>
                  <a:pt x="45466" y="50977"/>
                </a:lnTo>
                <a:lnTo>
                  <a:pt x="45540" y="50921"/>
                </a:lnTo>
                <a:lnTo>
                  <a:pt x="45615" y="50847"/>
                </a:lnTo>
                <a:lnTo>
                  <a:pt x="45708" y="50661"/>
                </a:lnTo>
                <a:lnTo>
                  <a:pt x="45801" y="50512"/>
                </a:lnTo>
                <a:lnTo>
                  <a:pt x="45987" y="50270"/>
                </a:lnTo>
                <a:lnTo>
                  <a:pt x="46099" y="50176"/>
                </a:lnTo>
                <a:lnTo>
                  <a:pt x="46211" y="50083"/>
                </a:lnTo>
                <a:lnTo>
                  <a:pt x="46341" y="50028"/>
                </a:lnTo>
                <a:lnTo>
                  <a:pt x="46471" y="50009"/>
                </a:lnTo>
                <a:lnTo>
                  <a:pt x="46639" y="50028"/>
                </a:lnTo>
                <a:lnTo>
                  <a:pt x="46825" y="50102"/>
                </a:lnTo>
                <a:lnTo>
                  <a:pt x="46713" y="50176"/>
                </a:lnTo>
                <a:lnTo>
                  <a:pt x="46601" y="50307"/>
                </a:lnTo>
                <a:lnTo>
                  <a:pt x="46490" y="50456"/>
                </a:lnTo>
                <a:lnTo>
                  <a:pt x="46397" y="50605"/>
                </a:lnTo>
                <a:lnTo>
                  <a:pt x="46341" y="50754"/>
                </a:lnTo>
                <a:lnTo>
                  <a:pt x="46322" y="50828"/>
                </a:lnTo>
                <a:lnTo>
                  <a:pt x="46341" y="50884"/>
                </a:lnTo>
                <a:lnTo>
                  <a:pt x="46359" y="50940"/>
                </a:lnTo>
                <a:lnTo>
                  <a:pt x="46397" y="50977"/>
                </a:lnTo>
                <a:lnTo>
                  <a:pt x="46471" y="50996"/>
                </a:lnTo>
                <a:lnTo>
                  <a:pt x="46564" y="51014"/>
                </a:lnTo>
                <a:lnTo>
                  <a:pt x="46620" y="51014"/>
                </a:lnTo>
                <a:lnTo>
                  <a:pt x="46676" y="50996"/>
                </a:lnTo>
                <a:lnTo>
                  <a:pt x="46825" y="50921"/>
                </a:lnTo>
                <a:lnTo>
                  <a:pt x="46955" y="50809"/>
                </a:lnTo>
                <a:lnTo>
                  <a:pt x="47086" y="50698"/>
                </a:lnTo>
                <a:lnTo>
                  <a:pt x="47179" y="50549"/>
                </a:lnTo>
                <a:lnTo>
                  <a:pt x="47253" y="50400"/>
                </a:lnTo>
                <a:lnTo>
                  <a:pt x="47272" y="50325"/>
                </a:lnTo>
                <a:lnTo>
                  <a:pt x="47272" y="50251"/>
                </a:lnTo>
                <a:lnTo>
                  <a:pt x="47253" y="50195"/>
                </a:lnTo>
                <a:lnTo>
                  <a:pt x="47216" y="50139"/>
                </a:lnTo>
                <a:lnTo>
                  <a:pt x="47346" y="50083"/>
                </a:lnTo>
                <a:lnTo>
                  <a:pt x="47495" y="50065"/>
                </a:lnTo>
                <a:lnTo>
                  <a:pt x="47681" y="50028"/>
                </a:lnTo>
                <a:lnTo>
                  <a:pt x="48072" y="50028"/>
                </a:lnTo>
                <a:lnTo>
                  <a:pt x="48240" y="50083"/>
                </a:lnTo>
                <a:lnTo>
                  <a:pt x="48314" y="50121"/>
                </a:lnTo>
                <a:lnTo>
                  <a:pt x="48370" y="50158"/>
                </a:lnTo>
                <a:lnTo>
                  <a:pt x="48407" y="50214"/>
                </a:lnTo>
                <a:lnTo>
                  <a:pt x="48445" y="50270"/>
                </a:lnTo>
                <a:lnTo>
                  <a:pt x="48445" y="50325"/>
                </a:lnTo>
                <a:lnTo>
                  <a:pt x="48445" y="50381"/>
                </a:lnTo>
                <a:lnTo>
                  <a:pt x="48426" y="50437"/>
                </a:lnTo>
                <a:lnTo>
                  <a:pt x="48389" y="50493"/>
                </a:lnTo>
                <a:lnTo>
                  <a:pt x="48296" y="50567"/>
                </a:lnTo>
                <a:lnTo>
                  <a:pt x="48184" y="50661"/>
                </a:lnTo>
                <a:lnTo>
                  <a:pt x="48054" y="50735"/>
                </a:lnTo>
                <a:lnTo>
                  <a:pt x="47961" y="50828"/>
                </a:lnTo>
                <a:lnTo>
                  <a:pt x="47886" y="50921"/>
                </a:lnTo>
                <a:lnTo>
                  <a:pt x="47849" y="50996"/>
                </a:lnTo>
                <a:lnTo>
                  <a:pt x="47849" y="51052"/>
                </a:lnTo>
                <a:lnTo>
                  <a:pt x="47849" y="51126"/>
                </a:lnTo>
                <a:lnTo>
                  <a:pt x="47868" y="51182"/>
                </a:lnTo>
                <a:lnTo>
                  <a:pt x="47905" y="51219"/>
                </a:lnTo>
                <a:lnTo>
                  <a:pt x="47942" y="51238"/>
                </a:lnTo>
                <a:lnTo>
                  <a:pt x="48054" y="51238"/>
                </a:lnTo>
                <a:lnTo>
                  <a:pt x="48184" y="51200"/>
                </a:lnTo>
                <a:lnTo>
                  <a:pt x="48314" y="51145"/>
                </a:lnTo>
                <a:lnTo>
                  <a:pt x="48445" y="51052"/>
                </a:lnTo>
                <a:lnTo>
                  <a:pt x="48556" y="50958"/>
                </a:lnTo>
                <a:lnTo>
                  <a:pt x="48631" y="50884"/>
                </a:lnTo>
                <a:lnTo>
                  <a:pt x="48705" y="50754"/>
                </a:lnTo>
                <a:lnTo>
                  <a:pt x="48761" y="50642"/>
                </a:lnTo>
                <a:lnTo>
                  <a:pt x="48798" y="50549"/>
                </a:lnTo>
                <a:lnTo>
                  <a:pt x="48836" y="50456"/>
                </a:lnTo>
                <a:lnTo>
                  <a:pt x="48892" y="50381"/>
                </a:lnTo>
                <a:lnTo>
                  <a:pt x="48966" y="50344"/>
                </a:lnTo>
                <a:lnTo>
                  <a:pt x="49096" y="50307"/>
                </a:lnTo>
                <a:lnTo>
                  <a:pt x="49394" y="50307"/>
                </a:lnTo>
                <a:lnTo>
                  <a:pt x="49506" y="50325"/>
                </a:lnTo>
                <a:lnTo>
                  <a:pt x="49636" y="50363"/>
                </a:lnTo>
                <a:lnTo>
                  <a:pt x="49673" y="50400"/>
                </a:lnTo>
                <a:lnTo>
                  <a:pt x="49711" y="50437"/>
                </a:lnTo>
                <a:lnTo>
                  <a:pt x="49767" y="50512"/>
                </a:lnTo>
                <a:lnTo>
                  <a:pt x="49785" y="50567"/>
                </a:lnTo>
                <a:lnTo>
                  <a:pt x="49785" y="50605"/>
                </a:lnTo>
                <a:lnTo>
                  <a:pt x="49767" y="50661"/>
                </a:lnTo>
                <a:lnTo>
                  <a:pt x="49673" y="50754"/>
                </a:lnTo>
                <a:lnTo>
                  <a:pt x="49618" y="50828"/>
                </a:lnTo>
                <a:lnTo>
                  <a:pt x="49562" y="50903"/>
                </a:lnTo>
                <a:lnTo>
                  <a:pt x="49431" y="51126"/>
                </a:lnTo>
                <a:lnTo>
                  <a:pt x="49394" y="51219"/>
                </a:lnTo>
                <a:lnTo>
                  <a:pt x="49376" y="51312"/>
                </a:lnTo>
                <a:lnTo>
                  <a:pt x="49394" y="51387"/>
                </a:lnTo>
                <a:lnTo>
                  <a:pt x="49413" y="51405"/>
                </a:lnTo>
                <a:lnTo>
                  <a:pt x="49450" y="51424"/>
                </a:lnTo>
                <a:lnTo>
                  <a:pt x="49562" y="51424"/>
                </a:lnTo>
                <a:lnTo>
                  <a:pt x="49711" y="51405"/>
                </a:lnTo>
                <a:lnTo>
                  <a:pt x="49785" y="51368"/>
                </a:lnTo>
                <a:lnTo>
                  <a:pt x="49860" y="51331"/>
                </a:lnTo>
                <a:lnTo>
                  <a:pt x="49915" y="51294"/>
                </a:lnTo>
                <a:lnTo>
                  <a:pt x="49953" y="51256"/>
                </a:lnTo>
                <a:lnTo>
                  <a:pt x="49990" y="51145"/>
                </a:lnTo>
                <a:lnTo>
                  <a:pt x="50009" y="51033"/>
                </a:lnTo>
                <a:lnTo>
                  <a:pt x="50009" y="50809"/>
                </a:lnTo>
                <a:lnTo>
                  <a:pt x="50027" y="50698"/>
                </a:lnTo>
                <a:lnTo>
                  <a:pt x="50083" y="50605"/>
                </a:lnTo>
                <a:lnTo>
                  <a:pt x="50120" y="50530"/>
                </a:lnTo>
                <a:lnTo>
                  <a:pt x="50176" y="50474"/>
                </a:lnTo>
                <a:lnTo>
                  <a:pt x="50325" y="50400"/>
                </a:lnTo>
                <a:lnTo>
                  <a:pt x="50493" y="50325"/>
                </a:lnTo>
                <a:lnTo>
                  <a:pt x="50697" y="50270"/>
                </a:lnTo>
                <a:lnTo>
                  <a:pt x="50884" y="50232"/>
                </a:lnTo>
                <a:lnTo>
                  <a:pt x="51256" y="50232"/>
                </a:lnTo>
                <a:lnTo>
                  <a:pt x="51386" y="50251"/>
                </a:lnTo>
                <a:lnTo>
                  <a:pt x="51144" y="50456"/>
                </a:lnTo>
                <a:lnTo>
                  <a:pt x="50977" y="50642"/>
                </a:lnTo>
                <a:lnTo>
                  <a:pt x="50921" y="50716"/>
                </a:lnTo>
                <a:lnTo>
                  <a:pt x="50884" y="50772"/>
                </a:lnTo>
                <a:lnTo>
                  <a:pt x="50884" y="50828"/>
                </a:lnTo>
                <a:lnTo>
                  <a:pt x="50884" y="50884"/>
                </a:lnTo>
                <a:lnTo>
                  <a:pt x="50902" y="50921"/>
                </a:lnTo>
                <a:lnTo>
                  <a:pt x="50921" y="50940"/>
                </a:lnTo>
                <a:lnTo>
                  <a:pt x="51014" y="50977"/>
                </a:lnTo>
                <a:lnTo>
                  <a:pt x="51144" y="50996"/>
                </a:lnTo>
                <a:lnTo>
                  <a:pt x="51293" y="50958"/>
                </a:lnTo>
                <a:lnTo>
                  <a:pt x="51461" y="50921"/>
                </a:lnTo>
                <a:lnTo>
                  <a:pt x="51610" y="50865"/>
                </a:lnTo>
                <a:lnTo>
                  <a:pt x="51759" y="50772"/>
                </a:lnTo>
                <a:lnTo>
                  <a:pt x="51889" y="50679"/>
                </a:lnTo>
                <a:lnTo>
                  <a:pt x="51982" y="50567"/>
                </a:lnTo>
                <a:lnTo>
                  <a:pt x="52001" y="50512"/>
                </a:lnTo>
                <a:lnTo>
                  <a:pt x="52019" y="50456"/>
                </a:lnTo>
                <a:lnTo>
                  <a:pt x="52019" y="50400"/>
                </a:lnTo>
                <a:lnTo>
                  <a:pt x="52001" y="50325"/>
                </a:lnTo>
                <a:lnTo>
                  <a:pt x="51963" y="50270"/>
                </a:lnTo>
                <a:lnTo>
                  <a:pt x="51908" y="50195"/>
                </a:lnTo>
                <a:lnTo>
                  <a:pt x="52057" y="50139"/>
                </a:lnTo>
                <a:lnTo>
                  <a:pt x="52243" y="50083"/>
                </a:lnTo>
                <a:lnTo>
                  <a:pt x="52448" y="50046"/>
                </a:lnTo>
                <a:lnTo>
                  <a:pt x="52671" y="50009"/>
                </a:lnTo>
                <a:lnTo>
                  <a:pt x="52894" y="50009"/>
                </a:lnTo>
                <a:lnTo>
                  <a:pt x="53099" y="50028"/>
                </a:lnTo>
                <a:lnTo>
                  <a:pt x="53192" y="50046"/>
                </a:lnTo>
                <a:lnTo>
                  <a:pt x="53267" y="50083"/>
                </a:lnTo>
                <a:lnTo>
                  <a:pt x="53341" y="50121"/>
                </a:lnTo>
                <a:lnTo>
                  <a:pt x="53397" y="50176"/>
                </a:lnTo>
                <a:lnTo>
                  <a:pt x="53192" y="50325"/>
                </a:lnTo>
                <a:lnTo>
                  <a:pt x="52932" y="50549"/>
                </a:lnTo>
                <a:lnTo>
                  <a:pt x="52820" y="50679"/>
                </a:lnTo>
                <a:lnTo>
                  <a:pt x="52708" y="50791"/>
                </a:lnTo>
                <a:lnTo>
                  <a:pt x="52652" y="50903"/>
                </a:lnTo>
                <a:lnTo>
                  <a:pt x="52634" y="50958"/>
                </a:lnTo>
                <a:lnTo>
                  <a:pt x="52634" y="51014"/>
                </a:lnTo>
                <a:lnTo>
                  <a:pt x="52634" y="51070"/>
                </a:lnTo>
                <a:lnTo>
                  <a:pt x="52652" y="51107"/>
                </a:lnTo>
                <a:lnTo>
                  <a:pt x="52690" y="51145"/>
                </a:lnTo>
                <a:lnTo>
                  <a:pt x="52727" y="51163"/>
                </a:lnTo>
                <a:lnTo>
                  <a:pt x="52820" y="51163"/>
                </a:lnTo>
                <a:lnTo>
                  <a:pt x="52950" y="51145"/>
                </a:lnTo>
                <a:lnTo>
                  <a:pt x="53062" y="51089"/>
                </a:lnTo>
                <a:lnTo>
                  <a:pt x="53174" y="51014"/>
                </a:lnTo>
                <a:lnTo>
                  <a:pt x="53341" y="50884"/>
                </a:lnTo>
                <a:lnTo>
                  <a:pt x="53416" y="50791"/>
                </a:lnTo>
                <a:lnTo>
                  <a:pt x="53490" y="50698"/>
                </a:lnTo>
                <a:lnTo>
                  <a:pt x="53583" y="50512"/>
                </a:lnTo>
                <a:lnTo>
                  <a:pt x="53639" y="50437"/>
                </a:lnTo>
                <a:lnTo>
                  <a:pt x="53695" y="50344"/>
                </a:lnTo>
                <a:lnTo>
                  <a:pt x="53769" y="50270"/>
                </a:lnTo>
                <a:lnTo>
                  <a:pt x="53863" y="50195"/>
                </a:lnTo>
                <a:lnTo>
                  <a:pt x="53974" y="50158"/>
                </a:lnTo>
                <a:lnTo>
                  <a:pt x="54123" y="50102"/>
                </a:lnTo>
                <a:lnTo>
                  <a:pt x="54291" y="50083"/>
                </a:lnTo>
                <a:lnTo>
                  <a:pt x="54440" y="50083"/>
                </a:lnTo>
                <a:lnTo>
                  <a:pt x="54607" y="50102"/>
                </a:lnTo>
                <a:lnTo>
                  <a:pt x="54738" y="50158"/>
                </a:lnTo>
                <a:lnTo>
                  <a:pt x="54812" y="50195"/>
                </a:lnTo>
                <a:lnTo>
                  <a:pt x="54849" y="50251"/>
                </a:lnTo>
                <a:lnTo>
                  <a:pt x="54887" y="50307"/>
                </a:lnTo>
                <a:lnTo>
                  <a:pt x="54924" y="50381"/>
                </a:lnTo>
                <a:lnTo>
                  <a:pt x="54793" y="50456"/>
                </a:lnTo>
                <a:lnTo>
                  <a:pt x="54607" y="50605"/>
                </a:lnTo>
                <a:lnTo>
                  <a:pt x="54514" y="50679"/>
                </a:lnTo>
                <a:lnTo>
                  <a:pt x="54458" y="50754"/>
                </a:lnTo>
                <a:lnTo>
                  <a:pt x="54402" y="50828"/>
                </a:lnTo>
                <a:lnTo>
                  <a:pt x="54402" y="50903"/>
                </a:lnTo>
                <a:lnTo>
                  <a:pt x="54458" y="50977"/>
                </a:lnTo>
                <a:lnTo>
                  <a:pt x="54514" y="51033"/>
                </a:lnTo>
                <a:lnTo>
                  <a:pt x="54700" y="51033"/>
                </a:lnTo>
                <a:lnTo>
                  <a:pt x="54793" y="50996"/>
                </a:lnTo>
                <a:lnTo>
                  <a:pt x="54868" y="50958"/>
                </a:lnTo>
                <a:lnTo>
                  <a:pt x="54961" y="50903"/>
                </a:lnTo>
                <a:lnTo>
                  <a:pt x="55017" y="50865"/>
                </a:lnTo>
                <a:lnTo>
                  <a:pt x="55091" y="50754"/>
                </a:lnTo>
                <a:lnTo>
                  <a:pt x="55147" y="50679"/>
                </a:lnTo>
                <a:lnTo>
                  <a:pt x="55240" y="50530"/>
                </a:lnTo>
                <a:lnTo>
                  <a:pt x="55277" y="50474"/>
                </a:lnTo>
                <a:lnTo>
                  <a:pt x="55352" y="50419"/>
                </a:lnTo>
                <a:lnTo>
                  <a:pt x="55464" y="50363"/>
                </a:lnTo>
                <a:lnTo>
                  <a:pt x="55613" y="50325"/>
                </a:lnTo>
                <a:lnTo>
                  <a:pt x="55855" y="50288"/>
                </a:lnTo>
                <a:lnTo>
                  <a:pt x="56097" y="50288"/>
                </a:lnTo>
                <a:lnTo>
                  <a:pt x="56339" y="50325"/>
                </a:lnTo>
                <a:lnTo>
                  <a:pt x="56581" y="50400"/>
                </a:lnTo>
                <a:lnTo>
                  <a:pt x="56562" y="50437"/>
                </a:lnTo>
                <a:lnTo>
                  <a:pt x="56544" y="50474"/>
                </a:lnTo>
                <a:lnTo>
                  <a:pt x="56432" y="50549"/>
                </a:lnTo>
                <a:lnTo>
                  <a:pt x="56283" y="50623"/>
                </a:lnTo>
                <a:lnTo>
                  <a:pt x="56134" y="50679"/>
                </a:lnTo>
                <a:lnTo>
                  <a:pt x="55966" y="50754"/>
                </a:lnTo>
                <a:lnTo>
                  <a:pt x="55836" y="50809"/>
                </a:lnTo>
                <a:lnTo>
                  <a:pt x="55724" y="50884"/>
                </a:lnTo>
                <a:lnTo>
                  <a:pt x="55687" y="50940"/>
                </a:lnTo>
                <a:lnTo>
                  <a:pt x="55668" y="50977"/>
                </a:lnTo>
                <a:lnTo>
                  <a:pt x="55668" y="51033"/>
                </a:lnTo>
                <a:lnTo>
                  <a:pt x="55687" y="51070"/>
                </a:lnTo>
                <a:lnTo>
                  <a:pt x="55706" y="51107"/>
                </a:lnTo>
                <a:lnTo>
                  <a:pt x="55724" y="51145"/>
                </a:lnTo>
                <a:lnTo>
                  <a:pt x="55817" y="51163"/>
                </a:lnTo>
                <a:lnTo>
                  <a:pt x="55929" y="51182"/>
                </a:lnTo>
                <a:lnTo>
                  <a:pt x="56041" y="51163"/>
                </a:lnTo>
                <a:lnTo>
                  <a:pt x="56153" y="51126"/>
                </a:lnTo>
                <a:lnTo>
                  <a:pt x="56264" y="51089"/>
                </a:lnTo>
                <a:lnTo>
                  <a:pt x="56357" y="51052"/>
                </a:lnTo>
                <a:lnTo>
                  <a:pt x="56469" y="50977"/>
                </a:lnTo>
                <a:lnTo>
                  <a:pt x="56562" y="50884"/>
                </a:lnTo>
                <a:lnTo>
                  <a:pt x="56711" y="50716"/>
                </a:lnTo>
                <a:lnTo>
                  <a:pt x="56860" y="50530"/>
                </a:lnTo>
                <a:lnTo>
                  <a:pt x="56953" y="50437"/>
                </a:lnTo>
                <a:lnTo>
                  <a:pt x="57065" y="50363"/>
                </a:lnTo>
                <a:lnTo>
                  <a:pt x="57195" y="50288"/>
                </a:lnTo>
                <a:lnTo>
                  <a:pt x="57344" y="50232"/>
                </a:lnTo>
                <a:lnTo>
                  <a:pt x="57493" y="50176"/>
                </a:lnTo>
                <a:lnTo>
                  <a:pt x="57661" y="50139"/>
                </a:lnTo>
                <a:lnTo>
                  <a:pt x="57810" y="50139"/>
                </a:lnTo>
                <a:lnTo>
                  <a:pt x="57958" y="50158"/>
                </a:lnTo>
                <a:lnTo>
                  <a:pt x="58107" y="50214"/>
                </a:lnTo>
                <a:lnTo>
                  <a:pt x="58182" y="50270"/>
                </a:lnTo>
                <a:lnTo>
                  <a:pt x="58238" y="50325"/>
                </a:lnTo>
                <a:lnTo>
                  <a:pt x="58089" y="50437"/>
                </a:lnTo>
                <a:lnTo>
                  <a:pt x="57884" y="50586"/>
                </a:lnTo>
                <a:lnTo>
                  <a:pt x="57791" y="50679"/>
                </a:lnTo>
                <a:lnTo>
                  <a:pt x="57735" y="50791"/>
                </a:lnTo>
                <a:lnTo>
                  <a:pt x="57698" y="50865"/>
                </a:lnTo>
                <a:lnTo>
                  <a:pt x="57698" y="50921"/>
                </a:lnTo>
                <a:lnTo>
                  <a:pt x="57716" y="50958"/>
                </a:lnTo>
                <a:lnTo>
                  <a:pt x="57754" y="51014"/>
                </a:lnTo>
                <a:lnTo>
                  <a:pt x="57810" y="51052"/>
                </a:lnTo>
                <a:lnTo>
                  <a:pt x="57865" y="51070"/>
                </a:lnTo>
                <a:lnTo>
                  <a:pt x="57940" y="51089"/>
                </a:lnTo>
                <a:lnTo>
                  <a:pt x="58070" y="51107"/>
                </a:lnTo>
                <a:lnTo>
                  <a:pt x="58182" y="51089"/>
                </a:lnTo>
                <a:lnTo>
                  <a:pt x="58294" y="51033"/>
                </a:lnTo>
                <a:lnTo>
                  <a:pt x="58368" y="50996"/>
                </a:lnTo>
                <a:lnTo>
                  <a:pt x="58424" y="50921"/>
                </a:lnTo>
                <a:lnTo>
                  <a:pt x="58461" y="50865"/>
                </a:lnTo>
                <a:lnTo>
                  <a:pt x="58517" y="50716"/>
                </a:lnTo>
                <a:lnTo>
                  <a:pt x="58536" y="50567"/>
                </a:lnTo>
                <a:lnTo>
                  <a:pt x="58573" y="50437"/>
                </a:lnTo>
                <a:lnTo>
                  <a:pt x="58610" y="50381"/>
                </a:lnTo>
                <a:lnTo>
                  <a:pt x="58647" y="50325"/>
                </a:lnTo>
                <a:lnTo>
                  <a:pt x="58703" y="50270"/>
                </a:lnTo>
                <a:lnTo>
                  <a:pt x="58796" y="50232"/>
                </a:lnTo>
                <a:lnTo>
                  <a:pt x="58889" y="50214"/>
                </a:lnTo>
                <a:lnTo>
                  <a:pt x="59020" y="50195"/>
                </a:lnTo>
                <a:lnTo>
                  <a:pt x="59187" y="50214"/>
                </a:lnTo>
                <a:lnTo>
                  <a:pt x="59355" y="50251"/>
                </a:lnTo>
                <a:lnTo>
                  <a:pt x="59429" y="50270"/>
                </a:lnTo>
                <a:lnTo>
                  <a:pt x="59504" y="50325"/>
                </a:lnTo>
                <a:lnTo>
                  <a:pt x="59560" y="50363"/>
                </a:lnTo>
                <a:lnTo>
                  <a:pt x="59616" y="50437"/>
                </a:lnTo>
                <a:lnTo>
                  <a:pt x="59616" y="50512"/>
                </a:lnTo>
                <a:lnTo>
                  <a:pt x="59597" y="50586"/>
                </a:lnTo>
                <a:lnTo>
                  <a:pt x="59560" y="50642"/>
                </a:lnTo>
                <a:lnTo>
                  <a:pt x="59504" y="50698"/>
                </a:lnTo>
                <a:lnTo>
                  <a:pt x="59392" y="50809"/>
                </a:lnTo>
                <a:lnTo>
                  <a:pt x="59336" y="50865"/>
                </a:lnTo>
                <a:lnTo>
                  <a:pt x="59280" y="50940"/>
                </a:lnTo>
                <a:lnTo>
                  <a:pt x="59243" y="51052"/>
                </a:lnTo>
                <a:lnTo>
                  <a:pt x="59206" y="51145"/>
                </a:lnTo>
                <a:lnTo>
                  <a:pt x="59206" y="51200"/>
                </a:lnTo>
                <a:lnTo>
                  <a:pt x="59206" y="51256"/>
                </a:lnTo>
                <a:lnTo>
                  <a:pt x="59243" y="51294"/>
                </a:lnTo>
                <a:lnTo>
                  <a:pt x="59280" y="51312"/>
                </a:lnTo>
                <a:lnTo>
                  <a:pt x="59373" y="51312"/>
                </a:lnTo>
                <a:lnTo>
                  <a:pt x="59504" y="51256"/>
                </a:lnTo>
                <a:lnTo>
                  <a:pt x="59634" y="51182"/>
                </a:lnTo>
                <a:lnTo>
                  <a:pt x="59746" y="51070"/>
                </a:lnTo>
                <a:lnTo>
                  <a:pt x="59858" y="50958"/>
                </a:lnTo>
                <a:lnTo>
                  <a:pt x="59895" y="50865"/>
                </a:lnTo>
                <a:lnTo>
                  <a:pt x="59913" y="50791"/>
                </a:lnTo>
                <a:lnTo>
                  <a:pt x="59913" y="50698"/>
                </a:lnTo>
                <a:lnTo>
                  <a:pt x="59913" y="50642"/>
                </a:lnTo>
                <a:lnTo>
                  <a:pt x="59932" y="50586"/>
                </a:lnTo>
                <a:lnTo>
                  <a:pt x="59969" y="50530"/>
                </a:lnTo>
                <a:lnTo>
                  <a:pt x="60044" y="50474"/>
                </a:lnTo>
                <a:lnTo>
                  <a:pt x="60100" y="50437"/>
                </a:lnTo>
                <a:lnTo>
                  <a:pt x="60174" y="50419"/>
                </a:lnTo>
                <a:lnTo>
                  <a:pt x="60323" y="50400"/>
                </a:lnTo>
                <a:lnTo>
                  <a:pt x="60491" y="50400"/>
                </a:lnTo>
                <a:lnTo>
                  <a:pt x="60546" y="50437"/>
                </a:lnTo>
                <a:lnTo>
                  <a:pt x="60621" y="50456"/>
                </a:lnTo>
                <a:lnTo>
                  <a:pt x="60714" y="50512"/>
                </a:lnTo>
                <a:lnTo>
                  <a:pt x="60770" y="50567"/>
                </a:lnTo>
                <a:lnTo>
                  <a:pt x="60788" y="50642"/>
                </a:lnTo>
                <a:lnTo>
                  <a:pt x="60788" y="50679"/>
                </a:lnTo>
                <a:lnTo>
                  <a:pt x="60770" y="50735"/>
                </a:lnTo>
                <a:lnTo>
                  <a:pt x="60751" y="50791"/>
                </a:lnTo>
                <a:lnTo>
                  <a:pt x="60658" y="50884"/>
                </a:lnTo>
                <a:lnTo>
                  <a:pt x="60546" y="50996"/>
                </a:lnTo>
                <a:lnTo>
                  <a:pt x="60453" y="51089"/>
                </a:lnTo>
                <a:lnTo>
                  <a:pt x="60416" y="51126"/>
                </a:lnTo>
                <a:lnTo>
                  <a:pt x="60397" y="51182"/>
                </a:lnTo>
                <a:lnTo>
                  <a:pt x="60416" y="51238"/>
                </a:lnTo>
                <a:lnTo>
                  <a:pt x="60435" y="51294"/>
                </a:lnTo>
                <a:lnTo>
                  <a:pt x="60491" y="51349"/>
                </a:lnTo>
                <a:lnTo>
                  <a:pt x="60639" y="51349"/>
                </a:lnTo>
                <a:lnTo>
                  <a:pt x="60714" y="51312"/>
                </a:lnTo>
                <a:lnTo>
                  <a:pt x="60844" y="51238"/>
                </a:lnTo>
                <a:lnTo>
                  <a:pt x="60937" y="51145"/>
                </a:lnTo>
                <a:lnTo>
                  <a:pt x="60993" y="51033"/>
                </a:lnTo>
                <a:lnTo>
                  <a:pt x="61030" y="50958"/>
                </a:lnTo>
                <a:lnTo>
                  <a:pt x="61068" y="50809"/>
                </a:lnTo>
                <a:lnTo>
                  <a:pt x="61086" y="50735"/>
                </a:lnTo>
                <a:lnTo>
                  <a:pt x="61105" y="50661"/>
                </a:lnTo>
                <a:lnTo>
                  <a:pt x="61161" y="50586"/>
                </a:lnTo>
                <a:lnTo>
                  <a:pt x="61254" y="50493"/>
                </a:lnTo>
                <a:lnTo>
                  <a:pt x="61366" y="50419"/>
                </a:lnTo>
                <a:lnTo>
                  <a:pt x="61552" y="50325"/>
                </a:lnTo>
                <a:lnTo>
                  <a:pt x="61757" y="50251"/>
                </a:lnTo>
                <a:lnTo>
                  <a:pt x="61980" y="50176"/>
                </a:lnTo>
                <a:lnTo>
                  <a:pt x="62203" y="50139"/>
                </a:lnTo>
                <a:lnTo>
                  <a:pt x="62501" y="50139"/>
                </a:lnTo>
                <a:lnTo>
                  <a:pt x="62576" y="50176"/>
                </a:lnTo>
                <a:lnTo>
                  <a:pt x="62632" y="50214"/>
                </a:lnTo>
                <a:lnTo>
                  <a:pt x="62687" y="50270"/>
                </a:lnTo>
                <a:lnTo>
                  <a:pt x="62501" y="50381"/>
                </a:lnTo>
                <a:lnTo>
                  <a:pt x="62241" y="50549"/>
                </a:lnTo>
                <a:lnTo>
                  <a:pt x="62110" y="50642"/>
                </a:lnTo>
                <a:lnTo>
                  <a:pt x="62017" y="50754"/>
                </a:lnTo>
                <a:lnTo>
                  <a:pt x="61961" y="50828"/>
                </a:lnTo>
                <a:lnTo>
                  <a:pt x="61943" y="50884"/>
                </a:lnTo>
                <a:lnTo>
                  <a:pt x="61943" y="50903"/>
                </a:lnTo>
                <a:lnTo>
                  <a:pt x="61999" y="50977"/>
                </a:lnTo>
                <a:lnTo>
                  <a:pt x="62054" y="50996"/>
                </a:lnTo>
                <a:lnTo>
                  <a:pt x="62148" y="51014"/>
                </a:lnTo>
                <a:lnTo>
                  <a:pt x="62241" y="50996"/>
                </a:lnTo>
                <a:lnTo>
                  <a:pt x="62427" y="50940"/>
                </a:lnTo>
                <a:lnTo>
                  <a:pt x="62576" y="50865"/>
                </a:lnTo>
                <a:lnTo>
                  <a:pt x="62669" y="50772"/>
                </a:lnTo>
                <a:lnTo>
                  <a:pt x="62743" y="50698"/>
                </a:lnTo>
                <a:lnTo>
                  <a:pt x="62836" y="50530"/>
                </a:lnTo>
                <a:lnTo>
                  <a:pt x="62874" y="50474"/>
                </a:lnTo>
                <a:lnTo>
                  <a:pt x="62948" y="50400"/>
                </a:lnTo>
                <a:lnTo>
                  <a:pt x="63023" y="50344"/>
                </a:lnTo>
                <a:lnTo>
                  <a:pt x="63134" y="50288"/>
                </a:lnTo>
                <a:lnTo>
                  <a:pt x="63246" y="50251"/>
                </a:lnTo>
                <a:lnTo>
                  <a:pt x="63358" y="50232"/>
                </a:lnTo>
                <a:lnTo>
                  <a:pt x="63507" y="50214"/>
                </a:lnTo>
                <a:lnTo>
                  <a:pt x="63637" y="50232"/>
                </a:lnTo>
                <a:lnTo>
                  <a:pt x="63786" y="50251"/>
                </a:lnTo>
                <a:lnTo>
                  <a:pt x="63916" y="50288"/>
                </a:lnTo>
                <a:lnTo>
                  <a:pt x="64009" y="50344"/>
                </a:lnTo>
                <a:lnTo>
                  <a:pt x="64084" y="50419"/>
                </a:lnTo>
                <a:lnTo>
                  <a:pt x="63935" y="50549"/>
                </a:lnTo>
                <a:lnTo>
                  <a:pt x="63693" y="50772"/>
                </a:lnTo>
                <a:lnTo>
                  <a:pt x="63581" y="50903"/>
                </a:lnTo>
                <a:lnTo>
                  <a:pt x="63507" y="51033"/>
                </a:lnTo>
                <a:lnTo>
                  <a:pt x="63451" y="51126"/>
                </a:lnTo>
                <a:lnTo>
                  <a:pt x="63451" y="51182"/>
                </a:lnTo>
                <a:lnTo>
                  <a:pt x="63469" y="51219"/>
                </a:lnTo>
                <a:lnTo>
                  <a:pt x="63507" y="51256"/>
                </a:lnTo>
                <a:lnTo>
                  <a:pt x="63544" y="51275"/>
                </a:lnTo>
                <a:lnTo>
                  <a:pt x="63581" y="51294"/>
                </a:lnTo>
                <a:lnTo>
                  <a:pt x="63637" y="51275"/>
                </a:lnTo>
                <a:lnTo>
                  <a:pt x="63749" y="51238"/>
                </a:lnTo>
                <a:lnTo>
                  <a:pt x="63860" y="51163"/>
                </a:lnTo>
                <a:lnTo>
                  <a:pt x="63972" y="51070"/>
                </a:lnTo>
                <a:lnTo>
                  <a:pt x="64084" y="50958"/>
                </a:lnTo>
                <a:lnTo>
                  <a:pt x="64214" y="50809"/>
                </a:lnTo>
                <a:lnTo>
                  <a:pt x="64289" y="50716"/>
                </a:lnTo>
                <a:lnTo>
                  <a:pt x="64307" y="50642"/>
                </a:lnTo>
                <a:lnTo>
                  <a:pt x="64326" y="50549"/>
                </a:lnTo>
                <a:lnTo>
                  <a:pt x="64344" y="50512"/>
                </a:lnTo>
                <a:lnTo>
                  <a:pt x="64363" y="50474"/>
                </a:lnTo>
                <a:lnTo>
                  <a:pt x="64419" y="50419"/>
                </a:lnTo>
                <a:lnTo>
                  <a:pt x="64512" y="50344"/>
                </a:lnTo>
                <a:lnTo>
                  <a:pt x="64624" y="50288"/>
                </a:lnTo>
                <a:lnTo>
                  <a:pt x="64735" y="50251"/>
                </a:lnTo>
                <a:lnTo>
                  <a:pt x="64959" y="50214"/>
                </a:lnTo>
                <a:lnTo>
                  <a:pt x="65145" y="50176"/>
                </a:lnTo>
                <a:lnTo>
                  <a:pt x="65406" y="50158"/>
                </a:lnTo>
                <a:lnTo>
                  <a:pt x="65536" y="50158"/>
                </a:lnTo>
                <a:lnTo>
                  <a:pt x="65666" y="50176"/>
                </a:lnTo>
                <a:lnTo>
                  <a:pt x="65759" y="50214"/>
                </a:lnTo>
                <a:lnTo>
                  <a:pt x="65815" y="50251"/>
                </a:lnTo>
                <a:lnTo>
                  <a:pt x="65834" y="50325"/>
                </a:lnTo>
                <a:lnTo>
                  <a:pt x="65853" y="50363"/>
                </a:lnTo>
                <a:lnTo>
                  <a:pt x="65853" y="50419"/>
                </a:lnTo>
                <a:lnTo>
                  <a:pt x="65834" y="50474"/>
                </a:lnTo>
                <a:lnTo>
                  <a:pt x="65778" y="50549"/>
                </a:lnTo>
                <a:lnTo>
                  <a:pt x="65685" y="50642"/>
                </a:lnTo>
                <a:lnTo>
                  <a:pt x="65573" y="50735"/>
                </a:lnTo>
                <a:lnTo>
                  <a:pt x="65480" y="50828"/>
                </a:lnTo>
                <a:lnTo>
                  <a:pt x="65387" y="50940"/>
                </a:lnTo>
                <a:lnTo>
                  <a:pt x="65368" y="50996"/>
                </a:lnTo>
                <a:lnTo>
                  <a:pt x="65350" y="51052"/>
                </a:lnTo>
                <a:lnTo>
                  <a:pt x="65350" y="51182"/>
                </a:lnTo>
                <a:lnTo>
                  <a:pt x="65350" y="51219"/>
                </a:lnTo>
                <a:lnTo>
                  <a:pt x="65368" y="51256"/>
                </a:lnTo>
                <a:lnTo>
                  <a:pt x="65387" y="51256"/>
                </a:lnTo>
                <a:lnTo>
                  <a:pt x="65424" y="51275"/>
                </a:lnTo>
                <a:lnTo>
                  <a:pt x="65499" y="51256"/>
                </a:lnTo>
                <a:lnTo>
                  <a:pt x="65573" y="51200"/>
                </a:lnTo>
                <a:lnTo>
                  <a:pt x="65666" y="51145"/>
                </a:lnTo>
                <a:lnTo>
                  <a:pt x="65815" y="50958"/>
                </a:lnTo>
                <a:lnTo>
                  <a:pt x="65908" y="50847"/>
                </a:lnTo>
                <a:lnTo>
                  <a:pt x="65983" y="50735"/>
                </a:lnTo>
                <a:lnTo>
                  <a:pt x="66113" y="50549"/>
                </a:lnTo>
                <a:lnTo>
                  <a:pt x="66169" y="50456"/>
                </a:lnTo>
                <a:lnTo>
                  <a:pt x="66262" y="50381"/>
                </a:lnTo>
                <a:lnTo>
                  <a:pt x="66374" y="50307"/>
                </a:lnTo>
                <a:lnTo>
                  <a:pt x="66541" y="50251"/>
                </a:lnTo>
                <a:lnTo>
                  <a:pt x="66728" y="50176"/>
                </a:lnTo>
                <a:lnTo>
                  <a:pt x="66970" y="50139"/>
                </a:lnTo>
                <a:lnTo>
                  <a:pt x="67081" y="50121"/>
                </a:lnTo>
                <a:lnTo>
                  <a:pt x="67193" y="50139"/>
                </a:lnTo>
                <a:lnTo>
                  <a:pt x="67286" y="50158"/>
                </a:lnTo>
                <a:lnTo>
                  <a:pt x="67323" y="50195"/>
                </a:lnTo>
                <a:lnTo>
                  <a:pt x="67361" y="50232"/>
                </a:lnTo>
                <a:lnTo>
                  <a:pt x="67174" y="50381"/>
                </a:lnTo>
                <a:lnTo>
                  <a:pt x="67044" y="50493"/>
                </a:lnTo>
                <a:lnTo>
                  <a:pt x="66914" y="50642"/>
                </a:lnTo>
                <a:lnTo>
                  <a:pt x="66802" y="50772"/>
                </a:lnTo>
                <a:lnTo>
                  <a:pt x="66728" y="50921"/>
                </a:lnTo>
                <a:lnTo>
                  <a:pt x="66709" y="50977"/>
                </a:lnTo>
                <a:lnTo>
                  <a:pt x="66709" y="51033"/>
                </a:lnTo>
                <a:lnTo>
                  <a:pt x="66709" y="51089"/>
                </a:lnTo>
                <a:lnTo>
                  <a:pt x="66746" y="51126"/>
                </a:lnTo>
                <a:lnTo>
                  <a:pt x="66802" y="51182"/>
                </a:lnTo>
                <a:lnTo>
                  <a:pt x="66858" y="51200"/>
                </a:lnTo>
                <a:lnTo>
                  <a:pt x="66932" y="51182"/>
                </a:lnTo>
                <a:lnTo>
                  <a:pt x="66988" y="51163"/>
                </a:lnTo>
                <a:lnTo>
                  <a:pt x="67044" y="51126"/>
                </a:lnTo>
                <a:lnTo>
                  <a:pt x="67119" y="51070"/>
                </a:lnTo>
                <a:lnTo>
                  <a:pt x="67230" y="50921"/>
                </a:lnTo>
                <a:lnTo>
                  <a:pt x="67323" y="50754"/>
                </a:lnTo>
                <a:lnTo>
                  <a:pt x="67398" y="50605"/>
                </a:lnTo>
                <a:lnTo>
                  <a:pt x="67491" y="50419"/>
                </a:lnTo>
                <a:lnTo>
                  <a:pt x="67565" y="50344"/>
                </a:lnTo>
                <a:lnTo>
                  <a:pt x="67659" y="50270"/>
                </a:lnTo>
                <a:lnTo>
                  <a:pt x="67789" y="50214"/>
                </a:lnTo>
                <a:lnTo>
                  <a:pt x="67919" y="50158"/>
                </a:lnTo>
                <a:lnTo>
                  <a:pt x="68068" y="50121"/>
                </a:lnTo>
                <a:lnTo>
                  <a:pt x="68217" y="50102"/>
                </a:lnTo>
                <a:lnTo>
                  <a:pt x="68347" y="50121"/>
                </a:lnTo>
                <a:lnTo>
                  <a:pt x="68403" y="50139"/>
                </a:lnTo>
                <a:lnTo>
                  <a:pt x="68459" y="50176"/>
                </a:lnTo>
                <a:lnTo>
                  <a:pt x="68534" y="50251"/>
                </a:lnTo>
                <a:lnTo>
                  <a:pt x="68571" y="50307"/>
                </a:lnTo>
                <a:lnTo>
                  <a:pt x="68571" y="50381"/>
                </a:lnTo>
                <a:lnTo>
                  <a:pt x="68552" y="50437"/>
                </a:lnTo>
                <a:lnTo>
                  <a:pt x="68515" y="50512"/>
                </a:lnTo>
                <a:lnTo>
                  <a:pt x="68459" y="50586"/>
                </a:lnTo>
                <a:lnTo>
                  <a:pt x="68329" y="50716"/>
                </a:lnTo>
                <a:lnTo>
                  <a:pt x="68198" y="50847"/>
                </a:lnTo>
                <a:lnTo>
                  <a:pt x="68087" y="50996"/>
                </a:lnTo>
                <a:lnTo>
                  <a:pt x="68049" y="51052"/>
                </a:lnTo>
                <a:lnTo>
                  <a:pt x="68031" y="51126"/>
                </a:lnTo>
                <a:lnTo>
                  <a:pt x="68049" y="51200"/>
                </a:lnTo>
                <a:lnTo>
                  <a:pt x="68087" y="51256"/>
                </a:lnTo>
                <a:lnTo>
                  <a:pt x="68105" y="51275"/>
                </a:lnTo>
                <a:lnTo>
                  <a:pt x="68143" y="51275"/>
                </a:lnTo>
                <a:lnTo>
                  <a:pt x="68217" y="51238"/>
                </a:lnTo>
                <a:lnTo>
                  <a:pt x="68310" y="51163"/>
                </a:lnTo>
                <a:lnTo>
                  <a:pt x="68385" y="51070"/>
                </a:lnTo>
                <a:lnTo>
                  <a:pt x="68552" y="50847"/>
                </a:lnTo>
                <a:lnTo>
                  <a:pt x="68645" y="50698"/>
                </a:lnTo>
                <a:lnTo>
                  <a:pt x="68738" y="50530"/>
                </a:lnTo>
                <a:lnTo>
                  <a:pt x="68813" y="50400"/>
                </a:lnTo>
                <a:lnTo>
                  <a:pt x="68869" y="50344"/>
                </a:lnTo>
                <a:lnTo>
                  <a:pt x="68925" y="50288"/>
                </a:lnTo>
                <a:lnTo>
                  <a:pt x="69018" y="50251"/>
                </a:lnTo>
                <a:lnTo>
                  <a:pt x="69129" y="50232"/>
                </a:lnTo>
                <a:lnTo>
                  <a:pt x="69297" y="50214"/>
                </a:lnTo>
                <a:lnTo>
                  <a:pt x="69427" y="50214"/>
                </a:lnTo>
                <a:lnTo>
                  <a:pt x="69520" y="50251"/>
                </a:lnTo>
                <a:lnTo>
                  <a:pt x="69576" y="50307"/>
                </a:lnTo>
                <a:lnTo>
                  <a:pt x="69613" y="50381"/>
                </a:lnTo>
                <a:lnTo>
                  <a:pt x="69632" y="50456"/>
                </a:lnTo>
                <a:lnTo>
                  <a:pt x="69632" y="50549"/>
                </a:lnTo>
                <a:lnTo>
                  <a:pt x="69613" y="50642"/>
                </a:lnTo>
                <a:lnTo>
                  <a:pt x="69576" y="50847"/>
                </a:lnTo>
                <a:lnTo>
                  <a:pt x="69539" y="51014"/>
                </a:lnTo>
                <a:lnTo>
                  <a:pt x="69539" y="51089"/>
                </a:lnTo>
                <a:lnTo>
                  <a:pt x="69558" y="51126"/>
                </a:lnTo>
                <a:lnTo>
                  <a:pt x="69595" y="51145"/>
                </a:lnTo>
                <a:lnTo>
                  <a:pt x="69669" y="51145"/>
                </a:lnTo>
                <a:lnTo>
                  <a:pt x="69762" y="51107"/>
                </a:lnTo>
                <a:lnTo>
                  <a:pt x="69818" y="51070"/>
                </a:lnTo>
                <a:lnTo>
                  <a:pt x="69855" y="50996"/>
                </a:lnTo>
                <a:lnTo>
                  <a:pt x="69893" y="50921"/>
                </a:lnTo>
                <a:lnTo>
                  <a:pt x="69930" y="50754"/>
                </a:lnTo>
                <a:lnTo>
                  <a:pt x="69949" y="50586"/>
                </a:lnTo>
                <a:lnTo>
                  <a:pt x="69949" y="50512"/>
                </a:lnTo>
                <a:lnTo>
                  <a:pt x="69930" y="50456"/>
                </a:lnTo>
                <a:lnTo>
                  <a:pt x="69893" y="50400"/>
                </a:lnTo>
                <a:lnTo>
                  <a:pt x="69893" y="50381"/>
                </a:lnTo>
                <a:lnTo>
                  <a:pt x="69893" y="50344"/>
                </a:lnTo>
                <a:lnTo>
                  <a:pt x="70004" y="50195"/>
                </a:lnTo>
                <a:lnTo>
                  <a:pt x="70079" y="50121"/>
                </a:lnTo>
                <a:lnTo>
                  <a:pt x="70191" y="50083"/>
                </a:lnTo>
                <a:lnTo>
                  <a:pt x="70284" y="50046"/>
                </a:lnTo>
                <a:lnTo>
                  <a:pt x="70377" y="50028"/>
                </a:lnTo>
                <a:lnTo>
                  <a:pt x="70563" y="50028"/>
                </a:lnTo>
                <a:lnTo>
                  <a:pt x="70675" y="50065"/>
                </a:lnTo>
                <a:lnTo>
                  <a:pt x="70786" y="50102"/>
                </a:lnTo>
                <a:lnTo>
                  <a:pt x="70879" y="50139"/>
                </a:lnTo>
                <a:lnTo>
                  <a:pt x="70973" y="50214"/>
                </a:lnTo>
                <a:lnTo>
                  <a:pt x="71028" y="50288"/>
                </a:lnTo>
                <a:lnTo>
                  <a:pt x="71047" y="50381"/>
                </a:lnTo>
                <a:lnTo>
                  <a:pt x="70954" y="50493"/>
                </a:lnTo>
                <a:lnTo>
                  <a:pt x="70730" y="50735"/>
                </a:lnTo>
                <a:lnTo>
                  <a:pt x="70637" y="50884"/>
                </a:lnTo>
                <a:lnTo>
                  <a:pt x="70563" y="51014"/>
                </a:lnTo>
                <a:lnTo>
                  <a:pt x="70544" y="51070"/>
                </a:lnTo>
                <a:lnTo>
                  <a:pt x="70544" y="51107"/>
                </a:lnTo>
                <a:lnTo>
                  <a:pt x="70563" y="51145"/>
                </a:lnTo>
                <a:lnTo>
                  <a:pt x="70600" y="51182"/>
                </a:lnTo>
                <a:lnTo>
                  <a:pt x="70712" y="51219"/>
                </a:lnTo>
                <a:lnTo>
                  <a:pt x="70805" y="51238"/>
                </a:lnTo>
                <a:lnTo>
                  <a:pt x="70879" y="51219"/>
                </a:lnTo>
                <a:lnTo>
                  <a:pt x="70935" y="51182"/>
                </a:lnTo>
                <a:lnTo>
                  <a:pt x="70991" y="51126"/>
                </a:lnTo>
                <a:lnTo>
                  <a:pt x="71028" y="51052"/>
                </a:lnTo>
                <a:lnTo>
                  <a:pt x="71103" y="50884"/>
                </a:lnTo>
                <a:lnTo>
                  <a:pt x="71159" y="50661"/>
                </a:lnTo>
                <a:lnTo>
                  <a:pt x="71233" y="50456"/>
                </a:lnTo>
                <a:lnTo>
                  <a:pt x="71270" y="50363"/>
                </a:lnTo>
                <a:lnTo>
                  <a:pt x="71326" y="50270"/>
                </a:lnTo>
                <a:lnTo>
                  <a:pt x="71382" y="50195"/>
                </a:lnTo>
                <a:lnTo>
                  <a:pt x="71457" y="50139"/>
                </a:lnTo>
                <a:lnTo>
                  <a:pt x="71587" y="50065"/>
                </a:lnTo>
                <a:lnTo>
                  <a:pt x="71754" y="50009"/>
                </a:lnTo>
                <a:lnTo>
                  <a:pt x="71941" y="49990"/>
                </a:lnTo>
                <a:lnTo>
                  <a:pt x="72145" y="49972"/>
                </a:lnTo>
                <a:lnTo>
                  <a:pt x="72332" y="49990"/>
                </a:lnTo>
                <a:lnTo>
                  <a:pt x="72406" y="50009"/>
                </a:lnTo>
                <a:lnTo>
                  <a:pt x="72481" y="50046"/>
                </a:lnTo>
                <a:lnTo>
                  <a:pt x="72555" y="50083"/>
                </a:lnTo>
                <a:lnTo>
                  <a:pt x="72611" y="50158"/>
                </a:lnTo>
                <a:lnTo>
                  <a:pt x="72648" y="50214"/>
                </a:lnTo>
                <a:lnTo>
                  <a:pt x="72667" y="50307"/>
                </a:lnTo>
                <a:lnTo>
                  <a:pt x="72685" y="50363"/>
                </a:lnTo>
                <a:lnTo>
                  <a:pt x="72667" y="50419"/>
                </a:lnTo>
                <a:lnTo>
                  <a:pt x="72630" y="50474"/>
                </a:lnTo>
                <a:lnTo>
                  <a:pt x="72574" y="50530"/>
                </a:lnTo>
                <a:lnTo>
                  <a:pt x="72462" y="50623"/>
                </a:lnTo>
                <a:lnTo>
                  <a:pt x="72313" y="50716"/>
                </a:lnTo>
                <a:lnTo>
                  <a:pt x="72164" y="50809"/>
                </a:lnTo>
                <a:lnTo>
                  <a:pt x="72052" y="50903"/>
                </a:lnTo>
                <a:lnTo>
                  <a:pt x="72015" y="50940"/>
                </a:lnTo>
                <a:lnTo>
                  <a:pt x="71997" y="50996"/>
                </a:lnTo>
                <a:lnTo>
                  <a:pt x="71997" y="51033"/>
                </a:lnTo>
                <a:lnTo>
                  <a:pt x="71997" y="51089"/>
                </a:lnTo>
                <a:lnTo>
                  <a:pt x="72034" y="51126"/>
                </a:lnTo>
                <a:lnTo>
                  <a:pt x="72071" y="51163"/>
                </a:lnTo>
                <a:lnTo>
                  <a:pt x="72108" y="51182"/>
                </a:lnTo>
                <a:lnTo>
                  <a:pt x="72257" y="51182"/>
                </a:lnTo>
                <a:lnTo>
                  <a:pt x="72350" y="51145"/>
                </a:lnTo>
                <a:lnTo>
                  <a:pt x="72462" y="51089"/>
                </a:lnTo>
                <a:lnTo>
                  <a:pt x="72555" y="51014"/>
                </a:lnTo>
                <a:lnTo>
                  <a:pt x="72667" y="50921"/>
                </a:lnTo>
                <a:lnTo>
                  <a:pt x="72760" y="50847"/>
                </a:lnTo>
                <a:lnTo>
                  <a:pt x="72797" y="50791"/>
                </a:lnTo>
                <a:lnTo>
                  <a:pt x="72853" y="50661"/>
                </a:lnTo>
                <a:lnTo>
                  <a:pt x="72872" y="50605"/>
                </a:lnTo>
                <a:lnTo>
                  <a:pt x="72927" y="50567"/>
                </a:lnTo>
                <a:lnTo>
                  <a:pt x="73002" y="50530"/>
                </a:lnTo>
                <a:lnTo>
                  <a:pt x="73132" y="50493"/>
                </a:lnTo>
                <a:lnTo>
                  <a:pt x="73281" y="50493"/>
                </a:lnTo>
                <a:lnTo>
                  <a:pt x="73449" y="50512"/>
                </a:lnTo>
                <a:lnTo>
                  <a:pt x="73542" y="50530"/>
                </a:lnTo>
                <a:lnTo>
                  <a:pt x="73616" y="50567"/>
                </a:lnTo>
                <a:lnTo>
                  <a:pt x="73691" y="50623"/>
                </a:lnTo>
                <a:lnTo>
                  <a:pt x="73728" y="50679"/>
                </a:lnTo>
                <a:lnTo>
                  <a:pt x="73765" y="50735"/>
                </a:lnTo>
                <a:lnTo>
                  <a:pt x="73784" y="50809"/>
                </a:lnTo>
                <a:lnTo>
                  <a:pt x="73765" y="50865"/>
                </a:lnTo>
                <a:lnTo>
                  <a:pt x="73747" y="50921"/>
                </a:lnTo>
                <a:lnTo>
                  <a:pt x="73691" y="51014"/>
                </a:lnTo>
                <a:lnTo>
                  <a:pt x="73598" y="51107"/>
                </a:lnTo>
                <a:lnTo>
                  <a:pt x="73505" y="51200"/>
                </a:lnTo>
                <a:lnTo>
                  <a:pt x="73430" y="51294"/>
                </a:lnTo>
                <a:lnTo>
                  <a:pt x="73393" y="51331"/>
                </a:lnTo>
                <a:lnTo>
                  <a:pt x="73374" y="51387"/>
                </a:lnTo>
                <a:lnTo>
                  <a:pt x="73374" y="51424"/>
                </a:lnTo>
                <a:lnTo>
                  <a:pt x="73393" y="51480"/>
                </a:lnTo>
                <a:lnTo>
                  <a:pt x="73411" y="51554"/>
                </a:lnTo>
                <a:lnTo>
                  <a:pt x="73449" y="51591"/>
                </a:lnTo>
                <a:lnTo>
                  <a:pt x="73505" y="51610"/>
                </a:lnTo>
                <a:lnTo>
                  <a:pt x="73598" y="51610"/>
                </a:lnTo>
                <a:lnTo>
                  <a:pt x="73635" y="51573"/>
                </a:lnTo>
                <a:lnTo>
                  <a:pt x="73728" y="51480"/>
                </a:lnTo>
                <a:lnTo>
                  <a:pt x="73821" y="51349"/>
                </a:lnTo>
                <a:lnTo>
                  <a:pt x="73896" y="51219"/>
                </a:lnTo>
                <a:lnTo>
                  <a:pt x="74007" y="51033"/>
                </a:lnTo>
                <a:lnTo>
                  <a:pt x="74082" y="50865"/>
                </a:lnTo>
                <a:lnTo>
                  <a:pt x="74156" y="50716"/>
                </a:lnTo>
                <a:lnTo>
                  <a:pt x="74212" y="50642"/>
                </a:lnTo>
                <a:lnTo>
                  <a:pt x="74268" y="50586"/>
                </a:lnTo>
                <a:lnTo>
                  <a:pt x="74342" y="50512"/>
                </a:lnTo>
                <a:lnTo>
                  <a:pt x="74454" y="50456"/>
                </a:lnTo>
                <a:lnTo>
                  <a:pt x="74603" y="50381"/>
                </a:lnTo>
                <a:lnTo>
                  <a:pt x="74752" y="50344"/>
                </a:lnTo>
                <a:lnTo>
                  <a:pt x="74901" y="50307"/>
                </a:lnTo>
                <a:lnTo>
                  <a:pt x="75050" y="50307"/>
                </a:lnTo>
                <a:lnTo>
                  <a:pt x="75217" y="50325"/>
                </a:lnTo>
                <a:lnTo>
                  <a:pt x="75422" y="50363"/>
                </a:lnTo>
                <a:lnTo>
                  <a:pt x="75534" y="50419"/>
                </a:lnTo>
                <a:lnTo>
                  <a:pt x="75627" y="50456"/>
                </a:lnTo>
                <a:lnTo>
                  <a:pt x="75702" y="50512"/>
                </a:lnTo>
                <a:lnTo>
                  <a:pt x="75739" y="50586"/>
                </a:lnTo>
                <a:lnTo>
                  <a:pt x="75720" y="50642"/>
                </a:lnTo>
                <a:lnTo>
                  <a:pt x="75646" y="50735"/>
                </a:lnTo>
                <a:lnTo>
                  <a:pt x="75459" y="50958"/>
                </a:lnTo>
                <a:lnTo>
                  <a:pt x="75348" y="51089"/>
                </a:lnTo>
                <a:lnTo>
                  <a:pt x="75292" y="51200"/>
                </a:lnTo>
                <a:lnTo>
                  <a:pt x="75273" y="51256"/>
                </a:lnTo>
                <a:lnTo>
                  <a:pt x="75255" y="51294"/>
                </a:lnTo>
                <a:lnTo>
                  <a:pt x="75273" y="51331"/>
                </a:lnTo>
                <a:lnTo>
                  <a:pt x="75292" y="51368"/>
                </a:lnTo>
                <a:lnTo>
                  <a:pt x="75348" y="51368"/>
                </a:lnTo>
                <a:lnTo>
                  <a:pt x="75422" y="51331"/>
                </a:lnTo>
                <a:lnTo>
                  <a:pt x="75646" y="51182"/>
                </a:lnTo>
                <a:lnTo>
                  <a:pt x="75850" y="51014"/>
                </a:lnTo>
                <a:lnTo>
                  <a:pt x="75962" y="50903"/>
                </a:lnTo>
                <a:lnTo>
                  <a:pt x="75981" y="50828"/>
                </a:lnTo>
                <a:lnTo>
                  <a:pt x="75981" y="50772"/>
                </a:lnTo>
                <a:lnTo>
                  <a:pt x="75981" y="50716"/>
                </a:lnTo>
                <a:lnTo>
                  <a:pt x="75962" y="50679"/>
                </a:lnTo>
                <a:lnTo>
                  <a:pt x="75944" y="50642"/>
                </a:lnTo>
                <a:lnTo>
                  <a:pt x="75944" y="50605"/>
                </a:lnTo>
                <a:lnTo>
                  <a:pt x="75962" y="50549"/>
                </a:lnTo>
                <a:lnTo>
                  <a:pt x="76018" y="50493"/>
                </a:lnTo>
                <a:lnTo>
                  <a:pt x="76092" y="50419"/>
                </a:lnTo>
                <a:lnTo>
                  <a:pt x="76186" y="50381"/>
                </a:lnTo>
                <a:lnTo>
                  <a:pt x="76279" y="50344"/>
                </a:lnTo>
                <a:lnTo>
                  <a:pt x="76390" y="50325"/>
                </a:lnTo>
                <a:lnTo>
                  <a:pt x="76502" y="50307"/>
                </a:lnTo>
                <a:lnTo>
                  <a:pt x="76614" y="50307"/>
                </a:lnTo>
                <a:lnTo>
                  <a:pt x="76726" y="50325"/>
                </a:lnTo>
                <a:lnTo>
                  <a:pt x="76800" y="50363"/>
                </a:lnTo>
                <a:lnTo>
                  <a:pt x="76912" y="50419"/>
                </a:lnTo>
                <a:lnTo>
                  <a:pt x="76986" y="50474"/>
                </a:lnTo>
                <a:lnTo>
                  <a:pt x="77023" y="50530"/>
                </a:lnTo>
                <a:lnTo>
                  <a:pt x="77023" y="50605"/>
                </a:lnTo>
                <a:lnTo>
                  <a:pt x="77023" y="50661"/>
                </a:lnTo>
                <a:lnTo>
                  <a:pt x="76986" y="50716"/>
                </a:lnTo>
                <a:lnTo>
                  <a:pt x="76930" y="50865"/>
                </a:lnTo>
                <a:lnTo>
                  <a:pt x="76856" y="50958"/>
                </a:lnTo>
                <a:lnTo>
                  <a:pt x="76726" y="51107"/>
                </a:lnTo>
                <a:lnTo>
                  <a:pt x="76688" y="51182"/>
                </a:lnTo>
                <a:lnTo>
                  <a:pt x="76670" y="51238"/>
                </a:lnTo>
                <a:lnTo>
                  <a:pt x="76670" y="51275"/>
                </a:lnTo>
                <a:lnTo>
                  <a:pt x="76670" y="51294"/>
                </a:lnTo>
                <a:lnTo>
                  <a:pt x="76707" y="51312"/>
                </a:lnTo>
                <a:lnTo>
                  <a:pt x="76726" y="51331"/>
                </a:lnTo>
                <a:lnTo>
                  <a:pt x="76819" y="51331"/>
                </a:lnTo>
                <a:lnTo>
                  <a:pt x="76893" y="51312"/>
                </a:lnTo>
                <a:lnTo>
                  <a:pt x="76949" y="51275"/>
                </a:lnTo>
                <a:lnTo>
                  <a:pt x="77005" y="51219"/>
                </a:lnTo>
                <a:lnTo>
                  <a:pt x="77098" y="51089"/>
                </a:lnTo>
                <a:lnTo>
                  <a:pt x="77172" y="50977"/>
                </a:lnTo>
                <a:lnTo>
                  <a:pt x="77321" y="50791"/>
                </a:lnTo>
                <a:lnTo>
                  <a:pt x="77452" y="50623"/>
                </a:lnTo>
                <a:lnTo>
                  <a:pt x="77526" y="50549"/>
                </a:lnTo>
                <a:lnTo>
                  <a:pt x="77619" y="50493"/>
                </a:lnTo>
                <a:lnTo>
                  <a:pt x="77712" y="50419"/>
                </a:lnTo>
                <a:lnTo>
                  <a:pt x="77843" y="50344"/>
                </a:lnTo>
                <a:lnTo>
                  <a:pt x="78010" y="50270"/>
                </a:lnTo>
                <a:lnTo>
                  <a:pt x="78196" y="50214"/>
                </a:lnTo>
                <a:lnTo>
                  <a:pt x="78401" y="50158"/>
                </a:lnTo>
                <a:lnTo>
                  <a:pt x="78569" y="50139"/>
                </a:lnTo>
                <a:lnTo>
                  <a:pt x="78699" y="50121"/>
                </a:lnTo>
                <a:lnTo>
                  <a:pt x="78829" y="50121"/>
                </a:lnTo>
                <a:lnTo>
                  <a:pt x="78885" y="50139"/>
                </a:lnTo>
                <a:lnTo>
                  <a:pt x="78941" y="50158"/>
                </a:lnTo>
                <a:lnTo>
                  <a:pt x="78997" y="50195"/>
                </a:lnTo>
                <a:lnTo>
                  <a:pt x="79034" y="50251"/>
                </a:lnTo>
                <a:lnTo>
                  <a:pt x="79071" y="50344"/>
                </a:lnTo>
                <a:lnTo>
                  <a:pt x="79090" y="50419"/>
                </a:lnTo>
                <a:lnTo>
                  <a:pt x="79053" y="50474"/>
                </a:lnTo>
                <a:lnTo>
                  <a:pt x="79016" y="50512"/>
                </a:lnTo>
                <a:lnTo>
                  <a:pt x="78885" y="50586"/>
                </a:lnTo>
                <a:lnTo>
                  <a:pt x="78773" y="50661"/>
                </a:lnTo>
                <a:lnTo>
                  <a:pt x="78550" y="50847"/>
                </a:lnTo>
                <a:lnTo>
                  <a:pt x="78420" y="50958"/>
                </a:lnTo>
                <a:lnTo>
                  <a:pt x="78327" y="51070"/>
                </a:lnTo>
                <a:lnTo>
                  <a:pt x="78289" y="51163"/>
                </a:lnTo>
                <a:lnTo>
                  <a:pt x="78289" y="51200"/>
                </a:lnTo>
                <a:lnTo>
                  <a:pt x="78308" y="51219"/>
                </a:lnTo>
                <a:lnTo>
                  <a:pt x="78345" y="51238"/>
                </a:lnTo>
                <a:lnTo>
                  <a:pt x="78401" y="51219"/>
                </a:lnTo>
                <a:lnTo>
                  <a:pt x="78625" y="51163"/>
                </a:lnTo>
                <a:lnTo>
                  <a:pt x="78699" y="51126"/>
                </a:lnTo>
                <a:lnTo>
                  <a:pt x="78773" y="51089"/>
                </a:lnTo>
                <a:lnTo>
                  <a:pt x="78904" y="50977"/>
                </a:lnTo>
                <a:lnTo>
                  <a:pt x="79146" y="50716"/>
                </a:lnTo>
                <a:lnTo>
                  <a:pt x="79276" y="50605"/>
                </a:lnTo>
                <a:lnTo>
                  <a:pt x="79351" y="50567"/>
                </a:lnTo>
                <a:lnTo>
                  <a:pt x="79425" y="50549"/>
                </a:lnTo>
                <a:lnTo>
                  <a:pt x="79500" y="50530"/>
                </a:lnTo>
                <a:lnTo>
                  <a:pt x="79593" y="50549"/>
                </a:lnTo>
                <a:lnTo>
                  <a:pt x="79686" y="50586"/>
                </a:lnTo>
                <a:lnTo>
                  <a:pt x="79797" y="50623"/>
                </a:lnTo>
                <a:lnTo>
                  <a:pt x="79891" y="50698"/>
                </a:lnTo>
                <a:lnTo>
                  <a:pt x="79946" y="50772"/>
                </a:lnTo>
                <a:lnTo>
                  <a:pt x="79984" y="50847"/>
                </a:lnTo>
                <a:lnTo>
                  <a:pt x="79965" y="50921"/>
                </a:lnTo>
                <a:lnTo>
                  <a:pt x="79946" y="50996"/>
                </a:lnTo>
                <a:lnTo>
                  <a:pt x="79891" y="51070"/>
                </a:lnTo>
                <a:lnTo>
                  <a:pt x="79760" y="51200"/>
                </a:lnTo>
                <a:lnTo>
                  <a:pt x="79593" y="51331"/>
                </a:lnTo>
                <a:lnTo>
                  <a:pt x="79462" y="51461"/>
                </a:lnTo>
                <a:lnTo>
                  <a:pt x="79425" y="51517"/>
                </a:lnTo>
                <a:lnTo>
                  <a:pt x="79407" y="51591"/>
                </a:lnTo>
                <a:lnTo>
                  <a:pt x="79407" y="51647"/>
                </a:lnTo>
                <a:lnTo>
                  <a:pt x="79444" y="51703"/>
                </a:lnTo>
                <a:lnTo>
                  <a:pt x="79500" y="51722"/>
                </a:lnTo>
                <a:lnTo>
                  <a:pt x="79537" y="51740"/>
                </a:lnTo>
                <a:lnTo>
                  <a:pt x="79593" y="51722"/>
                </a:lnTo>
                <a:lnTo>
                  <a:pt x="79649" y="51703"/>
                </a:lnTo>
                <a:lnTo>
                  <a:pt x="79742" y="51591"/>
                </a:lnTo>
                <a:lnTo>
                  <a:pt x="79853" y="51461"/>
                </a:lnTo>
                <a:lnTo>
                  <a:pt x="80040" y="51182"/>
                </a:lnTo>
                <a:lnTo>
                  <a:pt x="80133" y="51014"/>
                </a:lnTo>
                <a:lnTo>
                  <a:pt x="80226" y="50921"/>
                </a:lnTo>
                <a:lnTo>
                  <a:pt x="80337" y="50847"/>
                </a:lnTo>
                <a:lnTo>
                  <a:pt x="80468" y="50772"/>
                </a:lnTo>
                <a:lnTo>
                  <a:pt x="80598" y="50698"/>
                </a:lnTo>
                <a:lnTo>
                  <a:pt x="80877" y="50586"/>
                </a:lnTo>
                <a:lnTo>
                  <a:pt x="81138" y="50512"/>
                </a:lnTo>
                <a:lnTo>
                  <a:pt x="81343" y="50456"/>
                </a:lnTo>
                <a:lnTo>
                  <a:pt x="81454" y="50437"/>
                </a:lnTo>
                <a:lnTo>
                  <a:pt x="81585" y="50419"/>
                </a:lnTo>
                <a:lnTo>
                  <a:pt x="81715" y="50419"/>
                </a:lnTo>
                <a:lnTo>
                  <a:pt x="81808" y="50456"/>
                </a:lnTo>
                <a:lnTo>
                  <a:pt x="81883" y="50512"/>
                </a:lnTo>
                <a:lnTo>
                  <a:pt x="81920" y="50549"/>
                </a:lnTo>
                <a:lnTo>
                  <a:pt x="81939" y="50586"/>
                </a:lnTo>
                <a:lnTo>
                  <a:pt x="81939" y="50623"/>
                </a:lnTo>
                <a:lnTo>
                  <a:pt x="81901" y="50661"/>
                </a:lnTo>
                <a:lnTo>
                  <a:pt x="81827" y="50735"/>
                </a:lnTo>
                <a:lnTo>
                  <a:pt x="81566" y="50921"/>
                </a:lnTo>
                <a:lnTo>
                  <a:pt x="81417" y="51014"/>
                </a:lnTo>
                <a:lnTo>
                  <a:pt x="81306" y="51107"/>
                </a:lnTo>
                <a:lnTo>
                  <a:pt x="81268" y="51145"/>
                </a:lnTo>
                <a:lnTo>
                  <a:pt x="81250" y="51200"/>
                </a:lnTo>
                <a:lnTo>
                  <a:pt x="81250" y="51238"/>
                </a:lnTo>
                <a:lnTo>
                  <a:pt x="81250" y="51294"/>
                </a:lnTo>
                <a:lnTo>
                  <a:pt x="81287" y="51331"/>
                </a:lnTo>
                <a:lnTo>
                  <a:pt x="81399" y="51331"/>
                </a:lnTo>
                <a:lnTo>
                  <a:pt x="81492" y="51294"/>
                </a:lnTo>
                <a:lnTo>
                  <a:pt x="81603" y="51238"/>
                </a:lnTo>
                <a:lnTo>
                  <a:pt x="81790" y="51089"/>
                </a:lnTo>
                <a:lnTo>
                  <a:pt x="81920" y="50977"/>
                </a:lnTo>
                <a:lnTo>
                  <a:pt x="82106" y="50809"/>
                </a:lnTo>
                <a:lnTo>
                  <a:pt x="82199" y="50716"/>
                </a:lnTo>
                <a:lnTo>
                  <a:pt x="82292" y="50623"/>
                </a:lnTo>
                <a:lnTo>
                  <a:pt x="82423" y="50567"/>
                </a:lnTo>
                <a:lnTo>
                  <a:pt x="82534" y="50512"/>
                </a:lnTo>
                <a:lnTo>
                  <a:pt x="82665" y="50493"/>
                </a:lnTo>
                <a:lnTo>
                  <a:pt x="82814" y="50493"/>
                </a:lnTo>
                <a:lnTo>
                  <a:pt x="82981" y="50530"/>
                </a:lnTo>
                <a:lnTo>
                  <a:pt x="83093" y="50567"/>
                </a:lnTo>
                <a:lnTo>
                  <a:pt x="83149" y="50605"/>
                </a:lnTo>
                <a:lnTo>
                  <a:pt x="83167" y="50679"/>
                </a:lnTo>
                <a:lnTo>
                  <a:pt x="83167" y="50735"/>
                </a:lnTo>
                <a:lnTo>
                  <a:pt x="83130" y="50809"/>
                </a:lnTo>
                <a:lnTo>
                  <a:pt x="83000" y="50958"/>
                </a:lnTo>
                <a:lnTo>
                  <a:pt x="82851" y="51126"/>
                </a:lnTo>
                <a:lnTo>
                  <a:pt x="82702" y="51294"/>
                </a:lnTo>
                <a:lnTo>
                  <a:pt x="82665" y="51368"/>
                </a:lnTo>
                <a:lnTo>
                  <a:pt x="82646" y="51424"/>
                </a:lnTo>
                <a:lnTo>
                  <a:pt x="82665" y="51498"/>
                </a:lnTo>
                <a:lnTo>
                  <a:pt x="82721" y="51554"/>
                </a:lnTo>
                <a:lnTo>
                  <a:pt x="82758" y="51554"/>
                </a:lnTo>
                <a:lnTo>
                  <a:pt x="82795" y="51536"/>
                </a:lnTo>
                <a:lnTo>
                  <a:pt x="82925" y="51461"/>
                </a:lnTo>
                <a:lnTo>
                  <a:pt x="83018" y="51331"/>
                </a:lnTo>
                <a:lnTo>
                  <a:pt x="83093" y="51238"/>
                </a:lnTo>
                <a:lnTo>
                  <a:pt x="83205" y="51052"/>
                </a:lnTo>
                <a:lnTo>
                  <a:pt x="83279" y="50903"/>
                </a:lnTo>
                <a:lnTo>
                  <a:pt x="83372" y="50772"/>
                </a:lnTo>
                <a:lnTo>
                  <a:pt x="83447" y="50698"/>
                </a:lnTo>
                <a:lnTo>
                  <a:pt x="83540" y="50623"/>
                </a:lnTo>
                <a:lnTo>
                  <a:pt x="83651" y="50567"/>
                </a:lnTo>
                <a:lnTo>
                  <a:pt x="83782" y="50493"/>
                </a:lnTo>
                <a:lnTo>
                  <a:pt x="83931" y="50437"/>
                </a:lnTo>
                <a:lnTo>
                  <a:pt x="84098" y="50400"/>
                </a:lnTo>
                <a:lnTo>
                  <a:pt x="84266" y="50363"/>
                </a:lnTo>
                <a:lnTo>
                  <a:pt x="84415" y="50381"/>
                </a:lnTo>
                <a:lnTo>
                  <a:pt x="84471" y="50400"/>
                </a:lnTo>
                <a:lnTo>
                  <a:pt x="84545" y="50437"/>
                </a:lnTo>
                <a:lnTo>
                  <a:pt x="84582" y="50474"/>
                </a:lnTo>
                <a:lnTo>
                  <a:pt x="84638" y="50530"/>
                </a:lnTo>
                <a:lnTo>
                  <a:pt x="84489" y="50661"/>
                </a:lnTo>
                <a:lnTo>
                  <a:pt x="84266" y="50921"/>
                </a:lnTo>
                <a:lnTo>
                  <a:pt x="84173" y="51052"/>
                </a:lnTo>
                <a:lnTo>
                  <a:pt x="84098" y="51182"/>
                </a:lnTo>
                <a:lnTo>
                  <a:pt x="84061" y="51294"/>
                </a:lnTo>
                <a:lnTo>
                  <a:pt x="84080" y="51331"/>
                </a:lnTo>
                <a:lnTo>
                  <a:pt x="84098" y="51368"/>
                </a:lnTo>
                <a:lnTo>
                  <a:pt x="84154" y="51405"/>
                </a:lnTo>
                <a:lnTo>
                  <a:pt x="84210" y="51424"/>
                </a:lnTo>
                <a:lnTo>
                  <a:pt x="84266" y="51405"/>
                </a:lnTo>
                <a:lnTo>
                  <a:pt x="84322" y="51387"/>
                </a:lnTo>
                <a:lnTo>
                  <a:pt x="84378" y="51331"/>
                </a:lnTo>
                <a:lnTo>
                  <a:pt x="84433" y="51275"/>
                </a:lnTo>
                <a:lnTo>
                  <a:pt x="84545" y="51126"/>
                </a:lnTo>
                <a:lnTo>
                  <a:pt x="84620" y="50958"/>
                </a:lnTo>
                <a:lnTo>
                  <a:pt x="84694" y="50791"/>
                </a:lnTo>
                <a:lnTo>
                  <a:pt x="84750" y="50661"/>
                </a:lnTo>
                <a:lnTo>
                  <a:pt x="84787" y="50586"/>
                </a:lnTo>
                <a:lnTo>
                  <a:pt x="84843" y="50549"/>
                </a:lnTo>
                <a:lnTo>
                  <a:pt x="84899" y="50512"/>
                </a:lnTo>
                <a:lnTo>
                  <a:pt x="85029" y="50474"/>
                </a:lnTo>
                <a:lnTo>
                  <a:pt x="85178" y="50493"/>
                </a:lnTo>
                <a:lnTo>
                  <a:pt x="85308" y="50530"/>
                </a:lnTo>
                <a:lnTo>
                  <a:pt x="85420" y="50586"/>
                </a:lnTo>
                <a:lnTo>
                  <a:pt x="85532" y="50679"/>
                </a:lnTo>
                <a:lnTo>
                  <a:pt x="85606" y="50809"/>
                </a:lnTo>
                <a:lnTo>
                  <a:pt x="85625" y="50865"/>
                </a:lnTo>
                <a:lnTo>
                  <a:pt x="85644" y="50940"/>
                </a:lnTo>
                <a:lnTo>
                  <a:pt x="85625" y="50977"/>
                </a:lnTo>
                <a:lnTo>
                  <a:pt x="85588" y="51033"/>
                </a:lnTo>
                <a:lnTo>
                  <a:pt x="85457" y="51219"/>
                </a:lnTo>
                <a:lnTo>
                  <a:pt x="85402" y="51312"/>
                </a:lnTo>
                <a:lnTo>
                  <a:pt x="85364" y="51405"/>
                </a:lnTo>
                <a:lnTo>
                  <a:pt x="85364" y="51461"/>
                </a:lnTo>
                <a:lnTo>
                  <a:pt x="85364" y="51498"/>
                </a:lnTo>
                <a:lnTo>
                  <a:pt x="85402" y="51517"/>
                </a:lnTo>
                <a:lnTo>
                  <a:pt x="85513" y="51517"/>
                </a:lnTo>
                <a:lnTo>
                  <a:pt x="85550" y="51498"/>
                </a:lnTo>
                <a:lnTo>
                  <a:pt x="85606" y="51480"/>
                </a:lnTo>
                <a:lnTo>
                  <a:pt x="85681" y="51405"/>
                </a:lnTo>
                <a:lnTo>
                  <a:pt x="85755" y="51312"/>
                </a:lnTo>
                <a:lnTo>
                  <a:pt x="85792" y="51275"/>
                </a:lnTo>
                <a:lnTo>
                  <a:pt x="85811" y="51219"/>
                </a:lnTo>
                <a:lnTo>
                  <a:pt x="85830" y="51107"/>
                </a:lnTo>
                <a:lnTo>
                  <a:pt x="85867" y="50996"/>
                </a:lnTo>
                <a:lnTo>
                  <a:pt x="85904" y="50903"/>
                </a:lnTo>
                <a:lnTo>
                  <a:pt x="86016" y="50754"/>
                </a:lnTo>
                <a:lnTo>
                  <a:pt x="86146" y="50642"/>
                </a:lnTo>
                <a:lnTo>
                  <a:pt x="86314" y="50530"/>
                </a:lnTo>
                <a:lnTo>
                  <a:pt x="86463" y="50437"/>
                </a:lnTo>
                <a:lnTo>
                  <a:pt x="86668" y="50325"/>
                </a:lnTo>
                <a:lnTo>
                  <a:pt x="86816" y="50270"/>
                </a:lnTo>
                <a:lnTo>
                  <a:pt x="86965" y="50214"/>
                </a:lnTo>
                <a:lnTo>
                  <a:pt x="87096" y="50195"/>
                </a:lnTo>
                <a:lnTo>
                  <a:pt x="87226" y="50195"/>
                </a:lnTo>
                <a:lnTo>
                  <a:pt x="87282" y="50214"/>
                </a:lnTo>
                <a:lnTo>
                  <a:pt x="87338" y="50251"/>
                </a:lnTo>
                <a:lnTo>
                  <a:pt x="87375" y="50288"/>
                </a:lnTo>
                <a:lnTo>
                  <a:pt x="87394" y="50344"/>
                </a:lnTo>
                <a:lnTo>
                  <a:pt x="87412" y="50400"/>
                </a:lnTo>
                <a:lnTo>
                  <a:pt x="87394" y="50456"/>
                </a:lnTo>
                <a:lnTo>
                  <a:pt x="87375" y="50493"/>
                </a:lnTo>
                <a:lnTo>
                  <a:pt x="87338" y="50549"/>
                </a:lnTo>
                <a:lnTo>
                  <a:pt x="87207" y="50623"/>
                </a:lnTo>
                <a:lnTo>
                  <a:pt x="87059" y="50698"/>
                </a:lnTo>
                <a:lnTo>
                  <a:pt x="86910" y="50791"/>
                </a:lnTo>
                <a:lnTo>
                  <a:pt x="86798" y="50884"/>
                </a:lnTo>
                <a:lnTo>
                  <a:pt x="86742" y="50921"/>
                </a:lnTo>
                <a:lnTo>
                  <a:pt x="86723" y="50977"/>
                </a:lnTo>
                <a:lnTo>
                  <a:pt x="86705" y="51033"/>
                </a:lnTo>
                <a:lnTo>
                  <a:pt x="86705" y="51107"/>
                </a:lnTo>
                <a:lnTo>
                  <a:pt x="86742" y="51163"/>
                </a:lnTo>
                <a:lnTo>
                  <a:pt x="86761" y="51200"/>
                </a:lnTo>
                <a:lnTo>
                  <a:pt x="86798" y="51219"/>
                </a:lnTo>
                <a:lnTo>
                  <a:pt x="86854" y="51238"/>
                </a:lnTo>
                <a:lnTo>
                  <a:pt x="86947" y="51219"/>
                </a:lnTo>
                <a:lnTo>
                  <a:pt x="87059" y="51163"/>
                </a:lnTo>
                <a:lnTo>
                  <a:pt x="87189" y="51089"/>
                </a:lnTo>
                <a:lnTo>
                  <a:pt x="87282" y="51014"/>
                </a:lnTo>
                <a:lnTo>
                  <a:pt x="87450" y="50884"/>
                </a:lnTo>
                <a:lnTo>
                  <a:pt x="87561" y="50791"/>
                </a:lnTo>
                <a:lnTo>
                  <a:pt x="87580" y="50735"/>
                </a:lnTo>
                <a:lnTo>
                  <a:pt x="87580" y="50716"/>
                </a:lnTo>
                <a:lnTo>
                  <a:pt x="87543" y="50698"/>
                </a:lnTo>
                <a:lnTo>
                  <a:pt x="87524" y="50698"/>
                </a:lnTo>
                <a:lnTo>
                  <a:pt x="87785" y="50623"/>
                </a:lnTo>
                <a:lnTo>
                  <a:pt x="87952" y="50623"/>
                </a:lnTo>
                <a:lnTo>
                  <a:pt x="88138" y="50661"/>
                </a:lnTo>
                <a:lnTo>
                  <a:pt x="88325" y="50716"/>
                </a:lnTo>
                <a:lnTo>
                  <a:pt x="88473" y="50791"/>
                </a:lnTo>
                <a:lnTo>
                  <a:pt x="88250" y="51126"/>
                </a:lnTo>
                <a:lnTo>
                  <a:pt x="88194" y="51238"/>
                </a:lnTo>
                <a:lnTo>
                  <a:pt x="88138" y="51331"/>
                </a:lnTo>
                <a:lnTo>
                  <a:pt x="88120" y="51405"/>
                </a:lnTo>
                <a:lnTo>
                  <a:pt x="88138" y="51480"/>
                </a:lnTo>
                <a:lnTo>
                  <a:pt x="88157" y="51517"/>
                </a:lnTo>
                <a:lnTo>
                  <a:pt x="88176" y="51536"/>
                </a:lnTo>
                <a:lnTo>
                  <a:pt x="88250" y="51536"/>
                </a:lnTo>
                <a:lnTo>
                  <a:pt x="88306" y="51480"/>
                </a:lnTo>
                <a:lnTo>
                  <a:pt x="88362" y="51424"/>
                </a:lnTo>
                <a:lnTo>
                  <a:pt x="88473" y="51256"/>
                </a:lnTo>
                <a:lnTo>
                  <a:pt x="88548" y="51163"/>
                </a:lnTo>
                <a:lnTo>
                  <a:pt x="88660" y="51052"/>
                </a:lnTo>
                <a:lnTo>
                  <a:pt x="88827" y="50940"/>
                </a:lnTo>
                <a:lnTo>
                  <a:pt x="89032" y="50809"/>
                </a:lnTo>
                <a:lnTo>
                  <a:pt x="89274" y="50679"/>
                </a:lnTo>
                <a:lnTo>
                  <a:pt x="89497" y="50586"/>
                </a:lnTo>
                <a:lnTo>
                  <a:pt x="89609" y="50567"/>
                </a:lnTo>
                <a:lnTo>
                  <a:pt x="89721" y="50549"/>
                </a:lnTo>
                <a:lnTo>
                  <a:pt x="89814" y="50549"/>
                </a:lnTo>
                <a:lnTo>
                  <a:pt x="89907" y="50586"/>
                </a:lnTo>
                <a:lnTo>
                  <a:pt x="89982" y="50623"/>
                </a:lnTo>
                <a:lnTo>
                  <a:pt x="90056" y="50698"/>
                </a:lnTo>
                <a:lnTo>
                  <a:pt x="89833" y="50903"/>
                </a:lnTo>
                <a:lnTo>
                  <a:pt x="89702" y="51052"/>
                </a:lnTo>
                <a:lnTo>
                  <a:pt x="89572" y="51219"/>
                </a:lnTo>
                <a:lnTo>
                  <a:pt x="89460" y="51387"/>
                </a:lnTo>
                <a:lnTo>
                  <a:pt x="89423" y="51461"/>
                </a:lnTo>
                <a:lnTo>
                  <a:pt x="89404" y="51536"/>
                </a:lnTo>
                <a:lnTo>
                  <a:pt x="89404" y="51610"/>
                </a:lnTo>
                <a:lnTo>
                  <a:pt x="89423" y="51666"/>
                </a:lnTo>
                <a:lnTo>
                  <a:pt x="89460" y="51703"/>
                </a:lnTo>
                <a:lnTo>
                  <a:pt x="89516" y="51740"/>
                </a:lnTo>
                <a:lnTo>
                  <a:pt x="89609" y="51759"/>
                </a:lnTo>
                <a:lnTo>
                  <a:pt x="89684" y="51759"/>
                </a:lnTo>
                <a:lnTo>
                  <a:pt x="89758" y="51740"/>
                </a:lnTo>
                <a:lnTo>
                  <a:pt x="89833" y="51703"/>
                </a:lnTo>
                <a:lnTo>
                  <a:pt x="89888" y="51647"/>
                </a:lnTo>
                <a:lnTo>
                  <a:pt x="89944" y="51591"/>
                </a:lnTo>
                <a:lnTo>
                  <a:pt x="90056" y="51443"/>
                </a:lnTo>
                <a:lnTo>
                  <a:pt x="90131" y="51275"/>
                </a:lnTo>
                <a:lnTo>
                  <a:pt x="90205" y="51107"/>
                </a:lnTo>
                <a:lnTo>
                  <a:pt x="90261" y="50958"/>
                </a:lnTo>
                <a:lnTo>
                  <a:pt x="90317" y="50865"/>
                </a:lnTo>
                <a:lnTo>
                  <a:pt x="90428" y="50735"/>
                </a:lnTo>
                <a:lnTo>
                  <a:pt x="90577" y="50623"/>
                </a:lnTo>
                <a:lnTo>
                  <a:pt x="90652" y="50586"/>
                </a:lnTo>
                <a:lnTo>
                  <a:pt x="90745" y="50549"/>
                </a:lnTo>
                <a:lnTo>
                  <a:pt x="90838" y="50512"/>
                </a:lnTo>
                <a:lnTo>
                  <a:pt x="91024" y="50512"/>
                </a:lnTo>
                <a:lnTo>
                  <a:pt x="91099" y="50530"/>
                </a:lnTo>
                <a:lnTo>
                  <a:pt x="91173" y="50549"/>
                </a:lnTo>
                <a:lnTo>
                  <a:pt x="91229" y="50586"/>
                </a:lnTo>
                <a:lnTo>
                  <a:pt x="91322" y="50679"/>
                </a:lnTo>
                <a:lnTo>
                  <a:pt x="91397" y="50809"/>
                </a:lnTo>
                <a:lnTo>
                  <a:pt x="91490" y="50921"/>
                </a:lnTo>
                <a:lnTo>
                  <a:pt x="91583" y="51033"/>
                </a:lnTo>
                <a:lnTo>
                  <a:pt x="91713" y="51145"/>
                </a:lnTo>
                <a:lnTo>
                  <a:pt x="91788" y="51182"/>
                </a:lnTo>
                <a:lnTo>
                  <a:pt x="91881" y="51219"/>
                </a:lnTo>
                <a:lnTo>
                  <a:pt x="92011" y="51238"/>
                </a:lnTo>
                <a:lnTo>
                  <a:pt x="92141" y="51238"/>
                </a:lnTo>
                <a:lnTo>
                  <a:pt x="92253" y="51219"/>
                </a:lnTo>
                <a:lnTo>
                  <a:pt x="92327" y="51163"/>
                </a:lnTo>
                <a:lnTo>
                  <a:pt x="92402" y="51089"/>
                </a:lnTo>
                <a:lnTo>
                  <a:pt x="92421" y="50996"/>
                </a:lnTo>
                <a:lnTo>
                  <a:pt x="92421" y="50884"/>
                </a:lnTo>
                <a:lnTo>
                  <a:pt x="92365" y="50754"/>
                </a:lnTo>
                <a:lnTo>
                  <a:pt x="92327" y="50679"/>
                </a:lnTo>
                <a:lnTo>
                  <a:pt x="92272" y="50642"/>
                </a:lnTo>
                <a:lnTo>
                  <a:pt x="92141" y="50549"/>
                </a:lnTo>
                <a:lnTo>
                  <a:pt x="91992" y="50493"/>
                </a:lnTo>
                <a:lnTo>
                  <a:pt x="91843" y="50437"/>
                </a:lnTo>
                <a:lnTo>
                  <a:pt x="91676" y="50381"/>
                </a:lnTo>
                <a:lnTo>
                  <a:pt x="91545" y="50344"/>
                </a:lnTo>
                <a:lnTo>
                  <a:pt x="91508" y="50307"/>
                </a:lnTo>
                <a:lnTo>
                  <a:pt x="91471" y="50270"/>
                </a:lnTo>
                <a:lnTo>
                  <a:pt x="91378" y="50102"/>
                </a:lnTo>
                <a:lnTo>
                  <a:pt x="91322" y="49990"/>
                </a:lnTo>
                <a:lnTo>
                  <a:pt x="91285" y="49841"/>
                </a:lnTo>
                <a:lnTo>
                  <a:pt x="91285" y="49692"/>
                </a:lnTo>
                <a:lnTo>
                  <a:pt x="91266" y="49543"/>
                </a:lnTo>
                <a:lnTo>
                  <a:pt x="91285" y="49395"/>
                </a:lnTo>
                <a:lnTo>
                  <a:pt x="91303" y="49246"/>
                </a:lnTo>
                <a:lnTo>
                  <a:pt x="91341" y="49097"/>
                </a:lnTo>
                <a:lnTo>
                  <a:pt x="91397" y="48966"/>
                </a:lnTo>
                <a:lnTo>
                  <a:pt x="91490" y="48762"/>
                </a:lnTo>
                <a:lnTo>
                  <a:pt x="91601" y="48575"/>
                </a:lnTo>
                <a:lnTo>
                  <a:pt x="91676" y="48464"/>
                </a:lnTo>
                <a:lnTo>
                  <a:pt x="91694" y="48426"/>
                </a:lnTo>
                <a:lnTo>
                  <a:pt x="91750" y="48408"/>
                </a:lnTo>
                <a:lnTo>
                  <a:pt x="91788" y="48389"/>
                </a:lnTo>
                <a:lnTo>
                  <a:pt x="91843" y="48389"/>
                </a:lnTo>
                <a:lnTo>
                  <a:pt x="91955" y="48426"/>
                </a:lnTo>
                <a:lnTo>
                  <a:pt x="92085" y="48389"/>
                </a:lnTo>
                <a:lnTo>
                  <a:pt x="92197" y="48371"/>
                </a:lnTo>
                <a:lnTo>
                  <a:pt x="92327" y="48333"/>
                </a:lnTo>
                <a:lnTo>
                  <a:pt x="92383" y="48277"/>
                </a:lnTo>
                <a:lnTo>
                  <a:pt x="92439" y="48222"/>
                </a:lnTo>
                <a:lnTo>
                  <a:pt x="92495" y="48128"/>
                </a:lnTo>
                <a:lnTo>
                  <a:pt x="92551" y="47998"/>
                </a:lnTo>
                <a:lnTo>
                  <a:pt x="92569" y="47924"/>
                </a:lnTo>
                <a:lnTo>
                  <a:pt x="92569" y="47868"/>
                </a:lnTo>
                <a:lnTo>
                  <a:pt x="92551" y="47812"/>
                </a:lnTo>
                <a:lnTo>
                  <a:pt x="92532" y="47756"/>
                </a:lnTo>
                <a:lnTo>
                  <a:pt x="92495" y="47738"/>
                </a:lnTo>
                <a:lnTo>
                  <a:pt x="92458" y="47719"/>
                </a:lnTo>
                <a:lnTo>
                  <a:pt x="92365" y="47719"/>
                </a:lnTo>
                <a:lnTo>
                  <a:pt x="92272" y="47775"/>
                </a:lnTo>
                <a:lnTo>
                  <a:pt x="92178" y="47831"/>
                </a:lnTo>
                <a:lnTo>
                  <a:pt x="91992" y="47980"/>
                </a:lnTo>
                <a:lnTo>
                  <a:pt x="91899" y="48017"/>
                </a:lnTo>
                <a:lnTo>
                  <a:pt x="91843" y="48035"/>
                </a:lnTo>
                <a:lnTo>
                  <a:pt x="91750" y="48035"/>
                </a:lnTo>
                <a:lnTo>
                  <a:pt x="91676" y="48017"/>
                </a:lnTo>
                <a:lnTo>
                  <a:pt x="91620" y="47980"/>
                </a:lnTo>
                <a:lnTo>
                  <a:pt x="91564" y="47942"/>
                </a:lnTo>
                <a:lnTo>
                  <a:pt x="91508" y="47886"/>
                </a:lnTo>
                <a:lnTo>
                  <a:pt x="91490" y="47793"/>
                </a:lnTo>
                <a:lnTo>
                  <a:pt x="91452" y="47700"/>
                </a:lnTo>
                <a:lnTo>
                  <a:pt x="91434" y="47570"/>
                </a:lnTo>
                <a:lnTo>
                  <a:pt x="91434" y="47440"/>
                </a:lnTo>
                <a:lnTo>
                  <a:pt x="91452" y="47272"/>
                </a:lnTo>
                <a:lnTo>
                  <a:pt x="91490" y="47104"/>
                </a:lnTo>
                <a:lnTo>
                  <a:pt x="91545" y="46974"/>
                </a:lnTo>
                <a:lnTo>
                  <a:pt x="91620" y="46900"/>
                </a:lnTo>
                <a:lnTo>
                  <a:pt x="91676" y="46862"/>
                </a:lnTo>
                <a:lnTo>
                  <a:pt x="91713" y="46844"/>
                </a:lnTo>
                <a:lnTo>
                  <a:pt x="91899" y="46844"/>
                </a:lnTo>
                <a:lnTo>
                  <a:pt x="91974" y="46788"/>
                </a:lnTo>
                <a:lnTo>
                  <a:pt x="92085" y="46695"/>
                </a:lnTo>
                <a:lnTo>
                  <a:pt x="92216" y="46583"/>
                </a:lnTo>
                <a:lnTo>
                  <a:pt x="92272" y="46509"/>
                </a:lnTo>
                <a:lnTo>
                  <a:pt x="92290" y="46434"/>
                </a:lnTo>
                <a:lnTo>
                  <a:pt x="92290" y="46360"/>
                </a:lnTo>
                <a:lnTo>
                  <a:pt x="92234" y="46285"/>
                </a:lnTo>
                <a:lnTo>
                  <a:pt x="92178" y="46229"/>
                </a:lnTo>
                <a:lnTo>
                  <a:pt x="92104" y="46192"/>
                </a:lnTo>
                <a:lnTo>
                  <a:pt x="92048" y="46192"/>
                </a:lnTo>
                <a:lnTo>
                  <a:pt x="91992" y="46211"/>
                </a:lnTo>
                <a:lnTo>
                  <a:pt x="91881" y="46248"/>
                </a:lnTo>
                <a:lnTo>
                  <a:pt x="91769" y="46323"/>
                </a:lnTo>
                <a:lnTo>
                  <a:pt x="91676" y="46378"/>
                </a:lnTo>
                <a:lnTo>
                  <a:pt x="91620" y="46378"/>
                </a:lnTo>
                <a:lnTo>
                  <a:pt x="91583" y="46360"/>
                </a:lnTo>
                <a:lnTo>
                  <a:pt x="91545" y="46323"/>
                </a:lnTo>
                <a:lnTo>
                  <a:pt x="91508" y="46248"/>
                </a:lnTo>
                <a:lnTo>
                  <a:pt x="91471" y="46155"/>
                </a:lnTo>
                <a:lnTo>
                  <a:pt x="91434" y="46006"/>
                </a:lnTo>
                <a:lnTo>
                  <a:pt x="91415" y="45820"/>
                </a:lnTo>
                <a:lnTo>
                  <a:pt x="91434" y="45596"/>
                </a:lnTo>
                <a:lnTo>
                  <a:pt x="91490" y="45392"/>
                </a:lnTo>
                <a:lnTo>
                  <a:pt x="91527" y="45299"/>
                </a:lnTo>
                <a:lnTo>
                  <a:pt x="91564" y="45205"/>
                </a:lnTo>
                <a:lnTo>
                  <a:pt x="91639" y="45112"/>
                </a:lnTo>
                <a:lnTo>
                  <a:pt x="91713" y="45057"/>
                </a:lnTo>
                <a:lnTo>
                  <a:pt x="91769" y="45038"/>
                </a:lnTo>
                <a:lnTo>
                  <a:pt x="91825" y="45019"/>
                </a:lnTo>
                <a:lnTo>
                  <a:pt x="91936" y="45019"/>
                </a:lnTo>
                <a:lnTo>
                  <a:pt x="92011" y="44982"/>
                </a:lnTo>
                <a:lnTo>
                  <a:pt x="92085" y="44945"/>
                </a:lnTo>
                <a:lnTo>
                  <a:pt x="92178" y="44889"/>
                </a:lnTo>
                <a:lnTo>
                  <a:pt x="92290" y="44814"/>
                </a:lnTo>
                <a:lnTo>
                  <a:pt x="92346" y="44759"/>
                </a:lnTo>
                <a:lnTo>
                  <a:pt x="92383" y="44703"/>
                </a:lnTo>
                <a:lnTo>
                  <a:pt x="92383" y="44647"/>
                </a:lnTo>
                <a:lnTo>
                  <a:pt x="92365" y="44591"/>
                </a:lnTo>
                <a:lnTo>
                  <a:pt x="92309" y="44535"/>
                </a:lnTo>
                <a:lnTo>
                  <a:pt x="92253" y="44498"/>
                </a:lnTo>
                <a:lnTo>
                  <a:pt x="92197" y="44498"/>
                </a:lnTo>
                <a:lnTo>
                  <a:pt x="92123" y="44517"/>
                </a:lnTo>
                <a:lnTo>
                  <a:pt x="91992" y="44554"/>
                </a:lnTo>
                <a:lnTo>
                  <a:pt x="91918" y="44572"/>
                </a:lnTo>
                <a:lnTo>
                  <a:pt x="91862" y="44554"/>
                </a:lnTo>
                <a:lnTo>
                  <a:pt x="91713" y="44535"/>
                </a:lnTo>
                <a:lnTo>
                  <a:pt x="91639" y="44535"/>
                </a:lnTo>
                <a:lnTo>
                  <a:pt x="91583" y="44517"/>
                </a:lnTo>
                <a:lnTo>
                  <a:pt x="91545" y="44479"/>
                </a:lnTo>
                <a:lnTo>
                  <a:pt x="91508" y="44405"/>
                </a:lnTo>
                <a:lnTo>
                  <a:pt x="91490" y="44312"/>
                </a:lnTo>
                <a:lnTo>
                  <a:pt x="91471" y="44163"/>
                </a:lnTo>
                <a:lnTo>
                  <a:pt x="91490" y="44070"/>
                </a:lnTo>
                <a:lnTo>
                  <a:pt x="91508" y="43995"/>
                </a:lnTo>
                <a:lnTo>
                  <a:pt x="91527" y="43939"/>
                </a:lnTo>
                <a:lnTo>
                  <a:pt x="91564" y="43921"/>
                </a:lnTo>
                <a:lnTo>
                  <a:pt x="91639" y="43865"/>
                </a:lnTo>
                <a:lnTo>
                  <a:pt x="91694" y="43828"/>
                </a:lnTo>
                <a:lnTo>
                  <a:pt x="91732" y="43790"/>
                </a:lnTo>
                <a:lnTo>
                  <a:pt x="91769" y="43735"/>
                </a:lnTo>
                <a:lnTo>
                  <a:pt x="91825" y="43697"/>
                </a:lnTo>
                <a:lnTo>
                  <a:pt x="91918" y="43604"/>
                </a:lnTo>
                <a:lnTo>
                  <a:pt x="91955" y="43567"/>
                </a:lnTo>
                <a:lnTo>
                  <a:pt x="91974" y="43511"/>
                </a:lnTo>
                <a:lnTo>
                  <a:pt x="91955" y="43437"/>
                </a:lnTo>
                <a:lnTo>
                  <a:pt x="91918" y="43362"/>
                </a:lnTo>
                <a:lnTo>
                  <a:pt x="91862" y="43288"/>
                </a:lnTo>
                <a:lnTo>
                  <a:pt x="91788" y="43251"/>
                </a:lnTo>
                <a:lnTo>
                  <a:pt x="91732" y="43251"/>
                </a:lnTo>
                <a:lnTo>
                  <a:pt x="91657" y="43269"/>
                </a:lnTo>
                <a:lnTo>
                  <a:pt x="91601" y="43288"/>
                </a:lnTo>
                <a:lnTo>
                  <a:pt x="91527" y="43325"/>
                </a:lnTo>
                <a:lnTo>
                  <a:pt x="91434" y="43437"/>
                </a:lnTo>
                <a:lnTo>
                  <a:pt x="91415" y="43325"/>
                </a:lnTo>
                <a:lnTo>
                  <a:pt x="91415" y="43213"/>
                </a:lnTo>
                <a:lnTo>
                  <a:pt x="91434" y="43083"/>
                </a:lnTo>
                <a:lnTo>
                  <a:pt x="91471" y="42971"/>
                </a:lnTo>
                <a:lnTo>
                  <a:pt x="91527" y="42841"/>
                </a:lnTo>
                <a:lnTo>
                  <a:pt x="91601" y="42748"/>
                </a:lnTo>
                <a:lnTo>
                  <a:pt x="91676" y="42655"/>
                </a:lnTo>
                <a:lnTo>
                  <a:pt x="91769" y="42580"/>
                </a:lnTo>
                <a:lnTo>
                  <a:pt x="91862" y="42543"/>
                </a:lnTo>
                <a:lnTo>
                  <a:pt x="91955" y="42524"/>
                </a:lnTo>
                <a:lnTo>
                  <a:pt x="92104" y="42506"/>
                </a:lnTo>
                <a:lnTo>
                  <a:pt x="92160" y="42506"/>
                </a:lnTo>
                <a:lnTo>
                  <a:pt x="92216" y="42487"/>
                </a:lnTo>
                <a:lnTo>
                  <a:pt x="92272" y="42450"/>
                </a:lnTo>
                <a:lnTo>
                  <a:pt x="92309" y="42376"/>
                </a:lnTo>
                <a:lnTo>
                  <a:pt x="92365" y="42208"/>
                </a:lnTo>
                <a:lnTo>
                  <a:pt x="92365" y="42171"/>
                </a:lnTo>
                <a:lnTo>
                  <a:pt x="92346" y="42152"/>
                </a:lnTo>
                <a:lnTo>
                  <a:pt x="92253" y="42152"/>
                </a:lnTo>
                <a:lnTo>
                  <a:pt x="92160" y="42171"/>
                </a:lnTo>
                <a:lnTo>
                  <a:pt x="92067" y="42152"/>
                </a:lnTo>
                <a:lnTo>
                  <a:pt x="91974" y="42152"/>
                </a:lnTo>
                <a:lnTo>
                  <a:pt x="91918" y="42171"/>
                </a:lnTo>
                <a:lnTo>
                  <a:pt x="91825" y="42227"/>
                </a:lnTo>
                <a:lnTo>
                  <a:pt x="91732" y="42227"/>
                </a:lnTo>
                <a:lnTo>
                  <a:pt x="91657" y="42189"/>
                </a:lnTo>
                <a:lnTo>
                  <a:pt x="91564" y="42096"/>
                </a:lnTo>
                <a:lnTo>
                  <a:pt x="91490" y="42003"/>
                </a:lnTo>
                <a:lnTo>
                  <a:pt x="91434" y="41891"/>
                </a:lnTo>
                <a:lnTo>
                  <a:pt x="91397" y="41761"/>
                </a:lnTo>
                <a:lnTo>
                  <a:pt x="91378" y="41631"/>
                </a:lnTo>
                <a:lnTo>
                  <a:pt x="91508" y="41631"/>
                </a:lnTo>
                <a:lnTo>
                  <a:pt x="91676" y="41612"/>
                </a:lnTo>
                <a:lnTo>
                  <a:pt x="91825" y="41575"/>
                </a:lnTo>
                <a:lnTo>
                  <a:pt x="91992" y="41500"/>
                </a:lnTo>
                <a:lnTo>
                  <a:pt x="92123" y="41407"/>
                </a:lnTo>
                <a:lnTo>
                  <a:pt x="92178" y="41333"/>
                </a:lnTo>
                <a:lnTo>
                  <a:pt x="92216" y="41277"/>
                </a:lnTo>
                <a:lnTo>
                  <a:pt x="92253" y="41203"/>
                </a:lnTo>
                <a:lnTo>
                  <a:pt x="92272" y="41147"/>
                </a:lnTo>
                <a:lnTo>
                  <a:pt x="92253" y="41072"/>
                </a:lnTo>
                <a:lnTo>
                  <a:pt x="92234" y="40979"/>
                </a:lnTo>
                <a:lnTo>
                  <a:pt x="92197" y="40923"/>
                </a:lnTo>
                <a:lnTo>
                  <a:pt x="92141" y="40886"/>
                </a:lnTo>
                <a:lnTo>
                  <a:pt x="92085" y="40849"/>
                </a:lnTo>
                <a:lnTo>
                  <a:pt x="91955" y="40849"/>
                </a:lnTo>
                <a:lnTo>
                  <a:pt x="91881" y="40867"/>
                </a:lnTo>
                <a:lnTo>
                  <a:pt x="91732" y="40961"/>
                </a:lnTo>
                <a:lnTo>
                  <a:pt x="91583" y="41054"/>
                </a:lnTo>
                <a:lnTo>
                  <a:pt x="91434" y="41184"/>
                </a:lnTo>
                <a:lnTo>
                  <a:pt x="91341" y="41314"/>
                </a:lnTo>
                <a:lnTo>
                  <a:pt x="91266" y="41426"/>
                </a:lnTo>
                <a:lnTo>
                  <a:pt x="91136" y="41333"/>
                </a:lnTo>
                <a:lnTo>
                  <a:pt x="91043" y="41221"/>
                </a:lnTo>
                <a:lnTo>
                  <a:pt x="90950" y="41091"/>
                </a:lnTo>
                <a:lnTo>
                  <a:pt x="90894" y="40942"/>
                </a:lnTo>
                <a:lnTo>
                  <a:pt x="90857" y="40793"/>
                </a:lnTo>
                <a:lnTo>
                  <a:pt x="90857" y="40644"/>
                </a:lnTo>
                <a:lnTo>
                  <a:pt x="90857" y="40476"/>
                </a:lnTo>
                <a:lnTo>
                  <a:pt x="90875" y="40328"/>
                </a:lnTo>
                <a:lnTo>
                  <a:pt x="90912" y="40160"/>
                </a:lnTo>
                <a:lnTo>
                  <a:pt x="90968" y="39955"/>
                </a:lnTo>
                <a:lnTo>
                  <a:pt x="91061" y="39769"/>
                </a:lnTo>
                <a:lnTo>
                  <a:pt x="91099" y="39676"/>
                </a:lnTo>
                <a:lnTo>
                  <a:pt x="91154" y="39601"/>
                </a:lnTo>
                <a:lnTo>
                  <a:pt x="91322" y="39415"/>
                </a:lnTo>
                <a:lnTo>
                  <a:pt x="91341" y="39397"/>
                </a:lnTo>
                <a:lnTo>
                  <a:pt x="91341" y="39415"/>
                </a:lnTo>
                <a:lnTo>
                  <a:pt x="91341" y="39434"/>
                </a:lnTo>
                <a:lnTo>
                  <a:pt x="91378" y="39471"/>
                </a:lnTo>
                <a:lnTo>
                  <a:pt x="91434" y="39471"/>
                </a:lnTo>
                <a:lnTo>
                  <a:pt x="91564" y="39452"/>
                </a:lnTo>
                <a:lnTo>
                  <a:pt x="91825" y="39397"/>
                </a:lnTo>
                <a:lnTo>
                  <a:pt x="91974" y="39359"/>
                </a:lnTo>
                <a:lnTo>
                  <a:pt x="92104" y="39304"/>
                </a:lnTo>
                <a:lnTo>
                  <a:pt x="92234" y="39210"/>
                </a:lnTo>
                <a:lnTo>
                  <a:pt x="92272" y="39173"/>
                </a:lnTo>
                <a:lnTo>
                  <a:pt x="92309" y="39117"/>
                </a:lnTo>
                <a:lnTo>
                  <a:pt x="92327" y="39061"/>
                </a:lnTo>
                <a:lnTo>
                  <a:pt x="92327" y="38987"/>
                </a:lnTo>
                <a:lnTo>
                  <a:pt x="92309" y="38913"/>
                </a:lnTo>
                <a:lnTo>
                  <a:pt x="92272" y="38838"/>
                </a:lnTo>
                <a:lnTo>
                  <a:pt x="92234" y="38764"/>
                </a:lnTo>
                <a:lnTo>
                  <a:pt x="92178" y="38708"/>
                </a:lnTo>
                <a:lnTo>
                  <a:pt x="92104" y="38689"/>
                </a:lnTo>
                <a:lnTo>
                  <a:pt x="92048" y="38671"/>
                </a:lnTo>
                <a:lnTo>
                  <a:pt x="91974" y="38689"/>
                </a:lnTo>
                <a:lnTo>
                  <a:pt x="91899" y="38708"/>
                </a:lnTo>
                <a:lnTo>
                  <a:pt x="91750" y="38764"/>
                </a:lnTo>
                <a:lnTo>
                  <a:pt x="91601" y="38875"/>
                </a:lnTo>
                <a:lnTo>
                  <a:pt x="91471" y="38987"/>
                </a:lnTo>
                <a:lnTo>
                  <a:pt x="91266" y="39192"/>
                </a:lnTo>
                <a:lnTo>
                  <a:pt x="91173" y="39099"/>
                </a:lnTo>
                <a:lnTo>
                  <a:pt x="91099" y="39006"/>
                </a:lnTo>
                <a:lnTo>
                  <a:pt x="91043" y="38913"/>
                </a:lnTo>
                <a:lnTo>
                  <a:pt x="91006" y="38801"/>
                </a:lnTo>
                <a:lnTo>
                  <a:pt x="90987" y="38671"/>
                </a:lnTo>
                <a:lnTo>
                  <a:pt x="90968" y="38559"/>
                </a:lnTo>
                <a:lnTo>
                  <a:pt x="90968" y="38428"/>
                </a:lnTo>
                <a:lnTo>
                  <a:pt x="90987" y="38298"/>
                </a:lnTo>
                <a:lnTo>
                  <a:pt x="91024" y="38168"/>
                </a:lnTo>
                <a:lnTo>
                  <a:pt x="91061" y="38056"/>
                </a:lnTo>
                <a:lnTo>
                  <a:pt x="91117" y="37944"/>
                </a:lnTo>
                <a:lnTo>
                  <a:pt x="91192" y="37833"/>
                </a:lnTo>
                <a:lnTo>
                  <a:pt x="91266" y="37740"/>
                </a:lnTo>
                <a:lnTo>
                  <a:pt x="91359" y="37647"/>
                </a:lnTo>
                <a:lnTo>
                  <a:pt x="91452" y="37572"/>
                </a:lnTo>
                <a:lnTo>
                  <a:pt x="91564" y="37516"/>
                </a:lnTo>
                <a:lnTo>
                  <a:pt x="91657" y="37479"/>
                </a:lnTo>
                <a:lnTo>
                  <a:pt x="91955" y="37479"/>
                </a:lnTo>
                <a:lnTo>
                  <a:pt x="92067" y="37460"/>
                </a:lnTo>
                <a:lnTo>
                  <a:pt x="92141" y="37442"/>
                </a:lnTo>
                <a:lnTo>
                  <a:pt x="92234" y="37367"/>
                </a:lnTo>
                <a:lnTo>
                  <a:pt x="92309" y="37256"/>
                </a:lnTo>
                <a:lnTo>
                  <a:pt x="92383" y="37125"/>
                </a:lnTo>
                <a:lnTo>
                  <a:pt x="92421" y="37032"/>
                </a:lnTo>
                <a:lnTo>
                  <a:pt x="92421" y="36976"/>
                </a:lnTo>
                <a:lnTo>
                  <a:pt x="92383" y="36958"/>
                </a:lnTo>
                <a:lnTo>
                  <a:pt x="92327" y="36958"/>
                </a:lnTo>
                <a:lnTo>
                  <a:pt x="92253" y="36976"/>
                </a:lnTo>
                <a:lnTo>
                  <a:pt x="92067" y="37051"/>
                </a:lnTo>
                <a:lnTo>
                  <a:pt x="91936" y="37107"/>
                </a:lnTo>
                <a:lnTo>
                  <a:pt x="91806" y="37181"/>
                </a:lnTo>
                <a:lnTo>
                  <a:pt x="91694" y="37237"/>
                </a:lnTo>
                <a:lnTo>
                  <a:pt x="91601" y="37274"/>
                </a:lnTo>
                <a:lnTo>
                  <a:pt x="91508" y="37293"/>
                </a:lnTo>
                <a:lnTo>
                  <a:pt x="91452" y="37274"/>
                </a:lnTo>
                <a:lnTo>
                  <a:pt x="91415" y="37256"/>
                </a:lnTo>
                <a:lnTo>
                  <a:pt x="91378" y="37218"/>
                </a:lnTo>
                <a:lnTo>
                  <a:pt x="91341" y="37162"/>
                </a:lnTo>
                <a:lnTo>
                  <a:pt x="91266" y="36976"/>
                </a:lnTo>
                <a:lnTo>
                  <a:pt x="91248" y="36883"/>
                </a:lnTo>
                <a:lnTo>
                  <a:pt x="91229" y="36771"/>
                </a:lnTo>
                <a:lnTo>
                  <a:pt x="91229" y="36641"/>
                </a:lnTo>
                <a:lnTo>
                  <a:pt x="91248" y="36492"/>
                </a:lnTo>
                <a:lnTo>
                  <a:pt x="91285" y="36362"/>
                </a:lnTo>
                <a:lnTo>
                  <a:pt x="91322" y="36250"/>
                </a:lnTo>
                <a:lnTo>
                  <a:pt x="91378" y="36138"/>
                </a:lnTo>
                <a:lnTo>
                  <a:pt x="91452" y="36064"/>
                </a:lnTo>
                <a:lnTo>
                  <a:pt x="91545" y="36027"/>
                </a:lnTo>
                <a:lnTo>
                  <a:pt x="91955" y="36027"/>
                </a:lnTo>
                <a:lnTo>
                  <a:pt x="92048" y="35990"/>
                </a:lnTo>
                <a:lnTo>
                  <a:pt x="92141" y="35915"/>
                </a:lnTo>
                <a:lnTo>
                  <a:pt x="92216" y="35785"/>
                </a:lnTo>
                <a:lnTo>
                  <a:pt x="92253" y="35636"/>
                </a:lnTo>
                <a:lnTo>
                  <a:pt x="92272" y="35524"/>
                </a:lnTo>
                <a:lnTo>
                  <a:pt x="92253" y="35505"/>
                </a:lnTo>
                <a:lnTo>
                  <a:pt x="92234" y="35468"/>
                </a:lnTo>
                <a:lnTo>
                  <a:pt x="92104" y="35468"/>
                </a:lnTo>
                <a:lnTo>
                  <a:pt x="92011" y="35505"/>
                </a:lnTo>
                <a:lnTo>
                  <a:pt x="91806" y="35617"/>
                </a:lnTo>
                <a:lnTo>
                  <a:pt x="91601" y="35729"/>
                </a:lnTo>
                <a:lnTo>
                  <a:pt x="91527" y="35766"/>
                </a:lnTo>
                <a:lnTo>
                  <a:pt x="91452" y="35785"/>
                </a:lnTo>
                <a:lnTo>
                  <a:pt x="91397" y="35766"/>
                </a:lnTo>
                <a:lnTo>
                  <a:pt x="91341" y="35729"/>
                </a:lnTo>
                <a:lnTo>
                  <a:pt x="91266" y="35636"/>
                </a:lnTo>
                <a:lnTo>
                  <a:pt x="91210" y="35505"/>
                </a:lnTo>
                <a:lnTo>
                  <a:pt x="91173" y="35394"/>
                </a:lnTo>
                <a:lnTo>
                  <a:pt x="91154" y="35282"/>
                </a:lnTo>
                <a:lnTo>
                  <a:pt x="91154" y="35152"/>
                </a:lnTo>
                <a:lnTo>
                  <a:pt x="91173" y="35040"/>
                </a:lnTo>
                <a:lnTo>
                  <a:pt x="91229" y="34798"/>
                </a:lnTo>
                <a:lnTo>
                  <a:pt x="91303" y="34593"/>
                </a:lnTo>
                <a:lnTo>
                  <a:pt x="91415" y="34407"/>
                </a:lnTo>
                <a:lnTo>
                  <a:pt x="91471" y="34314"/>
                </a:lnTo>
                <a:lnTo>
                  <a:pt x="91545" y="34258"/>
                </a:lnTo>
                <a:lnTo>
                  <a:pt x="91620" y="34239"/>
                </a:lnTo>
                <a:lnTo>
                  <a:pt x="91657" y="34239"/>
                </a:lnTo>
                <a:lnTo>
                  <a:pt x="91750" y="34258"/>
                </a:lnTo>
                <a:lnTo>
                  <a:pt x="91825" y="34295"/>
                </a:lnTo>
                <a:lnTo>
                  <a:pt x="91881" y="34314"/>
                </a:lnTo>
                <a:lnTo>
                  <a:pt x="91936" y="34295"/>
                </a:lnTo>
                <a:lnTo>
                  <a:pt x="92123" y="34239"/>
                </a:lnTo>
                <a:lnTo>
                  <a:pt x="92216" y="34202"/>
                </a:lnTo>
                <a:lnTo>
                  <a:pt x="92290" y="34146"/>
                </a:lnTo>
                <a:lnTo>
                  <a:pt x="92365" y="34090"/>
                </a:lnTo>
                <a:lnTo>
                  <a:pt x="92421" y="33997"/>
                </a:lnTo>
                <a:lnTo>
                  <a:pt x="92439" y="33923"/>
                </a:lnTo>
                <a:lnTo>
                  <a:pt x="92402" y="33811"/>
                </a:lnTo>
                <a:lnTo>
                  <a:pt x="92383" y="33774"/>
                </a:lnTo>
                <a:lnTo>
                  <a:pt x="92346" y="33737"/>
                </a:lnTo>
                <a:lnTo>
                  <a:pt x="92309" y="33718"/>
                </a:lnTo>
                <a:lnTo>
                  <a:pt x="92253" y="33718"/>
                </a:lnTo>
                <a:lnTo>
                  <a:pt x="92160" y="33737"/>
                </a:lnTo>
                <a:lnTo>
                  <a:pt x="92030" y="33774"/>
                </a:lnTo>
                <a:lnTo>
                  <a:pt x="91806" y="33867"/>
                </a:lnTo>
                <a:lnTo>
                  <a:pt x="91713" y="33904"/>
                </a:lnTo>
                <a:lnTo>
                  <a:pt x="91657" y="33904"/>
                </a:lnTo>
                <a:lnTo>
                  <a:pt x="91583" y="33848"/>
                </a:lnTo>
                <a:lnTo>
                  <a:pt x="91527" y="33774"/>
                </a:lnTo>
                <a:lnTo>
                  <a:pt x="91508" y="33662"/>
                </a:lnTo>
                <a:lnTo>
                  <a:pt x="91490" y="33551"/>
                </a:lnTo>
                <a:lnTo>
                  <a:pt x="91490" y="33290"/>
                </a:lnTo>
                <a:lnTo>
                  <a:pt x="91508" y="33104"/>
                </a:lnTo>
                <a:lnTo>
                  <a:pt x="91545" y="32992"/>
                </a:lnTo>
                <a:lnTo>
                  <a:pt x="91583" y="32880"/>
                </a:lnTo>
                <a:lnTo>
                  <a:pt x="91694" y="32675"/>
                </a:lnTo>
                <a:lnTo>
                  <a:pt x="91769" y="32582"/>
                </a:lnTo>
                <a:lnTo>
                  <a:pt x="91825" y="32508"/>
                </a:lnTo>
                <a:lnTo>
                  <a:pt x="91881" y="32471"/>
                </a:lnTo>
                <a:lnTo>
                  <a:pt x="91936" y="32452"/>
                </a:lnTo>
                <a:lnTo>
                  <a:pt x="92048" y="32415"/>
                </a:lnTo>
                <a:lnTo>
                  <a:pt x="92197" y="32378"/>
                </a:lnTo>
                <a:lnTo>
                  <a:pt x="92383" y="32285"/>
                </a:lnTo>
                <a:lnTo>
                  <a:pt x="92644" y="32117"/>
                </a:lnTo>
                <a:lnTo>
                  <a:pt x="92756" y="32024"/>
                </a:lnTo>
                <a:lnTo>
                  <a:pt x="92830" y="31949"/>
                </a:lnTo>
                <a:lnTo>
                  <a:pt x="92849" y="31931"/>
                </a:lnTo>
                <a:lnTo>
                  <a:pt x="92830" y="31894"/>
                </a:lnTo>
                <a:lnTo>
                  <a:pt x="92737" y="31894"/>
                </a:lnTo>
                <a:lnTo>
                  <a:pt x="92569" y="31912"/>
                </a:lnTo>
                <a:lnTo>
                  <a:pt x="92402" y="31949"/>
                </a:lnTo>
                <a:lnTo>
                  <a:pt x="92216" y="32005"/>
                </a:lnTo>
                <a:lnTo>
                  <a:pt x="92048" y="32061"/>
                </a:lnTo>
                <a:lnTo>
                  <a:pt x="91806" y="32061"/>
                </a:lnTo>
                <a:lnTo>
                  <a:pt x="91732" y="32024"/>
                </a:lnTo>
                <a:lnTo>
                  <a:pt x="91657" y="31987"/>
                </a:lnTo>
                <a:lnTo>
                  <a:pt x="91601" y="31912"/>
                </a:lnTo>
                <a:lnTo>
                  <a:pt x="91564" y="31838"/>
                </a:lnTo>
                <a:lnTo>
                  <a:pt x="91508" y="31726"/>
                </a:lnTo>
                <a:lnTo>
                  <a:pt x="91490" y="31614"/>
                </a:lnTo>
                <a:lnTo>
                  <a:pt x="91490" y="31540"/>
                </a:lnTo>
                <a:lnTo>
                  <a:pt x="91508" y="31465"/>
                </a:lnTo>
                <a:lnTo>
                  <a:pt x="91545" y="31409"/>
                </a:lnTo>
                <a:lnTo>
                  <a:pt x="91583" y="31372"/>
                </a:lnTo>
                <a:lnTo>
                  <a:pt x="91657" y="31354"/>
                </a:lnTo>
                <a:lnTo>
                  <a:pt x="91788" y="31316"/>
                </a:lnTo>
                <a:lnTo>
                  <a:pt x="91955" y="31279"/>
                </a:lnTo>
                <a:lnTo>
                  <a:pt x="92123" y="31242"/>
                </a:lnTo>
                <a:lnTo>
                  <a:pt x="92178" y="31205"/>
                </a:lnTo>
                <a:lnTo>
                  <a:pt x="92253" y="31149"/>
                </a:lnTo>
                <a:lnTo>
                  <a:pt x="92309" y="31074"/>
                </a:lnTo>
                <a:lnTo>
                  <a:pt x="92346" y="30981"/>
                </a:lnTo>
                <a:lnTo>
                  <a:pt x="92365" y="30888"/>
                </a:lnTo>
                <a:lnTo>
                  <a:pt x="92383" y="30814"/>
                </a:lnTo>
                <a:lnTo>
                  <a:pt x="92365" y="30758"/>
                </a:lnTo>
                <a:lnTo>
                  <a:pt x="92346" y="30702"/>
                </a:lnTo>
                <a:lnTo>
                  <a:pt x="92309" y="30683"/>
                </a:lnTo>
                <a:lnTo>
                  <a:pt x="92272" y="30665"/>
                </a:lnTo>
                <a:lnTo>
                  <a:pt x="92141" y="30683"/>
                </a:lnTo>
                <a:lnTo>
                  <a:pt x="92011" y="30721"/>
                </a:lnTo>
                <a:lnTo>
                  <a:pt x="91862" y="30776"/>
                </a:lnTo>
                <a:lnTo>
                  <a:pt x="91601" y="30888"/>
                </a:lnTo>
                <a:lnTo>
                  <a:pt x="91452" y="30944"/>
                </a:lnTo>
                <a:lnTo>
                  <a:pt x="91378" y="31000"/>
                </a:lnTo>
                <a:lnTo>
                  <a:pt x="91322" y="31000"/>
                </a:lnTo>
                <a:lnTo>
                  <a:pt x="91266" y="30944"/>
                </a:lnTo>
                <a:lnTo>
                  <a:pt x="91210" y="30888"/>
                </a:lnTo>
                <a:lnTo>
                  <a:pt x="91173" y="30814"/>
                </a:lnTo>
                <a:lnTo>
                  <a:pt x="91117" y="30683"/>
                </a:lnTo>
                <a:lnTo>
                  <a:pt x="91080" y="30497"/>
                </a:lnTo>
                <a:lnTo>
                  <a:pt x="91061" y="30330"/>
                </a:lnTo>
                <a:lnTo>
                  <a:pt x="91080" y="30162"/>
                </a:lnTo>
                <a:lnTo>
                  <a:pt x="91117" y="29976"/>
                </a:lnTo>
                <a:lnTo>
                  <a:pt x="91192" y="29697"/>
                </a:lnTo>
                <a:lnTo>
                  <a:pt x="91266" y="29548"/>
                </a:lnTo>
                <a:lnTo>
                  <a:pt x="91341" y="29380"/>
                </a:lnTo>
                <a:lnTo>
                  <a:pt x="91434" y="29213"/>
                </a:lnTo>
                <a:lnTo>
                  <a:pt x="91545" y="29064"/>
                </a:lnTo>
                <a:lnTo>
                  <a:pt x="91657" y="28971"/>
                </a:lnTo>
                <a:lnTo>
                  <a:pt x="91713" y="28933"/>
                </a:lnTo>
                <a:lnTo>
                  <a:pt x="91769" y="28896"/>
                </a:lnTo>
                <a:lnTo>
                  <a:pt x="91843" y="28896"/>
                </a:lnTo>
                <a:lnTo>
                  <a:pt x="91955" y="28915"/>
                </a:lnTo>
                <a:lnTo>
                  <a:pt x="92216" y="28971"/>
                </a:lnTo>
                <a:lnTo>
                  <a:pt x="92346" y="28989"/>
                </a:lnTo>
                <a:lnTo>
                  <a:pt x="92458" y="28971"/>
                </a:lnTo>
                <a:lnTo>
                  <a:pt x="92514" y="28952"/>
                </a:lnTo>
                <a:lnTo>
                  <a:pt x="92551" y="28915"/>
                </a:lnTo>
                <a:lnTo>
                  <a:pt x="92588" y="28877"/>
                </a:lnTo>
                <a:lnTo>
                  <a:pt x="92607" y="28822"/>
                </a:lnTo>
                <a:lnTo>
                  <a:pt x="92625" y="28747"/>
                </a:lnTo>
                <a:lnTo>
                  <a:pt x="92588" y="28691"/>
                </a:lnTo>
                <a:lnTo>
                  <a:pt x="92532" y="28635"/>
                </a:lnTo>
                <a:lnTo>
                  <a:pt x="92476" y="28580"/>
                </a:lnTo>
                <a:lnTo>
                  <a:pt x="92383" y="28542"/>
                </a:lnTo>
                <a:lnTo>
                  <a:pt x="92309" y="28524"/>
                </a:lnTo>
                <a:lnTo>
                  <a:pt x="92141" y="28505"/>
                </a:lnTo>
                <a:lnTo>
                  <a:pt x="92067" y="28505"/>
                </a:lnTo>
                <a:lnTo>
                  <a:pt x="91992" y="28524"/>
                </a:lnTo>
                <a:lnTo>
                  <a:pt x="91862" y="28561"/>
                </a:lnTo>
                <a:lnTo>
                  <a:pt x="91732" y="28561"/>
                </a:lnTo>
                <a:lnTo>
                  <a:pt x="91676" y="28542"/>
                </a:lnTo>
                <a:lnTo>
                  <a:pt x="91601" y="28486"/>
                </a:lnTo>
                <a:lnTo>
                  <a:pt x="91545" y="28449"/>
                </a:lnTo>
                <a:lnTo>
                  <a:pt x="91508" y="28393"/>
                </a:lnTo>
                <a:lnTo>
                  <a:pt x="91434" y="28263"/>
                </a:lnTo>
                <a:lnTo>
                  <a:pt x="91397" y="28114"/>
                </a:lnTo>
                <a:lnTo>
                  <a:pt x="91397" y="27984"/>
                </a:lnTo>
                <a:lnTo>
                  <a:pt x="91415" y="27872"/>
                </a:lnTo>
                <a:lnTo>
                  <a:pt x="91452" y="27760"/>
                </a:lnTo>
                <a:lnTo>
                  <a:pt x="91527" y="27686"/>
                </a:lnTo>
                <a:lnTo>
                  <a:pt x="91601" y="27630"/>
                </a:lnTo>
                <a:lnTo>
                  <a:pt x="91694" y="27574"/>
                </a:lnTo>
                <a:lnTo>
                  <a:pt x="91788" y="27537"/>
                </a:lnTo>
                <a:lnTo>
                  <a:pt x="92011" y="27500"/>
                </a:lnTo>
                <a:lnTo>
                  <a:pt x="92234" y="27462"/>
                </a:lnTo>
                <a:lnTo>
                  <a:pt x="92421" y="27425"/>
                </a:lnTo>
                <a:lnTo>
                  <a:pt x="92495" y="27388"/>
                </a:lnTo>
                <a:lnTo>
                  <a:pt x="92532" y="27351"/>
                </a:lnTo>
                <a:lnTo>
                  <a:pt x="92569" y="27313"/>
                </a:lnTo>
                <a:lnTo>
                  <a:pt x="92588" y="27239"/>
                </a:lnTo>
                <a:lnTo>
                  <a:pt x="92569" y="27202"/>
                </a:lnTo>
                <a:lnTo>
                  <a:pt x="92551" y="27165"/>
                </a:lnTo>
                <a:lnTo>
                  <a:pt x="92495" y="27127"/>
                </a:lnTo>
                <a:lnTo>
                  <a:pt x="92402" y="27090"/>
                </a:lnTo>
                <a:lnTo>
                  <a:pt x="91955" y="27090"/>
                </a:lnTo>
                <a:lnTo>
                  <a:pt x="91769" y="27109"/>
                </a:lnTo>
                <a:lnTo>
                  <a:pt x="91620" y="27127"/>
                </a:lnTo>
                <a:lnTo>
                  <a:pt x="91545" y="27127"/>
                </a:lnTo>
                <a:lnTo>
                  <a:pt x="91471" y="27090"/>
                </a:lnTo>
                <a:lnTo>
                  <a:pt x="91397" y="27053"/>
                </a:lnTo>
                <a:lnTo>
                  <a:pt x="91303" y="26978"/>
                </a:lnTo>
                <a:lnTo>
                  <a:pt x="91173" y="26829"/>
                </a:lnTo>
                <a:lnTo>
                  <a:pt x="91080" y="26680"/>
                </a:lnTo>
                <a:lnTo>
                  <a:pt x="91024" y="26494"/>
                </a:lnTo>
                <a:lnTo>
                  <a:pt x="91006" y="26308"/>
                </a:lnTo>
                <a:lnTo>
                  <a:pt x="91024" y="26122"/>
                </a:lnTo>
                <a:lnTo>
                  <a:pt x="91080" y="25936"/>
                </a:lnTo>
                <a:lnTo>
                  <a:pt x="91117" y="25861"/>
                </a:lnTo>
                <a:lnTo>
                  <a:pt x="91173" y="25768"/>
                </a:lnTo>
                <a:lnTo>
                  <a:pt x="91229" y="25712"/>
                </a:lnTo>
                <a:lnTo>
                  <a:pt x="91303" y="25638"/>
                </a:lnTo>
                <a:lnTo>
                  <a:pt x="91378" y="25601"/>
                </a:lnTo>
                <a:lnTo>
                  <a:pt x="91452" y="25582"/>
                </a:lnTo>
                <a:lnTo>
                  <a:pt x="91676" y="25526"/>
                </a:lnTo>
                <a:lnTo>
                  <a:pt x="91788" y="25489"/>
                </a:lnTo>
                <a:lnTo>
                  <a:pt x="91881" y="25452"/>
                </a:lnTo>
                <a:lnTo>
                  <a:pt x="91955" y="25377"/>
                </a:lnTo>
                <a:lnTo>
                  <a:pt x="91992" y="25340"/>
                </a:lnTo>
                <a:lnTo>
                  <a:pt x="91992" y="25303"/>
                </a:lnTo>
                <a:lnTo>
                  <a:pt x="92011" y="25228"/>
                </a:lnTo>
                <a:lnTo>
                  <a:pt x="91992" y="25154"/>
                </a:lnTo>
                <a:lnTo>
                  <a:pt x="91955" y="25117"/>
                </a:lnTo>
                <a:lnTo>
                  <a:pt x="91918" y="25098"/>
                </a:lnTo>
                <a:lnTo>
                  <a:pt x="91788" y="25098"/>
                </a:lnTo>
                <a:lnTo>
                  <a:pt x="91639" y="25135"/>
                </a:lnTo>
                <a:lnTo>
                  <a:pt x="91545" y="25172"/>
                </a:lnTo>
                <a:lnTo>
                  <a:pt x="91471" y="25210"/>
                </a:lnTo>
                <a:lnTo>
                  <a:pt x="91303" y="25321"/>
                </a:lnTo>
                <a:lnTo>
                  <a:pt x="91229" y="25359"/>
                </a:lnTo>
                <a:lnTo>
                  <a:pt x="91136" y="25396"/>
                </a:lnTo>
                <a:lnTo>
                  <a:pt x="91061" y="25377"/>
                </a:lnTo>
                <a:lnTo>
                  <a:pt x="90968" y="25340"/>
                </a:lnTo>
                <a:lnTo>
                  <a:pt x="90912" y="25284"/>
                </a:lnTo>
                <a:lnTo>
                  <a:pt x="90875" y="25210"/>
                </a:lnTo>
                <a:lnTo>
                  <a:pt x="90857" y="25117"/>
                </a:lnTo>
                <a:lnTo>
                  <a:pt x="90857" y="25005"/>
                </a:lnTo>
                <a:lnTo>
                  <a:pt x="90875" y="24819"/>
                </a:lnTo>
                <a:lnTo>
                  <a:pt x="90894" y="24651"/>
                </a:lnTo>
                <a:lnTo>
                  <a:pt x="90931" y="24484"/>
                </a:lnTo>
                <a:lnTo>
                  <a:pt x="90987" y="24297"/>
                </a:lnTo>
                <a:lnTo>
                  <a:pt x="91061" y="24130"/>
                </a:lnTo>
                <a:lnTo>
                  <a:pt x="91099" y="24055"/>
                </a:lnTo>
                <a:lnTo>
                  <a:pt x="91154" y="23999"/>
                </a:lnTo>
                <a:lnTo>
                  <a:pt x="91229" y="23925"/>
                </a:lnTo>
                <a:lnTo>
                  <a:pt x="91285" y="23888"/>
                </a:lnTo>
                <a:lnTo>
                  <a:pt x="91415" y="23832"/>
                </a:lnTo>
                <a:lnTo>
                  <a:pt x="91545" y="23795"/>
                </a:lnTo>
                <a:lnTo>
                  <a:pt x="91620" y="23757"/>
                </a:lnTo>
                <a:lnTo>
                  <a:pt x="91676" y="23702"/>
                </a:lnTo>
                <a:lnTo>
                  <a:pt x="91750" y="23627"/>
                </a:lnTo>
                <a:lnTo>
                  <a:pt x="91843" y="23515"/>
                </a:lnTo>
                <a:lnTo>
                  <a:pt x="91862" y="23441"/>
                </a:lnTo>
                <a:lnTo>
                  <a:pt x="91881" y="23385"/>
                </a:lnTo>
                <a:lnTo>
                  <a:pt x="91881" y="23329"/>
                </a:lnTo>
                <a:lnTo>
                  <a:pt x="91843" y="23273"/>
                </a:lnTo>
                <a:lnTo>
                  <a:pt x="91806" y="23236"/>
                </a:lnTo>
                <a:lnTo>
                  <a:pt x="91676" y="23236"/>
                </a:lnTo>
                <a:lnTo>
                  <a:pt x="91583" y="23292"/>
                </a:lnTo>
                <a:lnTo>
                  <a:pt x="91490" y="23348"/>
                </a:lnTo>
                <a:lnTo>
                  <a:pt x="91397" y="23404"/>
                </a:lnTo>
                <a:lnTo>
                  <a:pt x="91285" y="23441"/>
                </a:lnTo>
                <a:lnTo>
                  <a:pt x="91248" y="23460"/>
                </a:lnTo>
                <a:lnTo>
                  <a:pt x="91192" y="23460"/>
                </a:lnTo>
                <a:lnTo>
                  <a:pt x="91136" y="23441"/>
                </a:lnTo>
                <a:lnTo>
                  <a:pt x="91080" y="23404"/>
                </a:lnTo>
                <a:lnTo>
                  <a:pt x="91024" y="23348"/>
                </a:lnTo>
                <a:lnTo>
                  <a:pt x="90968" y="23292"/>
                </a:lnTo>
                <a:lnTo>
                  <a:pt x="90931" y="23218"/>
                </a:lnTo>
                <a:lnTo>
                  <a:pt x="90912" y="23143"/>
                </a:lnTo>
                <a:lnTo>
                  <a:pt x="90894" y="22957"/>
                </a:lnTo>
                <a:lnTo>
                  <a:pt x="90912" y="22771"/>
                </a:lnTo>
                <a:lnTo>
                  <a:pt x="90968" y="22585"/>
                </a:lnTo>
                <a:lnTo>
                  <a:pt x="91024" y="22417"/>
                </a:lnTo>
                <a:lnTo>
                  <a:pt x="91117" y="22268"/>
                </a:lnTo>
                <a:lnTo>
                  <a:pt x="91192" y="22138"/>
                </a:lnTo>
                <a:lnTo>
                  <a:pt x="91285" y="22045"/>
                </a:lnTo>
                <a:lnTo>
                  <a:pt x="91434" y="21951"/>
                </a:lnTo>
                <a:lnTo>
                  <a:pt x="91769" y="21728"/>
                </a:lnTo>
                <a:lnTo>
                  <a:pt x="91899" y="21635"/>
                </a:lnTo>
                <a:lnTo>
                  <a:pt x="91936" y="21598"/>
                </a:lnTo>
                <a:lnTo>
                  <a:pt x="91974" y="21561"/>
                </a:lnTo>
                <a:lnTo>
                  <a:pt x="91974" y="21523"/>
                </a:lnTo>
                <a:lnTo>
                  <a:pt x="91936" y="21505"/>
                </a:lnTo>
                <a:lnTo>
                  <a:pt x="91881" y="21486"/>
                </a:lnTo>
                <a:lnTo>
                  <a:pt x="91694" y="21486"/>
                </a:lnTo>
                <a:lnTo>
                  <a:pt x="91620" y="21523"/>
                </a:lnTo>
                <a:lnTo>
                  <a:pt x="91471" y="21579"/>
                </a:lnTo>
                <a:lnTo>
                  <a:pt x="91397" y="21616"/>
                </a:lnTo>
                <a:lnTo>
                  <a:pt x="91322" y="21616"/>
                </a:lnTo>
                <a:lnTo>
                  <a:pt x="91248" y="21579"/>
                </a:lnTo>
                <a:lnTo>
                  <a:pt x="91173" y="21486"/>
                </a:lnTo>
                <a:lnTo>
                  <a:pt x="91154" y="21430"/>
                </a:lnTo>
                <a:lnTo>
                  <a:pt x="91136" y="21374"/>
                </a:lnTo>
                <a:lnTo>
                  <a:pt x="91136" y="21207"/>
                </a:lnTo>
                <a:lnTo>
                  <a:pt x="91173" y="21058"/>
                </a:lnTo>
                <a:lnTo>
                  <a:pt x="91210" y="21002"/>
                </a:lnTo>
                <a:lnTo>
                  <a:pt x="91248" y="20946"/>
                </a:lnTo>
                <a:lnTo>
                  <a:pt x="91303" y="20909"/>
                </a:lnTo>
                <a:lnTo>
                  <a:pt x="91434" y="20872"/>
                </a:lnTo>
                <a:lnTo>
                  <a:pt x="91583" y="20816"/>
                </a:lnTo>
                <a:lnTo>
                  <a:pt x="91750" y="20760"/>
                </a:lnTo>
                <a:lnTo>
                  <a:pt x="91899" y="20685"/>
                </a:lnTo>
                <a:lnTo>
                  <a:pt x="91955" y="20630"/>
                </a:lnTo>
                <a:lnTo>
                  <a:pt x="92011" y="20592"/>
                </a:lnTo>
                <a:lnTo>
                  <a:pt x="92048" y="20537"/>
                </a:lnTo>
                <a:lnTo>
                  <a:pt x="92048" y="20481"/>
                </a:lnTo>
                <a:lnTo>
                  <a:pt x="92030" y="20425"/>
                </a:lnTo>
                <a:lnTo>
                  <a:pt x="91992" y="20369"/>
                </a:lnTo>
                <a:lnTo>
                  <a:pt x="91936" y="20313"/>
                </a:lnTo>
                <a:lnTo>
                  <a:pt x="91881" y="20294"/>
                </a:lnTo>
                <a:lnTo>
                  <a:pt x="91806" y="20294"/>
                </a:lnTo>
                <a:lnTo>
                  <a:pt x="91750" y="20313"/>
                </a:lnTo>
                <a:lnTo>
                  <a:pt x="91601" y="20388"/>
                </a:lnTo>
                <a:lnTo>
                  <a:pt x="91471" y="20518"/>
                </a:lnTo>
                <a:lnTo>
                  <a:pt x="91341" y="20611"/>
                </a:lnTo>
                <a:lnTo>
                  <a:pt x="91266" y="20648"/>
                </a:lnTo>
                <a:lnTo>
                  <a:pt x="91192" y="20667"/>
                </a:lnTo>
                <a:lnTo>
                  <a:pt x="91117" y="20648"/>
                </a:lnTo>
                <a:lnTo>
                  <a:pt x="91061" y="20630"/>
                </a:lnTo>
                <a:lnTo>
                  <a:pt x="90987" y="20555"/>
                </a:lnTo>
                <a:lnTo>
                  <a:pt x="90912" y="20462"/>
                </a:lnTo>
                <a:lnTo>
                  <a:pt x="90875" y="20332"/>
                </a:lnTo>
                <a:lnTo>
                  <a:pt x="90838" y="20183"/>
                </a:lnTo>
                <a:lnTo>
                  <a:pt x="90857" y="20034"/>
                </a:lnTo>
                <a:lnTo>
                  <a:pt x="90875" y="19959"/>
                </a:lnTo>
                <a:lnTo>
                  <a:pt x="90912" y="19904"/>
                </a:lnTo>
                <a:lnTo>
                  <a:pt x="90968" y="19829"/>
                </a:lnTo>
                <a:lnTo>
                  <a:pt x="91043" y="19792"/>
                </a:lnTo>
                <a:lnTo>
                  <a:pt x="91154" y="19792"/>
                </a:lnTo>
                <a:lnTo>
                  <a:pt x="91285" y="19848"/>
                </a:lnTo>
                <a:lnTo>
                  <a:pt x="91359" y="19866"/>
                </a:lnTo>
                <a:lnTo>
                  <a:pt x="91471" y="19885"/>
                </a:lnTo>
                <a:lnTo>
                  <a:pt x="91564" y="19866"/>
                </a:lnTo>
                <a:lnTo>
                  <a:pt x="91676" y="19829"/>
                </a:lnTo>
                <a:lnTo>
                  <a:pt x="91806" y="19773"/>
                </a:lnTo>
                <a:lnTo>
                  <a:pt x="91936" y="19699"/>
                </a:lnTo>
                <a:lnTo>
                  <a:pt x="92030" y="19624"/>
                </a:lnTo>
                <a:lnTo>
                  <a:pt x="92104" y="19531"/>
                </a:lnTo>
                <a:lnTo>
                  <a:pt x="92104" y="19494"/>
                </a:lnTo>
                <a:lnTo>
                  <a:pt x="92104" y="19457"/>
                </a:lnTo>
                <a:lnTo>
                  <a:pt x="92085" y="19401"/>
                </a:lnTo>
                <a:lnTo>
                  <a:pt x="92048" y="19364"/>
                </a:lnTo>
                <a:lnTo>
                  <a:pt x="91974" y="19308"/>
                </a:lnTo>
                <a:lnTo>
                  <a:pt x="91899" y="19289"/>
                </a:lnTo>
                <a:lnTo>
                  <a:pt x="91825" y="19270"/>
                </a:lnTo>
                <a:lnTo>
                  <a:pt x="91750" y="19289"/>
                </a:lnTo>
                <a:lnTo>
                  <a:pt x="91601" y="19345"/>
                </a:lnTo>
                <a:lnTo>
                  <a:pt x="91434" y="19419"/>
                </a:lnTo>
                <a:lnTo>
                  <a:pt x="91285" y="19475"/>
                </a:lnTo>
                <a:lnTo>
                  <a:pt x="91229" y="19494"/>
                </a:lnTo>
                <a:lnTo>
                  <a:pt x="91080" y="19494"/>
                </a:lnTo>
                <a:lnTo>
                  <a:pt x="91024" y="19457"/>
                </a:lnTo>
                <a:lnTo>
                  <a:pt x="90968" y="19401"/>
                </a:lnTo>
                <a:lnTo>
                  <a:pt x="90912" y="19326"/>
                </a:lnTo>
                <a:lnTo>
                  <a:pt x="90875" y="19252"/>
                </a:lnTo>
                <a:lnTo>
                  <a:pt x="90857" y="19177"/>
                </a:lnTo>
                <a:lnTo>
                  <a:pt x="90838" y="19010"/>
                </a:lnTo>
                <a:lnTo>
                  <a:pt x="90857" y="18842"/>
                </a:lnTo>
                <a:lnTo>
                  <a:pt x="90912" y="18656"/>
                </a:lnTo>
                <a:lnTo>
                  <a:pt x="91006" y="18489"/>
                </a:lnTo>
                <a:lnTo>
                  <a:pt x="91117" y="18340"/>
                </a:lnTo>
                <a:lnTo>
                  <a:pt x="91229" y="18228"/>
                </a:lnTo>
                <a:lnTo>
                  <a:pt x="91303" y="18191"/>
                </a:lnTo>
                <a:lnTo>
                  <a:pt x="91378" y="18153"/>
                </a:lnTo>
                <a:lnTo>
                  <a:pt x="91545" y="18153"/>
                </a:lnTo>
                <a:lnTo>
                  <a:pt x="91713" y="18135"/>
                </a:lnTo>
                <a:lnTo>
                  <a:pt x="91899" y="18116"/>
                </a:lnTo>
                <a:lnTo>
                  <a:pt x="92067" y="18079"/>
                </a:lnTo>
                <a:lnTo>
                  <a:pt x="92141" y="18042"/>
                </a:lnTo>
                <a:lnTo>
                  <a:pt x="92178" y="18004"/>
                </a:lnTo>
                <a:lnTo>
                  <a:pt x="92216" y="17967"/>
                </a:lnTo>
                <a:lnTo>
                  <a:pt x="92234" y="17930"/>
                </a:lnTo>
                <a:lnTo>
                  <a:pt x="92216" y="17874"/>
                </a:lnTo>
                <a:lnTo>
                  <a:pt x="92160" y="17800"/>
                </a:lnTo>
                <a:lnTo>
                  <a:pt x="92104" y="17762"/>
                </a:lnTo>
                <a:lnTo>
                  <a:pt x="92030" y="17744"/>
                </a:lnTo>
                <a:lnTo>
                  <a:pt x="91955" y="17725"/>
                </a:lnTo>
                <a:lnTo>
                  <a:pt x="91862" y="17744"/>
                </a:lnTo>
                <a:lnTo>
                  <a:pt x="91694" y="17818"/>
                </a:lnTo>
                <a:lnTo>
                  <a:pt x="91527" y="17874"/>
                </a:lnTo>
                <a:lnTo>
                  <a:pt x="91452" y="17893"/>
                </a:lnTo>
                <a:lnTo>
                  <a:pt x="91378" y="17911"/>
                </a:lnTo>
                <a:lnTo>
                  <a:pt x="91303" y="17911"/>
                </a:lnTo>
                <a:lnTo>
                  <a:pt x="91248" y="17874"/>
                </a:lnTo>
                <a:lnTo>
                  <a:pt x="91210" y="17818"/>
                </a:lnTo>
                <a:lnTo>
                  <a:pt x="91173" y="17725"/>
                </a:lnTo>
                <a:lnTo>
                  <a:pt x="91136" y="17595"/>
                </a:lnTo>
                <a:lnTo>
                  <a:pt x="91136" y="17427"/>
                </a:lnTo>
                <a:lnTo>
                  <a:pt x="91154" y="17278"/>
                </a:lnTo>
                <a:lnTo>
                  <a:pt x="91192" y="17129"/>
                </a:lnTo>
                <a:lnTo>
                  <a:pt x="91266" y="16980"/>
                </a:lnTo>
                <a:lnTo>
                  <a:pt x="91303" y="16906"/>
                </a:lnTo>
                <a:lnTo>
                  <a:pt x="91359" y="16850"/>
                </a:lnTo>
                <a:lnTo>
                  <a:pt x="91434" y="16794"/>
                </a:lnTo>
                <a:lnTo>
                  <a:pt x="91508" y="16757"/>
                </a:lnTo>
                <a:lnTo>
                  <a:pt x="91564" y="16738"/>
                </a:lnTo>
                <a:lnTo>
                  <a:pt x="91769" y="16738"/>
                </a:lnTo>
                <a:lnTo>
                  <a:pt x="91843" y="16720"/>
                </a:lnTo>
                <a:lnTo>
                  <a:pt x="91936" y="16701"/>
                </a:lnTo>
                <a:lnTo>
                  <a:pt x="92048" y="16645"/>
                </a:lnTo>
                <a:lnTo>
                  <a:pt x="92160" y="16571"/>
                </a:lnTo>
                <a:lnTo>
                  <a:pt x="92253" y="16478"/>
                </a:lnTo>
                <a:lnTo>
                  <a:pt x="92309" y="16403"/>
                </a:lnTo>
                <a:lnTo>
                  <a:pt x="92327" y="16329"/>
                </a:lnTo>
                <a:lnTo>
                  <a:pt x="92327" y="16292"/>
                </a:lnTo>
                <a:lnTo>
                  <a:pt x="92290" y="16273"/>
                </a:lnTo>
                <a:lnTo>
                  <a:pt x="92253" y="16254"/>
                </a:lnTo>
                <a:lnTo>
                  <a:pt x="92197" y="16254"/>
                </a:lnTo>
                <a:lnTo>
                  <a:pt x="92030" y="16292"/>
                </a:lnTo>
                <a:lnTo>
                  <a:pt x="91918" y="16310"/>
                </a:lnTo>
                <a:lnTo>
                  <a:pt x="91843" y="16347"/>
                </a:lnTo>
                <a:lnTo>
                  <a:pt x="91694" y="16441"/>
                </a:lnTo>
                <a:lnTo>
                  <a:pt x="91620" y="16478"/>
                </a:lnTo>
                <a:lnTo>
                  <a:pt x="91471" y="16478"/>
                </a:lnTo>
                <a:lnTo>
                  <a:pt x="91378" y="16441"/>
                </a:lnTo>
                <a:lnTo>
                  <a:pt x="91322" y="16385"/>
                </a:lnTo>
                <a:lnTo>
                  <a:pt x="91266" y="16329"/>
                </a:lnTo>
                <a:lnTo>
                  <a:pt x="91229" y="16254"/>
                </a:lnTo>
                <a:lnTo>
                  <a:pt x="91210" y="16161"/>
                </a:lnTo>
                <a:lnTo>
                  <a:pt x="91173" y="15994"/>
                </a:lnTo>
                <a:lnTo>
                  <a:pt x="91173" y="15845"/>
                </a:lnTo>
                <a:lnTo>
                  <a:pt x="91210" y="15659"/>
                </a:lnTo>
                <a:lnTo>
                  <a:pt x="91248" y="15528"/>
                </a:lnTo>
                <a:lnTo>
                  <a:pt x="91322" y="15435"/>
                </a:lnTo>
                <a:lnTo>
                  <a:pt x="91397" y="15379"/>
                </a:lnTo>
                <a:lnTo>
                  <a:pt x="91490" y="15342"/>
                </a:lnTo>
                <a:lnTo>
                  <a:pt x="91620" y="15323"/>
                </a:lnTo>
                <a:lnTo>
                  <a:pt x="91750" y="15286"/>
                </a:lnTo>
                <a:lnTo>
                  <a:pt x="91899" y="15249"/>
                </a:lnTo>
                <a:lnTo>
                  <a:pt x="92011" y="15175"/>
                </a:lnTo>
                <a:lnTo>
                  <a:pt x="92123" y="15081"/>
                </a:lnTo>
                <a:lnTo>
                  <a:pt x="92234" y="14970"/>
                </a:lnTo>
                <a:lnTo>
                  <a:pt x="92309" y="14858"/>
                </a:lnTo>
                <a:lnTo>
                  <a:pt x="92346" y="14746"/>
                </a:lnTo>
                <a:lnTo>
                  <a:pt x="92346" y="14690"/>
                </a:lnTo>
                <a:lnTo>
                  <a:pt x="92327" y="14653"/>
                </a:lnTo>
                <a:lnTo>
                  <a:pt x="92290" y="14616"/>
                </a:lnTo>
                <a:lnTo>
                  <a:pt x="92253" y="14597"/>
                </a:lnTo>
                <a:lnTo>
                  <a:pt x="92178" y="14579"/>
                </a:lnTo>
                <a:lnTo>
                  <a:pt x="92104" y="14579"/>
                </a:lnTo>
                <a:lnTo>
                  <a:pt x="92011" y="14597"/>
                </a:lnTo>
                <a:lnTo>
                  <a:pt x="91936" y="14616"/>
                </a:lnTo>
                <a:lnTo>
                  <a:pt x="91806" y="14709"/>
                </a:lnTo>
                <a:lnTo>
                  <a:pt x="91545" y="14914"/>
                </a:lnTo>
                <a:lnTo>
                  <a:pt x="91452" y="14970"/>
                </a:lnTo>
                <a:lnTo>
                  <a:pt x="91341" y="14970"/>
                </a:lnTo>
                <a:lnTo>
                  <a:pt x="91285" y="14932"/>
                </a:lnTo>
                <a:lnTo>
                  <a:pt x="91229" y="14895"/>
                </a:lnTo>
                <a:lnTo>
                  <a:pt x="91173" y="14802"/>
                </a:lnTo>
                <a:lnTo>
                  <a:pt x="91117" y="14690"/>
                </a:lnTo>
                <a:lnTo>
                  <a:pt x="91061" y="14523"/>
                </a:lnTo>
                <a:lnTo>
                  <a:pt x="91043" y="14337"/>
                </a:lnTo>
                <a:lnTo>
                  <a:pt x="91061" y="14169"/>
                </a:lnTo>
                <a:lnTo>
                  <a:pt x="91099" y="14002"/>
                </a:lnTo>
                <a:lnTo>
                  <a:pt x="91136" y="13890"/>
                </a:lnTo>
                <a:lnTo>
                  <a:pt x="91173" y="13834"/>
                </a:lnTo>
                <a:lnTo>
                  <a:pt x="91210" y="13778"/>
                </a:lnTo>
                <a:lnTo>
                  <a:pt x="91266" y="13741"/>
                </a:lnTo>
                <a:lnTo>
                  <a:pt x="91359" y="13685"/>
                </a:lnTo>
                <a:lnTo>
                  <a:pt x="91490" y="13611"/>
                </a:lnTo>
                <a:lnTo>
                  <a:pt x="91694" y="13424"/>
                </a:lnTo>
                <a:lnTo>
                  <a:pt x="91806" y="13313"/>
                </a:lnTo>
                <a:lnTo>
                  <a:pt x="91899" y="13201"/>
                </a:lnTo>
                <a:lnTo>
                  <a:pt x="91955" y="13108"/>
                </a:lnTo>
                <a:lnTo>
                  <a:pt x="91974" y="13052"/>
                </a:lnTo>
                <a:lnTo>
                  <a:pt x="91955" y="13015"/>
                </a:lnTo>
                <a:lnTo>
                  <a:pt x="91936" y="12996"/>
                </a:lnTo>
                <a:lnTo>
                  <a:pt x="91881" y="12978"/>
                </a:lnTo>
                <a:lnTo>
                  <a:pt x="91713" y="12978"/>
                </a:lnTo>
                <a:lnTo>
                  <a:pt x="91657" y="12996"/>
                </a:lnTo>
                <a:lnTo>
                  <a:pt x="91601" y="13015"/>
                </a:lnTo>
                <a:lnTo>
                  <a:pt x="91508" y="13089"/>
                </a:lnTo>
                <a:lnTo>
                  <a:pt x="91359" y="13275"/>
                </a:lnTo>
                <a:lnTo>
                  <a:pt x="91285" y="13331"/>
                </a:lnTo>
                <a:lnTo>
                  <a:pt x="91248" y="13350"/>
                </a:lnTo>
                <a:lnTo>
                  <a:pt x="91154" y="13350"/>
                </a:lnTo>
                <a:lnTo>
                  <a:pt x="91099" y="13313"/>
                </a:lnTo>
                <a:lnTo>
                  <a:pt x="90987" y="13182"/>
                </a:lnTo>
                <a:lnTo>
                  <a:pt x="90931" y="13089"/>
                </a:lnTo>
                <a:lnTo>
                  <a:pt x="90894" y="12978"/>
                </a:lnTo>
                <a:lnTo>
                  <a:pt x="90875" y="12866"/>
                </a:lnTo>
                <a:lnTo>
                  <a:pt x="90875" y="12754"/>
                </a:lnTo>
                <a:lnTo>
                  <a:pt x="90894" y="12642"/>
                </a:lnTo>
                <a:lnTo>
                  <a:pt x="90912" y="12531"/>
                </a:lnTo>
                <a:lnTo>
                  <a:pt x="90987" y="12326"/>
                </a:lnTo>
                <a:lnTo>
                  <a:pt x="91080" y="12158"/>
                </a:lnTo>
                <a:lnTo>
                  <a:pt x="91192" y="12028"/>
                </a:lnTo>
                <a:lnTo>
                  <a:pt x="91322" y="11916"/>
                </a:lnTo>
                <a:lnTo>
                  <a:pt x="91452" y="11842"/>
                </a:lnTo>
                <a:lnTo>
                  <a:pt x="91508" y="11823"/>
                </a:lnTo>
                <a:lnTo>
                  <a:pt x="91583" y="11823"/>
                </a:lnTo>
                <a:lnTo>
                  <a:pt x="91769" y="11805"/>
                </a:lnTo>
                <a:lnTo>
                  <a:pt x="91843" y="11786"/>
                </a:lnTo>
                <a:lnTo>
                  <a:pt x="91918" y="11749"/>
                </a:lnTo>
                <a:lnTo>
                  <a:pt x="91955" y="11693"/>
                </a:lnTo>
                <a:lnTo>
                  <a:pt x="91955" y="11600"/>
                </a:lnTo>
                <a:lnTo>
                  <a:pt x="91936" y="11544"/>
                </a:lnTo>
                <a:lnTo>
                  <a:pt x="91899" y="11507"/>
                </a:lnTo>
                <a:lnTo>
                  <a:pt x="91843" y="11488"/>
                </a:lnTo>
                <a:lnTo>
                  <a:pt x="91676" y="11488"/>
                </a:lnTo>
                <a:lnTo>
                  <a:pt x="91527" y="11525"/>
                </a:lnTo>
                <a:lnTo>
                  <a:pt x="91303" y="11525"/>
                </a:lnTo>
                <a:lnTo>
                  <a:pt x="91229" y="11507"/>
                </a:lnTo>
                <a:lnTo>
                  <a:pt x="91173" y="11451"/>
                </a:lnTo>
                <a:lnTo>
                  <a:pt x="91117" y="11395"/>
                </a:lnTo>
                <a:lnTo>
                  <a:pt x="91061" y="11302"/>
                </a:lnTo>
                <a:lnTo>
                  <a:pt x="91043" y="11190"/>
                </a:lnTo>
                <a:lnTo>
                  <a:pt x="91024" y="11097"/>
                </a:lnTo>
                <a:lnTo>
                  <a:pt x="91024" y="10985"/>
                </a:lnTo>
                <a:lnTo>
                  <a:pt x="91043" y="10892"/>
                </a:lnTo>
                <a:lnTo>
                  <a:pt x="91061" y="10799"/>
                </a:lnTo>
                <a:lnTo>
                  <a:pt x="91154" y="10613"/>
                </a:lnTo>
                <a:lnTo>
                  <a:pt x="91266" y="10446"/>
                </a:lnTo>
                <a:lnTo>
                  <a:pt x="91397" y="10297"/>
                </a:lnTo>
                <a:lnTo>
                  <a:pt x="91452" y="10259"/>
                </a:lnTo>
                <a:lnTo>
                  <a:pt x="91490" y="10241"/>
                </a:lnTo>
                <a:lnTo>
                  <a:pt x="91601" y="10241"/>
                </a:lnTo>
                <a:lnTo>
                  <a:pt x="91769" y="10203"/>
                </a:lnTo>
                <a:lnTo>
                  <a:pt x="91974" y="10129"/>
                </a:lnTo>
                <a:lnTo>
                  <a:pt x="92123" y="10036"/>
                </a:lnTo>
                <a:lnTo>
                  <a:pt x="92160" y="9980"/>
                </a:lnTo>
                <a:lnTo>
                  <a:pt x="92197" y="9943"/>
                </a:lnTo>
                <a:lnTo>
                  <a:pt x="92216" y="9887"/>
                </a:lnTo>
                <a:lnTo>
                  <a:pt x="92216" y="9850"/>
                </a:lnTo>
                <a:lnTo>
                  <a:pt x="92216" y="9813"/>
                </a:lnTo>
                <a:lnTo>
                  <a:pt x="92178" y="9775"/>
                </a:lnTo>
                <a:lnTo>
                  <a:pt x="92141" y="9757"/>
                </a:lnTo>
                <a:lnTo>
                  <a:pt x="92085" y="9738"/>
                </a:lnTo>
                <a:lnTo>
                  <a:pt x="92011" y="9719"/>
                </a:lnTo>
                <a:lnTo>
                  <a:pt x="91936" y="9738"/>
                </a:lnTo>
                <a:lnTo>
                  <a:pt x="91713" y="9775"/>
                </a:lnTo>
                <a:lnTo>
                  <a:pt x="91657" y="9794"/>
                </a:lnTo>
                <a:lnTo>
                  <a:pt x="91620" y="9831"/>
                </a:lnTo>
                <a:lnTo>
                  <a:pt x="91564" y="9887"/>
                </a:lnTo>
                <a:lnTo>
                  <a:pt x="91545" y="9906"/>
                </a:lnTo>
                <a:lnTo>
                  <a:pt x="91527" y="9924"/>
                </a:lnTo>
                <a:lnTo>
                  <a:pt x="91490" y="9924"/>
                </a:lnTo>
                <a:lnTo>
                  <a:pt x="91415" y="9906"/>
                </a:lnTo>
                <a:lnTo>
                  <a:pt x="91378" y="9887"/>
                </a:lnTo>
                <a:lnTo>
                  <a:pt x="91341" y="9850"/>
                </a:lnTo>
                <a:lnTo>
                  <a:pt x="91285" y="9757"/>
                </a:lnTo>
                <a:lnTo>
                  <a:pt x="91248" y="9664"/>
                </a:lnTo>
                <a:lnTo>
                  <a:pt x="91229" y="9570"/>
                </a:lnTo>
                <a:lnTo>
                  <a:pt x="91210" y="9477"/>
                </a:lnTo>
                <a:lnTo>
                  <a:pt x="91210" y="9384"/>
                </a:lnTo>
                <a:lnTo>
                  <a:pt x="91210" y="9310"/>
                </a:lnTo>
                <a:lnTo>
                  <a:pt x="91229" y="9217"/>
                </a:lnTo>
                <a:lnTo>
                  <a:pt x="91303" y="9049"/>
                </a:lnTo>
                <a:lnTo>
                  <a:pt x="91415" y="8900"/>
                </a:lnTo>
                <a:lnTo>
                  <a:pt x="91508" y="8807"/>
                </a:lnTo>
                <a:lnTo>
                  <a:pt x="91583" y="8733"/>
                </a:lnTo>
                <a:lnTo>
                  <a:pt x="91676" y="8714"/>
                </a:lnTo>
                <a:lnTo>
                  <a:pt x="91750" y="8695"/>
                </a:lnTo>
                <a:lnTo>
                  <a:pt x="91918" y="8677"/>
                </a:lnTo>
                <a:lnTo>
                  <a:pt x="92030" y="8658"/>
                </a:lnTo>
                <a:lnTo>
                  <a:pt x="92123" y="8621"/>
                </a:lnTo>
                <a:lnTo>
                  <a:pt x="92272" y="8565"/>
                </a:lnTo>
                <a:lnTo>
                  <a:pt x="92458" y="8453"/>
                </a:lnTo>
                <a:lnTo>
                  <a:pt x="92532" y="8398"/>
                </a:lnTo>
                <a:lnTo>
                  <a:pt x="92588" y="8323"/>
                </a:lnTo>
                <a:lnTo>
                  <a:pt x="92625" y="8249"/>
                </a:lnTo>
                <a:lnTo>
                  <a:pt x="92607" y="8211"/>
                </a:lnTo>
                <a:lnTo>
                  <a:pt x="92588" y="8193"/>
                </a:lnTo>
                <a:lnTo>
                  <a:pt x="92532" y="8118"/>
                </a:lnTo>
                <a:lnTo>
                  <a:pt x="92458" y="8100"/>
                </a:lnTo>
                <a:lnTo>
                  <a:pt x="92365" y="8100"/>
                </a:lnTo>
                <a:lnTo>
                  <a:pt x="92272" y="8137"/>
                </a:lnTo>
                <a:lnTo>
                  <a:pt x="92085" y="8211"/>
                </a:lnTo>
                <a:lnTo>
                  <a:pt x="91881" y="8323"/>
                </a:lnTo>
                <a:lnTo>
                  <a:pt x="91788" y="8360"/>
                </a:lnTo>
                <a:lnTo>
                  <a:pt x="91694" y="8379"/>
                </a:lnTo>
                <a:lnTo>
                  <a:pt x="91601" y="8379"/>
                </a:lnTo>
                <a:lnTo>
                  <a:pt x="91527" y="8360"/>
                </a:lnTo>
                <a:lnTo>
                  <a:pt x="91434" y="8304"/>
                </a:lnTo>
                <a:lnTo>
                  <a:pt x="91378" y="8211"/>
                </a:lnTo>
                <a:lnTo>
                  <a:pt x="91322" y="8062"/>
                </a:lnTo>
                <a:lnTo>
                  <a:pt x="91266" y="7876"/>
                </a:lnTo>
                <a:lnTo>
                  <a:pt x="91266" y="7746"/>
                </a:lnTo>
                <a:lnTo>
                  <a:pt x="91266" y="7616"/>
                </a:lnTo>
                <a:lnTo>
                  <a:pt x="91285" y="7485"/>
                </a:lnTo>
                <a:lnTo>
                  <a:pt x="91341" y="7374"/>
                </a:lnTo>
                <a:lnTo>
                  <a:pt x="91397" y="7280"/>
                </a:lnTo>
                <a:lnTo>
                  <a:pt x="91471" y="7187"/>
                </a:lnTo>
                <a:lnTo>
                  <a:pt x="91564" y="7113"/>
                </a:lnTo>
                <a:lnTo>
                  <a:pt x="91657" y="7057"/>
                </a:lnTo>
                <a:lnTo>
                  <a:pt x="91750" y="7038"/>
                </a:lnTo>
                <a:lnTo>
                  <a:pt x="91843" y="7020"/>
                </a:lnTo>
                <a:lnTo>
                  <a:pt x="92048" y="7020"/>
                </a:lnTo>
                <a:lnTo>
                  <a:pt x="92141" y="7001"/>
                </a:lnTo>
                <a:lnTo>
                  <a:pt x="92234" y="6964"/>
                </a:lnTo>
                <a:lnTo>
                  <a:pt x="92309" y="6908"/>
                </a:lnTo>
                <a:lnTo>
                  <a:pt x="92383" y="6796"/>
                </a:lnTo>
                <a:lnTo>
                  <a:pt x="92421" y="6666"/>
                </a:lnTo>
                <a:lnTo>
                  <a:pt x="92439" y="6592"/>
                </a:lnTo>
                <a:lnTo>
                  <a:pt x="92421" y="6554"/>
                </a:lnTo>
                <a:lnTo>
                  <a:pt x="92402" y="6536"/>
                </a:lnTo>
                <a:lnTo>
                  <a:pt x="92346" y="6517"/>
                </a:lnTo>
                <a:lnTo>
                  <a:pt x="92253" y="6517"/>
                </a:lnTo>
                <a:lnTo>
                  <a:pt x="92160" y="6536"/>
                </a:lnTo>
                <a:lnTo>
                  <a:pt x="91936" y="6610"/>
                </a:lnTo>
                <a:lnTo>
                  <a:pt x="91713" y="6703"/>
                </a:lnTo>
                <a:lnTo>
                  <a:pt x="91620" y="6741"/>
                </a:lnTo>
                <a:lnTo>
                  <a:pt x="91527" y="6759"/>
                </a:lnTo>
                <a:lnTo>
                  <a:pt x="91434" y="6759"/>
                </a:lnTo>
                <a:lnTo>
                  <a:pt x="91359" y="6703"/>
                </a:lnTo>
                <a:lnTo>
                  <a:pt x="91285" y="6610"/>
                </a:lnTo>
                <a:lnTo>
                  <a:pt x="91229" y="6480"/>
                </a:lnTo>
                <a:lnTo>
                  <a:pt x="91192" y="6368"/>
                </a:lnTo>
                <a:lnTo>
                  <a:pt x="91192" y="6256"/>
                </a:lnTo>
                <a:lnTo>
                  <a:pt x="91210" y="6126"/>
                </a:lnTo>
                <a:lnTo>
                  <a:pt x="91248" y="6014"/>
                </a:lnTo>
                <a:lnTo>
                  <a:pt x="91285" y="5903"/>
                </a:lnTo>
                <a:lnTo>
                  <a:pt x="91341" y="5791"/>
                </a:lnTo>
                <a:lnTo>
                  <a:pt x="91415" y="5698"/>
                </a:lnTo>
                <a:lnTo>
                  <a:pt x="91490" y="5623"/>
                </a:lnTo>
                <a:lnTo>
                  <a:pt x="91583" y="5549"/>
                </a:lnTo>
                <a:lnTo>
                  <a:pt x="91657" y="5512"/>
                </a:lnTo>
                <a:lnTo>
                  <a:pt x="91843" y="5456"/>
                </a:lnTo>
                <a:lnTo>
                  <a:pt x="91899" y="5437"/>
                </a:lnTo>
                <a:lnTo>
                  <a:pt x="91974" y="5437"/>
                </a:lnTo>
                <a:lnTo>
                  <a:pt x="92141" y="5456"/>
                </a:lnTo>
                <a:lnTo>
                  <a:pt x="92216" y="5456"/>
                </a:lnTo>
                <a:lnTo>
                  <a:pt x="92290" y="5437"/>
                </a:lnTo>
                <a:lnTo>
                  <a:pt x="92346" y="5400"/>
                </a:lnTo>
                <a:lnTo>
                  <a:pt x="92402" y="5326"/>
                </a:lnTo>
                <a:lnTo>
                  <a:pt x="92402" y="5232"/>
                </a:lnTo>
                <a:lnTo>
                  <a:pt x="92383" y="5177"/>
                </a:lnTo>
                <a:lnTo>
                  <a:pt x="92327" y="5139"/>
                </a:lnTo>
                <a:lnTo>
                  <a:pt x="92253" y="5121"/>
                </a:lnTo>
                <a:lnTo>
                  <a:pt x="92085" y="5102"/>
                </a:lnTo>
                <a:lnTo>
                  <a:pt x="91788" y="5102"/>
                </a:lnTo>
                <a:lnTo>
                  <a:pt x="91694" y="5121"/>
                </a:lnTo>
                <a:lnTo>
                  <a:pt x="91657" y="5102"/>
                </a:lnTo>
                <a:lnTo>
                  <a:pt x="91620" y="5084"/>
                </a:lnTo>
                <a:lnTo>
                  <a:pt x="91545" y="4935"/>
                </a:lnTo>
                <a:lnTo>
                  <a:pt x="91490" y="4841"/>
                </a:lnTo>
                <a:lnTo>
                  <a:pt x="91490" y="4748"/>
                </a:lnTo>
                <a:lnTo>
                  <a:pt x="91490" y="4655"/>
                </a:lnTo>
                <a:lnTo>
                  <a:pt x="91508" y="4562"/>
                </a:lnTo>
                <a:lnTo>
                  <a:pt x="91564" y="4413"/>
                </a:lnTo>
                <a:lnTo>
                  <a:pt x="91639" y="4320"/>
                </a:lnTo>
                <a:lnTo>
                  <a:pt x="91713" y="4264"/>
                </a:lnTo>
                <a:lnTo>
                  <a:pt x="91806" y="4227"/>
                </a:lnTo>
                <a:lnTo>
                  <a:pt x="92011" y="4190"/>
                </a:lnTo>
                <a:lnTo>
                  <a:pt x="92104" y="4153"/>
                </a:lnTo>
                <a:lnTo>
                  <a:pt x="92216" y="4078"/>
                </a:lnTo>
                <a:lnTo>
                  <a:pt x="92365" y="3948"/>
                </a:lnTo>
                <a:lnTo>
                  <a:pt x="92402" y="3892"/>
                </a:lnTo>
                <a:lnTo>
                  <a:pt x="92402" y="3855"/>
                </a:lnTo>
                <a:lnTo>
                  <a:pt x="92402" y="3836"/>
                </a:lnTo>
                <a:lnTo>
                  <a:pt x="92383" y="3818"/>
                </a:lnTo>
                <a:lnTo>
                  <a:pt x="92290" y="3818"/>
                </a:lnTo>
                <a:lnTo>
                  <a:pt x="92048" y="3855"/>
                </a:lnTo>
                <a:lnTo>
                  <a:pt x="91862" y="3911"/>
                </a:lnTo>
                <a:lnTo>
                  <a:pt x="91732" y="3911"/>
                </a:lnTo>
                <a:lnTo>
                  <a:pt x="91601" y="3873"/>
                </a:lnTo>
                <a:lnTo>
                  <a:pt x="91490" y="3818"/>
                </a:lnTo>
                <a:lnTo>
                  <a:pt x="91397" y="3743"/>
                </a:lnTo>
                <a:lnTo>
                  <a:pt x="91341" y="3650"/>
                </a:lnTo>
                <a:lnTo>
                  <a:pt x="91285" y="3520"/>
                </a:lnTo>
                <a:lnTo>
                  <a:pt x="91248" y="3389"/>
                </a:lnTo>
                <a:lnTo>
                  <a:pt x="91248" y="3240"/>
                </a:lnTo>
                <a:lnTo>
                  <a:pt x="91266" y="3110"/>
                </a:lnTo>
                <a:lnTo>
                  <a:pt x="91322" y="2942"/>
                </a:lnTo>
                <a:lnTo>
                  <a:pt x="91378" y="2794"/>
                </a:lnTo>
                <a:lnTo>
                  <a:pt x="91471" y="2700"/>
                </a:lnTo>
                <a:lnTo>
                  <a:pt x="91527" y="2645"/>
                </a:lnTo>
                <a:lnTo>
                  <a:pt x="91564" y="2626"/>
                </a:lnTo>
                <a:lnTo>
                  <a:pt x="91676" y="2607"/>
                </a:lnTo>
                <a:lnTo>
                  <a:pt x="91825" y="2607"/>
                </a:lnTo>
                <a:lnTo>
                  <a:pt x="91899" y="2570"/>
                </a:lnTo>
                <a:lnTo>
                  <a:pt x="92030" y="2496"/>
                </a:lnTo>
                <a:lnTo>
                  <a:pt x="92123" y="2403"/>
                </a:lnTo>
                <a:lnTo>
                  <a:pt x="92197" y="2328"/>
                </a:lnTo>
                <a:lnTo>
                  <a:pt x="92234" y="2254"/>
                </a:lnTo>
                <a:lnTo>
                  <a:pt x="92253" y="2198"/>
                </a:lnTo>
                <a:lnTo>
                  <a:pt x="92253" y="2123"/>
                </a:lnTo>
                <a:lnTo>
                  <a:pt x="92234" y="2086"/>
                </a:lnTo>
                <a:lnTo>
                  <a:pt x="92197" y="2049"/>
                </a:lnTo>
                <a:lnTo>
                  <a:pt x="92141" y="2012"/>
                </a:lnTo>
                <a:lnTo>
                  <a:pt x="91992" y="2012"/>
                </a:lnTo>
                <a:lnTo>
                  <a:pt x="91899" y="2030"/>
                </a:lnTo>
                <a:lnTo>
                  <a:pt x="91806" y="2067"/>
                </a:lnTo>
                <a:lnTo>
                  <a:pt x="91694" y="2142"/>
                </a:lnTo>
                <a:lnTo>
                  <a:pt x="91583" y="2216"/>
                </a:lnTo>
                <a:lnTo>
                  <a:pt x="91471" y="2328"/>
                </a:lnTo>
                <a:lnTo>
                  <a:pt x="91397" y="2272"/>
                </a:lnTo>
                <a:lnTo>
                  <a:pt x="91322" y="2198"/>
                </a:lnTo>
                <a:lnTo>
                  <a:pt x="91266" y="2123"/>
                </a:lnTo>
                <a:lnTo>
                  <a:pt x="91229" y="2067"/>
                </a:lnTo>
                <a:lnTo>
                  <a:pt x="91210" y="1993"/>
                </a:lnTo>
                <a:lnTo>
                  <a:pt x="91210" y="1937"/>
                </a:lnTo>
                <a:lnTo>
                  <a:pt x="91210" y="1863"/>
                </a:lnTo>
                <a:lnTo>
                  <a:pt x="91229" y="1807"/>
                </a:lnTo>
                <a:lnTo>
                  <a:pt x="91303" y="1695"/>
                </a:lnTo>
                <a:lnTo>
                  <a:pt x="91415" y="1565"/>
                </a:lnTo>
                <a:lnTo>
                  <a:pt x="91564" y="1472"/>
                </a:lnTo>
                <a:lnTo>
                  <a:pt x="91713" y="1360"/>
                </a:lnTo>
                <a:lnTo>
                  <a:pt x="92048" y="1155"/>
                </a:lnTo>
                <a:lnTo>
                  <a:pt x="92197" y="1043"/>
                </a:lnTo>
                <a:lnTo>
                  <a:pt x="92327" y="950"/>
                </a:lnTo>
                <a:lnTo>
                  <a:pt x="92439" y="857"/>
                </a:lnTo>
                <a:lnTo>
                  <a:pt x="92514" y="746"/>
                </a:lnTo>
                <a:lnTo>
                  <a:pt x="92532" y="690"/>
                </a:lnTo>
                <a:lnTo>
                  <a:pt x="92532" y="652"/>
                </a:lnTo>
                <a:lnTo>
                  <a:pt x="92532" y="597"/>
                </a:lnTo>
                <a:lnTo>
                  <a:pt x="92514" y="541"/>
                </a:lnTo>
                <a:lnTo>
                  <a:pt x="92458" y="485"/>
                </a:lnTo>
                <a:lnTo>
                  <a:pt x="92421" y="466"/>
                </a:lnTo>
                <a:lnTo>
                  <a:pt x="92365" y="448"/>
                </a:lnTo>
                <a:lnTo>
                  <a:pt x="92309" y="448"/>
                </a:lnTo>
                <a:lnTo>
                  <a:pt x="92160" y="485"/>
                </a:lnTo>
                <a:lnTo>
                  <a:pt x="92011" y="559"/>
                </a:lnTo>
                <a:lnTo>
                  <a:pt x="91881" y="652"/>
                </a:lnTo>
                <a:lnTo>
                  <a:pt x="91750" y="746"/>
                </a:lnTo>
                <a:lnTo>
                  <a:pt x="91583" y="913"/>
                </a:lnTo>
                <a:lnTo>
                  <a:pt x="91415" y="1062"/>
                </a:lnTo>
                <a:lnTo>
                  <a:pt x="91266" y="1192"/>
                </a:lnTo>
                <a:lnTo>
                  <a:pt x="91117" y="1304"/>
                </a:lnTo>
                <a:lnTo>
                  <a:pt x="90968" y="1379"/>
                </a:lnTo>
                <a:lnTo>
                  <a:pt x="90801" y="1453"/>
                </a:lnTo>
                <a:lnTo>
                  <a:pt x="90596" y="1490"/>
                </a:lnTo>
                <a:lnTo>
                  <a:pt x="90149" y="1490"/>
                </a:lnTo>
                <a:lnTo>
                  <a:pt x="90335" y="1360"/>
                </a:lnTo>
                <a:lnTo>
                  <a:pt x="90428" y="1267"/>
                </a:lnTo>
                <a:lnTo>
                  <a:pt x="90540" y="1155"/>
                </a:lnTo>
                <a:lnTo>
                  <a:pt x="90615" y="1043"/>
                </a:lnTo>
                <a:lnTo>
                  <a:pt x="90670" y="950"/>
                </a:lnTo>
                <a:lnTo>
                  <a:pt x="90670" y="894"/>
                </a:lnTo>
                <a:lnTo>
                  <a:pt x="90670" y="839"/>
                </a:lnTo>
                <a:lnTo>
                  <a:pt x="90652" y="801"/>
                </a:lnTo>
                <a:lnTo>
                  <a:pt x="90615" y="764"/>
                </a:lnTo>
                <a:lnTo>
                  <a:pt x="90577" y="727"/>
                </a:lnTo>
                <a:lnTo>
                  <a:pt x="90521" y="708"/>
                </a:lnTo>
                <a:lnTo>
                  <a:pt x="90410" y="708"/>
                </a:lnTo>
                <a:lnTo>
                  <a:pt x="90279" y="764"/>
                </a:lnTo>
                <a:lnTo>
                  <a:pt x="90149" y="839"/>
                </a:lnTo>
                <a:lnTo>
                  <a:pt x="90037" y="932"/>
                </a:lnTo>
                <a:lnTo>
                  <a:pt x="89926" y="1025"/>
                </a:lnTo>
                <a:lnTo>
                  <a:pt x="89777" y="1174"/>
                </a:lnTo>
                <a:lnTo>
                  <a:pt x="89628" y="1360"/>
                </a:lnTo>
                <a:lnTo>
                  <a:pt x="89497" y="1472"/>
                </a:lnTo>
                <a:lnTo>
                  <a:pt x="89423" y="1527"/>
                </a:lnTo>
                <a:lnTo>
                  <a:pt x="89330" y="1565"/>
                </a:lnTo>
                <a:lnTo>
                  <a:pt x="89069" y="1639"/>
                </a:lnTo>
                <a:lnTo>
                  <a:pt x="88846" y="1695"/>
                </a:lnTo>
                <a:lnTo>
                  <a:pt x="88473" y="1695"/>
                </a:lnTo>
                <a:lnTo>
                  <a:pt x="88362" y="1658"/>
                </a:lnTo>
                <a:lnTo>
                  <a:pt x="88269" y="1602"/>
                </a:lnTo>
                <a:lnTo>
                  <a:pt x="88157" y="1527"/>
                </a:lnTo>
                <a:lnTo>
                  <a:pt x="88325" y="1416"/>
                </a:lnTo>
                <a:lnTo>
                  <a:pt x="88511" y="1267"/>
                </a:lnTo>
                <a:lnTo>
                  <a:pt x="88585" y="1174"/>
                </a:lnTo>
                <a:lnTo>
                  <a:pt x="88660" y="1099"/>
                </a:lnTo>
                <a:lnTo>
                  <a:pt x="88697" y="1006"/>
                </a:lnTo>
                <a:lnTo>
                  <a:pt x="88697" y="969"/>
                </a:lnTo>
                <a:lnTo>
                  <a:pt x="88678" y="913"/>
                </a:lnTo>
                <a:lnTo>
                  <a:pt x="88660" y="876"/>
                </a:lnTo>
                <a:lnTo>
                  <a:pt x="88622" y="820"/>
                </a:lnTo>
                <a:lnTo>
                  <a:pt x="88585" y="783"/>
                </a:lnTo>
                <a:lnTo>
                  <a:pt x="88529" y="764"/>
                </a:lnTo>
                <a:lnTo>
                  <a:pt x="88418" y="727"/>
                </a:lnTo>
                <a:lnTo>
                  <a:pt x="88306" y="727"/>
                </a:lnTo>
                <a:lnTo>
                  <a:pt x="88176" y="746"/>
                </a:lnTo>
                <a:lnTo>
                  <a:pt x="88064" y="801"/>
                </a:lnTo>
                <a:lnTo>
                  <a:pt x="87952" y="857"/>
                </a:lnTo>
                <a:lnTo>
                  <a:pt x="87878" y="913"/>
                </a:lnTo>
                <a:lnTo>
                  <a:pt x="87859" y="969"/>
                </a:lnTo>
                <a:lnTo>
                  <a:pt x="87840" y="1043"/>
                </a:lnTo>
                <a:lnTo>
                  <a:pt x="87803" y="1230"/>
                </a:lnTo>
                <a:lnTo>
                  <a:pt x="87766" y="1379"/>
                </a:lnTo>
                <a:lnTo>
                  <a:pt x="87747" y="1434"/>
                </a:lnTo>
                <a:lnTo>
                  <a:pt x="87710" y="1472"/>
                </a:lnTo>
                <a:lnTo>
                  <a:pt x="87598" y="1509"/>
                </a:lnTo>
                <a:lnTo>
                  <a:pt x="87487" y="1546"/>
                </a:lnTo>
                <a:lnTo>
                  <a:pt x="87375" y="1583"/>
                </a:lnTo>
                <a:lnTo>
                  <a:pt x="87226" y="1621"/>
                </a:lnTo>
                <a:lnTo>
                  <a:pt x="87059" y="1639"/>
                </a:lnTo>
                <a:lnTo>
                  <a:pt x="86872" y="1658"/>
                </a:lnTo>
                <a:lnTo>
                  <a:pt x="86686" y="1639"/>
                </a:lnTo>
                <a:lnTo>
                  <a:pt x="86537" y="1602"/>
                </a:lnTo>
                <a:lnTo>
                  <a:pt x="86463" y="1583"/>
                </a:lnTo>
                <a:lnTo>
                  <a:pt x="86407" y="1546"/>
                </a:lnTo>
                <a:lnTo>
                  <a:pt x="86351" y="1490"/>
                </a:lnTo>
                <a:lnTo>
                  <a:pt x="86314" y="1434"/>
                </a:lnTo>
                <a:lnTo>
                  <a:pt x="86574" y="1285"/>
                </a:lnTo>
                <a:lnTo>
                  <a:pt x="86947" y="1043"/>
                </a:lnTo>
                <a:lnTo>
                  <a:pt x="87114" y="913"/>
                </a:lnTo>
                <a:lnTo>
                  <a:pt x="87245" y="783"/>
                </a:lnTo>
                <a:lnTo>
                  <a:pt x="87301" y="727"/>
                </a:lnTo>
                <a:lnTo>
                  <a:pt x="87319" y="652"/>
                </a:lnTo>
                <a:lnTo>
                  <a:pt x="87338" y="615"/>
                </a:lnTo>
                <a:lnTo>
                  <a:pt x="87319" y="559"/>
                </a:lnTo>
                <a:lnTo>
                  <a:pt x="87282" y="503"/>
                </a:lnTo>
                <a:lnTo>
                  <a:pt x="87226" y="466"/>
                </a:lnTo>
                <a:lnTo>
                  <a:pt x="87170" y="448"/>
                </a:lnTo>
                <a:lnTo>
                  <a:pt x="87096" y="429"/>
                </a:lnTo>
                <a:lnTo>
                  <a:pt x="86928" y="466"/>
                </a:lnTo>
                <a:lnTo>
                  <a:pt x="86761" y="522"/>
                </a:lnTo>
                <a:lnTo>
                  <a:pt x="86593" y="597"/>
                </a:lnTo>
                <a:lnTo>
                  <a:pt x="86444" y="690"/>
                </a:lnTo>
                <a:lnTo>
                  <a:pt x="86332" y="783"/>
                </a:lnTo>
                <a:lnTo>
                  <a:pt x="86258" y="857"/>
                </a:lnTo>
                <a:lnTo>
                  <a:pt x="86072" y="1099"/>
                </a:lnTo>
                <a:lnTo>
                  <a:pt x="85923" y="1267"/>
                </a:lnTo>
                <a:lnTo>
                  <a:pt x="85848" y="1341"/>
                </a:lnTo>
                <a:lnTo>
                  <a:pt x="85755" y="1416"/>
                </a:lnTo>
                <a:lnTo>
                  <a:pt x="85625" y="1472"/>
                </a:lnTo>
                <a:lnTo>
                  <a:pt x="85457" y="1527"/>
                </a:lnTo>
                <a:lnTo>
                  <a:pt x="85141" y="1602"/>
                </a:lnTo>
                <a:lnTo>
                  <a:pt x="84973" y="1621"/>
                </a:lnTo>
                <a:lnTo>
                  <a:pt x="84806" y="1621"/>
                </a:lnTo>
                <a:lnTo>
                  <a:pt x="84638" y="1602"/>
                </a:lnTo>
                <a:lnTo>
                  <a:pt x="84489" y="1546"/>
                </a:lnTo>
                <a:lnTo>
                  <a:pt x="84415" y="1509"/>
                </a:lnTo>
                <a:lnTo>
                  <a:pt x="84359" y="1472"/>
                </a:lnTo>
                <a:lnTo>
                  <a:pt x="84303" y="1416"/>
                </a:lnTo>
                <a:lnTo>
                  <a:pt x="84247" y="1341"/>
                </a:lnTo>
                <a:lnTo>
                  <a:pt x="84396" y="1230"/>
                </a:lnTo>
                <a:lnTo>
                  <a:pt x="84582" y="1062"/>
                </a:lnTo>
                <a:lnTo>
                  <a:pt x="84675" y="969"/>
                </a:lnTo>
                <a:lnTo>
                  <a:pt x="84731" y="876"/>
                </a:lnTo>
                <a:lnTo>
                  <a:pt x="84769" y="801"/>
                </a:lnTo>
                <a:lnTo>
                  <a:pt x="84750" y="764"/>
                </a:lnTo>
                <a:lnTo>
                  <a:pt x="84750" y="708"/>
                </a:lnTo>
                <a:lnTo>
                  <a:pt x="84694" y="652"/>
                </a:lnTo>
                <a:lnTo>
                  <a:pt x="84601" y="615"/>
                </a:lnTo>
                <a:lnTo>
                  <a:pt x="84415" y="615"/>
                </a:lnTo>
                <a:lnTo>
                  <a:pt x="84303" y="652"/>
                </a:lnTo>
                <a:lnTo>
                  <a:pt x="84210" y="690"/>
                </a:lnTo>
                <a:lnTo>
                  <a:pt x="84135" y="746"/>
                </a:lnTo>
                <a:lnTo>
                  <a:pt x="84080" y="783"/>
                </a:lnTo>
                <a:lnTo>
                  <a:pt x="84005" y="876"/>
                </a:lnTo>
                <a:lnTo>
                  <a:pt x="83968" y="969"/>
                </a:lnTo>
                <a:lnTo>
                  <a:pt x="83912" y="1118"/>
                </a:lnTo>
                <a:lnTo>
                  <a:pt x="83893" y="1174"/>
                </a:lnTo>
                <a:lnTo>
                  <a:pt x="83856" y="1248"/>
                </a:lnTo>
                <a:lnTo>
                  <a:pt x="83800" y="1323"/>
                </a:lnTo>
                <a:lnTo>
                  <a:pt x="83707" y="1397"/>
                </a:lnTo>
                <a:lnTo>
                  <a:pt x="83558" y="1472"/>
                </a:lnTo>
                <a:lnTo>
                  <a:pt x="83391" y="1509"/>
                </a:lnTo>
                <a:lnTo>
                  <a:pt x="83205" y="1546"/>
                </a:lnTo>
                <a:lnTo>
                  <a:pt x="82832" y="1546"/>
                </a:lnTo>
                <a:lnTo>
                  <a:pt x="82646" y="1527"/>
                </a:lnTo>
                <a:lnTo>
                  <a:pt x="82478" y="1490"/>
                </a:lnTo>
                <a:lnTo>
                  <a:pt x="82311" y="1453"/>
                </a:lnTo>
                <a:lnTo>
                  <a:pt x="82553" y="1360"/>
                </a:lnTo>
                <a:lnTo>
                  <a:pt x="82869" y="1192"/>
                </a:lnTo>
                <a:lnTo>
                  <a:pt x="83037" y="1099"/>
                </a:lnTo>
                <a:lnTo>
                  <a:pt x="83167" y="1006"/>
                </a:lnTo>
                <a:lnTo>
                  <a:pt x="83260" y="913"/>
                </a:lnTo>
                <a:lnTo>
                  <a:pt x="83298" y="857"/>
                </a:lnTo>
                <a:lnTo>
                  <a:pt x="83316" y="820"/>
                </a:lnTo>
                <a:lnTo>
                  <a:pt x="83316" y="746"/>
                </a:lnTo>
                <a:lnTo>
                  <a:pt x="83298" y="708"/>
                </a:lnTo>
                <a:lnTo>
                  <a:pt x="83260" y="671"/>
                </a:lnTo>
                <a:lnTo>
                  <a:pt x="83223" y="634"/>
                </a:lnTo>
                <a:lnTo>
                  <a:pt x="83130" y="615"/>
                </a:lnTo>
                <a:lnTo>
                  <a:pt x="83000" y="615"/>
                </a:lnTo>
                <a:lnTo>
                  <a:pt x="82869" y="634"/>
                </a:lnTo>
                <a:lnTo>
                  <a:pt x="82739" y="671"/>
                </a:lnTo>
                <a:lnTo>
                  <a:pt x="82534" y="764"/>
                </a:lnTo>
                <a:lnTo>
                  <a:pt x="82404" y="857"/>
                </a:lnTo>
                <a:lnTo>
                  <a:pt x="82292" y="950"/>
                </a:lnTo>
                <a:lnTo>
                  <a:pt x="82125" y="1155"/>
                </a:lnTo>
                <a:lnTo>
                  <a:pt x="82032" y="1248"/>
                </a:lnTo>
                <a:lnTo>
                  <a:pt x="81939" y="1323"/>
                </a:lnTo>
                <a:lnTo>
                  <a:pt x="81808" y="1397"/>
                </a:lnTo>
                <a:lnTo>
                  <a:pt x="81641" y="1434"/>
                </a:lnTo>
                <a:lnTo>
                  <a:pt x="81361" y="1490"/>
                </a:lnTo>
                <a:lnTo>
                  <a:pt x="81026" y="1546"/>
                </a:lnTo>
                <a:lnTo>
                  <a:pt x="80840" y="1546"/>
                </a:lnTo>
                <a:lnTo>
                  <a:pt x="80691" y="1527"/>
                </a:lnTo>
                <a:lnTo>
                  <a:pt x="80542" y="1490"/>
                </a:lnTo>
                <a:lnTo>
                  <a:pt x="80430" y="1434"/>
                </a:lnTo>
                <a:lnTo>
                  <a:pt x="80598" y="1267"/>
                </a:lnTo>
                <a:lnTo>
                  <a:pt x="80859" y="1025"/>
                </a:lnTo>
                <a:lnTo>
                  <a:pt x="80970" y="894"/>
                </a:lnTo>
                <a:lnTo>
                  <a:pt x="81045" y="764"/>
                </a:lnTo>
                <a:lnTo>
                  <a:pt x="81101" y="652"/>
                </a:lnTo>
                <a:lnTo>
                  <a:pt x="81101" y="597"/>
                </a:lnTo>
                <a:lnTo>
                  <a:pt x="81082" y="578"/>
                </a:lnTo>
                <a:lnTo>
                  <a:pt x="81064" y="541"/>
                </a:lnTo>
                <a:lnTo>
                  <a:pt x="81026" y="522"/>
                </a:lnTo>
                <a:lnTo>
                  <a:pt x="80952" y="503"/>
                </a:lnTo>
                <a:lnTo>
                  <a:pt x="80859" y="503"/>
                </a:lnTo>
                <a:lnTo>
                  <a:pt x="80766" y="541"/>
                </a:lnTo>
                <a:lnTo>
                  <a:pt x="80654" y="597"/>
                </a:lnTo>
                <a:lnTo>
                  <a:pt x="80561" y="652"/>
                </a:lnTo>
                <a:lnTo>
                  <a:pt x="80430" y="764"/>
                </a:lnTo>
                <a:lnTo>
                  <a:pt x="80356" y="857"/>
                </a:lnTo>
                <a:lnTo>
                  <a:pt x="80300" y="950"/>
                </a:lnTo>
                <a:lnTo>
                  <a:pt x="80207" y="1137"/>
                </a:lnTo>
                <a:lnTo>
                  <a:pt x="80170" y="1230"/>
                </a:lnTo>
                <a:lnTo>
                  <a:pt x="80114" y="1323"/>
                </a:lnTo>
                <a:lnTo>
                  <a:pt x="80058" y="1397"/>
                </a:lnTo>
                <a:lnTo>
                  <a:pt x="79965" y="1472"/>
                </a:lnTo>
                <a:lnTo>
                  <a:pt x="79835" y="1546"/>
                </a:lnTo>
                <a:lnTo>
                  <a:pt x="79686" y="1602"/>
                </a:lnTo>
                <a:lnTo>
                  <a:pt x="79537" y="1639"/>
                </a:lnTo>
                <a:lnTo>
                  <a:pt x="79369" y="1676"/>
                </a:lnTo>
                <a:lnTo>
                  <a:pt x="79034" y="1676"/>
                </a:lnTo>
                <a:lnTo>
                  <a:pt x="78736" y="1658"/>
                </a:lnTo>
                <a:lnTo>
                  <a:pt x="78941" y="1546"/>
                </a:lnTo>
                <a:lnTo>
                  <a:pt x="79239" y="1323"/>
                </a:lnTo>
                <a:lnTo>
                  <a:pt x="79388" y="1192"/>
                </a:lnTo>
                <a:lnTo>
                  <a:pt x="79518" y="1081"/>
                </a:lnTo>
                <a:lnTo>
                  <a:pt x="79593" y="969"/>
                </a:lnTo>
                <a:lnTo>
                  <a:pt x="79593" y="913"/>
                </a:lnTo>
                <a:lnTo>
                  <a:pt x="79593" y="876"/>
                </a:lnTo>
                <a:lnTo>
                  <a:pt x="79574" y="839"/>
                </a:lnTo>
                <a:lnTo>
                  <a:pt x="79537" y="820"/>
                </a:lnTo>
                <a:lnTo>
                  <a:pt x="79462" y="801"/>
                </a:lnTo>
                <a:lnTo>
                  <a:pt x="79369" y="801"/>
                </a:lnTo>
                <a:lnTo>
                  <a:pt x="79258" y="820"/>
                </a:lnTo>
                <a:lnTo>
                  <a:pt x="79053" y="894"/>
                </a:lnTo>
                <a:lnTo>
                  <a:pt x="78904" y="950"/>
                </a:lnTo>
                <a:lnTo>
                  <a:pt x="78811" y="1025"/>
                </a:lnTo>
                <a:lnTo>
                  <a:pt x="78736" y="1099"/>
                </a:lnTo>
                <a:lnTo>
                  <a:pt x="78680" y="1174"/>
                </a:lnTo>
                <a:lnTo>
                  <a:pt x="78625" y="1267"/>
                </a:lnTo>
                <a:lnTo>
                  <a:pt x="78531" y="1434"/>
                </a:lnTo>
                <a:lnTo>
                  <a:pt x="78494" y="1527"/>
                </a:lnTo>
                <a:lnTo>
                  <a:pt x="78420" y="1602"/>
                </a:lnTo>
                <a:lnTo>
                  <a:pt x="78345" y="1658"/>
                </a:lnTo>
                <a:lnTo>
                  <a:pt x="78234" y="1714"/>
                </a:lnTo>
                <a:lnTo>
                  <a:pt x="78122" y="1770"/>
                </a:lnTo>
                <a:lnTo>
                  <a:pt x="77992" y="1807"/>
                </a:lnTo>
                <a:lnTo>
                  <a:pt x="77731" y="1863"/>
                </a:lnTo>
                <a:lnTo>
                  <a:pt x="77433" y="1863"/>
                </a:lnTo>
                <a:lnTo>
                  <a:pt x="77154" y="1844"/>
                </a:lnTo>
                <a:lnTo>
                  <a:pt x="77023" y="1825"/>
                </a:lnTo>
                <a:lnTo>
                  <a:pt x="76893" y="1770"/>
                </a:lnTo>
                <a:lnTo>
                  <a:pt x="76781" y="1732"/>
                </a:lnTo>
                <a:lnTo>
                  <a:pt x="76670" y="1676"/>
                </a:lnTo>
                <a:lnTo>
                  <a:pt x="76595" y="1602"/>
                </a:lnTo>
                <a:lnTo>
                  <a:pt x="76521" y="1509"/>
                </a:lnTo>
                <a:lnTo>
                  <a:pt x="76744" y="1379"/>
                </a:lnTo>
                <a:lnTo>
                  <a:pt x="76856" y="1304"/>
                </a:lnTo>
                <a:lnTo>
                  <a:pt x="76986" y="1230"/>
                </a:lnTo>
                <a:lnTo>
                  <a:pt x="77079" y="1137"/>
                </a:lnTo>
                <a:lnTo>
                  <a:pt x="77154" y="1043"/>
                </a:lnTo>
                <a:lnTo>
                  <a:pt x="77172" y="1006"/>
                </a:lnTo>
                <a:lnTo>
                  <a:pt x="77172" y="950"/>
                </a:lnTo>
                <a:lnTo>
                  <a:pt x="77172" y="894"/>
                </a:lnTo>
                <a:lnTo>
                  <a:pt x="77154" y="839"/>
                </a:lnTo>
                <a:lnTo>
                  <a:pt x="77079" y="764"/>
                </a:lnTo>
                <a:lnTo>
                  <a:pt x="76986" y="727"/>
                </a:lnTo>
                <a:lnTo>
                  <a:pt x="76893" y="708"/>
                </a:lnTo>
                <a:lnTo>
                  <a:pt x="76781" y="708"/>
                </a:lnTo>
                <a:lnTo>
                  <a:pt x="76670" y="727"/>
                </a:lnTo>
                <a:lnTo>
                  <a:pt x="76577" y="764"/>
                </a:lnTo>
                <a:lnTo>
                  <a:pt x="76483" y="801"/>
                </a:lnTo>
                <a:lnTo>
                  <a:pt x="76409" y="857"/>
                </a:lnTo>
                <a:lnTo>
                  <a:pt x="76335" y="969"/>
                </a:lnTo>
                <a:lnTo>
                  <a:pt x="76279" y="1062"/>
                </a:lnTo>
                <a:lnTo>
                  <a:pt x="76260" y="1155"/>
                </a:lnTo>
                <a:lnTo>
                  <a:pt x="76241" y="1230"/>
                </a:lnTo>
                <a:lnTo>
                  <a:pt x="76223" y="1304"/>
                </a:lnTo>
                <a:lnTo>
                  <a:pt x="76186" y="1379"/>
                </a:lnTo>
                <a:lnTo>
                  <a:pt x="76111" y="1453"/>
                </a:lnTo>
                <a:lnTo>
                  <a:pt x="75999" y="1527"/>
                </a:lnTo>
                <a:lnTo>
                  <a:pt x="75869" y="1583"/>
                </a:lnTo>
                <a:lnTo>
                  <a:pt x="75720" y="1639"/>
                </a:lnTo>
                <a:lnTo>
                  <a:pt x="75571" y="1658"/>
                </a:lnTo>
                <a:lnTo>
                  <a:pt x="75404" y="1658"/>
                </a:lnTo>
                <a:lnTo>
                  <a:pt x="75255" y="1639"/>
                </a:lnTo>
                <a:lnTo>
                  <a:pt x="75106" y="1602"/>
                </a:lnTo>
                <a:lnTo>
                  <a:pt x="74975" y="1527"/>
                </a:lnTo>
                <a:lnTo>
                  <a:pt x="74864" y="1434"/>
                </a:lnTo>
                <a:lnTo>
                  <a:pt x="75050" y="1304"/>
                </a:lnTo>
                <a:lnTo>
                  <a:pt x="75162" y="1211"/>
                </a:lnTo>
                <a:lnTo>
                  <a:pt x="75255" y="1137"/>
                </a:lnTo>
                <a:lnTo>
                  <a:pt x="75329" y="1043"/>
                </a:lnTo>
                <a:lnTo>
                  <a:pt x="75385" y="932"/>
                </a:lnTo>
                <a:lnTo>
                  <a:pt x="75385" y="839"/>
                </a:lnTo>
                <a:lnTo>
                  <a:pt x="75385" y="783"/>
                </a:lnTo>
                <a:lnTo>
                  <a:pt x="75348" y="746"/>
                </a:lnTo>
                <a:lnTo>
                  <a:pt x="75311" y="690"/>
                </a:lnTo>
                <a:lnTo>
                  <a:pt x="75273" y="652"/>
                </a:lnTo>
                <a:lnTo>
                  <a:pt x="75180" y="615"/>
                </a:lnTo>
                <a:lnTo>
                  <a:pt x="75068" y="615"/>
                </a:lnTo>
                <a:lnTo>
                  <a:pt x="74938" y="634"/>
                </a:lnTo>
                <a:lnTo>
                  <a:pt x="74826" y="671"/>
                </a:lnTo>
                <a:lnTo>
                  <a:pt x="74733" y="746"/>
                </a:lnTo>
                <a:lnTo>
                  <a:pt x="74640" y="801"/>
                </a:lnTo>
                <a:lnTo>
                  <a:pt x="74584" y="894"/>
                </a:lnTo>
                <a:lnTo>
                  <a:pt x="74529" y="1025"/>
                </a:lnTo>
                <a:lnTo>
                  <a:pt x="74510" y="1118"/>
                </a:lnTo>
                <a:lnTo>
                  <a:pt x="74529" y="1192"/>
                </a:lnTo>
                <a:lnTo>
                  <a:pt x="74529" y="1267"/>
                </a:lnTo>
                <a:lnTo>
                  <a:pt x="74529" y="1323"/>
                </a:lnTo>
                <a:lnTo>
                  <a:pt x="74510" y="1379"/>
                </a:lnTo>
                <a:lnTo>
                  <a:pt x="74435" y="1453"/>
                </a:lnTo>
                <a:lnTo>
                  <a:pt x="74305" y="1546"/>
                </a:lnTo>
                <a:lnTo>
                  <a:pt x="74063" y="1658"/>
                </a:lnTo>
                <a:lnTo>
                  <a:pt x="73784" y="1732"/>
                </a:lnTo>
                <a:lnTo>
                  <a:pt x="73635" y="1770"/>
                </a:lnTo>
                <a:lnTo>
                  <a:pt x="73356" y="1770"/>
                </a:lnTo>
                <a:lnTo>
                  <a:pt x="73225" y="1751"/>
                </a:lnTo>
                <a:lnTo>
                  <a:pt x="73095" y="1714"/>
                </a:lnTo>
                <a:lnTo>
                  <a:pt x="73002" y="1676"/>
                </a:lnTo>
                <a:lnTo>
                  <a:pt x="72965" y="1602"/>
                </a:lnTo>
                <a:lnTo>
                  <a:pt x="72946" y="1546"/>
                </a:lnTo>
                <a:lnTo>
                  <a:pt x="72946" y="1472"/>
                </a:lnTo>
                <a:lnTo>
                  <a:pt x="72983" y="1416"/>
                </a:lnTo>
                <a:lnTo>
                  <a:pt x="73076" y="1267"/>
                </a:lnTo>
                <a:lnTo>
                  <a:pt x="73169" y="1137"/>
                </a:lnTo>
                <a:lnTo>
                  <a:pt x="73207" y="1081"/>
                </a:lnTo>
                <a:lnTo>
                  <a:pt x="73225" y="1025"/>
                </a:lnTo>
                <a:lnTo>
                  <a:pt x="73207" y="988"/>
                </a:lnTo>
                <a:lnTo>
                  <a:pt x="73188" y="950"/>
                </a:lnTo>
                <a:lnTo>
                  <a:pt x="72909" y="950"/>
                </a:lnTo>
                <a:lnTo>
                  <a:pt x="72834" y="969"/>
                </a:lnTo>
                <a:lnTo>
                  <a:pt x="72778" y="1006"/>
                </a:lnTo>
                <a:lnTo>
                  <a:pt x="72741" y="1025"/>
                </a:lnTo>
                <a:lnTo>
                  <a:pt x="72723" y="1062"/>
                </a:lnTo>
                <a:lnTo>
                  <a:pt x="72704" y="1118"/>
                </a:lnTo>
                <a:lnTo>
                  <a:pt x="72685" y="1211"/>
                </a:lnTo>
                <a:lnTo>
                  <a:pt x="72723" y="1397"/>
                </a:lnTo>
                <a:lnTo>
                  <a:pt x="72704" y="1490"/>
                </a:lnTo>
                <a:lnTo>
                  <a:pt x="72704" y="1546"/>
                </a:lnTo>
                <a:lnTo>
                  <a:pt x="72685" y="1565"/>
                </a:lnTo>
                <a:lnTo>
                  <a:pt x="72592" y="1658"/>
                </a:lnTo>
                <a:lnTo>
                  <a:pt x="72481" y="1714"/>
                </a:lnTo>
                <a:lnTo>
                  <a:pt x="72350" y="1732"/>
                </a:lnTo>
                <a:lnTo>
                  <a:pt x="72201" y="1751"/>
                </a:lnTo>
                <a:lnTo>
                  <a:pt x="72052" y="1732"/>
                </a:lnTo>
                <a:lnTo>
                  <a:pt x="71922" y="1695"/>
                </a:lnTo>
                <a:lnTo>
                  <a:pt x="71810" y="1658"/>
                </a:lnTo>
                <a:lnTo>
                  <a:pt x="71717" y="1583"/>
                </a:lnTo>
                <a:lnTo>
                  <a:pt x="71848" y="1453"/>
                </a:lnTo>
                <a:lnTo>
                  <a:pt x="72034" y="1248"/>
                </a:lnTo>
                <a:lnTo>
                  <a:pt x="72108" y="1137"/>
                </a:lnTo>
                <a:lnTo>
                  <a:pt x="72145" y="1043"/>
                </a:lnTo>
                <a:lnTo>
                  <a:pt x="72183" y="950"/>
                </a:lnTo>
                <a:lnTo>
                  <a:pt x="72164" y="894"/>
                </a:lnTo>
                <a:lnTo>
                  <a:pt x="72164" y="857"/>
                </a:lnTo>
                <a:lnTo>
                  <a:pt x="72127" y="820"/>
                </a:lnTo>
                <a:lnTo>
                  <a:pt x="72090" y="783"/>
                </a:lnTo>
                <a:lnTo>
                  <a:pt x="72015" y="764"/>
                </a:lnTo>
                <a:lnTo>
                  <a:pt x="71922" y="764"/>
                </a:lnTo>
                <a:lnTo>
                  <a:pt x="71810" y="783"/>
                </a:lnTo>
                <a:lnTo>
                  <a:pt x="71717" y="820"/>
                </a:lnTo>
                <a:lnTo>
                  <a:pt x="71624" y="894"/>
                </a:lnTo>
                <a:lnTo>
                  <a:pt x="71550" y="950"/>
                </a:lnTo>
                <a:lnTo>
                  <a:pt x="71494" y="1025"/>
                </a:lnTo>
                <a:lnTo>
                  <a:pt x="71438" y="1118"/>
                </a:lnTo>
                <a:lnTo>
                  <a:pt x="71419" y="1211"/>
                </a:lnTo>
                <a:lnTo>
                  <a:pt x="71401" y="1360"/>
                </a:lnTo>
                <a:lnTo>
                  <a:pt x="71401" y="1434"/>
                </a:lnTo>
                <a:lnTo>
                  <a:pt x="71382" y="1490"/>
                </a:lnTo>
                <a:lnTo>
                  <a:pt x="71345" y="1565"/>
                </a:lnTo>
                <a:lnTo>
                  <a:pt x="71270" y="1639"/>
                </a:lnTo>
                <a:lnTo>
                  <a:pt x="71177" y="1676"/>
                </a:lnTo>
                <a:lnTo>
                  <a:pt x="71047" y="1714"/>
                </a:lnTo>
                <a:lnTo>
                  <a:pt x="70917" y="1732"/>
                </a:lnTo>
                <a:lnTo>
                  <a:pt x="70768" y="1732"/>
                </a:lnTo>
                <a:lnTo>
                  <a:pt x="70637" y="1714"/>
                </a:lnTo>
                <a:lnTo>
                  <a:pt x="70507" y="1676"/>
                </a:lnTo>
                <a:lnTo>
                  <a:pt x="70414" y="1602"/>
                </a:lnTo>
                <a:lnTo>
                  <a:pt x="70395" y="1565"/>
                </a:lnTo>
                <a:lnTo>
                  <a:pt x="70377" y="1509"/>
                </a:lnTo>
                <a:lnTo>
                  <a:pt x="70526" y="1397"/>
                </a:lnTo>
                <a:lnTo>
                  <a:pt x="70675" y="1285"/>
                </a:lnTo>
                <a:lnTo>
                  <a:pt x="70749" y="1211"/>
                </a:lnTo>
                <a:lnTo>
                  <a:pt x="70805" y="1137"/>
                </a:lnTo>
                <a:lnTo>
                  <a:pt x="70842" y="1062"/>
                </a:lnTo>
                <a:lnTo>
                  <a:pt x="70861" y="950"/>
                </a:lnTo>
                <a:lnTo>
                  <a:pt x="70879" y="839"/>
                </a:lnTo>
                <a:lnTo>
                  <a:pt x="70861" y="764"/>
                </a:lnTo>
                <a:lnTo>
                  <a:pt x="70824" y="708"/>
                </a:lnTo>
                <a:lnTo>
                  <a:pt x="70712" y="708"/>
                </a:lnTo>
                <a:lnTo>
                  <a:pt x="70637" y="746"/>
                </a:lnTo>
                <a:lnTo>
                  <a:pt x="70470" y="894"/>
                </a:lnTo>
                <a:lnTo>
                  <a:pt x="70414" y="950"/>
                </a:lnTo>
                <a:lnTo>
                  <a:pt x="70358" y="1043"/>
                </a:lnTo>
                <a:lnTo>
                  <a:pt x="70265" y="1211"/>
                </a:lnTo>
                <a:lnTo>
                  <a:pt x="70191" y="1360"/>
                </a:lnTo>
                <a:lnTo>
                  <a:pt x="70135" y="1434"/>
                </a:lnTo>
                <a:lnTo>
                  <a:pt x="70079" y="1490"/>
                </a:lnTo>
                <a:lnTo>
                  <a:pt x="69949" y="1565"/>
                </a:lnTo>
                <a:lnTo>
                  <a:pt x="69818" y="1621"/>
                </a:lnTo>
                <a:lnTo>
                  <a:pt x="69651" y="1658"/>
                </a:lnTo>
                <a:lnTo>
                  <a:pt x="69483" y="1676"/>
                </a:lnTo>
                <a:lnTo>
                  <a:pt x="69297" y="1695"/>
                </a:lnTo>
                <a:lnTo>
                  <a:pt x="69129" y="1676"/>
                </a:lnTo>
                <a:lnTo>
                  <a:pt x="68980" y="1658"/>
                </a:lnTo>
                <a:lnTo>
                  <a:pt x="68831" y="1621"/>
                </a:lnTo>
                <a:lnTo>
                  <a:pt x="68999" y="1490"/>
                </a:lnTo>
                <a:lnTo>
                  <a:pt x="69260" y="1267"/>
                </a:lnTo>
                <a:lnTo>
                  <a:pt x="69371" y="1137"/>
                </a:lnTo>
                <a:lnTo>
                  <a:pt x="69464" y="1025"/>
                </a:lnTo>
                <a:lnTo>
                  <a:pt x="69483" y="969"/>
                </a:lnTo>
                <a:lnTo>
                  <a:pt x="69483" y="913"/>
                </a:lnTo>
                <a:lnTo>
                  <a:pt x="69464" y="876"/>
                </a:lnTo>
                <a:lnTo>
                  <a:pt x="69446" y="857"/>
                </a:lnTo>
                <a:lnTo>
                  <a:pt x="69334" y="801"/>
                </a:lnTo>
                <a:lnTo>
                  <a:pt x="69167" y="801"/>
                </a:lnTo>
                <a:lnTo>
                  <a:pt x="69092" y="820"/>
                </a:lnTo>
                <a:lnTo>
                  <a:pt x="69036" y="876"/>
                </a:lnTo>
                <a:lnTo>
                  <a:pt x="68962" y="932"/>
                </a:lnTo>
                <a:lnTo>
                  <a:pt x="68850" y="1081"/>
                </a:lnTo>
                <a:lnTo>
                  <a:pt x="68627" y="1416"/>
                </a:lnTo>
                <a:lnTo>
                  <a:pt x="68496" y="1565"/>
                </a:lnTo>
                <a:lnTo>
                  <a:pt x="68422" y="1639"/>
                </a:lnTo>
                <a:lnTo>
                  <a:pt x="68347" y="1676"/>
                </a:lnTo>
                <a:lnTo>
                  <a:pt x="68217" y="1732"/>
                </a:lnTo>
                <a:lnTo>
                  <a:pt x="68049" y="1788"/>
                </a:lnTo>
                <a:lnTo>
                  <a:pt x="67863" y="1825"/>
                </a:lnTo>
                <a:lnTo>
                  <a:pt x="67659" y="1844"/>
                </a:lnTo>
                <a:lnTo>
                  <a:pt x="67454" y="1844"/>
                </a:lnTo>
                <a:lnTo>
                  <a:pt x="67268" y="1825"/>
                </a:lnTo>
                <a:lnTo>
                  <a:pt x="67100" y="1770"/>
                </a:lnTo>
                <a:lnTo>
                  <a:pt x="67044" y="1732"/>
                </a:lnTo>
                <a:lnTo>
                  <a:pt x="66988" y="1695"/>
                </a:lnTo>
                <a:lnTo>
                  <a:pt x="67156" y="1546"/>
                </a:lnTo>
                <a:lnTo>
                  <a:pt x="67416" y="1323"/>
                </a:lnTo>
                <a:lnTo>
                  <a:pt x="67528" y="1192"/>
                </a:lnTo>
                <a:lnTo>
                  <a:pt x="67621" y="1062"/>
                </a:lnTo>
                <a:lnTo>
                  <a:pt x="67677" y="969"/>
                </a:lnTo>
                <a:lnTo>
                  <a:pt x="67696" y="913"/>
                </a:lnTo>
                <a:lnTo>
                  <a:pt x="67677" y="894"/>
                </a:lnTo>
                <a:lnTo>
                  <a:pt x="67659" y="857"/>
                </a:lnTo>
                <a:lnTo>
                  <a:pt x="67640" y="839"/>
                </a:lnTo>
                <a:lnTo>
                  <a:pt x="67565" y="839"/>
                </a:lnTo>
                <a:lnTo>
                  <a:pt x="67472" y="857"/>
                </a:lnTo>
                <a:lnTo>
                  <a:pt x="67379" y="876"/>
                </a:lnTo>
                <a:lnTo>
                  <a:pt x="67193" y="988"/>
                </a:lnTo>
                <a:lnTo>
                  <a:pt x="67081" y="1062"/>
                </a:lnTo>
                <a:lnTo>
                  <a:pt x="67007" y="1155"/>
                </a:lnTo>
                <a:lnTo>
                  <a:pt x="66932" y="1230"/>
                </a:lnTo>
                <a:lnTo>
                  <a:pt x="66839" y="1397"/>
                </a:lnTo>
                <a:lnTo>
                  <a:pt x="66728" y="1565"/>
                </a:lnTo>
                <a:lnTo>
                  <a:pt x="66653" y="1621"/>
                </a:lnTo>
                <a:lnTo>
                  <a:pt x="66560" y="1695"/>
                </a:lnTo>
                <a:lnTo>
                  <a:pt x="66448" y="1751"/>
                </a:lnTo>
                <a:lnTo>
                  <a:pt x="66299" y="1788"/>
                </a:lnTo>
                <a:lnTo>
                  <a:pt x="66150" y="1825"/>
                </a:lnTo>
                <a:lnTo>
                  <a:pt x="66001" y="1807"/>
                </a:lnTo>
                <a:lnTo>
                  <a:pt x="65871" y="1788"/>
                </a:lnTo>
                <a:lnTo>
                  <a:pt x="65722" y="1751"/>
                </a:lnTo>
                <a:lnTo>
                  <a:pt x="65611" y="1676"/>
                </a:lnTo>
                <a:lnTo>
                  <a:pt x="65517" y="1565"/>
                </a:lnTo>
                <a:lnTo>
                  <a:pt x="65685" y="1453"/>
                </a:lnTo>
                <a:lnTo>
                  <a:pt x="65890" y="1285"/>
                </a:lnTo>
                <a:lnTo>
                  <a:pt x="65983" y="1192"/>
                </a:lnTo>
                <a:lnTo>
                  <a:pt x="66039" y="1099"/>
                </a:lnTo>
                <a:lnTo>
                  <a:pt x="66057" y="1006"/>
                </a:lnTo>
                <a:lnTo>
                  <a:pt x="66057" y="950"/>
                </a:lnTo>
                <a:lnTo>
                  <a:pt x="66039" y="913"/>
                </a:lnTo>
                <a:lnTo>
                  <a:pt x="65983" y="839"/>
                </a:lnTo>
                <a:lnTo>
                  <a:pt x="65946" y="801"/>
                </a:lnTo>
                <a:lnTo>
                  <a:pt x="65890" y="764"/>
                </a:lnTo>
                <a:lnTo>
                  <a:pt x="65778" y="764"/>
                </a:lnTo>
                <a:lnTo>
                  <a:pt x="65722" y="783"/>
                </a:lnTo>
                <a:lnTo>
                  <a:pt x="65611" y="857"/>
                </a:lnTo>
                <a:lnTo>
                  <a:pt x="65517" y="950"/>
                </a:lnTo>
                <a:lnTo>
                  <a:pt x="65424" y="1062"/>
                </a:lnTo>
                <a:lnTo>
                  <a:pt x="65294" y="1230"/>
                </a:lnTo>
                <a:lnTo>
                  <a:pt x="65238" y="1323"/>
                </a:lnTo>
                <a:lnTo>
                  <a:pt x="65220" y="1397"/>
                </a:lnTo>
                <a:lnTo>
                  <a:pt x="65164" y="1453"/>
                </a:lnTo>
                <a:lnTo>
                  <a:pt x="65052" y="1546"/>
                </a:lnTo>
                <a:lnTo>
                  <a:pt x="64959" y="1602"/>
                </a:lnTo>
                <a:lnTo>
                  <a:pt x="64847" y="1639"/>
                </a:lnTo>
                <a:lnTo>
                  <a:pt x="64605" y="1676"/>
                </a:lnTo>
                <a:lnTo>
                  <a:pt x="64382" y="1714"/>
                </a:lnTo>
                <a:lnTo>
                  <a:pt x="64121" y="1714"/>
                </a:lnTo>
                <a:lnTo>
                  <a:pt x="64009" y="1695"/>
                </a:lnTo>
                <a:lnTo>
                  <a:pt x="63879" y="1676"/>
                </a:lnTo>
                <a:lnTo>
                  <a:pt x="63786" y="1621"/>
                </a:lnTo>
                <a:lnTo>
                  <a:pt x="63693" y="1565"/>
                </a:lnTo>
                <a:lnTo>
                  <a:pt x="63786" y="1472"/>
                </a:lnTo>
                <a:lnTo>
                  <a:pt x="63860" y="1397"/>
                </a:lnTo>
                <a:lnTo>
                  <a:pt x="63916" y="1323"/>
                </a:lnTo>
                <a:lnTo>
                  <a:pt x="63972" y="1230"/>
                </a:lnTo>
                <a:lnTo>
                  <a:pt x="63991" y="1155"/>
                </a:lnTo>
                <a:lnTo>
                  <a:pt x="64009" y="1062"/>
                </a:lnTo>
                <a:lnTo>
                  <a:pt x="64009" y="988"/>
                </a:lnTo>
                <a:lnTo>
                  <a:pt x="63991" y="932"/>
                </a:lnTo>
                <a:lnTo>
                  <a:pt x="63972" y="876"/>
                </a:lnTo>
                <a:lnTo>
                  <a:pt x="63916" y="839"/>
                </a:lnTo>
                <a:lnTo>
                  <a:pt x="63879" y="801"/>
                </a:lnTo>
                <a:lnTo>
                  <a:pt x="63823" y="801"/>
                </a:lnTo>
                <a:lnTo>
                  <a:pt x="63749" y="820"/>
                </a:lnTo>
                <a:lnTo>
                  <a:pt x="63674" y="839"/>
                </a:lnTo>
                <a:lnTo>
                  <a:pt x="63600" y="913"/>
                </a:lnTo>
                <a:lnTo>
                  <a:pt x="63507" y="988"/>
                </a:lnTo>
                <a:lnTo>
                  <a:pt x="63488" y="1043"/>
                </a:lnTo>
                <a:lnTo>
                  <a:pt x="63451" y="1099"/>
                </a:lnTo>
                <a:lnTo>
                  <a:pt x="63432" y="1248"/>
                </a:lnTo>
                <a:lnTo>
                  <a:pt x="63432" y="1379"/>
                </a:lnTo>
                <a:lnTo>
                  <a:pt x="63414" y="1416"/>
                </a:lnTo>
                <a:lnTo>
                  <a:pt x="63395" y="1453"/>
                </a:lnTo>
                <a:lnTo>
                  <a:pt x="63339" y="1509"/>
                </a:lnTo>
                <a:lnTo>
                  <a:pt x="63246" y="1546"/>
                </a:lnTo>
                <a:lnTo>
                  <a:pt x="63004" y="1583"/>
                </a:lnTo>
                <a:lnTo>
                  <a:pt x="62762" y="1602"/>
                </a:lnTo>
                <a:lnTo>
                  <a:pt x="62594" y="1583"/>
                </a:lnTo>
                <a:lnTo>
                  <a:pt x="62483" y="1565"/>
                </a:lnTo>
                <a:lnTo>
                  <a:pt x="62371" y="1546"/>
                </a:lnTo>
                <a:lnTo>
                  <a:pt x="62259" y="1509"/>
                </a:lnTo>
                <a:lnTo>
                  <a:pt x="62203" y="1472"/>
                </a:lnTo>
                <a:lnTo>
                  <a:pt x="62166" y="1416"/>
                </a:lnTo>
                <a:lnTo>
                  <a:pt x="62148" y="1360"/>
                </a:lnTo>
                <a:lnTo>
                  <a:pt x="62148" y="1304"/>
                </a:lnTo>
                <a:lnTo>
                  <a:pt x="62148" y="1267"/>
                </a:lnTo>
                <a:lnTo>
                  <a:pt x="62148" y="1230"/>
                </a:lnTo>
                <a:lnTo>
                  <a:pt x="62203" y="1155"/>
                </a:lnTo>
                <a:lnTo>
                  <a:pt x="62278" y="1081"/>
                </a:lnTo>
                <a:lnTo>
                  <a:pt x="62352" y="1025"/>
                </a:lnTo>
                <a:lnTo>
                  <a:pt x="62408" y="969"/>
                </a:lnTo>
                <a:lnTo>
                  <a:pt x="62445" y="894"/>
                </a:lnTo>
                <a:lnTo>
                  <a:pt x="62445" y="857"/>
                </a:lnTo>
                <a:lnTo>
                  <a:pt x="62445" y="801"/>
                </a:lnTo>
                <a:lnTo>
                  <a:pt x="62390" y="708"/>
                </a:lnTo>
                <a:lnTo>
                  <a:pt x="62352" y="652"/>
                </a:lnTo>
                <a:lnTo>
                  <a:pt x="62297" y="615"/>
                </a:lnTo>
                <a:lnTo>
                  <a:pt x="62203" y="615"/>
                </a:lnTo>
                <a:lnTo>
                  <a:pt x="62148" y="652"/>
                </a:lnTo>
                <a:lnTo>
                  <a:pt x="62054" y="783"/>
                </a:lnTo>
                <a:lnTo>
                  <a:pt x="61961" y="932"/>
                </a:lnTo>
                <a:lnTo>
                  <a:pt x="61906" y="1081"/>
                </a:lnTo>
                <a:lnTo>
                  <a:pt x="61812" y="1267"/>
                </a:lnTo>
                <a:lnTo>
                  <a:pt x="61701" y="1379"/>
                </a:lnTo>
                <a:lnTo>
                  <a:pt x="61570" y="1490"/>
                </a:lnTo>
                <a:lnTo>
                  <a:pt x="61403" y="1583"/>
                </a:lnTo>
                <a:lnTo>
                  <a:pt x="61217" y="1639"/>
                </a:lnTo>
                <a:lnTo>
                  <a:pt x="61049" y="1676"/>
                </a:lnTo>
                <a:lnTo>
                  <a:pt x="60863" y="1676"/>
                </a:lnTo>
                <a:lnTo>
                  <a:pt x="60695" y="1639"/>
                </a:lnTo>
                <a:lnTo>
                  <a:pt x="60602" y="1621"/>
                </a:lnTo>
                <a:lnTo>
                  <a:pt x="60528" y="1583"/>
                </a:lnTo>
                <a:lnTo>
                  <a:pt x="60416" y="1509"/>
                </a:lnTo>
                <a:lnTo>
                  <a:pt x="60342" y="1434"/>
                </a:lnTo>
                <a:lnTo>
                  <a:pt x="60304" y="1379"/>
                </a:lnTo>
                <a:lnTo>
                  <a:pt x="60304" y="1323"/>
                </a:lnTo>
                <a:lnTo>
                  <a:pt x="60323" y="1267"/>
                </a:lnTo>
                <a:lnTo>
                  <a:pt x="60360" y="1230"/>
                </a:lnTo>
                <a:lnTo>
                  <a:pt x="60491" y="1137"/>
                </a:lnTo>
                <a:lnTo>
                  <a:pt x="60639" y="1043"/>
                </a:lnTo>
                <a:lnTo>
                  <a:pt x="60807" y="950"/>
                </a:lnTo>
                <a:lnTo>
                  <a:pt x="60863" y="894"/>
                </a:lnTo>
                <a:lnTo>
                  <a:pt x="60919" y="820"/>
                </a:lnTo>
                <a:lnTo>
                  <a:pt x="60956" y="746"/>
                </a:lnTo>
                <a:lnTo>
                  <a:pt x="60956" y="671"/>
                </a:lnTo>
                <a:lnTo>
                  <a:pt x="60956" y="597"/>
                </a:lnTo>
                <a:lnTo>
                  <a:pt x="60937" y="541"/>
                </a:lnTo>
                <a:lnTo>
                  <a:pt x="60900" y="503"/>
                </a:lnTo>
                <a:lnTo>
                  <a:pt x="60863" y="466"/>
                </a:lnTo>
                <a:lnTo>
                  <a:pt x="60807" y="448"/>
                </a:lnTo>
                <a:lnTo>
                  <a:pt x="60621" y="448"/>
                </a:lnTo>
                <a:lnTo>
                  <a:pt x="60491" y="503"/>
                </a:lnTo>
                <a:lnTo>
                  <a:pt x="60360" y="559"/>
                </a:lnTo>
                <a:lnTo>
                  <a:pt x="60267" y="634"/>
                </a:lnTo>
                <a:lnTo>
                  <a:pt x="60174" y="727"/>
                </a:lnTo>
                <a:lnTo>
                  <a:pt x="60137" y="820"/>
                </a:lnTo>
                <a:lnTo>
                  <a:pt x="60100" y="894"/>
                </a:lnTo>
                <a:lnTo>
                  <a:pt x="60044" y="1006"/>
                </a:lnTo>
                <a:lnTo>
                  <a:pt x="60025" y="1043"/>
                </a:lnTo>
                <a:lnTo>
                  <a:pt x="59988" y="1099"/>
                </a:lnTo>
                <a:lnTo>
                  <a:pt x="59932" y="1137"/>
                </a:lnTo>
                <a:lnTo>
                  <a:pt x="59858" y="1192"/>
                </a:lnTo>
                <a:lnTo>
                  <a:pt x="59764" y="1211"/>
                </a:lnTo>
                <a:lnTo>
                  <a:pt x="59671" y="1230"/>
                </a:lnTo>
                <a:lnTo>
                  <a:pt x="59448" y="1248"/>
                </a:lnTo>
                <a:lnTo>
                  <a:pt x="59243" y="1211"/>
                </a:lnTo>
                <a:lnTo>
                  <a:pt x="59057" y="1174"/>
                </a:lnTo>
                <a:lnTo>
                  <a:pt x="59131" y="1081"/>
                </a:lnTo>
                <a:lnTo>
                  <a:pt x="59187" y="988"/>
                </a:lnTo>
                <a:lnTo>
                  <a:pt x="59225" y="876"/>
                </a:lnTo>
                <a:lnTo>
                  <a:pt x="59243" y="783"/>
                </a:lnTo>
                <a:lnTo>
                  <a:pt x="59262" y="708"/>
                </a:lnTo>
                <a:lnTo>
                  <a:pt x="59243" y="615"/>
                </a:lnTo>
                <a:lnTo>
                  <a:pt x="59225" y="559"/>
                </a:lnTo>
                <a:lnTo>
                  <a:pt x="59187" y="503"/>
                </a:lnTo>
                <a:lnTo>
                  <a:pt x="59131" y="448"/>
                </a:lnTo>
                <a:lnTo>
                  <a:pt x="59076" y="429"/>
                </a:lnTo>
                <a:lnTo>
                  <a:pt x="59020" y="429"/>
                </a:lnTo>
                <a:lnTo>
                  <a:pt x="58964" y="466"/>
                </a:lnTo>
                <a:lnTo>
                  <a:pt x="58908" y="503"/>
                </a:lnTo>
                <a:lnTo>
                  <a:pt x="58834" y="597"/>
                </a:lnTo>
                <a:lnTo>
                  <a:pt x="58778" y="708"/>
                </a:lnTo>
                <a:lnTo>
                  <a:pt x="58722" y="857"/>
                </a:lnTo>
                <a:lnTo>
                  <a:pt x="58685" y="969"/>
                </a:lnTo>
                <a:lnTo>
                  <a:pt x="58666" y="1062"/>
                </a:lnTo>
                <a:lnTo>
                  <a:pt x="58647" y="1192"/>
                </a:lnTo>
                <a:lnTo>
                  <a:pt x="58629" y="1248"/>
                </a:lnTo>
                <a:lnTo>
                  <a:pt x="58610" y="1304"/>
                </a:lnTo>
                <a:lnTo>
                  <a:pt x="58554" y="1379"/>
                </a:lnTo>
                <a:lnTo>
                  <a:pt x="58461" y="1472"/>
                </a:lnTo>
                <a:lnTo>
                  <a:pt x="58368" y="1546"/>
                </a:lnTo>
                <a:lnTo>
                  <a:pt x="58238" y="1621"/>
                </a:lnTo>
                <a:lnTo>
                  <a:pt x="58107" y="1676"/>
                </a:lnTo>
                <a:lnTo>
                  <a:pt x="57958" y="1732"/>
                </a:lnTo>
                <a:lnTo>
                  <a:pt x="57828" y="1751"/>
                </a:lnTo>
                <a:lnTo>
                  <a:pt x="57679" y="1751"/>
                </a:lnTo>
                <a:lnTo>
                  <a:pt x="57549" y="1714"/>
                </a:lnTo>
                <a:lnTo>
                  <a:pt x="57437" y="1639"/>
                </a:lnTo>
                <a:lnTo>
                  <a:pt x="57325" y="1527"/>
                </a:lnTo>
                <a:lnTo>
                  <a:pt x="57288" y="1490"/>
                </a:lnTo>
                <a:lnTo>
                  <a:pt x="57288" y="1453"/>
                </a:lnTo>
                <a:lnTo>
                  <a:pt x="57288" y="1416"/>
                </a:lnTo>
                <a:lnTo>
                  <a:pt x="57307" y="1397"/>
                </a:lnTo>
                <a:lnTo>
                  <a:pt x="57381" y="1341"/>
                </a:lnTo>
                <a:lnTo>
                  <a:pt x="57474" y="1285"/>
                </a:lnTo>
                <a:lnTo>
                  <a:pt x="57568" y="1211"/>
                </a:lnTo>
                <a:lnTo>
                  <a:pt x="57661" y="1137"/>
                </a:lnTo>
                <a:lnTo>
                  <a:pt x="57679" y="1081"/>
                </a:lnTo>
                <a:lnTo>
                  <a:pt x="57698" y="1025"/>
                </a:lnTo>
                <a:lnTo>
                  <a:pt x="57716" y="913"/>
                </a:lnTo>
                <a:lnTo>
                  <a:pt x="57679" y="857"/>
                </a:lnTo>
                <a:lnTo>
                  <a:pt x="57623" y="801"/>
                </a:lnTo>
                <a:lnTo>
                  <a:pt x="57456" y="801"/>
                </a:lnTo>
                <a:lnTo>
                  <a:pt x="57363" y="839"/>
                </a:lnTo>
                <a:lnTo>
                  <a:pt x="57270" y="913"/>
                </a:lnTo>
                <a:lnTo>
                  <a:pt x="57195" y="988"/>
                </a:lnTo>
                <a:lnTo>
                  <a:pt x="57102" y="1081"/>
                </a:lnTo>
                <a:lnTo>
                  <a:pt x="57046" y="1174"/>
                </a:lnTo>
                <a:lnTo>
                  <a:pt x="56990" y="1323"/>
                </a:lnTo>
                <a:lnTo>
                  <a:pt x="56953" y="1397"/>
                </a:lnTo>
                <a:lnTo>
                  <a:pt x="56879" y="1453"/>
                </a:lnTo>
                <a:lnTo>
                  <a:pt x="56786" y="1509"/>
                </a:lnTo>
                <a:lnTo>
                  <a:pt x="56637" y="1546"/>
                </a:lnTo>
                <a:lnTo>
                  <a:pt x="56376" y="1621"/>
                </a:lnTo>
                <a:lnTo>
                  <a:pt x="56078" y="1676"/>
                </a:lnTo>
                <a:lnTo>
                  <a:pt x="55780" y="1676"/>
                </a:lnTo>
                <a:lnTo>
                  <a:pt x="55631" y="1658"/>
                </a:lnTo>
                <a:lnTo>
                  <a:pt x="55501" y="1639"/>
                </a:lnTo>
                <a:lnTo>
                  <a:pt x="55668" y="1509"/>
                </a:lnTo>
                <a:lnTo>
                  <a:pt x="55873" y="1323"/>
                </a:lnTo>
                <a:lnTo>
                  <a:pt x="55985" y="1211"/>
                </a:lnTo>
                <a:lnTo>
                  <a:pt x="56059" y="1099"/>
                </a:lnTo>
                <a:lnTo>
                  <a:pt x="56097" y="1006"/>
                </a:lnTo>
                <a:lnTo>
                  <a:pt x="56097" y="969"/>
                </a:lnTo>
                <a:lnTo>
                  <a:pt x="56078" y="932"/>
                </a:lnTo>
                <a:lnTo>
                  <a:pt x="56041" y="894"/>
                </a:lnTo>
                <a:lnTo>
                  <a:pt x="56004" y="857"/>
                </a:lnTo>
                <a:lnTo>
                  <a:pt x="55911" y="839"/>
                </a:lnTo>
                <a:lnTo>
                  <a:pt x="55799" y="857"/>
                </a:lnTo>
                <a:lnTo>
                  <a:pt x="55687" y="913"/>
                </a:lnTo>
                <a:lnTo>
                  <a:pt x="55557" y="969"/>
                </a:lnTo>
                <a:lnTo>
                  <a:pt x="55464" y="1043"/>
                </a:lnTo>
                <a:lnTo>
                  <a:pt x="55371" y="1118"/>
                </a:lnTo>
                <a:lnTo>
                  <a:pt x="55315" y="1174"/>
                </a:lnTo>
                <a:lnTo>
                  <a:pt x="55184" y="1397"/>
                </a:lnTo>
                <a:lnTo>
                  <a:pt x="55129" y="1472"/>
                </a:lnTo>
                <a:lnTo>
                  <a:pt x="55091" y="1546"/>
                </a:lnTo>
                <a:lnTo>
                  <a:pt x="55035" y="1602"/>
                </a:lnTo>
                <a:lnTo>
                  <a:pt x="54942" y="1639"/>
                </a:lnTo>
                <a:lnTo>
                  <a:pt x="54831" y="1676"/>
                </a:lnTo>
                <a:lnTo>
                  <a:pt x="54663" y="1695"/>
                </a:lnTo>
                <a:lnTo>
                  <a:pt x="54477" y="1714"/>
                </a:lnTo>
                <a:lnTo>
                  <a:pt x="54254" y="1714"/>
                </a:lnTo>
                <a:lnTo>
                  <a:pt x="54142" y="1695"/>
                </a:lnTo>
                <a:lnTo>
                  <a:pt x="54049" y="1676"/>
                </a:lnTo>
                <a:lnTo>
                  <a:pt x="53956" y="1621"/>
                </a:lnTo>
                <a:lnTo>
                  <a:pt x="53881" y="1565"/>
                </a:lnTo>
                <a:lnTo>
                  <a:pt x="54049" y="1472"/>
                </a:lnTo>
                <a:lnTo>
                  <a:pt x="54291" y="1304"/>
                </a:lnTo>
                <a:lnTo>
                  <a:pt x="54402" y="1211"/>
                </a:lnTo>
                <a:lnTo>
                  <a:pt x="54477" y="1137"/>
                </a:lnTo>
                <a:lnTo>
                  <a:pt x="54533" y="1043"/>
                </a:lnTo>
                <a:lnTo>
                  <a:pt x="54551" y="1006"/>
                </a:lnTo>
                <a:lnTo>
                  <a:pt x="54551" y="988"/>
                </a:lnTo>
                <a:lnTo>
                  <a:pt x="54514" y="913"/>
                </a:lnTo>
                <a:lnTo>
                  <a:pt x="54440" y="876"/>
                </a:lnTo>
                <a:lnTo>
                  <a:pt x="54272" y="876"/>
                </a:lnTo>
                <a:lnTo>
                  <a:pt x="54179" y="894"/>
                </a:lnTo>
                <a:lnTo>
                  <a:pt x="54086" y="932"/>
                </a:lnTo>
                <a:lnTo>
                  <a:pt x="53937" y="1006"/>
                </a:lnTo>
                <a:lnTo>
                  <a:pt x="53844" y="1081"/>
                </a:lnTo>
                <a:lnTo>
                  <a:pt x="53769" y="1155"/>
                </a:lnTo>
                <a:lnTo>
                  <a:pt x="53676" y="1304"/>
                </a:lnTo>
                <a:lnTo>
                  <a:pt x="53639" y="1379"/>
                </a:lnTo>
                <a:lnTo>
                  <a:pt x="53583" y="1434"/>
                </a:lnTo>
                <a:lnTo>
                  <a:pt x="53509" y="1509"/>
                </a:lnTo>
                <a:lnTo>
                  <a:pt x="53397" y="1565"/>
                </a:lnTo>
                <a:lnTo>
                  <a:pt x="53285" y="1602"/>
                </a:lnTo>
                <a:lnTo>
                  <a:pt x="53155" y="1639"/>
                </a:lnTo>
                <a:lnTo>
                  <a:pt x="53006" y="1658"/>
                </a:lnTo>
                <a:lnTo>
                  <a:pt x="52690" y="1658"/>
                </a:lnTo>
                <a:lnTo>
                  <a:pt x="52522" y="1639"/>
                </a:lnTo>
                <a:lnTo>
                  <a:pt x="52392" y="1602"/>
                </a:lnTo>
                <a:lnTo>
                  <a:pt x="52280" y="1565"/>
                </a:lnTo>
                <a:lnTo>
                  <a:pt x="52410" y="1434"/>
                </a:lnTo>
                <a:lnTo>
                  <a:pt x="52615" y="1211"/>
                </a:lnTo>
                <a:lnTo>
                  <a:pt x="52708" y="1081"/>
                </a:lnTo>
                <a:lnTo>
                  <a:pt x="52764" y="969"/>
                </a:lnTo>
                <a:lnTo>
                  <a:pt x="52801" y="876"/>
                </a:lnTo>
                <a:lnTo>
                  <a:pt x="52801" y="839"/>
                </a:lnTo>
                <a:lnTo>
                  <a:pt x="52783" y="820"/>
                </a:lnTo>
                <a:lnTo>
                  <a:pt x="52745" y="783"/>
                </a:lnTo>
                <a:lnTo>
                  <a:pt x="52708" y="764"/>
                </a:lnTo>
                <a:lnTo>
                  <a:pt x="52671" y="746"/>
                </a:lnTo>
                <a:lnTo>
                  <a:pt x="52615" y="764"/>
                </a:lnTo>
                <a:lnTo>
                  <a:pt x="52522" y="801"/>
                </a:lnTo>
                <a:lnTo>
                  <a:pt x="52410" y="857"/>
                </a:lnTo>
                <a:lnTo>
                  <a:pt x="52317" y="932"/>
                </a:lnTo>
                <a:lnTo>
                  <a:pt x="52224" y="1006"/>
                </a:lnTo>
                <a:lnTo>
                  <a:pt x="52112" y="1137"/>
                </a:lnTo>
                <a:lnTo>
                  <a:pt x="52038" y="1285"/>
                </a:lnTo>
                <a:lnTo>
                  <a:pt x="52001" y="1416"/>
                </a:lnTo>
                <a:lnTo>
                  <a:pt x="51945" y="1509"/>
                </a:lnTo>
                <a:lnTo>
                  <a:pt x="51889" y="1565"/>
                </a:lnTo>
                <a:lnTo>
                  <a:pt x="51833" y="1621"/>
                </a:lnTo>
                <a:lnTo>
                  <a:pt x="51721" y="1695"/>
                </a:lnTo>
                <a:lnTo>
                  <a:pt x="51628" y="1751"/>
                </a:lnTo>
                <a:lnTo>
                  <a:pt x="51498" y="1788"/>
                </a:lnTo>
                <a:lnTo>
                  <a:pt x="51386" y="1807"/>
                </a:lnTo>
                <a:lnTo>
                  <a:pt x="51256" y="1825"/>
                </a:lnTo>
                <a:lnTo>
                  <a:pt x="51126" y="1825"/>
                </a:lnTo>
                <a:lnTo>
                  <a:pt x="51014" y="1788"/>
                </a:lnTo>
                <a:lnTo>
                  <a:pt x="50902" y="1732"/>
                </a:lnTo>
                <a:lnTo>
                  <a:pt x="51014" y="1639"/>
                </a:lnTo>
                <a:lnTo>
                  <a:pt x="51107" y="1509"/>
                </a:lnTo>
                <a:lnTo>
                  <a:pt x="51182" y="1379"/>
                </a:lnTo>
                <a:lnTo>
                  <a:pt x="51237" y="1230"/>
                </a:lnTo>
                <a:lnTo>
                  <a:pt x="51237" y="1174"/>
                </a:lnTo>
                <a:lnTo>
                  <a:pt x="51237" y="1118"/>
                </a:lnTo>
                <a:lnTo>
                  <a:pt x="51219" y="1062"/>
                </a:lnTo>
                <a:lnTo>
                  <a:pt x="51200" y="1025"/>
                </a:lnTo>
                <a:lnTo>
                  <a:pt x="51144" y="988"/>
                </a:lnTo>
                <a:lnTo>
                  <a:pt x="50977" y="988"/>
                </a:lnTo>
                <a:lnTo>
                  <a:pt x="50884" y="1006"/>
                </a:lnTo>
                <a:lnTo>
                  <a:pt x="50809" y="1025"/>
                </a:lnTo>
                <a:lnTo>
                  <a:pt x="50735" y="1062"/>
                </a:lnTo>
                <a:lnTo>
                  <a:pt x="50697" y="1099"/>
                </a:lnTo>
                <a:lnTo>
                  <a:pt x="50660" y="1137"/>
                </a:lnTo>
                <a:lnTo>
                  <a:pt x="50604" y="1248"/>
                </a:lnTo>
                <a:lnTo>
                  <a:pt x="50586" y="1360"/>
                </a:lnTo>
                <a:lnTo>
                  <a:pt x="50567" y="1453"/>
                </a:lnTo>
                <a:lnTo>
                  <a:pt x="50530" y="1565"/>
                </a:lnTo>
                <a:lnTo>
                  <a:pt x="50474" y="1658"/>
                </a:lnTo>
                <a:lnTo>
                  <a:pt x="50437" y="1676"/>
                </a:lnTo>
                <a:lnTo>
                  <a:pt x="50381" y="1714"/>
                </a:lnTo>
                <a:lnTo>
                  <a:pt x="50325" y="1732"/>
                </a:lnTo>
                <a:lnTo>
                  <a:pt x="50251" y="1732"/>
                </a:lnTo>
                <a:lnTo>
                  <a:pt x="50083" y="1714"/>
                </a:lnTo>
                <a:lnTo>
                  <a:pt x="49934" y="1676"/>
                </a:lnTo>
                <a:lnTo>
                  <a:pt x="49804" y="1602"/>
                </a:lnTo>
                <a:lnTo>
                  <a:pt x="49673" y="1546"/>
                </a:lnTo>
                <a:lnTo>
                  <a:pt x="49618" y="1490"/>
                </a:lnTo>
                <a:lnTo>
                  <a:pt x="49580" y="1434"/>
                </a:lnTo>
                <a:lnTo>
                  <a:pt x="49562" y="1397"/>
                </a:lnTo>
                <a:lnTo>
                  <a:pt x="49599" y="1285"/>
                </a:lnTo>
                <a:lnTo>
                  <a:pt x="49636" y="1211"/>
                </a:lnTo>
                <a:lnTo>
                  <a:pt x="49655" y="1118"/>
                </a:lnTo>
                <a:lnTo>
                  <a:pt x="49673" y="1062"/>
                </a:lnTo>
                <a:lnTo>
                  <a:pt x="49692" y="1006"/>
                </a:lnTo>
                <a:lnTo>
                  <a:pt x="49748" y="932"/>
                </a:lnTo>
                <a:lnTo>
                  <a:pt x="49767" y="894"/>
                </a:lnTo>
                <a:lnTo>
                  <a:pt x="49767" y="857"/>
                </a:lnTo>
                <a:lnTo>
                  <a:pt x="49748" y="801"/>
                </a:lnTo>
                <a:lnTo>
                  <a:pt x="49711" y="746"/>
                </a:lnTo>
                <a:lnTo>
                  <a:pt x="49673" y="727"/>
                </a:lnTo>
                <a:lnTo>
                  <a:pt x="49450" y="727"/>
                </a:lnTo>
                <a:lnTo>
                  <a:pt x="49282" y="746"/>
                </a:lnTo>
                <a:lnTo>
                  <a:pt x="49227" y="764"/>
                </a:lnTo>
                <a:lnTo>
                  <a:pt x="49189" y="783"/>
                </a:lnTo>
                <a:lnTo>
                  <a:pt x="49152" y="839"/>
                </a:lnTo>
                <a:lnTo>
                  <a:pt x="49134" y="894"/>
                </a:lnTo>
                <a:lnTo>
                  <a:pt x="49115" y="988"/>
                </a:lnTo>
                <a:lnTo>
                  <a:pt x="49134" y="1099"/>
                </a:lnTo>
                <a:lnTo>
                  <a:pt x="49152" y="1211"/>
                </a:lnTo>
                <a:lnTo>
                  <a:pt x="49152" y="1323"/>
                </a:lnTo>
                <a:lnTo>
                  <a:pt x="49134" y="1360"/>
                </a:lnTo>
                <a:lnTo>
                  <a:pt x="49115" y="1416"/>
                </a:lnTo>
                <a:lnTo>
                  <a:pt x="49078" y="1453"/>
                </a:lnTo>
                <a:lnTo>
                  <a:pt x="49022" y="1490"/>
                </a:lnTo>
                <a:lnTo>
                  <a:pt x="48947" y="1527"/>
                </a:lnTo>
                <a:lnTo>
                  <a:pt x="48854" y="1565"/>
                </a:lnTo>
                <a:lnTo>
                  <a:pt x="48594" y="1565"/>
                </a:lnTo>
                <a:lnTo>
                  <a:pt x="48445" y="1527"/>
                </a:lnTo>
                <a:lnTo>
                  <a:pt x="48389" y="1509"/>
                </a:lnTo>
                <a:lnTo>
                  <a:pt x="48352" y="1472"/>
                </a:lnTo>
                <a:lnTo>
                  <a:pt x="48333" y="1416"/>
                </a:lnTo>
                <a:lnTo>
                  <a:pt x="48333" y="1379"/>
                </a:lnTo>
                <a:lnTo>
                  <a:pt x="48352" y="1341"/>
                </a:lnTo>
                <a:lnTo>
                  <a:pt x="48370" y="1323"/>
                </a:lnTo>
                <a:lnTo>
                  <a:pt x="48445" y="1267"/>
                </a:lnTo>
                <a:lnTo>
                  <a:pt x="48482" y="1230"/>
                </a:lnTo>
                <a:lnTo>
                  <a:pt x="48482" y="1174"/>
                </a:lnTo>
                <a:lnTo>
                  <a:pt x="48501" y="1062"/>
                </a:lnTo>
                <a:lnTo>
                  <a:pt x="48519" y="950"/>
                </a:lnTo>
                <a:lnTo>
                  <a:pt x="48538" y="876"/>
                </a:lnTo>
                <a:lnTo>
                  <a:pt x="48556" y="820"/>
                </a:lnTo>
                <a:lnTo>
                  <a:pt x="48519" y="783"/>
                </a:lnTo>
                <a:lnTo>
                  <a:pt x="48463" y="801"/>
                </a:lnTo>
                <a:lnTo>
                  <a:pt x="48370" y="839"/>
                </a:lnTo>
                <a:lnTo>
                  <a:pt x="48221" y="932"/>
                </a:lnTo>
                <a:lnTo>
                  <a:pt x="48147" y="988"/>
                </a:lnTo>
                <a:lnTo>
                  <a:pt x="48091" y="1025"/>
                </a:lnTo>
                <a:lnTo>
                  <a:pt x="48072" y="1081"/>
                </a:lnTo>
                <a:lnTo>
                  <a:pt x="48072" y="1137"/>
                </a:lnTo>
                <a:lnTo>
                  <a:pt x="48054" y="1174"/>
                </a:lnTo>
                <a:lnTo>
                  <a:pt x="48016" y="1230"/>
                </a:lnTo>
                <a:lnTo>
                  <a:pt x="47942" y="1285"/>
                </a:lnTo>
                <a:lnTo>
                  <a:pt x="47830" y="1341"/>
                </a:lnTo>
                <a:lnTo>
                  <a:pt x="47719" y="1379"/>
                </a:lnTo>
                <a:lnTo>
                  <a:pt x="47477" y="1379"/>
                </a:lnTo>
                <a:lnTo>
                  <a:pt x="47365" y="1360"/>
                </a:lnTo>
                <a:lnTo>
                  <a:pt x="47495" y="1230"/>
                </a:lnTo>
                <a:lnTo>
                  <a:pt x="47570" y="1155"/>
                </a:lnTo>
                <a:lnTo>
                  <a:pt x="47625" y="1062"/>
                </a:lnTo>
                <a:lnTo>
                  <a:pt x="47663" y="988"/>
                </a:lnTo>
                <a:lnTo>
                  <a:pt x="47681" y="894"/>
                </a:lnTo>
                <a:lnTo>
                  <a:pt x="47663" y="857"/>
                </a:lnTo>
                <a:lnTo>
                  <a:pt x="47644" y="839"/>
                </a:lnTo>
                <a:lnTo>
                  <a:pt x="47607" y="801"/>
                </a:lnTo>
                <a:lnTo>
                  <a:pt x="47551" y="783"/>
                </a:lnTo>
                <a:lnTo>
                  <a:pt x="47439" y="764"/>
                </a:lnTo>
                <a:lnTo>
                  <a:pt x="47346" y="783"/>
                </a:lnTo>
                <a:lnTo>
                  <a:pt x="47272" y="839"/>
                </a:lnTo>
                <a:lnTo>
                  <a:pt x="47216" y="932"/>
                </a:lnTo>
                <a:lnTo>
                  <a:pt x="47104" y="1099"/>
                </a:lnTo>
                <a:lnTo>
                  <a:pt x="47030" y="1248"/>
                </a:lnTo>
                <a:lnTo>
                  <a:pt x="46825" y="1490"/>
                </a:lnTo>
                <a:lnTo>
                  <a:pt x="46713" y="1602"/>
                </a:lnTo>
                <a:lnTo>
                  <a:pt x="46601" y="1676"/>
                </a:lnTo>
                <a:lnTo>
                  <a:pt x="46490" y="1732"/>
                </a:lnTo>
                <a:lnTo>
                  <a:pt x="46341" y="1751"/>
                </a:lnTo>
                <a:lnTo>
                  <a:pt x="46173" y="1732"/>
                </a:lnTo>
                <a:lnTo>
                  <a:pt x="46006" y="1676"/>
                </a:lnTo>
                <a:lnTo>
                  <a:pt x="46099" y="1583"/>
                </a:lnTo>
                <a:lnTo>
                  <a:pt x="46211" y="1453"/>
                </a:lnTo>
                <a:lnTo>
                  <a:pt x="46322" y="1304"/>
                </a:lnTo>
                <a:lnTo>
                  <a:pt x="46434" y="1155"/>
                </a:lnTo>
                <a:lnTo>
                  <a:pt x="46490" y="1006"/>
                </a:lnTo>
                <a:lnTo>
                  <a:pt x="46490" y="932"/>
                </a:lnTo>
                <a:lnTo>
                  <a:pt x="46490" y="876"/>
                </a:lnTo>
                <a:lnTo>
                  <a:pt x="46471" y="839"/>
                </a:lnTo>
                <a:lnTo>
                  <a:pt x="46415" y="801"/>
                </a:lnTo>
                <a:lnTo>
                  <a:pt x="46359" y="764"/>
                </a:lnTo>
                <a:lnTo>
                  <a:pt x="46211" y="764"/>
                </a:lnTo>
                <a:lnTo>
                  <a:pt x="46136" y="783"/>
                </a:lnTo>
                <a:lnTo>
                  <a:pt x="46006" y="839"/>
                </a:lnTo>
                <a:lnTo>
                  <a:pt x="45857" y="950"/>
                </a:lnTo>
                <a:lnTo>
                  <a:pt x="45745" y="1081"/>
                </a:lnTo>
                <a:lnTo>
                  <a:pt x="45633" y="1230"/>
                </a:lnTo>
                <a:lnTo>
                  <a:pt x="45577" y="1379"/>
                </a:lnTo>
                <a:lnTo>
                  <a:pt x="45559" y="1434"/>
                </a:lnTo>
                <a:lnTo>
                  <a:pt x="45559" y="1509"/>
                </a:lnTo>
                <a:lnTo>
                  <a:pt x="45577" y="1583"/>
                </a:lnTo>
                <a:lnTo>
                  <a:pt x="45596" y="1639"/>
                </a:lnTo>
                <a:lnTo>
                  <a:pt x="45484" y="1676"/>
                </a:lnTo>
                <a:lnTo>
                  <a:pt x="45317" y="1714"/>
                </a:lnTo>
                <a:lnTo>
                  <a:pt x="45131" y="1732"/>
                </a:lnTo>
                <a:lnTo>
                  <a:pt x="44944" y="1751"/>
                </a:lnTo>
                <a:lnTo>
                  <a:pt x="44740" y="1732"/>
                </a:lnTo>
                <a:lnTo>
                  <a:pt x="44591" y="1695"/>
                </a:lnTo>
                <a:lnTo>
                  <a:pt x="44516" y="1658"/>
                </a:lnTo>
                <a:lnTo>
                  <a:pt x="44460" y="1621"/>
                </a:lnTo>
                <a:lnTo>
                  <a:pt x="44405" y="1565"/>
                </a:lnTo>
                <a:lnTo>
                  <a:pt x="44386" y="1490"/>
                </a:lnTo>
                <a:lnTo>
                  <a:pt x="44367" y="1434"/>
                </a:lnTo>
                <a:lnTo>
                  <a:pt x="44386" y="1379"/>
                </a:lnTo>
                <a:lnTo>
                  <a:pt x="44405" y="1341"/>
                </a:lnTo>
                <a:lnTo>
                  <a:pt x="44442" y="1285"/>
                </a:lnTo>
                <a:lnTo>
                  <a:pt x="44535" y="1192"/>
                </a:lnTo>
                <a:lnTo>
                  <a:pt x="44647" y="1118"/>
                </a:lnTo>
                <a:lnTo>
                  <a:pt x="44758" y="1025"/>
                </a:lnTo>
                <a:lnTo>
                  <a:pt x="44870" y="932"/>
                </a:lnTo>
                <a:lnTo>
                  <a:pt x="44944" y="839"/>
                </a:lnTo>
                <a:lnTo>
                  <a:pt x="44963" y="783"/>
                </a:lnTo>
                <a:lnTo>
                  <a:pt x="44982" y="727"/>
                </a:lnTo>
                <a:lnTo>
                  <a:pt x="44963" y="652"/>
                </a:lnTo>
                <a:lnTo>
                  <a:pt x="44944" y="597"/>
                </a:lnTo>
                <a:lnTo>
                  <a:pt x="44926" y="559"/>
                </a:lnTo>
                <a:lnTo>
                  <a:pt x="44870" y="541"/>
                </a:lnTo>
                <a:lnTo>
                  <a:pt x="44833" y="522"/>
                </a:lnTo>
                <a:lnTo>
                  <a:pt x="44777" y="522"/>
                </a:lnTo>
                <a:lnTo>
                  <a:pt x="44647" y="559"/>
                </a:lnTo>
                <a:lnTo>
                  <a:pt x="44498" y="634"/>
                </a:lnTo>
                <a:lnTo>
                  <a:pt x="44367" y="708"/>
                </a:lnTo>
                <a:lnTo>
                  <a:pt x="44256" y="801"/>
                </a:lnTo>
                <a:lnTo>
                  <a:pt x="44181" y="894"/>
                </a:lnTo>
                <a:lnTo>
                  <a:pt x="44107" y="1006"/>
                </a:lnTo>
                <a:lnTo>
                  <a:pt x="44069" y="1137"/>
                </a:lnTo>
                <a:lnTo>
                  <a:pt x="44032" y="1230"/>
                </a:lnTo>
                <a:lnTo>
                  <a:pt x="43995" y="1304"/>
                </a:lnTo>
                <a:lnTo>
                  <a:pt x="43939" y="1379"/>
                </a:lnTo>
                <a:lnTo>
                  <a:pt x="43846" y="1434"/>
                </a:lnTo>
                <a:lnTo>
                  <a:pt x="43716" y="1453"/>
                </a:lnTo>
                <a:lnTo>
                  <a:pt x="43529" y="1472"/>
                </a:lnTo>
                <a:lnTo>
                  <a:pt x="43436" y="1453"/>
                </a:lnTo>
                <a:lnTo>
                  <a:pt x="43306" y="1434"/>
                </a:lnTo>
                <a:lnTo>
                  <a:pt x="43194" y="1397"/>
                </a:lnTo>
                <a:lnTo>
                  <a:pt x="43139" y="1379"/>
                </a:lnTo>
                <a:lnTo>
                  <a:pt x="43101" y="1341"/>
                </a:lnTo>
                <a:lnTo>
                  <a:pt x="43045" y="1267"/>
                </a:lnTo>
                <a:lnTo>
                  <a:pt x="43027" y="1211"/>
                </a:lnTo>
                <a:lnTo>
                  <a:pt x="43027" y="1155"/>
                </a:lnTo>
                <a:lnTo>
                  <a:pt x="43064" y="1118"/>
                </a:lnTo>
                <a:lnTo>
                  <a:pt x="43139" y="1006"/>
                </a:lnTo>
                <a:lnTo>
                  <a:pt x="43194" y="950"/>
                </a:lnTo>
                <a:lnTo>
                  <a:pt x="43269" y="857"/>
                </a:lnTo>
                <a:lnTo>
                  <a:pt x="43381" y="652"/>
                </a:lnTo>
                <a:lnTo>
                  <a:pt x="43418" y="541"/>
                </a:lnTo>
                <a:lnTo>
                  <a:pt x="43436" y="448"/>
                </a:lnTo>
                <a:lnTo>
                  <a:pt x="43418" y="392"/>
                </a:lnTo>
                <a:lnTo>
                  <a:pt x="43399" y="355"/>
                </a:lnTo>
                <a:lnTo>
                  <a:pt x="43362" y="355"/>
                </a:lnTo>
                <a:lnTo>
                  <a:pt x="43269" y="336"/>
                </a:lnTo>
                <a:lnTo>
                  <a:pt x="43101" y="373"/>
                </a:lnTo>
                <a:lnTo>
                  <a:pt x="43027" y="392"/>
                </a:lnTo>
                <a:lnTo>
                  <a:pt x="42952" y="429"/>
                </a:lnTo>
                <a:lnTo>
                  <a:pt x="42915" y="485"/>
                </a:lnTo>
                <a:lnTo>
                  <a:pt x="42878" y="522"/>
                </a:lnTo>
                <a:lnTo>
                  <a:pt x="42822" y="615"/>
                </a:lnTo>
                <a:lnTo>
                  <a:pt x="42803" y="727"/>
                </a:lnTo>
                <a:lnTo>
                  <a:pt x="42803" y="969"/>
                </a:lnTo>
                <a:lnTo>
                  <a:pt x="42785" y="1081"/>
                </a:lnTo>
                <a:lnTo>
                  <a:pt x="42748" y="1174"/>
                </a:lnTo>
                <a:lnTo>
                  <a:pt x="42692" y="1230"/>
                </a:lnTo>
                <a:lnTo>
                  <a:pt x="42636" y="1285"/>
                </a:lnTo>
                <a:lnTo>
                  <a:pt x="42487" y="1379"/>
                </a:lnTo>
                <a:lnTo>
                  <a:pt x="42319" y="1453"/>
                </a:lnTo>
                <a:lnTo>
                  <a:pt x="42133" y="1490"/>
                </a:lnTo>
                <a:lnTo>
                  <a:pt x="41928" y="1527"/>
                </a:lnTo>
                <a:lnTo>
                  <a:pt x="41742" y="1546"/>
                </a:lnTo>
                <a:lnTo>
                  <a:pt x="41575" y="1546"/>
                </a:lnTo>
                <a:lnTo>
                  <a:pt x="41426" y="1527"/>
                </a:lnTo>
                <a:lnTo>
                  <a:pt x="41686" y="1304"/>
                </a:lnTo>
                <a:lnTo>
                  <a:pt x="41854" y="1137"/>
                </a:lnTo>
                <a:lnTo>
                  <a:pt x="41891" y="1062"/>
                </a:lnTo>
                <a:lnTo>
                  <a:pt x="41928" y="988"/>
                </a:lnTo>
                <a:lnTo>
                  <a:pt x="41947" y="932"/>
                </a:lnTo>
                <a:lnTo>
                  <a:pt x="41947" y="894"/>
                </a:lnTo>
                <a:lnTo>
                  <a:pt x="41928" y="857"/>
                </a:lnTo>
                <a:lnTo>
                  <a:pt x="41891" y="820"/>
                </a:lnTo>
                <a:lnTo>
                  <a:pt x="41798" y="783"/>
                </a:lnTo>
                <a:lnTo>
                  <a:pt x="41686" y="783"/>
                </a:lnTo>
                <a:lnTo>
                  <a:pt x="41537" y="801"/>
                </a:lnTo>
                <a:lnTo>
                  <a:pt x="41370" y="839"/>
                </a:lnTo>
                <a:lnTo>
                  <a:pt x="41202" y="913"/>
                </a:lnTo>
                <a:lnTo>
                  <a:pt x="41053" y="988"/>
                </a:lnTo>
                <a:lnTo>
                  <a:pt x="40942" y="1081"/>
                </a:lnTo>
                <a:lnTo>
                  <a:pt x="40848" y="1192"/>
                </a:lnTo>
                <a:lnTo>
                  <a:pt x="40811" y="1248"/>
                </a:lnTo>
                <a:lnTo>
                  <a:pt x="40793" y="1323"/>
                </a:lnTo>
                <a:lnTo>
                  <a:pt x="40793" y="1379"/>
                </a:lnTo>
                <a:lnTo>
                  <a:pt x="40811" y="1434"/>
                </a:lnTo>
                <a:lnTo>
                  <a:pt x="40848" y="1509"/>
                </a:lnTo>
                <a:lnTo>
                  <a:pt x="40904" y="1565"/>
                </a:lnTo>
                <a:lnTo>
                  <a:pt x="40755" y="1621"/>
                </a:lnTo>
                <a:lnTo>
                  <a:pt x="40588" y="1676"/>
                </a:lnTo>
                <a:lnTo>
                  <a:pt x="40364" y="1732"/>
                </a:lnTo>
                <a:lnTo>
                  <a:pt x="40141" y="1751"/>
                </a:lnTo>
                <a:lnTo>
                  <a:pt x="39936" y="1770"/>
                </a:lnTo>
                <a:lnTo>
                  <a:pt x="39731" y="1751"/>
                </a:lnTo>
                <a:lnTo>
                  <a:pt x="39638" y="1732"/>
                </a:lnTo>
                <a:lnTo>
                  <a:pt x="39545" y="1695"/>
                </a:lnTo>
                <a:lnTo>
                  <a:pt x="39471" y="1639"/>
                </a:lnTo>
                <a:lnTo>
                  <a:pt x="39415" y="1583"/>
                </a:lnTo>
                <a:lnTo>
                  <a:pt x="39620" y="1434"/>
                </a:lnTo>
                <a:lnTo>
                  <a:pt x="39880" y="1211"/>
                </a:lnTo>
                <a:lnTo>
                  <a:pt x="40011" y="1099"/>
                </a:lnTo>
                <a:lnTo>
                  <a:pt x="40104" y="969"/>
                </a:lnTo>
                <a:lnTo>
                  <a:pt x="40178" y="857"/>
                </a:lnTo>
                <a:lnTo>
                  <a:pt x="40197" y="801"/>
                </a:lnTo>
                <a:lnTo>
                  <a:pt x="40197" y="764"/>
                </a:lnTo>
                <a:lnTo>
                  <a:pt x="40178" y="708"/>
                </a:lnTo>
                <a:lnTo>
                  <a:pt x="40160" y="652"/>
                </a:lnTo>
                <a:lnTo>
                  <a:pt x="40122" y="615"/>
                </a:lnTo>
                <a:lnTo>
                  <a:pt x="40085" y="597"/>
                </a:lnTo>
                <a:lnTo>
                  <a:pt x="39992" y="597"/>
                </a:lnTo>
                <a:lnTo>
                  <a:pt x="39880" y="634"/>
                </a:lnTo>
                <a:lnTo>
                  <a:pt x="39750" y="690"/>
                </a:lnTo>
                <a:lnTo>
                  <a:pt x="39638" y="746"/>
                </a:lnTo>
                <a:lnTo>
                  <a:pt x="39471" y="876"/>
                </a:lnTo>
                <a:lnTo>
                  <a:pt x="39396" y="969"/>
                </a:lnTo>
                <a:lnTo>
                  <a:pt x="39340" y="1062"/>
                </a:lnTo>
                <a:lnTo>
                  <a:pt x="39229" y="1248"/>
                </a:lnTo>
                <a:lnTo>
                  <a:pt x="39191" y="1341"/>
                </a:lnTo>
                <a:lnTo>
                  <a:pt x="39136" y="1416"/>
                </a:lnTo>
                <a:lnTo>
                  <a:pt x="39061" y="1490"/>
                </a:lnTo>
                <a:lnTo>
                  <a:pt x="38968" y="1565"/>
                </a:lnTo>
                <a:lnTo>
                  <a:pt x="38838" y="1621"/>
                </a:lnTo>
                <a:lnTo>
                  <a:pt x="38689" y="1658"/>
                </a:lnTo>
                <a:lnTo>
                  <a:pt x="38540" y="1676"/>
                </a:lnTo>
                <a:lnTo>
                  <a:pt x="38372" y="1676"/>
                </a:lnTo>
                <a:lnTo>
                  <a:pt x="38223" y="1658"/>
                </a:lnTo>
                <a:lnTo>
                  <a:pt x="38074" y="1602"/>
                </a:lnTo>
                <a:lnTo>
                  <a:pt x="38019" y="1565"/>
                </a:lnTo>
                <a:lnTo>
                  <a:pt x="37963" y="1509"/>
                </a:lnTo>
                <a:lnTo>
                  <a:pt x="37925" y="1453"/>
                </a:lnTo>
                <a:lnTo>
                  <a:pt x="37888" y="1397"/>
                </a:lnTo>
                <a:lnTo>
                  <a:pt x="38019" y="1304"/>
                </a:lnTo>
                <a:lnTo>
                  <a:pt x="38205" y="1174"/>
                </a:lnTo>
                <a:lnTo>
                  <a:pt x="38298" y="1081"/>
                </a:lnTo>
                <a:lnTo>
                  <a:pt x="38372" y="1006"/>
                </a:lnTo>
                <a:lnTo>
                  <a:pt x="38410" y="932"/>
                </a:lnTo>
                <a:lnTo>
                  <a:pt x="38410" y="876"/>
                </a:lnTo>
                <a:lnTo>
                  <a:pt x="38372" y="783"/>
                </a:lnTo>
                <a:lnTo>
                  <a:pt x="38298" y="746"/>
                </a:lnTo>
                <a:lnTo>
                  <a:pt x="38223" y="727"/>
                </a:lnTo>
                <a:lnTo>
                  <a:pt x="38130" y="746"/>
                </a:lnTo>
                <a:lnTo>
                  <a:pt x="38037" y="764"/>
                </a:lnTo>
                <a:lnTo>
                  <a:pt x="37944" y="801"/>
                </a:lnTo>
                <a:lnTo>
                  <a:pt x="37870" y="857"/>
                </a:lnTo>
                <a:lnTo>
                  <a:pt x="37814" y="913"/>
                </a:lnTo>
                <a:lnTo>
                  <a:pt x="37721" y="1006"/>
                </a:lnTo>
                <a:lnTo>
                  <a:pt x="37665" y="1099"/>
                </a:lnTo>
                <a:lnTo>
                  <a:pt x="37590" y="1248"/>
                </a:lnTo>
                <a:lnTo>
                  <a:pt x="37534" y="1304"/>
                </a:lnTo>
                <a:lnTo>
                  <a:pt x="37460" y="1360"/>
                </a:lnTo>
                <a:lnTo>
                  <a:pt x="37367" y="1397"/>
                </a:lnTo>
                <a:lnTo>
                  <a:pt x="37199" y="1434"/>
                </a:lnTo>
                <a:lnTo>
                  <a:pt x="36957" y="1472"/>
                </a:lnTo>
                <a:lnTo>
                  <a:pt x="36715" y="1472"/>
                </a:lnTo>
                <a:lnTo>
                  <a:pt x="36473" y="1434"/>
                </a:lnTo>
                <a:lnTo>
                  <a:pt x="36231" y="1379"/>
                </a:lnTo>
                <a:lnTo>
                  <a:pt x="36250" y="1341"/>
                </a:lnTo>
                <a:lnTo>
                  <a:pt x="36287" y="1304"/>
                </a:lnTo>
                <a:lnTo>
                  <a:pt x="36380" y="1211"/>
                </a:lnTo>
                <a:lnTo>
                  <a:pt x="36529" y="1155"/>
                </a:lnTo>
                <a:lnTo>
                  <a:pt x="36697" y="1081"/>
                </a:lnTo>
                <a:lnTo>
                  <a:pt x="36846" y="1025"/>
                </a:lnTo>
                <a:lnTo>
                  <a:pt x="36995" y="950"/>
                </a:lnTo>
                <a:lnTo>
                  <a:pt x="37088" y="876"/>
                </a:lnTo>
                <a:lnTo>
                  <a:pt x="37125" y="839"/>
                </a:lnTo>
                <a:lnTo>
                  <a:pt x="37144" y="801"/>
                </a:lnTo>
                <a:lnTo>
                  <a:pt x="37144" y="746"/>
                </a:lnTo>
                <a:lnTo>
                  <a:pt x="37144" y="690"/>
                </a:lnTo>
                <a:lnTo>
                  <a:pt x="37125" y="652"/>
                </a:lnTo>
                <a:lnTo>
                  <a:pt x="37088" y="634"/>
                </a:lnTo>
                <a:lnTo>
                  <a:pt x="36995" y="597"/>
                </a:lnTo>
                <a:lnTo>
                  <a:pt x="36901" y="597"/>
                </a:lnTo>
                <a:lnTo>
                  <a:pt x="36771" y="615"/>
                </a:lnTo>
                <a:lnTo>
                  <a:pt x="36659" y="634"/>
                </a:lnTo>
                <a:lnTo>
                  <a:pt x="36548" y="671"/>
                </a:lnTo>
                <a:lnTo>
                  <a:pt x="36455" y="727"/>
                </a:lnTo>
                <a:lnTo>
                  <a:pt x="36362" y="801"/>
                </a:lnTo>
                <a:lnTo>
                  <a:pt x="36268" y="876"/>
                </a:lnTo>
                <a:lnTo>
                  <a:pt x="36120" y="1062"/>
                </a:lnTo>
                <a:lnTo>
                  <a:pt x="35952" y="1248"/>
                </a:lnTo>
                <a:lnTo>
                  <a:pt x="35859" y="1323"/>
                </a:lnTo>
                <a:lnTo>
                  <a:pt x="35766" y="1397"/>
                </a:lnTo>
                <a:lnTo>
                  <a:pt x="35635" y="1472"/>
                </a:lnTo>
                <a:lnTo>
                  <a:pt x="35486" y="1546"/>
                </a:lnTo>
                <a:lnTo>
                  <a:pt x="35319" y="1602"/>
                </a:lnTo>
                <a:lnTo>
                  <a:pt x="35170" y="1621"/>
                </a:lnTo>
                <a:lnTo>
                  <a:pt x="35002" y="1639"/>
                </a:lnTo>
                <a:lnTo>
                  <a:pt x="34853" y="1602"/>
                </a:lnTo>
                <a:lnTo>
                  <a:pt x="34705" y="1546"/>
                </a:lnTo>
                <a:lnTo>
                  <a:pt x="34649" y="1509"/>
                </a:lnTo>
                <a:lnTo>
                  <a:pt x="34593" y="1453"/>
                </a:lnTo>
                <a:lnTo>
                  <a:pt x="34742" y="1341"/>
                </a:lnTo>
                <a:lnTo>
                  <a:pt x="34928" y="1174"/>
                </a:lnTo>
                <a:lnTo>
                  <a:pt x="35021" y="1081"/>
                </a:lnTo>
                <a:lnTo>
                  <a:pt x="35096" y="988"/>
                </a:lnTo>
                <a:lnTo>
                  <a:pt x="35114" y="894"/>
                </a:lnTo>
                <a:lnTo>
                  <a:pt x="35114" y="857"/>
                </a:lnTo>
                <a:lnTo>
                  <a:pt x="35096" y="801"/>
                </a:lnTo>
                <a:lnTo>
                  <a:pt x="35058" y="764"/>
                </a:lnTo>
                <a:lnTo>
                  <a:pt x="35021" y="727"/>
                </a:lnTo>
                <a:lnTo>
                  <a:pt x="34947" y="690"/>
                </a:lnTo>
                <a:lnTo>
                  <a:pt x="34891" y="671"/>
                </a:lnTo>
                <a:lnTo>
                  <a:pt x="34742" y="671"/>
                </a:lnTo>
                <a:lnTo>
                  <a:pt x="34630" y="690"/>
                </a:lnTo>
                <a:lnTo>
                  <a:pt x="34537" y="727"/>
                </a:lnTo>
                <a:lnTo>
                  <a:pt x="34444" y="783"/>
                </a:lnTo>
                <a:lnTo>
                  <a:pt x="34388" y="839"/>
                </a:lnTo>
                <a:lnTo>
                  <a:pt x="34351" y="913"/>
                </a:lnTo>
                <a:lnTo>
                  <a:pt x="34314" y="1043"/>
                </a:lnTo>
                <a:lnTo>
                  <a:pt x="34276" y="1192"/>
                </a:lnTo>
                <a:lnTo>
                  <a:pt x="34239" y="1341"/>
                </a:lnTo>
                <a:lnTo>
                  <a:pt x="34220" y="1397"/>
                </a:lnTo>
                <a:lnTo>
                  <a:pt x="34165" y="1453"/>
                </a:lnTo>
                <a:lnTo>
                  <a:pt x="34109" y="1490"/>
                </a:lnTo>
                <a:lnTo>
                  <a:pt x="34034" y="1527"/>
                </a:lnTo>
                <a:lnTo>
                  <a:pt x="33923" y="1565"/>
                </a:lnTo>
                <a:lnTo>
                  <a:pt x="33643" y="1565"/>
                </a:lnTo>
                <a:lnTo>
                  <a:pt x="33457" y="1527"/>
                </a:lnTo>
                <a:lnTo>
                  <a:pt x="33383" y="1490"/>
                </a:lnTo>
                <a:lnTo>
                  <a:pt x="33308" y="1453"/>
                </a:lnTo>
                <a:lnTo>
                  <a:pt x="33252" y="1397"/>
                </a:lnTo>
                <a:lnTo>
                  <a:pt x="33215" y="1341"/>
                </a:lnTo>
                <a:lnTo>
                  <a:pt x="33196" y="1267"/>
                </a:lnTo>
                <a:lnTo>
                  <a:pt x="33215" y="1192"/>
                </a:lnTo>
                <a:lnTo>
                  <a:pt x="33252" y="1137"/>
                </a:lnTo>
                <a:lnTo>
                  <a:pt x="33308" y="1081"/>
                </a:lnTo>
                <a:lnTo>
                  <a:pt x="33439" y="950"/>
                </a:lnTo>
                <a:lnTo>
                  <a:pt x="33494" y="894"/>
                </a:lnTo>
                <a:lnTo>
                  <a:pt x="33532" y="839"/>
                </a:lnTo>
                <a:lnTo>
                  <a:pt x="33587" y="727"/>
                </a:lnTo>
                <a:lnTo>
                  <a:pt x="33606" y="634"/>
                </a:lnTo>
                <a:lnTo>
                  <a:pt x="33606" y="559"/>
                </a:lnTo>
                <a:lnTo>
                  <a:pt x="33606" y="522"/>
                </a:lnTo>
                <a:lnTo>
                  <a:pt x="33587" y="485"/>
                </a:lnTo>
                <a:lnTo>
                  <a:pt x="33550" y="466"/>
                </a:lnTo>
                <a:lnTo>
                  <a:pt x="33494" y="448"/>
                </a:lnTo>
                <a:lnTo>
                  <a:pt x="33457" y="466"/>
                </a:lnTo>
                <a:lnTo>
                  <a:pt x="33327" y="503"/>
                </a:lnTo>
                <a:lnTo>
                  <a:pt x="33196" y="597"/>
                </a:lnTo>
                <a:lnTo>
                  <a:pt x="33066" y="708"/>
                </a:lnTo>
                <a:lnTo>
                  <a:pt x="32973" y="820"/>
                </a:lnTo>
                <a:lnTo>
                  <a:pt x="32917" y="894"/>
                </a:lnTo>
                <a:lnTo>
                  <a:pt x="32899" y="969"/>
                </a:lnTo>
                <a:lnTo>
                  <a:pt x="32899" y="1081"/>
                </a:lnTo>
                <a:lnTo>
                  <a:pt x="32899" y="1137"/>
                </a:lnTo>
                <a:lnTo>
                  <a:pt x="32899" y="1174"/>
                </a:lnTo>
                <a:lnTo>
                  <a:pt x="32861" y="1230"/>
                </a:lnTo>
                <a:lnTo>
                  <a:pt x="32787" y="1285"/>
                </a:lnTo>
                <a:lnTo>
                  <a:pt x="32731" y="1323"/>
                </a:lnTo>
                <a:lnTo>
                  <a:pt x="32657" y="1341"/>
                </a:lnTo>
                <a:lnTo>
                  <a:pt x="32489" y="1379"/>
                </a:lnTo>
                <a:lnTo>
                  <a:pt x="32340" y="1360"/>
                </a:lnTo>
                <a:lnTo>
                  <a:pt x="32266" y="1341"/>
                </a:lnTo>
                <a:lnTo>
                  <a:pt x="32210" y="1304"/>
                </a:lnTo>
                <a:lnTo>
                  <a:pt x="32117" y="1248"/>
                </a:lnTo>
                <a:lnTo>
                  <a:pt x="32061" y="1192"/>
                </a:lnTo>
                <a:lnTo>
                  <a:pt x="32024" y="1137"/>
                </a:lnTo>
                <a:lnTo>
                  <a:pt x="32024" y="1081"/>
                </a:lnTo>
                <a:lnTo>
                  <a:pt x="32042" y="1025"/>
                </a:lnTo>
                <a:lnTo>
                  <a:pt x="32079" y="988"/>
                </a:lnTo>
                <a:lnTo>
                  <a:pt x="32172" y="876"/>
                </a:lnTo>
                <a:lnTo>
                  <a:pt x="32284" y="783"/>
                </a:lnTo>
                <a:lnTo>
                  <a:pt x="32377" y="690"/>
                </a:lnTo>
                <a:lnTo>
                  <a:pt x="32396" y="634"/>
                </a:lnTo>
                <a:lnTo>
                  <a:pt x="32415" y="578"/>
                </a:lnTo>
                <a:lnTo>
                  <a:pt x="32415" y="522"/>
                </a:lnTo>
                <a:lnTo>
                  <a:pt x="32377" y="485"/>
                </a:lnTo>
                <a:lnTo>
                  <a:pt x="32321" y="429"/>
                </a:lnTo>
                <a:lnTo>
                  <a:pt x="32266" y="410"/>
                </a:lnTo>
                <a:lnTo>
                  <a:pt x="32191" y="429"/>
                </a:lnTo>
                <a:lnTo>
                  <a:pt x="32117" y="448"/>
                </a:lnTo>
                <a:lnTo>
                  <a:pt x="31986" y="541"/>
                </a:lnTo>
                <a:lnTo>
                  <a:pt x="31893" y="634"/>
                </a:lnTo>
                <a:lnTo>
                  <a:pt x="31819" y="727"/>
                </a:lnTo>
                <a:lnTo>
                  <a:pt x="31782" y="820"/>
                </a:lnTo>
                <a:lnTo>
                  <a:pt x="31763" y="950"/>
                </a:lnTo>
                <a:lnTo>
                  <a:pt x="31744" y="1025"/>
                </a:lnTo>
                <a:lnTo>
                  <a:pt x="31707" y="1099"/>
                </a:lnTo>
                <a:lnTo>
                  <a:pt x="31651" y="1174"/>
                </a:lnTo>
                <a:lnTo>
                  <a:pt x="31577" y="1267"/>
                </a:lnTo>
                <a:lnTo>
                  <a:pt x="31446" y="1360"/>
                </a:lnTo>
                <a:lnTo>
                  <a:pt x="31279" y="1434"/>
                </a:lnTo>
                <a:lnTo>
                  <a:pt x="31074" y="1527"/>
                </a:lnTo>
                <a:lnTo>
                  <a:pt x="30832" y="1583"/>
                </a:lnTo>
                <a:lnTo>
                  <a:pt x="30609" y="1639"/>
                </a:lnTo>
                <a:lnTo>
                  <a:pt x="30404" y="1639"/>
                </a:lnTo>
                <a:lnTo>
                  <a:pt x="30311" y="1621"/>
                </a:lnTo>
                <a:lnTo>
                  <a:pt x="30236" y="1602"/>
                </a:lnTo>
                <a:lnTo>
                  <a:pt x="30180" y="1565"/>
                </a:lnTo>
                <a:lnTo>
                  <a:pt x="30124" y="1509"/>
                </a:lnTo>
                <a:lnTo>
                  <a:pt x="30329" y="1397"/>
                </a:lnTo>
                <a:lnTo>
                  <a:pt x="30590" y="1211"/>
                </a:lnTo>
                <a:lnTo>
                  <a:pt x="30702" y="1118"/>
                </a:lnTo>
                <a:lnTo>
                  <a:pt x="30813" y="1025"/>
                </a:lnTo>
                <a:lnTo>
                  <a:pt x="30869" y="932"/>
                </a:lnTo>
                <a:lnTo>
                  <a:pt x="30869" y="894"/>
                </a:lnTo>
                <a:lnTo>
                  <a:pt x="30869" y="857"/>
                </a:lnTo>
                <a:lnTo>
                  <a:pt x="30832" y="801"/>
                </a:lnTo>
                <a:lnTo>
                  <a:pt x="30758" y="764"/>
                </a:lnTo>
                <a:lnTo>
                  <a:pt x="30571" y="764"/>
                </a:lnTo>
                <a:lnTo>
                  <a:pt x="30385" y="839"/>
                </a:lnTo>
                <a:lnTo>
                  <a:pt x="30255" y="913"/>
                </a:lnTo>
                <a:lnTo>
                  <a:pt x="30162" y="988"/>
                </a:lnTo>
                <a:lnTo>
                  <a:pt x="30087" y="1081"/>
                </a:lnTo>
                <a:lnTo>
                  <a:pt x="29994" y="1230"/>
                </a:lnTo>
                <a:lnTo>
                  <a:pt x="29938" y="1304"/>
                </a:lnTo>
                <a:lnTo>
                  <a:pt x="29882" y="1379"/>
                </a:lnTo>
                <a:lnTo>
                  <a:pt x="29789" y="1434"/>
                </a:lnTo>
                <a:lnTo>
                  <a:pt x="29678" y="1490"/>
                </a:lnTo>
                <a:lnTo>
                  <a:pt x="29585" y="1509"/>
                </a:lnTo>
                <a:lnTo>
                  <a:pt x="29454" y="1527"/>
                </a:lnTo>
                <a:lnTo>
                  <a:pt x="29324" y="1546"/>
                </a:lnTo>
                <a:lnTo>
                  <a:pt x="29175" y="1546"/>
                </a:lnTo>
                <a:lnTo>
                  <a:pt x="29045" y="1527"/>
                </a:lnTo>
                <a:lnTo>
                  <a:pt x="28914" y="1490"/>
                </a:lnTo>
                <a:lnTo>
                  <a:pt x="28803" y="1434"/>
                </a:lnTo>
                <a:lnTo>
                  <a:pt x="28728" y="1360"/>
                </a:lnTo>
                <a:lnTo>
                  <a:pt x="28896" y="1211"/>
                </a:lnTo>
                <a:lnTo>
                  <a:pt x="29119" y="988"/>
                </a:lnTo>
                <a:lnTo>
                  <a:pt x="29231" y="857"/>
                </a:lnTo>
                <a:lnTo>
                  <a:pt x="29324" y="746"/>
                </a:lnTo>
                <a:lnTo>
                  <a:pt x="29361" y="634"/>
                </a:lnTo>
                <a:lnTo>
                  <a:pt x="29361" y="597"/>
                </a:lnTo>
                <a:lnTo>
                  <a:pt x="29343" y="559"/>
                </a:lnTo>
                <a:lnTo>
                  <a:pt x="29324" y="503"/>
                </a:lnTo>
                <a:lnTo>
                  <a:pt x="29268" y="485"/>
                </a:lnTo>
                <a:lnTo>
                  <a:pt x="29175" y="485"/>
                </a:lnTo>
                <a:lnTo>
                  <a:pt x="29063" y="541"/>
                </a:lnTo>
                <a:lnTo>
                  <a:pt x="28952" y="615"/>
                </a:lnTo>
                <a:lnTo>
                  <a:pt x="28840" y="708"/>
                </a:lnTo>
                <a:lnTo>
                  <a:pt x="28728" y="801"/>
                </a:lnTo>
                <a:lnTo>
                  <a:pt x="28598" y="950"/>
                </a:lnTo>
                <a:lnTo>
                  <a:pt x="28542" y="1043"/>
                </a:lnTo>
                <a:lnTo>
                  <a:pt x="28505" y="1118"/>
                </a:lnTo>
                <a:lnTo>
                  <a:pt x="28486" y="1211"/>
                </a:lnTo>
                <a:lnTo>
                  <a:pt x="28486" y="1248"/>
                </a:lnTo>
                <a:lnTo>
                  <a:pt x="28449" y="1304"/>
                </a:lnTo>
                <a:lnTo>
                  <a:pt x="28393" y="1360"/>
                </a:lnTo>
                <a:lnTo>
                  <a:pt x="28300" y="1416"/>
                </a:lnTo>
                <a:lnTo>
                  <a:pt x="28207" y="1472"/>
                </a:lnTo>
                <a:lnTo>
                  <a:pt x="28095" y="1509"/>
                </a:lnTo>
                <a:lnTo>
                  <a:pt x="27853" y="1565"/>
                </a:lnTo>
                <a:lnTo>
                  <a:pt x="27667" y="1583"/>
                </a:lnTo>
                <a:lnTo>
                  <a:pt x="27406" y="1602"/>
                </a:lnTo>
                <a:lnTo>
                  <a:pt x="27164" y="1602"/>
                </a:lnTo>
                <a:lnTo>
                  <a:pt x="27071" y="1565"/>
                </a:lnTo>
                <a:lnTo>
                  <a:pt x="26997" y="1509"/>
                </a:lnTo>
                <a:lnTo>
                  <a:pt x="26978" y="1453"/>
                </a:lnTo>
                <a:lnTo>
                  <a:pt x="26959" y="1397"/>
                </a:lnTo>
                <a:lnTo>
                  <a:pt x="26959" y="1341"/>
                </a:lnTo>
                <a:lnTo>
                  <a:pt x="26978" y="1304"/>
                </a:lnTo>
                <a:lnTo>
                  <a:pt x="27053" y="1211"/>
                </a:lnTo>
                <a:lnTo>
                  <a:pt x="27146" y="1118"/>
                </a:lnTo>
                <a:lnTo>
                  <a:pt x="27239" y="1043"/>
                </a:lnTo>
                <a:lnTo>
                  <a:pt x="27350" y="950"/>
                </a:lnTo>
                <a:lnTo>
                  <a:pt x="27425" y="839"/>
                </a:lnTo>
                <a:lnTo>
                  <a:pt x="27443" y="783"/>
                </a:lnTo>
                <a:lnTo>
                  <a:pt x="27462" y="708"/>
                </a:lnTo>
                <a:lnTo>
                  <a:pt x="27481" y="597"/>
                </a:lnTo>
                <a:lnTo>
                  <a:pt x="27462" y="541"/>
                </a:lnTo>
                <a:lnTo>
                  <a:pt x="27443" y="522"/>
                </a:lnTo>
                <a:lnTo>
                  <a:pt x="27425" y="503"/>
                </a:lnTo>
                <a:lnTo>
                  <a:pt x="27388" y="503"/>
                </a:lnTo>
                <a:lnTo>
                  <a:pt x="27332" y="522"/>
                </a:lnTo>
                <a:lnTo>
                  <a:pt x="27239" y="559"/>
                </a:lnTo>
                <a:lnTo>
                  <a:pt x="27164" y="634"/>
                </a:lnTo>
                <a:lnTo>
                  <a:pt x="26997" y="801"/>
                </a:lnTo>
                <a:lnTo>
                  <a:pt x="26904" y="932"/>
                </a:lnTo>
                <a:lnTo>
                  <a:pt x="26829" y="1043"/>
                </a:lnTo>
                <a:lnTo>
                  <a:pt x="26717" y="1230"/>
                </a:lnTo>
                <a:lnTo>
                  <a:pt x="26643" y="1304"/>
                </a:lnTo>
                <a:lnTo>
                  <a:pt x="26550" y="1379"/>
                </a:lnTo>
                <a:lnTo>
                  <a:pt x="26438" y="1453"/>
                </a:lnTo>
                <a:lnTo>
                  <a:pt x="26289" y="1527"/>
                </a:lnTo>
                <a:lnTo>
                  <a:pt x="26103" y="1583"/>
                </a:lnTo>
                <a:lnTo>
                  <a:pt x="25861" y="1639"/>
                </a:lnTo>
                <a:lnTo>
                  <a:pt x="25619" y="1639"/>
                </a:lnTo>
                <a:lnTo>
                  <a:pt x="25526" y="1602"/>
                </a:lnTo>
                <a:lnTo>
                  <a:pt x="25489" y="1583"/>
                </a:lnTo>
                <a:lnTo>
                  <a:pt x="25470" y="1527"/>
                </a:lnTo>
                <a:lnTo>
                  <a:pt x="25638" y="1397"/>
                </a:lnTo>
                <a:lnTo>
                  <a:pt x="25768" y="1267"/>
                </a:lnTo>
                <a:lnTo>
                  <a:pt x="25898" y="1137"/>
                </a:lnTo>
                <a:lnTo>
                  <a:pt x="26010" y="988"/>
                </a:lnTo>
                <a:lnTo>
                  <a:pt x="26084" y="857"/>
                </a:lnTo>
                <a:lnTo>
                  <a:pt x="26122" y="783"/>
                </a:lnTo>
                <a:lnTo>
                  <a:pt x="26122" y="727"/>
                </a:lnTo>
                <a:lnTo>
                  <a:pt x="26103" y="690"/>
                </a:lnTo>
                <a:lnTo>
                  <a:pt x="26084" y="634"/>
                </a:lnTo>
                <a:lnTo>
                  <a:pt x="26010" y="597"/>
                </a:lnTo>
                <a:lnTo>
                  <a:pt x="25954" y="578"/>
                </a:lnTo>
                <a:lnTo>
                  <a:pt x="25898" y="578"/>
                </a:lnTo>
                <a:lnTo>
                  <a:pt x="25824" y="615"/>
                </a:lnTo>
                <a:lnTo>
                  <a:pt x="25768" y="652"/>
                </a:lnTo>
                <a:lnTo>
                  <a:pt x="25712" y="708"/>
                </a:lnTo>
                <a:lnTo>
                  <a:pt x="25600" y="857"/>
                </a:lnTo>
                <a:lnTo>
                  <a:pt x="25507" y="1006"/>
                </a:lnTo>
                <a:lnTo>
                  <a:pt x="25414" y="1174"/>
                </a:lnTo>
                <a:lnTo>
                  <a:pt x="25321" y="1360"/>
                </a:lnTo>
                <a:lnTo>
                  <a:pt x="25265" y="1416"/>
                </a:lnTo>
                <a:lnTo>
                  <a:pt x="25153" y="1490"/>
                </a:lnTo>
                <a:lnTo>
                  <a:pt x="25042" y="1565"/>
                </a:lnTo>
                <a:lnTo>
                  <a:pt x="24893" y="1602"/>
                </a:lnTo>
                <a:lnTo>
                  <a:pt x="24744" y="1658"/>
                </a:lnTo>
                <a:lnTo>
                  <a:pt x="24614" y="1658"/>
                </a:lnTo>
                <a:lnTo>
                  <a:pt x="24483" y="1639"/>
                </a:lnTo>
                <a:lnTo>
                  <a:pt x="24409" y="1621"/>
                </a:lnTo>
                <a:lnTo>
                  <a:pt x="24353" y="1583"/>
                </a:lnTo>
                <a:lnTo>
                  <a:pt x="24297" y="1527"/>
                </a:lnTo>
                <a:lnTo>
                  <a:pt x="24260" y="1453"/>
                </a:lnTo>
                <a:lnTo>
                  <a:pt x="24241" y="1397"/>
                </a:lnTo>
                <a:lnTo>
                  <a:pt x="24260" y="1323"/>
                </a:lnTo>
                <a:lnTo>
                  <a:pt x="24297" y="1267"/>
                </a:lnTo>
                <a:lnTo>
                  <a:pt x="24353" y="1192"/>
                </a:lnTo>
                <a:lnTo>
                  <a:pt x="24483" y="1062"/>
                </a:lnTo>
                <a:lnTo>
                  <a:pt x="24632" y="913"/>
                </a:lnTo>
                <a:lnTo>
                  <a:pt x="24725" y="783"/>
                </a:lnTo>
                <a:lnTo>
                  <a:pt x="24762" y="708"/>
                </a:lnTo>
                <a:lnTo>
                  <a:pt x="24781" y="652"/>
                </a:lnTo>
                <a:lnTo>
                  <a:pt x="24762" y="578"/>
                </a:lnTo>
                <a:lnTo>
                  <a:pt x="24725" y="503"/>
                </a:lnTo>
                <a:lnTo>
                  <a:pt x="24707" y="485"/>
                </a:lnTo>
                <a:lnTo>
                  <a:pt x="24669" y="485"/>
                </a:lnTo>
                <a:lnTo>
                  <a:pt x="24595" y="522"/>
                </a:lnTo>
                <a:lnTo>
                  <a:pt x="24520" y="597"/>
                </a:lnTo>
                <a:lnTo>
                  <a:pt x="24427" y="708"/>
                </a:lnTo>
                <a:lnTo>
                  <a:pt x="24278" y="932"/>
                </a:lnTo>
                <a:lnTo>
                  <a:pt x="24185" y="1062"/>
                </a:lnTo>
                <a:lnTo>
                  <a:pt x="24074" y="1248"/>
                </a:lnTo>
                <a:lnTo>
                  <a:pt x="23999" y="1379"/>
                </a:lnTo>
                <a:lnTo>
                  <a:pt x="23962" y="1434"/>
                </a:lnTo>
                <a:lnTo>
                  <a:pt x="23887" y="1472"/>
                </a:lnTo>
                <a:lnTo>
                  <a:pt x="23813" y="1509"/>
                </a:lnTo>
                <a:lnTo>
                  <a:pt x="23701" y="1546"/>
                </a:lnTo>
                <a:lnTo>
                  <a:pt x="23534" y="1565"/>
                </a:lnTo>
                <a:lnTo>
                  <a:pt x="23403" y="1546"/>
                </a:lnTo>
                <a:lnTo>
                  <a:pt x="23310" y="1527"/>
                </a:lnTo>
                <a:lnTo>
                  <a:pt x="23236" y="1472"/>
                </a:lnTo>
                <a:lnTo>
                  <a:pt x="23199" y="1397"/>
                </a:lnTo>
                <a:lnTo>
                  <a:pt x="23199" y="1304"/>
                </a:lnTo>
                <a:lnTo>
                  <a:pt x="23199" y="1211"/>
                </a:lnTo>
                <a:lnTo>
                  <a:pt x="23199" y="1118"/>
                </a:lnTo>
                <a:lnTo>
                  <a:pt x="23254" y="913"/>
                </a:lnTo>
                <a:lnTo>
                  <a:pt x="23273" y="746"/>
                </a:lnTo>
                <a:lnTo>
                  <a:pt x="23273" y="690"/>
                </a:lnTo>
                <a:lnTo>
                  <a:pt x="23254" y="634"/>
                </a:lnTo>
                <a:lnTo>
                  <a:pt x="23217" y="615"/>
                </a:lnTo>
                <a:lnTo>
                  <a:pt x="23143" y="615"/>
                </a:lnTo>
                <a:lnTo>
                  <a:pt x="23068" y="652"/>
                </a:lnTo>
                <a:lnTo>
                  <a:pt x="22994" y="708"/>
                </a:lnTo>
                <a:lnTo>
                  <a:pt x="22957" y="783"/>
                </a:lnTo>
                <a:lnTo>
                  <a:pt x="22919" y="857"/>
                </a:lnTo>
                <a:lnTo>
                  <a:pt x="22901" y="1025"/>
                </a:lnTo>
                <a:lnTo>
                  <a:pt x="22882" y="1174"/>
                </a:lnTo>
                <a:lnTo>
                  <a:pt x="22882" y="1267"/>
                </a:lnTo>
                <a:lnTo>
                  <a:pt x="22882" y="1323"/>
                </a:lnTo>
                <a:lnTo>
                  <a:pt x="22919" y="1379"/>
                </a:lnTo>
                <a:lnTo>
                  <a:pt x="22938" y="1397"/>
                </a:lnTo>
                <a:lnTo>
                  <a:pt x="22919" y="1434"/>
                </a:lnTo>
                <a:lnTo>
                  <a:pt x="22808" y="1583"/>
                </a:lnTo>
                <a:lnTo>
                  <a:pt x="22733" y="1639"/>
                </a:lnTo>
                <a:lnTo>
                  <a:pt x="22640" y="1695"/>
                </a:lnTo>
                <a:lnTo>
                  <a:pt x="22528" y="1732"/>
                </a:lnTo>
                <a:lnTo>
                  <a:pt x="22435" y="1751"/>
                </a:lnTo>
                <a:lnTo>
                  <a:pt x="22342" y="1751"/>
                </a:lnTo>
                <a:lnTo>
                  <a:pt x="22249" y="1732"/>
                </a:lnTo>
                <a:lnTo>
                  <a:pt x="22137" y="1714"/>
                </a:lnTo>
                <a:lnTo>
                  <a:pt x="22026" y="1676"/>
                </a:lnTo>
                <a:lnTo>
                  <a:pt x="21933" y="1621"/>
                </a:lnTo>
                <a:lnTo>
                  <a:pt x="21858" y="1565"/>
                </a:lnTo>
                <a:lnTo>
                  <a:pt x="21784" y="1472"/>
                </a:lnTo>
                <a:lnTo>
                  <a:pt x="21765" y="1379"/>
                </a:lnTo>
                <a:lnTo>
                  <a:pt x="21858" y="1267"/>
                </a:lnTo>
                <a:lnTo>
                  <a:pt x="22044" y="988"/>
                </a:lnTo>
                <a:lnTo>
                  <a:pt x="22193" y="708"/>
                </a:lnTo>
                <a:lnTo>
                  <a:pt x="22230" y="615"/>
                </a:lnTo>
                <a:lnTo>
                  <a:pt x="22230" y="597"/>
                </a:lnTo>
                <a:lnTo>
                  <a:pt x="22212" y="578"/>
                </a:lnTo>
                <a:lnTo>
                  <a:pt x="22100" y="597"/>
                </a:lnTo>
                <a:lnTo>
                  <a:pt x="22026" y="634"/>
                </a:lnTo>
                <a:lnTo>
                  <a:pt x="21933" y="671"/>
                </a:lnTo>
                <a:lnTo>
                  <a:pt x="21877" y="727"/>
                </a:lnTo>
                <a:lnTo>
                  <a:pt x="21821" y="801"/>
                </a:lnTo>
                <a:lnTo>
                  <a:pt x="21784" y="857"/>
                </a:lnTo>
                <a:lnTo>
                  <a:pt x="21709" y="1025"/>
                </a:lnTo>
                <a:lnTo>
                  <a:pt x="21653" y="1192"/>
                </a:lnTo>
                <a:lnTo>
                  <a:pt x="21597" y="1360"/>
                </a:lnTo>
                <a:lnTo>
                  <a:pt x="21542" y="1453"/>
                </a:lnTo>
                <a:lnTo>
                  <a:pt x="21504" y="1509"/>
                </a:lnTo>
                <a:lnTo>
                  <a:pt x="21430" y="1583"/>
                </a:lnTo>
                <a:lnTo>
                  <a:pt x="21355" y="1639"/>
                </a:lnTo>
                <a:lnTo>
                  <a:pt x="21225" y="1695"/>
                </a:lnTo>
                <a:lnTo>
                  <a:pt x="21057" y="1751"/>
                </a:lnTo>
                <a:lnTo>
                  <a:pt x="20871" y="1788"/>
                </a:lnTo>
                <a:lnTo>
                  <a:pt x="20685" y="1807"/>
                </a:lnTo>
                <a:lnTo>
                  <a:pt x="20499" y="1788"/>
                </a:lnTo>
                <a:lnTo>
                  <a:pt x="20406" y="1751"/>
                </a:lnTo>
                <a:lnTo>
                  <a:pt x="20331" y="1714"/>
                </a:lnTo>
                <a:lnTo>
                  <a:pt x="20257" y="1676"/>
                </a:lnTo>
                <a:lnTo>
                  <a:pt x="20220" y="1621"/>
                </a:lnTo>
                <a:lnTo>
                  <a:pt x="20164" y="1546"/>
                </a:lnTo>
                <a:lnTo>
                  <a:pt x="20145" y="1453"/>
                </a:lnTo>
                <a:lnTo>
                  <a:pt x="20145" y="1397"/>
                </a:lnTo>
                <a:lnTo>
                  <a:pt x="20164" y="1341"/>
                </a:lnTo>
                <a:lnTo>
                  <a:pt x="20201" y="1285"/>
                </a:lnTo>
                <a:lnTo>
                  <a:pt x="20238" y="1230"/>
                </a:lnTo>
                <a:lnTo>
                  <a:pt x="20369" y="1137"/>
                </a:lnTo>
                <a:lnTo>
                  <a:pt x="20518" y="1043"/>
                </a:lnTo>
                <a:lnTo>
                  <a:pt x="20648" y="969"/>
                </a:lnTo>
                <a:lnTo>
                  <a:pt x="20760" y="876"/>
                </a:lnTo>
                <a:lnTo>
                  <a:pt x="20797" y="820"/>
                </a:lnTo>
                <a:lnTo>
                  <a:pt x="20815" y="783"/>
                </a:lnTo>
                <a:lnTo>
                  <a:pt x="20834" y="727"/>
                </a:lnTo>
                <a:lnTo>
                  <a:pt x="20815" y="690"/>
                </a:lnTo>
                <a:lnTo>
                  <a:pt x="20778" y="634"/>
                </a:lnTo>
                <a:lnTo>
                  <a:pt x="20741" y="615"/>
                </a:lnTo>
                <a:lnTo>
                  <a:pt x="20704" y="597"/>
                </a:lnTo>
                <a:lnTo>
                  <a:pt x="20667" y="578"/>
                </a:lnTo>
                <a:lnTo>
                  <a:pt x="20573" y="597"/>
                </a:lnTo>
                <a:lnTo>
                  <a:pt x="20462" y="634"/>
                </a:lnTo>
                <a:lnTo>
                  <a:pt x="20369" y="690"/>
                </a:lnTo>
                <a:lnTo>
                  <a:pt x="20276" y="746"/>
                </a:lnTo>
                <a:lnTo>
                  <a:pt x="20145" y="839"/>
                </a:lnTo>
                <a:lnTo>
                  <a:pt x="20071" y="913"/>
                </a:lnTo>
                <a:lnTo>
                  <a:pt x="20015" y="988"/>
                </a:lnTo>
                <a:lnTo>
                  <a:pt x="19978" y="1099"/>
                </a:lnTo>
                <a:lnTo>
                  <a:pt x="19940" y="1155"/>
                </a:lnTo>
                <a:lnTo>
                  <a:pt x="19903" y="1211"/>
                </a:lnTo>
                <a:lnTo>
                  <a:pt x="19810" y="1248"/>
                </a:lnTo>
                <a:lnTo>
                  <a:pt x="19698" y="1267"/>
                </a:lnTo>
                <a:lnTo>
                  <a:pt x="19549" y="1285"/>
                </a:lnTo>
                <a:lnTo>
                  <a:pt x="19363" y="1248"/>
                </a:lnTo>
                <a:lnTo>
                  <a:pt x="19270" y="1230"/>
                </a:lnTo>
                <a:lnTo>
                  <a:pt x="19196" y="1192"/>
                </a:lnTo>
                <a:lnTo>
                  <a:pt x="19140" y="1155"/>
                </a:lnTo>
                <a:lnTo>
                  <a:pt x="19084" y="1099"/>
                </a:lnTo>
                <a:lnTo>
                  <a:pt x="19047" y="1025"/>
                </a:lnTo>
                <a:lnTo>
                  <a:pt x="19047" y="969"/>
                </a:lnTo>
                <a:lnTo>
                  <a:pt x="19047" y="913"/>
                </a:lnTo>
                <a:lnTo>
                  <a:pt x="19065" y="857"/>
                </a:lnTo>
                <a:lnTo>
                  <a:pt x="19140" y="746"/>
                </a:lnTo>
                <a:lnTo>
                  <a:pt x="19214" y="652"/>
                </a:lnTo>
                <a:lnTo>
                  <a:pt x="19326" y="578"/>
                </a:lnTo>
                <a:lnTo>
                  <a:pt x="19400" y="485"/>
                </a:lnTo>
                <a:lnTo>
                  <a:pt x="19419" y="429"/>
                </a:lnTo>
                <a:lnTo>
                  <a:pt x="19438" y="392"/>
                </a:lnTo>
                <a:lnTo>
                  <a:pt x="19456" y="336"/>
                </a:lnTo>
                <a:lnTo>
                  <a:pt x="19438" y="280"/>
                </a:lnTo>
                <a:lnTo>
                  <a:pt x="19400" y="224"/>
                </a:lnTo>
                <a:lnTo>
                  <a:pt x="19363" y="168"/>
                </a:lnTo>
                <a:lnTo>
                  <a:pt x="19326" y="150"/>
                </a:lnTo>
                <a:lnTo>
                  <a:pt x="19270" y="150"/>
                </a:lnTo>
                <a:lnTo>
                  <a:pt x="19233" y="168"/>
                </a:lnTo>
                <a:lnTo>
                  <a:pt x="19177" y="206"/>
                </a:lnTo>
                <a:lnTo>
                  <a:pt x="19084" y="299"/>
                </a:lnTo>
                <a:lnTo>
                  <a:pt x="18991" y="429"/>
                </a:lnTo>
                <a:lnTo>
                  <a:pt x="18916" y="559"/>
                </a:lnTo>
                <a:lnTo>
                  <a:pt x="18823" y="746"/>
                </a:lnTo>
                <a:lnTo>
                  <a:pt x="18749" y="913"/>
                </a:lnTo>
                <a:lnTo>
                  <a:pt x="18656" y="1062"/>
                </a:lnTo>
                <a:lnTo>
                  <a:pt x="18619" y="1118"/>
                </a:lnTo>
                <a:lnTo>
                  <a:pt x="18544" y="1192"/>
                </a:lnTo>
                <a:lnTo>
                  <a:pt x="18470" y="1248"/>
                </a:lnTo>
                <a:lnTo>
                  <a:pt x="18358" y="1323"/>
                </a:lnTo>
                <a:lnTo>
                  <a:pt x="18228" y="1379"/>
                </a:lnTo>
                <a:lnTo>
                  <a:pt x="18079" y="1434"/>
                </a:lnTo>
                <a:lnTo>
                  <a:pt x="17930" y="1453"/>
                </a:lnTo>
                <a:lnTo>
                  <a:pt x="17762" y="1472"/>
                </a:lnTo>
                <a:lnTo>
                  <a:pt x="17595" y="1453"/>
                </a:lnTo>
                <a:lnTo>
                  <a:pt x="17390" y="1397"/>
                </a:lnTo>
                <a:lnTo>
                  <a:pt x="17278" y="1360"/>
                </a:lnTo>
                <a:lnTo>
                  <a:pt x="17185" y="1304"/>
                </a:lnTo>
                <a:lnTo>
                  <a:pt x="17129" y="1248"/>
                </a:lnTo>
                <a:lnTo>
                  <a:pt x="17092" y="1192"/>
                </a:lnTo>
                <a:lnTo>
                  <a:pt x="17110" y="1118"/>
                </a:lnTo>
                <a:lnTo>
                  <a:pt x="17166" y="1043"/>
                </a:lnTo>
                <a:lnTo>
                  <a:pt x="17371" y="801"/>
                </a:lnTo>
                <a:lnTo>
                  <a:pt x="17464" y="690"/>
                </a:lnTo>
                <a:lnTo>
                  <a:pt x="17539" y="559"/>
                </a:lnTo>
                <a:lnTo>
                  <a:pt x="17557" y="522"/>
                </a:lnTo>
                <a:lnTo>
                  <a:pt x="17557" y="466"/>
                </a:lnTo>
                <a:lnTo>
                  <a:pt x="17557" y="429"/>
                </a:lnTo>
                <a:lnTo>
                  <a:pt x="17520" y="410"/>
                </a:lnTo>
                <a:lnTo>
                  <a:pt x="17483" y="410"/>
                </a:lnTo>
                <a:lnTo>
                  <a:pt x="17390" y="448"/>
                </a:lnTo>
                <a:lnTo>
                  <a:pt x="17185" y="578"/>
                </a:lnTo>
                <a:lnTo>
                  <a:pt x="16980" y="746"/>
                </a:lnTo>
                <a:lnTo>
                  <a:pt x="16868" y="857"/>
                </a:lnTo>
                <a:lnTo>
                  <a:pt x="16831" y="932"/>
                </a:lnTo>
                <a:lnTo>
                  <a:pt x="16831" y="1006"/>
                </a:lnTo>
                <a:lnTo>
                  <a:pt x="16850" y="1043"/>
                </a:lnTo>
                <a:lnTo>
                  <a:pt x="16868" y="1081"/>
                </a:lnTo>
                <a:lnTo>
                  <a:pt x="16887" y="1118"/>
                </a:lnTo>
                <a:lnTo>
                  <a:pt x="16887" y="1155"/>
                </a:lnTo>
                <a:lnTo>
                  <a:pt x="16850" y="1211"/>
                </a:lnTo>
                <a:lnTo>
                  <a:pt x="16794" y="1285"/>
                </a:lnTo>
                <a:lnTo>
                  <a:pt x="16719" y="1341"/>
                </a:lnTo>
                <a:lnTo>
                  <a:pt x="16645" y="1397"/>
                </a:lnTo>
                <a:lnTo>
                  <a:pt x="16533" y="1434"/>
                </a:lnTo>
                <a:lnTo>
                  <a:pt x="16422" y="1453"/>
                </a:lnTo>
                <a:lnTo>
                  <a:pt x="16198" y="1453"/>
                </a:lnTo>
                <a:lnTo>
                  <a:pt x="16105" y="1434"/>
                </a:lnTo>
                <a:lnTo>
                  <a:pt x="16012" y="1416"/>
                </a:lnTo>
                <a:lnTo>
                  <a:pt x="15919" y="1341"/>
                </a:lnTo>
                <a:lnTo>
                  <a:pt x="15844" y="1285"/>
                </a:lnTo>
                <a:lnTo>
                  <a:pt x="15807" y="1230"/>
                </a:lnTo>
                <a:lnTo>
                  <a:pt x="15789" y="1174"/>
                </a:lnTo>
                <a:lnTo>
                  <a:pt x="15807" y="1118"/>
                </a:lnTo>
                <a:lnTo>
                  <a:pt x="15826" y="1043"/>
                </a:lnTo>
                <a:lnTo>
                  <a:pt x="15900" y="894"/>
                </a:lnTo>
                <a:lnTo>
                  <a:pt x="15975" y="801"/>
                </a:lnTo>
                <a:lnTo>
                  <a:pt x="16086" y="671"/>
                </a:lnTo>
                <a:lnTo>
                  <a:pt x="16142" y="597"/>
                </a:lnTo>
                <a:lnTo>
                  <a:pt x="16161" y="522"/>
                </a:lnTo>
                <a:lnTo>
                  <a:pt x="16161" y="503"/>
                </a:lnTo>
                <a:lnTo>
                  <a:pt x="16142" y="466"/>
                </a:lnTo>
                <a:lnTo>
                  <a:pt x="16124" y="448"/>
                </a:lnTo>
                <a:lnTo>
                  <a:pt x="16086" y="448"/>
                </a:lnTo>
                <a:lnTo>
                  <a:pt x="15993" y="429"/>
                </a:lnTo>
                <a:lnTo>
                  <a:pt x="15919" y="448"/>
                </a:lnTo>
                <a:lnTo>
                  <a:pt x="15863" y="485"/>
                </a:lnTo>
                <a:lnTo>
                  <a:pt x="15807" y="541"/>
                </a:lnTo>
                <a:lnTo>
                  <a:pt x="15714" y="671"/>
                </a:lnTo>
                <a:lnTo>
                  <a:pt x="15640" y="801"/>
                </a:lnTo>
                <a:lnTo>
                  <a:pt x="15491" y="969"/>
                </a:lnTo>
                <a:lnTo>
                  <a:pt x="15360" y="1137"/>
                </a:lnTo>
                <a:lnTo>
                  <a:pt x="15286" y="1211"/>
                </a:lnTo>
                <a:lnTo>
                  <a:pt x="15211" y="1285"/>
                </a:lnTo>
                <a:lnTo>
                  <a:pt x="15100" y="1360"/>
                </a:lnTo>
                <a:lnTo>
                  <a:pt x="14969" y="1416"/>
                </a:lnTo>
                <a:lnTo>
                  <a:pt x="14802" y="1490"/>
                </a:lnTo>
                <a:lnTo>
                  <a:pt x="14616" y="1565"/>
                </a:lnTo>
                <a:lnTo>
                  <a:pt x="14429" y="1621"/>
                </a:lnTo>
                <a:lnTo>
                  <a:pt x="14243" y="1639"/>
                </a:lnTo>
                <a:lnTo>
                  <a:pt x="13927" y="1639"/>
                </a:lnTo>
                <a:lnTo>
                  <a:pt x="13871" y="1602"/>
                </a:lnTo>
                <a:lnTo>
                  <a:pt x="13834" y="1565"/>
                </a:lnTo>
                <a:lnTo>
                  <a:pt x="13778" y="1509"/>
                </a:lnTo>
                <a:lnTo>
                  <a:pt x="13741" y="1416"/>
                </a:lnTo>
                <a:lnTo>
                  <a:pt x="13741" y="1341"/>
                </a:lnTo>
                <a:lnTo>
                  <a:pt x="13759" y="1304"/>
                </a:lnTo>
                <a:lnTo>
                  <a:pt x="13796" y="1248"/>
                </a:lnTo>
                <a:lnTo>
                  <a:pt x="13927" y="1192"/>
                </a:lnTo>
                <a:lnTo>
                  <a:pt x="14057" y="1118"/>
                </a:lnTo>
                <a:lnTo>
                  <a:pt x="14281" y="913"/>
                </a:lnTo>
                <a:lnTo>
                  <a:pt x="14392" y="801"/>
                </a:lnTo>
                <a:lnTo>
                  <a:pt x="14485" y="690"/>
                </a:lnTo>
                <a:lnTo>
                  <a:pt x="14541" y="597"/>
                </a:lnTo>
                <a:lnTo>
                  <a:pt x="14541" y="559"/>
                </a:lnTo>
                <a:lnTo>
                  <a:pt x="14523" y="541"/>
                </a:lnTo>
                <a:lnTo>
                  <a:pt x="14411" y="541"/>
                </a:lnTo>
                <a:lnTo>
                  <a:pt x="14187" y="597"/>
                </a:lnTo>
                <a:lnTo>
                  <a:pt x="14113" y="634"/>
                </a:lnTo>
                <a:lnTo>
                  <a:pt x="14038" y="671"/>
                </a:lnTo>
                <a:lnTo>
                  <a:pt x="13908" y="801"/>
                </a:lnTo>
                <a:lnTo>
                  <a:pt x="13666" y="1062"/>
                </a:lnTo>
                <a:lnTo>
                  <a:pt x="13536" y="1155"/>
                </a:lnTo>
                <a:lnTo>
                  <a:pt x="13480" y="1192"/>
                </a:lnTo>
                <a:lnTo>
                  <a:pt x="13405" y="1230"/>
                </a:lnTo>
                <a:lnTo>
                  <a:pt x="13238" y="1230"/>
                </a:lnTo>
                <a:lnTo>
                  <a:pt x="13126" y="1192"/>
                </a:lnTo>
                <a:lnTo>
                  <a:pt x="13033" y="1137"/>
                </a:lnTo>
                <a:lnTo>
                  <a:pt x="12921" y="1062"/>
                </a:lnTo>
                <a:lnTo>
                  <a:pt x="12866" y="988"/>
                </a:lnTo>
                <a:lnTo>
                  <a:pt x="12847" y="913"/>
                </a:lnTo>
                <a:lnTo>
                  <a:pt x="12847" y="857"/>
                </a:lnTo>
                <a:lnTo>
                  <a:pt x="12884" y="783"/>
                </a:lnTo>
                <a:lnTo>
                  <a:pt x="12921" y="708"/>
                </a:lnTo>
                <a:lnTo>
                  <a:pt x="13070" y="559"/>
                </a:lnTo>
                <a:lnTo>
                  <a:pt x="13219" y="429"/>
                </a:lnTo>
                <a:lnTo>
                  <a:pt x="13350" y="299"/>
                </a:lnTo>
                <a:lnTo>
                  <a:pt x="13387" y="243"/>
                </a:lnTo>
                <a:lnTo>
                  <a:pt x="13405" y="187"/>
                </a:lnTo>
                <a:lnTo>
                  <a:pt x="13405" y="131"/>
                </a:lnTo>
                <a:lnTo>
                  <a:pt x="13368" y="75"/>
                </a:lnTo>
                <a:lnTo>
                  <a:pt x="13331" y="38"/>
                </a:lnTo>
                <a:lnTo>
                  <a:pt x="13238" y="38"/>
                </a:lnTo>
                <a:lnTo>
                  <a:pt x="13182" y="75"/>
                </a:lnTo>
                <a:lnTo>
                  <a:pt x="13070" y="168"/>
                </a:lnTo>
                <a:lnTo>
                  <a:pt x="12959" y="299"/>
                </a:lnTo>
                <a:lnTo>
                  <a:pt x="12791" y="597"/>
                </a:lnTo>
                <a:lnTo>
                  <a:pt x="12679" y="746"/>
                </a:lnTo>
                <a:lnTo>
                  <a:pt x="12586" y="839"/>
                </a:lnTo>
                <a:lnTo>
                  <a:pt x="12475" y="932"/>
                </a:lnTo>
                <a:lnTo>
                  <a:pt x="12344" y="1006"/>
                </a:lnTo>
                <a:lnTo>
                  <a:pt x="12214" y="1081"/>
                </a:lnTo>
                <a:lnTo>
                  <a:pt x="11953" y="1174"/>
                </a:lnTo>
                <a:lnTo>
                  <a:pt x="11674" y="1267"/>
                </a:lnTo>
                <a:lnTo>
                  <a:pt x="11488" y="1304"/>
                </a:lnTo>
                <a:lnTo>
                  <a:pt x="11357" y="1341"/>
                </a:lnTo>
                <a:lnTo>
                  <a:pt x="11115" y="1341"/>
                </a:lnTo>
                <a:lnTo>
                  <a:pt x="11004" y="1323"/>
                </a:lnTo>
                <a:lnTo>
                  <a:pt x="10929" y="1267"/>
                </a:lnTo>
                <a:lnTo>
                  <a:pt x="10911" y="1230"/>
                </a:lnTo>
                <a:lnTo>
                  <a:pt x="10892" y="1174"/>
                </a:lnTo>
                <a:lnTo>
                  <a:pt x="10892" y="1155"/>
                </a:lnTo>
                <a:lnTo>
                  <a:pt x="10911" y="1118"/>
                </a:lnTo>
                <a:lnTo>
                  <a:pt x="11004" y="1043"/>
                </a:lnTo>
                <a:lnTo>
                  <a:pt x="11264" y="857"/>
                </a:lnTo>
                <a:lnTo>
                  <a:pt x="11395" y="764"/>
                </a:lnTo>
                <a:lnTo>
                  <a:pt x="11506" y="671"/>
                </a:lnTo>
                <a:lnTo>
                  <a:pt x="11544" y="615"/>
                </a:lnTo>
                <a:lnTo>
                  <a:pt x="11562" y="559"/>
                </a:lnTo>
                <a:lnTo>
                  <a:pt x="11581" y="522"/>
                </a:lnTo>
                <a:lnTo>
                  <a:pt x="11562" y="485"/>
                </a:lnTo>
                <a:lnTo>
                  <a:pt x="11544" y="448"/>
                </a:lnTo>
                <a:lnTo>
                  <a:pt x="11506" y="429"/>
                </a:lnTo>
                <a:lnTo>
                  <a:pt x="11413" y="429"/>
                </a:lnTo>
                <a:lnTo>
                  <a:pt x="11320" y="466"/>
                </a:lnTo>
                <a:lnTo>
                  <a:pt x="11227" y="522"/>
                </a:lnTo>
                <a:lnTo>
                  <a:pt x="11022" y="690"/>
                </a:lnTo>
                <a:lnTo>
                  <a:pt x="10911" y="783"/>
                </a:lnTo>
                <a:lnTo>
                  <a:pt x="10724" y="969"/>
                </a:lnTo>
                <a:lnTo>
                  <a:pt x="10631" y="1062"/>
                </a:lnTo>
                <a:lnTo>
                  <a:pt x="10520" y="1137"/>
                </a:lnTo>
                <a:lnTo>
                  <a:pt x="10408" y="1211"/>
                </a:lnTo>
                <a:lnTo>
                  <a:pt x="10278" y="1248"/>
                </a:lnTo>
                <a:lnTo>
                  <a:pt x="10147" y="1285"/>
                </a:lnTo>
                <a:lnTo>
                  <a:pt x="9998" y="1285"/>
                </a:lnTo>
                <a:lnTo>
                  <a:pt x="9849" y="1248"/>
                </a:lnTo>
                <a:lnTo>
                  <a:pt x="9738" y="1211"/>
                </a:lnTo>
                <a:lnTo>
                  <a:pt x="9682" y="1155"/>
                </a:lnTo>
                <a:lnTo>
                  <a:pt x="9645" y="1099"/>
                </a:lnTo>
                <a:lnTo>
                  <a:pt x="9663" y="1025"/>
                </a:lnTo>
                <a:lnTo>
                  <a:pt x="9700" y="950"/>
                </a:lnTo>
                <a:lnTo>
                  <a:pt x="9812" y="801"/>
                </a:lnTo>
                <a:lnTo>
                  <a:pt x="9980" y="634"/>
                </a:lnTo>
                <a:lnTo>
                  <a:pt x="10110" y="485"/>
                </a:lnTo>
                <a:lnTo>
                  <a:pt x="10147" y="410"/>
                </a:lnTo>
                <a:lnTo>
                  <a:pt x="10166" y="336"/>
                </a:lnTo>
                <a:lnTo>
                  <a:pt x="10166" y="280"/>
                </a:lnTo>
                <a:lnTo>
                  <a:pt x="10110" y="224"/>
                </a:lnTo>
                <a:lnTo>
                  <a:pt x="10073" y="206"/>
                </a:lnTo>
                <a:lnTo>
                  <a:pt x="10017" y="224"/>
                </a:lnTo>
                <a:lnTo>
                  <a:pt x="9905" y="317"/>
                </a:lnTo>
                <a:lnTo>
                  <a:pt x="9794" y="429"/>
                </a:lnTo>
                <a:lnTo>
                  <a:pt x="9738" y="522"/>
                </a:lnTo>
                <a:lnTo>
                  <a:pt x="9626" y="708"/>
                </a:lnTo>
                <a:lnTo>
                  <a:pt x="9552" y="857"/>
                </a:lnTo>
                <a:lnTo>
                  <a:pt x="9440" y="1006"/>
                </a:lnTo>
                <a:lnTo>
                  <a:pt x="9365" y="1081"/>
                </a:lnTo>
                <a:lnTo>
                  <a:pt x="9272" y="1155"/>
                </a:lnTo>
                <a:lnTo>
                  <a:pt x="9179" y="1211"/>
                </a:lnTo>
                <a:lnTo>
                  <a:pt x="9049" y="1267"/>
                </a:lnTo>
                <a:lnTo>
                  <a:pt x="8881" y="1323"/>
                </a:lnTo>
                <a:lnTo>
                  <a:pt x="8732" y="1379"/>
                </a:lnTo>
                <a:lnTo>
                  <a:pt x="8565" y="1397"/>
                </a:lnTo>
                <a:lnTo>
                  <a:pt x="8416" y="1397"/>
                </a:lnTo>
                <a:lnTo>
                  <a:pt x="8341" y="1379"/>
                </a:lnTo>
                <a:lnTo>
                  <a:pt x="8286" y="1341"/>
                </a:lnTo>
                <a:lnTo>
                  <a:pt x="8230" y="1304"/>
                </a:lnTo>
                <a:lnTo>
                  <a:pt x="8192" y="1248"/>
                </a:lnTo>
                <a:lnTo>
                  <a:pt x="8341" y="1099"/>
                </a:lnTo>
                <a:lnTo>
                  <a:pt x="8546" y="857"/>
                </a:lnTo>
                <a:lnTo>
                  <a:pt x="8658" y="708"/>
                </a:lnTo>
                <a:lnTo>
                  <a:pt x="8714" y="597"/>
                </a:lnTo>
                <a:lnTo>
                  <a:pt x="8751" y="485"/>
                </a:lnTo>
                <a:lnTo>
                  <a:pt x="8751" y="448"/>
                </a:lnTo>
                <a:lnTo>
                  <a:pt x="8732" y="410"/>
                </a:lnTo>
                <a:lnTo>
                  <a:pt x="8658" y="373"/>
                </a:lnTo>
                <a:lnTo>
                  <a:pt x="8602" y="355"/>
                </a:lnTo>
                <a:lnTo>
                  <a:pt x="8546" y="355"/>
                </a:lnTo>
                <a:lnTo>
                  <a:pt x="8490" y="392"/>
                </a:lnTo>
                <a:lnTo>
                  <a:pt x="8434" y="429"/>
                </a:lnTo>
                <a:lnTo>
                  <a:pt x="8379" y="485"/>
                </a:lnTo>
                <a:lnTo>
                  <a:pt x="8286" y="652"/>
                </a:lnTo>
                <a:lnTo>
                  <a:pt x="8192" y="820"/>
                </a:lnTo>
                <a:lnTo>
                  <a:pt x="8118" y="988"/>
                </a:lnTo>
                <a:lnTo>
                  <a:pt x="8062" y="1118"/>
                </a:lnTo>
                <a:lnTo>
                  <a:pt x="8025" y="1174"/>
                </a:lnTo>
                <a:lnTo>
                  <a:pt x="7988" y="1230"/>
                </a:lnTo>
                <a:lnTo>
                  <a:pt x="7913" y="1248"/>
                </a:lnTo>
                <a:lnTo>
                  <a:pt x="7783" y="1285"/>
                </a:lnTo>
                <a:lnTo>
                  <a:pt x="7652" y="1285"/>
                </a:lnTo>
                <a:lnTo>
                  <a:pt x="7522" y="1248"/>
                </a:lnTo>
                <a:lnTo>
                  <a:pt x="7392" y="1174"/>
                </a:lnTo>
                <a:lnTo>
                  <a:pt x="7280" y="1081"/>
                </a:lnTo>
                <a:lnTo>
                  <a:pt x="7206" y="969"/>
                </a:lnTo>
                <a:lnTo>
                  <a:pt x="7187" y="894"/>
                </a:lnTo>
                <a:lnTo>
                  <a:pt x="7187" y="839"/>
                </a:lnTo>
                <a:lnTo>
                  <a:pt x="7187" y="801"/>
                </a:lnTo>
                <a:lnTo>
                  <a:pt x="7243" y="727"/>
                </a:lnTo>
                <a:lnTo>
                  <a:pt x="7355" y="559"/>
                </a:lnTo>
                <a:lnTo>
                  <a:pt x="7410" y="466"/>
                </a:lnTo>
                <a:lnTo>
                  <a:pt x="7448" y="373"/>
                </a:lnTo>
                <a:lnTo>
                  <a:pt x="7466" y="299"/>
                </a:lnTo>
                <a:lnTo>
                  <a:pt x="7448" y="280"/>
                </a:lnTo>
                <a:lnTo>
                  <a:pt x="7429" y="261"/>
                </a:lnTo>
                <a:lnTo>
                  <a:pt x="7373" y="243"/>
                </a:lnTo>
                <a:lnTo>
                  <a:pt x="7317" y="243"/>
                </a:lnTo>
                <a:lnTo>
                  <a:pt x="7262" y="261"/>
                </a:lnTo>
                <a:lnTo>
                  <a:pt x="7224" y="299"/>
                </a:lnTo>
                <a:lnTo>
                  <a:pt x="7131" y="373"/>
                </a:lnTo>
                <a:lnTo>
                  <a:pt x="7057" y="448"/>
                </a:lnTo>
                <a:lnTo>
                  <a:pt x="7038" y="503"/>
                </a:lnTo>
                <a:lnTo>
                  <a:pt x="7019" y="541"/>
                </a:lnTo>
                <a:lnTo>
                  <a:pt x="6982" y="652"/>
                </a:lnTo>
                <a:lnTo>
                  <a:pt x="6964" y="764"/>
                </a:lnTo>
                <a:lnTo>
                  <a:pt x="6926" y="876"/>
                </a:lnTo>
                <a:lnTo>
                  <a:pt x="6815" y="1006"/>
                </a:lnTo>
                <a:lnTo>
                  <a:pt x="6666" y="1137"/>
                </a:lnTo>
                <a:lnTo>
                  <a:pt x="6517" y="1230"/>
                </a:lnTo>
                <a:lnTo>
                  <a:pt x="6349" y="1323"/>
                </a:lnTo>
                <a:lnTo>
                  <a:pt x="6144" y="1434"/>
                </a:lnTo>
                <a:lnTo>
                  <a:pt x="6014" y="1490"/>
                </a:lnTo>
                <a:lnTo>
                  <a:pt x="5865" y="1546"/>
                </a:lnTo>
                <a:lnTo>
                  <a:pt x="5716" y="1583"/>
                </a:lnTo>
                <a:lnTo>
                  <a:pt x="5586" y="1565"/>
                </a:lnTo>
                <a:lnTo>
                  <a:pt x="5530" y="1546"/>
                </a:lnTo>
                <a:lnTo>
                  <a:pt x="5493" y="1527"/>
                </a:lnTo>
                <a:lnTo>
                  <a:pt x="5456" y="1490"/>
                </a:lnTo>
                <a:lnTo>
                  <a:pt x="5418" y="1434"/>
                </a:lnTo>
                <a:lnTo>
                  <a:pt x="5418" y="1379"/>
                </a:lnTo>
                <a:lnTo>
                  <a:pt x="5418" y="1323"/>
                </a:lnTo>
                <a:lnTo>
                  <a:pt x="5456" y="1267"/>
                </a:lnTo>
                <a:lnTo>
                  <a:pt x="5493" y="1230"/>
                </a:lnTo>
                <a:lnTo>
                  <a:pt x="5605" y="1137"/>
                </a:lnTo>
                <a:lnTo>
                  <a:pt x="5753" y="1062"/>
                </a:lnTo>
                <a:lnTo>
                  <a:pt x="5902" y="988"/>
                </a:lnTo>
                <a:lnTo>
                  <a:pt x="6033" y="894"/>
                </a:lnTo>
                <a:lnTo>
                  <a:pt x="6070" y="839"/>
                </a:lnTo>
                <a:lnTo>
                  <a:pt x="6107" y="783"/>
                </a:lnTo>
                <a:lnTo>
                  <a:pt x="6107" y="727"/>
                </a:lnTo>
                <a:lnTo>
                  <a:pt x="6107" y="652"/>
                </a:lnTo>
                <a:lnTo>
                  <a:pt x="6089" y="597"/>
                </a:lnTo>
                <a:lnTo>
                  <a:pt x="6051" y="578"/>
                </a:lnTo>
                <a:lnTo>
                  <a:pt x="6033" y="559"/>
                </a:lnTo>
                <a:lnTo>
                  <a:pt x="5995" y="559"/>
                </a:lnTo>
                <a:lnTo>
                  <a:pt x="5902" y="615"/>
                </a:lnTo>
                <a:lnTo>
                  <a:pt x="5772" y="708"/>
                </a:lnTo>
                <a:lnTo>
                  <a:pt x="5623" y="820"/>
                </a:lnTo>
                <a:lnTo>
                  <a:pt x="5456" y="950"/>
                </a:lnTo>
                <a:lnTo>
                  <a:pt x="5251" y="1062"/>
                </a:lnTo>
                <a:lnTo>
                  <a:pt x="5158" y="1099"/>
                </a:lnTo>
                <a:lnTo>
                  <a:pt x="5027" y="1137"/>
                </a:lnTo>
                <a:lnTo>
                  <a:pt x="4953" y="1155"/>
                </a:lnTo>
                <a:lnTo>
                  <a:pt x="4860" y="1155"/>
                </a:lnTo>
                <a:lnTo>
                  <a:pt x="4674" y="1118"/>
                </a:lnTo>
                <a:lnTo>
                  <a:pt x="4487" y="1043"/>
                </a:lnTo>
                <a:lnTo>
                  <a:pt x="4338" y="969"/>
                </a:lnTo>
                <a:lnTo>
                  <a:pt x="4581" y="634"/>
                </a:lnTo>
                <a:lnTo>
                  <a:pt x="4636" y="541"/>
                </a:lnTo>
                <a:lnTo>
                  <a:pt x="4674" y="448"/>
                </a:lnTo>
                <a:lnTo>
                  <a:pt x="4692" y="355"/>
                </a:lnTo>
                <a:lnTo>
                  <a:pt x="4692" y="280"/>
                </a:lnTo>
                <a:lnTo>
                  <a:pt x="4655" y="261"/>
                </a:lnTo>
                <a:lnTo>
                  <a:pt x="4636" y="243"/>
                </a:lnTo>
                <a:lnTo>
                  <a:pt x="4599" y="224"/>
                </a:lnTo>
                <a:lnTo>
                  <a:pt x="4581" y="243"/>
                </a:lnTo>
                <a:lnTo>
                  <a:pt x="4506" y="280"/>
                </a:lnTo>
                <a:lnTo>
                  <a:pt x="4450" y="355"/>
                </a:lnTo>
                <a:lnTo>
                  <a:pt x="4338" y="503"/>
                </a:lnTo>
                <a:lnTo>
                  <a:pt x="4283" y="615"/>
                </a:lnTo>
                <a:lnTo>
                  <a:pt x="4152" y="708"/>
                </a:lnTo>
                <a:lnTo>
                  <a:pt x="3985" y="839"/>
                </a:lnTo>
                <a:lnTo>
                  <a:pt x="3780" y="969"/>
                </a:lnTo>
                <a:lnTo>
                  <a:pt x="3557" y="1081"/>
                </a:lnTo>
                <a:lnTo>
                  <a:pt x="3314" y="1174"/>
                </a:lnTo>
                <a:lnTo>
                  <a:pt x="3203" y="1211"/>
                </a:lnTo>
                <a:lnTo>
                  <a:pt x="2998" y="1211"/>
                </a:lnTo>
                <a:lnTo>
                  <a:pt x="2905" y="1192"/>
                </a:lnTo>
                <a:lnTo>
                  <a:pt x="2830" y="1155"/>
                </a:lnTo>
                <a:lnTo>
                  <a:pt x="2775" y="1081"/>
                </a:lnTo>
                <a:lnTo>
                  <a:pt x="2905" y="932"/>
                </a:lnTo>
                <a:lnTo>
                  <a:pt x="3054" y="746"/>
                </a:lnTo>
                <a:lnTo>
                  <a:pt x="3184" y="522"/>
                </a:lnTo>
                <a:lnTo>
                  <a:pt x="3296" y="299"/>
                </a:lnTo>
                <a:lnTo>
                  <a:pt x="3333" y="206"/>
                </a:lnTo>
                <a:lnTo>
                  <a:pt x="3352" y="131"/>
                </a:lnTo>
                <a:lnTo>
                  <a:pt x="3352" y="57"/>
                </a:lnTo>
                <a:lnTo>
                  <a:pt x="3314" y="19"/>
                </a:lnTo>
                <a:lnTo>
                  <a:pt x="3259" y="1"/>
                </a:lnTo>
                <a:close/>
              </a:path>
            </a:pathLst>
          </a:custGeom>
          <a:solidFill>
            <a:srgbClr val="DBBDE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" name="Google Shape;20;p4"/>
          <p:cNvSpPr txBox="1">
            <a:spLocks noGrp="1"/>
          </p:cNvSpPr>
          <p:nvPr>
            <p:ph type="body" idx="1"/>
          </p:nvPr>
        </p:nvSpPr>
        <p:spPr>
          <a:xfrm>
            <a:off x="1812050" y="827475"/>
            <a:ext cx="5520000" cy="3540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marL="457200" lvl="0" indent="-419100" algn="ctr" rtl="0">
              <a:spcBef>
                <a:spcPts val="600"/>
              </a:spcBef>
              <a:spcAft>
                <a:spcPts val="0"/>
              </a:spcAft>
              <a:buSzPts val="3000"/>
              <a:buChar char="‐"/>
              <a:defRPr sz="3000" i="1"/>
            </a:lvl1pPr>
            <a:lvl2pPr marL="914400" lvl="1" indent="-419100" algn="ctr" rtl="0">
              <a:spcBef>
                <a:spcPts val="0"/>
              </a:spcBef>
              <a:spcAft>
                <a:spcPts val="0"/>
              </a:spcAft>
              <a:buSzPts val="3000"/>
              <a:buChar char="‐"/>
              <a:defRPr sz="3000" i="1"/>
            </a:lvl2pPr>
            <a:lvl3pPr marL="1371600" lvl="2" indent="-419100" algn="ctr" rtl="0">
              <a:spcBef>
                <a:spcPts val="0"/>
              </a:spcBef>
              <a:spcAft>
                <a:spcPts val="0"/>
              </a:spcAft>
              <a:buSzPts val="3000"/>
              <a:buChar char="‐"/>
              <a:defRPr sz="3000" i="1"/>
            </a:lvl3pPr>
            <a:lvl4pPr marL="1828800" lvl="3" indent="-419100" algn="ctr" rtl="0">
              <a:spcBef>
                <a:spcPts val="0"/>
              </a:spcBef>
              <a:spcAft>
                <a:spcPts val="0"/>
              </a:spcAft>
              <a:buSzPts val="3000"/>
              <a:buChar char="‐"/>
              <a:defRPr sz="3000" i="1"/>
            </a:lvl4pPr>
            <a:lvl5pPr marL="2286000" lvl="4" indent="-419100" algn="ctr" rtl="0">
              <a:spcBef>
                <a:spcPts val="0"/>
              </a:spcBef>
              <a:spcAft>
                <a:spcPts val="0"/>
              </a:spcAft>
              <a:buSzPts val="3000"/>
              <a:buChar char="‐"/>
              <a:defRPr sz="3000" i="1"/>
            </a:lvl5pPr>
            <a:lvl6pPr marL="2743200" lvl="5" indent="-419100" algn="ctr" rtl="0">
              <a:spcBef>
                <a:spcPts val="0"/>
              </a:spcBef>
              <a:spcAft>
                <a:spcPts val="0"/>
              </a:spcAft>
              <a:buSzPts val="3000"/>
              <a:buChar char="‐"/>
              <a:defRPr sz="3000" i="1"/>
            </a:lvl6pPr>
            <a:lvl7pPr marL="3200400" lvl="6" indent="-419100" algn="ctr" rtl="0">
              <a:spcBef>
                <a:spcPts val="0"/>
              </a:spcBef>
              <a:spcAft>
                <a:spcPts val="0"/>
              </a:spcAft>
              <a:buSzPts val="3000"/>
              <a:buChar char="‐"/>
              <a:defRPr sz="3000" i="1"/>
            </a:lvl7pPr>
            <a:lvl8pPr marL="3657600" lvl="7" indent="-419100" algn="ctr" rtl="0">
              <a:spcBef>
                <a:spcPts val="0"/>
              </a:spcBef>
              <a:spcAft>
                <a:spcPts val="0"/>
              </a:spcAft>
              <a:buSzPts val="3000"/>
              <a:buChar char="‐"/>
              <a:defRPr sz="3000" i="1"/>
            </a:lvl8pPr>
            <a:lvl9pPr marL="4114800" lvl="8" indent="-419100" algn="ctr">
              <a:spcBef>
                <a:spcPts val="0"/>
              </a:spcBef>
              <a:spcAft>
                <a:spcPts val="0"/>
              </a:spcAft>
              <a:buSzPts val="3000"/>
              <a:buChar char="‐"/>
              <a:defRPr sz="3000" i="1"/>
            </a:lvl9pPr>
          </a:lstStyle>
          <a:p>
            <a:endParaRPr/>
          </a:p>
        </p:txBody>
      </p:sp>
      <p:sp>
        <p:nvSpPr>
          <p:cNvPr id="21" name="Google Shape;21;p4"/>
          <p:cNvSpPr txBox="1"/>
          <p:nvPr/>
        </p:nvSpPr>
        <p:spPr>
          <a:xfrm>
            <a:off x="3593400" y="400369"/>
            <a:ext cx="1957200" cy="653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9600">
                <a:solidFill>
                  <a:srgbClr val="DBBDE5"/>
                </a:solidFill>
                <a:latin typeface="Muli"/>
                <a:ea typeface="Muli"/>
                <a:cs typeface="Muli"/>
                <a:sym typeface="Muli"/>
              </a:rPr>
              <a:t>“</a:t>
            </a:r>
            <a:endParaRPr sz="9600">
              <a:solidFill>
                <a:srgbClr val="DBBDE5"/>
              </a:solidFill>
              <a:latin typeface="Muli"/>
              <a:ea typeface="Muli"/>
              <a:cs typeface="Muli"/>
              <a:sym typeface="Muli"/>
            </a:endParaRPr>
          </a:p>
        </p:txBody>
      </p:sp>
      <p:sp>
        <p:nvSpPr>
          <p:cNvPr id="22" name="Google Shape;22;p4"/>
          <p:cNvSpPr txBox="1">
            <a:spLocks noGrp="1"/>
          </p:cNvSpPr>
          <p:nvPr>
            <p:ph type="sldNum" idx="12"/>
          </p:nvPr>
        </p:nvSpPr>
        <p:spPr>
          <a:xfrm>
            <a:off x="0" y="4521250"/>
            <a:ext cx="91440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23" name="Google Shape;23;p4"/>
          <p:cNvSpPr/>
          <p:nvPr/>
        </p:nvSpPr>
        <p:spPr>
          <a:xfrm>
            <a:off x="4012023" y="4275600"/>
            <a:ext cx="1119955" cy="92150"/>
          </a:xfrm>
          <a:custGeom>
            <a:avLst/>
            <a:gdLst/>
            <a:ahLst/>
            <a:cxnLst/>
            <a:rect l="l" t="t" r="r" b="b"/>
            <a:pathLst>
              <a:path w="13369" h="1100" extrusionOk="0">
                <a:moveTo>
                  <a:pt x="12903" y="466"/>
                </a:moveTo>
                <a:lnTo>
                  <a:pt x="12456" y="522"/>
                </a:lnTo>
                <a:lnTo>
                  <a:pt x="11935" y="559"/>
                </a:lnTo>
                <a:lnTo>
                  <a:pt x="11414" y="578"/>
                </a:lnTo>
                <a:lnTo>
                  <a:pt x="10315" y="578"/>
                </a:lnTo>
                <a:lnTo>
                  <a:pt x="10129" y="559"/>
                </a:lnTo>
                <a:lnTo>
                  <a:pt x="9850" y="578"/>
                </a:lnTo>
                <a:lnTo>
                  <a:pt x="9719" y="578"/>
                </a:lnTo>
                <a:lnTo>
                  <a:pt x="9608" y="615"/>
                </a:lnTo>
                <a:lnTo>
                  <a:pt x="9570" y="634"/>
                </a:lnTo>
                <a:lnTo>
                  <a:pt x="9552" y="652"/>
                </a:lnTo>
                <a:lnTo>
                  <a:pt x="9552" y="690"/>
                </a:lnTo>
                <a:lnTo>
                  <a:pt x="9552" y="708"/>
                </a:lnTo>
                <a:lnTo>
                  <a:pt x="9589" y="746"/>
                </a:lnTo>
                <a:lnTo>
                  <a:pt x="9645" y="746"/>
                </a:lnTo>
                <a:lnTo>
                  <a:pt x="9794" y="764"/>
                </a:lnTo>
                <a:lnTo>
                  <a:pt x="10036" y="783"/>
                </a:lnTo>
                <a:lnTo>
                  <a:pt x="10557" y="801"/>
                </a:lnTo>
                <a:lnTo>
                  <a:pt x="11060" y="801"/>
                </a:lnTo>
                <a:lnTo>
                  <a:pt x="11581" y="783"/>
                </a:lnTo>
                <a:lnTo>
                  <a:pt x="12587" y="727"/>
                </a:lnTo>
                <a:lnTo>
                  <a:pt x="12810" y="727"/>
                </a:lnTo>
                <a:lnTo>
                  <a:pt x="13052" y="708"/>
                </a:lnTo>
                <a:lnTo>
                  <a:pt x="13127" y="671"/>
                </a:lnTo>
                <a:lnTo>
                  <a:pt x="13257" y="615"/>
                </a:lnTo>
                <a:lnTo>
                  <a:pt x="13313" y="597"/>
                </a:lnTo>
                <a:lnTo>
                  <a:pt x="13350" y="559"/>
                </a:lnTo>
                <a:lnTo>
                  <a:pt x="13369" y="522"/>
                </a:lnTo>
                <a:lnTo>
                  <a:pt x="13331" y="504"/>
                </a:lnTo>
                <a:lnTo>
                  <a:pt x="13220" y="485"/>
                </a:lnTo>
                <a:lnTo>
                  <a:pt x="13108" y="466"/>
                </a:lnTo>
                <a:close/>
                <a:moveTo>
                  <a:pt x="8398" y="317"/>
                </a:moveTo>
                <a:lnTo>
                  <a:pt x="8360" y="336"/>
                </a:lnTo>
                <a:lnTo>
                  <a:pt x="8304" y="355"/>
                </a:lnTo>
                <a:lnTo>
                  <a:pt x="8267" y="373"/>
                </a:lnTo>
                <a:lnTo>
                  <a:pt x="8249" y="410"/>
                </a:lnTo>
                <a:lnTo>
                  <a:pt x="8193" y="522"/>
                </a:lnTo>
                <a:lnTo>
                  <a:pt x="8193" y="634"/>
                </a:lnTo>
                <a:lnTo>
                  <a:pt x="8211" y="746"/>
                </a:lnTo>
                <a:lnTo>
                  <a:pt x="8249" y="801"/>
                </a:lnTo>
                <a:lnTo>
                  <a:pt x="8286" y="839"/>
                </a:lnTo>
                <a:lnTo>
                  <a:pt x="8323" y="857"/>
                </a:lnTo>
                <a:lnTo>
                  <a:pt x="8398" y="876"/>
                </a:lnTo>
                <a:lnTo>
                  <a:pt x="8491" y="876"/>
                </a:lnTo>
                <a:lnTo>
                  <a:pt x="8584" y="820"/>
                </a:lnTo>
                <a:lnTo>
                  <a:pt x="8658" y="746"/>
                </a:lnTo>
                <a:lnTo>
                  <a:pt x="8695" y="634"/>
                </a:lnTo>
                <a:lnTo>
                  <a:pt x="8714" y="541"/>
                </a:lnTo>
                <a:lnTo>
                  <a:pt x="8677" y="466"/>
                </a:lnTo>
                <a:lnTo>
                  <a:pt x="8658" y="429"/>
                </a:lnTo>
                <a:lnTo>
                  <a:pt x="8621" y="392"/>
                </a:lnTo>
                <a:lnTo>
                  <a:pt x="8584" y="373"/>
                </a:lnTo>
                <a:lnTo>
                  <a:pt x="8528" y="373"/>
                </a:lnTo>
                <a:lnTo>
                  <a:pt x="8453" y="336"/>
                </a:lnTo>
                <a:lnTo>
                  <a:pt x="8398" y="317"/>
                </a:lnTo>
                <a:close/>
                <a:moveTo>
                  <a:pt x="3203" y="578"/>
                </a:moveTo>
                <a:lnTo>
                  <a:pt x="2645" y="597"/>
                </a:lnTo>
                <a:lnTo>
                  <a:pt x="2086" y="634"/>
                </a:lnTo>
                <a:lnTo>
                  <a:pt x="1527" y="671"/>
                </a:lnTo>
                <a:lnTo>
                  <a:pt x="1230" y="671"/>
                </a:lnTo>
                <a:lnTo>
                  <a:pt x="950" y="652"/>
                </a:lnTo>
                <a:lnTo>
                  <a:pt x="392" y="634"/>
                </a:lnTo>
                <a:lnTo>
                  <a:pt x="150" y="634"/>
                </a:lnTo>
                <a:lnTo>
                  <a:pt x="94" y="652"/>
                </a:lnTo>
                <a:lnTo>
                  <a:pt x="38" y="652"/>
                </a:lnTo>
                <a:lnTo>
                  <a:pt x="19" y="690"/>
                </a:lnTo>
                <a:lnTo>
                  <a:pt x="1" y="727"/>
                </a:lnTo>
                <a:lnTo>
                  <a:pt x="19" y="764"/>
                </a:lnTo>
                <a:lnTo>
                  <a:pt x="75" y="783"/>
                </a:lnTo>
                <a:lnTo>
                  <a:pt x="187" y="839"/>
                </a:lnTo>
                <a:lnTo>
                  <a:pt x="392" y="895"/>
                </a:lnTo>
                <a:lnTo>
                  <a:pt x="615" y="932"/>
                </a:lnTo>
                <a:lnTo>
                  <a:pt x="839" y="950"/>
                </a:lnTo>
                <a:lnTo>
                  <a:pt x="1081" y="950"/>
                </a:lnTo>
                <a:lnTo>
                  <a:pt x="1304" y="932"/>
                </a:lnTo>
                <a:lnTo>
                  <a:pt x="1769" y="895"/>
                </a:lnTo>
                <a:lnTo>
                  <a:pt x="2235" y="839"/>
                </a:lnTo>
                <a:lnTo>
                  <a:pt x="2756" y="801"/>
                </a:lnTo>
                <a:lnTo>
                  <a:pt x="3278" y="783"/>
                </a:lnTo>
                <a:lnTo>
                  <a:pt x="3557" y="801"/>
                </a:lnTo>
                <a:lnTo>
                  <a:pt x="3762" y="801"/>
                </a:lnTo>
                <a:lnTo>
                  <a:pt x="3799" y="783"/>
                </a:lnTo>
                <a:lnTo>
                  <a:pt x="3836" y="727"/>
                </a:lnTo>
                <a:lnTo>
                  <a:pt x="3836" y="671"/>
                </a:lnTo>
                <a:lnTo>
                  <a:pt x="3817" y="634"/>
                </a:lnTo>
                <a:lnTo>
                  <a:pt x="3762" y="597"/>
                </a:lnTo>
                <a:lnTo>
                  <a:pt x="3482" y="597"/>
                </a:lnTo>
                <a:lnTo>
                  <a:pt x="3203" y="578"/>
                </a:lnTo>
                <a:close/>
                <a:moveTo>
                  <a:pt x="4637" y="355"/>
                </a:moveTo>
                <a:lnTo>
                  <a:pt x="4581" y="373"/>
                </a:lnTo>
                <a:lnTo>
                  <a:pt x="4544" y="392"/>
                </a:lnTo>
                <a:lnTo>
                  <a:pt x="4488" y="429"/>
                </a:lnTo>
                <a:lnTo>
                  <a:pt x="4432" y="541"/>
                </a:lnTo>
                <a:lnTo>
                  <a:pt x="4413" y="652"/>
                </a:lnTo>
                <a:lnTo>
                  <a:pt x="4432" y="764"/>
                </a:lnTo>
                <a:lnTo>
                  <a:pt x="4450" y="820"/>
                </a:lnTo>
                <a:lnTo>
                  <a:pt x="4469" y="876"/>
                </a:lnTo>
                <a:lnTo>
                  <a:pt x="4506" y="913"/>
                </a:lnTo>
                <a:lnTo>
                  <a:pt x="4562" y="932"/>
                </a:lnTo>
                <a:lnTo>
                  <a:pt x="4618" y="950"/>
                </a:lnTo>
                <a:lnTo>
                  <a:pt x="4693" y="950"/>
                </a:lnTo>
                <a:lnTo>
                  <a:pt x="4748" y="932"/>
                </a:lnTo>
                <a:lnTo>
                  <a:pt x="4804" y="895"/>
                </a:lnTo>
                <a:lnTo>
                  <a:pt x="4879" y="820"/>
                </a:lnTo>
                <a:lnTo>
                  <a:pt x="4935" y="708"/>
                </a:lnTo>
                <a:lnTo>
                  <a:pt x="4972" y="597"/>
                </a:lnTo>
                <a:lnTo>
                  <a:pt x="4972" y="485"/>
                </a:lnTo>
                <a:lnTo>
                  <a:pt x="4953" y="448"/>
                </a:lnTo>
                <a:lnTo>
                  <a:pt x="4916" y="392"/>
                </a:lnTo>
                <a:lnTo>
                  <a:pt x="4879" y="373"/>
                </a:lnTo>
                <a:lnTo>
                  <a:pt x="4841" y="355"/>
                </a:lnTo>
                <a:close/>
                <a:moveTo>
                  <a:pt x="6647" y="1"/>
                </a:moveTo>
                <a:lnTo>
                  <a:pt x="6536" y="19"/>
                </a:lnTo>
                <a:lnTo>
                  <a:pt x="6424" y="75"/>
                </a:lnTo>
                <a:lnTo>
                  <a:pt x="6238" y="187"/>
                </a:lnTo>
                <a:lnTo>
                  <a:pt x="6089" y="317"/>
                </a:lnTo>
                <a:lnTo>
                  <a:pt x="6033" y="392"/>
                </a:lnTo>
                <a:lnTo>
                  <a:pt x="5977" y="485"/>
                </a:lnTo>
                <a:lnTo>
                  <a:pt x="5959" y="578"/>
                </a:lnTo>
                <a:lnTo>
                  <a:pt x="5940" y="690"/>
                </a:lnTo>
                <a:lnTo>
                  <a:pt x="5959" y="820"/>
                </a:lnTo>
                <a:lnTo>
                  <a:pt x="5996" y="913"/>
                </a:lnTo>
                <a:lnTo>
                  <a:pt x="6052" y="988"/>
                </a:lnTo>
                <a:lnTo>
                  <a:pt x="6145" y="1043"/>
                </a:lnTo>
                <a:lnTo>
                  <a:pt x="6238" y="1081"/>
                </a:lnTo>
                <a:lnTo>
                  <a:pt x="6350" y="1099"/>
                </a:lnTo>
                <a:lnTo>
                  <a:pt x="6573" y="1099"/>
                </a:lnTo>
                <a:lnTo>
                  <a:pt x="6722" y="1081"/>
                </a:lnTo>
                <a:lnTo>
                  <a:pt x="6834" y="1043"/>
                </a:lnTo>
                <a:lnTo>
                  <a:pt x="6945" y="988"/>
                </a:lnTo>
                <a:lnTo>
                  <a:pt x="7057" y="913"/>
                </a:lnTo>
                <a:lnTo>
                  <a:pt x="7131" y="801"/>
                </a:lnTo>
                <a:lnTo>
                  <a:pt x="7187" y="690"/>
                </a:lnTo>
                <a:lnTo>
                  <a:pt x="7206" y="559"/>
                </a:lnTo>
                <a:lnTo>
                  <a:pt x="7187" y="429"/>
                </a:lnTo>
                <a:lnTo>
                  <a:pt x="7131" y="299"/>
                </a:lnTo>
                <a:lnTo>
                  <a:pt x="7076" y="206"/>
                </a:lnTo>
                <a:lnTo>
                  <a:pt x="6983" y="113"/>
                </a:lnTo>
                <a:lnTo>
                  <a:pt x="6889" y="57"/>
                </a:lnTo>
                <a:lnTo>
                  <a:pt x="6778" y="19"/>
                </a:lnTo>
                <a:lnTo>
                  <a:pt x="6647" y="1"/>
                </a:lnTo>
                <a:close/>
              </a:path>
            </a:pathLst>
          </a:custGeom>
          <a:solidFill>
            <a:srgbClr val="DBBDE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+ 1 column" type="tx">
  <p:cSld name="TITLE_AND_BODY">
    <p:spTree>
      <p:nvGrpSpPr>
        <p:cNvPr id="1" name="Shape 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Google Shape;25;p5"/>
          <p:cNvSpPr txBox="1">
            <a:spLocks noGrp="1"/>
          </p:cNvSpPr>
          <p:nvPr>
            <p:ph type="title"/>
          </p:nvPr>
        </p:nvSpPr>
        <p:spPr>
          <a:xfrm>
            <a:off x="890300" y="205975"/>
            <a:ext cx="7363500" cy="857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rgbClr val="B5D4E9"/>
              </a:buClr>
              <a:buSzPts val="2400"/>
              <a:buNone/>
              <a:defRPr>
                <a:solidFill>
                  <a:srgbClr val="B5D4E9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rgbClr val="B5D4E9"/>
              </a:buClr>
              <a:buSzPts val="2400"/>
              <a:buNone/>
              <a:defRPr>
                <a:solidFill>
                  <a:srgbClr val="B5D4E9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rgbClr val="B5D4E9"/>
              </a:buClr>
              <a:buSzPts val="2400"/>
              <a:buNone/>
              <a:defRPr>
                <a:solidFill>
                  <a:srgbClr val="B5D4E9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rgbClr val="B5D4E9"/>
              </a:buClr>
              <a:buSzPts val="2400"/>
              <a:buNone/>
              <a:defRPr>
                <a:solidFill>
                  <a:srgbClr val="B5D4E9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rgbClr val="B5D4E9"/>
              </a:buClr>
              <a:buSzPts val="2400"/>
              <a:buNone/>
              <a:defRPr>
                <a:solidFill>
                  <a:srgbClr val="B5D4E9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rgbClr val="B5D4E9"/>
              </a:buClr>
              <a:buSzPts val="2400"/>
              <a:buNone/>
              <a:defRPr>
                <a:solidFill>
                  <a:srgbClr val="B5D4E9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rgbClr val="B5D4E9"/>
              </a:buClr>
              <a:buSzPts val="2400"/>
              <a:buNone/>
              <a:defRPr>
                <a:solidFill>
                  <a:srgbClr val="B5D4E9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rgbClr val="B5D4E9"/>
              </a:buClr>
              <a:buSzPts val="2400"/>
              <a:buNone/>
              <a:defRPr>
                <a:solidFill>
                  <a:srgbClr val="B5D4E9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rgbClr val="B5D4E9"/>
              </a:buClr>
              <a:buSzPts val="2400"/>
              <a:buNone/>
              <a:defRPr>
                <a:solidFill>
                  <a:srgbClr val="B5D4E9"/>
                </a:solidFill>
              </a:defRPr>
            </a:lvl9pPr>
          </a:lstStyle>
          <a:p>
            <a:endParaRPr/>
          </a:p>
        </p:txBody>
      </p:sp>
      <p:sp>
        <p:nvSpPr>
          <p:cNvPr id="26" name="Google Shape;26;p5"/>
          <p:cNvSpPr txBox="1">
            <a:spLocks noGrp="1"/>
          </p:cNvSpPr>
          <p:nvPr>
            <p:ph type="body" idx="1"/>
          </p:nvPr>
        </p:nvSpPr>
        <p:spPr>
          <a:xfrm>
            <a:off x="890300" y="1200149"/>
            <a:ext cx="7363500" cy="3021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68300">
              <a:spcBef>
                <a:spcPts val="600"/>
              </a:spcBef>
              <a:spcAft>
                <a:spcPts val="0"/>
              </a:spcAft>
              <a:buClr>
                <a:srgbClr val="B5D4E9"/>
              </a:buClr>
              <a:buSzPts val="2200"/>
              <a:buChar char="‐"/>
              <a:defRPr/>
            </a:lvl1pPr>
            <a:lvl2pPr marL="914400" lvl="1" indent="-368300">
              <a:spcBef>
                <a:spcPts val="0"/>
              </a:spcBef>
              <a:spcAft>
                <a:spcPts val="0"/>
              </a:spcAft>
              <a:buClr>
                <a:srgbClr val="B5D4E9"/>
              </a:buClr>
              <a:buSzPts val="2200"/>
              <a:buChar char="‐"/>
              <a:defRPr/>
            </a:lvl2pPr>
            <a:lvl3pPr marL="1371600" lvl="2" indent="-368300">
              <a:spcBef>
                <a:spcPts val="0"/>
              </a:spcBef>
              <a:spcAft>
                <a:spcPts val="0"/>
              </a:spcAft>
              <a:buClr>
                <a:srgbClr val="B5D4E9"/>
              </a:buClr>
              <a:buSzPts val="2200"/>
              <a:buChar char="‐"/>
              <a:defRPr/>
            </a:lvl3pPr>
            <a:lvl4pPr marL="1828800" lvl="3" indent="-368300">
              <a:spcBef>
                <a:spcPts val="0"/>
              </a:spcBef>
              <a:spcAft>
                <a:spcPts val="0"/>
              </a:spcAft>
              <a:buSzPts val="2200"/>
              <a:buChar char="‐"/>
              <a:defRPr/>
            </a:lvl4pPr>
            <a:lvl5pPr marL="2286000" lvl="4" indent="-368300">
              <a:spcBef>
                <a:spcPts val="0"/>
              </a:spcBef>
              <a:spcAft>
                <a:spcPts val="0"/>
              </a:spcAft>
              <a:buSzPts val="2200"/>
              <a:buChar char="‐"/>
              <a:defRPr/>
            </a:lvl5pPr>
            <a:lvl6pPr marL="2743200" lvl="5" indent="-368300">
              <a:spcBef>
                <a:spcPts val="0"/>
              </a:spcBef>
              <a:spcAft>
                <a:spcPts val="0"/>
              </a:spcAft>
              <a:buSzPts val="2200"/>
              <a:buChar char="‐"/>
              <a:defRPr/>
            </a:lvl6pPr>
            <a:lvl7pPr marL="3200400" lvl="6" indent="-368300">
              <a:spcBef>
                <a:spcPts val="0"/>
              </a:spcBef>
              <a:spcAft>
                <a:spcPts val="0"/>
              </a:spcAft>
              <a:buSzPts val="2200"/>
              <a:buChar char="‐"/>
              <a:defRPr/>
            </a:lvl7pPr>
            <a:lvl8pPr marL="3657600" lvl="7" indent="-368300">
              <a:spcBef>
                <a:spcPts val="0"/>
              </a:spcBef>
              <a:spcAft>
                <a:spcPts val="0"/>
              </a:spcAft>
              <a:buSzPts val="2200"/>
              <a:buChar char="‐"/>
              <a:defRPr/>
            </a:lvl8pPr>
            <a:lvl9pPr marL="4114800" lvl="8" indent="-368300">
              <a:spcBef>
                <a:spcPts val="0"/>
              </a:spcBef>
              <a:spcAft>
                <a:spcPts val="0"/>
              </a:spcAft>
              <a:buSzPts val="2200"/>
              <a:buChar char="‐"/>
              <a:defRPr/>
            </a:lvl9pPr>
          </a:lstStyle>
          <a:p>
            <a:endParaRPr/>
          </a:p>
        </p:txBody>
      </p:sp>
      <p:sp>
        <p:nvSpPr>
          <p:cNvPr id="27" name="Google Shape;27;p5"/>
          <p:cNvSpPr txBox="1">
            <a:spLocks noGrp="1"/>
          </p:cNvSpPr>
          <p:nvPr>
            <p:ph type="sldNum" idx="12"/>
          </p:nvPr>
        </p:nvSpPr>
        <p:spPr>
          <a:xfrm>
            <a:off x="0" y="4521250"/>
            <a:ext cx="91440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28" name="Google Shape;28;p5"/>
          <p:cNvSpPr/>
          <p:nvPr/>
        </p:nvSpPr>
        <p:spPr>
          <a:xfrm>
            <a:off x="157350" y="125700"/>
            <a:ext cx="8829185" cy="4892151"/>
          </a:xfrm>
          <a:custGeom>
            <a:avLst/>
            <a:gdLst/>
            <a:ahLst/>
            <a:cxnLst/>
            <a:rect l="l" t="t" r="r" b="b"/>
            <a:pathLst>
              <a:path w="92105" h="51033" extrusionOk="0">
                <a:moveTo>
                  <a:pt x="52951" y="93"/>
                </a:moveTo>
                <a:lnTo>
                  <a:pt x="52858" y="130"/>
                </a:lnTo>
                <a:lnTo>
                  <a:pt x="52802" y="168"/>
                </a:lnTo>
                <a:lnTo>
                  <a:pt x="52764" y="205"/>
                </a:lnTo>
                <a:lnTo>
                  <a:pt x="52727" y="242"/>
                </a:lnTo>
                <a:lnTo>
                  <a:pt x="52709" y="298"/>
                </a:lnTo>
                <a:lnTo>
                  <a:pt x="52709" y="354"/>
                </a:lnTo>
                <a:lnTo>
                  <a:pt x="52709" y="410"/>
                </a:lnTo>
                <a:lnTo>
                  <a:pt x="52746" y="521"/>
                </a:lnTo>
                <a:lnTo>
                  <a:pt x="52783" y="559"/>
                </a:lnTo>
                <a:lnTo>
                  <a:pt x="52820" y="596"/>
                </a:lnTo>
                <a:lnTo>
                  <a:pt x="52913" y="633"/>
                </a:lnTo>
                <a:lnTo>
                  <a:pt x="53006" y="652"/>
                </a:lnTo>
                <a:lnTo>
                  <a:pt x="53118" y="614"/>
                </a:lnTo>
                <a:lnTo>
                  <a:pt x="53193" y="559"/>
                </a:lnTo>
                <a:lnTo>
                  <a:pt x="53230" y="521"/>
                </a:lnTo>
                <a:lnTo>
                  <a:pt x="53248" y="465"/>
                </a:lnTo>
                <a:lnTo>
                  <a:pt x="53267" y="410"/>
                </a:lnTo>
                <a:lnTo>
                  <a:pt x="53267" y="354"/>
                </a:lnTo>
                <a:lnTo>
                  <a:pt x="53230" y="242"/>
                </a:lnTo>
                <a:lnTo>
                  <a:pt x="53193" y="186"/>
                </a:lnTo>
                <a:lnTo>
                  <a:pt x="53155" y="149"/>
                </a:lnTo>
                <a:lnTo>
                  <a:pt x="53100" y="130"/>
                </a:lnTo>
                <a:lnTo>
                  <a:pt x="53062" y="112"/>
                </a:lnTo>
                <a:lnTo>
                  <a:pt x="52951" y="93"/>
                </a:lnTo>
                <a:close/>
                <a:moveTo>
                  <a:pt x="49488" y="75"/>
                </a:moveTo>
                <a:lnTo>
                  <a:pt x="49432" y="93"/>
                </a:lnTo>
                <a:lnTo>
                  <a:pt x="49376" y="130"/>
                </a:lnTo>
                <a:lnTo>
                  <a:pt x="49339" y="168"/>
                </a:lnTo>
                <a:lnTo>
                  <a:pt x="49283" y="261"/>
                </a:lnTo>
                <a:lnTo>
                  <a:pt x="49264" y="372"/>
                </a:lnTo>
                <a:lnTo>
                  <a:pt x="49283" y="484"/>
                </a:lnTo>
                <a:lnTo>
                  <a:pt x="49339" y="577"/>
                </a:lnTo>
                <a:lnTo>
                  <a:pt x="49376" y="614"/>
                </a:lnTo>
                <a:lnTo>
                  <a:pt x="49432" y="652"/>
                </a:lnTo>
                <a:lnTo>
                  <a:pt x="49488" y="670"/>
                </a:lnTo>
                <a:lnTo>
                  <a:pt x="49618" y="670"/>
                </a:lnTo>
                <a:lnTo>
                  <a:pt x="49692" y="652"/>
                </a:lnTo>
                <a:lnTo>
                  <a:pt x="49730" y="614"/>
                </a:lnTo>
                <a:lnTo>
                  <a:pt x="49767" y="577"/>
                </a:lnTo>
                <a:lnTo>
                  <a:pt x="49823" y="484"/>
                </a:lnTo>
                <a:lnTo>
                  <a:pt x="49841" y="372"/>
                </a:lnTo>
                <a:lnTo>
                  <a:pt x="49823" y="261"/>
                </a:lnTo>
                <a:lnTo>
                  <a:pt x="49767" y="168"/>
                </a:lnTo>
                <a:lnTo>
                  <a:pt x="49730" y="130"/>
                </a:lnTo>
                <a:lnTo>
                  <a:pt x="49692" y="93"/>
                </a:lnTo>
                <a:lnTo>
                  <a:pt x="49618" y="75"/>
                </a:lnTo>
                <a:close/>
                <a:moveTo>
                  <a:pt x="60286" y="223"/>
                </a:moveTo>
                <a:lnTo>
                  <a:pt x="60193" y="242"/>
                </a:lnTo>
                <a:lnTo>
                  <a:pt x="60100" y="279"/>
                </a:lnTo>
                <a:lnTo>
                  <a:pt x="60063" y="317"/>
                </a:lnTo>
                <a:lnTo>
                  <a:pt x="60044" y="354"/>
                </a:lnTo>
                <a:lnTo>
                  <a:pt x="60025" y="428"/>
                </a:lnTo>
                <a:lnTo>
                  <a:pt x="60025" y="521"/>
                </a:lnTo>
                <a:lnTo>
                  <a:pt x="60063" y="596"/>
                </a:lnTo>
                <a:lnTo>
                  <a:pt x="60119" y="652"/>
                </a:lnTo>
                <a:lnTo>
                  <a:pt x="60212" y="689"/>
                </a:lnTo>
                <a:lnTo>
                  <a:pt x="60305" y="689"/>
                </a:lnTo>
                <a:lnTo>
                  <a:pt x="60379" y="652"/>
                </a:lnTo>
                <a:lnTo>
                  <a:pt x="60454" y="577"/>
                </a:lnTo>
                <a:lnTo>
                  <a:pt x="60491" y="503"/>
                </a:lnTo>
                <a:lnTo>
                  <a:pt x="60491" y="410"/>
                </a:lnTo>
                <a:lnTo>
                  <a:pt x="60454" y="317"/>
                </a:lnTo>
                <a:lnTo>
                  <a:pt x="60416" y="279"/>
                </a:lnTo>
                <a:lnTo>
                  <a:pt x="60379" y="261"/>
                </a:lnTo>
                <a:lnTo>
                  <a:pt x="60286" y="223"/>
                </a:lnTo>
                <a:close/>
                <a:moveTo>
                  <a:pt x="75758" y="56"/>
                </a:moveTo>
                <a:lnTo>
                  <a:pt x="75702" y="75"/>
                </a:lnTo>
                <a:lnTo>
                  <a:pt x="75646" y="112"/>
                </a:lnTo>
                <a:lnTo>
                  <a:pt x="75590" y="149"/>
                </a:lnTo>
                <a:lnTo>
                  <a:pt x="75553" y="205"/>
                </a:lnTo>
                <a:lnTo>
                  <a:pt x="75534" y="261"/>
                </a:lnTo>
                <a:lnTo>
                  <a:pt x="75516" y="317"/>
                </a:lnTo>
                <a:lnTo>
                  <a:pt x="75516" y="391"/>
                </a:lnTo>
                <a:lnTo>
                  <a:pt x="75534" y="503"/>
                </a:lnTo>
                <a:lnTo>
                  <a:pt x="75609" y="596"/>
                </a:lnTo>
                <a:lnTo>
                  <a:pt x="75702" y="670"/>
                </a:lnTo>
                <a:lnTo>
                  <a:pt x="75758" y="689"/>
                </a:lnTo>
                <a:lnTo>
                  <a:pt x="75888" y="689"/>
                </a:lnTo>
                <a:lnTo>
                  <a:pt x="75963" y="652"/>
                </a:lnTo>
                <a:lnTo>
                  <a:pt x="76018" y="633"/>
                </a:lnTo>
                <a:lnTo>
                  <a:pt x="76056" y="577"/>
                </a:lnTo>
                <a:lnTo>
                  <a:pt x="76093" y="521"/>
                </a:lnTo>
                <a:lnTo>
                  <a:pt x="76130" y="465"/>
                </a:lnTo>
                <a:lnTo>
                  <a:pt x="76149" y="410"/>
                </a:lnTo>
                <a:lnTo>
                  <a:pt x="76130" y="335"/>
                </a:lnTo>
                <a:lnTo>
                  <a:pt x="76111" y="223"/>
                </a:lnTo>
                <a:lnTo>
                  <a:pt x="76037" y="130"/>
                </a:lnTo>
                <a:lnTo>
                  <a:pt x="75944" y="75"/>
                </a:lnTo>
                <a:lnTo>
                  <a:pt x="75888" y="56"/>
                </a:lnTo>
                <a:close/>
                <a:moveTo>
                  <a:pt x="43176" y="130"/>
                </a:moveTo>
                <a:lnTo>
                  <a:pt x="43083" y="149"/>
                </a:lnTo>
                <a:lnTo>
                  <a:pt x="42990" y="186"/>
                </a:lnTo>
                <a:lnTo>
                  <a:pt x="42934" y="261"/>
                </a:lnTo>
                <a:lnTo>
                  <a:pt x="42878" y="335"/>
                </a:lnTo>
                <a:lnTo>
                  <a:pt x="42860" y="428"/>
                </a:lnTo>
                <a:lnTo>
                  <a:pt x="42860" y="521"/>
                </a:lnTo>
                <a:lnTo>
                  <a:pt x="42915" y="614"/>
                </a:lnTo>
                <a:lnTo>
                  <a:pt x="42971" y="670"/>
                </a:lnTo>
                <a:lnTo>
                  <a:pt x="43064" y="708"/>
                </a:lnTo>
                <a:lnTo>
                  <a:pt x="43157" y="708"/>
                </a:lnTo>
                <a:lnTo>
                  <a:pt x="43251" y="670"/>
                </a:lnTo>
                <a:lnTo>
                  <a:pt x="43325" y="614"/>
                </a:lnTo>
                <a:lnTo>
                  <a:pt x="43344" y="577"/>
                </a:lnTo>
                <a:lnTo>
                  <a:pt x="43362" y="568"/>
                </a:lnTo>
                <a:lnTo>
                  <a:pt x="43362" y="577"/>
                </a:lnTo>
                <a:lnTo>
                  <a:pt x="43381" y="559"/>
                </a:lnTo>
                <a:lnTo>
                  <a:pt x="43400" y="559"/>
                </a:lnTo>
                <a:lnTo>
                  <a:pt x="43400" y="540"/>
                </a:lnTo>
                <a:lnTo>
                  <a:pt x="43437" y="521"/>
                </a:lnTo>
                <a:lnTo>
                  <a:pt x="43474" y="503"/>
                </a:lnTo>
                <a:lnTo>
                  <a:pt x="43493" y="484"/>
                </a:lnTo>
                <a:lnTo>
                  <a:pt x="43530" y="410"/>
                </a:lnTo>
                <a:lnTo>
                  <a:pt x="43530" y="335"/>
                </a:lnTo>
                <a:lnTo>
                  <a:pt x="43511" y="279"/>
                </a:lnTo>
                <a:lnTo>
                  <a:pt x="43493" y="242"/>
                </a:lnTo>
                <a:lnTo>
                  <a:pt x="43418" y="186"/>
                </a:lnTo>
                <a:lnTo>
                  <a:pt x="43437" y="205"/>
                </a:lnTo>
                <a:lnTo>
                  <a:pt x="43362" y="149"/>
                </a:lnTo>
                <a:lnTo>
                  <a:pt x="43269" y="130"/>
                </a:lnTo>
                <a:close/>
                <a:moveTo>
                  <a:pt x="54570" y="19"/>
                </a:moveTo>
                <a:lnTo>
                  <a:pt x="54496" y="37"/>
                </a:lnTo>
                <a:lnTo>
                  <a:pt x="54421" y="56"/>
                </a:lnTo>
                <a:lnTo>
                  <a:pt x="54366" y="93"/>
                </a:lnTo>
                <a:lnTo>
                  <a:pt x="54328" y="149"/>
                </a:lnTo>
                <a:lnTo>
                  <a:pt x="54291" y="205"/>
                </a:lnTo>
                <a:lnTo>
                  <a:pt x="54254" y="261"/>
                </a:lnTo>
                <a:lnTo>
                  <a:pt x="54235" y="335"/>
                </a:lnTo>
                <a:lnTo>
                  <a:pt x="54235" y="391"/>
                </a:lnTo>
                <a:lnTo>
                  <a:pt x="54254" y="465"/>
                </a:lnTo>
                <a:lnTo>
                  <a:pt x="54272" y="521"/>
                </a:lnTo>
                <a:lnTo>
                  <a:pt x="54310" y="577"/>
                </a:lnTo>
                <a:lnTo>
                  <a:pt x="54347" y="633"/>
                </a:lnTo>
                <a:lnTo>
                  <a:pt x="54403" y="670"/>
                </a:lnTo>
                <a:lnTo>
                  <a:pt x="54459" y="689"/>
                </a:lnTo>
                <a:lnTo>
                  <a:pt x="54533" y="708"/>
                </a:lnTo>
                <a:lnTo>
                  <a:pt x="54663" y="708"/>
                </a:lnTo>
                <a:lnTo>
                  <a:pt x="54719" y="689"/>
                </a:lnTo>
                <a:lnTo>
                  <a:pt x="54775" y="652"/>
                </a:lnTo>
                <a:lnTo>
                  <a:pt x="54831" y="614"/>
                </a:lnTo>
                <a:lnTo>
                  <a:pt x="54887" y="559"/>
                </a:lnTo>
                <a:lnTo>
                  <a:pt x="54924" y="503"/>
                </a:lnTo>
                <a:lnTo>
                  <a:pt x="54943" y="428"/>
                </a:lnTo>
                <a:lnTo>
                  <a:pt x="54943" y="372"/>
                </a:lnTo>
                <a:lnTo>
                  <a:pt x="54943" y="298"/>
                </a:lnTo>
                <a:lnTo>
                  <a:pt x="54905" y="242"/>
                </a:lnTo>
                <a:lnTo>
                  <a:pt x="54868" y="168"/>
                </a:lnTo>
                <a:lnTo>
                  <a:pt x="54831" y="112"/>
                </a:lnTo>
                <a:lnTo>
                  <a:pt x="54775" y="75"/>
                </a:lnTo>
                <a:lnTo>
                  <a:pt x="54701" y="37"/>
                </a:lnTo>
                <a:lnTo>
                  <a:pt x="54645" y="19"/>
                </a:lnTo>
                <a:close/>
                <a:moveTo>
                  <a:pt x="46341" y="186"/>
                </a:moveTo>
                <a:lnTo>
                  <a:pt x="46304" y="205"/>
                </a:lnTo>
                <a:lnTo>
                  <a:pt x="46248" y="242"/>
                </a:lnTo>
                <a:lnTo>
                  <a:pt x="46211" y="279"/>
                </a:lnTo>
                <a:lnTo>
                  <a:pt x="46174" y="354"/>
                </a:lnTo>
                <a:lnTo>
                  <a:pt x="46155" y="465"/>
                </a:lnTo>
                <a:lnTo>
                  <a:pt x="46174" y="559"/>
                </a:lnTo>
                <a:lnTo>
                  <a:pt x="46211" y="652"/>
                </a:lnTo>
                <a:lnTo>
                  <a:pt x="46248" y="670"/>
                </a:lnTo>
                <a:lnTo>
                  <a:pt x="46304" y="708"/>
                </a:lnTo>
                <a:lnTo>
                  <a:pt x="46341" y="726"/>
                </a:lnTo>
                <a:lnTo>
                  <a:pt x="46472" y="726"/>
                </a:lnTo>
                <a:lnTo>
                  <a:pt x="46527" y="708"/>
                </a:lnTo>
                <a:lnTo>
                  <a:pt x="46565" y="670"/>
                </a:lnTo>
                <a:lnTo>
                  <a:pt x="46602" y="652"/>
                </a:lnTo>
                <a:lnTo>
                  <a:pt x="46658" y="559"/>
                </a:lnTo>
                <a:lnTo>
                  <a:pt x="46676" y="465"/>
                </a:lnTo>
                <a:lnTo>
                  <a:pt x="46658" y="354"/>
                </a:lnTo>
                <a:lnTo>
                  <a:pt x="46602" y="279"/>
                </a:lnTo>
                <a:lnTo>
                  <a:pt x="46565" y="242"/>
                </a:lnTo>
                <a:lnTo>
                  <a:pt x="46527" y="205"/>
                </a:lnTo>
                <a:lnTo>
                  <a:pt x="46472" y="186"/>
                </a:lnTo>
                <a:close/>
                <a:moveTo>
                  <a:pt x="61794" y="205"/>
                </a:moveTo>
                <a:lnTo>
                  <a:pt x="61701" y="242"/>
                </a:lnTo>
                <a:lnTo>
                  <a:pt x="61645" y="298"/>
                </a:lnTo>
                <a:lnTo>
                  <a:pt x="61608" y="354"/>
                </a:lnTo>
                <a:lnTo>
                  <a:pt x="61589" y="391"/>
                </a:lnTo>
                <a:lnTo>
                  <a:pt x="61589" y="484"/>
                </a:lnTo>
                <a:lnTo>
                  <a:pt x="61627" y="577"/>
                </a:lnTo>
                <a:lnTo>
                  <a:pt x="61682" y="652"/>
                </a:lnTo>
                <a:lnTo>
                  <a:pt x="61757" y="689"/>
                </a:lnTo>
                <a:lnTo>
                  <a:pt x="61850" y="726"/>
                </a:lnTo>
                <a:lnTo>
                  <a:pt x="61943" y="708"/>
                </a:lnTo>
                <a:lnTo>
                  <a:pt x="61980" y="670"/>
                </a:lnTo>
                <a:lnTo>
                  <a:pt x="62018" y="633"/>
                </a:lnTo>
                <a:lnTo>
                  <a:pt x="62073" y="596"/>
                </a:lnTo>
                <a:lnTo>
                  <a:pt x="62092" y="540"/>
                </a:lnTo>
                <a:lnTo>
                  <a:pt x="62111" y="484"/>
                </a:lnTo>
                <a:lnTo>
                  <a:pt x="62111" y="428"/>
                </a:lnTo>
                <a:lnTo>
                  <a:pt x="62092" y="372"/>
                </a:lnTo>
                <a:lnTo>
                  <a:pt x="62073" y="317"/>
                </a:lnTo>
                <a:lnTo>
                  <a:pt x="62036" y="279"/>
                </a:lnTo>
                <a:lnTo>
                  <a:pt x="61980" y="242"/>
                </a:lnTo>
                <a:lnTo>
                  <a:pt x="61887" y="205"/>
                </a:lnTo>
                <a:close/>
                <a:moveTo>
                  <a:pt x="18023" y="93"/>
                </a:moveTo>
                <a:lnTo>
                  <a:pt x="17967" y="112"/>
                </a:lnTo>
                <a:lnTo>
                  <a:pt x="17911" y="149"/>
                </a:lnTo>
                <a:lnTo>
                  <a:pt x="17856" y="168"/>
                </a:lnTo>
                <a:lnTo>
                  <a:pt x="17818" y="186"/>
                </a:lnTo>
                <a:lnTo>
                  <a:pt x="17744" y="261"/>
                </a:lnTo>
                <a:lnTo>
                  <a:pt x="17707" y="335"/>
                </a:lnTo>
                <a:lnTo>
                  <a:pt x="17688" y="372"/>
                </a:lnTo>
                <a:lnTo>
                  <a:pt x="17707" y="428"/>
                </a:lnTo>
                <a:lnTo>
                  <a:pt x="17725" y="447"/>
                </a:lnTo>
                <a:lnTo>
                  <a:pt x="17762" y="465"/>
                </a:lnTo>
                <a:lnTo>
                  <a:pt x="17762" y="484"/>
                </a:lnTo>
                <a:lnTo>
                  <a:pt x="17781" y="503"/>
                </a:lnTo>
                <a:lnTo>
                  <a:pt x="17818" y="614"/>
                </a:lnTo>
                <a:lnTo>
                  <a:pt x="17911" y="670"/>
                </a:lnTo>
                <a:lnTo>
                  <a:pt x="18004" y="726"/>
                </a:lnTo>
                <a:lnTo>
                  <a:pt x="18116" y="745"/>
                </a:lnTo>
                <a:lnTo>
                  <a:pt x="18228" y="726"/>
                </a:lnTo>
                <a:lnTo>
                  <a:pt x="18321" y="670"/>
                </a:lnTo>
                <a:lnTo>
                  <a:pt x="18358" y="614"/>
                </a:lnTo>
                <a:lnTo>
                  <a:pt x="18377" y="559"/>
                </a:lnTo>
                <a:lnTo>
                  <a:pt x="18414" y="503"/>
                </a:lnTo>
                <a:lnTo>
                  <a:pt x="18414" y="447"/>
                </a:lnTo>
                <a:lnTo>
                  <a:pt x="18395" y="335"/>
                </a:lnTo>
                <a:lnTo>
                  <a:pt x="18340" y="223"/>
                </a:lnTo>
                <a:lnTo>
                  <a:pt x="18265" y="149"/>
                </a:lnTo>
                <a:lnTo>
                  <a:pt x="18209" y="112"/>
                </a:lnTo>
                <a:lnTo>
                  <a:pt x="18153" y="93"/>
                </a:lnTo>
                <a:close/>
                <a:moveTo>
                  <a:pt x="44963" y="168"/>
                </a:moveTo>
                <a:lnTo>
                  <a:pt x="44852" y="205"/>
                </a:lnTo>
                <a:lnTo>
                  <a:pt x="44796" y="223"/>
                </a:lnTo>
                <a:lnTo>
                  <a:pt x="44759" y="261"/>
                </a:lnTo>
                <a:lnTo>
                  <a:pt x="44721" y="317"/>
                </a:lnTo>
                <a:lnTo>
                  <a:pt x="44703" y="372"/>
                </a:lnTo>
                <a:lnTo>
                  <a:pt x="44684" y="465"/>
                </a:lnTo>
                <a:lnTo>
                  <a:pt x="44703" y="577"/>
                </a:lnTo>
                <a:lnTo>
                  <a:pt x="44740" y="633"/>
                </a:lnTo>
                <a:lnTo>
                  <a:pt x="44777" y="670"/>
                </a:lnTo>
                <a:lnTo>
                  <a:pt x="44833" y="708"/>
                </a:lnTo>
                <a:lnTo>
                  <a:pt x="44870" y="726"/>
                </a:lnTo>
                <a:lnTo>
                  <a:pt x="44982" y="745"/>
                </a:lnTo>
                <a:lnTo>
                  <a:pt x="45094" y="708"/>
                </a:lnTo>
                <a:lnTo>
                  <a:pt x="45150" y="689"/>
                </a:lnTo>
                <a:lnTo>
                  <a:pt x="45187" y="652"/>
                </a:lnTo>
                <a:lnTo>
                  <a:pt x="45243" y="540"/>
                </a:lnTo>
                <a:lnTo>
                  <a:pt x="45261" y="447"/>
                </a:lnTo>
                <a:lnTo>
                  <a:pt x="45243" y="354"/>
                </a:lnTo>
                <a:lnTo>
                  <a:pt x="45168" y="261"/>
                </a:lnTo>
                <a:lnTo>
                  <a:pt x="45131" y="205"/>
                </a:lnTo>
                <a:lnTo>
                  <a:pt x="45075" y="186"/>
                </a:lnTo>
                <a:lnTo>
                  <a:pt x="45019" y="168"/>
                </a:lnTo>
                <a:close/>
                <a:moveTo>
                  <a:pt x="86296" y="0"/>
                </a:moveTo>
                <a:lnTo>
                  <a:pt x="86221" y="19"/>
                </a:lnTo>
                <a:lnTo>
                  <a:pt x="86147" y="37"/>
                </a:lnTo>
                <a:lnTo>
                  <a:pt x="86072" y="75"/>
                </a:lnTo>
                <a:lnTo>
                  <a:pt x="86016" y="130"/>
                </a:lnTo>
                <a:lnTo>
                  <a:pt x="85979" y="186"/>
                </a:lnTo>
                <a:lnTo>
                  <a:pt x="85942" y="261"/>
                </a:lnTo>
                <a:lnTo>
                  <a:pt x="85923" y="335"/>
                </a:lnTo>
                <a:lnTo>
                  <a:pt x="85923" y="410"/>
                </a:lnTo>
                <a:lnTo>
                  <a:pt x="85942" y="484"/>
                </a:lnTo>
                <a:lnTo>
                  <a:pt x="85979" y="540"/>
                </a:lnTo>
                <a:lnTo>
                  <a:pt x="86054" y="633"/>
                </a:lnTo>
                <a:lnTo>
                  <a:pt x="86109" y="689"/>
                </a:lnTo>
                <a:lnTo>
                  <a:pt x="86165" y="708"/>
                </a:lnTo>
                <a:lnTo>
                  <a:pt x="86221" y="726"/>
                </a:lnTo>
                <a:lnTo>
                  <a:pt x="86296" y="745"/>
                </a:lnTo>
                <a:lnTo>
                  <a:pt x="86370" y="726"/>
                </a:lnTo>
                <a:lnTo>
                  <a:pt x="86444" y="708"/>
                </a:lnTo>
                <a:lnTo>
                  <a:pt x="86500" y="670"/>
                </a:lnTo>
                <a:lnTo>
                  <a:pt x="86556" y="614"/>
                </a:lnTo>
                <a:lnTo>
                  <a:pt x="86612" y="559"/>
                </a:lnTo>
                <a:lnTo>
                  <a:pt x="86649" y="484"/>
                </a:lnTo>
                <a:lnTo>
                  <a:pt x="86649" y="410"/>
                </a:lnTo>
                <a:lnTo>
                  <a:pt x="86649" y="335"/>
                </a:lnTo>
                <a:lnTo>
                  <a:pt x="86631" y="261"/>
                </a:lnTo>
                <a:lnTo>
                  <a:pt x="86612" y="205"/>
                </a:lnTo>
                <a:lnTo>
                  <a:pt x="86538" y="93"/>
                </a:lnTo>
                <a:lnTo>
                  <a:pt x="86482" y="56"/>
                </a:lnTo>
                <a:lnTo>
                  <a:pt x="86426" y="37"/>
                </a:lnTo>
                <a:lnTo>
                  <a:pt x="86370" y="19"/>
                </a:lnTo>
                <a:lnTo>
                  <a:pt x="86296" y="0"/>
                </a:lnTo>
                <a:close/>
                <a:moveTo>
                  <a:pt x="5344" y="503"/>
                </a:moveTo>
                <a:lnTo>
                  <a:pt x="5307" y="540"/>
                </a:lnTo>
                <a:lnTo>
                  <a:pt x="5288" y="577"/>
                </a:lnTo>
                <a:lnTo>
                  <a:pt x="5270" y="633"/>
                </a:lnTo>
                <a:lnTo>
                  <a:pt x="5288" y="670"/>
                </a:lnTo>
                <a:lnTo>
                  <a:pt x="5307" y="726"/>
                </a:lnTo>
                <a:lnTo>
                  <a:pt x="5344" y="745"/>
                </a:lnTo>
                <a:lnTo>
                  <a:pt x="5400" y="763"/>
                </a:lnTo>
                <a:lnTo>
                  <a:pt x="5456" y="745"/>
                </a:lnTo>
                <a:lnTo>
                  <a:pt x="5493" y="726"/>
                </a:lnTo>
                <a:lnTo>
                  <a:pt x="5530" y="670"/>
                </a:lnTo>
                <a:lnTo>
                  <a:pt x="5530" y="633"/>
                </a:lnTo>
                <a:lnTo>
                  <a:pt x="5530" y="577"/>
                </a:lnTo>
                <a:lnTo>
                  <a:pt x="5493" y="540"/>
                </a:lnTo>
                <a:lnTo>
                  <a:pt x="5456" y="503"/>
                </a:lnTo>
                <a:close/>
                <a:moveTo>
                  <a:pt x="67249" y="75"/>
                </a:moveTo>
                <a:lnTo>
                  <a:pt x="67193" y="93"/>
                </a:lnTo>
                <a:lnTo>
                  <a:pt x="67119" y="112"/>
                </a:lnTo>
                <a:lnTo>
                  <a:pt x="67063" y="149"/>
                </a:lnTo>
                <a:lnTo>
                  <a:pt x="67026" y="186"/>
                </a:lnTo>
                <a:lnTo>
                  <a:pt x="66970" y="242"/>
                </a:lnTo>
                <a:lnTo>
                  <a:pt x="66951" y="298"/>
                </a:lnTo>
                <a:lnTo>
                  <a:pt x="66933" y="372"/>
                </a:lnTo>
                <a:lnTo>
                  <a:pt x="66914" y="428"/>
                </a:lnTo>
                <a:lnTo>
                  <a:pt x="66933" y="484"/>
                </a:lnTo>
                <a:lnTo>
                  <a:pt x="66933" y="559"/>
                </a:lnTo>
                <a:lnTo>
                  <a:pt x="66970" y="614"/>
                </a:lnTo>
                <a:lnTo>
                  <a:pt x="67007" y="652"/>
                </a:lnTo>
                <a:lnTo>
                  <a:pt x="67063" y="708"/>
                </a:lnTo>
                <a:lnTo>
                  <a:pt x="67119" y="726"/>
                </a:lnTo>
                <a:lnTo>
                  <a:pt x="67193" y="763"/>
                </a:lnTo>
                <a:lnTo>
                  <a:pt x="67268" y="763"/>
                </a:lnTo>
                <a:lnTo>
                  <a:pt x="67324" y="745"/>
                </a:lnTo>
                <a:lnTo>
                  <a:pt x="67398" y="726"/>
                </a:lnTo>
                <a:lnTo>
                  <a:pt x="67454" y="689"/>
                </a:lnTo>
                <a:lnTo>
                  <a:pt x="67491" y="633"/>
                </a:lnTo>
                <a:lnTo>
                  <a:pt x="67566" y="521"/>
                </a:lnTo>
                <a:lnTo>
                  <a:pt x="67603" y="372"/>
                </a:lnTo>
                <a:lnTo>
                  <a:pt x="67603" y="317"/>
                </a:lnTo>
                <a:lnTo>
                  <a:pt x="67584" y="242"/>
                </a:lnTo>
                <a:lnTo>
                  <a:pt x="67566" y="186"/>
                </a:lnTo>
                <a:lnTo>
                  <a:pt x="67529" y="149"/>
                </a:lnTo>
                <a:lnTo>
                  <a:pt x="67473" y="112"/>
                </a:lnTo>
                <a:lnTo>
                  <a:pt x="67398" y="75"/>
                </a:lnTo>
                <a:close/>
                <a:moveTo>
                  <a:pt x="81064" y="149"/>
                </a:moveTo>
                <a:lnTo>
                  <a:pt x="81008" y="168"/>
                </a:lnTo>
                <a:lnTo>
                  <a:pt x="80952" y="186"/>
                </a:lnTo>
                <a:lnTo>
                  <a:pt x="80896" y="223"/>
                </a:lnTo>
                <a:lnTo>
                  <a:pt x="80859" y="279"/>
                </a:lnTo>
                <a:lnTo>
                  <a:pt x="80822" y="335"/>
                </a:lnTo>
                <a:lnTo>
                  <a:pt x="80803" y="391"/>
                </a:lnTo>
                <a:lnTo>
                  <a:pt x="80785" y="447"/>
                </a:lnTo>
                <a:lnTo>
                  <a:pt x="80803" y="521"/>
                </a:lnTo>
                <a:lnTo>
                  <a:pt x="80822" y="577"/>
                </a:lnTo>
                <a:lnTo>
                  <a:pt x="80840" y="633"/>
                </a:lnTo>
                <a:lnTo>
                  <a:pt x="80878" y="670"/>
                </a:lnTo>
                <a:lnTo>
                  <a:pt x="80934" y="708"/>
                </a:lnTo>
                <a:lnTo>
                  <a:pt x="80989" y="745"/>
                </a:lnTo>
                <a:lnTo>
                  <a:pt x="81045" y="763"/>
                </a:lnTo>
                <a:lnTo>
                  <a:pt x="81176" y="763"/>
                </a:lnTo>
                <a:lnTo>
                  <a:pt x="81306" y="726"/>
                </a:lnTo>
                <a:lnTo>
                  <a:pt x="81380" y="689"/>
                </a:lnTo>
                <a:lnTo>
                  <a:pt x="81436" y="633"/>
                </a:lnTo>
                <a:lnTo>
                  <a:pt x="81473" y="577"/>
                </a:lnTo>
                <a:lnTo>
                  <a:pt x="81492" y="540"/>
                </a:lnTo>
                <a:lnTo>
                  <a:pt x="81511" y="465"/>
                </a:lnTo>
                <a:lnTo>
                  <a:pt x="81492" y="391"/>
                </a:lnTo>
                <a:lnTo>
                  <a:pt x="81473" y="335"/>
                </a:lnTo>
                <a:lnTo>
                  <a:pt x="81436" y="279"/>
                </a:lnTo>
                <a:lnTo>
                  <a:pt x="81306" y="205"/>
                </a:lnTo>
                <a:lnTo>
                  <a:pt x="81194" y="149"/>
                </a:lnTo>
                <a:close/>
                <a:moveTo>
                  <a:pt x="48445" y="56"/>
                </a:moveTo>
                <a:lnTo>
                  <a:pt x="48371" y="75"/>
                </a:lnTo>
                <a:lnTo>
                  <a:pt x="48296" y="93"/>
                </a:lnTo>
                <a:lnTo>
                  <a:pt x="48222" y="130"/>
                </a:lnTo>
                <a:lnTo>
                  <a:pt x="48166" y="186"/>
                </a:lnTo>
                <a:lnTo>
                  <a:pt x="48129" y="242"/>
                </a:lnTo>
                <a:lnTo>
                  <a:pt x="48091" y="317"/>
                </a:lnTo>
                <a:lnTo>
                  <a:pt x="48091" y="391"/>
                </a:lnTo>
                <a:lnTo>
                  <a:pt x="48091" y="465"/>
                </a:lnTo>
                <a:lnTo>
                  <a:pt x="48110" y="521"/>
                </a:lnTo>
                <a:lnTo>
                  <a:pt x="48129" y="577"/>
                </a:lnTo>
                <a:lnTo>
                  <a:pt x="48203" y="689"/>
                </a:lnTo>
                <a:lnTo>
                  <a:pt x="48259" y="726"/>
                </a:lnTo>
                <a:lnTo>
                  <a:pt x="48315" y="745"/>
                </a:lnTo>
                <a:lnTo>
                  <a:pt x="48371" y="763"/>
                </a:lnTo>
                <a:lnTo>
                  <a:pt x="48445" y="782"/>
                </a:lnTo>
                <a:lnTo>
                  <a:pt x="48520" y="763"/>
                </a:lnTo>
                <a:lnTo>
                  <a:pt x="48594" y="745"/>
                </a:lnTo>
                <a:lnTo>
                  <a:pt x="48650" y="708"/>
                </a:lnTo>
                <a:lnTo>
                  <a:pt x="48706" y="652"/>
                </a:lnTo>
                <a:lnTo>
                  <a:pt x="48743" y="596"/>
                </a:lnTo>
                <a:lnTo>
                  <a:pt x="48780" y="521"/>
                </a:lnTo>
                <a:lnTo>
                  <a:pt x="48799" y="447"/>
                </a:lnTo>
                <a:lnTo>
                  <a:pt x="48799" y="372"/>
                </a:lnTo>
                <a:lnTo>
                  <a:pt x="48780" y="317"/>
                </a:lnTo>
                <a:lnTo>
                  <a:pt x="48743" y="261"/>
                </a:lnTo>
                <a:lnTo>
                  <a:pt x="48668" y="149"/>
                </a:lnTo>
                <a:lnTo>
                  <a:pt x="48631" y="112"/>
                </a:lnTo>
                <a:lnTo>
                  <a:pt x="48575" y="93"/>
                </a:lnTo>
                <a:lnTo>
                  <a:pt x="48501" y="75"/>
                </a:lnTo>
                <a:lnTo>
                  <a:pt x="48445" y="56"/>
                </a:lnTo>
                <a:close/>
                <a:moveTo>
                  <a:pt x="65201" y="37"/>
                </a:moveTo>
                <a:lnTo>
                  <a:pt x="65145" y="56"/>
                </a:lnTo>
                <a:lnTo>
                  <a:pt x="65090" y="93"/>
                </a:lnTo>
                <a:lnTo>
                  <a:pt x="65034" y="130"/>
                </a:lnTo>
                <a:lnTo>
                  <a:pt x="64978" y="186"/>
                </a:lnTo>
                <a:lnTo>
                  <a:pt x="64959" y="242"/>
                </a:lnTo>
                <a:lnTo>
                  <a:pt x="64922" y="354"/>
                </a:lnTo>
                <a:lnTo>
                  <a:pt x="64922" y="484"/>
                </a:lnTo>
                <a:lnTo>
                  <a:pt x="64941" y="540"/>
                </a:lnTo>
                <a:lnTo>
                  <a:pt x="64959" y="596"/>
                </a:lnTo>
                <a:lnTo>
                  <a:pt x="64996" y="652"/>
                </a:lnTo>
                <a:lnTo>
                  <a:pt x="65052" y="708"/>
                </a:lnTo>
                <a:lnTo>
                  <a:pt x="65108" y="726"/>
                </a:lnTo>
                <a:lnTo>
                  <a:pt x="65164" y="763"/>
                </a:lnTo>
                <a:lnTo>
                  <a:pt x="65239" y="782"/>
                </a:lnTo>
                <a:lnTo>
                  <a:pt x="65294" y="782"/>
                </a:lnTo>
                <a:lnTo>
                  <a:pt x="65369" y="763"/>
                </a:lnTo>
                <a:lnTo>
                  <a:pt x="65425" y="745"/>
                </a:lnTo>
                <a:lnTo>
                  <a:pt x="65518" y="689"/>
                </a:lnTo>
                <a:lnTo>
                  <a:pt x="65592" y="596"/>
                </a:lnTo>
                <a:lnTo>
                  <a:pt x="65629" y="521"/>
                </a:lnTo>
                <a:lnTo>
                  <a:pt x="65629" y="465"/>
                </a:lnTo>
                <a:lnTo>
                  <a:pt x="65611" y="335"/>
                </a:lnTo>
                <a:lnTo>
                  <a:pt x="65611" y="279"/>
                </a:lnTo>
                <a:lnTo>
                  <a:pt x="65574" y="242"/>
                </a:lnTo>
                <a:lnTo>
                  <a:pt x="65499" y="149"/>
                </a:lnTo>
                <a:lnTo>
                  <a:pt x="65518" y="149"/>
                </a:lnTo>
                <a:lnTo>
                  <a:pt x="65406" y="75"/>
                </a:lnTo>
                <a:lnTo>
                  <a:pt x="65332" y="56"/>
                </a:lnTo>
                <a:lnTo>
                  <a:pt x="65276" y="37"/>
                </a:lnTo>
                <a:close/>
                <a:moveTo>
                  <a:pt x="88046" y="149"/>
                </a:moveTo>
                <a:lnTo>
                  <a:pt x="87990" y="168"/>
                </a:lnTo>
                <a:lnTo>
                  <a:pt x="87934" y="186"/>
                </a:lnTo>
                <a:lnTo>
                  <a:pt x="87878" y="223"/>
                </a:lnTo>
                <a:lnTo>
                  <a:pt x="87841" y="279"/>
                </a:lnTo>
                <a:lnTo>
                  <a:pt x="87822" y="335"/>
                </a:lnTo>
                <a:lnTo>
                  <a:pt x="87804" y="391"/>
                </a:lnTo>
                <a:lnTo>
                  <a:pt x="87785" y="465"/>
                </a:lnTo>
                <a:lnTo>
                  <a:pt x="87804" y="521"/>
                </a:lnTo>
                <a:lnTo>
                  <a:pt x="87822" y="577"/>
                </a:lnTo>
                <a:lnTo>
                  <a:pt x="87841" y="633"/>
                </a:lnTo>
                <a:lnTo>
                  <a:pt x="87878" y="689"/>
                </a:lnTo>
                <a:lnTo>
                  <a:pt x="87934" y="726"/>
                </a:lnTo>
                <a:lnTo>
                  <a:pt x="87990" y="745"/>
                </a:lnTo>
                <a:lnTo>
                  <a:pt x="88046" y="763"/>
                </a:lnTo>
                <a:lnTo>
                  <a:pt x="88101" y="782"/>
                </a:lnTo>
                <a:lnTo>
                  <a:pt x="88176" y="763"/>
                </a:lnTo>
                <a:lnTo>
                  <a:pt x="88232" y="745"/>
                </a:lnTo>
                <a:lnTo>
                  <a:pt x="88288" y="726"/>
                </a:lnTo>
                <a:lnTo>
                  <a:pt x="88344" y="689"/>
                </a:lnTo>
                <a:lnTo>
                  <a:pt x="88381" y="633"/>
                </a:lnTo>
                <a:lnTo>
                  <a:pt x="88399" y="577"/>
                </a:lnTo>
                <a:lnTo>
                  <a:pt x="88418" y="521"/>
                </a:lnTo>
                <a:lnTo>
                  <a:pt x="88418" y="465"/>
                </a:lnTo>
                <a:lnTo>
                  <a:pt x="88418" y="391"/>
                </a:lnTo>
                <a:lnTo>
                  <a:pt x="88399" y="335"/>
                </a:lnTo>
                <a:lnTo>
                  <a:pt x="88381" y="279"/>
                </a:lnTo>
                <a:lnTo>
                  <a:pt x="88325" y="242"/>
                </a:lnTo>
                <a:lnTo>
                  <a:pt x="88288" y="186"/>
                </a:lnTo>
                <a:lnTo>
                  <a:pt x="88232" y="168"/>
                </a:lnTo>
                <a:lnTo>
                  <a:pt x="88176" y="149"/>
                </a:lnTo>
                <a:close/>
                <a:moveTo>
                  <a:pt x="27053" y="279"/>
                </a:moveTo>
                <a:lnTo>
                  <a:pt x="26960" y="298"/>
                </a:lnTo>
                <a:lnTo>
                  <a:pt x="26885" y="335"/>
                </a:lnTo>
                <a:lnTo>
                  <a:pt x="26811" y="391"/>
                </a:lnTo>
                <a:lnTo>
                  <a:pt x="26774" y="484"/>
                </a:lnTo>
                <a:lnTo>
                  <a:pt x="26774" y="577"/>
                </a:lnTo>
                <a:lnTo>
                  <a:pt x="26811" y="670"/>
                </a:lnTo>
                <a:lnTo>
                  <a:pt x="26867" y="763"/>
                </a:lnTo>
                <a:lnTo>
                  <a:pt x="26904" y="782"/>
                </a:lnTo>
                <a:lnTo>
                  <a:pt x="26960" y="801"/>
                </a:lnTo>
                <a:lnTo>
                  <a:pt x="27071" y="801"/>
                </a:lnTo>
                <a:lnTo>
                  <a:pt x="27183" y="763"/>
                </a:lnTo>
                <a:lnTo>
                  <a:pt x="27258" y="689"/>
                </a:lnTo>
                <a:lnTo>
                  <a:pt x="27276" y="652"/>
                </a:lnTo>
                <a:lnTo>
                  <a:pt x="27295" y="596"/>
                </a:lnTo>
                <a:lnTo>
                  <a:pt x="27295" y="540"/>
                </a:lnTo>
                <a:lnTo>
                  <a:pt x="27295" y="484"/>
                </a:lnTo>
                <a:lnTo>
                  <a:pt x="27239" y="391"/>
                </a:lnTo>
                <a:lnTo>
                  <a:pt x="27165" y="317"/>
                </a:lnTo>
                <a:lnTo>
                  <a:pt x="27109" y="298"/>
                </a:lnTo>
                <a:lnTo>
                  <a:pt x="27053" y="279"/>
                </a:lnTo>
                <a:close/>
                <a:moveTo>
                  <a:pt x="51089" y="112"/>
                </a:moveTo>
                <a:lnTo>
                  <a:pt x="51014" y="130"/>
                </a:lnTo>
                <a:lnTo>
                  <a:pt x="50958" y="149"/>
                </a:lnTo>
                <a:lnTo>
                  <a:pt x="50903" y="168"/>
                </a:lnTo>
                <a:lnTo>
                  <a:pt x="50847" y="223"/>
                </a:lnTo>
                <a:lnTo>
                  <a:pt x="50791" y="261"/>
                </a:lnTo>
                <a:lnTo>
                  <a:pt x="50772" y="335"/>
                </a:lnTo>
                <a:lnTo>
                  <a:pt x="50754" y="391"/>
                </a:lnTo>
                <a:lnTo>
                  <a:pt x="50735" y="465"/>
                </a:lnTo>
                <a:lnTo>
                  <a:pt x="50754" y="521"/>
                </a:lnTo>
                <a:lnTo>
                  <a:pt x="50772" y="596"/>
                </a:lnTo>
                <a:lnTo>
                  <a:pt x="50810" y="652"/>
                </a:lnTo>
                <a:lnTo>
                  <a:pt x="50847" y="689"/>
                </a:lnTo>
                <a:lnTo>
                  <a:pt x="50884" y="745"/>
                </a:lnTo>
                <a:lnTo>
                  <a:pt x="50958" y="763"/>
                </a:lnTo>
                <a:lnTo>
                  <a:pt x="51014" y="801"/>
                </a:lnTo>
                <a:lnTo>
                  <a:pt x="51145" y="801"/>
                </a:lnTo>
                <a:lnTo>
                  <a:pt x="51219" y="763"/>
                </a:lnTo>
                <a:lnTo>
                  <a:pt x="51275" y="745"/>
                </a:lnTo>
                <a:lnTo>
                  <a:pt x="51331" y="689"/>
                </a:lnTo>
                <a:lnTo>
                  <a:pt x="51368" y="652"/>
                </a:lnTo>
                <a:lnTo>
                  <a:pt x="51405" y="596"/>
                </a:lnTo>
                <a:lnTo>
                  <a:pt x="51424" y="521"/>
                </a:lnTo>
                <a:lnTo>
                  <a:pt x="51424" y="465"/>
                </a:lnTo>
                <a:lnTo>
                  <a:pt x="51424" y="391"/>
                </a:lnTo>
                <a:lnTo>
                  <a:pt x="51387" y="335"/>
                </a:lnTo>
                <a:lnTo>
                  <a:pt x="51368" y="261"/>
                </a:lnTo>
                <a:lnTo>
                  <a:pt x="51331" y="223"/>
                </a:lnTo>
                <a:lnTo>
                  <a:pt x="51275" y="168"/>
                </a:lnTo>
                <a:lnTo>
                  <a:pt x="51219" y="149"/>
                </a:lnTo>
                <a:lnTo>
                  <a:pt x="51145" y="130"/>
                </a:lnTo>
                <a:lnTo>
                  <a:pt x="51089" y="112"/>
                </a:lnTo>
                <a:close/>
                <a:moveTo>
                  <a:pt x="72481" y="112"/>
                </a:moveTo>
                <a:lnTo>
                  <a:pt x="72425" y="130"/>
                </a:lnTo>
                <a:lnTo>
                  <a:pt x="72369" y="168"/>
                </a:lnTo>
                <a:lnTo>
                  <a:pt x="72313" y="205"/>
                </a:lnTo>
                <a:lnTo>
                  <a:pt x="72276" y="242"/>
                </a:lnTo>
                <a:lnTo>
                  <a:pt x="72220" y="354"/>
                </a:lnTo>
                <a:lnTo>
                  <a:pt x="72202" y="465"/>
                </a:lnTo>
                <a:lnTo>
                  <a:pt x="72202" y="540"/>
                </a:lnTo>
                <a:lnTo>
                  <a:pt x="72220" y="596"/>
                </a:lnTo>
                <a:lnTo>
                  <a:pt x="72258" y="652"/>
                </a:lnTo>
                <a:lnTo>
                  <a:pt x="72313" y="708"/>
                </a:lnTo>
                <a:lnTo>
                  <a:pt x="72369" y="745"/>
                </a:lnTo>
                <a:lnTo>
                  <a:pt x="72425" y="782"/>
                </a:lnTo>
                <a:lnTo>
                  <a:pt x="72500" y="801"/>
                </a:lnTo>
                <a:lnTo>
                  <a:pt x="72555" y="801"/>
                </a:lnTo>
                <a:lnTo>
                  <a:pt x="72630" y="782"/>
                </a:lnTo>
                <a:lnTo>
                  <a:pt x="72704" y="763"/>
                </a:lnTo>
                <a:lnTo>
                  <a:pt x="72760" y="726"/>
                </a:lnTo>
                <a:lnTo>
                  <a:pt x="72816" y="670"/>
                </a:lnTo>
                <a:lnTo>
                  <a:pt x="72853" y="596"/>
                </a:lnTo>
                <a:lnTo>
                  <a:pt x="72872" y="540"/>
                </a:lnTo>
                <a:lnTo>
                  <a:pt x="72872" y="465"/>
                </a:lnTo>
                <a:lnTo>
                  <a:pt x="72872" y="391"/>
                </a:lnTo>
                <a:lnTo>
                  <a:pt x="72853" y="335"/>
                </a:lnTo>
                <a:lnTo>
                  <a:pt x="72816" y="261"/>
                </a:lnTo>
                <a:lnTo>
                  <a:pt x="72779" y="205"/>
                </a:lnTo>
                <a:lnTo>
                  <a:pt x="72723" y="168"/>
                </a:lnTo>
                <a:lnTo>
                  <a:pt x="72611" y="130"/>
                </a:lnTo>
                <a:lnTo>
                  <a:pt x="72555" y="112"/>
                </a:lnTo>
                <a:close/>
                <a:moveTo>
                  <a:pt x="73915" y="112"/>
                </a:moveTo>
                <a:lnTo>
                  <a:pt x="73840" y="149"/>
                </a:lnTo>
                <a:lnTo>
                  <a:pt x="73784" y="186"/>
                </a:lnTo>
                <a:lnTo>
                  <a:pt x="73728" y="242"/>
                </a:lnTo>
                <a:lnTo>
                  <a:pt x="73691" y="298"/>
                </a:lnTo>
                <a:lnTo>
                  <a:pt x="73654" y="354"/>
                </a:lnTo>
                <a:lnTo>
                  <a:pt x="73635" y="428"/>
                </a:lnTo>
                <a:lnTo>
                  <a:pt x="73635" y="484"/>
                </a:lnTo>
                <a:lnTo>
                  <a:pt x="73654" y="559"/>
                </a:lnTo>
                <a:lnTo>
                  <a:pt x="73691" y="633"/>
                </a:lnTo>
                <a:lnTo>
                  <a:pt x="73728" y="689"/>
                </a:lnTo>
                <a:lnTo>
                  <a:pt x="73784" y="726"/>
                </a:lnTo>
                <a:lnTo>
                  <a:pt x="73840" y="763"/>
                </a:lnTo>
                <a:lnTo>
                  <a:pt x="73915" y="801"/>
                </a:lnTo>
                <a:lnTo>
                  <a:pt x="74119" y="801"/>
                </a:lnTo>
                <a:lnTo>
                  <a:pt x="74175" y="763"/>
                </a:lnTo>
                <a:lnTo>
                  <a:pt x="74324" y="670"/>
                </a:lnTo>
                <a:lnTo>
                  <a:pt x="74380" y="633"/>
                </a:lnTo>
                <a:lnTo>
                  <a:pt x="74417" y="559"/>
                </a:lnTo>
                <a:lnTo>
                  <a:pt x="74436" y="484"/>
                </a:lnTo>
                <a:lnTo>
                  <a:pt x="74436" y="410"/>
                </a:lnTo>
                <a:lnTo>
                  <a:pt x="74399" y="335"/>
                </a:lnTo>
                <a:lnTo>
                  <a:pt x="74361" y="279"/>
                </a:lnTo>
                <a:lnTo>
                  <a:pt x="74250" y="186"/>
                </a:lnTo>
                <a:lnTo>
                  <a:pt x="74119" y="130"/>
                </a:lnTo>
                <a:lnTo>
                  <a:pt x="74045" y="112"/>
                </a:lnTo>
                <a:close/>
                <a:moveTo>
                  <a:pt x="77862" y="447"/>
                </a:moveTo>
                <a:lnTo>
                  <a:pt x="77806" y="484"/>
                </a:lnTo>
                <a:lnTo>
                  <a:pt x="77768" y="540"/>
                </a:lnTo>
                <a:lnTo>
                  <a:pt x="77750" y="596"/>
                </a:lnTo>
                <a:lnTo>
                  <a:pt x="77750" y="670"/>
                </a:lnTo>
                <a:lnTo>
                  <a:pt x="77768" y="726"/>
                </a:lnTo>
                <a:lnTo>
                  <a:pt x="77824" y="782"/>
                </a:lnTo>
                <a:lnTo>
                  <a:pt x="77880" y="801"/>
                </a:lnTo>
                <a:lnTo>
                  <a:pt x="77955" y="782"/>
                </a:lnTo>
                <a:lnTo>
                  <a:pt x="77992" y="763"/>
                </a:lnTo>
                <a:lnTo>
                  <a:pt x="78048" y="708"/>
                </a:lnTo>
                <a:lnTo>
                  <a:pt x="78066" y="652"/>
                </a:lnTo>
                <a:lnTo>
                  <a:pt x="78066" y="596"/>
                </a:lnTo>
                <a:lnTo>
                  <a:pt x="78029" y="540"/>
                </a:lnTo>
                <a:lnTo>
                  <a:pt x="77992" y="484"/>
                </a:lnTo>
                <a:lnTo>
                  <a:pt x="77936" y="447"/>
                </a:lnTo>
                <a:close/>
                <a:moveTo>
                  <a:pt x="13108" y="261"/>
                </a:moveTo>
                <a:lnTo>
                  <a:pt x="13052" y="279"/>
                </a:lnTo>
                <a:lnTo>
                  <a:pt x="12996" y="317"/>
                </a:lnTo>
                <a:lnTo>
                  <a:pt x="12959" y="372"/>
                </a:lnTo>
                <a:lnTo>
                  <a:pt x="12922" y="410"/>
                </a:lnTo>
                <a:lnTo>
                  <a:pt x="12903" y="465"/>
                </a:lnTo>
                <a:lnTo>
                  <a:pt x="12903" y="521"/>
                </a:lnTo>
                <a:lnTo>
                  <a:pt x="12903" y="577"/>
                </a:lnTo>
                <a:lnTo>
                  <a:pt x="12940" y="689"/>
                </a:lnTo>
                <a:lnTo>
                  <a:pt x="12978" y="745"/>
                </a:lnTo>
                <a:lnTo>
                  <a:pt x="13015" y="782"/>
                </a:lnTo>
                <a:lnTo>
                  <a:pt x="13071" y="819"/>
                </a:lnTo>
                <a:lnTo>
                  <a:pt x="13127" y="819"/>
                </a:lnTo>
                <a:lnTo>
                  <a:pt x="13238" y="838"/>
                </a:lnTo>
                <a:lnTo>
                  <a:pt x="13350" y="801"/>
                </a:lnTo>
                <a:lnTo>
                  <a:pt x="13443" y="726"/>
                </a:lnTo>
                <a:lnTo>
                  <a:pt x="13462" y="670"/>
                </a:lnTo>
                <a:lnTo>
                  <a:pt x="13480" y="633"/>
                </a:lnTo>
                <a:lnTo>
                  <a:pt x="13499" y="521"/>
                </a:lnTo>
                <a:lnTo>
                  <a:pt x="13462" y="410"/>
                </a:lnTo>
                <a:lnTo>
                  <a:pt x="13406" y="335"/>
                </a:lnTo>
                <a:lnTo>
                  <a:pt x="13294" y="279"/>
                </a:lnTo>
                <a:lnTo>
                  <a:pt x="13238" y="261"/>
                </a:lnTo>
                <a:close/>
                <a:moveTo>
                  <a:pt x="28729" y="186"/>
                </a:moveTo>
                <a:lnTo>
                  <a:pt x="28673" y="205"/>
                </a:lnTo>
                <a:lnTo>
                  <a:pt x="28598" y="205"/>
                </a:lnTo>
                <a:lnTo>
                  <a:pt x="28542" y="242"/>
                </a:lnTo>
                <a:lnTo>
                  <a:pt x="28486" y="279"/>
                </a:lnTo>
                <a:lnTo>
                  <a:pt x="28449" y="317"/>
                </a:lnTo>
                <a:lnTo>
                  <a:pt x="28412" y="372"/>
                </a:lnTo>
                <a:lnTo>
                  <a:pt x="28393" y="428"/>
                </a:lnTo>
                <a:lnTo>
                  <a:pt x="28393" y="484"/>
                </a:lnTo>
                <a:lnTo>
                  <a:pt x="28375" y="540"/>
                </a:lnTo>
                <a:lnTo>
                  <a:pt x="28393" y="614"/>
                </a:lnTo>
                <a:lnTo>
                  <a:pt x="28412" y="670"/>
                </a:lnTo>
                <a:lnTo>
                  <a:pt x="28468" y="726"/>
                </a:lnTo>
                <a:lnTo>
                  <a:pt x="28505" y="763"/>
                </a:lnTo>
                <a:lnTo>
                  <a:pt x="28561" y="801"/>
                </a:lnTo>
                <a:lnTo>
                  <a:pt x="28635" y="819"/>
                </a:lnTo>
                <a:lnTo>
                  <a:pt x="28691" y="838"/>
                </a:lnTo>
                <a:lnTo>
                  <a:pt x="28766" y="838"/>
                </a:lnTo>
                <a:lnTo>
                  <a:pt x="28822" y="819"/>
                </a:lnTo>
                <a:lnTo>
                  <a:pt x="28877" y="782"/>
                </a:lnTo>
                <a:lnTo>
                  <a:pt x="28933" y="745"/>
                </a:lnTo>
                <a:lnTo>
                  <a:pt x="28989" y="652"/>
                </a:lnTo>
                <a:lnTo>
                  <a:pt x="29026" y="540"/>
                </a:lnTo>
                <a:lnTo>
                  <a:pt x="29008" y="410"/>
                </a:lnTo>
                <a:lnTo>
                  <a:pt x="28989" y="354"/>
                </a:lnTo>
                <a:lnTo>
                  <a:pt x="28952" y="298"/>
                </a:lnTo>
                <a:lnTo>
                  <a:pt x="28896" y="261"/>
                </a:lnTo>
                <a:lnTo>
                  <a:pt x="28859" y="223"/>
                </a:lnTo>
                <a:lnTo>
                  <a:pt x="28784" y="205"/>
                </a:lnTo>
                <a:lnTo>
                  <a:pt x="28729" y="186"/>
                </a:lnTo>
                <a:close/>
                <a:moveTo>
                  <a:pt x="30404" y="242"/>
                </a:moveTo>
                <a:lnTo>
                  <a:pt x="30348" y="261"/>
                </a:lnTo>
                <a:lnTo>
                  <a:pt x="30292" y="279"/>
                </a:lnTo>
                <a:lnTo>
                  <a:pt x="30199" y="335"/>
                </a:lnTo>
                <a:lnTo>
                  <a:pt x="30162" y="391"/>
                </a:lnTo>
                <a:lnTo>
                  <a:pt x="30125" y="447"/>
                </a:lnTo>
                <a:lnTo>
                  <a:pt x="30125" y="503"/>
                </a:lnTo>
                <a:lnTo>
                  <a:pt x="30106" y="559"/>
                </a:lnTo>
                <a:lnTo>
                  <a:pt x="30143" y="670"/>
                </a:lnTo>
                <a:lnTo>
                  <a:pt x="30199" y="745"/>
                </a:lnTo>
                <a:lnTo>
                  <a:pt x="30292" y="819"/>
                </a:lnTo>
                <a:lnTo>
                  <a:pt x="30348" y="838"/>
                </a:lnTo>
                <a:lnTo>
                  <a:pt x="30460" y="838"/>
                </a:lnTo>
                <a:lnTo>
                  <a:pt x="30516" y="819"/>
                </a:lnTo>
                <a:lnTo>
                  <a:pt x="30609" y="745"/>
                </a:lnTo>
                <a:lnTo>
                  <a:pt x="30683" y="652"/>
                </a:lnTo>
                <a:lnTo>
                  <a:pt x="30702" y="596"/>
                </a:lnTo>
                <a:lnTo>
                  <a:pt x="30702" y="540"/>
                </a:lnTo>
                <a:lnTo>
                  <a:pt x="30665" y="428"/>
                </a:lnTo>
                <a:lnTo>
                  <a:pt x="30609" y="335"/>
                </a:lnTo>
                <a:lnTo>
                  <a:pt x="30516" y="279"/>
                </a:lnTo>
                <a:lnTo>
                  <a:pt x="30460" y="261"/>
                </a:lnTo>
                <a:lnTo>
                  <a:pt x="30404" y="242"/>
                </a:lnTo>
                <a:close/>
                <a:moveTo>
                  <a:pt x="34258" y="242"/>
                </a:moveTo>
                <a:lnTo>
                  <a:pt x="34146" y="279"/>
                </a:lnTo>
                <a:lnTo>
                  <a:pt x="34072" y="354"/>
                </a:lnTo>
                <a:lnTo>
                  <a:pt x="34016" y="447"/>
                </a:lnTo>
                <a:lnTo>
                  <a:pt x="33997" y="559"/>
                </a:lnTo>
                <a:lnTo>
                  <a:pt x="34016" y="670"/>
                </a:lnTo>
                <a:lnTo>
                  <a:pt x="34053" y="726"/>
                </a:lnTo>
                <a:lnTo>
                  <a:pt x="34091" y="763"/>
                </a:lnTo>
                <a:lnTo>
                  <a:pt x="34146" y="801"/>
                </a:lnTo>
                <a:lnTo>
                  <a:pt x="34202" y="819"/>
                </a:lnTo>
                <a:lnTo>
                  <a:pt x="34258" y="838"/>
                </a:lnTo>
                <a:lnTo>
                  <a:pt x="34388" y="838"/>
                </a:lnTo>
                <a:lnTo>
                  <a:pt x="34444" y="801"/>
                </a:lnTo>
                <a:lnTo>
                  <a:pt x="34500" y="763"/>
                </a:lnTo>
                <a:lnTo>
                  <a:pt x="34537" y="726"/>
                </a:lnTo>
                <a:lnTo>
                  <a:pt x="34575" y="670"/>
                </a:lnTo>
                <a:lnTo>
                  <a:pt x="34593" y="614"/>
                </a:lnTo>
                <a:lnTo>
                  <a:pt x="34593" y="540"/>
                </a:lnTo>
                <a:lnTo>
                  <a:pt x="34593" y="484"/>
                </a:lnTo>
                <a:lnTo>
                  <a:pt x="34575" y="428"/>
                </a:lnTo>
                <a:lnTo>
                  <a:pt x="34537" y="372"/>
                </a:lnTo>
                <a:lnTo>
                  <a:pt x="34463" y="298"/>
                </a:lnTo>
                <a:lnTo>
                  <a:pt x="34351" y="242"/>
                </a:lnTo>
                <a:close/>
                <a:moveTo>
                  <a:pt x="91509" y="242"/>
                </a:moveTo>
                <a:lnTo>
                  <a:pt x="91453" y="261"/>
                </a:lnTo>
                <a:lnTo>
                  <a:pt x="91360" y="335"/>
                </a:lnTo>
                <a:lnTo>
                  <a:pt x="91322" y="372"/>
                </a:lnTo>
                <a:lnTo>
                  <a:pt x="91285" y="428"/>
                </a:lnTo>
                <a:lnTo>
                  <a:pt x="91267" y="484"/>
                </a:lnTo>
                <a:lnTo>
                  <a:pt x="91267" y="540"/>
                </a:lnTo>
                <a:lnTo>
                  <a:pt x="91285" y="596"/>
                </a:lnTo>
                <a:lnTo>
                  <a:pt x="91304" y="652"/>
                </a:lnTo>
                <a:lnTo>
                  <a:pt x="91360" y="745"/>
                </a:lnTo>
                <a:lnTo>
                  <a:pt x="91453" y="819"/>
                </a:lnTo>
                <a:lnTo>
                  <a:pt x="91509" y="838"/>
                </a:lnTo>
                <a:lnTo>
                  <a:pt x="91639" y="838"/>
                </a:lnTo>
                <a:lnTo>
                  <a:pt x="91695" y="819"/>
                </a:lnTo>
                <a:lnTo>
                  <a:pt x="91732" y="782"/>
                </a:lnTo>
                <a:lnTo>
                  <a:pt x="91788" y="745"/>
                </a:lnTo>
                <a:lnTo>
                  <a:pt x="91825" y="708"/>
                </a:lnTo>
                <a:lnTo>
                  <a:pt x="91844" y="652"/>
                </a:lnTo>
                <a:lnTo>
                  <a:pt x="91862" y="596"/>
                </a:lnTo>
                <a:lnTo>
                  <a:pt x="91862" y="540"/>
                </a:lnTo>
                <a:lnTo>
                  <a:pt x="91844" y="428"/>
                </a:lnTo>
                <a:lnTo>
                  <a:pt x="91769" y="335"/>
                </a:lnTo>
                <a:lnTo>
                  <a:pt x="91676" y="261"/>
                </a:lnTo>
                <a:lnTo>
                  <a:pt x="91620" y="242"/>
                </a:lnTo>
                <a:close/>
                <a:moveTo>
                  <a:pt x="36399" y="186"/>
                </a:moveTo>
                <a:lnTo>
                  <a:pt x="36306" y="205"/>
                </a:lnTo>
                <a:lnTo>
                  <a:pt x="36232" y="223"/>
                </a:lnTo>
                <a:lnTo>
                  <a:pt x="36138" y="298"/>
                </a:lnTo>
                <a:lnTo>
                  <a:pt x="36083" y="372"/>
                </a:lnTo>
                <a:lnTo>
                  <a:pt x="36064" y="447"/>
                </a:lnTo>
                <a:lnTo>
                  <a:pt x="36045" y="503"/>
                </a:lnTo>
                <a:lnTo>
                  <a:pt x="36045" y="521"/>
                </a:lnTo>
                <a:lnTo>
                  <a:pt x="36064" y="614"/>
                </a:lnTo>
                <a:lnTo>
                  <a:pt x="36083" y="689"/>
                </a:lnTo>
                <a:lnTo>
                  <a:pt x="36138" y="763"/>
                </a:lnTo>
                <a:lnTo>
                  <a:pt x="36194" y="801"/>
                </a:lnTo>
                <a:lnTo>
                  <a:pt x="36269" y="838"/>
                </a:lnTo>
                <a:lnTo>
                  <a:pt x="36343" y="856"/>
                </a:lnTo>
                <a:lnTo>
                  <a:pt x="36418" y="856"/>
                </a:lnTo>
                <a:lnTo>
                  <a:pt x="36511" y="838"/>
                </a:lnTo>
                <a:lnTo>
                  <a:pt x="36567" y="782"/>
                </a:lnTo>
                <a:lnTo>
                  <a:pt x="36623" y="726"/>
                </a:lnTo>
                <a:lnTo>
                  <a:pt x="36660" y="633"/>
                </a:lnTo>
                <a:lnTo>
                  <a:pt x="36678" y="577"/>
                </a:lnTo>
                <a:lnTo>
                  <a:pt x="36716" y="503"/>
                </a:lnTo>
                <a:lnTo>
                  <a:pt x="36716" y="428"/>
                </a:lnTo>
                <a:lnTo>
                  <a:pt x="36678" y="354"/>
                </a:lnTo>
                <a:lnTo>
                  <a:pt x="36641" y="298"/>
                </a:lnTo>
                <a:lnTo>
                  <a:pt x="36585" y="242"/>
                </a:lnTo>
                <a:lnTo>
                  <a:pt x="36511" y="205"/>
                </a:lnTo>
                <a:lnTo>
                  <a:pt x="36399" y="186"/>
                </a:lnTo>
                <a:close/>
                <a:moveTo>
                  <a:pt x="56637" y="223"/>
                </a:moveTo>
                <a:lnTo>
                  <a:pt x="56563" y="261"/>
                </a:lnTo>
                <a:lnTo>
                  <a:pt x="56507" y="298"/>
                </a:lnTo>
                <a:lnTo>
                  <a:pt x="56451" y="335"/>
                </a:lnTo>
                <a:lnTo>
                  <a:pt x="56414" y="410"/>
                </a:lnTo>
                <a:lnTo>
                  <a:pt x="56395" y="484"/>
                </a:lnTo>
                <a:lnTo>
                  <a:pt x="56376" y="559"/>
                </a:lnTo>
                <a:lnTo>
                  <a:pt x="56395" y="633"/>
                </a:lnTo>
                <a:lnTo>
                  <a:pt x="56432" y="689"/>
                </a:lnTo>
                <a:lnTo>
                  <a:pt x="56469" y="763"/>
                </a:lnTo>
                <a:lnTo>
                  <a:pt x="56525" y="801"/>
                </a:lnTo>
                <a:lnTo>
                  <a:pt x="56581" y="838"/>
                </a:lnTo>
                <a:lnTo>
                  <a:pt x="56656" y="856"/>
                </a:lnTo>
                <a:lnTo>
                  <a:pt x="56786" y="856"/>
                </a:lnTo>
                <a:lnTo>
                  <a:pt x="56898" y="819"/>
                </a:lnTo>
                <a:lnTo>
                  <a:pt x="56953" y="782"/>
                </a:lnTo>
                <a:lnTo>
                  <a:pt x="56991" y="745"/>
                </a:lnTo>
                <a:lnTo>
                  <a:pt x="57028" y="708"/>
                </a:lnTo>
                <a:lnTo>
                  <a:pt x="57065" y="633"/>
                </a:lnTo>
                <a:lnTo>
                  <a:pt x="57065" y="540"/>
                </a:lnTo>
                <a:lnTo>
                  <a:pt x="57047" y="428"/>
                </a:lnTo>
                <a:lnTo>
                  <a:pt x="57009" y="335"/>
                </a:lnTo>
                <a:lnTo>
                  <a:pt x="56916" y="279"/>
                </a:lnTo>
                <a:lnTo>
                  <a:pt x="56842" y="242"/>
                </a:lnTo>
                <a:lnTo>
                  <a:pt x="56786" y="223"/>
                </a:lnTo>
                <a:close/>
                <a:moveTo>
                  <a:pt x="58517" y="242"/>
                </a:moveTo>
                <a:lnTo>
                  <a:pt x="58406" y="261"/>
                </a:lnTo>
                <a:lnTo>
                  <a:pt x="58350" y="279"/>
                </a:lnTo>
                <a:lnTo>
                  <a:pt x="58294" y="317"/>
                </a:lnTo>
                <a:lnTo>
                  <a:pt x="58257" y="372"/>
                </a:lnTo>
                <a:lnTo>
                  <a:pt x="58238" y="428"/>
                </a:lnTo>
                <a:lnTo>
                  <a:pt x="58220" y="484"/>
                </a:lnTo>
                <a:lnTo>
                  <a:pt x="58220" y="540"/>
                </a:lnTo>
                <a:lnTo>
                  <a:pt x="58220" y="614"/>
                </a:lnTo>
                <a:lnTo>
                  <a:pt x="58238" y="670"/>
                </a:lnTo>
                <a:lnTo>
                  <a:pt x="58275" y="726"/>
                </a:lnTo>
                <a:lnTo>
                  <a:pt x="58313" y="763"/>
                </a:lnTo>
                <a:lnTo>
                  <a:pt x="58350" y="801"/>
                </a:lnTo>
                <a:lnTo>
                  <a:pt x="58406" y="838"/>
                </a:lnTo>
                <a:lnTo>
                  <a:pt x="58480" y="856"/>
                </a:lnTo>
                <a:lnTo>
                  <a:pt x="58592" y="856"/>
                </a:lnTo>
                <a:lnTo>
                  <a:pt x="58648" y="819"/>
                </a:lnTo>
                <a:lnTo>
                  <a:pt x="58704" y="801"/>
                </a:lnTo>
                <a:lnTo>
                  <a:pt x="58759" y="745"/>
                </a:lnTo>
                <a:lnTo>
                  <a:pt x="58797" y="708"/>
                </a:lnTo>
                <a:lnTo>
                  <a:pt x="58815" y="652"/>
                </a:lnTo>
                <a:lnTo>
                  <a:pt x="58834" y="577"/>
                </a:lnTo>
                <a:lnTo>
                  <a:pt x="58834" y="521"/>
                </a:lnTo>
                <a:lnTo>
                  <a:pt x="58797" y="410"/>
                </a:lnTo>
                <a:lnTo>
                  <a:pt x="58778" y="354"/>
                </a:lnTo>
                <a:lnTo>
                  <a:pt x="58741" y="298"/>
                </a:lnTo>
                <a:lnTo>
                  <a:pt x="58704" y="279"/>
                </a:lnTo>
                <a:lnTo>
                  <a:pt x="58648" y="242"/>
                </a:lnTo>
                <a:close/>
                <a:moveTo>
                  <a:pt x="41463" y="149"/>
                </a:moveTo>
                <a:lnTo>
                  <a:pt x="41389" y="168"/>
                </a:lnTo>
                <a:lnTo>
                  <a:pt x="41314" y="168"/>
                </a:lnTo>
                <a:lnTo>
                  <a:pt x="41240" y="205"/>
                </a:lnTo>
                <a:lnTo>
                  <a:pt x="41184" y="261"/>
                </a:lnTo>
                <a:lnTo>
                  <a:pt x="41128" y="317"/>
                </a:lnTo>
                <a:lnTo>
                  <a:pt x="41110" y="391"/>
                </a:lnTo>
                <a:lnTo>
                  <a:pt x="41091" y="447"/>
                </a:lnTo>
                <a:lnTo>
                  <a:pt x="41091" y="521"/>
                </a:lnTo>
                <a:lnTo>
                  <a:pt x="41091" y="577"/>
                </a:lnTo>
                <a:lnTo>
                  <a:pt x="41110" y="652"/>
                </a:lnTo>
                <a:lnTo>
                  <a:pt x="41147" y="708"/>
                </a:lnTo>
                <a:lnTo>
                  <a:pt x="41184" y="763"/>
                </a:lnTo>
                <a:lnTo>
                  <a:pt x="41240" y="801"/>
                </a:lnTo>
                <a:lnTo>
                  <a:pt x="41296" y="838"/>
                </a:lnTo>
                <a:lnTo>
                  <a:pt x="41352" y="856"/>
                </a:lnTo>
                <a:lnTo>
                  <a:pt x="41426" y="875"/>
                </a:lnTo>
                <a:lnTo>
                  <a:pt x="41482" y="856"/>
                </a:lnTo>
                <a:lnTo>
                  <a:pt x="41556" y="856"/>
                </a:lnTo>
                <a:lnTo>
                  <a:pt x="41612" y="819"/>
                </a:lnTo>
                <a:lnTo>
                  <a:pt x="41668" y="782"/>
                </a:lnTo>
                <a:lnTo>
                  <a:pt x="41724" y="745"/>
                </a:lnTo>
                <a:lnTo>
                  <a:pt x="41798" y="614"/>
                </a:lnTo>
                <a:lnTo>
                  <a:pt x="41817" y="540"/>
                </a:lnTo>
                <a:lnTo>
                  <a:pt x="41836" y="465"/>
                </a:lnTo>
                <a:lnTo>
                  <a:pt x="41817" y="391"/>
                </a:lnTo>
                <a:lnTo>
                  <a:pt x="41798" y="317"/>
                </a:lnTo>
                <a:lnTo>
                  <a:pt x="41761" y="261"/>
                </a:lnTo>
                <a:lnTo>
                  <a:pt x="41705" y="223"/>
                </a:lnTo>
                <a:lnTo>
                  <a:pt x="41631" y="186"/>
                </a:lnTo>
                <a:lnTo>
                  <a:pt x="41556" y="168"/>
                </a:lnTo>
                <a:lnTo>
                  <a:pt x="41463" y="149"/>
                </a:lnTo>
                <a:close/>
                <a:moveTo>
                  <a:pt x="70470" y="149"/>
                </a:moveTo>
                <a:lnTo>
                  <a:pt x="70396" y="168"/>
                </a:lnTo>
                <a:lnTo>
                  <a:pt x="70321" y="205"/>
                </a:lnTo>
                <a:lnTo>
                  <a:pt x="70247" y="242"/>
                </a:lnTo>
                <a:lnTo>
                  <a:pt x="70191" y="279"/>
                </a:lnTo>
                <a:lnTo>
                  <a:pt x="70154" y="335"/>
                </a:lnTo>
                <a:lnTo>
                  <a:pt x="70116" y="410"/>
                </a:lnTo>
                <a:lnTo>
                  <a:pt x="70098" y="465"/>
                </a:lnTo>
                <a:lnTo>
                  <a:pt x="70098" y="540"/>
                </a:lnTo>
                <a:lnTo>
                  <a:pt x="70135" y="652"/>
                </a:lnTo>
                <a:lnTo>
                  <a:pt x="70154" y="708"/>
                </a:lnTo>
                <a:lnTo>
                  <a:pt x="70210" y="763"/>
                </a:lnTo>
                <a:lnTo>
                  <a:pt x="70247" y="801"/>
                </a:lnTo>
                <a:lnTo>
                  <a:pt x="70303" y="838"/>
                </a:lnTo>
                <a:lnTo>
                  <a:pt x="70358" y="856"/>
                </a:lnTo>
                <a:lnTo>
                  <a:pt x="70433" y="875"/>
                </a:lnTo>
                <a:lnTo>
                  <a:pt x="70563" y="856"/>
                </a:lnTo>
                <a:lnTo>
                  <a:pt x="70619" y="838"/>
                </a:lnTo>
                <a:lnTo>
                  <a:pt x="70675" y="801"/>
                </a:lnTo>
                <a:lnTo>
                  <a:pt x="70712" y="745"/>
                </a:lnTo>
                <a:lnTo>
                  <a:pt x="70749" y="689"/>
                </a:lnTo>
                <a:lnTo>
                  <a:pt x="70787" y="614"/>
                </a:lnTo>
                <a:lnTo>
                  <a:pt x="70805" y="540"/>
                </a:lnTo>
                <a:lnTo>
                  <a:pt x="70824" y="465"/>
                </a:lnTo>
                <a:lnTo>
                  <a:pt x="70824" y="372"/>
                </a:lnTo>
                <a:lnTo>
                  <a:pt x="70787" y="298"/>
                </a:lnTo>
                <a:lnTo>
                  <a:pt x="70749" y="242"/>
                </a:lnTo>
                <a:lnTo>
                  <a:pt x="70694" y="186"/>
                </a:lnTo>
                <a:lnTo>
                  <a:pt x="70601" y="149"/>
                </a:lnTo>
                <a:close/>
                <a:moveTo>
                  <a:pt x="79314" y="205"/>
                </a:moveTo>
                <a:lnTo>
                  <a:pt x="79239" y="223"/>
                </a:lnTo>
                <a:lnTo>
                  <a:pt x="79183" y="261"/>
                </a:lnTo>
                <a:lnTo>
                  <a:pt x="79128" y="298"/>
                </a:lnTo>
                <a:lnTo>
                  <a:pt x="79090" y="354"/>
                </a:lnTo>
                <a:lnTo>
                  <a:pt x="79053" y="410"/>
                </a:lnTo>
                <a:lnTo>
                  <a:pt x="79035" y="484"/>
                </a:lnTo>
                <a:lnTo>
                  <a:pt x="79035" y="540"/>
                </a:lnTo>
                <a:lnTo>
                  <a:pt x="79035" y="614"/>
                </a:lnTo>
                <a:lnTo>
                  <a:pt x="79053" y="670"/>
                </a:lnTo>
                <a:lnTo>
                  <a:pt x="79090" y="726"/>
                </a:lnTo>
                <a:lnTo>
                  <a:pt x="79128" y="782"/>
                </a:lnTo>
                <a:lnTo>
                  <a:pt x="79183" y="819"/>
                </a:lnTo>
                <a:lnTo>
                  <a:pt x="79239" y="856"/>
                </a:lnTo>
                <a:lnTo>
                  <a:pt x="79295" y="875"/>
                </a:lnTo>
                <a:lnTo>
                  <a:pt x="79444" y="875"/>
                </a:lnTo>
                <a:lnTo>
                  <a:pt x="79500" y="856"/>
                </a:lnTo>
                <a:lnTo>
                  <a:pt x="79556" y="819"/>
                </a:lnTo>
                <a:lnTo>
                  <a:pt x="79612" y="782"/>
                </a:lnTo>
                <a:lnTo>
                  <a:pt x="79649" y="726"/>
                </a:lnTo>
                <a:lnTo>
                  <a:pt x="79686" y="670"/>
                </a:lnTo>
                <a:lnTo>
                  <a:pt x="79705" y="614"/>
                </a:lnTo>
                <a:lnTo>
                  <a:pt x="79705" y="540"/>
                </a:lnTo>
                <a:lnTo>
                  <a:pt x="79705" y="484"/>
                </a:lnTo>
                <a:lnTo>
                  <a:pt x="79686" y="410"/>
                </a:lnTo>
                <a:lnTo>
                  <a:pt x="79649" y="354"/>
                </a:lnTo>
                <a:lnTo>
                  <a:pt x="79612" y="298"/>
                </a:lnTo>
                <a:lnTo>
                  <a:pt x="79556" y="261"/>
                </a:lnTo>
                <a:lnTo>
                  <a:pt x="79500" y="223"/>
                </a:lnTo>
                <a:lnTo>
                  <a:pt x="79444" y="205"/>
                </a:lnTo>
                <a:close/>
                <a:moveTo>
                  <a:pt x="38056" y="112"/>
                </a:moveTo>
                <a:lnTo>
                  <a:pt x="37982" y="130"/>
                </a:lnTo>
                <a:lnTo>
                  <a:pt x="37889" y="149"/>
                </a:lnTo>
                <a:lnTo>
                  <a:pt x="37833" y="186"/>
                </a:lnTo>
                <a:lnTo>
                  <a:pt x="37758" y="223"/>
                </a:lnTo>
                <a:lnTo>
                  <a:pt x="37702" y="279"/>
                </a:lnTo>
                <a:lnTo>
                  <a:pt x="37647" y="335"/>
                </a:lnTo>
                <a:lnTo>
                  <a:pt x="37609" y="410"/>
                </a:lnTo>
                <a:lnTo>
                  <a:pt x="37591" y="465"/>
                </a:lnTo>
                <a:lnTo>
                  <a:pt x="37591" y="540"/>
                </a:lnTo>
                <a:lnTo>
                  <a:pt x="37591" y="596"/>
                </a:lnTo>
                <a:lnTo>
                  <a:pt x="37609" y="670"/>
                </a:lnTo>
                <a:lnTo>
                  <a:pt x="37628" y="726"/>
                </a:lnTo>
                <a:lnTo>
                  <a:pt x="37665" y="782"/>
                </a:lnTo>
                <a:lnTo>
                  <a:pt x="37721" y="819"/>
                </a:lnTo>
                <a:lnTo>
                  <a:pt x="37777" y="856"/>
                </a:lnTo>
                <a:lnTo>
                  <a:pt x="37851" y="875"/>
                </a:lnTo>
                <a:lnTo>
                  <a:pt x="37926" y="894"/>
                </a:lnTo>
                <a:lnTo>
                  <a:pt x="38000" y="894"/>
                </a:lnTo>
                <a:lnTo>
                  <a:pt x="38075" y="856"/>
                </a:lnTo>
                <a:lnTo>
                  <a:pt x="38131" y="838"/>
                </a:lnTo>
                <a:lnTo>
                  <a:pt x="38186" y="782"/>
                </a:lnTo>
                <a:lnTo>
                  <a:pt x="38224" y="726"/>
                </a:lnTo>
                <a:lnTo>
                  <a:pt x="38261" y="652"/>
                </a:lnTo>
                <a:lnTo>
                  <a:pt x="38298" y="521"/>
                </a:lnTo>
                <a:lnTo>
                  <a:pt x="38280" y="372"/>
                </a:lnTo>
                <a:lnTo>
                  <a:pt x="38261" y="298"/>
                </a:lnTo>
                <a:lnTo>
                  <a:pt x="38224" y="223"/>
                </a:lnTo>
                <a:lnTo>
                  <a:pt x="38186" y="168"/>
                </a:lnTo>
                <a:lnTo>
                  <a:pt x="38112" y="130"/>
                </a:lnTo>
                <a:lnTo>
                  <a:pt x="38056" y="112"/>
                </a:lnTo>
                <a:close/>
                <a:moveTo>
                  <a:pt x="68869" y="261"/>
                </a:moveTo>
                <a:lnTo>
                  <a:pt x="68813" y="279"/>
                </a:lnTo>
                <a:lnTo>
                  <a:pt x="68757" y="317"/>
                </a:lnTo>
                <a:lnTo>
                  <a:pt x="68720" y="354"/>
                </a:lnTo>
                <a:lnTo>
                  <a:pt x="68664" y="410"/>
                </a:lnTo>
                <a:lnTo>
                  <a:pt x="68646" y="465"/>
                </a:lnTo>
                <a:lnTo>
                  <a:pt x="68627" y="540"/>
                </a:lnTo>
                <a:lnTo>
                  <a:pt x="68627" y="596"/>
                </a:lnTo>
                <a:lnTo>
                  <a:pt x="68664" y="708"/>
                </a:lnTo>
                <a:lnTo>
                  <a:pt x="68739" y="801"/>
                </a:lnTo>
                <a:lnTo>
                  <a:pt x="68832" y="856"/>
                </a:lnTo>
                <a:lnTo>
                  <a:pt x="68888" y="875"/>
                </a:lnTo>
                <a:lnTo>
                  <a:pt x="68944" y="894"/>
                </a:lnTo>
                <a:lnTo>
                  <a:pt x="68999" y="875"/>
                </a:lnTo>
                <a:lnTo>
                  <a:pt x="69074" y="856"/>
                </a:lnTo>
                <a:lnTo>
                  <a:pt x="69130" y="819"/>
                </a:lnTo>
                <a:lnTo>
                  <a:pt x="69167" y="782"/>
                </a:lnTo>
                <a:lnTo>
                  <a:pt x="69204" y="745"/>
                </a:lnTo>
                <a:lnTo>
                  <a:pt x="69241" y="670"/>
                </a:lnTo>
                <a:lnTo>
                  <a:pt x="69260" y="614"/>
                </a:lnTo>
                <a:lnTo>
                  <a:pt x="69260" y="559"/>
                </a:lnTo>
                <a:lnTo>
                  <a:pt x="69223" y="447"/>
                </a:lnTo>
                <a:lnTo>
                  <a:pt x="69148" y="354"/>
                </a:lnTo>
                <a:lnTo>
                  <a:pt x="69055" y="279"/>
                </a:lnTo>
                <a:lnTo>
                  <a:pt x="68999" y="261"/>
                </a:lnTo>
                <a:close/>
                <a:moveTo>
                  <a:pt x="83000" y="186"/>
                </a:moveTo>
                <a:lnTo>
                  <a:pt x="82926" y="205"/>
                </a:lnTo>
                <a:lnTo>
                  <a:pt x="82870" y="223"/>
                </a:lnTo>
                <a:lnTo>
                  <a:pt x="82795" y="261"/>
                </a:lnTo>
                <a:lnTo>
                  <a:pt x="82739" y="317"/>
                </a:lnTo>
                <a:lnTo>
                  <a:pt x="82702" y="372"/>
                </a:lnTo>
                <a:lnTo>
                  <a:pt x="82665" y="428"/>
                </a:lnTo>
                <a:lnTo>
                  <a:pt x="82665" y="503"/>
                </a:lnTo>
                <a:lnTo>
                  <a:pt x="82665" y="577"/>
                </a:lnTo>
                <a:lnTo>
                  <a:pt x="82702" y="708"/>
                </a:lnTo>
                <a:lnTo>
                  <a:pt x="82777" y="801"/>
                </a:lnTo>
                <a:lnTo>
                  <a:pt x="82833" y="838"/>
                </a:lnTo>
                <a:lnTo>
                  <a:pt x="82888" y="875"/>
                </a:lnTo>
                <a:lnTo>
                  <a:pt x="82944" y="894"/>
                </a:lnTo>
                <a:lnTo>
                  <a:pt x="83075" y="894"/>
                </a:lnTo>
                <a:lnTo>
                  <a:pt x="83149" y="856"/>
                </a:lnTo>
                <a:lnTo>
                  <a:pt x="83205" y="819"/>
                </a:lnTo>
                <a:lnTo>
                  <a:pt x="83261" y="782"/>
                </a:lnTo>
                <a:lnTo>
                  <a:pt x="83317" y="726"/>
                </a:lnTo>
                <a:lnTo>
                  <a:pt x="83335" y="652"/>
                </a:lnTo>
                <a:lnTo>
                  <a:pt x="83354" y="577"/>
                </a:lnTo>
                <a:lnTo>
                  <a:pt x="83354" y="503"/>
                </a:lnTo>
                <a:lnTo>
                  <a:pt x="83317" y="391"/>
                </a:lnTo>
                <a:lnTo>
                  <a:pt x="83242" y="279"/>
                </a:lnTo>
                <a:lnTo>
                  <a:pt x="83186" y="242"/>
                </a:lnTo>
                <a:lnTo>
                  <a:pt x="83130" y="223"/>
                </a:lnTo>
                <a:lnTo>
                  <a:pt x="83075" y="205"/>
                </a:lnTo>
                <a:lnTo>
                  <a:pt x="83000" y="186"/>
                </a:lnTo>
                <a:close/>
                <a:moveTo>
                  <a:pt x="89833" y="186"/>
                </a:moveTo>
                <a:lnTo>
                  <a:pt x="89759" y="205"/>
                </a:lnTo>
                <a:lnTo>
                  <a:pt x="89684" y="223"/>
                </a:lnTo>
                <a:lnTo>
                  <a:pt x="89628" y="261"/>
                </a:lnTo>
                <a:lnTo>
                  <a:pt x="89591" y="298"/>
                </a:lnTo>
                <a:lnTo>
                  <a:pt x="89554" y="354"/>
                </a:lnTo>
                <a:lnTo>
                  <a:pt x="89516" y="410"/>
                </a:lnTo>
                <a:lnTo>
                  <a:pt x="89498" y="540"/>
                </a:lnTo>
                <a:lnTo>
                  <a:pt x="89516" y="670"/>
                </a:lnTo>
                <a:lnTo>
                  <a:pt x="89554" y="726"/>
                </a:lnTo>
                <a:lnTo>
                  <a:pt x="89591" y="782"/>
                </a:lnTo>
                <a:lnTo>
                  <a:pt x="89628" y="838"/>
                </a:lnTo>
                <a:lnTo>
                  <a:pt x="89684" y="875"/>
                </a:lnTo>
                <a:lnTo>
                  <a:pt x="89759" y="894"/>
                </a:lnTo>
                <a:lnTo>
                  <a:pt x="89926" y="894"/>
                </a:lnTo>
                <a:lnTo>
                  <a:pt x="89982" y="875"/>
                </a:lnTo>
                <a:lnTo>
                  <a:pt x="90056" y="838"/>
                </a:lnTo>
                <a:lnTo>
                  <a:pt x="90094" y="782"/>
                </a:lnTo>
                <a:lnTo>
                  <a:pt x="90131" y="726"/>
                </a:lnTo>
                <a:lnTo>
                  <a:pt x="90168" y="670"/>
                </a:lnTo>
                <a:lnTo>
                  <a:pt x="90187" y="540"/>
                </a:lnTo>
                <a:lnTo>
                  <a:pt x="90168" y="410"/>
                </a:lnTo>
                <a:lnTo>
                  <a:pt x="90131" y="354"/>
                </a:lnTo>
                <a:lnTo>
                  <a:pt x="90094" y="298"/>
                </a:lnTo>
                <a:lnTo>
                  <a:pt x="90056" y="261"/>
                </a:lnTo>
                <a:lnTo>
                  <a:pt x="89982" y="223"/>
                </a:lnTo>
                <a:lnTo>
                  <a:pt x="89926" y="205"/>
                </a:lnTo>
                <a:lnTo>
                  <a:pt x="89833" y="186"/>
                </a:lnTo>
                <a:close/>
                <a:moveTo>
                  <a:pt x="23609" y="298"/>
                </a:moveTo>
                <a:lnTo>
                  <a:pt x="23534" y="317"/>
                </a:lnTo>
                <a:lnTo>
                  <a:pt x="23478" y="335"/>
                </a:lnTo>
                <a:lnTo>
                  <a:pt x="23422" y="372"/>
                </a:lnTo>
                <a:lnTo>
                  <a:pt x="23385" y="428"/>
                </a:lnTo>
                <a:lnTo>
                  <a:pt x="23348" y="484"/>
                </a:lnTo>
                <a:lnTo>
                  <a:pt x="23329" y="540"/>
                </a:lnTo>
                <a:lnTo>
                  <a:pt x="23329" y="596"/>
                </a:lnTo>
                <a:lnTo>
                  <a:pt x="23329" y="670"/>
                </a:lnTo>
                <a:lnTo>
                  <a:pt x="23348" y="726"/>
                </a:lnTo>
                <a:lnTo>
                  <a:pt x="23385" y="782"/>
                </a:lnTo>
                <a:lnTo>
                  <a:pt x="23422" y="838"/>
                </a:lnTo>
                <a:lnTo>
                  <a:pt x="23478" y="875"/>
                </a:lnTo>
                <a:lnTo>
                  <a:pt x="23534" y="912"/>
                </a:lnTo>
                <a:lnTo>
                  <a:pt x="23739" y="912"/>
                </a:lnTo>
                <a:lnTo>
                  <a:pt x="23795" y="875"/>
                </a:lnTo>
                <a:lnTo>
                  <a:pt x="23851" y="838"/>
                </a:lnTo>
                <a:lnTo>
                  <a:pt x="23906" y="801"/>
                </a:lnTo>
                <a:lnTo>
                  <a:pt x="23925" y="745"/>
                </a:lnTo>
                <a:lnTo>
                  <a:pt x="23944" y="689"/>
                </a:lnTo>
                <a:lnTo>
                  <a:pt x="23962" y="633"/>
                </a:lnTo>
                <a:lnTo>
                  <a:pt x="23944" y="521"/>
                </a:lnTo>
                <a:lnTo>
                  <a:pt x="23888" y="428"/>
                </a:lnTo>
                <a:lnTo>
                  <a:pt x="23813" y="354"/>
                </a:lnTo>
                <a:lnTo>
                  <a:pt x="23702" y="298"/>
                </a:lnTo>
                <a:close/>
                <a:moveTo>
                  <a:pt x="14635" y="335"/>
                </a:moveTo>
                <a:lnTo>
                  <a:pt x="14579" y="354"/>
                </a:lnTo>
                <a:lnTo>
                  <a:pt x="14523" y="391"/>
                </a:lnTo>
                <a:lnTo>
                  <a:pt x="14467" y="428"/>
                </a:lnTo>
                <a:lnTo>
                  <a:pt x="14430" y="465"/>
                </a:lnTo>
                <a:lnTo>
                  <a:pt x="14411" y="521"/>
                </a:lnTo>
                <a:lnTo>
                  <a:pt x="14393" y="577"/>
                </a:lnTo>
                <a:lnTo>
                  <a:pt x="14393" y="633"/>
                </a:lnTo>
                <a:lnTo>
                  <a:pt x="14411" y="745"/>
                </a:lnTo>
                <a:lnTo>
                  <a:pt x="14486" y="838"/>
                </a:lnTo>
                <a:lnTo>
                  <a:pt x="14579" y="912"/>
                </a:lnTo>
                <a:lnTo>
                  <a:pt x="14635" y="912"/>
                </a:lnTo>
                <a:lnTo>
                  <a:pt x="14690" y="931"/>
                </a:lnTo>
                <a:lnTo>
                  <a:pt x="14746" y="912"/>
                </a:lnTo>
                <a:lnTo>
                  <a:pt x="14802" y="894"/>
                </a:lnTo>
                <a:lnTo>
                  <a:pt x="14895" y="838"/>
                </a:lnTo>
                <a:lnTo>
                  <a:pt x="14933" y="801"/>
                </a:lnTo>
                <a:lnTo>
                  <a:pt x="14970" y="745"/>
                </a:lnTo>
                <a:lnTo>
                  <a:pt x="14988" y="689"/>
                </a:lnTo>
                <a:lnTo>
                  <a:pt x="14988" y="633"/>
                </a:lnTo>
                <a:lnTo>
                  <a:pt x="14970" y="577"/>
                </a:lnTo>
                <a:lnTo>
                  <a:pt x="14951" y="521"/>
                </a:lnTo>
                <a:lnTo>
                  <a:pt x="14895" y="428"/>
                </a:lnTo>
                <a:lnTo>
                  <a:pt x="14802" y="354"/>
                </a:lnTo>
                <a:lnTo>
                  <a:pt x="14746" y="335"/>
                </a:lnTo>
                <a:close/>
                <a:moveTo>
                  <a:pt x="20052" y="298"/>
                </a:moveTo>
                <a:lnTo>
                  <a:pt x="19941" y="317"/>
                </a:lnTo>
                <a:lnTo>
                  <a:pt x="19885" y="354"/>
                </a:lnTo>
                <a:lnTo>
                  <a:pt x="19848" y="391"/>
                </a:lnTo>
                <a:lnTo>
                  <a:pt x="19773" y="503"/>
                </a:lnTo>
                <a:lnTo>
                  <a:pt x="19755" y="614"/>
                </a:lnTo>
                <a:lnTo>
                  <a:pt x="19773" y="726"/>
                </a:lnTo>
                <a:lnTo>
                  <a:pt x="19829" y="819"/>
                </a:lnTo>
                <a:lnTo>
                  <a:pt x="19866" y="856"/>
                </a:lnTo>
                <a:lnTo>
                  <a:pt x="19922" y="894"/>
                </a:lnTo>
                <a:lnTo>
                  <a:pt x="19997" y="931"/>
                </a:lnTo>
                <a:lnTo>
                  <a:pt x="20108" y="931"/>
                </a:lnTo>
                <a:lnTo>
                  <a:pt x="20183" y="912"/>
                </a:lnTo>
                <a:lnTo>
                  <a:pt x="20239" y="894"/>
                </a:lnTo>
                <a:lnTo>
                  <a:pt x="20295" y="838"/>
                </a:lnTo>
                <a:lnTo>
                  <a:pt x="20332" y="801"/>
                </a:lnTo>
                <a:lnTo>
                  <a:pt x="20369" y="726"/>
                </a:lnTo>
                <a:lnTo>
                  <a:pt x="20388" y="670"/>
                </a:lnTo>
                <a:lnTo>
                  <a:pt x="20388" y="596"/>
                </a:lnTo>
                <a:lnTo>
                  <a:pt x="20369" y="540"/>
                </a:lnTo>
                <a:lnTo>
                  <a:pt x="20350" y="465"/>
                </a:lnTo>
                <a:lnTo>
                  <a:pt x="20313" y="410"/>
                </a:lnTo>
                <a:lnTo>
                  <a:pt x="20257" y="372"/>
                </a:lnTo>
                <a:lnTo>
                  <a:pt x="20164" y="317"/>
                </a:lnTo>
                <a:lnTo>
                  <a:pt x="20052" y="298"/>
                </a:lnTo>
                <a:close/>
                <a:moveTo>
                  <a:pt x="63302" y="186"/>
                </a:moveTo>
                <a:lnTo>
                  <a:pt x="63228" y="205"/>
                </a:lnTo>
                <a:lnTo>
                  <a:pt x="63153" y="242"/>
                </a:lnTo>
                <a:lnTo>
                  <a:pt x="63097" y="298"/>
                </a:lnTo>
                <a:lnTo>
                  <a:pt x="63060" y="354"/>
                </a:lnTo>
                <a:lnTo>
                  <a:pt x="63023" y="410"/>
                </a:lnTo>
                <a:lnTo>
                  <a:pt x="63004" y="484"/>
                </a:lnTo>
                <a:lnTo>
                  <a:pt x="63004" y="559"/>
                </a:lnTo>
                <a:lnTo>
                  <a:pt x="63004" y="633"/>
                </a:lnTo>
                <a:lnTo>
                  <a:pt x="63023" y="708"/>
                </a:lnTo>
                <a:lnTo>
                  <a:pt x="63060" y="782"/>
                </a:lnTo>
                <a:lnTo>
                  <a:pt x="63116" y="838"/>
                </a:lnTo>
                <a:lnTo>
                  <a:pt x="63172" y="875"/>
                </a:lnTo>
                <a:lnTo>
                  <a:pt x="63246" y="912"/>
                </a:lnTo>
                <a:lnTo>
                  <a:pt x="63321" y="931"/>
                </a:lnTo>
                <a:lnTo>
                  <a:pt x="63395" y="931"/>
                </a:lnTo>
                <a:lnTo>
                  <a:pt x="63488" y="912"/>
                </a:lnTo>
                <a:lnTo>
                  <a:pt x="63563" y="875"/>
                </a:lnTo>
                <a:lnTo>
                  <a:pt x="63675" y="801"/>
                </a:lnTo>
                <a:lnTo>
                  <a:pt x="63730" y="745"/>
                </a:lnTo>
                <a:lnTo>
                  <a:pt x="63768" y="689"/>
                </a:lnTo>
                <a:lnTo>
                  <a:pt x="63805" y="633"/>
                </a:lnTo>
                <a:lnTo>
                  <a:pt x="63805" y="559"/>
                </a:lnTo>
                <a:lnTo>
                  <a:pt x="63805" y="484"/>
                </a:lnTo>
                <a:lnTo>
                  <a:pt x="63768" y="410"/>
                </a:lnTo>
                <a:lnTo>
                  <a:pt x="63730" y="354"/>
                </a:lnTo>
                <a:lnTo>
                  <a:pt x="63675" y="317"/>
                </a:lnTo>
                <a:lnTo>
                  <a:pt x="63544" y="223"/>
                </a:lnTo>
                <a:lnTo>
                  <a:pt x="63470" y="205"/>
                </a:lnTo>
                <a:lnTo>
                  <a:pt x="63377" y="186"/>
                </a:lnTo>
                <a:close/>
                <a:moveTo>
                  <a:pt x="39564" y="354"/>
                </a:moveTo>
                <a:lnTo>
                  <a:pt x="39434" y="372"/>
                </a:lnTo>
                <a:lnTo>
                  <a:pt x="39341" y="447"/>
                </a:lnTo>
                <a:lnTo>
                  <a:pt x="39304" y="484"/>
                </a:lnTo>
                <a:lnTo>
                  <a:pt x="39266" y="540"/>
                </a:lnTo>
                <a:lnTo>
                  <a:pt x="39248" y="596"/>
                </a:lnTo>
                <a:lnTo>
                  <a:pt x="39229" y="652"/>
                </a:lnTo>
                <a:lnTo>
                  <a:pt x="39229" y="708"/>
                </a:lnTo>
                <a:lnTo>
                  <a:pt x="39248" y="763"/>
                </a:lnTo>
                <a:lnTo>
                  <a:pt x="39266" y="819"/>
                </a:lnTo>
                <a:lnTo>
                  <a:pt x="39304" y="875"/>
                </a:lnTo>
                <a:lnTo>
                  <a:pt x="39359" y="912"/>
                </a:lnTo>
                <a:lnTo>
                  <a:pt x="39397" y="950"/>
                </a:lnTo>
                <a:lnTo>
                  <a:pt x="39453" y="968"/>
                </a:lnTo>
                <a:lnTo>
                  <a:pt x="39639" y="968"/>
                </a:lnTo>
                <a:lnTo>
                  <a:pt x="39732" y="894"/>
                </a:lnTo>
                <a:lnTo>
                  <a:pt x="39806" y="819"/>
                </a:lnTo>
                <a:lnTo>
                  <a:pt x="39843" y="708"/>
                </a:lnTo>
                <a:lnTo>
                  <a:pt x="39843" y="633"/>
                </a:lnTo>
                <a:lnTo>
                  <a:pt x="39843" y="577"/>
                </a:lnTo>
                <a:lnTo>
                  <a:pt x="39806" y="521"/>
                </a:lnTo>
                <a:lnTo>
                  <a:pt x="39788" y="465"/>
                </a:lnTo>
                <a:lnTo>
                  <a:pt x="39732" y="410"/>
                </a:lnTo>
                <a:lnTo>
                  <a:pt x="39676" y="391"/>
                </a:lnTo>
                <a:lnTo>
                  <a:pt x="39620" y="372"/>
                </a:lnTo>
                <a:lnTo>
                  <a:pt x="39564" y="354"/>
                </a:lnTo>
                <a:close/>
                <a:moveTo>
                  <a:pt x="746" y="410"/>
                </a:moveTo>
                <a:lnTo>
                  <a:pt x="690" y="428"/>
                </a:lnTo>
                <a:lnTo>
                  <a:pt x="615" y="428"/>
                </a:lnTo>
                <a:lnTo>
                  <a:pt x="559" y="447"/>
                </a:lnTo>
                <a:lnTo>
                  <a:pt x="466" y="521"/>
                </a:lnTo>
                <a:lnTo>
                  <a:pt x="429" y="559"/>
                </a:lnTo>
                <a:lnTo>
                  <a:pt x="410" y="614"/>
                </a:lnTo>
                <a:lnTo>
                  <a:pt x="392" y="708"/>
                </a:lnTo>
                <a:lnTo>
                  <a:pt x="392" y="801"/>
                </a:lnTo>
                <a:lnTo>
                  <a:pt x="448" y="894"/>
                </a:lnTo>
                <a:lnTo>
                  <a:pt x="485" y="931"/>
                </a:lnTo>
                <a:lnTo>
                  <a:pt x="522" y="950"/>
                </a:lnTo>
                <a:lnTo>
                  <a:pt x="615" y="987"/>
                </a:lnTo>
                <a:lnTo>
                  <a:pt x="801" y="987"/>
                </a:lnTo>
                <a:lnTo>
                  <a:pt x="894" y="950"/>
                </a:lnTo>
                <a:lnTo>
                  <a:pt x="950" y="931"/>
                </a:lnTo>
                <a:lnTo>
                  <a:pt x="988" y="894"/>
                </a:lnTo>
                <a:lnTo>
                  <a:pt x="1006" y="838"/>
                </a:lnTo>
                <a:lnTo>
                  <a:pt x="1025" y="782"/>
                </a:lnTo>
                <a:lnTo>
                  <a:pt x="1025" y="726"/>
                </a:lnTo>
                <a:lnTo>
                  <a:pt x="1025" y="670"/>
                </a:lnTo>
                <a:lnTo>
                  <a:pt x="988" y="559"/>
                </a:lnTo>
                <a:lnTo>
                  <a:pt x="894" y="465"/>
                </a:lnTo>
                <a:lnTo>
                  <a:pt x="857" y="428"/>
                </a:lnTo>
                <a:lnTo>
                  <a:pt x="801" y="410"/>
                </a:lnTo>
                <a:close/>
                <a:moveTo>
                  <a:pt x="3855" y="335"/>
                </a:moveTo>
                <a:lnTo>
                  <a:pt x="3799" y="372"/>
                </a:lnTo>
                <a:lnTo>
                  <a:pt x="3743" y="391"/>
                </a:lnTo>
                <a:lnTo>
                  <a:pt x="3706" y="447"/>
                </a:lnTo>
                <a:lnTo>
                  <a:pt x="3669" y="503"/>
                </a:lnTo>
                <a:lnTo>
                  <a:pt x="3631" y="614"/>
                </a:lnTo>
                <a:lnTo>
                  <a:pt x="3650" y="745"/>
                </a:lnTo>
                <a:lnTo>
                  <a:pt x="3669" y="801"/>
                </a:lnTo>
                <a:lnTo>
                  <a:pt x="3687" y="856"/>
                </a:lnTo>
                <a:lnTo>
                  <a:pt x="3724" y="912"/>
                </a:lnTo>
                <a:lnTo>
                  <a:pt x="3780" y="950"/>
                </a:lnTo>
                <a:lnTo>
                  <a:pt x="3836" y="968"/>
                </a:lnTo>
                <a:lnTo>
                  <a:pt x="3892" y="987"/>
                </a:lnTo>
                <a:lnTo>
                  <a:pt x="3966" y="987"/>
                </a:lnTo>
                <a:lnTo>
                  <a:pt x="4022" y="968"/>
                </a:lnTo>
                <a:lnTo>
                  <a:pt x="4078" y="931"/>
                </a:lnTo>
                <a:lnTo>
                  <a:pt x="4134" y="894"/>
                </a:lnTo>
                <a:lnTo>
                  <a:pt x="4171" y="856"/>
                </a:lnTo>
                <a:lnTo>
                  <a:pt x="4209" y="801"/>
                </a:lnTo>
                <a:lnTo>
                  <a:pt x="4227" y="689"/>
                </a:lnTo>
                <a:lnTo>
                  <a:pt x="4227" y="559"/>
                </a:lnTo>
                <a:lnTo>
                  <a:pt x="4209" y="503"/>
                </a:lnTo>
                <a:lnTo>
                  <a:pt x="4171" y="447"/>
                </a:lnTo>
                <a:lnTo>
                  <a:pt x="4134" y="410"/>
                </a:lnTo>
                <a:lnTo>
                  <a:pt x="4078" y="372"/>
                </a:lnTo>
                <a:lnTo>
                  <a:pt x="4022" y="354"/>
                </a:lnTo>
                <a:lnTo>
                  <a:pt x="3966" y="335"/>
                </a:lnTo>
                <a:close/>
                <a:moveTo>
                  <a:pt x="25899" y="410"/>
                </a:moveTo>
                <a:lnTo>
                  <a:pt x="25843" y="428"/>
                </a:lnTo>
                <a:lnTo>
                  <a:pt x="25787" y="447"/>
                </a:lnTo>
                <a:lnTo>
                  <a:pt x="25750" y="484"/>
                </a:lnTo>
                <a:lnTo>
                  <a:pt x="25694" y="577"/>
                </a:lnTo>
                <a:lnTo>
                  <a:pt x="25657" y="670"/>
                </a:lnTo>
                <a:lnTo>
                  <a:pt x="25638" y="726"/>
                </a:lnTo>
                <a:lnTo>
                  <a:pt x="25657" y="782"/>
                </a:lnTo>
                <a:lnTo>
                  <a:pt x="25675" y="838"/>
                </a:lnTo>
                <a:lnTo>
                  <a:pt x="25694" y="875"/>
                </a:lnTo>
                <a:lnTo>
                  <a:pt x="25787" y="950"/>
                </a:lnTo>
                <a:lnTo>
                  <a:pt x="25880" y="987"/>
                </a:lnTo>
                <a:lnTo>
                  <a:pt x="25973" y="968"/>
                </a:lnTo>
                <a:lnTo>
                  <a:pt x="26066" y="931"/>
                </a:lnTo>
                <a:lnTo>
                  <a:pt x="26103" y="894"/>
                </a:lnTo>
                <a:lnTo>
                  <a:pt x="26141" y="838"/>
                </a:lnTo>
                <a:lnTo>
                  <a:pt x="26159" y="801"/>
                </a:lnTo>
                <a:lnTo>
                  <a:pt x="26178" y="745"/>
                </a:lnTo>
                <a:lnTo>
                  <a:pt x="26159" y="633"/>
                </a:lnTo>
                <a:lnTo>
                  <a:pt x="26103" y="521"/>
                </a:lnTo>
                <a:lnTo>
                  <a:pt x="26029" y="465"/>
                </a:lnTo>
                <a:lnTo>
                  <a:pt x="25992" y="428"/>
                </a:lnTo>
                <a:lnTo>
                  <a:pt x="25936" y="410"/>
                </a:lnTo>
                <a:close/>
                <a:moveTo>
                  <a:pt x="21728" y="317"/>
                </a:moveTo>
                <a:lnTo>
                  <a:pt x="21654" y="354"/>
                </a:lnTo>
                <a:lnTo>
                  <a:pt x="21598" y="391"/>
                </a:lnTo>
                <a:lnTo>
                  <a:pt x="21542" y="428"/>
                </a:lnTo>
                <a:lnTo>
                  <a:pt x="21449" y="540"/>
                </a:lnTo>
                <a:lnTo>
                  <a:pt x="21430" y="596"/>
                </a:lnTo>
                <a:lnTo>
                  <a:pt x="21412" y="670"/>
                </a:lnTo>
                <a:lnTo>
                  <a:pt x="21412" y="726"/>
                </a:lnTo>
                <a:lnTo>
                  <a:pt x="21430" y="801"/>
                </a:lnTo>
                <a:lnTo>
                  <a:pt x="21449" y="856"/>
                </a:lnTo>
                <a:lnTo>
                  <a:pt x="21505" y="912"/>
                </a:lnTo>
                <a:lnTo>
                  <a:pt x="21561" y="950"/>
                </a:lnTo>
                <a:lnTo>
                  <a:pt x="21635" y="987"/>
                </a:lnTo>
                <a:lnTo>
                  <a:pt x="21784" y="1005"/>
                </a:lnTo>
                <a:lnTo>
                  <a:pt x="21858" y="1005"/>
                </a:lnTo>
                <a:lnTo>
                  <a:pt x="21933" y="987"/>
                </a:lnTo>
                <a:lnTo>
                  <a:pt x="21989" y="950"/>
                </a:lnTo>
                <a:lnTo>
                  <a:pt x="22063" y="894"/>
                </a:lnTo>
                <a:lnTo>
                  <a:pt x="22100" y="838"/>
                </a:lnTo>
                <a:lnTo>
                  <a:pt x="22138" y="782"/>
                </a:lnTo>
                <a:lnTo>
                  <a:pt x="22175" y="708"/>
                </a:lnTo>
                <a:lnTo>
                  <a:pt x="22175" y="633"/>
                </a:lnTo>
                <a:lnTo>
                  <a:pt x="22175" y="577"/>
                </a:lnTo>
                <a:lnTo>
                  <a:pt x="22156" y="503"/>
                </a:lnTo>
                <a:lnTo>
                  <a:pt x="22119" y="447"/>
                </a:lnTo>
                <a:lnTo>
                  <a:pt x="22063" y="391"/>
                </a:lnTo>
                <a:lnTo>
                  <a:pt x="21989" y="354"/>
                </a:lnTo>
                <a:lnTo>
                  <a:pt x="21933" y="317"/>
                </a:lnTo>
                <a:close/>
                <a:moveTo>
                  <a:pt x="8491" y="410"/>
                </a:moveTo>
                <a:lnTo>
                  <a:pt x="8416" y="428"/>
                </a:lnTo>
                <a:lnTo>
                  <a:pt x="8360" y="447"/>
                </a:lnTo>
                <a:lnTo>
                  <a:pt x="8304" y="484"/>
                </a:lnTo>
                <a:lnTo>
                  <a:pt x="8267" y="540"/>
                </a:lnTo>
                <a:lnTo>
                  <a:pt x="8230" y="596"/>
                </a:lnTo>
                <a:lnTo>
                  <a:pt x="8211" y="708"/>
                </a:lnTo>
                <a:lnTo>
                  <a:pt x="8230" y="819"/>
                </a:lnTo>
                <a:lnTo>
                  <a:pt x="8286" y="912"/>
                </a:lnTo>
                <a:lnTo>
                  <a:pt x="8323" y="968"/>
                </a:lnTo>
                <a:lnTo>
                  <a:pt x="8379" y="987"/>
                </a:lnTo>
                <a:lnTo>
                  <a:pt x="8435" y="1024"/>
                </a:lnTo>
                <a:lnTo>
                  <a:pt x="8565" y="1024"/>
                </a:lnTo>
                <a:lnTo>
                  <a:pt x="8621" y="1005"/>
                </a:lnTo>
                <a:lnTo>
                  <a:pt x="8733" y="950"/>
                </a:lnTo>
                <a:lnTo>
                  <a:pt x="8807" y="856"/>
                </a:lnTo>
                <a:lnTo>
                  <a:pt x="8826" y="801"/>
                </a:lnTo>
                <a:lnTo>
                  <a:pt x="8844" y="745"/>
                </a:lnTo>
                <a:lnTo>
                  <a:pt x="8844" y="689"/>
                </a:lnTo>
                <a:lnTo>
                  <a:pt x="8826" y="633"/>
                </a:lnTo>
                <a:lnTo>
                  <a:pt x="8770" y="521"/>
                </a:lnTo>
                <a:lnTo>
                  <a:pt x="8677" y="447"/>
                </a:lnTo>
                <a:lnTo>
                  <a:pt x="8621" y="428"/>
                </a:lnTo>
                <a:lnTo>
                  <a:pt x="8547" y="410"/>
                </a:lnTo>
                <a:close/>
                <a:moveTo>
                  <a:pt x="9980" y="410"/>
                </a:moveTo>
                <a:lnTo>
                  <a:pt x="9924" y="428"/>
                </a:lnTo>
                <a:lnTo>
                  <a:pt x="9868" y="447"/>
                </a:lnTo>
                <a:lnTo>
                  <a:pt x="9813" y="484"/>
                </a:lnTo>
                <a:lnTo>
                  <a:pt x="9757" y="521"/>
                </a:lnTo>
                <a:lnTo>
                  <a:pt x="9719" y="559"/>
                </a:lnTo>
                <a:lnTo>
                  <a:pt x="9701" y="614"/>
                </a:lnTo>
                <a:lnTo>
                  <a:pt x="9682" y="726"/>
                </a:lnTo>
                <a:lnTo>
                  <a:pt x="9701" y="838"/>
                </a:lnTo>
                <a:lnTo>
                  <a:pt x="9775" y="931"/>
                </a:lnTo>
                <a:lnTo>
                  <a:pt x="9813" y="968"/>
                </a:lnTo>
                <a:lnTo>
                  <a:pt x="9868" y="987"/>
                </a:lnTo>
                <a:lnTo>
                  <a:pt x="9924" y="1005"/>
                </a:lnTo>
                <a:lnTo>
                  <a:pt x="9980" y="1024"/>
                </a:lnTo>
                <a:lnTo>
                  <a:pt x="10055" y="1005"/>
                </a:lnTo>
                <a:lnTo>
                  <a:pt x="10110" y="1005"/>
                </a:lnTo>
                <a:lnTo>
                  <a:pt x="10166" y="968"/>
                </a:lnTo>
                <a:lnTo>
                  <a:pt x="10204" y="931"/>
                </a:lnTo>
                <a:lnTo>
                  <a:pt x="10278" y="838"/>
                </a:lnTo>
                <a:lnTo>
                  <a:pt x="10297" y="782"/>
                </a:lnTo>
                <a:lnTo>
                  <a:pt x="10315" y="726"/>
                </a:lnTo>
                <a:lnTo>
                  <a:pt x="10297" y="652"/>
                </a:lnTo>
                <a:lnTo>
                  <a:pt x="10278" y="596"/>
                </a:lnTo>
                <a:lnTo>
                  <a:pt x="10204" y="503"/>
                </a:lnTo>
                <a:lnTo>
                  <a:pt x="10166" y="465"/>
                </a:lnTo>
                <a:lnTo>
                  <a:pt x="10110" y="428"/>
                </a:lnTo>
                <a:lnTo>
                  <a:pt x="10036" y="410"/>
                </a:lnTo>
                <a:close/>
                <a:moveTo>
                  <a:pt x="16347" y="335"/>
                </a:moveTo>
                <a:lnTo>
                  <a:pt x="16273" y="354"/>
                </a:lnTo>
                <a:lnTo>
                  <a:pt x="16217" y="372"/>
                </a:lnTo>
                <a:lnTo>
                  <a:pt x="16143" y="410"/>
                </a:lnTo>
                <a:lnTo>
                  <a:pt x="16050" y="503"/>
                </a:lnTo>
                <a:lnTo>
                  <a:pt x="15994" y="614"/>
                </a:lnTo>
                <a:lnTo>
                  <a:pt x="15975" y="670"/>
                </a:lnTo>
                <a:lnTo>
                  <a:pt x="15975" y="745"/>
                </a:lnTo>
                <a:lnTo>
                  <a:pt x="15994" y="801"/>
                </a:lnTo>
                <a:lnTo>
                  <a:pt x="16012" y="856"/>
                </a:lnTo>
                <a:lnTo>
                  <a:pt x="16050" y="912"/>
                </a:lnTo>
                <a:lnTo>
                  <a:pt x="16087" y="968"/>
                </a:lnTo>
                <a:lnTo>
                  <a:pt x="16143" y="1005"/>
                </a:lnTo>
                <a:lnTo>
                  <a:pt x="16217" y="1024"/>
                </a:lnTo>
                <a:lnTo>
                  <a:pt x="16273" y="1043"/>
                </a:lnTo>
                <a:lnTo>
                  <a:pt x="16347" y="1043"/>
                </a:lnTo>
                <a:lnTo>
                  <a:pt x="16403" y="1024"/>
                </a:lnTo>
                <a:lnTo>
                  <a:pt x="16478" y="1005"/>
                </a:lnTo>
                <a:lnTo>
                  <a:pt x="16590" y="912"/>
                </a:lnTo>
                <a:lnTo>
                  <a:pt x="16627" y="856"/>
                </a:lnTo>
                <a:lnTo>
                  <a:pt x="16664" y="801"/>
                </a:lnTo>
                <a:lnTo>
                  <a:pt x="16683" y="726"/>
                </a:lnTo>
                <a:lnTo>
                  <a:pt x="16683" y="670"/>
                </a:lnTo>
                <a:lnTo>
                  <a:pt x="16664" y="596"/>
                </a:lnTo>
                <a:lnTo>
                  <a:pt x="16645" y="521"/>
                </a:lnTo>
                <a:lnTo>
                  <a:pt x="16608" y="465"/>
                </a:lnTo>
                <a:lnTo>
                  <a:pt x="16552" y="410"/>
                </a:lnTo>
                <a:lnTo>
                  <a:pt x="16496" y="372"/>
                </a:lnTo>
                <a:lnTo>
                  <a:pt x="16422" y="354"/>
                </a:lnTo>
                <a:lnTo>
                  <a:pt x="16347" y="335"/>
                </a:lnTo>
                <a:close/>
                <a:moveTo>
                  <a:pt x="84527" y="540"/>
                </a:moveTo>
                <a:lnTo>
                  <a:pt x="84490" y="559"/>
                </a:lnTo>
                <a:lnTo>
                  <a:pt x="84434" y="577"/>
                </a:lnTo>
                <a:lnTo>
                  <a:pt x="84397" y="614"/>
                </a:lnTo>
                <a:lnTo>
                  <a:pt x="84359" y="708"/>
                </a:lnTo>
                <a:lnTo>
                  <a:pt x="84341" y="801"/>
                </a:lnTo>
                <a:lnTo>
                  <a:pt x="84359" y="894"/>
                </a:lnTo>
                <a:lnTo>
                  <a:pt x="84397" y="987"/>
                </a:lnTo>
                <a:lnTo>
                  <a:pt x="84434" y="1024"/>
                </a:lnTo>
                <a:lnTo>
                  <a:pt x="84490" y="1043"/>
                </a:lnTo>
                <a:lnTo>
                  <a:pt x="84527" y="1061"/>
                </a:lnTo>
                <a:lnTo>
                  <a:pt x="84601" y="1080"/>
                </a:lnTo>
                <a:lnTo>
                  <a:pt x="84657" y="1061"/>
                </a:lnTo>
                <a:lnTo>
                  <a:pt x="84713" y="1043"/>
                </a:lnTo>
                <a:lnTo>
                  <a:pt x="84750" y="1024"/>
                </a:lnTo>
                <a:lnTo>
                  <a:pt x="84787" y="987"/>
                </a:lnTo>
                <a:lnTo>
                  <a:pt x="84843" y="894"/>
                </a:lnTo>
                <a:lnTo>
                  <a:pt x="84862" y="801"/>
                </a:lnTo>
                <a:lnTo>
                  <a:pt x="84843" y="708"/>
                </a:lnTo>
                <a:lnTo>
                  <a:pt x="84787" y="614"/>
                </a:lnTo>
                <a:lnTo>
                  <a:pt x="84750" y="577"/>
                </a:lnTo>
                <a:lnTo>
                  <a:pt x="84713" y="559"/>
                </a:lnTo>
                <a:lnTo>
                  <a:pt x="84657" y="540"/>
                </a:lnTo>
                <a:close/>
                <a:moveTo>
                  <a:pt x="6796" y="447"/>
                </a:moveTo>
                <a:lnTo>
                  <a:pt x="6722" y="465"/>
                </a:lnTo>
                <a:lnTo>
                  <a:pt x="6666" y="484"/>
                </a:lnTo>
                <a:lnTo>
                  <a:pt x="6592" y="521"/>
                </a:lnTo>
                <a:lnTo>
                  <a:pt x="6554" y="559"/>
                </a:lnTo>
                <a:lnTo>
                  <a:pt x="6517" y="614"/>
                </a:lnTo>
                <a:lnTo>
                  <a:pt x="6480" y="670"/>
                </a:lnTo>
                <a:lnTo>
                  <a:pt x="6461" y="745"/>
                </a:lnTo>
                <a:lnTo>
                  <a:pt x="6480" y="819"/>
                </a:lnTo>
                <a:lnTo>
                  <a:pt x="6517" y="931"/>
                </a:lnTo>
                <a:lnTo>
                  <a:pt x="6573" y="1024"/>
                </a:lnTo>
                <a:lnTo>
                  <a:pt x="6685" y="1080"/>
                </a:lnTo>
                <a:lnTo>
                  <a:pt x="6741" y="1099"/>
                </a:lnTo>
                <a:lnTo>
                  <a:pt x="6852" y="1099"/>
                </a:lnTo>
                <a:lnTo>
                  <a:pt x="6927" y="1061"/>
                </a:lnTo>
                <a:lnTo>
                  <a:pt x="6983" y="1024"/>
                </a:lnTo>
                <a:lnTo>
                  <a:pt x="7038" y="987"/>
                </a:lnTo>
                <a:lnTo>
                  <a:pt x="7076" y="931"/>
                </a:lnTo>
                <a:lnTo>
                  <a:pt x="7094" y="875"/>
                </a:lnTo>
                <a:lnTo>
                  <a:pt x="7113" y="801"/>
                </a:lnTo>
                <a:lnTo>
                  <a:pt x="7113" y="726"/>
                </a:lnTo>
                <a:lnTo>
                  <a:pt x="7076" y="614"/>
                </a:lnTo>
                <a:lnTo>
                  <a:pt x="7001" y="540"/>
                </a:lnTo>
                <a:lnTo>
                  <a:pt x="6908" y="465"/>
                </a:lnTo>
                <a:lnTo>
                  <a:pt x="6852" y="447"/>
                </a:lnTo>
                <a:close/>
                <a:moveTo>
                  <a:pt x="11507" y="465"/>
                </a:moveTo>
                <a:lnTo>
                  <a:pt x="11432" y="484"/>
                </a:lnTo>
                <a:lnTo>
                  <a:pt x="11358" y="484"/>
                </a:lnTo>
                <a:lnTo>
                  <a:pt x="11283" y="503"/>
                </a:lnTo>
                <a:lnTo>
                  <a:pt x="11228" y="540"/>
                </a:lnTo>
                <a:lnTo>
                  <a:pt x="11172" y="596"/>
                </a:lnTo>
                <a:lnTo>
                  <a:pt x="11134" y="652"/>
                </a:lnTo>
                <a:lnTo>
                  <a:pt x="11116" y="708"/>
                </a:lnTo>
                <a:lnTo>
                  <a:pt x="11097" y="782"/>
                </a:lnTo>
                <a:lnTo>
                  <a:pt x="11097" y="838"/>
                </a:lnTo>
                <a:lnTo>
                  <a:pt x="11116" y="912"/>
                </a:lnTo>
                <a:lnTo>
                  <a:pt x="11153" y="968"/>
                </a:lnTo>
                <a:lnTo>
                  <a:pt x="11190" y="1024"/>
                </a:lnTo>
                <a:lnTo>
                  <a:pt x="11246" y="1061"/>
                </a:lnTo>
                <a:lnTo>
                  <a:pt x="11321" y="1099"/>
                </a:lnTo>
                <a:lnTo>
                  <a:pt x="11376" y="1117"/>
                </a:lnTo>
                <a:lnTo>
                  <a:pt x="11451" y="1117"/>
                </a:lnTo>
                <a:lnTo>
                  <a:pt x="11581" y="1099"/>
                </a:lnTo>
                <a:lnTo>
                  <a:pt x="11637" y="1061"/>
                </a:lnTo>
                <a:lnTo>
                  <a:pt x="11693" y="1024"/>
                </a:lnTo>
                <a:lnTo>
                  <a:pt x="11749" y="987"/>
                </a:lnTo>
                <a:lnTo>
                  <a:pt x="11786" y="931"/>
                </a:lnTo>
                <a:lnTo>
                  <a:pt x="11823" y="875"/>
                </a:lnTo>
                <a:lnTo>
                  <a:pt x="11823" y="801"/>
                </a:lnTo>
                <a:lnTo>
                  <a:pt x="11842" y="745"/>
                </a:lnTo>
                <a:lnTo>
                  <a:pt x="11823" y="670"/>
                </a:lnTo>
                <a:lnTo>
                  <a:pt x="11805" y="614"/>
                </a:lnTo>
                <a:lnTo>
                  <a:pt x="11767" y="559"/>
                </a:lnTo>
                <a:lnTo>
                  <a:pt x="11730" y="503"/>
                </a:lnTo>
                <a:lnTo>
                  <a:pt x="11656" y="484"/>
                </a:lnTo>
                <a:lnTo>
                  <a:pt x="11581" y="465"/>
                </a:lnTo>
                <a:close/>
                <a:moveTo>
                  <a:pt x="2142" y="410"/>
                </a:moveTo>
                <a:lnTo>
                  <a:pt x="1993" y="484"/>
                </a:lnTo>
                <a:lnTo>
                  <a:pt x="1881" y="559"/>
                </a:lnTo>
                <a:lnTo>
                  <a:pt x="1825" y="614"/>
                </a:lnTo>
                <a:lnTo>
                  <a:pt x="1788" y="689"/>
                </a:lnTo>
                <a:lnTo>
                  <a:pt x="1770" y="745"/>
                </a:lnTo>
                <a:lnTo>
                  <a:pt x="1770" y="838"/>
                </a:lnTo>
                <a:lnTo>
                  <a:pt x="1788" y="912"/>
                </a:lnTo>
                <a:lnTo>
                  <a:pt x="1825" y="968"/>
                </a:lnTo>
                <a:lnTo>
                  <a:pt x="1863" y="1043"/>
                </a:lnTo>
                <a:lnTo>
                  <a:pt x="1918" y="1080"/>
                </a:lnTo>
                <a:lnTo>
                  <a:pt x="1993" y="1117"/>
                </a:lnTo>
                <a:lnTo>
                  <a:pt x="2049" y="1154"/>
                </a:lnTo>
                <a:lnTo>
                  <a:pt x="2123" y="1154"/>
                </a:lnTo>
                <a:lnTo>
                  <a:pt x="2216" y="1136"/>
                </a:lnTo>
                <a:lnTo>
                  <a:pt x="2347" y="1080"/>
                </a:lnTo>
                <a:lnTo>
                  <a:pt x="2458" y="987"/>
                </a:lnTo>
                <a:lnTo>
                  <a:pt x="2496" y="931"/>
                </a:lnTo>
                <a:lnTo>
                  <a:pt x="2533" y="875"/>
                </a:lnTo>
                <a:lnTo>
                  <a:pt x="2552" y="801"/>
                </a:lnTo>
                <a:lnTo>
                  <a:pt x="2552" y="726"/>
                </a:lnTo>
                <a:lnTo>
                  <a:pt x="2533" y="652"/>
                </a:lnTo>
                <a:lnTo>
                  <a:pt x="2514" y="577"/>
                </a:lnTo>
                <a:lnTo>
                  <a:pt x="2458" y="521"/>
                </a:lnTo>
                <a:lnTo>
                  <a:pt x="2421" y="465"/>
                </a:lnTo>
                <a:lnTo>
                  <a:pt x="2347" y="428"/>
                </a:lnTo>
                <a:lnTo>
                  <a:pt x="2291" y="410"/>
                </a:lnTo>
                <a:close/>
                <a:moveTo>
                  <a:pt x="32359" y="223"/>
                </a:moveTo>
                <a:lnTo>
                  <a:pt x="32285" y="261"/>
                </a:lnTo>
                <a:lnTo>
                  <a:pt x="32229" y="317"/>
                </a:lnTo>
                <a:lnTo>
                  <a:pt x="32191" y="372"/>
                </a:lnTo>
                <a:lnTo>
                  <a:pt x="32136" y="428"/>
                </a:lnTo>
                <a:lnTo>
                  <a:pt x="32061" y="465"/>
                </a:lnTo>
                <a:lnTo>
                  <a:pt x="32024" y="503"/>
                </a:lnTo>
                <a:lnTo>
                  <a:pt x="31987" y="559"/>
                </a:lnTo>
                <a:lnTo>
                  <a:pt x="31949" y="614"/>
                </a:lnTo>
                <a:lnTo>
                  <a:pt x="31931" y="670"/>
                </a:lnTo>
                <a:lnTo>
                  <a:pt x="31931" y="745"/>
                </a:lnTo>
                <a:lnTo>
                  <a:pt x="31949" y="819"/>
                </a:lnTo>
                <a:lnTo>
                  <a:pt x="31968" y="894"/>
                </a:lnTo>
                <a:lnTo>
                  <a:pt x="32005" y="950"/>
                </a:lnTo>
                <a:lnTo>
                  <a:pt x="32098" y="1061"/>
                </a:lnTo>
                <a:lnTo>
                  <a:pt x="32229" y="1136"/>
                </a:lnTo>
                <a:lnTo>
                  <a:pt x="32285" y="1173"/>
                </a:lnTo>
                <a:lnTo>
                  <a:pt x="32508" y="1173"/>
                </a:lnTo>
                <a:lnTo>
                  <a:pt x="32638" y="1117"/>
                </a:lnTo>
                <a:lnTo>
                  <a:pt x="32750" y="1043"/>
                </a:lnTo>
                <a:lnTo>
                  <a:pt x="32806" y="987"/>
                </a:lnTo>
                <a:lnTo>
                  <a:pt x="32824" y="912"/>
                </a:lnTo>
                <a:lnTo>
                  <a:pt x="32880" y="782"/>
                </a:lnTo>
                <a:lnTo>
                  <a:pt x="32880" y="633"/>
                </a:lnTo>
                <a:lnTo>
                  <a:pt x="32843" y="503"/>
                </a:lnTo>
                <a:lnTo>
                  <a:pt x="32806" y="410"/>
                </a:lnTo>
                <a:lnTo>
                  <a:pt x="32750" y="354"/>
                </a:lnTo>
                <a:lnTo>
                  <a:pt x="32694" y="298"/>
                </a:lnTo>
                <a:lnTo>
                  <a:pt x="32620" y="261"/>
                </a:lnTo>
                <a:lnTo>
                  <a:pt x="32527" y="223"/>
                </a:lnTo>
                <a:close/>
                <a:moveTo>
                  <a:pt x="91509" y="2029"/>
                </a:moveTo>
                <a:lnTo>
                  <a:pt x="91453" y="2048"/>
                </a:lnTo>
                <a:lnTo>
                  <a:pt x="91397" y="2067"/>
                </a:lnTo>
                <a:lnTo>
                  <a:pt x="91360" y="2104"/>
                </a:lnTo>
                <a:lnTo>
                  <a:pt x="91285" y="2216"/>
                </a:lnTo>
                <a:lnTo>
                  <a:pt x="91267" y="2271"/>
                </a:lnTo>
                <a:lnTo>
                  <a:pt x="91267" y="2327"/>
                </a:lnTo>
                <a:lnTo>
                  <a:pt x="91267" y="2383"/>
                </a:lnTo>
                <a:lnTo>
                  <a:pt x="91285" y="2439"/>
                </a:lnTo>
                <a:lnTo>
                  <a:pt x="91322" y="2495"/>
                </a:lnTo>
                <a:lnTo>
                  <a:pt x="91360" y="2532"/>
                </a:lnTo>
                <a:lnTo>
                  <a:pt x="91453" y="2588"/>
                </a:lnTo>
                <a:lnTo>
                  <a:pt x="91564" y="2625"/>
                </a:lnTo>
                <a:lnTo>
                  <a:pt x="91620" y="2625"/>
                </a:lnTo>
                <a:lnTo>
                  <a:pt x="91676" y="2607"/>
                </a:lnTo>
                <a:lnTo>
                  <a:pt x="91732" y="2569"/>
                </a:lnTo>
                <a:lnTo>
                  <a:pt x="91788" y="2532"/>
                </a:lnTo>
                <a:lnTo>
                  <a:pt x="91825" y="2476"/>
                </a:lnTo>
                <a:lnTo>
                  <a:pt x="91844" y="2439"/>
                </a:lnTo>
                <a:lnTo>
                  <a:pt x="91862" y="2365"/>
                </a:lnTo>
                <a:lnTo>
                  <a:pt x="91862" y="2309"/>
                </a:lnTo>
                <a:lnTo>
                  <a:pt x="91862" y="2253"/>
                </a:lnTo>
                <a:lnTo>
                  <a:pt x="91844" y="2197"/>
                </a:lnTo>
                <a:lnTo>
                  <a:pt x="91769" y="2104"/>
                </a:lnTo>
                <a:lnTo>
                  <a:pt x="91676" y="2048"/>
                </a:lnTo>
                <a:lnTo>
                  <a:pt x="91564" y="2029"/>
                </a:lnTo>
                <a:close/>
                <a:moveTo>
                  <a:pt x="727" y="2122"/>
                </a:moveTo>
                <a:lnTo>
                  <a:pt x="634" y="2141"/>
                </a:lnTo>
                <a:lnTo>
                  <a:pt x="541" y="2197"/>
                </a:lnTo>
                <a:lnTo>
                  <a:pt x="504" y="2234"/>
                </a:lnTo>
                <a:lnTo>
                  <a:pt x="485" y="2271"/>
                </a:lnTo>
                <a:lnTo>
                  <a:pt x="466" y="2327"/>
                </a:lnTo>
                <a:lnTo>
                  <a:pt x="448" y="2383"/>
                </a:lnTo>
                <a:lnTo>
                  <a:pt x="466" y="2458"/>
                </a:lnTo>
                <a:lnTo>
                  <a:pt x="485" y="2513"/>
                </a:lnTo>
                <a:lnTo>
                  <a:pt x="504" y="2551"/>
                </a:lnTo>
                <a:lnTo>
                  <a:pt x="541" y="2588"/>
                </a:lnTo>
                <a:lnTo>
                  <a:pt x="634" y="2644"/>
                </a:lnTo>
                <a:lnTo>
                  <a:pt x="820" y="2644"/>
                </a:lnTo>
                <a:lnTo>
                  <a:pt x="913" y="2588"/>
                </a:lnTo>
                <a:lnTo>
                  <a:pt x="950" y="2551"/>
                </a:lnTo>
                <a:lnTo>
                  <a:pt x="969" y="2513"/>
                </a:lnTo>
                <a:lnTo>
                  <a:pt x="988" y="2458"/>
                </a:lnTo>
                <a:lnTo>
                  <a:pt x="988" y="2383"/>
                </a:lnTo>
                <a:lnTo>
                  <a:pt x="988" y="2327"/>
                </a:lnTo>
                <a:lnTo>
                  <a:pt x="969" y="2271"/>
                </a:lnTo>
                <a:lnTo>
                  <a:pt x="950" y="2234"/>
                </a:lnTo>
                <a:lnTo>
                  <a:pt x="913" y="2197"/>
                </a:lnTo>
                <a:lnTo>
                  <a:pt x="820" y="2141"/>
                </a:lnTo>
                <a:lnTo>
                  <a:pt x="727" y="2122"/>
                </a:lnTo>
                <a:close/>
                <a:moveTo>
                  <a:pt x="690" y="3537"/>
                </a:moveTo>
                <a:lnTo>
                  <a:pt x="597" y="3575"/>
                </a:lnTo>
                <a:lnTo>
                  <a:pt x="541" y="3612"/>
                </a:lnTo>
                <a:lnTo>
                  <a:pt x="504" y="3649"/>
                </a:lnTo>
                <a:lnTo>
                  <a:pt x="448" y="3761"/>
                </a:lnTo>
                <a:lnTo>
                  <a:pt x="429" y="3817"/>
                </a:lnTo>
                <a:lnTo>
                  <a:pt x="429" y="3873"/>
                </a:lnTo>
                <a:lnTo>
                  <a:pt x="448" y="3928"/>
                </a:lnTo>
                <a:lnTo>
                  <a:pt x="466" y="3984"/>
                </a:lnTo>
                <a:lnTo>
                  <a:pt x="504" y="4022"/>
                </a:lnTo>
                <a:lnTo>
                  <a:pt x="541" y="4059"/>
                </a:lnTo>
                <a:lnTo>
                  <a:pt x="652" y="4115"/>
                </a:lnTo>
                <a:lnTo>
                  <a:pt x="820" y="4115"/>
                </a:lnTo>
                <a:lnTo>
                  <a:pt x="876" y="4077"/>
                </a:lnTo>
                <a:lnTo>
                  <a:pt x="913" y="4040"/>
                </a:lnTo>
                <a:lnTo>
                  <a:pt x="950" y="4003"/>
                </a:lnTo>
                <a:lnTo>
                  <a:pt x="988" y="3947"/>
                </a:lnTo>
                <a:lnTo>
                  <a:pt x="1006" y="3891"/>
                </a:lnTo>
                <a:lnTo>
                  <a:pt x="1006" y="3835"/>
                </a:lnTo>
                <a:lnTo>
                  <a:pt x="1006" y="3780"/>
                </a:lnTo>
                <a:lnTo>
                  <a:pt x="988" y="3724"/>
                </a:lnTo>
                <a:lnTo>
                  <a:pt x="969" y="3668"/>
                </a:lnTo>
                <a:lnTo>
                  <a:pt x="894" y="3593"/>
                </a:lnTo>
                <a:lnTo>
                  <a:pt x="801" y="3556"/>
                </a:lnTo>
                <a:lnTo>
                  <a:pt x="690" y="3537"/>
                </a:lnTo>
                <a:close/>
                <a:moveTo>
                  <a:pt x="91564" y="3705"/>
                </a:moveTo>
                <a:lnTo>
                  <a:pt x="91434" y="3742"/>
                </a:lnTo>
                <a:lnTo>
                  <a:pt x="91378" y="3761"/>
                </a:lnTo>
                <a:lnTo>
                  <a:pt x="91322" y="3798"/>
                </a:lnTo>
                <a:lnTo>
                  <a:pt x="91285" y="3854"/>
                </a:lnTo>
                <a:lnTo>
                  <a:pt x="91248" y="3910"/>
                </a:lnTo>
                <a:lnTo>
                  <a:pt x="91229" y="3966"/>
                </a:lnTo>
                <a:lnTo>
                  <a:pt x="91211" y="4059"/>
                </a:lnTo>
                <a:lnTo>
                  <a:pt x="91229" y="4133"/>
                </a:lnTo>
                <a:lnTo>
                  <a:pt x="91248" y="4208"/>
                </a:lnTo>
                <a:lnTo>
                  <a:pt x="91285" y="4264"/>
                </a:lnTo>
                <a:lnTo>
                  <a:pt x="91322" y="4301"/>
                </a:lnTo>
                <a:lnTo>
                  <a:pt x="91378" y="4338"/>
                </a:lnTo>
                <a:lnTo>
                  <a:pt x="91434" y="4375"/>
                </a:lnTo>
                <a:lnTo>
                  <a:pt x="91564" y="4394"/>
                </a:lnTo>
                <a:lnTo>
                  <a:pt x="91695" y="4375"/>
                </a:lnTo>
                <a:lnTo>
                  <a:pt x="91751" y="4338"/>
                </a:lnTo>
                <a:lnTo>
                  <a:pt x="91806" y="4301"/>
                </a:lnTo>
                <a:lnTo>
                  <a:pt x="91862" y="4264"/>
                </a:lnTo>
                <a:lnTo>
                  <a:pt x="91881" y="4208"/>
                </a:lnTo>
                <a:lnTo>
                  <a:pt x="91918" y="4133"/>
                </a:lnTo>
                <a:lnTo>
                  <a:pt x="91918" y="4059"/>
                </a:lnTo>
                <a:lnTo>
                  <a:pt x="91918" y="3966"/>
                </a:lnTo>
                <a:lnTo>
                  <a:pt x="91881" y="3910"/>
                </a:lnTo>
                <a:lnTo>
                  <a:pt x="91862" y="3854"/>
                </a:lnTo>
                <a:lnTo>
                  <a:pt x="91806" y="3798"/>
                </a:lnTo>
                <a:lnTo>
                  <a:pt x="91751" y="3761"/>
                </a:lnTo>
                <a:lnTo>
                  <a:pt x="91695" y="3742"/>
                </a:lnTo>
                <a:lnTo>
                  <a:pt x="91564" y="3705"/>
                </a:lnTo>
                <a:close/>
                <a:moveTo>
                  <a:pt x="783" y="5269"/>
                </a:moveTo>
                <a:lnTo>
                  <a:pt x="727" y="5288"/>
                </a:lnTo>
                <a:lnTo>
                  <a:pt x="690" y="5306"/>
                </a:lnTo>
                <a:lnTo>
                  <a:pt x="652" y="5362"/>
                </a:lnTo>
                <a:lnTo>
                  <a:pt x="634" y="5399"/>
                </a:lnTo>
                <a:lnTo>
                  <a:pt x="615" y="5437"/>
                </a:lnTo>
                <a:lnTo>
                  <a:pt x="615" y="5455"/>
                </a:lnTo>
                <a:lnTo>
                  <a:pt x="597" y="5455"/>
                </a:lnTo>
                <a:lnTo>
                  <a:pt x="578" y="5474"/>
                </a:lnTo>
                <a:lnTo>
                  <a:pt x="504" y="5548"/>
                </a:lnTo>
                <a:lnTo>
                  <a:pt x="466" y="5623"/>
                </a:lnTo>
                <a:lnTo>
                  <a:pt x="466" y="5716"/>
                </a:lnTo>
                <a:lnTo>
                  <a:pt x="504" y="5809"/>
                </a:lnTo>
                <a:lnTo>
                  <a:pt x="559" y="5883"/>
                </a:lnTo>
                <a:lnTo>
                  <a:pt x="652" y="5939"/>
                </a:lnTo>
                <a:lnTo>
                  <a:pt x="746" y="5939"/>
                </a:lnTo>
                <a:lnTo>
                  <a:pt x="857" y="5921"/>
                </a:lnTo>
                <a:lnTo>
                  <a:pt x="932" y="5883"/>
                </a:lnTo>
                <a:lnTo>
                  <a:pt x="988" y="5809"/>
                </a:lnTo>
                <a:lnTo>
                  <a:pt x="1025" y="5716"/>
                </a:lnTo>
                <a:lnTo>
                  <a:pt x="1043" y="5623"/>
                </a:lnTo>
                <a:lnTo>
                  <a:pt x="1043" y="5530"/>
                </a:lnTo>
                <a:lnTo>
                  <a:pt x="1025" y="5437"/>
                </a:lnTo>
                <a:lnTo>
                  <a:pt x="969" y="5362"/>
                </a:lnTo>
                <a:lnTo>
                  <a:pt x="913" y="5306"/>
                </a:lnTo>
                <a:lnTo>
                  <a:pt x="857" y="5269"/>
                </a:lnTo>
                <a:close/>
                <a:moveTo>
                  <a:pt x="91583" y="5474"/>
                </a:moveTo>
                <a:lnTo>
                  <a:pt x="91527" y="5492"/>
                </a:lnTo>
                <a:lnTo>
                  <a:pt x="91471" y="5530"/>
                </a:lnTo>
                <a:lnTo>
                  <a:pt x="91416" y="5567"/>
                </a:lnTo>
                <a:lnTo>
                  <a:pt x="91378" y="5623"/>
                </a:lnTo>
                <a:lnTo>
                  <a:pt x="91360" y="5697"/>
                </a:lnTo>
                <a:lnTo>
                  <a:pt x="91341" y="5753"/>
                </a:lnTo>
                <a:lnTo>
                  <a:pt x="91341" y="5827"/>
                </a:lnTo>
                <a:lnTo>
                  <a:pt x="91360" y="5883"/>
                </a:lnTo>
                <a:lnTo>
                  <a:pt x="91378" y="5939"/>
                </a:lnTo>
                <a:lnTo>
                  <a:pt x="91453" y="6014"/>
                </a:lnTo>
                <a:lnTo>
                  <a:pt x="91546" y="6088"/>
                </a:lnTo>
                <a:lnTo>
                  <a:pt x="91658" y="6107"/>
                </a:lnTo>
                <a:lnTo>
                  <a:pt x="91713" y="6088"/>
                </a:lnTo>
                <a:lnTo>
                  <a:pt x="91788" y="6070"/>
                </a:lnTo>
                <a:lnTo>
                  <a:pt x="91844" y="6032"/>
                </a:lnTo>
                <a:lnTo>
                  <a:pt x="91900" y="5995"/>
                </a:lnTo>
                <a:lnTo>
                  <a:pt x="91937" y="5939"/>
                </a:lnTo>
                <a:lnTo>
                  <a:pt x="91955" y="5883"/>
                </a:lnTo>
                <a:lnTo>
                  <a:pt x="91974" y="5809"/>
                </a:lnTo>
                <a:lnTo>
                  <a:pt x="91974" y="5734"/>
                </a:lnTo>
                <a:lnTo>
                  <a:pt x="91955" y="5679"/>
                </a:lnTo>
                <a:lnTo>
                  <a:pt x="91937" y="5641"/>
                </a:lnTo>
                <a:lnTo>
                  <a:pt x="91862" y="5548"/>
                </a:lnTo>
                <a:lnTo>
                  <a:pt x="91769" y="5492"/>
                </a:lnTo>
                <a:lnTo>
                  <a:pt x="91658" y="5474"/>
                </a:lnTo>
                <a:close/>
                <a:moveTo>
                  <a:pt x="708" y="6963"/>
                </a:moveTo>
                <a:lnTo>
                  <a:pt x="652" y="6982"/>
                </a:lnTo>
                <a:lnTo>
                  <a:pt x="578" y="7000"/>
                </a:lnTo>
                <a:lnTo>
                  <a:pt x="504" y="7038"/>
                </a:lnTo>
                <a:lnTo>
                  <a:pt x="448" y="7075"/>
                </a:lnTo>
                <a:lnTo>
                  <a:pt x="392" y="7131"/>
                </a:lnTo>
                <a:lnTo>
                  <a:pt x="355" y="7187"/>
                </a:lnTo>
                <a:lnTo>
                  <a:pt x="336" y="7261"/>
                </a:lnTo>
                <a:lnTo>
                  <a:pt x="317" y="7317"/>
                </a:lnTo>
                <a:lnTo>
                  <a:pt x="317" y="7391"/>
                </a:lnTo>
                <a:lnTo>
                  <a:pt x="317" y="7447"/>
                </a:lnTo>
                <a:lnTo>
                  <a:pt x="355" y="7503"/>
                </a:lnTo>
                <a:lnTo>
                  <a:pt x="373" y="7559"/>
                </a:lnTo>
                <a:lnTo>
                  <a:pt x="429" y="7615"/>
                </a:lnTo>
                <a:lnTo>
                  <a:pt x="466" y="7652"/>
                </a:lnTo>
                <a:lnTo>
                  <a:pt x="541" y="7689"/>
                </a:lnTo>
                <a:lnTo>
                  <a:pt x="597" y="7708"/>
                </a:lnTo>
                <a:lnTo>
                  <a:pt x="671" y="7727"/>
                </a:lnTo>
                <a:lnTo>
                  <a:pt x="746" y="7708"/>
                </a:lnTo>
                <a:lnTo>
                  <a:pt x="801" y="7689"/>
                </a:lnTo>
                <a:lnTo>
                  <a:pt x="876" y="7671"/>
                </a:lnTo>
                <a:lnTo>
                  <a:pt x="932" y="7615"/>
                </a:lnTo>
                <a:lnTo>
                  <a:pt x="969" y="7559"/>
                </a:lnTo>
                <a:lnTo>
                  <a:pt x="1006" y="7503"/>
                </a:lnTo>
                <a:lnTo>
                  <a:pt x="1025" y="7429"/>
                </a:lnTo>
                <a:lnTo>
                  <a:pt x="1025" y="7354"/>
                </a:lnTo>
                <a:lnTo>
                  <a:pt x="1025" y="7261"/>
                </a:lnTo>
                <a:lnTo>
                  <a:pt x="1006" y="7187"/>
                </a:lnTo>
                <a:lnTo>
                  <a:pt x="969" y="7112"/>
                </a:lnTo>
                <a:lnTo>
                  <a:pt x="913" y="7056"/>
                </a:lnTo>
                <a:lnTo>
                  <a:pt x="857" y="7000"/>
                </a:lnTo>
                <a:lnTo>
                  <a:pt x="783" y="6982"/>
                </a:lnTo>
                <a:lnTo>
                  <a:pt x="708" y="6963"/>
                </a:lnTo>
                <a:close/>
                <a:moveTo>
                  <a:pt x="91658" y="7242"/>
                </a:moveTo>
                <a:lnTo>
                  <a:pt x="91602" y="7261"/>
                </a:lnTo>
                <a:lnTo>
                  <a:pt x="91546" y="7298"/>
                </a:lnTo>
                <a:lnTo>
                  <a:pt x="91490" y="7336"/>
                </a:lnTo>
                <a:lnTo>
                  <a:pt x="91434" y="7391"/>
                </a:lnTo>
                <a:lnTo>
                  <a:pt x="91397" y="7466"/>
                </a:lnTo>
                <a:lnTo>
                  <a:pt x="91378" y="7540"/>
                </a:lnTo>
                <a:lnTo>
                  <a:pt x="91378" y="7596"/>
                </a:lnTo>
                <a:lnTo>
                  <a:pt x="91378" y="7671"/>
                </a:lnTo>
                <a:lnTo>
                  <a:pt x="91397" y="7745"/>
                </a:lnTo>
                <a:lnTo>
                  <a:pt x="91434" y="7801"/>
                </a:lnTo>
                <a:lnTo>
                  <a:pt x="91490" y="7857"/>
                </a:lnTo>
                <a:lnTo>
                  <a:pt x="91546" y="7913"/>
                </a:lnTo>
                <a:lnTo>
                  <a:pt x="91602" y="7931"/>
                </a:lnTo>
                <a:lnTo>
                  <a:pt x="91676" y="7950"/>
                </a:lnTo>
                <a:lnTo>
                  <a:pt x="91751" y="7969"/>
                </a:lnTo>
                <a:lnTo>
                  <a:pt x="91806" y="7950"/>
                </a:lnTo>
                <a:lnTo>
                  <a:pt x="91881" y="7931"/>
                </a:lnTo>
                <a:lnTo>
                  <a:pt x="91937" y="7913"/>
                </a:lnTo>
                <a:lnTo>
                  <a:pt x="91993" y="7857"/>
                </a:lnTo>
                <a:lnTo>
                  <a:pt x="92049" y="7801"/>
                </a:lnTo>
                <a:lnTo>
                  <a:pt x="92086" y="7745"/>
                </a:lnTo>
                <a:lnTo>
                  <a:pt x="92104" y="7671"/>
                </a:lnTo>
                <a:lnTo>
                  <a:pt x="92104" y="7596"/>
                </a:lnTo>
                <a:lnTo>
                  <a:pt x="92104" y="7522"/>
                </a:lnTo>
                <a:lnTo>
                  <a:pt x="92067" y="7466"/>
                </a:lnTo>
                <a:lnTo>
                  <a:pt x="92049" y="7391"/>
                </a:lnTo>
                <a:lnTo>
                  <a:pt x="91993" y="7336"/>
                </a:lnTo>
                <a:lnTo>
                  <a:pt x="91937" y="7298"/>
                </a:lnTo>
                <a:lnTo>
                  <a:pt x="91862" y="7261"/>
                </a:lnTo>
                <a:lnTo>
                  <a:pt x="91806" y="7242"/>
                </a:lnTo>
                <a:close/>
                <a:moveTo>
                  <a:pt x="91304" y="9030"/>
                </a:moveTo>
                <a:lnTo>
                  <a:pt x="91211" y="9048"/>
                </a:lnTo>
                <a:lnTo>
                  <a:pt x="91118" y="9104"/>
                </a:lnTo>
                <a:lnTo>
                  <a:pt x="91080" y="9142"/>
                </a:lnTo>
                <a:lnTo>
                  <a:pt x="91062" y="9179"/>
                </a:lnTo>
                <a:lnTo>
                  <a:pt x="91043" y="9235"/>
                </a:lnTo>
                <a:lnTo>
                  <a:pt x="91043" y="9290"/>
                </a:lnTo>
                <a:lnTo>
                  <a:pt x="91043" y="9365"/>
                </a:lnTo>
                <a:lnTo>
                  <a:pt x="91062" y="9421"/>
                </a:lnTo>
                <a:lnTo>
                  <a:pt x="91080" y="9458"/>
                </a:lnTo>
                <a:lnTo>
                  <a:pt x="91118" y="9495"/>
                </a:lnTo>
                <a:lnTo>
                  <a:pt x="91211" y="9551"/>
                </a:lnTo>
                <a:lnTo>
                  <a:pt x="91416" y="9551"/>
                </a:lnTo>
                <a:lnTo>
                  <a:pt x="91490" y="9495"/>
                </a:lnTo>
                <a:lnTo>
                  <a:pt x="91527" y="9458"/>
                </a:lnTo>
                <a:lnTo>
                  <a:pt x="91546" y="9421"/>
                </a:lnTo>
                <a:lnTo>
                  <a:pt x="91564" y="9365"/>
                </a:lnTo>
                <a:lnTo>
                  <a:pt x="91583" y="9290"/>
                </a:lnTo>
                <a:lnTo>
                  <a:pt x="91564" y="9235"/>
                </a:lnTo>
                <a:lnTo>
                  <a:pt x="91546" y="9179"/>
                </a:lnTo>
                <a:lnTo>
                  <a:pt x="91527" y="9142"/>
                </a:lnTo>
                <a:lnTo>
                  <a:pt x="91490" y="9104"/>
                </a:lnTo>
                <a:lnTo>
                  <a:pt x="91416" y="9048"/>
                </a:lnTo>
                <a:lnTo>
                  <a:pt x="91304" y="9030"/>
                </a:lnTo>
                <a:close/>
                <a:moveTo>
                  <a:pt x="429" y="8955"/>
                </a:moveTo>
                <a:lnTo>
                  <a:pt x="373" y="8993"/>
                </a:lnTo>
                <a:lnTo>
                  <a:pt x="317" y="9030"/>
                </a:lnTo>
                <a:lnTo>
                  <a:pt x="243" y="9104"/>
                </a:lnTo>
                <a:lnTo>
                  <a:pt x="206" y="9216"/>
                </a:lnTo>
                <a:lnTo>
                  <a:pt x="206" y="9328"/>
                </a:lnTo>
                <a:lnTo>
                  <a:pt x="261" y="9439"/>
                </a:lnTo>
                <a:lnTo>
                  <a:pt x="299" y="9477"/>
                </a:lnTo>
                <a:lnTo>
                  <a:pt x="336" y="9514"/>
                </a:lnTo>
                <a:lnTo>
                  <a:pt x="392" y="9551"/>
                </a:lnTo>
                <a:lnTo>
                  <a:pt x="448" y="9570"/>
                </a:lnTo>
                <a:lnTo>
                  <a:pt x="578" y="9570"/>
                </a:lnTo>
                <a:lnTo>
                  <a:pt x="634" y="9551"/>
                </a:lnTo>
                <a:lnTo>
                  <a:pt x="690" y="9514"/>
                </a:lnTo>
                <a:lnTo>
                  <a:pt x="727" y="9477"/>
                </a:lnTo>
                <a:lnTo>
                  <a:pt x="764" y="9421"/>
                </a:lnTo>
                <a:lnTo>
                  <a:pt x="801" y="9365"/>
                </a:lnTo>
                <a:lnTo>
                  <a:pt x="820" y="9309"/>
                </a:lnTo>
                <a:lnTo>
                  <a:pt x="820" y="9253"/>
                </a:lnTo>
                <a:lnTo>
                  <a:pt x="820" y="9197"/>
                </a:lnTo>
                <a:lnTo>
                  <a:pt x="801" y="9123"/>
                </a:lnTo>
                <a:lnTo>
                  <a:pt x="764" y="9067"/>
                </a:lnTo>
                <a:lnTo>
                  <a:pt x="727" y="9030"/>
                </a:lnTo>
                <a:lnTo>
                  <a:pt x="671" y="8993"/>
                </a:lnTo>
                <a:lnTo>
                  <a:pt x="615" y="8974"/>
                </a:lnTo>
                <a:lnTo>
                  <a:pt x="559" y="8955"/>
                </a:lnTo>
                <a:close/>
                <a:moveTo>
                  <a:pt x="671" y="10501"/>
                </a:moveTo>
                <a:lnTo>
                  <a:pt x="522" y="10538"/>
                </a:lnTo>
                <a:lnTo>
                  <a:pt x="448" y="10575"/>
                </a:lnTo>
                <a:lnTo>
                  <a:pt x="392" y="10612"/>
                </a:lnTo>
                <a:lnTo>
                  <a:pt x="355" y="10668"/>
                </a:lnTo>
                <a:lnTo>
                  <a:pt x="317" y="10743"/>
                </a:lnTo>
                <a:lnTo>
                  <a:pt x="299" y="10799"/>
                </a:lnTo>
                <a:lnTo>
                  <a:pt x="299" y="10873"/>
                </a:lnTo>
                <a:lnTo>
                  <a:pt x="299" y="10947"/>
                </a:lnTo>
                <a:lnTo>
                  <a:pt x="336" y="11022"/>
                </a:lnTo>
                <a:lnTo>
                  <a:pt x="355" y="11078"/>
                </a:lnTo>
                <a:lnTo>
                  <a:pt x="410" y="11134"/>
                </a:lnTo>
                <a:lnTo>
                  <a:pt x="466" y="11171"/>
                </a:lnTo>
                <a:lnTo>
                  <a:pt x="522" y="11189"/>
                </a:lnTo>
                <a:lnTo>
                  <a:pt x="578" y="11208"/>
                </a:lnTo>
                <a:lnTo>
                  <a:pt x="652" y="11227"/>
                </a:lnTo>
                <a:lnTo>
                  <a:pt x="708" y="11208"/>
                </a:lnTo>
                <a:lnTo>
                  <a:pt x="783" y="11189"/>
                </a:lnTo>
                <a:lnTo>
                  <a:pt x="839" y="11152"/>
                </a:lnTo>
                <a:lnTo>
                  <a:pt x="894" y="11096"/>
                </a:lnTo>
                <a:lnTo>
                  <a:pt x="950" y="11041"/>
                </a:lnTo>
                <a:lnTo>
                  <a:pt x="1006" y="10985"/>
                </a:lnTo>
                <a:lnTo>
                  <a:pt x="1043" y="10910"/>
                </a:lnTo>
                <a:lnTo>
                  <a:pt x="1062" y="10836"/>
                </a:lnTo>
                <a:lnTo>
                  <a:pt x="1062" y="10761"/>
                </a:lnTo>
                <a:lnTo>
                  <a:pt x="1043" y="10687"/>
                </a:lnTo>
                <a:lnTo>
                  <a:pt x="1006" y="10612"/>
                </a:lnTo>
                <a:lnTo>
                  <a:pt x="950" y="10575"/>
                </a:lnTo>
                <a:lnTo>
                  <a:pt x="894" y="10538"/>
                </a:lnTo>
                <a:lnTo>
                  <a:pt x="820" y="10519"/>
                </a:lnTo>
                <a:lnTo>
                  <a:pt x="671" y="10501"/>
                </a:lnTo>
                <a:close/>
                <a:moveTo>
                  <a:pt x="91490" y="10538"/>
                </a:moveTo>
                <a:lnTo>
                  <a:pt x="91416" y="10575"/>
                </a:lnTo>
                <a:lnTo>
                  <a:pt x="91360" y="10612"/>
                </a:lnTo>
                <a:lnTo>
                  <a:pt x="91304" y="10650"/>
                </a:lnTo>
                <a:lnTo>
                  <a:pt x="91267" y="10724"/>
                </a:lnTo>
                <a:lnTo>
                  <a:pt x="91229" y="10780"/>
                </a:lnTo>
                <a:lnTo>
                  <a:pt x="91211" y="10854"/>
                </a:lnTo>
                <a:lnTo>
                  <a:pt x="91211" y="10929"/>
                </a:lnTo>
                <a:lnTo>
                  <a:pt x="91229" y="10985"/>
                </a:lnTo>
                <a:lnTo>
                  <a:pt x="91248" y="11059"/>
                </a:lnTo>
                <a:lnTo>
                  <a:pt x="91341" y="11152"/>
                </a:lnTo>
                <a:lnTo>
                  <a:pt x="91434" y="11208"/>
                </a:lnTo>
                <a:lnTo>
                  <a:pt x="91509" y="11227"/>
                </a:lnTo>
                <a:lnTo>
                  <a:pt x="91564" y="11245"/>
                </a:lnTo>
                <a:lnTo>
                  <a:pt x="91639" y="11227"/>
                </a:lnTo>
                <a:lnTo>
                  <a:pt x="91713" y="11208"/>
                </a:lnTo>
                <a:lnTo>
                  <a:pt x="91769" y="11171"/>
                </a:lnTo>
                <a:lnTo>
                  <a:pt x="91825" y="11115"/>
                </a:lnTo>
                <a:lnTo>
                  <a:pt x="91862" y="11059"/>
                </a:lnTo>
                <a:lnTo>
                  <a:pt x="91900" y="10985"/>
                </a:lnTo>
                <a:lnTo>
                  <a:pt x="91918" y="10929"/>
                </a:lnTo>
                <a:lnTo>
                  <a:pt x="91918" y="10854"/>
                </a:lnTo>
                <a:lnTo>
                  <a:pt x="91900" y="10780"/>
                </a:lnTo>
                <a:lnTo>
                  <a:pt x="91881" y="10724"/>
                </a:lnTo>
                <a:lnTo>
                  <a:pt x="91844" y="10668"/>
                </a:lnTo>
                <a:lnTo>
                  <a:pt x="91806" y="10631"/>
                </a:lnTo>
                <a:lnTo>
                  <a:pt x="91695" y="10556"/>
                </a:lnTo>
                <a:lnTo>
                  <a:pt x="91564" y="10538"/>
                </a:lnTo>
                <a:close/>
                <a:moveTo>
                  <a:pt x="764" y="12083"/>
                </a:moveTo>
                <a:lnTo>
                  <a:pt x="690" y="12102"/>
                </a:lnTo>
                <a:lnTo>
                  <a:pt x="615" y="12120"/>
                </a:lnTo>
                <a:lnTo>
                  <a:pt x="541" y="12139"/>
                </a:lnTo>
                <a:lnTo>
                  <a:pt x="466" y="12176"/>
                </a:lnTo>
                <a:lnTo>
                  <a:pt x="392" y="12232"/>
                </a:lnTo>
                <a:lnTo>
                  <a:pt x="355" y="12307"/>
                </a:lnTo>
                <a:lnTo>
                  <a:pt x="317" y="12381"/>
                </a:lnTo>
                <a:lnTo>
                  <a:pt x="317" y="12456"/>
                </a:lnTo>
                <a:lnTo>
                  <a:pt x="336" y="12530"/>
                </a:lnTo>
                <a:lnTo>
                  <a:pt x="373" y="12604"/>
                </a:lnTo>
                <a:lnTo>
                  <a:pt x="429" y="12679"/>
                </a:lnTo>
                <a:lnTo>
                  <a:pt x="485" y="12716"/>
                </a:lnTo>
                <a:lnTo>
                  <a:pt x="578" y="12735"/>
                </a:lnTo>
                <a:lnTo>
                  <a:pt x="652" y="12753"/>
                </a:lnTo>
                <a:lnTo>
                  <a:pt x="671" y="12753"/>
                </a:lnTo>
                <a:lnTo>
                  <a:pt x="708" y="12735"/>
                </a:lnTo>
                <a:lnTo>
                  <a:pt x="801" y="12716"/>
                </a:lnTo>
                <a:lnTo>
                  <a:pt x="894" y="12660"/>
                </a:lnTo>
                <a:lnTo>
                  <a:pt x="950" y="12567"/>
                </a:lnTo>
                <a:lnTo>
                  <a:pt x="988" y="12493"/>
                </a:lnTo>
                <a:lnTo>
                  <a:pt x="1006" y="12400"/>
                </a:lnTo>
                <a:lnTo>
                  <a:pt x="988" y="12307"/>
                </a:lnTo>
                <a:lnTo>
                  <a:pt x="950" y="12213"/>
                </a:lnTo>
                <a:lnTo>
                  <a:pt x="894" y="12158"/>
                </a:lnTo>
                <a:lnTo>
                  <a:pt x="820" y="12120"/>
                </a:lnTo>
                <a:lnTo>
                  <a:pt x="764" y="12083"/>
                </a:lnTo>
                <a:close/>
                <a:moveTo>
                  <a:pt x="91602" y="12381"/>
                </a:moveTo>
                <a:lnTo>
                  <a:pt x="91546" y="12418"/>
                </a:lnTo>
                <a:lnTo>
                  <a:pt x="91490" y="12456"/>
                </a:lnTo>
                <a:lnTo>
                  <a:pt x="91416" y="12567"/>
                </a:lnTo>
                <a:lnTo>
                  <a:pt x="91360" y="12698"/>
                </a:lnTo>
                <a:lnTo>
                  <a:pt x="91341" y="12809"/>
                </a:lnTo>
                <a:lnTo>
                  <a:pt x="91360" y="12884"/>
                </a:lnTo>
                <a:lnTo>
                  <a:pt x="91378" y="12940"/>
                </a:lnTo>
                <a:lnTo>
                  <a:pt x="91416" y="12995"/>
                </a:lnTo>
                <a:lnTo>
                  <a:pt x="91471" y="13033"/>
                </a:lnTo>
                <a:lnTo>
                  <a:pt x="91527" y="13070"/>
                </a:lnTo>
                <a:lnTo>
                  <a:pt x="91583" y="13089"/>
                </a:lnTo>
                <a:lnTo>
                  <a:pt x="91639" y="13107"/>
                </a:lnTo>
                <a:lnTo>
                  <a:pt x="91695" y="13089"/>
                </a:lnTo>
                <a:lnTo>
                  <a:pt x="91769" y="13089"/>
                </a:lnTo>
                <a:lnTo>
                  <a:pt x="91806" y="13051"/>
                </a:lnTo>
                <a:lnTo>
                  <a:pt x="91862" y="13014"/>
                </a:lnTo>
                <a:lnTo>
                  <a:pt x="91900" y="12977"/>
                </a:lnTo>
                <a:lnTo>
                  <a:pt x="91937" y="12902"/>
                </a:lnTo>
                <a:lnTo>
                  <a:pt x="91955" y="12846"/>
                </a:lnTo>
                <a:lnTo>
                  <a:pt x="91955" y="12772"/>
                </a:lnTo>
                <a:lnTo>
                  <a:pt x="91955" y="12698"/>
                </a:lnTo>
                <a:lnTo>
                  <a:pt x="91900" y="12567"/>
                </a:lnTo>
                <a:lnTo>
                  <a:pt x="91825" y="12456"/>
                </a:lnTo>
                <a:lnTo>
                  <a:pt x="91769" y="12418"/>
                </a:lnTo>
                <a:lnTo>
                  <a:pt x="91713" y="12400"/>
                </a:lnTo>
                <a:lnTo>
                  <a:pt x="91658" y="12381"/>
                </a:lnTo>
                <a:close/>
                <a:moveTo>
                  <a:pt x="578" y="14206"/>
                </a:moveTo>
                <a:lnTo>
                  <a:pt x="522" y="14224"/>
                </a:lnTo>
                <a:lnTo>
                  <a:pt x="466" y="14261"/>
                </a:lnTo>
                <a:lnTo>
                  <a:pt x="410" y="14299"/>
                </a:lnTo>
                <a:lnTo>
                  <a:pt x="373" y="14355"/>
                </a:lnTo>
                <a:lnTo>
                  <a:pt x="355" y="14429"/>
                </a:lnTo>
                <a:lnTo>
                  <a:pt x="336" y="14485"/>
                </a:lnTo>
                <a:lnTo>
                  <a:pt x="336" y="14559"/>
                </a:lnTo>
                <a:lnTo>
                  <a:pt x="355" y="14615"/>
                </a:lnTo>
                <a:lnTo>
                  <a:pt x="392" y="14652"/>
                </a:lnTo>
                <a:lnTo>
                  <a:pt x="410" y="14708"/>
                </a:lnTo>
                <a:lnTo>
                  <a:pt x="466" y="14746"/>
                </a:lnTo>
                <a:lnTo>
                  <a:pt x="522" y="14783"/>
                </a:lnTo>
                <a:lnTo>
                  <a:pt x="578" y="14801"/>
                </a:lnTo>
                <a:lnTo>
                  <a:pt x="634" y="14801"/>
                </a:lnTo>
                <a:lnTo>
                  <a:pt x="746" y="14783"/>
                </a:lnTo>
                <a:lnTo>
                  <a:pt x="839" y="14727"/>
                </a:lnTo>
                <a:lnTo>
                  <a:pt x="894" y="14652"/>
                </a:lnTo>
                <a:lnTo>
                  <a:pt x="932" y="14541"/>
                </a:lnTo>
                <a:lnTo>
                  <a:pt x="932" y="14448"/>
                </a:lnTo>
                <a:lnTo>
                  <a:pt x="894" y="14336"/>
                </a:lnTo>
                <a:lnTo>
                  <a:pt x="820" y="14261"/>
                </a:lnTo>
                <a:lnTo>
                  <a:pt x="727" y="14206"/>
                </a:lnTo>
                <a:close/>
                <a:moveTo>
                  <a:pt x="91509" y="14187"/>
                </a:moveTo>
                <a:lnTo>
                  <a:pt x="91434" y="14206"/>
                </a:lnTo>
                <a:lnTo>
                  <a:pt x="91378" y="14243"/>
                </a:lnTo>
                <a:lnTo>
                  <a:pt x="91322" y="14280"/>
                </a:lnTo>
                <a:lnTo>
                  <a:pt x="91285" y="14336"/>
                </a:lnTo>
                <a:lnTo>
                  <a:pt x="91248" y="14392"/>
                </a:lnTo>
                <a:lnTo>
                  <a:pt x="91229" y="14448"/>
                </a:lnTo>
                <a:lnTo>
                  <a:pt x="91229" y="14522"/>
                </a:lnTo>
                <a:lnTo>
                  <a:pt x="91229" y="14597"/>
                </a:lnTo>
                <a:lnTo>
                  <a:pt x="91248" y="14652"/>
                </a:lnTo>
                <a:lnTo>
                  <a:pt x="91285" y="14708"/>
                </a:lnTo>
                <a:lnTo>
                  <a:pt x="91322" y="14764"/>
                </a:lnTo>
                <a:lnTo>
                  <a:pt x="91378" y="14801"/>
                </a:lnTo>
                <a:lnTo>
                  <a:pt x="91434" y="14839"/>
                </a:lnTo>
                <a:lnTo>
                  <a:pt x="91509" y="14857"/>
                </a:lnTo>
                <a:lnTo>
                  <a:pt x="91639" y="14857"/>
                </a:lnTo>
                <a:lnTo>
                  <a:pt x="91695" y="14839"/>
                </a:lnTo>
                <a:lnTo>
                  <a:pt x="91751" y="14801"/>
                </a:lnTo>
                <a:lnTo>
                  <a:pt x="91806" y="14764"/>
                </a:lnTo>
                <a:lnTo>
                  <a:pt x="91844" y="14708"/>
                </a:lnTo>
                <a:lnTo>
                  <a:pt x="91881" y="14652"/>
                </a:lnTo>
                <a:lnTo>
                  <a:pt x="91900" y="14597"/>
                </a:lnTo>
                <a:lnTo>
                  <a:pt x="91900" y="14522"/>
                </a:lnTo>
                <a:lnTo>
                  <a:pt x="91900" y="14448"/>
                </a:lnTo>
                <a:lnTo>
                  <a:pt x="91881" y="14392"/>
                </a:lnTo>
                <a:lnTo>
                  <a:pt x="91844" y="14336"/>
                </a:lnTo>
                <a:lnTo>
                  <a:pt x="91806" y="14280"/>
                </a:lnTo>
                <a:lnTo>
                  <a:pt x="91751" y="14243"/>
                </a:lnTo>
                <a:lnTo>
                  <a:pt x="91695" y="14206"/>
                </a:lnTo>
                <a:lnTo>
                  <a:pt x="91639" y="14187"/>
                </a:lnTo>
                <a:close/>
                <a:moveTo>
                  <a:pt x="91453" y="15825"/>
                </a:moveTo>
                <a:lnTo>
                  <a:pt x="91397" y="15863"/>
                </a:lnTo>
                <a:lnTo>
                  <a:pt x="91360" y="15900"/>
                </a:lnTo>
                <a:lnTo>
                  <a:pt x="91322" y="15956"/>
                </a:lnTo>
                <a:lnTo>
                  <a:pt x="91322" y="16012"/>
                </a:lnTo>
                <a:lnTo>
                  <a:pt x="91341" y="16067"/>
                </a:lnTo>
                <a:lnTo>
                  <a:pt x="91378" y="16123"/>
                </a:lnTo>
                <a:lnTo>
                  <a:pt x="91434" y="16142"/>
                </a:lnTo>
                <a:lnTo>
                  <a:pt x="91490" y="16161"/>
                </a:lnTo>
                <a:lnTo>
                  <a:pt x="91546" y="16142"/>
                </a:lnTo>
                <a:lnTo>
                  <a:pt x="91602" y="16105"/>
                </a:lnTo>
                <a:lnTo>
                  <a:pt x="91639" y="16049"/>
                </a:lnTo>
                <a:lnTo>
                  <a:pt x="91658" y="15974"/>
                </a:lnTo>
                <a:lnTo>
                  <a:pt x="91639" y="15918"/>
                </a:lnTo>
                <a:lnTo>
                  <a:pt x="91564" y="15844"/>
                </a:lnTo>
                <a:lnTo>
                  <a:pt x="91509" y="15825"/>
                </a:lnTo>
                <a:close/>
                <a:moveTo>
                  <a:pt x="522" y="15918"/>
                </a:moveTo>
                <a:lnTo>
                  <a:pt x="373" y="15937"/>
                </a:lnTo>
                <a:lnTo>
                  <a:pt x="243" y="15974"/>
                </a:lnTo>
                <a:lnTo>
                  <a:pt x="131" y="16067"/>
                </a:lnTo>
                <a:lnTo>
                  <a:pt x="57" y="16179"/>
                </a:lnTo>
                <a:lnTo>
                  <a:pt x="1" y="16309"/>
                </a:lnTo>
                <a:lnTo>
                  <a:pt x="1" y="16384"/>
                </a:lnTo>
                <a:lnTo>
                  <a:pt x="1" y="16458"/>
                </a:lnTo>
                <a:lnTo>
                  <a:pt x="19" y="16533"/>
                </a:lnTo>
                <a:lnTo>
                  <a:pt x="57" y="16607"/>
                </a:lnTo>
                <a:lnTo>
                  <a:pt x="131" y="16719"/>
                </a:lnTo>
                <a:lnTo>
                  <a:pt x="187" y="16775"/>
                </a:lnTo>
                <a:lnTo>
                  <a:pt x="261" y="16812"/>
                </a:lnTo>
                <a:lnTo>
                  <a:pt x="336" y="16849"/>
                </a:lnTo>
                <a:lnTo>
                  <a:pt x="410" y="16868"/>
                </a:lnTo>
                <a:lnTo>
                  <a:pt x="485" y="16868"/>
                </a:lnTo>
                <a:lnTo>
                  <a:pt x="559" y="16849"/>
                </a:lnTo>
                <a:lnTo>
                  <a:pt x="615" y="16812"/>
                </a:lnTo>
                <a:lnTo>
                  <a:pt x="690" y="16775"/>
                </a:lnTo>
                <a:lnTo>
                  <a:pt x="727" y="16719"/>
                </a:lnTo>
                <a:lnTo>
                  <a:pt x="783" y="16645"/>
                </a:lnTo>
                <a:lnTo>
                  <a:pt x="894" y="16551"/>
                </a:lnTo>
                <a:lnTo>
                  <a:pt x="932" y="16496"/>
                </a:lnTo>
                <a:lnTo>
                  <a:pt x="950" y="16421"/>
                </a:lnTo>
                <a:lnTo>
                  <a:pt x="969" y="16328"/>
                </a:lnTo>
                <a:lnTo>
                  <a:pt x="950" y="16254"/>
                </a:lnTo>
                <a:lnTo>
                  <a:pt x="932" y="16198"/>
                </a:lnTo>
                <a:lnTo>
                  <a:pt x="894" y="16123"/>
                </a:lnTo>
                <a:lnTo>
                  <a:pt x="857" y="16067"/>
                </a:lnTo>
                <a:lnTo>
                  <a:pt x="801" y="16012"/>
                </a:lnTo>
                <a:lnTo>
                  <a:pt x="727" y="15974"/>
                </a:lnTo>
                <a:lnTo>
                  <a:pt x="671" y="15956"/>
                </a:lnTo>
                <a:lnTo>
                  <a:pt x="522" y="15918"/>
                </a:lnTo>
                <a:close/>
                <a:moveTo>
                  <a:pt x="91732" y="17743"/>
                </a:moveTo>
                <a:lnTo>
                  <a:pt x="91676" y="17762"/>
                </a:lnTo>
                <a:lnTo>
                  <a:pt x="91602" y="17780"/>
                </a:lnTo>
                <a:lnTo>
                  <a:pt x="91546" y="17818"/>
                </a:lnTo>
                <a:lnTo>
                  <a:pt x="91509" y="17855"/>
                </a:lnTo>
                <a:lnTo>
                  <a:pt x="91471" y="17911"/>
                </a:lnTo>
                <a:lnTo>
                  <a:pt x="91434" y="17966"/>
                </a:lnTo>
                <a:lnTo>
                  <a:pt x="91434" y="18041"/>
                </a:lnTo>
                <a:lnTo>
                  <a:pt x="91434" y="18097"/>
                </a:lnTo>
                <a:lnTo>
                  <a:pt x="91434" y="18153"/>
                </a:lnTo>
                <a:lnTo>
                  <a:pt x="91453" y="18208"/>
                </a:lnTo>
                <a:lnTo>
                  <a:pt x="91527" y="18302"/>
                </a:lnTo>
                <a:lnTo>
                  <a:pt x="91620" y="18357"/>
                </a:lnTo>
                <a:lnTo>
                  <a:pt x="91732" y="18395"/>
                </a:lnTo>
                <a:lnTo>
                  <a:pt x="91806" y="18376"/>
                </a:lnTo>
                <a:lnTo>
                  <a:pt x="91862" y="18357"/>
                </a:lnTo>
                <a:lnTo>
                  <a:pt x="91918" y="18320"/>
                </a:lnTo>
                <a:lnTo>
                  <a:pt x="91974" y="18283"/>
                </a:lnTo>
                <a:lnTo>
                  <a:pt x="92011" y="18227"/>
                </a:lnTo>
                <a:lnTo>
                  <a:pt x="92030" y="18171"/>
                </a:lnTo>
                <a:lnTo>
                  <a:pt x="92049" y="18115"/>
                </a:lnTo>
                <a:lnTo>
                  <a:pt x="92049" y="18041"/>
                </a:lnTo>
                <a:lnTo>
                  <a:pt x="92049" y="17985"/>
                </a:lnTo>
                <a:lnTo>
                  <a:pt x="92030" y="17929"/>
                </a:lnTo>
                <a:lnTo>
                  <a:pt x="91955" y="17836"/>
                </a:lnTo>
                <a:lnTo>
                  <a:pt x="91862" y="17780"/>
                </a:lnTo>
                <a:lnTo>
                  <a:pt x="91732" y="17743"/>
                </a:lnTo>
                <a:close/>
                <a:moveTo>
                  <a:pt x="634" y="18097"/>
                </a:moveTo>
                <a:lnTo>
                  <a:pt x="578" y="18115"/>
                </a:lnTo>
                <a:lnTo>
                  <a:pt x="522" y="18115"/>
                </a:lnTo>
                <a:lnTo>
                  <a:pt x="466" y="18153"/>
                </a:lnTo>
                <a:lnTo>
                  <a:pt x="429" y="18190"/>
                </a:lnTo>
                <a:lnTo>
                  <a:pt x="373" y="18283"/>
                </a:lnTo>
                <a:lnTo>
                  <a:pt x="355" y="18339"/>
                </a:lnTo>
                <a:lnTo>
                  <a:pt x="355" y="18413"/>
                </a:lnTo>
                <a:lnTo>
                  <a:pt x="355" y="18469"/>
                </a:lnTo>
                <a:lnTo>
                  <a:pt x="373" y="18506"/>
                </a:lnTo>
                <a:lnTo>
                  <a:pt x="429" y="18599"/>
                </a:lnTo>
                <a:lnTo>
                  <a:pt x="522" y="18655"/>
                </a:lnTo>
                <a:lnTo>
                  <a:pt x="634" y="18693"/>
                </a:lnTo>
                <a:lnTo>
                  <a:pt x="690" y="18674"/>
                </a:lnTo>
                <a:lnTo>
                  <a:pt x="746" y="18674"/>
                </a:lnTo>
                <a:lnTo>
                  <a:pt x="839" y="18599"/>
                </a:lnTo>
                <a:lnTo>
                  <a:pt x="913" y="18506"/>
                </a:lnTo>
                <a:lnTo>
                  <a:pt x="932" y="18451"/>
                </a:lnTo>
                <a:lnTo>
                  <a:pt x="932" y="18395"/>
                </a:lnTo>
                <a:lnTo>
                  <a:pt x="932" y="18339"/>
                </a:lnTo>
                <a:lnTo>
                  <a:pt x="913" y="18283"/>
                </a:lnTo>
                <a:lnTo>
                  <a:pt x="839" y="18190"/>
                </a:lnTo>
                <a:lnTo>
                  <a:pt x="746" y="18134"/>
                </a:lnTo>
                <a:lnTo>
                  <a:pt x="634" y="18097"/>
                </a:lnTo>
                <a:close/>
                <a:moveTo>
                  <a:pt x="91676" y="19456"/>
                </a:moveTo>
                <a:lnTo>
                  <a:pt x="91602" y="19475"/>
                </a:lnTo>
                <a:lnTo>
                  <a:pt x="91527" y="19493"/>
                </a:lnTo>
                <a:lnTo>
                  <a:pt x="91471" y="19530"/>
                </a:lnTo>
                <a:lnTo>
                  <a:pt x="91378" y="19642"/>
                </a:lnTo>
                <a:lnTo>
                  <a:pt x="91322" y="19772"/>
                </a:lnTo>
                <a:lnTo>
                  <a:pt x="91304" y="19847"/>
                </a:lnTo>
                <a:lnTo>
                  <a:pt x="91304" y="19921"/>
                </a:lnTo>
                <a:lnTo>
                  <a:pt x="91322" y="19996"/>
                </a:lnTo>
                <a:lnTo>
                  <a:pt x="91341" y="20052"/>
                </a:lnTo>
                <a:lnTo>
                  <a:pt x="91378" y="20126"/>
                </a:lnTo>
                <a:lnTo>
                  <a:pt x="91434" y="20163"/>
                </a:lnTo>
                <a:lnTo>
                  <a:pt x="91490" y="20219"/>
                </a:lnTo>
                <a:lnTo>
                  <a:pt x="91546" y="20238"/>
                </a:lnTo>
                <a:lnTo>
                  <a:pt x="91620" y="20256"/>
                </a:lnTo>
                <a:lnTo>
                  <a:pt x="91695" y="20256"/>
                </a:lnTo>
                <a:lnTo>
                  <a:pt x="91751" y="20238"/>
                </a:lnTo>
                <a:lnTo>
                  <a:pt x="91825" y="20201"/>
                </a:lnTo>
                <a:lnTo>
                  <a:pt x="91881" y="20163"/>
                </a:lnTo>
                <a:lnTo>
                  <a:pt x="91937" y="20108"/>
                </a:lnTo>
                <a:lnTo>
                  <a:pt x="91974" y="20052"/>
                </a:lnTo>
                <a:lnTo>
                  <a:pt x="91993" y="19977"/>
                </a:lnTo>
                <a:lnTo>
                  <a:pt x="92011" y="19921"/>
                </a:lnTo>
                <a:lnTo>
                  <a:pt x="92011" y="19847"/>
                </a:lnTo>
                <a:lnTo>
                  <a:pt x="91993" y="19772"/>
                </a:lnTo>
                <a:lnTo>
                  <a:pt x="91955" y="19717"/>
                </a:lnTo>
                <a:lnTo>
                  <a:pt x="91881" y="19586"/>
                </a:lnTo>
                <a:lnTo>
                  <a:pt x="91825" y="19530"/>
                </a:lnTo>
                <a:lnTo>
                  <a:pt x="91751" y="19475"/>
                </a:lnTo>
                <a:lnTo>
                  <a:pt x="91676" y="19456"/>
                </a:lnTo>
                <a:close/>
                <a:moveTo>
                  <a:pt x="634" y="19772"/>
                </a:moveTo>
                <a:lnTo>
                  <a:pt x="522" y="19810"/>
                </a:lnTo>
                <a:lnTo>
                  <a:pt x="429" y="19884"/>
                </a:lnTo>
                <a:lnTo>
                  <a:pt x="392" y="19921"/>
                </a:lnTo>
                <a:lnTo>
                  <a:pt x="373" y="19977"/>
                </a:lnTo>
                <a:lnTo>
                  <a:pt x="355" y="20052"/>
                </a:lnTo>
                <a:lnTo>
                  <a:pt x="355" y="20108"/>
                </a:lnTo>
                <a:lnTo>
                  <a:pt x="355" y="20182"/>
                </a:lnTo>
                <a:lnTo>
                  <a:pt x="373" y="20238"/>
                </a:lnTo>
                <a:lnTo>
                  <a:pt x="410" y="20294"/>
                </a:lnTo>
                <a:lnTo>
                  <a:pt x="466" y="20350"/>
                </a:lnTo>
                <a:lnTo>
                  <a:pt x="522" y="20387"/>
                </a:lnTo>
                <a:lnTo>
                  <a:pt x="578" y="20405"/>
                </a:lnTo>
                <a:lnTo>
                  <a:pt x="634" y="20424"/>
                </a:lnTo>
                <a:lnTo>
                  <a:pt x="708" y="20424"/>
                </a:lnTo>
                <a:lnTo>
                  <a:pt x="764" y="20405"/>
                </a:lnTo>
                <a:lnTo>
                  <a:pt x="820" y="20387"/>
                </a:lnTo>
                <a:lnTo>
                  <a:pt x="876" y="20350"/>
                </a:lnTo>
                <a:lnTo>
                  <a:pt x="913" y="20312"/>
                </a:lnTo>
                <a:lnTo>
                  <a:pt x="950" y="20256"/>
                </a:lnTo>
                <a:lnTo>
                  <a:pt x="969" y="20201"/>
                </a:lnTo>
                <a:lnTo>
                  <a:pt x="988" y="20126"/>
                </a:lnTo>
                <a:lnTo>
                  <a:pt x="988" y="20070"/>
                </a:lnTo>
                <a:lnTo>
                  <a:pt x="969" y="20014"/>
                </a:lnTo>
                <a:lnTo>
                  <a:pt x="950" y="19940"/>
                </a:lnTo>
                <a:lnTo>
                  <a:pt x="913" y="19884"/>
                </a:lnTo>
                <a:lnTo>
                  <a:pt x="876" y="19847"/>
                </a:lnTo>
                <a:lnTo>
                  <a:pt x="820" y="19810"/>
                </a:lnTo>
                <a:lnTo>
                  <a:pt x="764" y="19791"/>
                </a:lnTo>
                <a:lnTo>
                  <a:pt x="634" y="19772"/>
                </a:lnTo>
                <a:close/>
                <a:moveTo>
                  <a:pt x="91602" y="21020"/>
                </a:moveTo>
                <a:lnTo>
                  <a:pt x="91527" y="21038"/>
                </a:lnTo>
                <a:lnTo>
                  <a:pt x="91453" y="21076"/>
                </a:lnTo>
                <a:lnTo>
                  <a:pt x="91397" y="21132"/>
                </a:lnTo>
                <a:lnTo>
                  <a:pt x="91360" y="21187"/>
                </a:lnTo>
                <a:lnTo>
                  <a:pt x="91322" y="21262"/>
                </a:lnTo>
                <a:lnTo>
                  <a:pt x="91304" y="21336"/>
                </a:lnTo>
                <a:lnTo>
                  <a:pt x="91322" y="21411"/>
                </a:lnTo>
                <a:lnTo>
                  <a:pt x="91322" y="21467"/>
                </a:lnTo>
                <a:lnTo>
                  <a:pt x="91360" y="21523"/>
                </a:lnTo>
                <a:lnTo>
                  <a:pt x="91397" y="21578"/>
                </a:lnTo>
                <a:lnTo>
                  <a:pt x="91453" y="21634"/>
                </a:lnTo>
                <a:lnTo>
                  <a:pt x="91509" y="21653"/>
                </a:lnTo>
                <a:lnTo>
                  <a:pt x="91564" y="21690"/>
                </a:lnTo>
                <a:lnTo>
                  <a:pt x="91695" y="21690"/>
                </a:lnTo>
                <a:lnTo>
                  <a:pt x="91751" y="21671"/>
                </a:lnTo>
                <a:lnTo>
                  <a:pt x="91862" y="21616"/>
                </a:lnTo>
                <a:lnTo>
                  <a:pt x="91937" y="21541"/>
                </a:lnTo>
                <a:lnTo>
                  <a:pt x="91974" y="21485"/>
                </a:lnTo>
                <a:lnTo>
                  <a:pt x="91993" y="21411"/>
                </a:lnTo>
                <a:lnTo>
                  <a:pt x="91993" y="21355"/>
                </a:lnTo>
                <a:lnTo>
                  <a:pt x="91993" y="21299"/>
                </a:lnTo>
                <a:lnTo>
                  <a:pt x="91937" y="21169"/>
                </a:lnTo>
                <a:lnTo>
                  <a:pt x="91862" y="21076"/>
                </a:lnTo>
                <a:lnTo>
                  <a:pt x="91806" y="21057"/>
                </a:lnTo>
                <a:lnTo>
                  <a:pt x="91751" y="21020"/>
                </a:lnTo>
                <a:close/>
                <a:moveTo>
                  <a:pt x="597" y="21504"/>
                </a:moveTo>
                <a:lnTo>
                  <a:pt x="559" y="21523"/>
                </a:lnTo>
                <a:lnTo>
                  <a:pt x="504" y="21541"/>
                </a:lnTo>
                <a:lnTo>
                  <a:pt x="410" y="21616"/>
                </a:lnTo>
                <a:lnTo>
                  <a:pt x="392" y="21671"/>
                </a:lnTo>
                <a:lnTo>
                  <a:pt x="373" y="21727"/>
                </a:lnTo>
                <a:lnTo>
                  <a:pt x="373" y="21820"/>
                </a:lnTo>
                <a:lnTo>
                  <a:pt x="429" y="21913"/>
                </a:lnTo>
                <a:lnTo>
                  <a:pt x="504" y="21988"/>
                </a:lnTo>
                <a:lnTo>
                  <a:pt x="597" y="22025"/>
                </a:lnTo>
                <a:lnTo>
                  <a:pt x="708" y="22025"/>
                </a:lnTo>
                <a:lnTo>
                  <a:pt x="783" y="21988"/>
                </a:lnTo>
                <a:lnTo>
                  <a:pt x="857" y="21913"/>
                </a:lnTo>
                <a:lnTo>
                  <a:pt x="894" y="21820"/>
                </a:lnTo>
                <a:lnTo>
                  <a:pt x="894" y="21727"/>
                </a:lnTo>
                <a:lnTo>
                  <a:pt x="876" y="21634"/>
                </a:lnTo>
                <a:lnTo>
                  <a:pt x="820" y="21560"/>
                </a:lnTo>
                <a:lnTo>
                  <a:pt x="764" y="21541"/>
                </a:lnTo>
                <a:lnTo>
                  <a:pt x="708" y="21523"/>
                </a:lnTo>
                <a:lnTo>
                  <a:pt x="652" y="21504"/>
                </a:lnTo>
                <a:close/>
                <a:moveTo>
                  <a:pt x="578" y="22844"/>
                </a:moveTo>
                <a:lnTo>
                  <a:pt x="522" y="22863"/>
                </a:lnTo>
                <a:lnTo>
                  <a:pt x="448" y="22919"/>
                </a:lnTo>
                <a:lnTo>
                  <a:pt x="373" y="23012"/>
                </a:lnTo>
                <a:lnTo>
                  <a:pt x="355" y="23105"/>
                </a:lnTo>
                <a:lnTo>
                  <a:pt x="355" y="23198"/>
                </a:lnTo>
                <a:lnTo>
                  <a:pt x="373" y="23254"/>
                </a:lnTo>
                <a:lnTo>
                  <a:pt x="410" y="23291"/>
                </a:lnTo>
                <a:lnTo>
                  <a:pt x="448" y="23328"/>
                </a:lnTo>
                <a:lnTo>
                  <a:pt x="504" y="23366"/>
                </a:lnTo>
                <a:lnTo>
                  <a:pt x="578" y="23384"/>
                </a:lnTo>
                <a:lnTo>
                  <a:pt x="634" y="23384"/>
                </a:lnTo>
                <a:lnTo>
                  <a:pt x="690" y="23366"/>
                </a:lnTo>
                <a:lnTo>
                  <a:pt x="746" y="23347"/>
                </a:lnTo>
                <a:lnTo>
                  <a:pt x="839" y="23291"/>
                </a:lnTo>
                <a:lnTo>
                  <a:pt x="876" y="23235"/>
                </a:lnTo>
                <a:lnTo>
                  <a:pt x="894" y="23198"/>
                </a:lnTo>
                <a:lnTo>
                  <a:pt x="913" y="23142"/>
                </a:lnTo>
                <a:lnTo>
                  <a:pt x="913" y="23105"/>
                </a:lnTo>
                <a:lnTo>
                  <a:pt x="876" y="23012"/>
                </a:lnTo>
                <a:lnTo>
                  <a:pt x="820" y="22937"/>
                </a:lnTo>
                <a:lnTo>
                  <a:pt x="746" y="22882"/>
                </a:lnTo>
                <a:lnTo>
                  <a:pt x="690" y="22863"/>
                </a:lnTo>
                <a:lnTo>
                  <a:pt x="634" y="22844"/>
                </a:lnTo>
                <a:close/>
                <a:moveTo>
                  <a:pt x="91602" y="23068"/>
                </a:moveTo>
                <a:lnTo>
                  <a:pt x="91527" y="23086"/>
                </a:lnTo>
                <a:lnTo>
                  <a:pt x="91453" y="23124"/>
                </a:lnTo>
                <a:lnTo>
                  <a:pt x="91397" y="23161"/>
                </a:lnTo>
                <a:lnTo>
                  <a:pt x="91341" y="23198"/>
                </a:lnTo>
                <a:lnTo>
                  <a:pt x="91285" y="23254"/>
                </a:lnTo>
                <a:lnTo>
                  <a:pt x="91267" y="23328"/>
                </a:lnTo>
                <a:lnTo>
                  <a:pt x="91248" y="23403"/>
                </a:lnTo>
                <a:lnTo>
                  <a:pt x="91248" y="23459"/>
                </a:lnTo>
                <a:lnTo>
                  <a:pt x="91267" y="23589"/>
                </a:lnTo>
                <a:lnTo>
                  <a:pt x="91304" y="23645"/>
                </a:lnTo>
                <a:lnTo>
                  <a:pt x="91341" y="23682"/>
                </a:lnTo>
                <a:lnTo>
                  <a:pt x="91397" y="23719"/>
                </a:lnTo>
                <a:lnTo>
                  <a:pt x="91453" y="23757"/>
                </a:lnTo>
                <a:lnTo>
                  <a:pt x="91509" y="23775"/>
                </a:lnTo>
                <a:lnTo>
                  <a:pt x="91564" y="23794"/>
                </a:lnTo>
                <a:lnTo>
                  <a:pt x="91695" y="23775"/>
                </a:lnTo>
                <a:lnTo>
                  <a:pt x="91751" y="23757"/>
                </a:lnTo>
                <a:lnTo>
                  <a:pt x="91806" y="23719"/>
                </a:lnTo>
                <a:lnTo>
                  <a:pt x="91862" y="23682"/>
                </a:lnTo>
                <a:lnTo>
                  <a:pt x="91900" y="23626"/>
                </a:lnTo>
                <a:lnTo>
                  <a:pt x="91918" y="23552"/>
                </a:lnTo>
                <a:lnTo>
                  <a:pt x="91937" y="23459"/>
                </a:lnTo>
                <a:lnTo>
                  <a:pt x="91955" y="23384"/>
                </a:lnTo>
                <a:lnTo>
                  <a:pt x="91955" y="23291"/>
                </a:lnTo>
                <a:lnTo>
                  <a:pt x="91937" y="23217"/>
                </a:lnTo>
                <a:lnTo>
                  <a:pt x="91900" y="23161"/>
                </a:lnTo>
                <a:lnTo>
                  <a:pt x="91825" y="23105"/>
                </a:lnTo>
                <a:lnTo>
                  <a:pt x="91751" y="23086"/>
                </a:lnTo>
                <a:lnTo>
                  <a:pt x="91676" y="23068"/>
                </a:lnTo>
                <a:close/>
                <a:moveTo>
                  <a:pt x="91546" y="24632"/>
                </a:moveTo>
                <a:lnTo>
                  <a:pt x="91471" y="24650"/>
                </a:lnTo>
                <a:lnTo>
                  <a:pt x="91416" y="24669"/>
                </a:lnTo>
                <a:lnTo>
                  <a:pt x="91360" y="24688"/>
                </a:lnTo>
                <a:lnTo>
                  <a:pt x="91304" y="24743"/>
                </a:lnTo>
                <a:lnTo>
                  <a:pt x="91267" y="24781"/>
                </a:lnTo>
                <a:lnTo>
                  <a:pt x="91248" y="24837"/>
                </a:lnTo>
                <a:lnTo>
                  <a:pt x="91229" y="24911"/>
                </a:lnTo>
                <a:lnTo>
                  <a:pt x="91229" y="24967"/>
                </a:lnTo>
                <a:lnTo>
                  <a:pt x="91229" y="25023"/>
                </a:lnTo>
                <a:lnTo>
                  <a:pt x="91248" y="25079"/>
                </a:lnTo>
                <a:lnTo>
                  <a:pt x="91322" y="25172"/>
                </a:lnTo>
                <a:lnTo>
                  <a:pt x="91416" y="25246"/>
                </a:lnTo>
                <a:lnTo>
                  <a:pt x="91546" y="25265"/>
                </a:lnTo>
                <a:lnTo>
                  <a:pt x="91602" y="25265"/>
                </a:lnTo>
                <a:lnTo>
                  <a:pt x="91676" y="25246"/>
                </a:lnTo>
                <a:lnTo>
                  <a:pt x="91713" y="25209"/>
                </a:lnTo>
                <a:lnTo>
                  <a:pt x="91769" y="25153"/>
                </a:lnTo>
                <a:lnTo>
                  <a:pt x="91806" y="25116"/>
                </a:lnTo>
                <a:lnTo>
                  <a:pt x="91844" y="25041"/>
                </a:lnTo>
                <a:lnTo>
                  <a:pt x="91844" y="24985"/>
                </a:lnTo>
                <a:lnTo>
                  <a:pt x="91844" y="24911"/>
                </a:lnTo>
                <a:lnTo>
                  <a:pt x="91844" y="24855"/>
                </a:lnTo>
                <a:lnTo>
                  <a:pt x="91825" y="24818"/>
                </a:lnTo>
                <a:lnTo>
                  <a:pt x="91751" y="24725"/>
                </a:lnTo>
                <a:lnTo>
                  <a:pt x="91658" y="24669"/>
                </a:lnTo>
                <a:lnTo>
                  <a:pt x="91546" y="24632"/>
                </a:lnTo>
                <a:close/>
                <a:moveTo>
                  <a:pt x="727" y="25060"/>
                </a:moveTo>
                <a:lnTo>
                  <a:pt x="652" y="25079"/>
                </a:lnTo>
                <a:lnTo>
                  <a:pt x="597" y="25097"/>
                </a:lnTo>
                <a:lnTo>
                  <a:pt x="541" y="25134"/>
                </a:lnTo>
                <a:lnTo>
                  <a:pt x="485" y="25172"/>
                </a:lnTo>
                <a:lnTo>
                  <a:pt x="448" y="25228"/>
                </a:lnTo>
                <a:lnTo>
                  <a:pt x="429" y="25302"/>
                </a:lnTo>
                <a:lnTo>
                  <a:pt x="410" y="25358"/>
                </a:lnTo>
                <a:lnTo>
                  <a:pt x="410" y="25432"/>
                </a:lnTo>
                <a:lnTo>
                  <a:pt x="429" y="25488"/>
                </a:lnTo>
                <a:lnTo>
                  <a:pt x="466" y="25563"/>
                </a:lnTo>
                <a:lnTo>
                  <a:pt x="504" y="25600"/>
                </a:lnTo>
                <a:lnTo>
                  <a:pt x="559" y="25656"/>
                </a:lnTo>
                <a:lnTo>
                  <a:pt x="615" y="25674"/>
                </a:lnTo>
                <a:lnTo>
                  <a:pt x="671" y="25693"/>
                </a:lnTo>
                <a:lnTo>
                  <a:pt x="801" y="25693"/>
                </a:lnTo>
                <a:lnTo>
                  <a:pt x="913" y="25637"/>
                </a:lnTo>
                <a:lnTo>
                  <a:pt x="988" y="25544"/>
                </a:lnTo>
                <a:lnTo>
                  <a:pt x="1025" y="25451"/>
                </a:lnTo>
                <a:lnTo>
                  <a:pt x="1043" y="25376"/>
                </a:lnTo>
                <a:lnTo>
                  <a:pt x="1025" y="25321"/>
                </a:lnTo>
                <a:lnTo>
                  <a:pt x="988" y="25228"/>
                </a:lnTo>
                <a:lnTo>
                  <a:pt x="913" y="25134"/>
                </a:lnTo>
                <a:lnTo>
                  <a:pt x="820" y="25079"/>
                </a:lnTo>
                <a:lnTo>
                  <a:pt x="727" y="25060"/>
                </a:lnTo>
                <a:close/>
                <a:moveTo>
                  <a:pt x="91658" y="26289"/>
                </a:moveTo>
                <a:lnTo>
                  <a:pt x="91546" y="26345"/>
                </a:lnTo>
                <a:lnTo>
                  <a:pt x="91434" y="26419"/>
                </a:lnTo>
                <a:lnTo>
                  <a:pt x="91397" y="26475"/>
                </a:lnTo>
                <a:lnTo>
                  <a:pt x="91378" y="26531"/>
                </a:lnTo>
                <a:lnTo>
                  <a:pt x="91360" y="26587"/>
                </a:lnTo>
                <a:lnTo>
                  <a:pt x="91341" y="26661"/>
                </a:lnTo>
                <a:lnTo>
                  <a:pt x="91360" y="26717"/>
                </a:lnTo>
                <a:lnTo>
                  <a:pt x="91378" y="26773"/>
                </a:lnTo>
                <a:lnTo>
                  <a:pt x="91416" y="26829"/>
                </a:lnTo>
                <a:lnTo>
                  <a:pt x="91453" y="26885"/>
                </a:lnTo>
                <a:lnTo>
                  <a:pt x="91509" y="26922"/>
                </a:lnTo>
                <a:lnTo>
                  <a:pt x="91564" y="26959"/>
                </a:lnTo>
                <a:lnTo>
                  <a:pt x="91620" y="26978"/>
                </a:lnTo>
                <a:lnTo>
                  <a:pt x="91676" y="26978"/>
                </a:lnTo>
                <a:lnTo>
                  <a:pt x="91751" y="26959"/>
                </a:lnTo>
                <a:lnTo>
                  <a:pt x="91825" y="26940"/>
                </a:lnTo>
                <a:lnTo>
                  <a:pt x="91881" y="26922"/>
                </a:lnTo>
                <a:lnTo>
                  <a:pt x="91918" y="26866"/>
                </a:lnTo>
                <a:lnTo>
                  <a:pt x="91974" y="26829"/>
                </a:lnTo>
                <a:lnTo>
                  <a:pt x="91993" y="26773"/>
                </a:lnTo>
                <a:lnTo>
                  <a:pt x="92030" y="26698"/>
                </a:lnTo>
                <a:lnTo>
                  <a:pt x="92030" y="26642"/>
                </a:lnTo>
                <a:lnTo>
                  <a:pt x="92030" y="26568"/>
                </a:lnTo>
                <a:lnTo>
                  <a:pt x="92011" y="26494"/>
                </a:lnTo>
                <a:lnTo>
                  <a:pt x="91993" y="26419"/>
                </a:lnTo>
                <a:lnTo>
                  <a:pt x="91937" y="26363"/>
                </a:lnTo>
                <a:lnTo>
                  <a:pt x="91881" y="26326"/>
                </a:lnTo>
                <a:lnTo>
                  <a:pt x="91825" y="26289"/>
                </a:lnTo>
                <a:close/>
                <a:moveTo>
                  <a:pt x="708" y="26829"/>
                </a:moveTo>
                <a:lnTo>
                  <a:pt x="634" y="26847"/>
                </a:lnTo>
                <a:lnTo>
                  <a:pt x="559" y="26866"/>
                </a:lnTo>
                <a:lnTo>
                  <a:pt x="504" y="26903"/>
                </a:lnTo>
                <a:lnTo>
                  <a:pt x="429" y="26959"/>
                </a:lnTo>
                <a:lnTo>
                  <a:pt x="392" y="27015"/>
                </a:lnTo>
                <a:lnTo>
                  <a:pt x="355" y="27089"/>
                </a:lnTo>
                <a:lnTo>
                  <a:pt x="317" y="27164"/>
                </a:lnTo>
                <a:lnTo>
                  <a:pt x="317" y="27238"/>
                </a:lnTo>
                <a:lnTo>
                  <a:pt x="336" y="27331"/>
                </a:lnTo>
                <a:lnTo>
                  <a:pt x="355" y="27406"/>
                </a:lnTo>
                <a:lnTo>
                  <a:pt x="373" y="27462"/>
                </a:lnTo>
                <a:lnTo>
                  <a:pt x="410" y="27518"/>
                </a:lnTo>
                <a:lnTo>
                  <a:pt x="466" y="27555"/>
                </a:lnTo>
                <a:lnTo>
                  <a:pt x="541" y="27592"/>
                </a:lnTo>
                <a:lnTo>
                  <a:pt x="597" y="27611"/>
                </a:lnTo>
                <a:lnTo>
                  <a:pt x="671" y="27611"/>
                </a:lnTo>
                <a:lnTo>
                  <a:pt x="746" y="27592"/>
                </a:lnTo>
                <a:lnTo>
                  <a:pt x="801" y="27573"/>
                </a:lnTo>
                <a:lnTo>
                  <a:pt x="857" y="27536"/>
                </a:lnTo>
                <a:lnTo>
                  <a:pt x="950" y="27424"/>
                </a:lnTo>
                <a:lnTo>
                  <a:pt x="1006" y="27294"/>
                </a:lnTo>
                <a:lnTo>
                  <a:pt x="1025" y="27238"/>
                </a:lnTo>
                <a:lnTo>
                  <a:pt x="1025" y="27164"/>
                </a:lnTo>
                <a:lnTo>
                  <a:pt x="1006" y="27108"/>
                </a:lnTo>
                <a:lnTo>
                  <a:pt x="988" y="27033"/>
                </a:lnTo>
                <a:lnTo>
                  <a:pt x="950" y="26978"/>
                </a:lnTo>
                <a:lnTo>
                  <a:pt x="894" y="26922"/>
                </a:lnTo>
                <a:lnTo>
                  <a:pt x="839" y="26866"/>
                </a:lnTo>
                <a:lnTo>
                  <a:pt x="783" y="26847"/>
                </a:lnTo>
                <a:lnTo>
                  <a:pt x="708" y="26829"/>
                </a:lnTo>
                <a:close/>
                <a:moveTo>
                  <a:pt x="91620" y="28262"/>
                </a:moveTo>
                <a:lnTo>
                  <a:pt x="91564" y="28281"/>
                </a:lnTo>
                <a:lnTo>
                  <a:pt x="91490" y="28318"/>
                </a:lnTo>
                <a:lnTo>
                  <a:pt x="91434" y="28355"/>
                </a:lnTo>
                <a:lnTo>
                  <a:pt x="91378" y="28430"/>
                </a:lnTo>
                <a:lnTo>
                  <a:pt x="91360" y="28486"/>
                </a:lnTo>
                <a:lnTo>
                  <a:pt x="91341" y="28560"/>
                </a:lnTo>
                <a:lnTo>
                  <a:pt x="91341" y="28635"/>
                </a:lnTo>
                <a:lnTo>
                  <a:pt x="91360" y="28709"/>
                </a:lnTo>
                <a:lnTo>
                  <a:pt x="91378" y="28784"/>
                </a:lnTo>
                <a:lnTo>
                  <a:pt x="91434" y="28858"/>
                </a:lnTo>
                <a:lnTo>
                  <a:pt x="91490" y="28914"/>
                </a:lnTo>
                <a:lnTo>
                  <a:pt x="91546" y="28951"/>
                </a:lnTo>
                <a:lnTo>
                  <a:pt x="91620" y="28970"/>
                </a:lnTo>
                <a:lnTo>
                  <a:pt x="91695" y="28988"/>
                </a:lnTo>
                <a:lnTo>
                  <a:pt x="91806" y="28970"/>
                </a:lnTo>
                <a:lnTo>
                  <a:pt x="91900" y="28933"/>
                </a:lnTo>
                <a:lnTo>
                  <a:pt x="91974" y="28877"/>
                </a:lnTo>
                <a:lnTo>
                  <a:pt x="92030" y="28802"/>
                </a:lnTo>
                <a:lnTo>
                  <a:pt x="92067" y="28690"/>
                </a:lnTo>
                <a:lnTo>
                  <a:pt x="92067" y="28579"/>
                </a:lnTo>
                <a:lnTo>
                  <a:pt x="92030" y="28486"/>
                </a:lnTo>
                <a:lnTo>
                  <a:pt x="91955" y="28374"/>
                </a:lnTo>
                <a:lnTo>
                  <a:pt x="91955" y="28393"/>
                </a:lnTo>
                <a:lnTo>
                  <a:pt x="91881" y="28318"/>
                </a:lnTo>
                <a:lnTo>
                  <a:pt x="91825" y="28281"/>
                </a:lnTo>
                <a:lnTo>
                  <a:pt x="91769" y="28281"/>
                </a:lnTo>
                <a:lnTo>
                  <a:pt x="91695" y="28262"/>
                </a:lnTo>
                <a:close/>
                <a:moveTo>
                  <a:pt x="671" y="28635"/>
                </a:moveTo>
                <a:lnTo>
                  <a:pt x="597" y="28653"/>
                </a:lnTo>
                <a:lnTo>
                  <a:pt x="541" y="28690"/>
                </a:lnTo>
                <a:lnTo>
                  <a:pt x="485" y="28728"/>
                </a:lnTo>
                <a:lnTo>
                  <a:pt x="448" y="28784"/>
                </a:lnTo>
                <a:lnTo>
                  <a:pt x="410" y="28839"/>
                </a:lnTo>
                <a:lnTo>
                  <a:pt x="392" y="28914"/>
                </a:lnTo>
                <a:lnTo>
                  <a:pt x="392" y="28970"/>
                </a:lnTo>
                <a:lnTo>
                  <a:pt x="410" y="29044"/>
                </a:lnTo>
                <a:lnTo>
                  <a:pt x="429" y="29100"/>
                </a:lnTo>
                <a:lnTo>
                  <a:pt x="466" y="29156"/>
                </a:lnTo>
                <a:lnTo>
                  <a:pt x="522" y="29193"/>
                </a:lnTo>
                <a:lnTo>
                  <a:pt x="578" y="29230"/>
                </a:lnTo>
                <a:lnTo>
                  <a:pt x="634" y="29268"/>
                </a:lnTo>
                <a:lnTo>
                  <a:pt x="746" y="29268"/>
                </a:lnTo>
                <a:lnTo>
                  <a:pt x="839" y="29249"/>
                </a:lnTo>
                <a:lnTo>
                  <a:pt x="932" y="29175"/>
                </a:lnTo>
                <a:lnTo>
                  <a:pt x="969" y="29137"/>
                </a:lnTo>
                <a:lnTo>
                  <a:pt x="1006" y="29100"/>
                </a:lnTo>
                <a:lnTo>
                  <a:pt x="1025" y="29044"/>
                </a:lnTo>
                <a:lnTo>
                  <a:pt x="1043" y="28970"/>
                </a:lnTo>
                <a:lnTo>
                  <a:pt x="1043" y="28914"/>
                </a:lnTo>
                <a:lnTo>
                  <a:pt x="1025" y="28858"/>
                </a:lnTo>
                <a:lnTo>
                  <a:pt x="950" y="28746"/>
                </a:lnTo>
                <a:lnTo>
                  <a:pt x="913" y="28709"/>
                </a:lnTo>
                <a:lnTo>
                  <a:pt x="857" y="28672"/>
                </a:lnTo>
                <a:lnTo>
                  <a:pt x="801" y="28653"/>
                </a:lnTo>
                <a:lnTo>
                  <a:pt x="727" y="28635"/>
                </a:lnTo>
                <a:close/>
                <a:moveTo>
                  <a:pt x="91490" y="30087"/>
                </a:moveTo>
                <a:lnTo>
                  <a:pt x="91416" y="30124"/>
                </a:lnTo>
                <a:lnTo>
                  <a:pt x="91360" y="30161"/>
                </a:lnTo>
                <a:lnTo>
                  <a:pt x="91322" y="30217"/>
                </a:lnTo>
                <a:lnTo>
                  <a:pt x="91229" y="30347"/>
                </a:lnTo>
                <a:lnTo>
                  <a:pt x="91192" y="30422"/>
                </a:lnTo>
                <a:lnTo>
                  <a:pt x="91192" y="30496"/>
                </a:lnTo>
                <a:lnTo>
                  <a:pt x="91192" y="30590"/>
                </a:lnTo>
                <a:lnTo>
                  <a:pt x="91211" y="30645"/>
                </a:lnTo>
                <a:lnTo>
                  <a:pt x="91248" y="30720"/>
                </a:lnTo>
                <a:lnTo>
                  <a:pt x="91285" y="30776"/>
                </a:lnTo>
                <a:lnTo>
                  <a:pt x="91341" y="30832"/>
                </a:lnTo>
                <a:lnTo>
                  <a:pt x="91397" y="30869"/>
                </a:lnTo>
                <a:lnTo>
                  <a:pt x="91471" y="30887"/>
                </a:lnTo>
                <a:lnTo>
                  <a:pt x="91546" y="30906"/>
                </a:lnTo>
                <a:lnTo>
                  <a:pt x="91639" y="30887"/>
                </a:lnTo>
                <a:lnTo>
                  <a:pt x="91713" y="30869"/>
                </a:lnTo>
                <a:lnTo>
                  <a:pt x="91769" y="30832"/>
                </a:lnTo>
                <a:lnTo>
                  <a:pt x="91825" y="30776"/>
                </a:lnTo>
                <a:lnTo>
                  <a:pt x="91862" y="30720"/>
                </a:lnTo>
                <a:lnTo>
                  <a:pt x="91900" y="30645"/>
                </a:lnTo>
                <a:lnTo>
                  <a:pt x="91918" y="30590"/>
                </a:lnTo>
                <a:lnTo>
                  <a:pt x="91918" y="30496"/>
                </a:lnTo>
                <a:lnTo>
                  <a:pt x="91918" y="30422"/>
                </a:lnTo>
                <a:lnTo>
                  <a:pt x="91881" y="30347"/>
                </a:lnTo>
                <a:lnTo>
                  <a:pt x="91806" y="30217"/>
                </a:lnTo>
                <a:lnTo>
                  <a:pt x="91751" y="30161"/>
                </a:lnTo>
                <a:lnTo>
                  <a:pt x="91695" y="30124"/>
                </a:lnTo>
                <a:lnTo>
                  <a:pt x="91620" y="30087"/>
                </a:lnTo>
                <a:close/>
                <a:moveTo>
                  <a:pt x="876" y="30608"/>
                </a:moveTo>
                <a:lnTo>
                  <a:pt x="801" y="30627"/>
                </a:lnTo>
                <a:lnTo>
                  <a:pt x="746" y="30645"/>
                </a:lnTo>
                <a:lnTo>
                  <a:pt x="690" y="30683"/>
                </a:lnTo>
                <a:lnTo>
                  <a:pt x="634" y="30738"/>
                </a:lnTo>
                <a:lnTo>
                  <a:pt x="597" y="30813"/>
                </a:lnTo>
                <a:lnTo>
                  <a:pt x="578" y="30887"/>
                </a:lnTo>
                <a:lnTo>
                  <a:pt x="597" y="30962"/>
                </a:lnTo>
                <a:lnTo>
                  <a:pt x="615" y="31036"/>
                </a:lnTo>
                <a:lnTo>
                  <a:pt x="652" y="31111"/>
                </a:lnTo>
                <a:lnTo>
                  <a:pt x="690" y="31167"/>
                </a:lnTo>
                <a:lnTo>
                  <a:pt x="746" y="31223"/>
                </a:lnTo>
                <a:lnTo>
                  <a:pt x="839" y="31260"/>
                </a:lnTo>
                <a:lnTo>
                  <a:pt x="857" y="31260"/>
                </a:lnTo>
                <a:lnTo>
                  <a:pt x="894" y="31316"/>
                </a:lnTo>
                <a:lnTo>
                  <a:pt x="932" y="31334"/>
                </a:lnTo>
                <a:lnTo>
                  <a:pt x="969" y="31316"/>
                </a:lnTo>
                <a:lnTo>
                  <a:pt x="1006" y="31297"/>
                </a:lnTo>
                <a:lnTo>
                  <a:pt x="1099" y="31241"/>
                </a:lnTo>
                <a:lnTo>
                  <a:pt x="1137" y="31204"/>
                </a:lnTo>
                <a:lnTo>
                  <a:pt x="1174" y="31148"/>
                </a:lnTo>
                <a:lnTo>
                  <a:pt x="1230" y="31036"/>
                </a:lnTo>
                <a:lnTo>
                  <a:pt x="1230" y="30962"/>
                </a:lnTo>
                <a:lnTo>
                  <a:pt x="1230" y="30906"/>
                </a:lnTo>
                <a:lnTo>
                  <a:pt x="1211" y="30832"/>
                </a:lnTo>
                <a:lnTo>
                  <a:pt x="1174" y="30757"/>
                </a:lnTo>
                <a:lnTo>
                  <a:pt x="1137" y="30720"/>
                </a:lnTo>
                <a:lnTo>
                  <a:pt x="1081" y="30664"/>
                </a:lnTo>
                <a:lnTo>
                  <a:pt x="1025" y="30627"/>
                </a:lnTo>
                <a:lnTo>
                  <a:pt x="950" y="30608"/>
                </a:lnTo>
                <a:close/>
                <a:moveTo>
                  <a:pt x="91620" y="31781"/>
                </a:moveTo>
                <a:lnTo>
                  <a:pt x="91564" y="31800"/>
                </a:lnTo>
                <a:lnTo>
                  <a:pt x="91527" y="31818"/>
                </a:lnTo>
                <a:lnTo>
                  <a:pt x="91471" y="31856"/>
                </a:lnTo>
                <a:lnTo>
                  <a:pt x="91434" y="31911"/>
                </a:lnTo>
                <a:lnTo>
                  <a:pt x="91397" y="32004"/>
                </a:lnTo>
                <a:lnTo>
                  <a:pt x="91397" y="32098"/>
                </a:lnTo>
                <a:lnTo>
                  <a:pt x="91434" y="32191"/>
                </a:lnTo>
                <a:lnTo>
                  <a:pt x="91509" y="32247"/>
                </a:lnTo>
                <a:lnTo>
                  <a:pt x="91546" y="32284"/>
                </a:lnTo>
                <a:lnTo>
                  <a:pt x="91602" y="32302"/>
                </a:lnTo>
                <a:lnTo>
                  <a:pt x="91695" y="32302"/>
                </a:lnTo>
                <a:lnTo>
                  <a:pt x="91769" y="32265"/>
                </a:lnTo>
                <a:lnTo>
                  <a:pt x="91844" y="32209"/>
                </a:lnTo>
                <a:lnTo>
                  <a:pt x="91900" y="32135"/>
                </a:lnTo>
                <a:lnTo>
                  <a:pt x="91918" y="32042"/>
                </a:lnTo>
                <a:lnTo>
                  <a:pt x="91900" y="31949"/>
                </a:lnTo>
                <a:lnTo>
                  <a:pt x="91881" y="31911"/>
                </a:lnTo>
                <a:lnTo>
                  <a:pt x="91844" y="31874"/>
                </a:lnTo>
                <a:lnTo>
                  <a:pt x="91788" y="31837"/>
                </a:lnTo>
                <a:lnTo>
                  <a:pt x="91732" y="31800"/>
                </a:lnTo>
                <a:lnTo>
                  <a:pt x="91676" y="31781"/>
                </a:lnTo>
                <a:close/>
                <a:moveTo>
                  <a:pt x="652" y="32340"/>
                </a:moveTo>
                <a:lnTo>
                  <a:pt x="578" y="32358"/>
                </a:lnTo>
                <a:lnTo>
                  <a:pt x="522" y="32377"/>
                </a:lnTo>
                <a:lnTo>
                  <a:pt x="466" y="32414"/>
                </a:lnTo>
                <a:lnTo>
                  <a:pt x="410" y="32451"/>
                </a:lnTo>
                <a:lnTo>
                  <a:pt x="355" y="32507"/>
                </a:lnTo>
                <a:lnTo>
                  <a:pt x="317" y="32563"/>
                </a:lnTo>
                <a:lnTo>
                  <a:pt x="299" y="32637"/>
                </a:lnTo>
                <a:lnTo>
                  <a:pt x="280" y="32693"/>
                </a:lnTo>
                <a:lnTo>
                  <a:pt x="299" y="32768"/>
                </a:lnTo>
                <a:lnTo>
                  <a:pt x="299" y="32824"/>
                </a:lnTo>
                <a:lnTo>
                  <a:pt x="336" y="32880"/>
                </a:lnTo>
                <a:lnTo>
                  <a:pt x="373" y="32935"/>
                </a:lnTo>
                <a:lnTo>
                  <a:pt x="410" y="32973"/>
                </a:lnTo>
                <a:lnTo>
                  <a:pt x="466" y="33010"/>
                </a:lnTo>
                <a:lnTo>
                  <a:pt x="541" y="33028"/>
                </a:lnTo>
                <a:lnTo>
                  <a:pt x="597" y="33047"/>
                </a:lnTo>
                <a:lnTo>
                  <a:pt x="671" y="33047"/>
                </a:lnTo>
                <a:lnTo>
                  <a:pt x="727" y="33028"/>
                </a:lnTo>
                <a:lnTo>
                  <a:pt x="801" y="32991"/>
                </a:lnTo>
                <a:lnTo>
                  <a:pt x="857" y="32954"/>
                </a:lnTo>
                <a:lnTo>
                  <a:pt x="894" y="32917"/>
                </a:lnTo>
                <a:lnTo>
                  <a:pt x="932" y="32861"/>
                </a:lnTo>
                <a:lnTo>
                  <a:pt x="969" y="32805"/>
                </a:lnTo>
                <a:lnTo>
                  <a:pt x="988" y="32731"/>
                </a:lnTo>
                <a:lnTo>
                  <a:pt x="988" y="32656"/>
                </a:lnTo>
                <a:lnTo>
                  <a:pt x="969" y="32582"/>
                </a:lnTo>
                <a:lnTo>
                  <a:pt x="950" y="32526"/>
                </a:lnTo>
                <a:lnTo>
                  <a:pt x="913" y="32470"/>
                </a:lnTo>
                <a:lnTo>
                  <a:pt x="857" y="32414"/>
                </a:lnTo>
                <a:lnTo>
                  <a:pt x="801" y="32377"/>
                </a:lnTo>
                <a:lnTo>
                  <a:pt x="727" y="32358"/>
                </a:lnTo>
                <a:lnTo>
                  <a:pt x="652" y="32340"/>
                </a:lnTo>
                <a:close/>
                <a:moveTo>
                  <a:pt x="91602" y="33401"/>
                </a:moveTo>
                <a:lnTo>
                  <a:pt x="91509" y="33457"/>
                </a:lnTo>
                <a:lnTo>
                  <a:pt x="91453" y="33531"/>
                </a:lnTo>
                <a:lnTo>
                  <a:pt x="91416" y="33606"/>
                </a:lnTo>
                <a:lnTo>
                  <a:pt x="91434" y="33699"/>
                </a:lnTo>
                <a:lnTo>
                  <a:pt x="91471" y="33792"/>
                </a:lnTo>
                <a:lnTo>
                  <a:pt x="91527" y="33848"/>
                </a:lnTo>
                <a:lnTo>
                  <a:pt x="91620" y="33866"/>
                </a:lnTo>
                <a:lnTo>
                  <a:pt x="91732" y="33866"/>
                </a:lnTo>
                <a:lnTo>
                  <a:pt x="91806" y="33829"/>
                </a:lnTo>
                <a:lnTo>
                  <a:pt x="91844" y="33755"/>
                </a:lnTo>
                <a:lnTo>
                  <a:pt x="91881" y="33680"/>
                </a:lnTo>
                <a:lnTo>
                  <a:pt x="91881" y="33587"/>
                </a:lnTo>
                <a:lnTo>
                  <a:pt x="91844" y="33513"/>
                </a:lnTo>
                <a:lnTo>
                  <a:pt x="91788" y="33438"/>
                </a:lnTo>
                <a:lnTo>
                  <a:pt x="91695" y="33401"/>
                </a:lnTo>
                <a:close/>
                <a:moveTo>
                  <a:pt x="708" y="34034"/>
                </a:moveTo>
                <a:lnTo>
                  <a:pt x="652" y="34052"/>
                </a:lnTo>
                <a:lnTo>
                  <a:pt x="597" y="34052"/>
                </a:lnTo>
                <a:lnTo>
                  <a:pt x="541" y="34090"/>
                </a:lnTo>
                <a:lnTo>
                  <a:pt x="504" y="34127"/>
                </a:lnTo>
                <a:lnTo>
                  <a:pt x="466" y="34164"/>
                </a:lnTo>
                <a:lnTo>
                  <a:pt x="429" y="34220"/>
                </a:lnTo>
                <a:lnTo>
                  <a:pt x="410" y="34276"/>
                </a:lnTo>
                <a:lnTo>
                  <a:pt x="410" y="34332"/>
                </a:lnTo>
                <a:lnTo>
                  <a:pt x="410" y="34388"/>
                </a:lnTo>
                <a:lnTo>
                  <a:pt x="429" y="34443"/>
                </a:lnTo>
                <a:lnTo>
                  <a:pt x="485" y="34537"/>
                </a:lnTo>
                <a:lnTo>
                  <a:pt x="578" y="34592"/>
                </a:lnTo>
                <a:lnTo>
                  <a:pt x="671" y="34630"/>
                </a:lnTo>
                <a:lnTo>
                  <a:pt x="746" y="34630"/>
                </a:lnTo>
                <a:lnTo>
                  <a:pt x="801" y="34611"/>
                </a:lnTo>
                <a:lnTo>
                  <a:pt x="857" y="34592"/>
                </a:lnTo>
                <a:lnTo>
                  <a:pt x="894" y="34555"/>
                </a:lnTo>
                <a:lnTo>
                  <a:pt x="932" y="34499"/>
                </a:lnTo>
                <a:lnTo>
                  <a:pt x="969" y="34462"/>
                </a:lnTo>
                <a:lnTo>
                  <a:pt x="988" y="34406"/>
                </a:lnTo>
                <a:lnTo>
                  <a:pt x="988" y="34332"/>
                </a:lnTo>
                <a:lnTo>
                  <a:pt x="988" y="34276"/>
                </a:lnTo>
                <a:lnTo>
                  <a:pt x="969" y="34220"/>
                </a:lnTo>
                <a:lnTo>
                  <a:pt x="913" y="34127"/>
                </a:lnTo>
                <a:lnTo>
                  <a:pt x="820" y="34071"/>
                </a:lnTo>
                <a:lnTo>
                  <a:pt x="708" y="34034"/>
                </a:lnTo>
                <a:close/>
                <a:moveTo>
                  <a:pt x="91620" y="35058"/>
                </a:moveTo>
                <a:lnTo>
                  <a:pt x="91490" y="35076"/>
                </a:lnTo>
                <a:lnTo>
                  <a:pt x="91434" y="35095"/>
                </a:lnTo>
                <a:lnTo>
                  <a:pt x="91378" y="35114"/>
                </a:lnTo>
                <a:lnTo>
                  <a:pt x="91341" y="35170"/>
                </a:lnTo>
                <a:lnTo>
                  <a:pt x="91304" y="35207"/>
                </a:lnTo>
                <a:lnTo>
                  <a:pt x="91267" y="35263"/>
                </a:lnTo>
                <a:lnTo>
                  <a:pt x="91248" y="35337"/>
                </a:lnTo>
                <a:lnTo>
                  <a:pt x="91248" y="35393"/>
                </a:lnTo>
                <a:lnTo>
                  <a:pt x="91267" y="35449"/>
                </a:lnTo>
                <a:lnTo>
                  <a:pt x="91285" y="35505"/>
                </a:lnTo>
                <a:lnTo>
                  <a:pt x="91322" y="35561"/>
                </a:lnTo>
                <a:lnTo>
                  <a:pt x="91360" y="35598"/>
                </a:lnTo>
                <a:lnTo>
                  <a:pt x="91416" y="35635"/>
                </a:lnTo>
                <a:lnTo>
                  <a:pt x="91471" y="35672"/>
                </a:lnTo>
                <a:lnTo>
                  <a:pt x="91658" y="35672"/>
                </a:lnTo>
                <a:lnTo>
                  <a:pt x="91713" y="35654"/>
                </a:lnTo>
                <a:lnTo>
                  <a:pt x="91769" y="35616"/>
                </a:lnTo>
                <a:lnTo>
                  <a:pt x="91806" y="35579"/>
                </a:lnTo>
                <a:lnTo>
                  <a:pt x="91844" y="35523"/>
                </a:lnTo>
                <a:lnTo>
                  <a:pt x="91881" y="35412"/>
                </a:lnTo>
                <a:lnTo>
                  <a:pt x="91862" y="35281"/>
                </a:lnTo>
                <a:lnTo>
                  <a:pt x="91844" y="35225"/>
                </a:lnTo>
                <a:lnTo>
                  <a:pt x="91825" y="35170"/>
                </a:lnTo>
                <a:lnTo>
                  <a:pt x="91788" y="35132"/>
                </a:lnTo>
                <a:lnTo>
                  <a:pt x="91732" y="35095"/>
                </a:lnTo>
                <a:lnTo>
                  <a:pt x="91620" y="35058"/>
                </a:lnTo>
                <a:close/>
                <a:moveTo>
                  <a:pt x="801" y="35821"/>
                </a:moveTo>
                <a:lnTo>
                  <a:pt x="708" y="35840"/>
                </a:lnTo>
                <a:lnTo>
                  <a:pt x="652" y="35858"/>
                </a:lnTo>
                <a:lnTo>
                  <a:pt x="615" y="35877"/>
                </a:lnTo>
                <a:lnTo>
                  <a:pt x="541" y="35970"/>
                </a:lnTo>
                <a:lnTo>
                  <a:pt x="504" y="36082"/>
                </a:lnTo>
                <a:lnTo>
                  <a:pt x="504" y="36138"/>
                </a:lnTo>
                <a:lnTo>
                  <a:pt x="504" y="36194"/>
                </a:lnTo>
                <a:lnTo>
                  <a:pt x="522" y="36249"/>
                </a:lnTo>
                <a:lnTo>
                  <a:pt x="559" y="36305"/>
                </a:lnTo>
                <a:lnTo>
                  <a:pt x="597" y="36342"/>
                </a:lnTo>
                <a:lnTo>
                  <a:pt x="634" y="36380"/>
                </a:lnTo>
                <a:lnTo>
                  <a:pt x="746" y="36417"/>
                </a:lnTo>
                <a:lnTo>
                  <a:pt x="857" y="36417"/>
                </a:lnTo>
                <a:lnTo>
                  <a:pt x="913" y="36398"/>
                </a:lnTo>
                <a:lnTo>
                  <a:pt x="969" y="36361"/>
                </a:lnTo>
                <a:lnTo>
                  <a:pt x="1006" y="36324"/>
                </a:lnTo>
                <a:lnTo>
                  <a:pt x="1043" y="36268"/>
                </a:lnTo>
                <a:lnTo>
                  <a:pt x="1062" y="36212"/>
                </a:lnTo>
                <a:lnTo>
                  <a:pt x="1081" y="36156"/>
                </a:lnTo>
                <a:lnTo>
                  <a:pt x="1081" y="36082"/>
                </a:lnTo>
                <a:lnTo>
                  <a:pt x="1062" y="36026"/>
                </a:lnTo>
                <a:lnTo>
                  <a:pt x="988" y="35914"/>
                </a:lnTo>
                <a:lnTo>
                  <a:pt x="913" y="35858"/>
                </a:lnTo>
                <a:lnTo>
                  <a:pt x="801" y="35821"/>
                </a:lnTo>
                <a:close/>
                <a:moveTo>
                  <a:pt x="91490" y="36827"/>
                </a:moveTo>
                <a:lnTo>
                  <a:pt x="91397" y="36864"/>
                </a:lnTo>
                <a:lnTo>
                  <a:pt x="91341" y="36920"/>
                </a:lnTo>
                <a:lnTo>
                  <a:pt x="91304" y="36957"/>
                </a:lnTo>
                <a:lnTo>
                  <a:pt x="91267" y="37031"/>
                </a:lnTo>
                <a:lnTo>
                  <a:pt x="91248" y="37087"/>
                </a:lnTo>
                <a:lnTo>
                  <a:pt x="91248" y="37162"/>
                </a:lnTo>
                <a:lnTo>
                  <a:pt x="91248" y="37218"/>
                </a:lnTo>
                <a:lnTo>
                  <a:pt x="91267" y="37292"/>
                </a:lnTo>
                <a:lnTo>
                  <a:pt x="91285" y="37348"/>
                </a:lnTo>
                <a:lnTo>
                  <a:pt x="91341" y="37404"/>
                </a:lnTo>
                <a:lnTo>
                  <a:pt x="91397" y="37460"/>
                </a:lnTo>
                <a:lnTo>
                  <a:pt x="91453" y="37497"/>
                </a:lnTo>
                <a:lnTo>
                  <a:pt x="91527" y="37515"/>
                </a:lnTo>
                <a:lnTo>
                  <a:pt x="91602" y="37515"/>
                </a:lnTo>
                <a:lnTo>
                  <a:pt x="91676" y="37497"/>
                </a:lnTo>
                <a:lnTo>
                  <a:pt x="91732" y="37460"/>
                </a:lnTo>
                <a:lnTo>
                  <a:pt x="91788" y="37422"/>
                </a:lnTo>
                <a:lnTo>
                  <a:pt x="91844" y="37366"/>
                </a:lnTo>
                <a:lnTo>
                  <a:pt x="91862" y="37292"/>
                </a:lnTo>
                <a:lnTo>
                  <a:pt x="91881" y="37236"/>
                </a:lnTo>
                <a:lnTo>
                  <a:pt x="91881" y="37162"/>
                </a:lnTo>
                <a:lnTo>
                  <a:pt x="91881" y="37087"/>
                </a:lnTo>
                <a:lnTo>
                  <a:pt x="91862" y="37031"/>
                </a:lnTo>
                <a:lnTo>
                  <a:pt x="91825" y="36957"/>
                </a:lnTo>
                <a:lnTo>
                  <a:pt x="91788" y="36901"/>
                </a:lnTo>
                <a:lnTo>
                  <a:pt x="91695" y="36845"/>
                </a:lnTo>
                <a:lnTo>
                  <a:pt x="91602" y="36827"/>
                </a:lnTo>
                <a:close/>
                <a:moveTo>
                  <a:pt x="597" y="37478"/>
                </a:moveTo>
                <a:lnTo>
                  <a:pt x="522" y="37497"/>
                </a:lnTo>
                <a:lnTo>
                  <a:pt x="466" y="37497"/>
                </a:lnTo>
                <a:lnTo>
                  <a:pt x="392" y="37534"/>
                </a:lnTo>
                <a:lnTo>
                  <a:pt x="336" y="37571"/>
                </a:lnTo>
                <a:lnTo>
                  <a:pt x="299" y="37627"/>
                </a:lnTo>
                <a:lnTo>
                  <a:pt x="261" y="37683"/>
                </a:lnTo>
                <a:lnTo>
                  <a:pt x="243" y="37739"/>
                </a:lnTo>
                <a:lnTo>
                  <a:pt x="224" y="37869"/>
                </a:lnTo>
                <a:lnTo>
                  <a:pt x="224" y="37944"/>
                </a:lnTo>
                <a:lnTo>
                  <a:pt x="243" y="37999"/>
                </a:lnTo>
                <a:lnTo>
                  <a:pt x="280" y="38074"/>
                </a:lnTo>
                <a:lnTo>
                  <a:pt x="317" y="38130"/>
                </a:lnTo>
                <a:lnTo>
                  <a:pt x="373" y="38167"/>
                </a:lnTo>
                <a:lnTo>
                  <a:pt x="429" y="38204"/>
                </a:lnTo>
                <a:lnTo>
                  <a:pt x="485" y="38223"/>
                </a:lnTo>
                <a:lnTo>
                  <a:pt x="615" y="38223"/>
                </a:lnTo>
                <a:lnTo>
                  <a:pt x="690" y="38186"/>
                </a:lnTo>
                <a:lnTo>
                  <a:pt x="746" y="38148"/>
                </a:lnTo>
                <a:lnTo>
                  <a:pt x="783" y="38093"/>
                </a:lnTo>
                <a:lnTo>
                  <a:pt x="820" y="38037"/>
                </a:lnTo>
                <a:lnTo>
                  <a:pt x="839" y="37962"/>
                </a:lnTo>
                <a:lnTo>
                  <a:pt x="839" y="37888"/>
                </a:lnTo>
                <a:lnTo>
                  <a:pt x="857" y="37832"/>
                </a:lnTo>
                <a:lnTo>
                  <a:pt x="876" y="37739"/>
                </a:lnTo>
                <a:lnTo>
                  <a:pt x="857" y="37664"/>
                </a:lnTo>
                <a:lnTo>
                  <a:pt x="820" y="37590"/>
                </a:lnTo>
                <a:lnTo>
                  <a:pt x="764" y="37553"/>
                </a:lnTo>
                <a:lnTo>
                  <a:pt x="708" y="37515"/>
                </a:lnTo>
                <a:lnTo>
                  <a:pt x="652" y="37497"/>
                </a:lnTo>
                <a:lnTo>
                  <a:pt x="597" y="37478"/>
                </a:lnTo>
                <a:close/>
                <a:moveTo>
                  <a:pt x="615" y="39005"/>
                </a:moveTo>
                <a:lnTo>
                  <a:pt x="559" y="39023"/>
                </a:lnTo>
                <a:lnTo>
                  <a:pt x="504" y="39042"/>
                </a:lnTo>
                <a:lnTo>
                  <a:pt x="410" y="39117"/>
                </a:lnTo>
                <a:lnTo>
                  <a:pt x="373" y="39154"/>
                </a:lnTo>
                <a:lnTo>
                  <a:pt x="336" y="39210"/>
                </a:lnTo>
                <a:lnTo>
                  <a:pt x="317" y="39266"/>
                </a:lnTo>
                <a:lnTo>
                  <a:pt x="317" y="39321"/>
                </a:lnTo>
                <a:lnTo>
                  <a:pt x="317" y="39396"/>
                </a:lnTo>
                <a:lnTo>
                  <a:pt x="336" y="39452"/>
                </a:lnTo>
                <a:lnTo>
                  <a:pt x="355" y="39508"/>
                </a:lnTo>
                <a:lnTo>
                  <a:pt x="410" y="39545"/>
                </a:lnTo>
                <a:lnTo>
                  <a:pt x="504" y="39619"/>
                </a:lnTo>
                <a:lnTo>
                  <a:pt x="597" y="39638"/>
                </a:lnTo>
                <a:lnTo>
                  <a:pt x="708" y="39619"/>
                </a:lnTo>
                <a:lnTo>
                  <a:pt x="801" y="39563"/>
                </a:lnTo>
                <a:lnTo>
                  <a:pt x="857" y="39526"/>
                </a:lnTo>
                <a:lnTo>
                  <a:pt x="876" y="39470"/>
                </a:lnTo>
                <a:lnTo>
                  <a:pt x="913" y="39414"/>
                </a:lnTo>
                <a:lnTo>
                  <a:pt x="913" y="39340"/>
                </a:lnTo>
                <a:lnTo>
                  <a:pt x="913" y="39284"/>
                </a:lnTo>
                <a:lnTo>
                  <a:pt x="894" y="39228"/>
                </a:lnTo>
                <a:lnTo>
                  <a:pt x="876" y="39172"/>
                </a:lnTo>
                <a:lnTo>
                  <a:pt x="820" y="39117"/>
                </a:lnTo>
                <a:lnTo>
                  <a:pt x="727" y="39042"/>
                </a:lnTo>
                <a:lnTo>
                  <a:pt x="671" y="39023"/>
                </a:lnTo>
                <a:lnTo>
                  <a:pt x="615" y="39005"/>
                </a:lnTo>
                <a:close/>
                <a:moveTo>
                  <a:pt x="91695" y="38949"/>
                </a:moveTo>
                <a:lnTo>
                  <a:pt x="91620" y="38968"/>
                </a:lnTo>
                <a:lnTo>
                  <a:pt x="91509" y="39042"/>
                </a:lnTo>
                <a:lnTo>
                  <a:pt x="91471" y="39098"/>
                </a:lnTo>
                <a:lnTo>
                  <a:pt x="91434" y="39154"/>
                </a:lnTo>
                <a:lnTo>
                  <a:pt x="91416" y="39210"/>
                </a:lnTo>
                <a:lnTo>
                  <a:pt x="91397" y="39284"/>
                </a:lnTo>
                <a:lnTo>
                  <a:pt x="91397" y="39340"/>
                </a:lnTo>
                <a:lnTo>
                  <a:pt x="91416" y="39396"/>
                </a:lnTo>
                <a:lnTo>
                  <a:pt x="91434" y="39470"/>
                </a:lnTo>
                <a:lnTo>
                  <a:pt x="91471" y="39526"/>
                </a:lnTo>
                <a:lnTo>
                  <a:pt x="91509" y="39563"/>
                </a:lnTo>
                <a:lnTo>
                  <a:pt x="91564" y="39601"/>
                </a:lnTo>
                <a:lnTo>
                  <a:pt x="91620" y="39638"/>
                </a:lnTo>
                <a:lnTo>
                  <a:pt x="91695" y="39657"/>
                </a:lnTo>
                <a:lnTo>
                  <a:pt x="91751" y="39657"/>
                </a:lnTo>
                <a:lnTo>
                  <a:pt x="91825" y="39638"/>
                </a:lnTo>
                <a:lnTo>
                  <a:pt x="91881" y="39619"/>
                </a:lnTo>
                <a:lnTo>
                  <a:pt x="91937" y="39601"/>
                </a:lnTo>
                <a:lnTo>
                  <a:pt x="91993" y="39545"/>
                </a:lnTo>
                <a:lnTo>
                  <a:pt x="92030" y="39489"/>
                </a:lnTo>
                <a:lnTo>
                  <a:pt x="92067" y="39433"/>
                </a:lnTo>
                <a:lnTo>
                  <a:pt x="92086" y="39359"/>
                </a:lnTo>
                <a:lnTo>
                  <a:pt x="92086" y="39303"/>
                </a:lnTo>
                <a:lnTo>
                  <a:pt x="92067" y="39228"/>
                </a:lnTo>
                <a:lnTo>
                  <a:pt x="92049" y="39172"/>
                </a:lnTo>
                <a:lnTo>
                  <a:pt x="92011" y="39098"/>
                </a:lnTo>
                <a:lnTo>
                  <a:pt x="91974" y="39042"/>
                </a:lnTo>
                <a:lnTo>
                  <a:pt x="91918" y="39005"/>
                </a:lnTo>
                <a:lnTo>
                  <a:pt x="91844" y="38968"/>
                </a:lnTo>
                <a:lnTo>
                  <a:pt x="91769" y="38949"/>
                </a:lnTo>
                <a:close/>
                <a:moveTo>
                  <a:pt x="597" y="40476"/>
                </a:moveTo>
                <a:lnTo>
                  <a:pt x="541" y="40494"/>
                </a:lnTo>
                <a:lnTo>
                  <a:pt x="485" y="40513"/>
                </a:lnTo>
                <a:lnTo>
                  <a:pt x="392" y="40587"/>
                </a:lnTo>
                <a:lnTo>
                  <a:pt x="317" y="40699"/>
                </a:lnTo>
                <a:lnTo>
                  <a:pt x="317" y="40755"/>
                </a:lnTo>
                <a:lnTo>
                  <a:pt x="299" y="40811"/>
                </a:lnTo>
                <a:lnTo>
                  <a:pt x="317" y="40885"/>
                </a:lnTo>
                <a:lnTo>
                  <a:pt x="336" y="40941"/>
                </a:lnTo>
                <a:lnTo>
                  <a:pt x="373" y="40997"/>
                </a:lnTo>
                <a:lnTo>
                  <a:pt x="410" y="41034"/>
                </a:lnTo>
                <a:lnTo>
                  <a:pt x="504" y="41090"/>
                </a:lnTo>
                <a:lnTo>
                  <a:pt x="615" y="41109"/>
                </a:lnTo>
                <a:lnTo>
                  <a:pt x="727" y="41090"/>
                </a:lnTo>
                <a:lnTo>
                  <a:pt x="783" y="41053"/>
                </a:lnTo>
                <a:lnTo>
                  <a:pt x="839" y="41016"/>
                </a:lnTo>
                <a:lnTo>
                  <a:pt x="876" y="40960"/>
                </a:lnTo>
                <a:lnTo>
                  <a:pt x="913" y="40904"/>
                </a:lnTo>
                <a:lnTo>
                  <a:pt x="913" y="40848"/>
                </a:lnTo>
                <a:lnTo>
                  <a:pt x="932" y="40774"/>
                </a:lnTo>
                <a:lnTo>
                  <a:pt x="913" y="40699"/>
                </a:lnTo>
                <a:lnTo>
                  <a:pt x="876" y="40643"/>
                </a:lnTo>
                <a:lnTo>
                  <a:pt x="801" y="40550"/>
                </a:lnTo>
                <a:lnTo>
                  <a:pt x="708" y="40494"/>
                </a:lnTo>
                <a:lnTo>
                  <a:pt x="652" y="40476"/>
                </a:lnTo>
                <a:close/>
                <a:moveTo>
                  <a:pt x="91732" y="40625"/>
                </a:moveTo>
                <a:lnTo>
                  <a:pt x="91676" y="40643"/>
                </a:lnTo>
                <a:lnTo>
                  <a:pt x="91620" y="40643"/>
                </a:lnTo>
                <a:lnTo>
                  <a:pt x="91564" y="40680"/>
                </a:lnTo>
                <a:lnTo>
                  <a:pt x="91509" y="40755"/>
                </a:lnTo>
                <a:lnTo>
                  <a:pt x="91471" y="40848"/>
                </a:lnTo>
                <a:lnTo>
                  <a:pt x="91471" y="40941"/>
                </a:lnTo>
                <a:lnTo>
                  <a:pt x="91490" y="41034"/>
                </a:lnTo>
                <a:lnTo>
                  <a:pt x="91527" y="41090"/>
                </a:lnTo>
                <a:lnTo>
                  <a:pt x="91564" y="41127"/>
                </a:lnTo>
                <a:lnTo>
                  <a:pt x="91658" y="41165"/>
                </a:lnTo>
                <a:lnTo>
                  <a:pt x="91769" y="41183"/>
                </a:lnTo>
                <a:lnTo>
                  <a:pt x="91825" y="41165"/>
                </a:lnTo>
                <a:lnTo>
                  <a:pt x="91881" y="41146"/>
                </a:lnTo>
                <a:lnTo>
                  <a:pt x="91918" y="41109"/>
                </a:lnTo>
                <a:lnTo>
                  <a:pt x="91955" y="41071"/>
                </a:lnTo>
                <a:lnTo>
                  <a:pt x="92011" y="40978"/>
                </a:lnTo>
                <a:lnTo>
                  <a:pt x="92011" y="40867"/>
                </a:lnTo>
                <a:lnTo>
                  <a:pt x="91974" y="40774"/>
                </a:lnTo>
                <a:lnTo>
                  <a:pt x="91937" y="40718"/>
                </a:lnTo>
                <a:lnTo>
                  <a:pt x="91900" y="40680"/>
                </a:lnTo>
                <a:lnTo>
                  <a:pt x="91844" y="40662"/>
                </a:lnTo>
                <a:lnTo>
                  <a:pt x="91788" y="40643"/>
                </a:lnTo>
                <a:lnTo>
                  <a:pt x="91732" y="40625"/>
                </a:lnTo>
                <a:close/>
                <a:moveTo>
                  <a:pt x="485" y="42207"/>
                </a:moveTo>
                <a:lnTo>
                  <a:pt x="429" y="42226"/>
                </a:lnTo>
                <a:lnTo>
                  <a:pt x="355" y="42263"/>
                </a:lnTo>
                <a:lnTo>
                  <a:pt x="317" y="42319"/>
                </a:lnTo>
                <a:lnTo>
                  <a:pt x="280" y="42375"/>
                </a:lnTo>
                <a:lnTo>
                  <a:pt x="243" y="42431"/>
                </a:lnTo>
                <a:lnTo>
                  <a:pt x="224" y="42505"/>
                </a:lnTo>
                <a:lnTo>
                  <a:pt x="243" y="42561"/>
                </a:lnTo>
                <a:lnTo>
                  <a:pt x="243" y="42635"/>
                </a:lnTo>
                <a:lnTo>
                  <a:pt x="280" y="42673"/>
                </a:lnTo>
                <a:lnTo>
                  <a:pt x="336" y="42766"/>
                </a:lnTo>
                <a:lnTo>
                  <a:pt x="448" y="42822"/>
                </a:lnTo>
                <a:lnTo>
                  <a:pt x="559" y="42859"/>
                </a:lnTo>
                <a:lnTo>
                  <a:pt x="634" y="42840"/>
                </a:lnTo>
                <a:lnTo>
                  <a:pt x="690" y="42822"/>
                </a:lnTo>
                <a:lnTo>
                  <a:pt x="746" y="42784"/>
                </a:lnTo>
                <a:lnTo>
                  <a:pt x="801" y="42747"/>
                </a:lnTo>
                <a:lnTo>
                  <a:pt x="839" y="42691"/>
                </a:lnTo>
                <a:lnTo>
                  <a:pt x="857" y="42617"/>
                </a:lnTo>
                <a:lnTo>
                  <a:pt x="876" y="42561"/>
                </a:lnTo>
                <a:lnTo>
                  <a:pt x="876" y="42486"/>
                </a:lnTo>
                <a:lnTo>
                  <a:pt x="857" y="42431"/>
                </a:lnTo>
                <a:lnTo>
                  <a:pt x="839" y="42375"/>
                </a:lnTo>
                <a:lnTo>
                  <a:pt x="764" y="42282"/>
                </a:lnTo>
                <a:lnTo>
                  <a:pt x="671" y="42226"/>
                </a:lnTo>
                <a:lnTo>
                  <a:pt x="559" y="42207"/>
                </a:lnTo>
                <a:close/>
                <a:moveTo>
                  <a:pt x="91583" y="42468"/>
                </a:moveTo>
                <a:lnTo>
                  <a:pt x="91527" y="42505"/>
                </a:lnTo>
                <a:lnTo>
                  <a:pt x="91471" y="42524"/>
                </a:lnTo>
                <a:lnTo>
                  <a:pt x="91416" y="42580"/>
                </a:lnTo>
                <a:lnTo>
                  <a:pt x="91378" y="42617"/>
                </a:lnTo>
                <a:lnTo>
                  <a:pt x="91341" y="42673"/>
                </a:lnTo>
                <a:lnTo>
                  <a:pt x="91322" y="42747"/>
                </a:lnTo>
                <a:lnTo>
                  <a:pt x="91304" y="42803"/>
                </a:lnTo>
                <a:lnTo>
                  <a:pt x="91322" y="42877"/>
                </a:lnTo>
                <a:lnTo>
                  <a:pt x="91341" y="42952"/>
                </a:lnTo>
                <a:lnTo>
                  <a:pt x="91378" y="43008"/>
                </a:lnTo>
                <a:lnTo>
                  <a:pt x="91416" y="43045"/>
                </a:lnTo>
                <a:lnTo>
                  <a:pt x="91471" y="43101"/>
                </a:lnTo>
                <a:lnTo>
                  <a:pt x="91527" y="43119"/>
                </a:lnTo>
                <a:lnTo>
                  <a:pt x="91583" y="43138"/>
                </a:lnTo>
                <a:lnTo>
                  <a:pt x="91658" y="43157"/>
                </a:lnTo>
                <a:lnTo>
                  <a:pt x="91713" y="43138"/>
                </a:lnTo>
                <a:lnTo>
                  <a:pt x="91788" y="43119"/>
                </a:lnTo>
                <a:lnTo>
                  <a:pt x="91844" y="43101"/>
                </a:lnTo>
                <a:lnTo>
                  <a:pt x="91900" y="43045"/>
                </a:lnTo>
                <a:lnTo>
                  <a:pt x="91937" y="43008"/>
                </a:lnTo>
                <a:lnTo>
                  <a:pt x="91974" y="42933"/>
                </a:lnTo>
                <a:lnTo>
                  <a:pt x="91993" y="42877"/>
                </a:lnTo>
                <a:lnTo>
                  <a:pt x="91993" y="42803"/>
                </a:lnTo>
                <a:lnTo>
                  <a:pt x="91993" y="42747"/>
                </a:lnTo>
                <a:lnTo>
                  <a:pt x="91974" y="42673"/>
                </a:lnTo>
                <a:lnTo>
                  <a:pt x="91937" y="42617"/>
                </a:lnTo>
                <a:lnTo>
                  <a:pt x="91900" y="42580"/>
                </a:lnTo>
                <a:lnTo>
                  <a:pt x="91844" y="42524"/>
                </a:lnTo>
                <a:lnTo>
                  <a:pt x="91788" y="42505"/>
                </a:lnTo>
                <a:lnTo>
                  <a:pt x="91713" y="42486"/>
                </a:lnTo>
                <a:lnTo>
                  <a:pt x="91658" y="42468"/>
                </a:lnTo>
                <a:close/>
                <a:moveTo>
                  <a:pt x="652" y="43790"/>
                </a:moveTo>
                <a:lnTo>
                  <a:pt x="615" y="43827"/>
                </a:lnTo>
                <a:lnTo>
                  <a:pt x="578" y="43864"/>
                </a:lnTo>
                <a:lnTo>
                  <a:pt x="559" y="43920"/>
                </a:lnTo>
                <a:lnTo>
                  <a:pt x="578" y="43976"/>
                </a:lnTo>
                <a:lnTo>
                  <a:pt x="615" y="44013"/>
                </a:lnTo>
                <a:lnTo>
                  <a:pt x="652" y="44032"/>
                </a:lnTo>
                <a:lnTo>
                  <a:pt x="708" y="44050"/>
                </a:lnTo>
                <a:lnTo>
                  <a:pt x="746" y="44032"/>
                </a:lnTo>
                <a:lnTo>
                  <a:pt x="783" y="44013"/>
                </a:lnTo>
                <a:lnTo>
                  <a:pt x="820" y="43976"/>
                </a:lnTo>
                <a:lnTo>
                  <a:pt x="839" y="43920"/>
                </a:lnTo>
                <a:lnTo>
                  <a:pt x="820" y="43864"/>
                </a:lnTo>
                <a:lnTo>
                  <a:pt x="783" y="43827"/>
                </a:lnTo>
                <a:lnTo>
                  <a:pt x="746" y="43790"/>
                </a:lnTo>
                <a:close/>
                <a:moveTo>
                  <a:pt x="91732" y="44050"/>
                </a:moveTo>
                <a:lnTo>
                  <a:pt x="91639" y="44069"/>
                </a:lnTo>
                <a:lnTo>
                  <a:pt x="91527" y="44125"/>
                </a:lnTo>
                <a:lnTo>
                  <a:pt x="91490" y="44162"/>
                </a:lnTo>
                <a:lnTo>
                  <a:pt x="91471" y="44218"/>
                </a:lnTo>
                <a:lnTo>
                  <a:pt x="91453" y="44274"/>
                </a:lnTo>
                <a:lnTo>
                  <a:pt x="91434" y="44330"/>
                </a:lnTo>
                <a:lnTo>
                  <a:pt x="91453" y="44404"/>
                </a:lnTo>
                <a:lnTo>
                  <a:pt x="91471" y="44460"/>
                </a:lnTo>
                <a:lnTo>
                  <a:pt x="91490" y="44516"/>
                </a:lnTo>
                <a:lnTo>
                  <a:pt x="91527" y="44553"/>
                </a:lnTo>
                <a:lnTo>
                  <a:pt x="91639" y="44609"/>
                </a:lnTo>
                <a:lnTo>
                  <a:pt x="91732" y="44628"/>
                </a:lnTo>
                <a:lnTo>
                  <a:pt x="91844" y="44609"/>
                </a:lnTo>
                <a:lnTo>
                  <a:pt x="91937" y="44553"/>
                </a:lnTo>
                <a:lnTo>
                  <a:pt x="91974" y="44516"/>
                </a:lnTo>
                <a:lnTo>
                  <a:pt x="92011" y="44460"/>
                </a:lnTo>
                <a:lnTo>
                  <a:pt x="92030" y="44404"/>
                </a:lnTo>
                <a:lnTo>
                  <a:pt x="92030" y="44330"/>
                </a:lnTo>
                <a:lnTo>
                  <a:pt x="92030" y="44274"/>
                </a:lnTo>
                <a:lnTo>
                  <a:pt x="92011" y="44218"/>
                </a:lnTo>
                <a:lnTo>
                  <a:pt x="91974" y="44162"/>
                </a:lnTo>
                <a:lnTo>
                  <a:pt x="91937" y="44125"/>
                </a:lnTo>
                <a:lnTo>
                  <a:pt x="91844" y="44069"/>
                </a:lnTo>
                <a:lnTo>
                  <a:pt x="91732" y="44050"/>
                </a:lnTo>
                <a:close/>
                <a:moveTo>
                  <a:pt x="708" y="45093"/>
                </a:moveTo>
                <a:lnTo>
                  <a:pt x="578" y="45112"/>
                </a:lnTo>
                <a:lnTo>
                  <a:pt x="522" y="45112"/>
                </a:lnTo>
                <a:lnTo>
                  <a:pt x="466" y="45149"/>
                </a:lnTo>
                <a:lnTo>
                  <a:pt x="429" y="45186"/>
                </a:lnTo>
                <a:lnTo>
                  <a:pt x="392" y="45242"/>
                </a:lnTo>
                <a:lnTo>
                  <a:pt x="355" y="45298"/>
                </a:lnTo>
                <a:lnTo>
                  <a:pt x="355" y="45372"/>
                </a:lnTo>
                <a:lnTo>
                  <a:pt x="355" y="45428"/>
                </a:lnTo>
                <a:lnTo>
                  <a:pt x="355" y="45484"/>
                </a:lnTo>
                <a:lnTo>
                  <a:pt x="392" y="45540"/>
                </a:lnTo>
                <a:lnTo>
                  <a:pt x="429" y="45577"/>
                </a:lnTo>
                <a:lnTo>
                  <a:pt x="522" y="45652"/>
                </a:lnTo>
                <a:lnTo>
                  <a:pt x="652" y="45689"/>
                </a:lnTo>
                <a:lnTo>
                  <a:pt x="708" y="45689"/>
                </a:lnTo>
                <a:lnTo>
                  <a:pt x="783" y="45670"/>
                </a:lnTo>
                <a:lnTo>
                  <a:pt x="839" y="45652"/>
                </a:lnTo>
                <a:lnTo>
                  <a:pt x="876" y="45614"/>
                </a:lnTo>
                <a:lnTo>
                  <a:pt x="932" y="45577"/>
                </a:lnTo>
                <a:lnTo>
                  <a:pt x="969" y="45540"/>
                </a:lnTo>
                <a:lnTo>
                  <a:pt x="988" y="45465"/>
                </a:lnTo>
                <a:lnTo>
                  <a:pt x="1006" y="45409"/>
                </a:lnTo>
                <a:lnTo>
                  <a:pt x="988" y="45354"/>
                </a:lnTo>
                <a:lnTo>
                  <a:pt x="988" y="45298"/>
                </a:lnTo>
                <a:lnTo>
                  <a:pt x="950" y="45242"/>
                </a:lnTo>
                <a:lnTo>
                  <a:pt x="913" y="45186"/>
                </a:lnTo>
                <a:lnTo>
                  <a:pt x="876" y="45149"/>
                </a:lnTo>
                <a:lnTo>
                  <a:pt x="820" y="45112"/>
                </a:lnTo>
                <a:lnTo>
                  <a:pt x="764" y="45093"/>
                </a:lnTo>
                <a:close/>
                <a:moveTo>
                  <a:pt x="91695" y="45093"/>
                </a:moveTo>
                <a:lnTo>
                  <a:pt x="91620" y="45112"/>
                </a:lnTo>
                <a:lnTo>
                  <a:pt x="91546" y="45130"/>
                </a:lnTo>
                <a:lnTo>
                  <a:pt x="91490" y="45167"/>
                </a:lnTo>
                <a:lnTo>
                  <a:pt x="91434" y="45223"/>
                </a:lnTo>
                <a:lnTo>
                  <a:pt x="91378" y="45279"/>
                </a:lnTo>
                <a:lnTo>
                  <a:pt x="91360" y="45354"/>
                </a:lnTo>
                <a:lnTo>
                  <a:pt x="91341" y="45428"/>
                </a:lnTo>
                <a:lnTo>
                  <a:pt x="91341" y="45503"/>
                </a:lnTo>
                <a:lnTo>
                  <a:pt x="91360" y="45558"/>
                </a:lnTo>
                <a:lnTo>
                  <a:pt x="91378" y="45614"/>
                </a:lnTo>
                <a:lnTo>
                  <a:pt x="91416" y="45670"/>
                </a:lnTo>
                <a:lnTo>
                  <a:pt x="91453" y="45726"/>
                </a:lnTo>
                <a:lnTo>
                  <a:pt x="91564" y="45782"/>
                </a:lnTo>
                <a:lnTo>
                  <a:pt x="91620" y="45800"/>
                </a:lnTo>
                <a:lnTo>
                  <a:pt x="91695" y="45819"/>
                </a:lnTo>
                <a:lnTo>
                  <a:pt x="91769" y="45800"/>
                </a:lnTo>
                <a:lnTo>
                  <a:pt x="91844" y="45782"/>
                </a:lnTo>
                <a:lnTo>
                  <a:pt x="91900" y="45745"/>
                </a:lnTo>
                <a:lnTo>
                  <a:pt x="91955" y="45689"/>
                </a:lnTo>
                <a:lnTo>
                  <a:pt x="91993" y="45633"/>
                </a:lnTo>
                <a:lnTo>
                  <a:pt x="92030" y="45558"/>
                </a:lnTo>
                <a:lnTo>
                  <a:pt x="92049" y="45484"/>
                </a:lnTo>
                <a:lnTo>
                  <a:pt x="92049" y="45409"/>
                </a:lnTo>
                <a:lnTo>
                  <a:pt x="92030" y="45354"/>
                </a:lnTo>
                <a:lnTo>
                  <a:pt x="92011" y="45298"/>
                </a:lnTo>
                <a:lnTo>
                  <a:pt x="91974" y="45242"/>
                </a:lnTo>
                <a:lnTo>
                  <a:pt x="91937" y="45186"/>
                </a:lnTo>
                <a:lnTo>
                  <a:pt x="91825" y="45130"/>
                </a:lnTo>
                <a:lnTo>
                  <a:pt x="91695" y="45093"/>
                </a:lnTo>
                <a:close/>
                <a:moveTo>
                  <a:pt x="504" y="46769"/>
                </a:moveTo>
                <a:lnTo>
                  <a:pt x="448" y="46787"/>
                </a:lnTo>
                <a:lnTo>
                  <a:pt x="392" y="46824"/>
                </a:lnTo>
                <a:lnTo>
                  <a:pt x="336" y="46862"/>
                </a:lnTo>
                <a:lnTo>
                  <a:pt x="280" y="46918"/>
                </a:lnTo>
                <a:lnTo>
                  <a:pt x="206" y="47066"/>
                </a:lnTo>
                <a:lnTo>
                  <a:pt x="187" y="47141"/>
                </a:lnTo>
                <a:lnTo>
                  <a:pt x="187" y="47215"/>
                </a:lnTo>
                <a:lnTo>
                  <a:pt x="187" y="47290"/>
                </a:lnTo>
                <a:lnTo>
                  <a:pt x="224" y="47364"/>
                </a:lnTo>
                <a:lnTo>
                  <a:pt x="261" y="47420"/>
                </a:lnTo>
                <a:lnTo>
                  <a:pt x="317" y="47476"/>
                </a:lnTo>
                <a:lnTo>
                  <a:pt x="392" y="47513"/>
                </a:lnTo>
                <a:lnTo>
                  <a:pt x="448" y="47532"/>
                </a:lnTo>
                <a:lnTo>
                  <a:pt x="522" y="47551"/>
                </a:lnTo>
                <a:lnTo>
                  <a:pt x="597" y="47532"/>
                </a:lnTo>
                <a:lnTo>
                  <a:pt x="652" y="47513"/>
                </a:lnTo>
                <a:lnTo>
                  <a:pt x="727" y="47476"/>
                </a:lnTo>
                <a:lnTo>
                  <a:pt x="783" y="47439"/>
                </a:lnTo>
                <a:lnTo>
                  <a:pt x="820" y="47383"/>
                </a:lnTo>
                <a:lnTo>
                  <a:pt x="894" y="47234"/>
                </a:lnTo>
                <a:lnTo>
                  <a:pt x="913" y="47160"/>
                </a:lnTo>
                <a:lnTo>
                  <a:pt x="913" y="47085"/>
                </a:lnTo>
                <a:lnTo>
                  <a:pt x="913" y="47011"/>
                </a:lnTo>
                <a:lnTo>
                  <a:pt x="876" y="46936"/>
                </a:lnTo>
                <a:lnTo>
                  <a:pt x="839" y="46880"/>
                </a:lnTo>
                <a:lnTo>
                  <a:pt x="764" y="46824"/>
                </a:lnTo>
                <a:lnTo>
                  <a:pt x="708" y="46787"/>
                </a:lnTo>
                <a:lnTo>
                  <a:pt x="634" y="46769"/>
                </a:lnTo>
                <a:close/>
                <a:moveTo>
                  <a:pt x="91658" y="47215"/>
                </a:moveTo>
                <a:lnTo>
                  <a:pt x="91546" y="47234"/>
                </a:lnTo>
                <a:lnTo>
                  <a:pt x="91471" y="47290"/>
                </a:lnTo>
                <a:lnTo>
                  <a:pt x="91434" y="47327"/>
                </a:lnTo>
                <a:lnTo>
                  <a:pt x="91397" y="47364"/>
                </a:lnTo>
                <a:lnTo>
                  <a:pt x="91397" y="47420"/>
                </a:lnTo>
                <a:lnTo>
                  <a:pt x="91378" y="47476"/>
                </a:lnTo>
                <a:lnTo>
                  <a:pt x="91397" y="47551"/>
                </a:lnTo>
                <a:lnTo>
                  <a:pt x="91397" y="47606"/>
                </a:lnTo>
                <a:lnTo>
                  <a:pt x="91434" y="47644"/>
                </a:lnTo>
                <a:lnTo>
                  <a:pt x="91471" y="47681"/>
                </a:lnTo>
                <a:lnTo>
                  <a:pt x="91546" y="47737"/>
                </a:lnTo>
                <a:lnTo>
                  <a:pt x="91751" y="47737"/>
                </a:lnTo>
                <a:lnTo>
                  <a:pt x="91844" y="47681"/>
                </a:lnTo>
                <a:lnTo>
                  <a:pt x="91881" y="47644"/>
                </a:lnTo>
                <a:lnTo>
                  <a:pt x="91900" y="47606"/>
                </a:lnTo>
                <a:lnTo>
                  <a:pt x="91918" y="47551"/>
                </a:lnTo>
                <a:lnTo>
                  <a:pt x="91918" y="47476"/>
                </a:lnTo>
                <a:lnTo>
                  <a:pt x="91918" y="47420"/>
                </a:lnTo>
                <a:lnTo>
                  <a:pt x="91900" y="47364"/>
                </a:lnTo>
                <a:lnTo>
                  <a:pt x="91881" y="47327"/>
                </a:lnTo>
                <a:lnTo>
                  <a:pt x="91844" y="47290"/>
                </a:lnTo>
                <a:lnTo>
                  <a:pt x="91751" y="47234"/>
                </a:lnTo>
                <a:lnTo>
                  <a:pt x="91658" y="47215"/>
                </a:lnTo>
                <a:close/>
                <a:moveTo>
                  <a:pt x="504" y="48295"/>
                </a:moveTo>
                <a:lnTo>
                  <a:pt x="429" y="48333"/>
                </a:lnTo>
                <a:lnTo>
                  <a:pt x="373" y="48407"/>
                </a:lnTo>
                <a:lnTo>
                  <a:pt x="355" y="48481"/>
                </a:lnTo>
                <a:lnTo>
                  <a:pt x="336" y="48556"/>
                </a:lnTo>
                <a:lnTo>
                  <a:pt x="336" y="48630"/>
                </a:lnTo>
                <a:lnTo>
                  <a:pt x="355" y="48705"/>
                </a:lnTo>
                <a:lnTo>
                  <a:pt x="373" y="48779"/>
                </a:lnTo>
                <a:lnTo>
                  <a:pt x="410" y="48835"/>
                </a:lnTo>
                <a:lnTo>
                  <a:pt x="466" y="48891"/>
                </a:lnTo>
                <a:lnTo>
                  <a:pt x="522" y="48928"/>
                </a:lnTo>
                <a:lnTo>
                  <a:pt x="597" y="48947"/>
                </a:lnTo>
                <a:lnTo>
                  <a:pt x="671" y="48928"/>
                </a:lnTo>
                <a:lnTo>
                  <a:pt x="746" y="48891"/>
                </a:lnTo>
                <a:lnTo>
                  <a:pt x="820" y="48835"/>
                </a:lnTo>
                <a:lnTo>
                  <a:pt x="857" y="48779"/>
                </a:lnTo>
                <a:lnTo>
                  <a:pt x="894" y="48705"/>
                </a:lnTo>
                <a:lnTo>
                  <a:pt x="913" y="48612"/>
                </a:lnTo>
                <a:lnTo>
                  <a:pt x="913" y="48519"/>
                </a:lnTo>
                <a:lnTo>
                  <a:pt x="876" y="48444"/>
                </a:lnTo>
                <a:lnTo>
                  <a:pt x="820" y="48370"/>
                </a:lnTo>
                <a:lnTo>
                  <a:pt x="746" y="48333"/>
                </a:lnTo>
                <a:lnTo>
                  <a:pt x="671" y="48295"/>
                </a:lnTo>
                <a:close/>
                <a:moveTo>
                  <a:pt x="91658" y="48630"/>
                </a:moveTo>
                <a:lnTo>
                  <a:pt x="91564" y="48649"/>
                </a:lnTo>
                <a:lnTo>
                  <a:pt x="91471" y="48705"/>
                </a:lnTo>
                <a:lnTo>
                  <a:pt x="91434" y="48742"/>
                </a:lnTo>
                <a:lnTo>
                  <a:pt x="91397" y="48798"/>
                </a:lnTo>
                <a:lnTo>
                  <a:pt x="91360" y="48891"/>
                </a:lnTo>
                <a:lnTo>
                  <a:pt x="91378" y="49003"/>
                </a:lnTo>
                <a:lnTo>
                  <a:pt x="91397" y="49059"/>
                </a:lnTo>
                <a:lnTo>
                  <a:pt x="91434" y="49114"/>
                </a:lnTo>
                <a:lnTo>
                  <a:pt x="91471" y="49152"/>
                </a:lnTo>
                <a:lnTo>
                  <a:pt x="91509" y="49170"/>
                </a:lnTo>
                <a:lnTo>
                  <a:pt x="91620" y="49208"/>
                </a:lnTo>
                <a:lnTo>
                  <a:pt x="91732" y="49208"/>
                </a:lnTo>
                <a:lnTo>
                  <a:pt x="91788" y="49189"/>
                </a:lnTo>
                <a:lnTo>
                  <a:pt x="91825" y="49152"/>
                </a:lnTo>
                <a:lnTo>
                  <a:pt x="91881" y="49114"/>
                </a:lnTo>
                <a:lnTo>
                  <a:pt x="91900" y="49059"/>
                </a:lnTo>
                <a:lnTo>
                  <a:pt x="91937" y="49003"/>
                </a:lnTo>
                <a:lnTo>
                  <a:pt x="91937" y="48947"/>
                </a:lnTo>
                <a:lnTo>
                  <a:pt x="91937" y="48872"/>
                </a:lnTo>
                <a:lnTo>
                  <a:pt x="91937" y="48817"/>
                </a:lnTo>
                <a:lnTo>
                  <a:pt x="91900" y="48761"/>
                </a:lnTo>
                <a:lnTo>
                  <a:pt x="91862" y="48723"/>
                </a:lnTo>
                <a:lnTo>
                  <a:pt x="91769" y="48668"/>
                </a:lnTo>
                <a:lnTo>
                  <a:pt x="91658" y="48630"/>
                </a:lnTo>
                <a:close/>
                <a:moveTo>
                  <a:pt x="26755" y="49990"/>
                </a:moveTo>
                <a:lnTo>
                  <a:pt x="26736" y="50008"/>
                </a:lnTo>
                <a:lnTo>
                  <a:pt x="26744" y="50004"/>
                </a:lnTo>
                <a:lnTo>
                  <a:pt x="26755" y="49990"/>
                </a:lnTo>
                <a:close/>
                <a:moveTo>
                  <a:pt x="48836" y="50027"/>
                </a:moveTo>
                <a:lnTo>
                  <a:pt x="48817" y="50045"/>
                </a:lnTo>
                <a:lnTo>
                  <a:pt x="48825" y="50040"/>
                </a:lnTo>
                <a:lnTo>
                  <a:pt x="48825" y="50040"/>
                </a:lnTo>
                <a:lnTo>
                  <a:pt x="48836" y="50027"/>
                </a:lnTo>
                <a:close/>
                <a:moveTo>
                  <a:pt x="39192" y="49952"/>
                </a:moveTo>
                <a:lnTo>
                  <a:pt x="39155" y="49971"/>
                </a:lnTo>
                <a:lnTo>
                  <a:pt x="39099" y="50008"/>
                </a:lnTo>
                <a:lnTo>
                  <a:pt x="39062" y="50045"/>
                </a:lnTo>
                <a:lnTo>
                  <a:pt x="39024" y="50083"/>
                </a:lnTo>
                <a:lnTo>
                  <a:pt x="38987" y="50194"/>
                </a:lnTo>
                <a:lnTo>
                  <a:pt x="38987" y="50250"/>
                </a:lnTo>
                <a:lnTo>
                  <a:pt x="39006" y="50306"/>
                </a:lnTo>
                <a:lnTo>
                  <a:pt x="39024" y="50362"/>
                </a:lnTo>
                <a:lnTo>
                  <a:pt x="39062" y="50418"/>
                </a:lnTo>
                <a:lnTo>
                  <a:pt x="39136" y="50474"/>
                </a:lnTo>
                <a:lnTo>
                  <a:pt x="39248" y="50492"/>
                </a:lnTo>
                <a:lnTo>
                  <a:pt x="39341" y="50492"/>
                </a:lnTo>
                <a:lnTo>
                  <a:pt x="39434" y="50455"/>
                </a:lnTo>
                <a:lnTo>
                  <a:pt x="39471" y="50399"/>
                </a:lnTo>
                <a:lnTo>
                  <a:pt x="39508" y="50362"/>
                </a:lnTo>
                <a:lnTo>
                  <a:pt x="39546" y="50250"/>
                </a:lnTo>
                <a:lnTo>
                  <a:pt x="39546" y="50194"/>
                </a:lnTo>
                <a:lnTo>
                  <a:pt x="39546" y="50157"/>
                </a:lnTo>
                <a:lnTo>
                  <a:pt x="39527" y="50101"/>
                </a:lnTo>
                <a:lnTo>
                  <a:pt x="39490" y="50045"/>
                </a:lnTo>
                <a:lnTo>
                  <a:pt x="39453" y="50008"/>
                </a:lnTo>
                <a:lnTo>
                  <a:pt x="39397" y="49971"/>
                </a:lnTo>
                <a:lnTo>
                  <a:pt x="39304" y="49952"/>
                </a:lnTo>
                <a:close/>
                <a:moveTo>
                  <a:pt x="42692" y="49915"/>
                </a:moveTo>
                <a:lnTo>
                  <a:pt x="42636" y="49934"/>
                </a:lnTo>
                <a:lnTo>
                  <a:pt x="42562" y="49952"/>
                </a:lnTo>
                <a:lnTo>
                  <a:pt x="42524" y="49971"/>
                </a:lnTo>
                <a:lnTo>
                  <a:pt x="42487" y="50008"/>
                </a:lnTo>
                <a:lnTo>
                  <a:pt x="42431" y="50101"/>
                </a:lnTo>
                <a:lnTo>
                  <a:pt x="42413" y="50213"/>
                </a:lnTo>
                <a:lnTo>
                  <a:pt x="42431" y="50325"/>
                </a:lnTo>
                <a:lnTo>
                  <a:pt x="42487" y="50418"/>
                </a:lnTo>
                <a:lnTo>
                  <a:pt x="42524" y="50455"/>
                </a:lnTo>
                <a:lnTo>
                  <a:pt x="42562" y="50492"/>
                </a:lnTo>
                <a:lnTo>
                  <a:pt x="42636" y="50511"/>
                </a:lnTo>
                <a:lnTo>
                  <a:pt x="42767" y="50511"/>
                </a:lnTo>
                <a:lnTo>
                  <a:pt x="42822" y="50492"/>
                </a:lnTo>
                <a:lnTo>
                  <a:pt x="42878" y="50455"/>
                </a:lnTo>
                <a:lnTo>
                  <a:pt x="42915" y="50418"/>
                </a:lnTo>
                <a:lnTo>
                  <a:pt x="42971" y="50325"/>
                </a:lnTo>
                <a:lnTo>
                  <a:pt x="42990" y="50213"/>
                </a:lnTo>
                <a:lnTo>
                  <a:pt x="42971" y="50101"/>
                </a:lnTo>
                <a:lnTo>
                  <a:pt x="42915" y="50008"/>
                </a:lnTo>
                <a:lnTo>
                  <a:pt x="42878" y="49971"/>
                </a:lnTo>
                <a:lnTo>
                  <a:pt x="42822" y="49952"/>
                </a:lnTo>
                <a:lnTo>
                  <a:pt x="42767" y="49934"/>
                </a:lnTo>
                <a:lnTo>
                  <a:pt x="42692" y="49915"/>
                </a:lnTo>
                <a:close/>
                <a:moveTo>
                  <a:pt x="16422" y="49896"/>
                </a:moveTo>
                <a:lnTo>
                  <a:pt x="16366" y="49915"/>
                </a:lnTo>
                <a:lnTo>
                  <a:pt x="16310" y="49915"/>
                </a:lnTo>
                <a:lnTo>
                  <a:pt x="16217" y="49990"/>
                </a:lnTo>
                <a:lnTo>
                  <a:pt x="16143" y="50083"/>
                </a:lnTo>
                <a:lnTo>
                  <a:pt x="16124" y="50194"/>
                </a:lnTo>
                <a:lnTo>
                  <a:pt x="16105" y="50250"/>
                </a:lnTo>
                <a:lnTo>
                  <a:pt x="16124" y="50325"/>
                </a:lnTo>
                <a:lnTo>
                  <a:pt x="16161" y="50381"/>
                </a:lnTo>
                <a:lnTo>
                  <a:pt x="16199" y="50436"/>
                </a:lnTo>
                <a:lnTo>
                  <a:pt x="16236" y="50474"/>
                </a:lnTo>
                <a:lnTo>
                  <a:pt x="16292" y="50511"/>
                </a:lnTo>
                <a:lnTo>
                  <a:pt x="16366" y="50529"/>
                </a:lnTo>
                <a:lnTo>
                  <a:pt x="16478" y="50529"/>
                </a:lnTo>
                <a:lnTo>
                  <a:pt x="16534" y="50511"/>
                </a:lnTo>
                <a:lnTo>
                  <a:pt x="16627" y="50455"/>
                </a:lnTo>
                <a:lnTo>
                  <a:pt x="16701" y="50362"/>
                </a:lnTo>
                <a:lnTo>
                  <a:pt x="16738" y="50250"/>
                </a:lnTo>
                <a:lnTo>
                  <a:pt x="16738" y="50194"/>
                </a:lnTo>
                <a:lnTo>
                  <a:pt x="16738" y="50120"/>
                </a:lnTo>
                <a:lnTo>
                  <a:pt x="16701" y="50064"/>
                </a:lnTo>
                <a:lnTo>
                  <a:pt x="16664" y="50008"/>
                </a:lnTo>
                <a:lnTo>
                  <a:pt x="16608" y="49971"/>
                </a:lnTo>
                <a:lnTo>
                  <a:pt x="16552" y="49934"/>
                </a:lnTo>
                <a:lnTo>
                  <a:pt x="16496" y="49915"/>
                </a:lnTo>
                <a:lnTo>
                  <a:pt x="16422" y="49896"/>
                </a:lnTo>
                <a:close/>
                <a:moveTo>
                  <a:pt x="32024" y="50064"/>
                </a:moveTo>
                <a:lnTo>
                  <a:pt x="31931" y="50083"/>
                </a:lnTo>
                <a:lnTo>
                  <a:pt x="31856" y="50120"/>
                </a:lnTo>
                <a:lnTo>
                  <a:pt x="31782" y="50213"/>
                </a:lnTo>
                <a:lnTo>
                  <a:pt x="31763" y="50250"/>
                </a:lnTo>
                <a:lnTo>
                  <a:pt x="31763" y="50306"/>
                </a:lnTo>
                <a:lnTo>
                  <a:pt x="31782" y="50381"/>
                </a:lnTo>
                <a:lnTo>
                  <a:pt x="31838" y="50474"/>
                </a:lnTo>
                <a:lnTo>
                  <a:pt x="31912" y="50529"/>
                </a:lnTo>
                <a:lnTo>
                  <a:pt x="32005" y="50548"/>
                </a:lnTo>
                <a:lnTo>
                  <a:pt x="32098" y="50511"/>
                </a:lnTo>
                <a:lnTo>
                  <a:pt x="32154" y="50474"/>
                </a:lnTo>
                <a:lnTo>
                  <a:pt x="32210" y="50399"/>
                </a:lnTo>
                <a:lnTo>
                  <a:pt x="32229" y="50325"/>
                </a:lnTo>
                <a:lnTo>
                  <a:pt x="32229" y="50232"/>
                </a:lnTo>
                <a:lnTo>
                  <a:pt x="32191" y="50157"/>
                </a:lnTo>
                <a:lnTo>
                  <a:pt x="32117" y="50101"/>
                </a:lnTo>
                <a:lnTo>
                  <a:pt x="32024" y="50064"/>
                </a:lnTo>
                <a:close/>
                <a:moveTo>
                  <a:pt x="30404" y="50045"/>
                </a:moveTo>
                <a:lnTo>
                  <a:pt x="30311" y="50064"/>
                </a:lnTo>
                <a:lnTo>
                  <a:pt x="30274" y="50083"/>
                </a:lnTo>
                <a:lnTo>
                  <a:pt x="30237" y="50120"/>
                </a:lnTo>
                <a:lnTo>
                  <a:pt x="30181" y="50176"/>
                </a:lnTo>
                <a:lnTo>
                  <a:pt x="30162" y="50232"/>
                </a:lnTo>
                <a:lnTo>
                  <a:pt x="30143" y="50287"/>
                </a:lnTo>
                <a:lnTo>
                  <a:pt x="30143" y="50343"/>
                </a:lnTo>
                <a:lnTo>
                  <a:pt x="30162" y="50381"/>
                </a:lnTo>
                <a:lnTo>
                  <a:pt x="30181" y="50436"/>
                </a:lnTo>
                <a:lnTo>
                  <a:pt x="30218" y="50492"/>
                </a:lnTo>
                <a:lnTo>
                  <a:pt x="30274" y="50529"/>
                </a:lnTo>
                <a:lnTo>
                  <a:pt x="30367" y="50567"/>
                </a:lnTo>
                <a:lnTo>
                  <a:pt x="30460" y="50548"/>
                </a:lnTo>
                <a:lnTo>
                  <a:pt x="30553" y="50529"/>
                </a:lnTo>
                <a:lnTo>
                  <a:pt x="30609" y="50455"/>
                </a:lnTo>
                <a:lnTo>
                  <a:pt x="30646" y="50418"/>
                </a:lnTo>
                <a:lnTo>
                  <a:pt x="30665" y="50362"/>
                </a:lnTo>
                <a:lnTo>
                  <a:pt x="30665" y="50269"/>
                </a:lnTo>
                <a:lnTo>
                  <a:pt x="30628" y="50194"/>
                </a:lnTo>
                <a:lnTo>
                  <a:pt x="30572" y="50120"/>
                </a:lnTo>
                <a:lnTo>
                  <a:pt x="30497" y="50064"/>
                </a:lnTo>
                <a:lnTo>
                  <a:pt x="30404" y="50045"/>
                </a:lnTo>
                <a:close/>
                <a:moveTo>
                  <a:pt x="37628" y="49878"/>
                </a:moveTo>
                <a:lnTo>
                  <a:pt x="37553" y="49896"/>
                </a:lnTo>
                <a:lnTo>
                  <a:pt x="37498" y="49915"/>
                </a:lnTo>
                <a:lnTo>
                  <a:pt x="37442" y="49971"/>
                </a:lnTo>
                <a:lnTo>
                  <a:pt x="37386" y="50008"/>
                </a:lnTo>
                <a:lnTo>
                  <a:pt x="37349" y="50064"/>
                </a:lnTo>
                <a:lnTo>
                  <a:pt x="37311" y="50138"/>
                </a:lnTo>
                <a:lnTo>
                  <a:pt x="37311" y="50213"/>
                </a:lnTo>
                <a:lnTo>
                  <a:pt x="37311" y="50269"/>
                </a:lnTo>
                <a:lnTo>
                  <a:pt x="37330" y="50343"/>
                </a:lnTo>
                <a:lnTo>
                  <a:pt x="37367" y="50399"/>
                </a:lnTo>
                <a:lnTo>
                  <a:pt x="37423" y="50455"/>
                </a:lnTo>
                <a:lnTo>
                  <a:pt x="37479" y="50511"/>
                </a:lnTo>
                <a:lnTo>
                  <a:pt x="37535" y="50529"/>
                </a:lnTo>
                <a:lnTo>
                  <a:pt x="37591" y="50548"/>
                </a:lnTo>
                <a:lnTo>
                  <a:pt x="37665" y="50567"/>
                </a:lnTo>
                <a:lnTo>
                  <a:pt x="37721" y="50567"/>
                </a:lnTo>
                <a:lnTo>
                  <a:pt x="37795" y="50548"/>
                </a:lnTo>
                <a:lnTo>
                  <a:pt x="37851" y="50511"/>
                </a:lnTo>
                <a:lnTo>
                  <a:pt x="37889" y="50474"/>
                </a:lnTo>
                <a:lnTo>
                  <a:pt x="37944" y="50436"/>
                </a:lnTo>
                <a:lnTo>
                  <a:pt x="37982" y="50381"/>
                </a:lnTo>
                <a:lnTo>
                  <a:pt x="38000" y="50325"/>
                </a:lnTo>
                <a:lnTo>
                  <a:pt x="38019" y="50250"/>
                </a:lnTo>
                <a:lnTo>
                  <a:pt x="38019" y="50176"/>
                </a:lnTo>
                <a:lnTo>
                  <a:pt x="38000" y="50120"/>
                </a:lnTo>
                <a:lnTo>
                  <a:pt x="37963" y="50045"/>
                </a:lnTo>
                <a:lnTo>
                  <a:pt x="37926" y="49990"/>
                </a:lnTo>
                <a:lnTo>
                  <a:pt x="37889" y="49952"/>
                </a:lnTo>
                <a:lnTo>
                  <a:pt x="37833" y="49915"/>
                </a:lnTo>
                <a:lnTo>
                  <a:pt x="37758" y="49878"/>
                </a:lnTo>
                <a:close/>
                <a:moveTo>
                  <a:pt x="48985" y="49971"/>
                </a:moveTo>
                <a:lnTo>
                  <a:pt x="48929" y="49990"/>
                </a:lnTo>
                <a:lnTo>
                  <a:pt x="48873" y="50008"/>
                </a:lnTo>
                <a:lnTo>
                  <a:pt x="48825" y="50040"/>
                </a:lnTo>
                <a:lnTo>
                  <a:pt x="48825" y="50040"/>
                </a:lnTo>
                <a:lnTo>
                  <a:pt x="48762" y="50120"/>
                </a:lnTo>
                <a:lnTo>
                  <a:pt x="48724" y="50176"/>
                </a:lnTo>
                <a:lnTo>
                  <a:pt x="48724" y="50232"/>
                </a:lnTo>
                <a:lnTo>
                  <a:pt x="48743" y="50287"/>
                </a:lnTo>
                <a:lnTo>
                  <a:pt x="48762" y="50343"/>
                </a:lnTo>
                <a:lnTo>
                  <a:pt x="48817" y="50362"/>
                </a:lnTo>
                <a:lnTo>
                  <a:pt x="48855" y="50381"/>
                </a:lnTo>
                <a:lnTo>
                  <a:pt x="48855" y="50399"/>
                </a:lnTo>
                <a:lnTo>
                  <a:pt x="48873" y="50399"/>
                </a:lnTo>
                <a:lnTo>
                  <a:pt x="48910" y="50418"/>
                </a:lnTo>
                <a:lnTo>
                  <a:pt x="48892" y="50418"/>
                </a:lnTo>
                <a:lnTo>
                  <a:pt x="48910" y="50436"/>
                </a:lnTo>
                <a:lnTo>
                  <a:pt x="48966" y="50492"/>
                </a:lnTo>
                <a:lnTo>
                  <a:pt x="49041" y="50548"/>
                </a:lnTo>
                <a:lnTo>
                  <a:pt x="49115" y="50567"/>
                </a:lnTo>
                <a:lnTo>
                  <a:pt x="49190" y="50548"/>
                </a:lnTo>
                <a:lnTo>
                  <a:pt x="49264" y="50529"/>
                </a:lnTo>
                <a:lnTo>
                  <a:pt x="49320" y="50492"/>
                </a:lnTo>
                <a:lnTo>
                  <a:pt x="49376" y="50418"/>
                </a:lnTo>
                <a:lnTo>
                  <a:pt x="49395" y="50343"/>
                </a:lnTo>
                <a:lnTo>
                  <a:pt x="49395" y="50269"/>
                </a:lnTo>
                <a:lnTo>
                  <a:pt x="49376" y="50194"/>
                </a:lnTo>
                <a:lnTo>
                  <a:pt x="49339" y="50120"/>
                </a:lnTo>
                <a:lnTo>
                  <a:pt x="49283" y="50064"/>
                </a:lnTo>
                <a:lnTo>
                  <a:pt x="49208" y="50027"/>
                </a:lnTo>
                <a:lnTo>
                  <a:pt x="49134" y="49990"/>
                </a:lnTo>
                <a:lnTo>
                  <a:pt x="49059" y="49971"/>
                </a:lnTo>
                <a:close/>
                <a:moveTo>
                  <a:pt x="5884" y="49859"/>
                </a:moveTo>
                <a:lnTo>
                  <a:pt x="5828" y="49878"/>
                </a:lnTo>
                <a:lnTo>
                  <a:pt x="5772" y="49915"/>
                </a:lnTo>
                <a:lnTo>
                  <a:pt x="5717" y="49952"/>
                </a:lnTo>
                <a:lnTo>
                  <a:pt x="5642" y="50045"/>
                </a:lnTo>
                <a:lnTo>
                  <a:pt x="5623" y="50120"/>
                </a:lnTo>
                <a:lnTo>
                  <a:pt x="5605" y="50176"/>
                </a:lnTo>
                <a:lnTo>
                  <a:pt x="5605" y="50250"/>
                </a:lnTo>
                <a:lnTo>
                  <a:pt x="5605" y="50325"/>
                </a:lnTo>
                <a:lnTo>
                  <a:pt x="5642" y="50399"/>
                </a:lnTo>
                <a:lnTo>
                  <a:pt x="5698" y="50455"/>
                </a:lnTo>
                <a:lnTo>
                  <a:pt x="5754" y="50511"/>
                </a:lnTo>
                <a:lnTo>
                  <a:pt x="5810" y="50548"/>
                </a:lnTo>
                <a:lnTo>
                  <a:pt x="5884" y="50567"/>
                </a:lnTo>
                <a:lnTo>
                  <a:pt x="5959" y="50585"/>
                </a:lnTo>
                <a:lnTo>
                  <a:pt x="6033" y="50585"/>
                </a:lnTo>
                <a:lnTo>
                  <a:pt x="6089" y="50567"/>
                </a:lnTo>
                <a:lnTo>
                  <a:pt x="6145" y="50529"/>
                </a:lnTo>
                <a:lnTo>
                  <a:pt x="6201" y="50492"/>
                </a:lnTo>
                <a:lnTo>
                  <a:pt x="6275" y="50381"/>
                </a:lnTo>
                <a:lnTo>
                  <a:pt x="6312" y="50325"/>
                </a:lnTo>
                <a:lnTo>
                  <a:pt x="6331" y="50250"/>
                </a:lnTo>
                <a:lnTo>
                  <a:pt x="6331" y="50176"/>
                </a:lnTo>
                <a:lnTo>
                  <a:pt x="6312" y="50101"/>
                </a:lnTo>
                <a:lnTo>
                  <a:pt x="6275" y="50045"/>
                </a:lnTo>
                <a:lnTo>
                  <a:pt x="6238" y="49971"/>
                </a:lnTo>
                <a:lnTo>
                  <a:pt x="6182" y="49934"/>
                </a:lnTo>
                <a:lnTo>
                  <a:pt x="6108" y="49878"/>
                </a:lnTo>
                <a:lnTo>
                  <a:pt x="6033" y="49859"/>
                </a:lnTo>
                <a:close/>
                <a:moveTo>
                  <a:pt x="45839" y="50027"/>
                </a:moveTo>
                <a:lnTo>
                  <a:pt x="45783" y="50045"/>
                </a:lnTo>
                <a:lnTo>
                  <a:pt x="45727" y="50064"/>
                </a:lnTo>
                <a:lnTo>
                  <a:pt x="45690" y="50083"/>
                </a:lnTo>
                <a:lnTo>
                  <a:pt x="45652" y="50120"/>
                </a:lnTo>
                <a:lnTo>
                  <a:pt x="45596" y="50213"/>
                </a:lnTo>
                <a:lnTo>
                  <a:pt x="45578" y="50306"/>
                </a:lnTo>
                <a:lnTo>
                  <a:pt x="45596" y="50399"/>
                </a:lnTo>
                <a:lnTo>
                  <a:pt x="45652" y="50492"/>
                </a:lnTo>
                <a:lnTo>
                  <a:pt x="45690" y="50529"/>
                </a:lnTo>
                <a:lnTo>
                  <a:pt x="45727" y="50548"/>
                </a:lnTo>
                <a:lnTo>
                  <a:pt x="45783" y="50567"/>
                </a:lnTo>
                <a:lnTo>
                  <a:pt x="45839" y="50585"/>
                </a:lnTo>
                <a:lnTo>
                  <a:pt x="45913" y="50567"/>
                </a:lnTo>
                <a:lnTo>
                  <a:pt x="45950" y="50548"/>
                </a:lnTo>
                <a:lnTo>
                  <a:pt x="46006" y="50529"/>
                </a:lnTo>
                <a:lnTo>
                  <a:pt x="46043" y="50492"/>
                </a:lnTo>
                <a:lnTo>
                  <a:pt x="46081" y="50399"/>
                </a:lnTo>
                <a:lnTo>
                  <a:pt x="46099" y="50306"/>
                </a:lnTo>
                <a:lnTo>
                  <a:pt x="46081" y="50213"/>
                </a:lnTo>
                <a:lnTo>
                  <a:pt x="46043" y="50120"/>
                </a:lnTo>
                <a:lnTo>
                  <a:pt x="46006" y="50083"/>
                </a:lnTo>
                <a:lnTo>
                  <a:pt x="45950" y="50064"/>
                </a:lnTo>
                <a:lnTo>
                  <a:pt x="45913" y="50045"/>
                </a:lnTo>
                <a:lnTo>
                  <a:pt x="45839" y="50027"/>
                </a:lnTo>
                <a:close/>
                <a:moveTo>
                  <a:pt x="47272" y="50008"/>
                </a:moveTo>
                <a:lnTo>
                  <a:pt x="47216" y="50027"/>
                </a:lnTo>
                <a:lnTo>
                  <a:pt x="47179" y="50045"/>
                </a:lnTo>
                <a:lnTo>
                  <a:pt x="47086" y="50101"/>
                </a:lnTo>
                <a:lnTo>
                  <a:pt x="47030" y="50194"/>
                </a:lnTo>
                <a:lnTo>
                  <a:pt x="46993" y="50287"/>
                </a:lnTo>
                <a:lnTo>
                  <a:pt x="47011" y="50399"/>
                </a:lnTo>
                <a:lnTo>
                  <a:pt x="47030" y="50455"/>
                </a:lnTo>
                <a:lnTo>
                  <a:pt x="47049" y="50492"/>
                </a:lnTo>
                <a:lnTo>
                  <a:pt x="47105" y="50529"/>
                </a:lnTo>
                <a:lnTo>
                  <a:pt x="47160" y="50567"/>
                </a:lnTo>
                <a:lnTo>
                  <a:pt x="47216" y="50585"/>
                </a:lnTo>
                <a:lnTo>
                  <a:pt x="47272" y="50585"/>
                </a:lnTo>
                <a:lnTo>
                  <a:pt x="47384" y="50567"/>
                </a:lnTo>
                <a:lnTo>
                  <a:pt x="47440" y="50548"/>
                </a:lnTo>
                <a:lnTo>
                  <a:pt x="47477" y="50511"/>
                </a:lnTo>
                <a:lnTo>
                  <a:pt x="47514" y="50474"/>
                </a:lnTo>
                <a:lnTo>
                  <a:pt x="47551" y="50418"/>
                </a:lnTo>
                <a:lnTo>
                  <a:pt x="47570" y="50362"/>
                </a:lnTo>
                <a:lnTo>
                  <a:pt x="47570" y="50306"/>
                </a:lnTo>
                <a:lnTo>
                  <a:pt x="47551" y="50194"/>
                </a:lnTo>
                <a:lnTo>
                  <a:pt x="47496" y="50101"/>
                </a:lnTo>
                <a:lnTo>
                  <a:pt x="47458" y="50064"/>
                </a:lnTo>
                <a:lnTo>
                  <a:pt x="47402" y="50045"/>
                </a:lnTo>
                <a:lnTo>
                  <a:pt x="47328" y="50027"/>
                </a:lnTo>
                <a:lnTo>
                  <a:pt x="47272" y="50008"/>
                </a:lnTo>
                <a:close/>
                <a:moveTo>
                  <a:pt x="74138" y="49934"/>
                </a:moveTo>
                <a:lnTo>
                  <a:pt x="74082" y="49952"/>
                </a:lnTo>
                <a:lnTo>
                  <a:pt x="74026" y="49971"/>
                </a:lnTo>
                <a:lnTo>
                  <a:pt x="73970" y="50008"/>
                </a:lnTo>
                <a:lnTo>
                  <a:pt x="73896" y="50101"/>
                </a:lnTo>
                <a:lnTo>
                  <a:pt x="73840" y="50213"/>
                </a:lnTo>
                <a:lnTo>
                  <a:pt x="73840" y="50269"/>
                </a:lnTo>
                <a:lnTo>
                  <a:pt x="73840" y="50343"/>
                </a:lnTo>
                <a:lnTo>
                  <a:pt x="73877" y="50436"/>
                </a:lnTo>
                <a:lnTo>
                  <a:pt x="73952" y="50511"/>
                </a:lnTo>
                <a:lnTo>
                  <a:pt x="74026" y="50567"/>
                </a:lnTo>
                <a:lnTo>
                  <a:pt x="74138" y="50585"/>
                </a:lnTo>
                <a:lnTo>
                  <a:pt x="74212" y="50585"/>
                </a:lnTo>
                <a:lnTo>
                  <a:pt x="74268" y="50567"/>
                </a:lnTo>
                <a:lnTo>
                  <a:pt x="74343" y="50529"/>
                </a:lnTo>
                <a:lnTo>
                  <a:pt x="74399" y="50492"/>
                </a:lnTo>
                <a:lnTo>
                  <a:pt x="74436" y="50436"/>
                </a:lnTo>
                <a:lnTo>
                  <a:pt x="74473" y="50381"/>
                </a:lnTo>
                <a:lnTo>
                  <a:pt x="74492" y="50343"/>
                </a:lnTo>
                <a:lnTo>
                  <a:pt x="74492" y="50325"/>
                </a:lnTo>
                <a:lnTo>
                  <a:pt x="74510" y="50306"/>
                </a:lnTo>
                <a:lnTo>
                  <a:pt x="74492" y="50306"/>
                </a:lnTo>
                <a:lnTo>
                  <a:pt x="74548" y="50287"/>
                </a:lnTo>
                <a:lnTo>
                  <a:pt x="74566" y="50250"/>
                </a:lnTo>
                <a:lnTo>
                  <a:pt x="74566" y="50213"/>
                </a:lnTo>
                <a:lnTo>
                  <a:pt x="74510" y="50120"/>
                </a:lnTo>
                <a:lnTo>
                  <a:pt x="74473" y="50064"/>
                </a:lnTo>
                <a:lnTo>
                  <a:pt x="74417" y="50027"/>
                </a:lnTo>
                <a:lnTo>
                  <a:pt x="74324" y="49971"/>
                </a:lnTo>
                <a:lnTo>
                  <a:pt x="74268" y="49952"/>
                </a:lnTo>
                <a:lnTo>
                  <a:pt x="74194" y="49934"/>
                </a:lnTo>
                <a:close/>
                <a:moveTo>
                  <a:pt x="24930" y="49915"/>
                </a:moveTo>
                <a:lnTo>
                  <a:pt x="24856" y="49934"/>
                </a:lnTo>
                <a:lnTo>
                  <a:pt x="24800" y="49952"/>
                </a:lnTo>
                <a:lnTo>
                  <a:pt x="24744" y="49990"/>
                </a:lnTo>
                <a:lnTo>
                  <a:pt x="24688" y="50045"/>
                </a:lnTo>
                <a:lnTo>
                  <a:pt x="24651" y="50120"/>
                </a:lnTo>
                <a:lnTo>
                  <a:pt x="24651" y="50194"/>
                </a:lnTo>
                <a:lnTo>
                  <a:pt x="24651" y="50269"/>
                </a:lnTo>
                <a:lnTo>
                  <a:pt x="24707" y="50418"/>
                </a:lnTo>
                <a:lnTo>
                  <a:pt x="24726" y="50474"/>
                </a:lnTo>
                <a:lnTo>
                  <a:pt x="24781" y="50511"/>
                </a:lnTo>
                <a:lnTo>
                  <a:pt x="24837" y="50548"/>
                </a:lnTo>
                <a:lnTo>
                  <a:pt x="24893" y="50585"/>
                </a:lnTo>
                <a:lnTo>
                  <a:pt x="24949" y="50604"/>
                </a:lnTo>
                <a:lnTo>
                  <a:pt x="25079" y="50604"/>
                </a:lnTo>
                <a:lnTo>
                  <a:pt x="25135" y="50585"/>
                </a:lnTo>
                <a:lnTo>
                  <a:pt x="25191" y="50548"/>
                </a:lnTo>
                <a:lnTo>
                  <a:pt x="25247" y="50511"/>
                </a:lnTo>
                <a:lnTo>
                  <a:pt x="25284" y="50455"/>
                </a:lnTo>
                <a:lnTo>
                  <a:pt x="25303" y="50399"/>
                </a:lnTo>
                <a:lnTo>
                  <a:pt x="25321" y="50343"/>
                </a:lnTo>
                <a:lnTo>
                  <a:pt x="25340" y="50287"/>
                </a:lnTo>
                <a:lnTo>
                  <a:pt x="25340" y="50213"/>
                </a:lnTo>
                <a:lnTo>
                  <a:pt x="25321" y="50157"/>
                </a:lnTo>
                <a:lnTo>
                  <a:pt x="25284" y="50101"/>
                </a:lnTo>
                <a:lnTo>
                  <a:pt x="25247" y="50045"/>
                </a:lnTo>
                <a:lnTo>
                  <a:pt x="25191" y="49990"/>
                </a:lnTo>
                <a:lnTo>
                  <a:pt x="25135" y="49952"/>
                </a:lnTo>
                <a:lnTo>
                  <a:pt x="25061" y="49934"/>
                </a:lnTo>
                <a:lnTo>
                  <a:pt x="25005" y="49915"/>
                </a:lnTo>
                <a:close/>
                <a:moveTo>
                  <a:pt x="86854" y="50343"/>
                </a:moveTo>
                <a:lnTo>
                  <a:pt x="86798" y="50362"/>
                </a:lnTo>
                <a:lnTo>
                  <a:pt x="86761" y="50381"/>
                </a:lnTo>
                <a:lnTo>
                  <a:pt x="86724" y="50436"/>
                </a:lnTo>
                <a:lnTo>
                  <a:pt x="86724" y="50474"/>
                </a:lnTo>
                <a:lnTo>
                  <a:pt x="86724" y="50529"/>
                </a:lnTo>
                <a:lnTo>
                  <a:pt x="86761" y="50567"/>
                </a:lnTo>
                <a:lnTo>
                  <a:pt x="86798" y="50604"/>
                </a:lnTo>
                <a:lnTo>
                  <a:pt x="86910" y="50604"/>
                </a:lnTo>
                <a:lnTo>
                  <a:pt x="86947" y="50567"/>
                </a:lnTo>
                <a:lnTo>
                  <a:pt x="86966" y="50529"/>
                </a:lnTo>
                <a:lnTo>
                  <a:pt x="86984" y="50474"/>
                </a:lnTo>
                <a:lnTo>
                  <a:pt x="86966" y="50436"/>
                </a:lnTo>
                <a:lnTo>
                  <a:pt x="86947" y="50381"/>
                </a:lnTo>
                <a:lnTo>
                  <a:pt x="86910" y="50362"/>
                </a:lnTo>
                <a:lnTo>
                  <a:pt x="86854" y="50343"/>
                </a:lnTo>
                <a:close/>
                <a:moveTo>
                  <a:pt x="4078" y="49990"/>
                </a:moveTo>
                <a:lnTo>
                  <a:pt x="4022" y="50008"/>
                </a:lnTo>
                <a:lnTo>
                  <a:pt x="3929" y="50064"/>
                </a:lnTo>
                <a:lnTo>
                  <a:pt x="3873" y="50157"/>
                </a:lnTo>
                <a:lnTo>
                  <a:pt x="3836" y="50269"/>
                </a:lnTo>
                <a:lnTo>
                  <a:pt x="3836" y="50343"/>
                </a:lnTo>
                <a:lnTo>
                  <a:pt x="3836" y="50399"/>
                </a:lnTo>
                <a:lnTo>
                  <a:pt x="3873" y="50455"/>
                </a:lnTo>
                <a:lnTo>
                  <a:pt x="3911" y="50511"/>
                </a:lnTo>
                <a:lnTo>
                  <a:pt x="3948" y="50567"/>
                </a:lnTo>
                <a:lnTo>
                  <a:pt x="4004" y="50585"/>
                </a:lnTo>
                <a:lnTo>
                  <a:pt x="4078" y="50623"/>
                </a:lnTo>
                <a:lnTo>
                  <a:pt x="4209" y="50623"/>
                </a:lnTo>
                <a:lnTo>
                  <a:pt x="4264" y="50604"/>
                </a:lnTo>
                <a:lnTo>
                  <a:pt x="4357" y="50548"/>
                </a:lnTo>
                <a:lnTo>
                  <a:pt x="4413" y="50455"/>
                </a:lnTo>
                <a:lnTo>
                  <a:pt x="4451" y="50343"/>
                </a:lnTo>
                <a:lnTo>
                  <a:pt x="4469" y="50269"/>
                </a:lnTo>
                <a:lnTo>
                  <a:pt x="4451" y="50213"/>
                </a:lnTo>
                <a:lnTo>
                  <a:pt x="4413" y="50157"/>
                </a:lnTo>
                <a:lnTo>
                  <a:pt x="4376" y="50101"/>
                </a:lnTo>
                <a:lnTo>
                  <a:pt x="4339" y="50045"/>
                </a:lnTo>
                <a:lnTo>
                  <a:pt x="4283" y="50008"/>
                </a:lnTo>
                <a:lnTo>
                  <a:pt x="4209" y="49990"/>
                </a:lnTo>
                <a:close/>
                <a:moveTo>
                  <a:pt x="11134" y="49990"/>
                </a:moveTo>
                <a:lnTo>
                  <a:pt x="11060" y="50008"/>
                </a:lnTo>
                <a:lnTo>
                  <a:pt x="10948" y="50064"/>
                </a:lnTo>
                <a:lnTo>
                  <a:pt x="10837" y="50120"/>
                </a:lnTo>
                <a:lnTo>
                  <a:pt x="10781" y="50176"/>
                </a:lnTo>
                <a:lnTo>
                  <a:pt x="10762" y="50232"/>
                </a:lnTo>
                <a:lnTo>
                  <a:pt x="10743" y="50287"/>
                </a:lnTo>
                <a:lnTo>
                  <a:pt x="10762" y="50362"/>
                </a:lnTo>
                <a:lnTo>
                  <a:pt x="10781" y="50418"/>
                </a:lnTo>
                <a:lnTo>
                  <a:pt x="10818" y="50474"/>
                </a:lnTo>
                <a:lnTo>
                  <a:pt x="10874" y="50529"/>
                </a:lnTo>
                <a:lnTo>
                  <a:pt x="10930" y="50567"/>
                </a:lnTo>
                <a:lnTo>
                  <a:pt x="11079" y="50604"/>
                </a:lnTo>
                <a:lnTo>
                  <a:pt x="11153" y="50623"/>
                </a:lnTo>
                <a:lnTo>
                  <a:pt x="11209" y="50623"/>
                </a:lnTo>
                <a:lnTo>
                  <a:pt x="11265" y="50604"/>
                </a:lnTo>
                <a:lnTo>
                  <a:pt x="11321" y="50567"/>
                </a:lnTo>
                <a:lnTo>
                  <a:pt x="11376" y="50529"/>
                </a:lnTo>
                <a:lnTo>
                  <a:pt x="11414" y="50474"/>
                </a:lnTo>
                <a:lnTo>
                  <a:pt x="11432" y="50418"/>
                </a:lnTo>
                <a:lnTo>
                  <a:pt x="11451" y="50362"/>
                </a:lnTo>
                <a:lnTo>
                  <a:pt x="11470" y="50306"/>
                </a:lnTo>
                <a:lnTo>
                  <a:pt x="11451" y="50250"/>
                </a:lnTo>
                <a:lnTo>
                  <a:pt x="11432" y="50176"/>
                </a:lnTo>
                <a:lnTo>
                  <a:pt x="11414" y="50120"/>
                </a:lnTo>
                <a:lnTo>
                  <a:pt x="11358" y="50083"/>
                </a:lnTo>
                <a:lnTo>
                  <a:pt x="11321" y="50045"/>
                </a:lnTo>
                <a:lnTo>
                  <a:pt x="11265" y="50008"/>
                </a:lnTo>
                <a:lnTo>
                  <a:pt x="11190" y="49990"/>
                </a:lnTo>
                <a:close/>
                <a:moveTo>
                  <a:pt x="26904" y="49896"/>
                </a:moveTo>
                <a:lnTo>
                  <a:pt x="26829" y="49952"/>
                </a:lnTo>
                <a:lnTo>
                  <a:pt x="26744" y="50004"/>
                </a:lnTo>
                <a:lnTo>
                  <a:pt x="26681" y="50083"/>
                </a:lnTo>
                <a:lnTo>
                  <a:pt x="26643" y="50138"/>
                </a:lnTo>
                <a:lnTo>
                  <a:pt x="26643" y="50176"/>
                </a:lnTo>
                <a:lnTo>
                  <a:pt x="26625" y="50287"/>
                </a:lnTo>
                <a:lnTo>
                  <a:pt x="26643" y="50381"/>
                </a:lnTo>
                <a:lnTo>
                  <a:pt x="26681" y="50474"/>
                </a:lnTo>
                <a:lnTo>
                  <a:pt x="26755" y="50548"/>
                </a:lnTo>
                <a:lnTo>
                  <a:pt x="26848" y="50604"/>
                </a:lnTo>
                <a:lnTo>
                  <a:pt x="26960" y="50623"/>
                </a:lnTo>
                <a:lnTo>
                  <a:pt x="27071" y="50604"/>
                </a:lnTo>
                <a:lnTo>
                  <a:pt x="27165" y="50567"/>
                </a:lnTo>
                <a:lnTo>
                  <a:pt x="27258" y="50511"/>
                </a:lnTo>
                <a:lnTo>
                  <a:pt x="27314" y="50418"/>
                </a:lnTo>
                <a:lnTo>
                  <a:pt x="27332" y="50306"/>
                </a:lnTo>
                <a:lnTo>
                  <a:pt x="27332" y="50213"/>
                </a:lnTo>
                <a:lnTo>
                  <a:pt x="27314" y="50101"/>
                </a:lnTo>
                <a:lnTo>
                  <a:pt x="27258" y="50027"/>
                </a:lnTo>
                <a:lnTo>
                  <a:pt x="27183" y="49952"/>
                </a:lnTo>
                <a:lnTo>
                  <a:pt x="27090" y="49896"/>
                </a:lnTo>
                <a:close/>
                <a:moveTo>
                  <a:pt x="43753" y="49915"/>
                </a:moveTo>
                <a:lnTo>
                  <a:pt x="43679" y="49934"/>
                </a:lnTo>
                <a:lnTo>
                  <a:pt x="43623" y="49971"/>
                </a:lnTo>
                <a:lnTo>
                  <a:pt x="43586" y="50008"/>
                </a:lnTo>
                <a:lnTo>
                  <a:pt x="43511" y="50101"/>
                </a:lnTo>
                <a:lnTo>
                  <a:pt x="43474" y="50157"/>
                </a:lnTo>
                <a:lnTo>
                  <a:pt x="43455" y="50232"/>
                </a:lnTo>
                <a:lnTo>
                  <a:pt x="43455" y="50306"/>
                </a:lnTo>
                <a:lnTo>
                  <a:pt x="43474" y="50381"/>
                </a:lnTo>
                <a:lnTo>
                  <a:pt x="43511" y="50436"/>
                </a:lnTo>
                <a:lnTo>
                  <a:pt x="43548" y="50511"/>
                </a:lnTo>
                <a:lnTo>
                  <a:pt x="43604" y="50548"/>
                </a:lnTo>
                <a:lnTo>
                  <a:pt x="43660" y="50585"/>
                </a:lnTo>
                <a:lnTo>
                  <a:pt x="43735" y="50623"/>
                </a:lnTo>
                <a:lnTo>
                  <a:pt x="43884" y="50623"/>
                </a:lnTo>
                <a:lnTo>
                  <a:pt x="43939" y="50604"/>
                </a:lnTo>
                <a:lnTo>
                  <a:pt x="43995" y="50567"/>
                </a:lnTo>
                <a:lnTo>
                  <a:pt x="44051" y="50529"/>
                </a:lnTo>
                <a:lnTo>
                  <a:pt x="44126" y="50436"/>
                </a:lnTo>
                <a:lnTo>
                  <a:pt x="44144" y="50362"/>
                </a:lnTo>
                <a:lnTo>
                  <a:pt x="44163" y="50306"/>
                </a:lnTo>
                <a:lnTo>
                  <a:pt x="44163" y="50232"/>
                </a:lnTo>
                <a:lnTo>
                  <a:pt x="44163" y="50157"/>
                </a:lnTo>
                <a:lnTo>
                  <a:pt x="44126" y="50083"/>
                </a:lnTo>
                <a:lnTo>
                  <a:pt x="44088" y="50027"/>
                </a:lnTo>
                <a:lnTo>
                  <a:pt x="44033" y="49990"/>
                </a:lnTo>
                <a:lnTo>
                  <a:pt x="43958" y="49934"/>
                </a:lnTo>
                <a:lnTo>
                  <a:pt x="43884" y="49915"/>
                </a:lnTo>
                <a:close/>
                <a:moveTo>
                  <a:pt x="14318" y="50306"/>
                </a:moveTo>
                <a:lnTo>
                  <a:pt x="14262" y="50325"/>
                </a:lnTo>
                <a:lnTo>
                  <a:pt x="14225" y="50381"/>
                </a:lnTo>
                <a:lnTo>
                  <a:pt x="14188" y="50455"/>
                </a:lnTo>
                <a:lnTo>
                  <a:pt x="14188" y="50511"/>
                </a:lnTo>
                <a:lnTo>
                  <a:pt x="14225" y="50567"/>
                </a:lnTo>
                <a:lnTo>
                  <a:pt x="14281" y="50623"/>
                </a:lnTo>
                <a:lnTo>
                  <a:pt x="14337" y="50641"/>
                </a:lnTo>
                <a:lnTo>
                  <a:pt x="14393" y="50641"/>
                </a:lnTo>
                <a:lnTo>
                  <a:pt x="14448" y="50604"/>
                </a:lnTo>
                <a:lnTo>
                  <a:pt x="14486" y="50567"/>
                </a:lnTo>
                <a:lnTo>
                  <a:pt x="14523" y="50492"/>
                </a:lnTo>
                <a:lnTo>
                  <a:pt x="14504" y="50436"/>
                </a:lnTo>
                <a:lnTo>
                  <a:pt x="14486" y="50381"/>
                </a:lnTo>
                <a:lnTo>
                  <a:pt x="14448" y="50343"/>
                </a:lnTo>
                <a:lnTo>
                  <a:pt x="14374" y="50306"/>
                </a:lnTo>
                <a:close/>
                <a:moveTo>
                  <a:pt x="19643" y="49971"/>
                </a:moveTo>
                <a:lnTo>
                  <a:pt x="19531" y="50027"/>
                </a:lnTo>
                <a:lnTo>
                  <a:pt x="19475" y="50064"/>
                </a:lnTo>
                <a:lnTo>
                  <a:pt x="19438" y="50101"/>
                </a:lnTo>
                <a:lnTo>
                  <a:pt x="19401" y="50176"/>
                </a:lnTo>
                <a:lnTo>
                  <a:pt x="19382" y="50250"/>
                </a:lnTo>
                <a:lnTo>
                  <a:pt x="19382" y="50306"/>
                </a:lnTo>
                <a:lnTo>
                  <a:pt x="19382" y="50381"/>
                </a:lnTo>
                <a:lnTo>
                  <a:pt x="19401" y="50455"/>
                </a:lnTo>
                <a:lnTo>
                  <a:pt x="19438" y="50511"/>
                </a:lnTo>
                <a:lnTo>
                  <a:pt x="19494" y="50567"/>
                </a:lnTo>
                <a:lnTo>
                  <a:pt x="19550" y="50604"/>
                </a:lnTo>
                <a:lnTo>
                  <a:pt x="19624" y="50641"/>
                </a:lnTo>
                <a:lnTo>
                  <a:pt x="19755" y="50641"/>
                </a:lnTo>
                <a:lnTo>
                  <a:pt x="19829" y="50623"/>
                </a:lnTo>
                <a:lnTo>
                  <a:pt x="19885" y="50604"/>
                </a:lnTo>
                <a:lnTo>
                  <a:pt x="19941" y="50548"/>
                </a:lnTo>
                <a:lnTo>
                  <a:pt x="19997" y="50511"/>
                </a:lnTo>
                <a:lnTo>
                  <a:pt x="20034" y="50436"/>
                </a:lnTo>
                <a:lnTo>
                  <a:pt x="20052" y="50381"/>
                </a:lnTo>
                <a:lnTo>
                  <a:pt x="20052" y="50325"/>
                </a:lnTo>
                <a:lnTo>
                  <a:pt x="20034" y="50194"/>
                </a:lnTo>
                <a:lnTo>
                  <a:pt x="19978" y="50083"/>
                </a:lnTo>
                <a:lnTo>
                  <a:pt x="19941" y="50045"/>
                </a:lnTo>
                <a:lnTo>
                  <a:pt x="19885" y="50008"/>
                </a:lnTo>
                <a:lnTo>
                  <a:pt x="19829" y="49990"/>
                </a:lnTo>
                <a:lnTo>
                  <a:pt x="19773" y="49971"/>
                </a:lnTo>
                <a:close/>
                <a:moveTo>
                  <a:pt x="41110" y="49971"/>
                </a:moveTo>
                <a:lnTo>
                  <a:pt x="41035" y="49990"/>
                </a:lnTo>
                <a:lnTo>
                  <a:pt x="40979" y="50027"/>
                </a:lnTo>
                <a:lnTo>
                  <a:pt x="40923" y="50064"/>
                </a:lnTo>
                <a:lnTo>
                  <a:pt x="40886" y="50120"/>
                </a:lnTo>
                <a:lnTo>
                  <a:pt x="40867" y="50176"/>
                </a:lnTo>
                <a:lnTo>
                  <a:pt x="40830" y="50232"/>
                </a:lnTo>
                <a:lnTo>
                  <a:pt x="40830" y="50306"/>
                </a:lnTo>
                <a:lnTo>
                  <a:pt x="40830" y="50381"/>
                </a:lnTo>
                <a:lnTo>
                  <a:pt x="40849" y="50436"/>
                </a:lnTo>
                <a:lnTo>
                  <a:pt x="40886" y="50492"/>
                </a:lnTo>
                <a:lnTo>
                  <a:pt x="40923" y="50548"/>
                </a:lnTo>
                <a:lnTo>
                  <a:pt x="40979" y="50585"/>
                </a:lnTo>
                <a:lnTo>
                  <a:pt x="41035" y="50623"/>
                </a:lnTo>
                <a:lnTo>
                  <a:pt x="41110" y="50641"/>
                </a:lnTo>
                <a:lnTo>
                  <a:pt x="41240" y="50641"/>
                </a:lnTo>
                <a:lnTo>
                  <a:pt x="41296" y="50623"/>
                </a:lnTo>
                <a:lnTo>
                  <a:pt x="41370" y="50585"/>
                </a:lnTo>
                <a:lnTo>
                  <a:pt x="41407" y="50548"/>
                </a:lnTo>
                <a:lnTo>
                  <a:pt x="41445" y="50492"/>
                </a:lnTo>
                <a:lnTo>
                  <a:pt x="41482" y="50436"/>
                </a:lnTo>
                <a:lnTo>
                  <a:pt x="41500" y="50381"/>
                </a:lnTo>
                <a:lnTo>
                  <a:pt x="41519" y="50306"/>
                </a:lnTo>
                <a:lnTo>
                  <a:pt x="41500" y="50232"/>
                </a:lnTo>
                <a:lnTo>
                  <a:pt x="41482" y="50176"/>
                </a:lnTo>
                <a:lnTo>
                  <a:pt x="41463" y="50120"/>
                </a:lnTo>
                <a:lnTo>
                  <a:pt x="41407" y="50064"/>
                </a:lnTo>
                <a:lnTo>
                  <a:pt x="41352" y="50027"/>
                </a:lnTo>
                <a:lnTo>
                  <a:pt x="41296" y="49990"/>
                </a:lnTo>
                <a:lnTo>
                  <a:pt x="41240" y="49971"/>
                </a:lnTo>
                <a:close/>
                <a:moveTo>
                  <a:pt x="18209" y="49952"/>
                </a:moveTo>
                <a:lnTo>
                  <a:pt x="18135" y="49971"/>
                </a:lnTo>
                <a:lnTo>
                  <a:pt x="18079" y="49990"/>
                </a:lnTo>
                <a:lnTo>
                  <a:pt x="17930" y="50083"/>
                </a:lnTo>
                <a:lnTo>
                  <a:pt x="17874" y="50138"/>
                </a:lnTo>
                <a:lnTo>
                  <a:pt x="17837" y="50213"/>
                </a:lnTo>
                <a:lnTo>
                  <a:pt x="17818" y="50287"/>
                </a:lnTo>
                <a:lnTo>
                  <a:pt x="17818" y="50362"/>
                </a:lnTo>
                <a:lnTo>
                  <a:pt x="17856" y="50436"/>
                </a:lnTo>
                <a:lnTo>
                  <a:pt x="17893" y="50492"/>
                </a:lnTo>
                <a:lnTo>
                  <a:pt x="18004" y="50585"/>
                </a:lnTo>
                <a:lnTo>
                  <a:pt x="18135" y="50641"/>
                </a:lnTo>
                <a:lnTo>
                  <a:pt x="18209" y="50660"/>
                </a:lnTo>
                <a:lnTo>
                  <a:pt x="18284" y="50660"/>
                </a:lnTo>
                <a:lnTo>
                  <a:pt x="18358" y="50641"/>
                </a:lnTo>
                <a:lnTo>
                  <a:pt x="18414" y="50623"/>
                </a:lnTo>
                <a:lnTo>
                  <a:pt x="18489" y="50567"/>
                </a:lnTo>
                <a:lnTo>
                  <a:pt x="18526" y="50529"/>
                </a:lnTo>
                <a:lnTo>
                  <a:pt x="18582" y="50474"/>
                </a:lnTo>
                <a:lnTo>
                  <a:pt x="18600" y="50399"/>
                </a:lnTo>
                <a:lnTo>
                  <a:pt x="18619" y="50325"/>
                </a:lnTo>
                <a:lnTo>
                  <a:pt x="18619" y="50269"/>
                </a:lnTo>
                <a:lnTo>
                  <a:pt x="18600" y="50194"/>
                </a:lnTo>
                <a:lnTo>
                  <a:pt x="18563" y="50120"/>
                </a:lnTo>
                <a:lnTo>
                  <a:pt x="18507" y="50064"/>
                </a:lnTo>
                <a:lnTo>
                  <a:pt x="18470" y="50027"/>
                </a:lnTo>
                <a:lnTo>
                  <a:pt x="18395" y="49990"/>
                </a:lnTo>
                <a:lnTo>
                  <a:pt x="18340" y="49971"/>
                </a:lnTo>
                <a:lnTo>
                  <a:pt x="18265" y="49952"/>
                </a:lnTo>
                <a:close/>
                <a:moveTo>
                  <a:pt x="65220" y="50120"/>
                </a:moveTo>
                <a:lnTo>
                  <a:pt x="65164" y="50138"/>
                </a:lnTo>
                <a:lnTo>
                  <a:pt x="65108" y="50157"/>
                </a:lnTo>
                <a:lnTo>
                  <a:pt x="65034" y="50213"/>
                </a:lnTo>
                <a:lnTo>
                  <a:pt x="64978" y="50306"/>
                </a:lnTo>
                <a:lnTo>
                  <a:pt x="64959" y="50362"/>
                </a:lnTo>
                <a:lnTo>
                  <a:pt x="64959" y="50418"/>
                </a:lnTo>
                <a:lnTo>
                  <a:pt x="64959" y="50474"/>
                </a:lnTo>
                <a:lnTo>
                  <a:pt x="64996" y="50511"/>
                </a:lnTo>
                <a:lnTo>
                  <a:pt x="65052" y="50604"/>
                </a:lnTo>
                <a:lnTo>
                  <a:pt x="65164" y="50641"/>
                </a:lnTo>
                <a:lnTo>
                  <a:pt x="65220" y="50660"/>
                </a:lnTo>
                <a:lnTo>
                  <a:pt x="65276" y="50660"/>
                </a:lnTo>
                <a:lnTo>
                  <a:pt x="65369" y="50623"/>
                </a:lnTo>
                <a:lnTo>
                  <a:pt x="65425" y="50548"/>
                </a:lnTo>
                <a:lnTo>
                  <a:pt x="65481" y="50455"/>
                </a:lnTo>
                <a:lnTo>
                  <a:pt x="65481" y="50362"/>
                </a:lnTo>
                <a:lnTo>
                  <a:pt x="65462" y="50269"/>
                </a:lnTo>
                <a:lnTo>
                  <a:pt x="65406" y="50194"/>
                </a:lnTo>
                <a:lnTo>
                  <a:pt x="65313" y="50138"/>
                </a:lnTo>
                <a:lnTo>
                  <a:pt x="65220" y="50120"/>
                </a:lnTo>
                <a:close/>
                <a:moveTo>
                  <a:pt x="61794" y="50101"/>
                </a:moveTo>
                <a:lnTo>
                  <a:pt x="61738" y="50120"/>
                </a:lnTo>
                <a:lnTo>
                  <a:pt x="61645" y="50176"/>
                </a:lnTo>
                <a:lnTo>
                  <a:pt x="61589" y="50269"/>
                </a:lnTo>
                <a:lnTo>
                  <a:pt x="61552" y="50381"/>
                </a:lnTo>
                <a:lnTo>
                  <a:pt x="61552" y="50436"/>
                </a:lnTo>
                <a:lnTo>
                  <a:pt x="61571" y="50492"/>
                </a:lnTo>
                <a:lnTo>
                  <a:pt x="61608" y="50548"/>
                </a:lnTo>
                <a:lnTo>
                  <a:pt x="61645" y="50585"/>
                </a:lnTo>
                <a:lnTo>
                  <a:pt x="61738" y="50660"/>
                </a:lnTo>
                <a:lnTo>
                  <a:pt x="61794" y="50678"/>
                </a:lnTo>
                <a:lnTo>
                  <a:pt x="61906" y="50678"/>
                </a:lnTo>
                <a:lnTo>
                  <a:pt x="61962" y="50660"/>
                </a:lnTo>
                <a:lnTo>
                  <a:pt x="62036" y="50604"/>
                </a:lnTo>
                <a:lnTo>
                  <a:pt x="62111" y="50511"/>
                </a:lnTo>
                <a:lnTo>
                  <a:pt x="62148" y="50418"/>
                </a:lnTo>
                <a:lnTo>
                  <a:pt x="62129" y="50343"/>
                </a:lnTo>
                <a:lnTo>
                  <a:pt x="62129" y="50287"/>
                </a:lnTo>
                <a:lnTo>
                  <a:pt x="62092" y="50232"/>
                </a:lnTo>
                <a:lnTo>
                  <a:pt x="62055" y="50194"/>
                </a:lnTo>
                <a:lnTo>
                  <a:pt x="62018" y="50157"/>
                </a:lnTo>
                <a:lnTo>
                  <a:pt x="61962" y="50120"/>
                </a:lnTo>
                <a:lnTo>
                  <a:pt x="61906" y="50101"/>
                </a:lnTo>
                <a:close/>
                <a:moveTo>
                  <a:pt x="63470" y="50045"/>
                </a:moveTo>
                <a:lnTo>
                  <a:pt x="63395" y="50064"/>
                </a:lnTo>
                <a:lnTo>
                  <a:pt x="63358" y="50101"/>
                </a:lnTo>
                <a:lnTo>
                  <a:pt x="63302" y="50138"/>
                </a:lnTo>
                <a:lnTo>
                  <a:pt x="63265" y="50194"/>
                </a:lnTo>
                <a:lnTo>
                  <a:pt x="63228" y="50306"/>
                </a:lnTo>
                <a:lnTo>
                  <a:pt x="63228" y="50362"/>
                </a:lnTo>
                <a:lnTo>
                  <a:pt x="63228" y="50436"/>
                </a:lnTo>
                <a:lnTo>
                  <a:pt x="63246" y="50492"/>
                </a:lnTo>
                <a:lnTo>
                  <a:pt x="63284" y="50548"/>
                </a:lnTo>
                <a:lnTo>
                  <a:pt x="63321" y="50585"/>
                </a:lnTo>
                <a:lnTo>
                  <a:pt x="63377" y="50641"/>
                </a:lnTo>
                <a:lnTo>
                  <a:pt x="63433" y="50660"/>
                </a:lnTo>
                <a:lnTo>
                  <a:pt x="63488" y="50678"/>
                </a:lnTo>
                <a:lnTo>
                  <a:pt x="63619" y="50678"/>
                </a:lnTo>
                <a:lnTo>
                  <a:pt x="63675" y="50660"/>
                </a:lnTo>
                <a:lnTo>
                  <a:pt x="63730" y="50623"/>
                </a:lnTo>
                <a:lnTo>
                  <a:pt x="63786" y="50585"/>
                </a:lnTo>
                <a:lnTo>
                  <a:pt x="63824" y="50529"/>
                </a:lnTo>
                <a:lnTo>
                  <a:pt x="63842" y="50474"/>
                </a:lnTo>
                <a:lnTo>
                  <a:pt x="63861" y="50418"/>
                </a:lnTo>
                <a:lnTo>
                  <a:pt x="63879" y="50362"/>
                </a:lnTo>
                <a:lnTo>
                  <a:pt x="63861" y="50287"/>
                </a:lnTo>
                <a:lnTo>
                  <a:pt x="63842" y="50232"/>
                </a:lnTo>
                <a:lnTo>
                  <a:pt x="63805" y="50176"/>
                </a:lnTo>
                <a:lnTo>
                  <a:pt x="63768" y="50120"/>
                </a:lnTo>
                <a:lnTo>
                  <a:pt x="63712" y="50083"/>
                </a:lnTo>
                <a:lnTo>
                  <a:pt x="63656" y="50064"/>
                </a:lnTo>
                <a:lnTo>
                  <a:pt x="63600" y="50045"/>
                </a:lnTo>
                <a:close/>
                <a:moveTo>
                  <a:pt x="79053" y="50101"/>
                </a:moveTo>
                <a:lnTo>
                  <a:pt x="78941" y="50120"/>
                </a:lnTo>
                <a:lnTo>
                  <a:pt x="78886" y="50157"/>
                </a:lnTo>
                <a:lnTo>
                  <a:pt x="78848" y="50194"/>
                </a:lnTo>
                <a:lnTo>
                  <a:pt x="78811" y="50232"/>
                </a:lnTo>
                <a:lnTo>
                  <a:pt x="78774" y="50287"/>
                </a:lnTo>
                <a:lnTo>
                  <a:pt x="78755" y="50399"/>
                </a:lnTo>
                <a:lnTo>
                  <a:pt x="78774" y="50492"/>
                </a:lnTo>
                <a:lnTo>
                  <a:pt x="78830" y="50585"/>
                </a:lnTo>
                <a:lnTo>
                  <a:pt x="78923" y="50641"/>
                </a:lnTo>
                <a:lnTo>
                  <a:pt x="78979" y="50660"/>
                </a:lnTo>
                <a:lnTo>
                  <a:pt x="79035" y="50678"/>
                </a:lnTo>
                <a:lnTo>
                  <a:pt x="79146" y="50678"/>
                </a:lnTo>
                <a:lnTo>
                  <a:pt x="79202" y="50641"/>
                </a:lnTo>
                <a:lnTo>
                  <a:pt x="79258" y="50623"/>
                </a:lnTo>
                <a:lnTo>
                  <a:pt x="79295" y="50567"/>
                </a:lnTo>
                <a:lnTo>
                  <a:pt x="79332" y="50511"/>
                </a:lnTo>
                <a:lnTo>
                  <a:pt x="79351" y="50455"/>
                </a:lnTo>
                <a:lnTo>
                  <a:pt x="79351" y="50399"/>
                </a:lnTo>
                <a:lnTo>
                  <a:pt x="79351" y="50343"/>
                </a:lnTo>
                <a:lnTo>
                  <a:pt x="79332" y="50287"/>
                </a:lnTo>
                <a:lnTo>
                  <a:pt x="79314" y="50232"/>
                </a:lnTo>
                <a:lnTo>
                  <a:pt x="79277" y="50194"/>
                </a:lnTo>
                <a:lnTo>
                  <a:pt x="79239" y="50157"/>
                </a:lnTo>
                <a:lnTo>
                  <a:pt x="79183" y="50120"/>
                </a:lnTo>
                <a:lnTo>
                  <a:pt x="79128" y="50101"/>
                </a:lnTo>
                <a:close/>
                <a:moveTo>
                  <a:pt x="690" y="50083"/>
                </a:moveTo>
                <a:lnTo>
                  <a:pt x="634" y="50101"/>
                </a:lnTo>
                <a:lnTo>
                  <a:pt x="578" y="50120"/>
                </a:lnTo>
                <a:lnTo>
                  <a:pt x="485" y="50176"/>
                </a:lnTo>
                <a:lnTo>
                  <a:pt x="410" y="50269"/>
                </a:lnTo>
                <a:lnTo>
                  <a:pt x="392" y="50381"/>
                </a:lnTo>
                <a:lnTo>
                  <a:pt x="392" y="50436"/>
                </a:lnTo>
                <a:lnTo>
                  <a:pt x="410" y="50492"/>
                </a:lnTo>
                <a:lnTo>
                  <a:pt x="429" y="50548"/>
                </a:lnTo>
                <a:lnTo>
                  <a:pt x="466" y="50604"/>
                </a:lnTo>
                <a:lnTo>
                  <a:pt x="522" y="50641"/>
                </a:lnTo>
                <a:lnTo>
                  <a:pt x="559" y="50660"/>
                </a:lnTo>
                <a:lnTo>
                  <a:pt x="615" y="50678"/>
                </a:lnTo>
                <a:lnTo>
                  <a:pt x="690" y="50697"/>
                </a:lnTo>
                <a:lnTo>
                  <a:pt x="746" y="50678"/>
                </a:lnTo>
                <a:lnTo>
                  <a:pt x="801" y="50660"/>
                </a:lnTo>
                <a:lnTo>
                  <a:pt x="894" y="50604"/>
                </a:lnTo>
                <a:lnTo>
                  <a:pt x="950" y="50511"/>
                </a:lnTo>
                <a:lnTo>
                  <a:pt x="988" y="50418"/>
                </a:lnTo>
                <a:lnTo>
                  <a:pt x="988" y="50343"/>
                </a:lnTo>
                <a:lnTo>
                  <a:pt x="969" y="50287"/>
                </a:lnTo>
                <a:lnTo>
                  <a:pt x="932" y="50232"/>
                </a:lnTo>
                <a:lnTo>
                  <a:pt x="894" y="50194"/>
                </a:lnTo>
                <a:lnTo>
                  <a:pt x="857" y="50157"/>
                </a:lnTo>
                <a:lnTo>
                  <a:pt x="801" y="50120"/>
                </a:lnTo>
                <a:lnTo>
                  <a:pt x="746" y="50101"/>
                </a:lnTo>
                <a:lnTo>
                  <a:pt x="690" y="50083"/>
                </a:lnTo>
                <a:close/>
                <a:moveTo>
                  <a:pt x="33662" y="50083"/>
                </a:moveTo>
                <a:lnTo>
                  <a:pt x="33606" y="50101"/>
                </a:lnTo>
                <a:lnTo>
                  <a:pt x="33551" y="50120"/>
                </a:lnTo>
                <a:lnTo>
                  <a:pt x="33495" y="50157"/>
                </a:lnTo>
                <a:lnTo>
                  <a:pt x="33457" y="50213"/>
                </a:lnTo>
                <a:lnTo>
                  <a:pt x="33439" y="50269"/>
                </a:lnTo>
                <a:lnTo>
                  <a:pt x="33420" y="50381"/>
                </a:lnTo>
                <a:lnTo>
                  <a:pt x="33439" y="50492"/>
                </a:lnTo>
                <a:lnTo>
                  <a:pt x="33457" y="50548"/>
                </a:lnTo>
                <a:lnTo>
                  <a:pt x="33495" y="50604"/>
                </a:lnTo>
                <a:lnTo>
                  <a:pt x="33551" y="50641"/>
                </a:lnTo>
                <a:lnTo>
                  <a:pt x="33606" y="50678"/>
                </a:lnTo>
                <a:lnTo>
                  <a:pt x="33662" y="50697"/>
                </a:lnTo>
                <a:lnTo>
                  <a:pt x="33793" y="50697"/>
                </a:lnTo>
                <a:lnTo>
                  <a:pt x="33848" y="50678"/>
                </a:lnTo>
                <a:lnTo>
                  <a:pt x="33904" y="50641"/>
                </a:lnTo>
                <a:lnTo>
                  <a:pt x="33942" y="50604"/>
                </a:lnTo>
                <a:lnTo>
                  <a:pt x="33979" y="50567"/>
                </a:lnTo>
                <a:lnTo>
                  <a:pt x="34016" y="50511"/>
                </a:lnTo>
                <a:lnTo>
                  <a:pt x="34035" y="50455"/>
                </a:lnTo>
                <a:lnTo>
                  <a:pt x="34035" y="50399"/>
                </a:lnTo>
                <a:lnTo>
                  <a:pt x="34035" y="50325"/>
                </a:lnTo>
                <a:lnTo>
                  <a:pt x="34016" y="50269"/>
                </a:lnTo>
                <a:lnTo>
                  <a:pt x="33979" y="50213"/>
                </a:lnTo>
                <a:lnTo>
                  <a:pt x="33942" y="50176"/>
                </a:lnTo>
                <a:lnTo>
                  <a:pt x="33904" y="50138"/>
                </a:lnTo>
                <a:lnTo>
                  <a:pt x="33848" y="50101"/>
                </a:lnTo>
                <a:lnTo>
                  <a:pt x="33793" y="50083"/>
                </a:lnTo>
                <a:close/>
                <a:moveTo>
                  <a:pt x="57903" y="50101"/>
                </a:moveTo>
                <a:lnTo>
                  <a:pt x="57791" y="50138"/>
                </a:lnTo>
                <a:lnTo>
                  <a:pt x="57717" y="50213"/>
                </a:lnTo>
                <a:lnTo>
                  <a:pt x="57680" y="50269"/>
                </a:lnTo>
                <a:lnTo>
                  <a:pt x="57661" y="50325"/>
                </a:lnTo>
                <a:lnTo>
                  <a:pt x="57661" y="50399"/>
                </a:lnTo>
                <a:lnTo>
                  <a:pt x="57661" y="50455"/>
                </a:lnTo>
                <a:lnTo>
                  <a:pt x="57680" y="50511"/>
                </a:lnTo>
                <a:lnTo>
                  <a:pt x="57717" y="50567"/>
                </a:lnTo>
                <a:lnTo>
                  <a:pt x="57754" y="50623"/>
                </a:lnTo>
                <a:lnTo>
                  <a:pt x="57810" y="50660"/>
                </a:lnTo>
                <a:lnTo>
                  <a:pt x="57866" y="50678"/>
                </a:lnTo>
                <a:lnTo>
                  <a:pt x="57922" y="50697"/>
                </a:lnTo>
                <a:lnTo>
                  <a:pt x="57996" y="50697"/>
                </a:lnTo>
                <a:lnTo>
                  <a:pt x="58052" y="50678"/>
                </a:lnTo>
                <a:lnTo>
                  <a:pt x="58108" y="50641"/>
                </a:lnTo>
                <a:lnTo>
                  <a:pt x="58164" y="50623"/>
                </a:lnTo>
                <a:lnTo>
                  <a:pt x="58201" y="50567"/>
                </a:lnTo>
                <a:lnTo>
                  <a:pt x="58238" y="50511"/>
                </a:lnTo>
                <a:lnTo>
                  <a:pt x="58257" y="50399"/>
                </a:lnTo>
                <a:lnTo>
                  <a:pt x="58238" y="50306"/>
                </a:lnTo>
                <a:lnTo>
                  <a:pt x="58182" y="50194"/>
                </a:lnTo>
                <a:lnTo>
                  <a:pt x="58108" y="50138"/>
                </a:lnTo>
                <a:lnTo>
                  <a:pt x="57996" y="50101"/>
                </a:lnTo>
                <a:close/>
                <a:moveTo>
                  <a:pt x="21654" y="50008"/>
                </a:moveTo>
                <a:lnTo>
                  <a:pt x="21579" y="50027"/>
                </a:lnTo>
                <a:lnTo>
                  <a:pt x="21523" y="50064"/>
                </a:lnTo>
                <a:lnTo>
                  <a:pt x="21467" y="50120"/>
                </a:lnTo>
                <a:lnTo>
                  <a:pt x="21430" y="50213"/>
                </a:lnTo>
                <a:lnTo>
                  <a:pt x="21430" y="50287"/>
                </a:lnTo>
                <a:lnTo>
                  <a:pt x="21430" y="50362"/>
                </a:lnTo>
                <a:lnTo>
                  <a:pt x="21449" y="50436"/>
                </a:lnTo>
                <a:lnTo>
                  <a:pt x="21486" y="50511"/>
                </a:lnTo>
                <a:lnTo>
                  <a:pt x="21523" y="50567"/>
                </a:lnTo>
                <a:lnTo>
                  <a:pt x="21561" y="50623"/>
                </a:lnTo>
                <a:lnTo>
                  <a:pt x="21616" y="50660"/>
                </a:lnTo>
                <a:lnTo>
                  <a:pt x="21691" y="50697"/>
                </a:lnTo>
                <a:lnTo>
                  <a:pt x="21747" y="50716"/>
                </a:lnTo>
                <a:lnTo>
                  <a:pt x="21821" y="50716"/>
                </a:lnTo>
                <a:lnTo>
                  <a:pt x="21933" y="50697"/>
                </a:lnTo>
                <a:lnTo>
                  <a:pt x="21989" y="50660"/>
                </a:lnTo>
                <a:lnTo>
                  <a:pt x="22045" y="50623"/>
                </a:lnTo>
                <a:lnTo>
                  <a:pt x="22082" y="50567"/>
                </a:lnTo>
                <a:lnTo>
                  <a:pt x="22119" y="50511"/>
                </a:lnTo>
                <a:lnTo>
                  <a:pt x="22138" y="50455"/>
                </a:lnTo>
                <a:lnTo>
                  <a:pt x="22156" y="50381"/>
                </a:lnTo>
                <a:lnTo>
                  <a:pt x="22138" y="50269"/>
                </a:lnTo>
                <a:lnTo>
                  <a:pt x="22119" y="50194"/>
                </a:lnTo>
                <a:lnTo>
                  <a:pt x="22082" y="50157"/>
                </a:lnTo>
                <a:lnTo>
                  <a:pt x="22026" y="50101"/>
                </a:lnTo>
                <a:lnTo>
                  <a:pt x="21989" y="50064"/>
                </a:lnTo>
                <a:lnTo>
                  <a:pt x="21914" y="50027"/>
                </a:lnTo>
                <a:lnTo>
                  <a:pt x="21821" y="50008"/>
                </a:lnTo>
                <a:close/>
                <a:moveTo>
                  <a:pt x="35505" y="50064"/>
                </a:moveTo>
                <a:lnTo>
                  <a:pt x="35375" y="50101"/>
                </a:lnTo>
                <a:lnTo>
                  <a:pt x="35319" y="50120"/>
                </a:lnTo>
                <a:lnTo>
                  <a:pt x="35282" y="50176"/>
                </a:lnTo>
                <a:lnTo>
                  <a:pt x="35245" y="50213"/>
                </a:lnTo>
                <a:lnTo>
                  <a:pt x="35208" y="50269"/>
                </a:lnTo>
                <a:lnTo>
                  <a:pt x="35189" y="50381"/>
                </a:lnTo>
                <a:lnTo>
                  <a:pt x="35189" y="50474"/>
                </a:lnTo>
                <a:lnTo>
                  <a:pt x="35245" y="50567"/>
                </a:lnTo>
                <a:lnTo>
                  <a:pt x="35319" y="50641"/>
                </a:lnTo>
                <a:lnTo>
                  <a:pt x="35375" y="50678"/>
                </a:lnTo>
                <a:lnTo>
                  <a:pt x="35450" y="50697"/>
                </a:lnTo>
                <a:lnTo>
                  <a:pt x="35524" y="50716"/>
                </a:lnTo>
                <a:lnTo>
                  <a:pt x="35599" y="50716"/>
                </a:lnTo>
                <a:lnTo>
                  <a:pt x="35654" y="50697"/>
                </a:lnTo>
                <a:lnTo>
                  <a:pt x="35729" y="50660"/>
                </a:lnTo>
                <a:lnTo>
                  <a:pt x="35785" y="50623"/>
                </a:lnTo>
                <a:lnTo>
                  <a:pt x="35822" y="50548"/>
                </a:lnTo>
                <a:lnTo>
                  <a:pt x="35859" y="50492"/>
                </a:lnTo>
                <a:lnTo>
                  <a:pt x="35878" y="50418"/>
                </a:lnTo>
                <a:lnTo>
                  <a:pt x="35859" y="50343"/>
                </a:lnTo>
                <a:lnTo>
                  <a:pt x="35841" y="50269"/>
                </a:lnTo>
                <a:lnTo>
                  <a:pt x="35803" y="50213"/>
                </a:lnTo>
                <a:lnTo>
                  <a:pt x="35766" y="50157"/>
                </a:lnTo>
                <a:lnTo>
                  <a:pt x="35710" y="50101"/>
                </a:lnTo>
                <a:lnTo>
                  <a:pt x="35636" y="50083"/>
                </a:lnTo>
                <a:lnTo>
                  <a:pt x="35505" y="50064"/>
                </a:lnTo>
                <a:close/>
                <a:moveTo>
                  <a:pt x="50828" y="49990"/>
                </a:moveTo>
                <a:lnTo>
                  <a:pt x="50754" y="50008"/>
                </a:lnTo>
                <a:lnTo>
                  <a:pt x="50679" y="50008"/>
                </a:lnTo>
                <a:lnTo>
                  <a:pt x="50586" y="50045"/>
                </a:lnTo>
                <a:lnTo>
                  <a:pt x="50530" y="50083"/>
                </a:lnTo>
                <a:lnTo>
                  <a:pt x="50474" y="50138"/>
                </a:lnTo>
                <a:lnTo>
                  <a:pt x="50437" y="50213"/>
                </a:lnTo>
                <a:lnTo>
                  <a:pt x="50419" y="50287"/>
                </a:lnTo>
                <a:lnTo>
                  <a:pt x="50419" y="50362"/>
                </a:lnTo>
                <a:lnTo>
                  <a:pt x="50437" y="50436"/>
                </a:lnTo>
                <a:lnTo>
                  <a:pt x="50474" y="50492"/>
                </a:lnTo>
                <a:lnTo>
                  <a:pt x="50512" y="50548"/>
                </a:lnTo>
                <a:lnTo>
                  <a:pt x="50567" y="50604"/>
                </a:lnTo>
                <a:lnTo>
                  <a:pt x="50623" y="50660"/>
                </a:lnTo>
                <a:lnTo>
                  <a:pt x="50679" y="50697"/>
                </a:lnTo>
                <a:lnTo>
                  <a:pt x="50754" y="50716"/>
                </a:lnTo>
                <a:lnTo>
                  <a:pt x="50884" y="50716"/>
                </a:lnTo>
                <a:lnTo>
                  <a:pt x="50940" y="50697"/>
                </a:lnTo>
                <a:lnTo>
                  <a:pt x="50996" y="50660"/>
                </a:lnTo>
                <a:lnTo>
                  <a:pt x="51052" y="50623"/>
                </a:lnTo>
                <a:lnTo>
                  <a:pt x="51107" y="50585"/>
                </a:lnTo>
                <a:lnTo>
                  <a:pt x="51126" y="50529"/>
                </a:lnTo>
                <a:lnTo>
                  <a:pt x="51163" y="50455"/>
                </a:lnTo>
                <a:lnTo>
                  <a:pt x="51163" y="50381"/>
                </a:lnTo>
                <a:lnTo>
                  <a:pt x="51163" y="50306"/>
                </a:lnTo>
                <a:lnTo>
                  <a:pt x="51163" y="50250"/>
                </a:lnTo>
                <a:lnTo>
                  <a:pt x="51126" y="50176"/>
                </a:lnTo>
                <a:lnTo>
                  <a:pt x="51089" y="50120"/>
                </a:lnTo>
                <a:lnTo>
                  <a:pt x="51033" y="50083"/>
                </a:lnTo>
                <a:lnTo>
                  <a:pt x="50977" y="50045"/>
                </a:lnTo>
                <a:lnTo>
                  <a:pt x="50903" y="50008"/>
                </a:lnTo>
                <a:lnTo>
                  <a:pt x="50828" y="49990"/>
                </a:lnTo>
                <a:close/>
                <a:moveTo>
                  <a:pt x="55799" y="50027"/>
                </a:moveTo>
                <a:lnTo>
                  <a:pt x="55706" y="50064"/>
                </a:lnTo>
                <a:lnTo>
                  <a:pt x="55613" y="50120"/>
                </a:lnTo>
                <a:lnTo>
                  <a:pt x="55557" y="50213"/>
                </a:lnTo>
                <a:lnTo>
                  <a:pt x="55539" y="50325"/>
                </a:lnTo>
                <a:lnTo>
                  <a:pt x="55557" y="50362"/>
                </a:lnTo>
                <a:lnTo>
                  <a:pt x="55576" y="50418"/>
                </a:lnTo>
                <a:lnTo>
                  <a:pt x="55613" y="50529"/>
                </a:lnTo>
                <a:lnTo>
                  <a:pt x="55632" y="50567"/>
                </a:lnTo>
                <a:lnTo>
                  <a:pt x="55669" y="50623"/>
                </a:lnTo>
                <a:lnTo>
                  <a:pt x="55762" y="50697"/>
                </a:lnTo>
                <a:lnTo>
                  <a:pt x="55818" y="50716"/>
                </a:lnTo>
                <a:lnTo>
                  <a:pt x="55874" y="50716"/>
                </a:lnTo>
                <a:lnTo>
                  <a:pt x="55967" y="50697"/>
                </a:lnTo>
                <a:lnTo>
                  <a:pt x="56078" y="50641"/>
                </a:lnTo>
                <a:lnTo>
                  <a:pt x="56153" y="50548"/>
                </a:lnTo>
                <a:lnTo>
                  <a:pt x="56172" y="50511"/>
                </a:lnTo>
                <a:lnTo>
                  <a:pt x="56190" y="50455"/>
                </a:lnTo>
                <a:lnTo>
                  <a:pt x="56209" y="50381"/>
                </a:lnTo>
                <a:lnTo>
                  <a:pt x="56209" y="50343"/>
                </a:lnTo>
                <a:lnTo>
                  <a:pt x="56190" y="50269"/>
                </a:lnTo>
                <a:lnTo>
                  <a:pt x="56153" y="50213"/>
                </a:lnTo>
                <a:lnTo>
                  <a:pt x="56116" y="50138"/>
                </a:lnTo>
                <a:lnTo>
                  <a:pt x="56023" y="50083"/>
                </a:lnTo>
                <a:lnTo>
                  <a:pt x="55911" y="50045"/>
                </a:lnTo>
                <a:lnTo>
                  <a:pt x="55799" y="50027"/>
                </a:lnTo>
                <a:close/>
                <a:moveTo>
                  <a:pt x="9180" y="50045"/>
                </a:moveTo>
                <a:lnTo>
                  <a:pt x="9124" y="50064"/>
                </a:lnTo>
                <a:lnTo>
                  <a:pt x="9068" y="50101"/>
                </a:lnTo>
                <a:lnTo>
                  <a:pt x="9012" y="50138"/>
                </a:lnTo>
                <a:lnTo>
                  <a:pt x="8937" y="50232"/>
                </a:lnTo>
                <a:lnTo>
                  <a:pt x="8919" y="50287"/>
                </a:lnTo>
                <a:lnTo>
                  <a:pt x="8900" y="50343"/>
                </a:lnTo>
                <a:lnTo>
                  <a:pt x="8900" y="50418"/>
                </a:lnTo>
                <a:lnTo>
                  <a:pt x="8919" y="50492"/>
                </a:lnTo>
                <a:lnTo>
                  <a:pt x="8937" y="50567"/>
                </a:lnTo>
                <a:lnTo>
                  <a:pt x="8993" y="50623"/>
                </a:lnTo>
                <a:lnTo>
                  <a:pt x="9049" y="50678"/>
                </a:lnTo>
                <a:lnTo>
                  <a:pt x="9105" y="50716"/>
                </a:lnTo>
                <a:lnTo>
                  <a:pt x="9180" y="50734"/>
                </a:lnTo>
                <a:lnTo>
                  <a:pt x="9310" y="50734"/>
                </a:lnTo>
                <a:lnTo>
                  <a:pt x="9366" y="50716"/>
                </a:lnTo>
                <a:lnTo>
                  <a:pt x="9422" y="50697"/>
                </a:lnTo>
                <a:lnTo>
                  <a:pt x="9477" y="50660"/>
                </a:lnTo>
                <a:lnTo>
                  <a:pt x="9552" y="50548"/>
                </a:lnTo>
                <a:lnTo>
                  <a:pt x="9589" y="50436"/>
                </a:lnTo>
                <a:lnTo>
                  <a:pt x="9589" y="50362"/>
                </a:lnTo>
                <a:lnTo>
                  <a:pt x="9589" y="50287"/>
                </a:lnTo>
                <a:lnTo>
                  <a:pt x="9552" y="50213"/>
                </a:lnTo>
                <a:lnTo>
                  <a:pt x="9515" y="50157"/>
                </a:lnTo>
                <a:lnTo>
                  <a:pt x="9459" y="50101"/>
                </a:lnTo>
                <a:lnTo>
                  <a:pt x="9384" y="50064"/>
                </a:lnTo>
                <a:lnTo>
                  <a:pt x="9328" y="50045"/>
                </a:lnTo>
                <a:close/>
                <a:moveTo>
                  <a:pt x="12885" y="50045"/>
                </a:moveTo>
                <a:lnTo>
                  <a:pt x="12810" y="50064"/>
                </a:lnTo>
                <a:lnTo>
                  <a:pt x="12754" y="50083"/>
                </a:lnTo>
                <a:lnTo>
                  <a:pt x="12698" y="50120"/>
                </a:lnTo>
                <a:lnTo>
                  <a:pt x="12642" y="50157"/>
                </a:lnTo>
                <a:lnTo>
                  <a:pt x="12605" y="50194"/>
                </a:lnTo>
                <a:lnTo>
                  <a:pt x="12568" y="50269"/>
                </a:lnTo>
                <a:lnTo>
                  <a:pt x="12549" y="50325"/>
                </a:lnTo>
                <a:lnTo>
                  <a:pt x="12549" y="50399"/>
                </a:lnTo>
                <a:lnTo>
                  <a:pt x="12549" y="50455"/>
                </a:lnTo>
                <a:lnTo>
                  <a:pt x="12568" y="50529"/>
                </a:lnTo>
                <a:lnTo>
                  <a:pt x="12605" y="50585"/>
                </a:lnTo>
                <a:lnTo>
                  <a:pt x="12642" y="50623"/>
                </a:lnTo>
                <a:lnTo>
                  <a:pt x="12698" y="50678"/>
                </a:lnTo>
                <a:lnTo>
                  <a:pt x="12754" y="50697"/>
                </a:lnTo>
                <a:lnTo>
                  <a:pt x="12810" y="50716"/>
                </a:lnTo>
                <a:lnTo>
                  <a:pt x="12885" y="50734"/>
                </a:lnTo>
                <a:lnTo>
                  <a:pt x="12959" y="50716"/>
                </a:lnTo>
                <a:lnTo>
                  <a:pt x="13015" y="50697"/>
                </a:lnTo>
                <a:lnTo>
                  <a:pt x="13071" y="50678"/>
                </a:lnTo>
                <a:lnTo>
                  <a:pt x="13127" y="50623"/>
                </a:lnTo>
                <a:lnTo>
                  <a:pt x="13164" y="50585"/>
                </a:lnTo>
                <a:lnTo>
                  <a:pt x="13201" y="50529"/>
                </a:lnTo>
                <a:lnTo>
                  <a:pt x="13220" y="50455"/>
                </a:lnTo>
                <a:lnTo>
                  <a:pt x="13220" y="50399"/>
                </a:lnTo>
                <a:lnTo>
                  <a:pt x="13220" y="50325"/>
                </a:lnTo>
                <a:lnTo>
                  <a:pt x="13201" y="50269"/>
                </a:lnTo>
                <a:lnTo>
                  <a:pt x="13164" y="50194"/>
                </a:lnTo>
                <a:lnTo>
                  <a:pt x="13127" y="50157"/>
                </a:lnTo>
                <a:lnTo>
                  <a:pt x="13071" y="50120"/>
                </a:lnTo>
                <a:lnTo>
                  <a:pt x="13015" y="50083"/>
                </a:lnTo>
                <a:lnTo>
                  <a:pt x="12940" y="50064"/>
                </a:lnTo>
                <a:lnTo>
                  <a:pt x="12885" y="50045"/>
                </a:lnTo>
                <a:close/>
                <a:moveTo>
                  <a:pt x="23311" y="50101"/>
                </a:moveTo>
                <a:lnTo>
                  <a:pt x="23255" y="50120"/>
                </a:lnTo>
                <a:lnTo>
                  <a:pt x="23199" y="50120"/>
                </a:lnTo>
                <a:lnTo>
                  <a:pt x="23106" y="50194"/>
                </a:lnTo>
                <a:lnTo>
                  <a:pt x="23031" y="50287"/>
                </a:lnTo>
                <a:lnTo>
                  <a:pt x="22994" y="50381"/>
                </a:lnTo>
                <a:lnTo>
                  <a:pt x="22994" y="50455"/>
                </a:lnTo>
                <a:lnTo>
                  <a:pt x="23013" y="50511"/>
                </a:lnTo>
                <a:lnTo>
                  <a:pt x="23050" y="50585"/>
                </a:lnTo>
                <a:lnTo>
                  <a:pt x="23087" y="50623"/>
                </a:lnTo>
                <a:lnTo>
                  <a:pt x="23124" y="50678"/>
                </a:lnTo>
                <a:lnTo>
                  <a:pt x="23180" y="50697"/>
                </a:lnTo>
                <a:lnTo>
                  <a:pt x="23236" y="50734"/>
                </a:lnTo>
                <a:lnTo>
                  <a:pt x="23366" y="50734"/>
                </a:lnTo>
                <a:lnTo>
                  <a:pt x="23422" y="50716"/>
                </a:lnTo>
                <a:lnTo>
                  <a:pt x="23515" y="50660"/>
                </a:lnTo>
                <a:lnTo>
                  <a:pt x="23590" y="50567"/>
                </a:lnTo>
                <a:lnTo>
                  <a:pt x="23627" y="50455"/>
                </a:lnTo>
                <a:lnTo>
                  <a:pt x="23627" y="50399"/>
                </a:lnTo>
                <a:lnTo>
                  <a:pt x="23609" y="50325"/>
                </a:lnTo>
                <a:lnTo>
                  <a:pt x="23590" y="50269"/>
                </a:lnTo>
                <a:lnTo>
                  <a:pt x="23553" y="50213"/>
                </a:lnTo>
                <a:lnTo>
                  <a:pt x="23497" y="50176"/>
                </a:lnTo>
                <a:lnTo>
                  <a:pt x="23441" y="50138"/>
                </a:lnTo>
                <a:lnTo>
                  <a:pt x="23385" y="50120"/>
                </a:lnTo>
                <a:lnTo>
                  <a:pt x="23311" y="50101"/>
                </a:lnTo>
                <a:close/>
                <a:moveTo>
                  <a:pt x="54217" y="49971"/>
                </a:moveTo>
                <a:lnTo>
                  <a:pt x="54142" y="49990"/>
                </a:lnTo>
                <a:lnTo>
                  <a:pt x="54068" y="50027"/>
                </a:lnTo>
                <a:lnTo>
                  <a:pt x="54012" y="50083"/>
                </a:lnTo>
                <a:lnTo>
                  <a:pt x="53993" y="50138"/>
                </a:lnTo>
                <a:lnTo>
                  <a:pt x="53975" y="50287"/>
                </a:lnTo>
                <a:lnTo>
                  <a:pt x="53975" y="50436"/>
                </a:lnTo>
                <a:lnTo>
                  <a:pt x="53993" y="50511"/>
                </a:lnTo>
                <a:lnTo>
                  <a:pt x="54030" y="50567"/>
                </a:lnTo>
                <a:lnTo>
                  <a:pt x="54068" y="50623"/>
                </a:lnTo>
                <a:lnTo>
                  <a:pt x="54124" y="50678"/>
                </a:lnTo>
                <a:lnTo>
                  <a:pt x="54179" y="50716"/>
                </a:lnTo>
                <a:lnTo>
                  <a:pt x="54254" y="50734"/>
                </a:lnTo>
                <a:lnTo>
                  <a:pt x="54403" y="50734"/>
                </a:lnTo>
                <a:lnTo>
                  <a:pt x="54459" y="50716"/>
                </a:lnTo>
                <a:lnTo>
                  <a:pt x="54533" y="50678"/>
                </a:lnTo>
                <a:lnTo>
                  <a:pt x="54570" y="50623"/>
                </a:lnTo>
                <a:lnTo>
                  <a:pt x="54626" y="50567"/>
                </a:lnTo>
                <a:lnTo>
                  <a:pt x="54645" y="50511"/>
                </a:lnTo>
                <a:lnTo>
                  <a:pt x="54663" y="50436"/>
                </a:lnTo>
                <a:lnTo>
                  <a:pt x="54663" y="50362"/>
                </a:lnTo>
                <a:lnTo>
                  <a:pt x="54663" y="50306"/>
                </a:lnTo>
                <a:lnTo>
                  <a:pt x="54626" y="50232"/>
                </a:lnTo>
                <a:lnTo>
                  <a:pt x="54589" y="50176"/>
                </a:lnTo>
                <a:lnTo>
                  <a:pt x="54496" y="50064"/>
                </a:lnTo>
                <a:lnTo>
                  <a:pt x="54366" y="49990"/>
                </a:lnTo>
                <a:lnTo>
                  <a:pt x="54291" y="49971"/>
                </a:lnTo>
                <a:close/>
                <a:moveTo>
                  <a:pt x="2328" y="50045"/>
                </a:moveTo>
                <a:lnTo>
                  <a:pt x="2272" y="50064"/>
                </a:lnTo>
                <a:lnTo>
                  <a:pt x="2198" y="50101"/>
                </a:lnTo>
                <a:lnTo>
                  <a:pt x="2161" y="50157"/>
                </a:lnTo>
                <a:lnTo>
                  <a:pt x="2123" y="50194"/>
                </a:lnTo>
                <a:lnTo>
                  <a:pt x="2086" y="50269"/>
                </a:lnTo>
                <a:lnTo>
                  <a:pt x="2067" y="50399"/>
                </a:lnTo>
                <a:lnTo>
                  <a:pt x="2086" y="50529"/>
                </a:lnTo>
                <a:lnTo>
                  <a:pt x="2123" y="50585"/>
                </a:lnTo>
                <a:lnTo>
                  <a:pt x="2161" y="50641"/>
                </a:lnTo>
                <a:lnTo>
                  <a:pt x="2198" y="50678"/>
                </a:lnTo>
                <a:lnTo>
                  <a:pt x="2272" y="50716"/>
                </a:lnTo>
                <a:lnTo>
                  <a:pt x="2328" y="50734"/>
                </a:lnTo>
                <a:lnTo>
                  <a:pt x="2421" y="50753"/>
                </a:lnTo>
                <a:lnTo>
                  <a:pt x="2496" y="50734"/>
                </a:lnTo>
                <a:lnTo>
                  <a:pt x="2570" y="50716"/>
                </a:lnTo>
                <a:lnTo>
                  <a:pt x="2626" y="50678"/>
                </a:lnTo>
                <a:lnTo>
                  <a:pt x="2663" y="50641"/>
                </a:lnTo>
                <a:lnTo>
                  <a:pt x="2700" y="50585"/>
                </a:lnTo>
                <a:lnTo>
                  <a:pt x="2738" y="50529"/>
                </a:lnTo>
                <a:lnTo>
                  <a:pt x="2756" y="50399"/>
                </a:lnTo>
                <a:lnTo>
                  <a:pt x="2738" y="50269"/>
                </a:lnTo>
                <a:lnTo>
                  <a:pt x="2700" y="50194"/>
                </a:lnTo>
                <a:lnTo>
                  <a:pt x="2663" y="50157"/>
                </a:lnTo>
                <a:lnTo>
                  <a:pt x="2626" y="50101"/>
                </a:lnTo>
                <a:lnTo>
                  <a:pt x="2570" y="50064"/>
                </a:lnTo>
                <a:lnTo>
                  <a:pt x="2496" y="50045"/>
                </a:lnTo>
                <a:close/>
                <a:moveTo>
                  <a:pt x="28915" y="50027"/>
                </a:moveTo>
                <a:lnTo>
                  <a:pt x="28822" y="50045"/>
                </a:lnTo>
                <a:lnTo>
                  <a:pt x="28747" y="50064"/>
                </a:lnTo>
                <a:lnTo>
                  <a:pt x="28617" y="50138"/>
                </a:lnTo>
                <a:lnTo>
                  <a:pt x="28561" y="50176"/>
                </a:lnTo>
                <a:lnTo>
                  <a:pt x="28505" y="50232"/>
                </a:lnTo>
                <a:lnTo>
                  <a:pt x="28468" y="50287"/>
                </a:lnTo>
                <a:lnTo>
                  <a:pt x="28449" y="50362"/>
                </a:lnTo>
                <a:lnTo>
                  <a:pt x="28449" y="50418"/>
                </a:lnTo>
                <a:lnTo>
                  <a:pt x="28468" y="50492"/>
                </a:lnTo>
                <a:lnTo>
                  <a:pt x="28486" y="50567"/>
                </a:lnTo>
                <a:lnTo>
                  <a:pt x="28542" y="50623"/>
                </a:lnTo>
                <a:lnTo>
                  <a:pt x="28654" y="50697"/>
                </a:lnTo>
                <a:lnTo>
                  <a:pt x="28729" y="50734"/>
                </a:lnTo>
                <a:lnTo>
                  <a:pt x="28803" y="50771"/>
                </a:lnTo>
                <a:lnTo>
                  <a:pt x="28971" y="50771"/>
                </a:lnTo>
                <a:lnTo>
                  <a:pt x="29026" y="50734"/>
                </a:lnTo>
                <a:lnTo>
                  <a:pt x="29101" y="50697"/>
                </a:lnTo>
                <a:lnTo>
                  <a:pt x="29157" y="50660"/>
                </a:lnTo>
                <a:lnTo>
                  <a:pt x="29213" y="50585"/>
                </a:lnTo>
                <a:lnTo>
                  <a:pt x="29231" y="50529"/>
                </a:lnTo>
                <a:lnTo>
                  <a:pt x="29250" y="50455"/>
                </a:lnTo>
                <a:lnTo>
                  <a:pt x="29250" y="50381"/>
                </a:lnTo>
                <a:lnTo>
                  <a:pt x="29250" y="50306"/>
                </a:lnTo>
                <a:lnTo>
                  <a:pt x="29213" y="50250"/>
                </a:lnTo>
                <a:lnTo>
                  <a:pt x="29175" y="50176"/>
                </a:lnTo>
                <a:lnTo>
                  <a:pt x="29138" y="50120"/>
                </a:lnTo>
                <a:lnTo>
                  <a:pt x="29082" y="50083"/>
                </a:lnTo>
                <a:lnTo>
                  <a:pt x="28989" y="50045"/>
                </a:lnTo>
                <a:lnTo>
                  <a:pt x="28915" y="50027"/>
                </a:lnTo>
                <a:close/>
                <a:moveTo>
                  <a:pt x="68608" y="50138"/>
                </a:moveTo>
                <a:lnTo>
                  <a:pt x="68553" y="50157"/>
                </a:lnTo>
                <a:lnTo>
                  <a:pt x="68459" y="50194"/>
                </a:lnTo>
                <a:lnTo>
                  <a:pt x="68366" y="50269"/>
                </a:lnTo>
                <a:lnTo>
                  <a:pt x="68329" y="50362"/>
                </a:lnTo>
                <a:lnTo>
                  <a:pt x="68292" y="50455"/>
                </a:lnTo>
                <a:lnTo>
                  <a:pt x="68311" y="50511"/>
                </a:lnTo>
                <a:lnTo>
                  <a:pt x="68311" y="50567"/>
                </a:lnTo>
                <a:lnTo>
                  <a:pt x="68348" y="50623"/>
                </a:lnTo>
                <a:lnTo>
                  <a:pt x="68385" y="50678"/>
                </a:lnTo>
                <a:lnTo>
                  <a:pt x="68441" y="50716"/>
                </a:lnTo>
                <a:lnTo>
                  <a:pt x="68497" y="50753"/>
                </a:lnTo>
                <a:lnTo>
                  <a:pt x="68553" y="50771"/>
                </a:lnTo>
                <a:lnTo>
                  <a:pt x="68627" y="50771"/>
                </a:lnTo>
                <a:lnTo>
                  <a:pt x="68701" y="50753"/>
                </a:lnTo>
                <a:lnTo>
                  <a:pt x="68757" y="50734"/>
                </a:lnTo>
                <a:lnTo>
                  <a:pt x="68813" y="50697"/>
                </a:lnTo>
                <a:lnTo>
                  <a:pt x="68869" y="50660"/>
                </a:lnTo>
                <a:lnTo>
                  <a:pt x="68906" y="50585"/>
                </a:lnTo>
                <a:lnTo>
                  <a:pt x="68925" y="50529"/>
                </a:lnTo>
                <a:lnTo>
                  <a:pt x="68925" y="50474"/>
                </a:lnTo>
                <a:lnTo>
                  <a:pt x="68925" y="50399"/>
                </a:lnTo>
                <a:lnTo>
                  <a:pt x="68906" y="50343"/>
                </a:lnTo>
                <a:lnTo>
                  <a:pt x="68869" y="50287"/>
                </a:lnTo>
                <a:lnTo>
                  <a:pt x="68832" y="50232"/>
                </a:lnTo>
                <a:lnTo>
                  <a:pt x="68776" y="50194"/>
                </a:lnTo>
                <a:lnTo>
                  <a:pt x="68720" y="50157"/>
                </a:lnTo>
                <a:lnTo>
                  <a:pt x="68664" y="50138"/>
                </a:lnTo>
                <a:close/>
                <a:moveTo>
                  <a:pt x="72146" y="50138"/>
                </a:moveTo>
                <a:lnTo>
                  <a:pt x="72090" y="50157"/>
                </a:lnTo>
                <a:lnTo>
                  <a:pt x="71978" y="50213"/>
                </a:lnTo>
                <a:lnTo>
                  <a:pt x="71941" y="50269"/>
                </a:lnTo>
                <a:lnTo>
                  <a:pt x="71904" y="50306"/>
                </a:lnTo>
                <a:lnTo>
                  <a:pt x="71867" y="50381"/>
                </a:lnTo>
                <a:lnTo>
                  <a:pt x="71867" y="50455"/>
                </a:lnTo>
                <a:lnTo>
                  <a:pt x="71867" y="50511"/>
                </a:lnTo>
                <a:lnTo>
                  <a:pt x="71885" y="50585"/>
                </a:lnTo>
                <a:lnTo>
                  <a:pt x="71922" y="50641"/>
                </a:lnTo>
                <a:lnTo>
                  <a:pt x="71960" y="50697"/>
                </a:lnTo>
                <a:lnTo>
                  <a:pt x="72015" y="50734"/>
                </a:lnTo>
                <a:lnTo>
                  <a:pt x="72071" y="50771"/>
                </a:lnTo>
                <a:lnTo>
                  <a:pt x="72276" y="50771"/>
                </a:lnTo>
                <a:lnTo>
                  <a:pt x="72332" y="50753"/>
                </a:lnTo>
                <a:lnTo>
                  <a:pt x="72388" y="50716"/>
                </a:lnTo>
                <a:lnTo>
                  <a:pt x="72425" y="50660"/>
                </a:lnTo>
                <a:lnTo>
                  <a:pt x="72462" y="50604"/>
                </a:lnTo>
                <a:lnTo>
                  <a:pt x="72481" y="50548"/>
                </a:lnTo>
                <a:lnTo>
                  <a:pt x="72500" y="50436"/>
                </a:lnTo>
                <a:lnTo>
                  <a:pt x="72481" y="50325"/>
                </a:lnTo>
                <a:lnTo>
                  <a:pt x="72406" y="50250"/>
                </a:lnTo>
                <a:lnTo>
                  <a:pt x="72369" y="50213"/>
                </a:lnTo>
                <a:lnTo>
                  <a:pt x="72313" y="50176"/>
                </a:lnTo>
                <a:lnTo>
                  <a:pt x="72258" y="50157"/>
                </a:lnTo>
                <a:lnTo>
                  <a:pt x="72202" y="50138"/>
                </a:lnTo>
                <a:close/>
                <a:moveTo>
                  <a:pt x="77564" y="50176"/>
                </a:moveTo>
                <a:lnTo>
                  <a:pt x="77508" y="50194"/>
                </a:lnTo>
                <a:lnTo>
                  <a:pt x="77452" y="50213"/>
                </a:lnTo>
                <a:lnTo>
                  <a:pt x="77359" y="50269"/>
                </a:lnTo>
                <a:lnTo>
                  <a:pt x="77303" y="50362"/>
                </a:lnTo>
                <a:lnTo>
                  <a:pt x="77266" y="50474"/>
                </a:lnTo>
                <a:lnTo>
                  <a:pt x="77266" y="50529"/>
                </a:lnTo>
                <a:lnTo>
                  <a:pt x="77284" y="50585"/>
                </a:lnTo>
                <a:lnTo>
                  <a:pt x="77322" y="50641"/>
                </a:lnTo>
                <a:lnTo>
                  <a:pt x="77359" y="50678"/>
                </a:lnTo>
                <a:lnTo>
                  <a:pt x="77396" y="50716"/>
                </a:lnTo>
                <a:lnTo>
                  <a:pt x="77452" y="50753"/>
                </a:lnTo>
                <a:lnTo>
                  <a:pt x="77508" y="50771"/>
                </a:lnTo>
                <a:lnTo>
                  <a:pt x="77620" y="50771"/>
                </a:lnTo>
                <a:lnTo>
                  <a:pt x="77675" y="50753"/>
                </a:lnTo>
                <a:lnTo>
                  <a:pt x="77768" y="50697"/>
                </a:lnTo>
                <a:lnTo>
                  <a:pt x="77824" y="50604"/>
                </a:lnTo>
                <a:lnTo>
                  <a:pt x="77862" y="50492"/>
                </a:lnTo>
                <a:lnTo>
                  <a:pt x="77862" y="50436"/>
                </a:lnTo>
                <a:lnTo>
                  <a:pt x="77843" y="50381"/>
                </a:lnTo>
                <a:lnTo>
                  <a:pt x="77824" y="50325"/>
                </a:lnTo>
                <a:lnTo>
                  <a:pt x="77787" y="50269"/>
                </a:lnTo>
                <a:lnTo>
                  <a:pt x="77731" y="50232"/>
                </a:lnTo>
                <a:lnTo>
                  <a:pt x="77694" y="50213"/>
                </a:lnTo>
                <a:lnTo>
                  <a:pt x="77620" y="50194"/>
                </a:lnTo>
                <a:lnTo>
                  <a:pt x="77564" y="50176"/>
                </a:lnTo>
                <a:close/>
                <a:moveTo>
                  <a:pt x="52671" y="50213"/>
                </a:moveTo>
                <a:lnTo>
                  <a:pt x="52597" y="50232"/>
                </a:lnTo>
                <a:lnTo>
                  <a:pt x="52541" y="50250"/>
                </a:lnTo>
                <a:lnTo>
                  <a:pt x="52504" y="50287"/>
                </a:lnTo>
                <a:lnTo>
                  <a:pt x="52448" y="50325"/>
                </a:lnTo>
                <a:lnTo>
                  <a:pt x="52429" y="50399"/>
                </a:lnTo>
                <a:lnTo>
                  <a:pt x="52411" y="50455"/>
                </a:lnTo>
                <a:lnTo>
                  <a:pt x="52411" y="50511"/>
                </a:lnTo>
                <a:lnTo>
                  <a:pt x="52411" y="50585"/>
                </a:lnTo>
                <a:lnTo>
                  <a:pt x="52467" y="50697"/>
                </a:lnTo>
                <a:lnTo>
                  <a:pt x="52504" y="50734"/>
                </a:lnTo>
                <a:lnTo>
                  <a:pt x="52541" y="50771"/>
                </a:lnTo>
                <a:lnTo>
                  <a:pt x="52597" y="50809"/>
                </a:lnTo>
                <a:lnTo>
                  <a:pt x="52653" y="50827"/>
                </a:lnTo>
                <a:lnTo>
                  <a:pt x="52727" y="50827"/>
                </a:lnTo>
                <a:lnTo>
                  <a:pt x="52783" y="50809"/>
                </a:lnTo>
                <a:lnTo>
                  <a:pt x="52839" y="50790"/>
                </a:lnTo>
                <a:lnTo>
                  <a:pt x="52895" y="50771"/>
                </a:lnTo>
                <a:lnTo>
                  <a:pt x="52932" y="50734"/>
                </a:lnTo>
                <a:lnTo>
                  <a:pt x="52969" y="50678"/>
                </a:lnTo>
                <a:lnTo>
                  <a:pt x="53006" y="50623"/>
                </a:lnTo>
                <a:lnTo>
                  <a:pt x="53025" y="50567"/>
                </a:lnTo>
                <a:lnTo>
                  <a:pt x="53025" y="50455"/>
                </a:lnTo>
                <a:lnTo>
                  <a:pt x="52969" y="50343"/>
                </a:lnTo>
                <a:lnTo>
                  <a:pt x="52895" y="50269"/>
                </a:lnTo>
                <a:lnTo>
                  <a:pt x="52858" y="50232"/>
                </a:lnTo>
                <a:lnTo>
                  <a:pt x="52802" y="50213"/>
                </a:lnTo>
                <a:close/>
                <a:moveTo>
                  <a:pt x="66281" y="50269"/>
                </a:moveTo>
                <a:lnTo>
                  <a:pt x="66225" y="50287"/>
                </a:lnTo>
                <a:lnTo>
                  <a:pt x="66188" y="50325"/>
                </a:lnTo>
                <a:lnTo>
                  <a:pt x="66132" y="50418"/>
                </a:lnTo>
                <a:lnTo>
                  <a:pt x="66095" y="50511"/>
                </a:lnTo>
                <a:lnTo>
                  <a:pt x="66076" y="50567"/>
                </a:lnTo>
                <a:lnTo>
                  <a:pt x="66095" y="50623"/>
                </a:lnTo>
                <a:lnTo>
                  <a:pt x="66095" y="50678"/>
                </a:lnTo>
                <a:lnTo>
                  <a:pt x="66132" y="50734"/>
                </a:lnTo>
                <a:lnTo>
                  <a:pt x="66207" y="50790"/>
                </a:lnTo>
                <a:lnTo>
                  <a:pt x="66300" y="50827"/>
                </a:lnTo>
                <a:lnTo>
                  <a:pt x="66411" y="50827"/>
                </a:lnTo>
                <a:lnTo>
                  <a:pt x="66449" y="50809"/>
                </a:lnTo>
                <a:lnTo>
                  <a:pt x="66505" y="50790"/>
                </a:lnTo>
                <a:lnTo>
                  <a:pt x="66542" y="50734"/>
                </a:lnTo>
                <a:lnTo>
                  <a:pt x="66579" y="50697"/>
                </a:lnTo>
                <a:lnTo>
                  <a:pt x="66598" y="50641"/>
                </a:lnTo>
                <a:lnTo>
                  <a:pt x="66616" y="50585"/>
                </a:lnTo>
                <a:lnTo>
                  <a:pt x="66598" y="50474"/>
                </a:lnTo>
                <a:lnTo>
                  <a:pt x="66542" y="50381"/>
                </a:lnTo>
                <a:lnTo>
                  <a:pt x="66467" y="50306"/>
                </a:lnTo>
                <a:lnTo>
                  <a:pt x="66411" y="50269"/>
                </a:lnTo>
                <a:close/>
                <a:moveTo>
                  <a:pt x="88250" y="50176"/>
                </a:moveTo>
                <a:lnTo>
                  <a:pt x="88195" y="50194"/>
                </a:lnTo>
                <a:lnTo>
                  <a:pt x="88139" y="50232"/>
                </a:lnTo>
                <a:lnTo>
                  <a:pt x="88101" y="50269"/>
                </a:lnTo>
                <a:lnTo>
                  <a:pt x="88064" y="50325"/>
                </a:lnTo>
                <a:lnTo>
                  <a:pt x="88046" y="50362"/>
                </a:lnTo>
                <a:lnTo>
                  <a:pt x="88027" y="50492"/>
                </a:lnTo>
                <a:lnTo>
                  <a:pt x="88046" y="50604"/>
                </a:lnTo>
                <a:lnTo>
                  <a:pt x="88101" y="50716"/>
                </a:lnTo>
                <a:lnTo>
                  <a:pt x="88139" y="50753"/>
                </a:lnTo>
                <a:lnTo>
                  <a:pt x="88176" y="50790"/>
                </a:lnTo>
                <a:lnTo>
                  <a:pt x="88250" y="50827"/>
                </a:lnTo>
                <a:lnTo>
                  <a:pt x="88381" y="50827"/>
                </a:lnTo>
                <a:lnTo>
                  <a:pt x="88437" y="50809"/>
                </a:lnTo>
                <a:lnTo>
                  <a:pt x="88492" y="50790"/>
                </a:lnTo>
                <a:lnTo>
                  <a:pt x="88530" y="50734"/>
                </a:lnTo>
                <a:lnTo>
                  <a:pt x="88586" y="50641"/>
                </a:lnTo>
                <a:lnTo>
                  <a:pt x="88623" y="50529"/>
                </a:lnTo>
                <a:lnTo>
                  <a:pt x="88623" y="50455"/>
                </a:lnTo>
                <a:lnTo>
                  <a:pt x="88604" y="50399"/>
                </a:lnTo>
                <a:lnTo>
                  <a:pt x="88586" y="50325"/>
                </a:lnTo>
                <a:lnTo>
                  <a:pt x="88548" y="50287"/>
                </a:lnTo>
                <a:lnTo>
                  <a:pt x="88492" y="50250"/>
                </a:lnTo>
                <a:lnTo>
                  <a:pt x="88455" y="50213"/>
                </a:lnTo>
                <a:lnTo>
                  <a:pt x="88381" y="50194"/>
                </a:lnTo>
                <a:lnTo>
                  <a:pt x="88325" y="50176"/>
                </a:lnTo>
                <a:close/>
                <a:moveTo>
                  <a:pt x="91527" y="50250"/>
                </a:moveTo>
                <a:lnTo>
                  <a:pt x="91453" y="50269"/>
                </a:lnTo>
                <a:lnTo>
                  <a:pt x="91397" y="50287"/>
                </a:lnTo>
                <a:lnTo>
                  <a:pt x="91341" y="50325"/>
                </a:lnTo>
                <a:lnTo>
                  <a:pt x="91285" y="50381"/>
                </a:lnTo>
                <a:lnTo>
                  <a:pt x="91248" y="50436"/>
                </a:lnTo>
                <a:lnTo>
                  <a:pt x="91229" y="50492"/>
                </a:lnTo>
                <a:lnTo>
                  <a:pt x="91229" y="50567"/>
                </a:lnTo>
                <a:lnTo>
                  <a:pt x="91229" y="50641"/>
                </a:lnTo>
                <a:lnTo>
                  <a:pt x="91248" y="50697"/>
                </a:lnTo>
                <a:lnTo>
                  <a:pt x="91285" y="50753"/>
                </a:lnTo>
                <a:lnTo>
                  <a:pt x="91322" y="50790"/>
                </a:lnTo>
                <a:lnTo>
                  <a:pt x="91378" y="50809"/>
                </a:lnTo>
                <a:lnTo>
                  <a:pt x="91453" y="50827"/>
                </a:lnTo>
                <a:lnTo>
                  <a:pt x="91583" y="50827"/>
                </a:lnTo>
                <a:lnTo>
                  <a:pt x="91564" y="50846"/>
                </a:lnTo>
                <a:lnTo>
                  <a:pt x="91676" y="50827"/>
                </a:lnTo>
                <a:lnTo>
                  <a:pt x="91769" y="50771"/>
                </a:lnTo>
                <a:lnTo>
                  <a:pt x="91844" y="50697"/>
                </a:lnTo>
                <a:lnTo>
                  <a:pt x="91862" y="50641"/>
                </a:lnTo>
                <a:lnTo>
                  <a:pt x="91862" y="50585"/>
                </a:lnTo>
                <a:lnTo>
                  <a:pt x="91862" y="50529"/>
                </a:lnTo>
                <a:lnTo>
                  <a:pt x="91844" y="50474"/>
                </a:lnTo>
                <a:lnTo>
                  <a:pt x="91788" y="50381"/>
                </a:lnTo>
                <a:lnTo>
                  <a:pt x="91751" y="50343"/>
                </a:lnTo>
                <a:lnTo>
                  <a:pt x="91695" y="50306"/>
                </a:lnTo>
                <a:lnTo>
                  <a:pt x="91658" y="50287"/>
                </a:lnTo>
                <a:lnTo>
                  <a:pt x="91602" y="50287"/>
                </a:lnTo>
                <a:lnTo>
                  <a:pt x="91527" y="50250"/>
                </a:lnTo>
                <a:close/>
                <a:moveTo>
                  <a:pt x="70414" y="50157"/>
                </a:moveTo>
                <a:lnTo>
                  <a:pt x="70340" y="50176"/>
                </a:lnTo>
                <a:lnTo>
                  <a:pt x="70284" y="50194"/>
                </a:lnTo>
                <a:lnTo>
                  <a:pt x="70210" y="50232"/>
                </a:lnTo>
                <a:lnTo>
                  <a:pt x="70154" y="50269"/>
                </a:lnTo>
                <a:lnTo>
                  <a:pt x="70098" y="50325"/>
                </a:lnTo>
                <a:lnTo>
                  <a:pt x="70079" y="50399"/>
                </a:lnTo>
                <a:lnTo>
                  <a:pt x="70079" y="50455"/>
                </a:lnTo>
                <a:lnTo>
                  <a:pt x="70079" y="50529"/>
                </a:lnTo>
                <a:lnTo>
                  <a:pt x="70098" y="50585"/>
                </a:lnTo>
                <a:lnTo>
                  <a:pt x="70135" y="50660"/>
                </a:lnTo>
                <a:lnTo>
                  <a:pt x="70172" y="50716"/>
                </a:lnTo>
                <a:lnTo>
                  <a:pt x="70228" y="50771"/>
                </a:lnTo>
                <a:lnTo>
                  <a:pt x="70284" y="50809"/>
                </a:lnTo>
                <a:lnTo>
                  <a:pt x="70358" y="50846"/>
                </a:lnTo>
                <a:lnTo>
                  <a:pt x="70414" y="50865"/>
                </a:lnTo>
                <a:lnTo>
                  <a:pt x="70507" y="50865"/>
                </a:lnTo>
                <a:lnTo>
                  <a:pt x="70582" y="50846"/>
                </a:lnTo>
                <a:lnTo>
                  <a:pt x="70656" y="50827"/>
                </a:lnTo>
                <a:lnTo>
                  <a:pt x="70731" y="50790"/>
                </a:lnTo>
                <a:lnTo>
                  <a:pt x="70787" y="50734"/>
                </a:lnTo>
                <a:lnTo>
                  <a:pt x="70805" y="50678"/>
                </a:lnTo>
                <a:lnTo>
                  <a:pt x="70843" y="50604"/>
                </a:lnTo>
                <a:lnTo>
                  <a:pt x="70843" y="50548"/>
                </a:lnTo>
                <a:lnTo>
                  <a:pt x="70843" y="50474"/>
                </a:lnTo>
                <a:lnTo>
                  <a:pt x="70824" y="50399"/>
                </a:lnTo>
                <a:lnTo>
                  <a:pt x="70787" y="50343"/>
                </a:lnTo>
                <a:lnTo>
                  <a:pt x="70731" y="50287"/>
                </a:lnTo>
                <a:lnTo>
                  <a:pt x="70675" y="50250"/>
                </a:lnTo>
                <a:lnTo>
                  <a:pt x="70619" y="50194"/>
                </a:lnTo>
                <a:lnTo>
                  <a:pt x="70563" y="50176"/>
                </a:lnTo>
                <a:lnTo>
                  <a:pt x="70489" y="50157"/>
                </a:lnTo>
                <a:close/>
                <a:moveTo>
                  <a:pt x="82200" y="50269"/>
                </a:moveTo>
                <a:lnTo>
                  <a:pt x="82144" y="50287"/>
                </a:lnTo>
                <a:lnTo>
                  <a:pt x="82032" y="50362"/>
                </a:lnTo>
                <a:lnTo>
                  <a:pt x="81958" y="50455"/>
                </a:lnTo>
                <a:lnTo>
                  <a:pt x="81939" y="50529"/>
                </a:lnTo>
                <a:lnTo>
                  <a:pt x="81939" y="50585"/>
                </a:lnTo>
                <a:lnTo>
                  <a:pt x="81958" y="50641"/>
                </a:lnTo>
                <a:lnTo>
                  <a:pt x="81976" y="50697"/>
                </a:lnTo>
                <a:lnTo>
                  <a:pt x="82051" y="50790"/>
                </a:lnTo>
                <a:lnTo>
                  <a:pt x="82106" y="50827"/>
                </a:lnTo>
                <a:lnTo>
                  <a:pt x="82162" y="50846"/>
                </a:lnTo>
                <a:lnTo>
                  <a:pt x="82218" y="50865"/>
                </a:lnTo>
                <a:lnTo>
                  <a:pt x="82274" y="50865"/>
                </a:lnTo>
                <a:lnTo>
                  <a:pt x="82386" y="50846"/>
                </a:lnTo>
                <a:lnTo>
                  <a:pt x="82442" y="50809"/>
                </a:lnTo>
                <a:lnTo>
                  <a:pt x="82479" y="50771"/>
                </a:lnTo>
                <a:lnTo>
                  <a:pt x="82516" y="50716"/>
                </a:lnTo>
                <a:lnTo>
                  <a:pt x="82553" y="50660"/>
                </a:lnTo>
                <a:lnTo>
                  <a:pt x="82572" y="50604"/>
                </a:lnTo>
                <a:lnTo>
                  <a:pt x="82572" y="50548"/>
                </a:lnTo>
                <a:lnTo>
                  <a:pt x="82535" y="50436"/>
                </a:lnTo>
                <a:lnTo>
                  <a:pt x="82479" y="50343"/>
                </a:lnTo>
                <a:lnTo>
                  <a:pt x="82442" y="50306"/>
                </a:lnTo>
                <a:lnTo>
                  <a:pt x="82386" y="50287"/>
                </a:lnTo>
                <a:lnTo>
                  <a:pt x="82311" y="50269"/>
                </a:lnTo>
                <a:close/>
                <a:moveTo>
                  <a:pt x="83689" y="50250"/>
                </a:moveTo>
                <a:lnTo>
                  <a:pt x="83633" y="50269"/>
                </a:lnTo>
                <a:lnTo>
                  <a:pt x="83577" y="50306"/>
                </a:lnTo>
                <a:lnTo>
                  <a:pt x="83521" y="50343"/>
                </a:lnTo>
                <a:lnTo>
                  <a:pt x="83484" y="50381"/>
                </a:lnTo>
                <a:lnTo>
                  <a:pt x="83447" y="50436"/>
                </a:lnTo>
                <a:lnTo>
                  <a:pt x="83428" y="50492"/>
                </a:lnTo>
                <a:lnTo>
                  <a:pt x="83410" y="50548"/>
                </a:lnTo>
                <a:lnTo>
                  <a:pt x="83410" y="50604"/>
                </a:lnTo>
                <a:lnTo>
                  <a:pt x="83447" y="50716"/>
                </a:lnTo>
                <a:lnTo>
                  <a:pt x="83521" y="50790"/>
                </a:lnTo>
                <a:lnTo>
                  <a:pt x="83633" y="50846"/>
                </a:lnTo>
                <a:lnTo>
                  <a:pt x="83689" y="50865"/>
                </a:lnTo>
                <a:lnTo>
                  <a:pt x="83819" y="50865"/>
                </a:lnTo>
                <a:lnTo>
                  <a:pt x="83875" y="50846"/>
                </a:lnTo>
                <a:lnTo>
                  <a:pt x="83931" y="50809"/>
                </a:lnTo>
                <a:lnTo>
                  <a:pt x="83968" y="50771"/>
                </a:lnTo>
                <a:lnTo>
                  <a:pt x="84006" y="50716"/>
                </a:lnTo>
                <a:lnTo>
                  <a:pt x="84024" y="50660"/>
                </a:lnTo>
                <a:lnTo>
                  <a:pt x="84043" y="50585"/>
                </a:lnTo>
                <a:lnTo>
                  <a:pt x="84043" y="50529"/>
                </a:lnTo>
                <a:lnTo>
                  <a:pt x="84024" y="50474"/>
                </a:lnTo>
                <a:lnTo>
                  <a:pt x="84006" y="50418"/>
                </a:lnTo>
                <a:lnTo>
                  <a:pt x="83968" y="50362"/>
                </a:lnTo>
                <a:lnTo>
                  <a:pt x="83931" y="50325"/>
                </a:lnTo>
                <a:lnTo>
                  <a:pt x="83875" y="50287"/>
                </a:lnTo>
                <a:lnTo>
                  <a:pt x="83819" y="50269"/>
                </a:lnTo>
                <a:lnTo>
                  <a:pt x="83763" y="50250"/>
                </a:lnTo>
                <a:close/>
                <a:moveTo>
                  <a:pt x="75814" y="50194"/>
                </a:moveTo>
                <a:lnTo>
                  <a:pt x="75758" y="50232"/>
                </a:lnTo>
                <a:lnTo>
                  <a:pt x="75702" y="50269"/>
                </a:lnTo>
                <a:lnTo>
                  <a:pt x="75646" y="50325"/>
                </a:lnTo>
                <a:lnTo>
                  <a:pt x="75609" y="50381"/>
                </a:lnTo>
                <a:lnTo>
                  <a:pt x="75572" y="50455"/>
                </a:lnTo>
                <a:lnTo>
                  <a:pt x="75572" y="50511"/>
                </a:lnTo>
                <a:lnTo>
                  <a:pt x="75572" y="50585"/>
                </a:lnTo>
                <a:lnTo>
                  <a:pt x="75609" y="50660"/>
                </a:lnTo>
                <a:lnTo>
                  <a:pt x="75627" y="50716"/>
                </a:lnTo>
                <a:lnTo>
                  <a:pt x="75683" y="50771"/>
                </a:lnTo>
                <a:lnTo>
                  <a:pt x="75739" y="50809"/>
                </a:lnTo>
                <a:lnTo>
                  <a:pt x="75795" y="50846"/>
                </a:lnTo>
                <a:lnTo>
                  <a:pt x="75851" y="50883"/>
                </a:lnTo>
                <a:lnTo>
                  <a:pt x="76056" y="50883"/>
                </a:lnTo>
                <a:lnTo>
                  <a:pt x="76111" y="50846"/>
                </a:lnTo>
                <a:lnTo>
                  <a:pt x="76167" y="50809"/>
                </a:lnTo>
                <a:lnTo>
                  <a:pt x="76223" y="50753"/>
                </a:lnTo>
                <a:lnTo>
                  <a:pt x="76242" y="50697"/>
                </a:lnTo>
                <a:lnTo>
                  <a:pt x="76279" y="50641"/>
                </a:lnTo>
                <a:lnTo>
                  <a:pt x="76279" y="50585"/>
                </a:lnTo>
                <a:lnTo>
                  <a:pt x="76279" y="50511"/>
                </a:lnTo>
                <a:lnTo>
                  <a:pt x="76223" y="50399"/>
                </a:lnTo>
                <a:lnTo>
                  <a:pt x="76149" y="50287"/>
                </a:lnTo>
                <a:lnTo>
                  <a:pt x="76093" y="50232"/>
                </a:lnTo>
                <a:lnTo>
                  <a:pt x="76037" y="50213"/>
                </a:lnTo>
                <a:lnTo>
                  <a:pt x="75963" y="50194"/>
                </a:lnTo>
                <a:close/>
                <a:moveTo>
                  <a:pt x="7597" y="50381"/>
                </a:moveTo>
                <a:lnTo>
                  <a:pt x="7541" y="50399"/>
                </a:lnTo>
                <a:lnTo>
                  <a:pt x="7504" y="50436"/>
                </a:lnTo>
                <a:lnTo>
                  <a:pt x="7467" y="50474"/>
                </a:lnTo>
                <a:lnTo>
                  <a:pt x="7411" y="50548"/>
                </a:lnTo>
                <a:lnTo>
                  <a:pt x="7392" y="50660"/>
                </a:lnTo>
                <a:lnTo>
                  <a:pt x="7411" y="50753"/>
                </a:lnTo>
                <a:lnTo>
                  <a:pt x="7467" y="50846"/>
                </a:lnTo>
                <a:lnTo>
                  <a:pt x="7504" y="50865"/>
                </a:lnTo>
                <a:lnTo>
                  <a:pt x="7541" y="50902"/>
                </a:lnTo>
                <a:lnTo>
                  <a:pt x="7597" y="50920"/>
                </a:lnTo>
                <a:lnTo>
                  <a:pt x="7727" y="50920"/>
                </a:lnTo>
                <a:lnTo>
                  <a:pt x="7765" y="50902"/>
                </a:lnTo>
                <a:lnTo>
                  <a:pt x="7820" y="50865"/>
                </a:lnTo>
                <a:lnTo>
                  <a:pt x="7858" y="50846"/>
                </a:lnTo>
                <a:lnTo>
                  <a:pt x="7895" y="50753"/>
                </a:lnTo>
                <a:lnTo>
                  <a:pt x="7914" y="50660"/>
                </a:lnTo>
                <a:lnTo>
                  <a:pt x="7895" y="50548"/>
                </a:lnTo>
                <a:lnTo>
                  <a:pt x="7858" y="50474"/>
                </a:lnTo>
                <a:lnTo>
                  <a:pt x="7820" y="50436"/>
                </a:lnTo>
                <a:lnTo>
                  <a:pt x="7765" y="50399"/>
                </a:lnTo>
                <a:lnTo>
                  <a:pt x="7727" y="50381"/>
                </a:lnTo>
                <a:close/>
                <a:moveTo>
                  <a:pt x="85458" y="50287"/>
                </a:moveTo>
                <a:lnTo>
                  <a:pt x="85402" y="50306"/>
                </a:lnTo>
                <a:lnTo>
                  <a:pt x="85346" y="50325"/>
                </a:lnTo>
                <a:lnTo>
                  <a:pt x="85253" y="50381"/>
                </a:lnTo>
                <a:lnTo>
                  <a:pt x="85178" y="50474"/>
                </a:lnTo>
                <a:lnTo>
                  <a:pt x="85141" y="50585"/>
                </a:lnTo>
                <a:lnTo>
                  <a:pt x="85141" y="50660"/>
                </a:lnTo>
                <a:lnTo>
                  <a:pt x="85160" y="50716"/>
                </a:lnTo>
                <a:lnTo>
                  <a:pt x="85178" y="50771"/>
                </a:lnTo>
                <a:lnTo>
                  <a:pt x="85216" y="50827"/>
                </a:lnTo>
                <a:lnTo>
                  <a:pt x="85272" y="50883"/>
                </a:lnTo>
                <a:lnTo>
                  <a:pt x="85327" y="50920"/>
                </a:lnTo>
                <a:lnTo>
                  <a:pt x="85402" y="50939"/>
                </a:lnTo>
                <a:lnTo>
                  <a:pt x="85514" y="50939"/>
                </a:lnTo>
                <a:lnTo>
                  <a:pt x="85569" y="50920"/>
                </a:lnTo>
                <a:lnTo>
                  <a:pt x="85681" y="50865"/>
                </a:lnTo>
                <a:lnTo>
                  <a:pt x="85737" y="50771"/>
                </a:lnTo>
                <a:lnTo>
                  <a:pt x="85774" y="50660"/>
                </a:lnTo>
                <a:lnTo>
                  <a:pt x="85793" y="50585"/>
                </a:lnTo>
                <a:lnTo>
                  <a:pt x="85774" y="50529"/>
                </a:lnTo>
                <a:lnTo>
                  <a:pt x="85737" y="50455"/>
                </a:lnTo>
                <a:lnTo>
                  <a:pt x="85700" y="50399"/>
                </a:lnTo>
                <a:lnTo>
                  <a:pt x="85663" y="50362"/>
                </a:lnTo>
                <a:lnTo>
                  <a:pt x="85588" y="50325"/>
                </a:lnTo>
                <a:lnTo>
                  <a:pt x="85532" y="50306"/>
                </a:lnTo>
                <a:lnTo>
                  <a:pt x="85458" y="50287"/>
                </a:lnTo>
                <a:close/>
                <a:moveTo>
                  <a:pt x="80636" y="50306"/>
                </a:moveTo>
                <a:lnTo>
                  <a:pt x="80580" y="50325"/>
                </a:lnTo>
                <a:lnTo>
                  <a:pt x="80524" y="50362"/>
                </a:lnTo>
                <a:lnTo>
                  <a:pt x="80487" y="50418"/>
                </a:lnTo>
                <a:lnTo>
                  <a:pt x="80449" y="50474"/>
                </a:lnTo>
                <a:lnTo>
                  <a:pt x="80431" y="50548"/>
                </a:lnTo>
                <a:lnTo>
                  <a:pt x="80412" y="50604"/>
                </a:lnTo>
                <a:lnTo>
                  <a:pt x="80431" y="50660"/>
                </a:lnTo>
                <a:lnTo>
                  <a:pt x="80449" y="50734"/>
                </a:lnTo>
                <a:lnTo>
                  <a:pt x="80468" y="50790"/>
                </a:lnTo>
                <a:lnTo>
                  <a:pt x="80505" y="50846"/>
                </a:lnTo>
                <a:lnTo>
                  <a:pt x="80561" y="50883"/>
                </a:lnTo>
                <a:lnTo>
                  <a:pt x="80673" y="50939"/>
                </a:lnTo>
                <a:lnTo>
                  <a:pt x="80803" y="50958"/>
                </a:lnTo>
                <a:lnTo>
                  <a:pt x="80934" y="50939"/>
                </a:lnTo>
                <a:lnTo>
                  <a:pt x="80989" y="50920"/>
                </a:lnTo>
                <a:lnTo>
                  <a:pt x="81045" y="50883"/>
                </a:lnTo>
                <a:lnTo>
                  <a:pt x="81101" y="50827"/>
                </a:lnTo>
                <a:lnTo>
                  <a:pt x="81138" y="50753"/>
                </a:lnTo>
                <a:lnTo>
                  <a:pt x="81157" y="50678"/>
                </a:lnTo>
                <a:lnTo>
                  <a:pt x="81157" y="50623"/>
                </a:lnTo>
                <a:lnTo>
                  <a:pt x="81138" y="50548"/>
                </a:lnTo>
                <a:lnTo>
                  <a:pt x="81120" y="50474"/>
                </a:lnTo>
                <a:lnTo>
                  <a:pt x="81064" y="50418"/>
                </a:lnTo>
                <a:lnTo>
                  <a:pt x="81008" y="50381"/>
                </a:lnTo>
                <a:lnTo>
                  <a:pt x="80934" y="50343"/>
                </a:lnTo>
                <a:lnTo>
                  <a:pt x="80859" y="50325"/>
                </a:lnTo>
                <a:lnTo>
                  <a:pt x="80785" y="50325"/>
                </a:lnTo>
                <a:lnTo>
                  <a:pt x="80710" y="50306"/>
                </a:lnTo>
                <a:close/>
                <a:moveTo>
                  <a:pt x="89945" y="50269"/>
                </a:moveTo>
                <a:lnTo>
                  <a:pt x="89870" y="50306"/>
                </a:lnTo>
                <a:lnTo>
                  <a:pt x="89814" y="50343"/>
                </a:lnTo>
                <a:lnTo>
                  <a:pt x="89759" y="50418"/>
                </a:lnTo>
                <a:lnTo>
                  <a:pt x="89721" y="50474"/>
                </a:lnTo>
                <a:lnTo>
                  <a:pt x="89703" y="50548"/>
                </a:lnTo>
                <a:lnTo>
                  <a:pt x="89703" y="50604"/>
                </a:lnTo>
                <a:lnTo>
                  <a:pt x="89703" y="50678"/>
                </a:lnTo>
                <a:lnTo>
                  <a:pt x="89721" y="50734"/>
                </a:lnTo>
                <a:lnTo>
                  <a:pt x="89759" y="50790"/>
                </a:lnTo>
                <a:lnTo>
                  <a:pt x="89796" y="50846"/>
                </a:lnTo>
                <a:lnTo>
                  <a:pt x="89852" y="50902"/>
                </a:lnTo>
                <a:lnTo>
                  <a:pt x="90001" y="50958"/>
                </a:lnTo>
                <a:lnTo>
                  <a:pt x="90075" y="50976"/>
                </a:lnTo>
                <a:lnTo>
                  <a:pt x="90149" y="50995"/>
                </a:lnTo>
                <a:lnTo>
                  <a:pt x="90224" y="50976"/>
                </a:lnTo>
                <a:lnTo>
                  <a:pt x="90280" y="50958"/>
                </a:lnTo>
                <a:lnTo>
                  <a:pt x="90354" y="50920"/>
                </a:lnTo>
                <a:lnTo>
                  <a:pt x="90410" y="50865"/>
                </a:lnTo>
                <a:lnTo>
                  <a:pt x="90447" y="50790"/>
                </a:lnTo>
                <a:lnTo>
                  <a:pt x="90466" y="50734"/>
                </a:lnTo>
                <a:lnTo>
                  <a:pt x="90485" y="50660"/>
                </a:lnTo>
                <a:lnTo>
                  <a:pt x="90466" y="50585"/>
                </a:lnTo>
                <a:lnTo>
                  <a:pt x="90447" y="50511"/>
                </a:lnTo>
                <a:lnTo>
                  <a:pt x="90410" y="50455"/>
                </a:lnTo>
                <a:lnTo>
                  <a:pt x="90373" y="50399"/>
                </a:lnTo>
                <a:lnTo>
                  <a:pt x="90317" y="50362"/>
                </a:lnTo>
                <a:lnTo>
                  <a:pt x="90168" y="50287"/>
                </a:lnTo>
                <a:lnTo>
                  <a:pt x="90094" y="50269"/>
                </a:lnTo>
                <a:close/>
                <a:moveTo>
                  <a:pt x="59783" y="50064"/>
                </a:moveTo>
                <a:lnTo>
                  <a:pt x="59709" y="50083"/>
                </a:lnTo>
                <a:lnTo>
                  <a:pt x="59634" y="50101"/>
                </a:lnTo>
                <a:lnTo>
                  <a:pt x="59579" y="50138"/>
                </a:lnTo>
                <a:lnTo>
                  <a:pt x="59523" y="50176"/>
                </a:lnTo>
                <a:lnTo>
                  <a:pt x="59467" y="50232"/>
                </a:lnTo>
                <a:lnTo>
                  <a:pt x="59430" y="50306"/>
                </a:lnTo>
                <a:lnTo>
                  <a:pt x="59392" y="50362"/>
                </a:lnTo>
                <a:lnTo>
                  <a:pt x="59374" y="50511"/>
                </a:lnTo>
                <a:lnTo>
                  <a:pt x="59374" y="50660"/>
                </a:lnTo>
                <a:lnTo>
                  <a:pt x="59430" y="50790"/>
                </a:lnTo>
                <a:lnTo>
                  <a:pt x="59523" y="50902"/>
                </a:lnTo>
                <a:lnTo>
                  <a:pt x="59634" y="50976"/>
                </a:lnTo>
                <a:lnTo>
                  <a:pt x="59765" y="51014"/>
                </a:lnTo>
                <a:lnTo>
                  <a:pt x="59839" y="51032"/>
                </a:lnTo>
                <a:lnTo>
                  <a:pt x="59914" y="51032"/>
                </a:lnTo>
                <a:lnTo>
                  <a:pt x="59988" y="51014"/>
                </a:lnTo>
                <a:lnTo>
                  <a:pt x="60044" y="50976"/>
                </a:lnTo>
                <a:lnTo>
                  <a:pt x="60174" y="50883"/>
                </a:lnTo>
                <a:lnTo>
                  <a:pt x="60230" y="50827"/>
                </a:lnTo>
                <a:lnTo>
                  <a:pt x="60267" y="50771"/>
                </a:lnTo>
                <a:lnTo>
                  <a:pt x="60305" y="50697"/>
                </a:lnTo>
                <a:lnTo>
                  <a:pt x="60305" y="50623"/>
                </a:lnTo>
                <a:lnTo>
                  <a:pt x="60305" y="50548"/>
                </a:lnTo>
                <a:lnTo>
                  <a:pt x="60305" y="50474"/>
                </a:lnTo>
                <a:lnTo>
                  <a:pt x="60267" y="50399"/>
                </a:lnTo>
                <a:lnTo>
                  <a:pt x="60230" y="50343"/>
                </a:lnTo>
                <a:lnTo>
                  <a:pt x="60174" y="50287"/>
                </a:lnTo>
                <a:lnTo>
                  <a:pt x="60100" y="50250"/>
                </a:lnTo>
                <a:lnTo>
                  <a:pt x="60007" y="50138"/>
                </a:lnTo>
                <a:lnTo>
                  <a:pt x="59932" y="50101"/>
                </a:lnTo>
                <a:lnTo>
                  <a:pt x="59858" y="50064"/>
                </a:lnTo>
                <a:close/>
              </a:path>
            </a:pathLst>
          </a:custGeom>
          <a:solidFill>
            <a:srgbClr val="B5D4E9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+ 2 columns" type="twoColTx">
  <p:cSld name="TITLE_AND_TWO_COLUMNS">
    <p:spTree>
      <p:nvGrpSpPr>
        <p:cNvPr id="1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Google Shape;30;p6"/>
          <p:cNvSpPr/>
          <p:nvPr/>
        </p:nvSpPr>
        <p:spPr>
          <a:xfrm>
            <a:off x="117200" y="115225"/>
            <a:ext cx="8909558" cy="4913024"/>
          </a:xfrm>
          <a:custGeom>
            <a:avLst/>
            <a:gdLst/>
            <a:ahLst/>
            <a:cxnLst/>
            <a:rect l="l" t="t" r="r" b="b"/>
            <a:pathLst>
              <a:path w="92849" h="51200" extrusionOk="0">
                <a:moveTo>
                  <a:pt x="15026" y="1005"/>
                </a:moveTo>
                <a:lnTo>
                  <a:pt x="15026" y="1005"/>
                </a:lnTo>
                <a:lnTo>
                  <a:pt x="15026" y="1005"/>
                </a:lnTo>
                <a:close/>
                <a:moveTo>
                  <a:pt x="15026" y="1005"/>
                </a:moveTo>
                <a:lnTo>
                  <a:pt x="14970" y="1099"/>
                </a:lnTo>
                <a:lnTo>
                  <a:pt x="14978" y="1087"/>
                </a:lnTo>
                <a:lnTo>
                  <a:pt x="15026" y="1005"/>
                </a:lnTo>
                <a:close/>
                <a:moveTo>
                  <a:pt x="14970" y="1099"/>
                </a:moveTo>
                <a:lnTo>
                  <a:pt x="14970" y="1099"/>
                </a:lnTo>
                <a:lnTo>
                  <a:pt x="14970" y="1099"/>
                </a:lnTo>
                <a:close/>
                <a:moveTo>
                  <a:pt x="37907" y="112"/>
                </a:moveTo>
                <a:lnTo>
                  <a:pt x="37851" y="130"/>
                </a:lnTo>
                <a:lnTo>
                  <a:pt x="37758" y="168"/>
                </a:lnTo>
                <a:lnTo>
                  <a:pt x="37535" y="298"/>
                </a:lnTo>
                <a:lnTo>
                  <a:pt x="37274" y="503"/>
                </a:lnTo>
                <a:lnTo>
                  <a:pt x="37013" y="708"/>
                </a:lnTo>
                <a:lnTo>
                  <a:pt x="36771" y="931"/>
                </a:lnTo>
                <a:lnTo>
                  <a:pt x="36474" y="1210"/>
                </a:lnTo>
                <a:lnTo>
                  <a:pt x="36436" y="1266"/>
                </a:lnTo>
                <a:lnTo>
                  <a:pt x="36436" y="1285"/>
                </a:lnTo>
                <a:lnTo>
                  <a:pt x="36455" y="1285"/>
                </a:lnTo>
                <a:lnTo>
                  <a:pt x="36548" y="1266"/>
                </a:lnTo>
                <a:lnTo>
                  <a:pt x="36660" y="1210"/>
                </a:lnTo>
                <a:lnTo>
                  <a:pt x="36902" y="1099"/>
                </a:lnTo>
                <a:lnTo>
                  <a:pt x="37051" y="1005"/>
                </a:lnTo>
                <a:lnTo>
                  <a:pt x="37274" y="857"/>
                </a:lnTo>
                <a:lnTo>
                  <a:pt x="37591" y="633"/>
                </a:lnTo>
                <a:lnTo>
                  <a:pt x="37740" y="521"/>
                </a:lnTo>
                <a:lnTo>
                  <a:pt x="37851" y="391"/>
                </a:lnTo>
                <a:lnTo>
                  <a:pt x="37944" y="279"/>
                </a:lnTo>
                <a:lnTo>
                  <a:pt x="37963" y="242"/>
                </a:lnTo>
                <a:lnTo>
                  <a:pt x="37982" y="186"/>
                </a:lnTo>
                <a:lnTo>
                  <a:pt x="37963" y="130"/>
                </a:lnTo>
                <a:lnTo>
                  <a:pt x="37907" y="112"/>
                </a:lnTo>
                <a:close/>
                <a:moveTo>
                  <a:pt x="26885" y="1396"/>
                </a:moveTo>
                <a:lnTo>
                  <a:pt x="26867" y="1452"/>
                </a:lnTo>
                <a:lnTo>
                  <a:pt x="26885" y="1415"/>
                </a:lnTo>
                <a:lnTo>
                  <a:pt x="26885" y="1396"/>
                </a:lnTo>
                <a:close/>
                <a:moveTo>
                  <a:pt x="34537" y="149"/>
                </a:moveTo>
                <a:lnTo>
                  <a:pt x="34481" y="168"/>
                </a:lnTo>
                <a:lnTo>
                  <a:pt x="34388" y="205"/>
                </a:lnTo>
                <a:lnTo>
                  <a:pt x="34314" y="279"/>
                </a:lnTo>
                <a:lnTo>
                  <a:pt x="34109" y="466"/>
                </a:lnTo>
                <a:lnTo>
                  <a:pt x="33904" y="708"/>
                </a:lnTo>
                <a:lnTo>
                  <a:pt x="33532" y="1192"/>
                </a:lnTo>
                <a:lnTo>
                  <a:pt x="33364" y="1452"/>
                </a:lnTo>
                <a:lnTo>
                  <a:pt x="33625" y="1229"/>
                </a:lnTo>
                <a:lnTo>
                  <a:pt x="34072" y="838"/>
                </a:lnTo>
                <a:lnTo>
                  <a:pt x="34295" y="633"/>
                </a:lnTo>
                <a:lnTo>
                  <a:pt x="34481" y="428"/>
                </a:lnTo>
                <a:lnTo>
                  <a:pt x="34556" y="354"/>
                </a:lnTo>
                <a:lnTo>
                  <a:pt x="34593" y="279"/>
                </a:lnTo>
                <a:lnTo>
                  <a:pt x="34612" y="223"/>
                </a:lnTo>
                <a:lnTo>
                  <a:pt x="34593" y="186"/>
                </a:lnTo>
                <a:lnTo>
                  <a:pt x="34537" y="149"/>
                </a:lnTo>
                <a:close/>
                <a:moveTo>
                  <a:pt x="22361" y="242"/>
                </a:moveTo>
                <a:lnTo>
                  <a:pt x="22287" y="261"/>
                </a:lnTo>
                <a:lnTo>
                  <a:pt x="22193" y="317"/>
                </a:lnTo>
                <a:lnTo>
                  <a:pt x="22119" y="410"/>
                </a:lnTo>
                <a:lnTo>
                  <a:pt x="22045" y="503"/>
                </a:lnTo>
                <a:lnTo>
                  <a:pt x="21877" y="745"/>
                </a:lnTo>
                <a:lnTo>
                  <a:pt x="21747" y="1005"/>
                </a:lnTo>
                <a:lnTo>
                  <a:pt x="21654" y="1229"/>
                </a:lnTo>
                <a:lnTo>
                  <a:pt x="21560" y="1452"/>
                </a:lnTo>
                <a:lnTo>
                  <a:pt x="21784" y="1266"/>
                </a:lnTo>
                <a:lnTo>
                  <a:pt x="22138" y="912"/>
                </a:lnTo>
                <a:lnTo>
                  <a:pt x="22324" y="708"/>
                </a:lnTo>
                <a:lnTo>
                  <a:pt x="22454" y="540"/>
                </a:lnTo>
                <a:lnTo>
                  <a:pt x="22491" y="466"/>
                </a:lnTo>
                <a:lnTo>
                  <a:pt x="22529" y="391"/>
                </a:lnTo>
                <a:lnTo>
                  <a:pt x="22529" y="335"/>
                </a:lnTo>
                <a:lnTo>
                  <a:pt x="22510" y="298"/>
                </a:lnTo>
                <a:lnTo>
                  <a:pt x="22436" y="242"/>
                </a:lnTo>
                <a:close/>
                <a:moveTo>
                  <a:pt x="33364" y="1452"/>
                </a:moveTo>
                <a:lnTo>
                  <a:pt x="33364" y="1452"/>
                </a:lnTo>
                <a:lnTo>
                  <a:pt x="33364" y="1452"/>
                </a:lnTo>
                <a:close/>
                <a:moveTo>
                  <a:pt x="66858" y="242"/>
                </a:moveTo>
                <a:lnTo>
                  <a:pt x="66784" y="261"/>
                </a:lnTo>
                <a:lnTo>
                  <a:pt x="66691" y="317"/>
                </a:lnTo>
                <a:lnTo>
                  <a:pt x="66616" y="410"/>
                </a:lnTo>
                <a:lnTo>
                  <a:pt x="66542" y="503"/>
                </a:lnTo>
                <a:lnTo>
                  <a:pt x="66393" y="745"/>
                </a:lnTo>
                <a:lnTo>
                  <a:pt x="66262" y="1005"/>
                </a:lnTo>
                <a:lnTo>
                  <a:pt x="66151" y="1229"/>
                </a:lnTo>
                <a:lnTo>
                  <a:pt x="66076" y="1452"/>
                </a:lnTo>
                <a:lnTo>
                  <a:pt x="66281" y="1266"/>
                </a:lnTo>
                <a:lnTo>
                  <a:pt x="66653" y="912"/>
                </a:lnTo>
                <a:lnTo>
                  <a:pt x="66821" y="708"/>
                </a:lnTo>
                <a:lnTo>
                  <a:pt x="66951" y="540"/>
                </a:lnTo>
                <a:lnTo>
                  <a:pt x="67007" y="466"/>
                </a:lnTo>
                <a:lnTo>
                  <a:pt x="67026" y="391"/>
                </a:lnTo>
                <a:lnTo>
                  <a:pt x="67026" y="335"/>
                </a:lnTo>
                <a:lnTo>
                  <a:pt x="67007" y="298"/>
                </a:lnTo>
                <a:lnTo>
                  <a:pt x="66933" y="242"/>
                </a:lnTo>
                <a:close/>
                <a:moveTo>
                  <a:pt x="36771" y="354"/>
                </a:moveTo>
                <a:lnTo>
                  <a:pt x="36678" y="372"/>
                </a:lnTo>
                <a:lnTo>
                  <a:pt x="36585" y="428"/>
                </a:lnTo>
                <a:lnTo>
                  <a:pt x="36343" y="596"/>
                </a:lnTo>
                <a:lnTo>
                  <a:pt x="36101" y="801"/>
                </a:lnTo>
                <a:lnTo>
                  <a:pt x="35636" y="1229"/>
                </a:lnTo>
                <a:lnTo>
                  <a:pt x="35375" y="1471"/>
                </a:lnTo>
                <a:lnTo>
                  <a:pt x="35673" y="1303"/>
                </a:lnTo>
                <a:lnTo>
                  <a:pt x="36231" y="987"/>
                </a:lnTo>
                <a:lnTo>
                  <a:pt x="36511" y="801"/>
                </a:lnTo>
                <a:lnTo>
                  <a:pt x="36753" y="633"/>
                </a:lnTo>
                <a:lnTo>
                  <a:pt x="36827" y="559"/>
                </a:lnTo>
                <a:lnTo>
                  <a:pt x="36883" y="484"/>
                </a:lnTo>
                <a:lnTo>
                  <a:pt x="36920" y="428"/>
                </a:lnTo>
                <a:lnTo>
                  <a:pt x="36902" y="391"/>
                </a:lnTo>
                <a:lnTo>
                  <a:pt x="36846" y="354"/>
                </a:lnTo>
                <a:close/>
                <a:moveTo>
                  <a:pt x="61478" y="335"/>
                </a:moveTo>
                <a:lnTo>
                  <a:pt x="61384" y="372"/>
                </a:lnTo>
                <a:lnTo>
                  <a:pt x="61291" y="410"/>
                </a:lnTo>
                <a:lnTo>
                  <a:pt x="61217" y="484"/>
                </a:lnTo>
                <a:lnTo>
                  <a:pt x="61049" y="670"/>
                </a:lnTo>
                <a:lnTo>
                  <a:pt x="60900" y="875"/>
                </a:lnTo>
                <a:lnTo>
                  <a:pt x="60789" y="1099"/>
                </a:lnTo>
                <a:lnTo>
                  <a:pt x="60696" y="1285"/>
                </a:lnTo>
                <a:lnTo>
                  <a:pt x="60640" y="1415"/>
                </a:lnTo>
                <a:lnTo>
                  <a:pt x="60640" y="1471"/>
                </a:lnTo>
                <a:lnTo>
                  <a:pt x="60751" y="1396"/>
                </a:lnTo>
                <a:lnTo>
                  <a:pt x="60900" y="1266"/>
                </a:lnTo>
                <a:lnTo>
                  <a:pt x="61087" y="1099"/>
                </a:lnTo>
                <a:lnTo>
                  <a:pt x="61273" y="894"/>
                </a:lnTo>
                <a:lnTo>
                  <a:pt x="61440" y="689"/>
                </a:lnTo>
                <a:lnTo>
                  <a:pt x="61552" y="521"/>
                </a:lnTo>
                <a:lnTo>
                  <a:pt x="61589" y="447"/>
                </a:lnTo>
                <a:lnTo>
                  <a:pt x="61589" y="391"/>
                </a:lnTo>
                <a:lnTo>
                  <a:pt x="61589" y="354"/>
                </a:lnTo>
                <a:lnTo>
                  <a:pt x="61552" y="335"/>
                </a:lnTo>
                <a:close/>
                <a:moveTo>
                  <a:pt x="16962" y="335"/>
                </a:moveTo>
                <a:lnTo>
                  <a:pt x="16887" y="372"/>
                </a:lnTo>
                <a:lnTo>
                  <a:pt x="16794" y="410"/>
                </a:lnTo>
                <a:lnTo>
                  <a:pt x="16701" y="484"/>
                </a:lnTo>
                <a:lnTo>
                  <a:pt x="16552" y="670"/>
                </a:lnTo>
                <a:lnTo>
                  <a:pt x="16403" y="875"/>
                </a:lnTo>
                <a:lnTo>
                  <a:pt x="16273" y="1099"/>
                </a:lnTo>
                <a:lnTo>
                  <a:pt x="16198" y="1285"/>
                </a:lnTo>
                <a:lnTo>
                  <a:pt x="16143" y="1415"/>
                </a:lnTo>
                <a:lnTo>
                  <a:pt x="16143" y="1471"/>
                </a:lnTo>
                <a:lnTo>
                  <a:pt x="16236" y="1396"/>
                </a:lnTo>
                <a:lnTo>
                  <a:pt x="16403" y="1266"/>
                </a:lnTo>
                <a:lnTo>
                  <a:pt x="16589" y="1099"/>
                </a:lnTo>
                <a:lnTo>
                  <a:pt x="16776" y="894"/>
                </a:lnTo>
                <a:lnTo>
                  <a:pt x="16925" y="689"/>
                </a:lnTo>
                <a:lnTo>
                  <a:pt x="17055" y="521"/>
                </a:lnTo>
                <a:lnTo>
                  <a:pt x="17073" y="447"/>
                </a:lnTo>
                <a:lnTo>
                  <a:pt x="17092" y="391"/>
                </a:lnTo>
                <a:lnTo>
                  <a:pt x="17092" y="354"/>
                </a:lnTo>
                <a:lnTo>
                  <a:pt x="17055" y="335"/>
                </a:lnTo>
                <a:close/>
                <a:moveTo>
                  <a:pt x="46229" y="298"/>
                </a:moveTo>
                <a:lnTo>
                  <a:pt x="46174" y="317"/>
                </a:lnTo>
                <a:lnTo>
                  <a:pt x="46118" y="354"/>
                </a:lnTo>
                <a:lnTo>
                  <a:pt x="46062" y="428"/>
                </a:lnTo>
                <a:lnTo>
                  <a:pt x="45931" y="614"/>
                </a:lnTo>
                <a:lnTo>
                  <a:pt x="45801" y="857"/>
                </a:lnTo>
                <a:lnTo>
                  <a:pt x="45689" y="1099"/>
                </a:lnTo>
                <a:lnTo>
                  <a:pt x="45615" y="1303"/>
                </a:lnTo>
                <a:lnTo>
                  <a:pt x="45578" y="1434"/>
                </a:lnTo>
                <a:lnTo>
                  <a:pt x="45578" y="1471"/>
                </a:lnTo>
                <a:lnTo>
                  <a:pt x="45596" y="1471"/>
                </a:lnTo>
                <a:lnTo>
                  <a:pt x="45764" y="1266"/>
                </a:lnTo>
                <a:lnTo>
                  <a:pt x="46043" y="912"/>
                </a:lnTo>
                <a:lnTo>
                  <a:pt x="46174" y="708"/>
                </a:lnTo>
                <a:lnTo>
                  <a:pt x="46267" y="540"/>
                </a:lnTo>
                <a:lnTo>
                  <a:pt x="46304" y="391"/>
                </a:lnTo>
                <a:lnTo>
                  <a:pt x="46304" y="354"/>
                </a:lnTo>
                <a:lnTo>
                  <a:pt x="46285" y="317"/>
                </a:lnTo>
                <a:lnTo>
                  <a:pt x="46229" y="298"/>
                </a:lnTo>
                <a:close/>
                <a:moveTo>
                  <a:pt x="60640" y="1471"/>
                </a:moveTo>
                <a:lnTo>
                  <a:pt x="60640" y="1471"/>
                </a:lnTo>
                <a:lnTo>
                  <a:pt x="60640" y="1471"/>
                </a:lnTo>
                <a:close/>
                <a:moveTo>
                  <a:pt x="20201" y="372"/>
                </a:moveTo>
                <a:lnTo>
                  <a:pt x="20145" y="410"/>
                </a:lnTo>
                <a:lnTo>
                  <a:pt x="20071" y="466"/>
                </a:lnTo>
                <a:lnTo>
                  <a:pt x="19922" y="614"/>
                </a:lnTo>
                <a:lnTo>
                  <a:pt x="19773" y="819"/>
                </a:lnTo>
                <a:lnTo>
                  <a:pt x="19624" y="1043"/>
                </a:lnTo>
                <a:lnTo>
                  <a:pt x="19494" y="1247"/>
                </a:lnTo>
                <a:lnTo>
                  <a:pt x="19419" y="1415"/>
                </a:lnTo>
                <a:lnTo>
                  <a:pt x="19382" y="1508"/>
                </a:lnTo>
                <a:lnTo>
                  <a:pt x="19401" y="1508"/>
                </a:lnTo>
                <a:lnTo>
                  <a:pt x="19457" y="1471"/>
                </a:lnTo>
                <a:lnTo>
                  <a:pt x="19624" y="1322"/>
                </a:lnTo>
                <a:lnTo>
                  <a:pt x="19885" y="1080"/>
                </a:lnTo>
                <a:lnTo>
                  <a:pt x="20015" y="950"/>
                </a:lnTo>
                <a:lnTo>
                  <a:pt x="20183" y="763"/>
                </a:lnTo>
                <a:lnTo>
                  <a:pt x="20257" y="652"/>
                </a:lnTo>
                <a:lnTo>
                  <a:pt x="20313" y="559"/>
                </a:lnTo>
                <a:lnTo>
                  <a:pt x="20313" y="466"/>
                </a:lnTo>
                <a:lnTo>
                  <a:pt x="20313" y="428"/>
                </a:lnTo>
                <a:lnTo>
                  <a:pt x="20294" y="391"/>
                </a:lnTo>
                <a:lnTo>
                  <a:pt x="20257" y="372"/>
                </a:lnTo>
                <a:close/>
                <a:moveTo>
                  <a:pt x="38745" y="410"/>
                </a:moveTo>
                <a:lnTo>
                  <a:pt x="38652" y="428"/>
                </a:lnTo>
                <a:lnTo>
                  <a:pt x="38559" y="521"/>
                </a:lnTo>
                <a:lnTo>
                  <a:pt x="38447" y="614"/>
                </a:lnTo>
                <a:lnTo>
                  <a:pt x="38242" y="819"/>
                </a:lnTo>
                <a:lnTo>
                  <a:pt x="38131" y="950"/>
                </a:lnTo>
                <a:lnTo>
                  <a:pt x="38037" y="1080"/>
                </a:lnTo>
                <a:lnTo>
                  <a:pt x="37907" y="1285"/>
                </a:lnTo>
                <a:lnTo>
                  <a:pt x="37851" y="1396"/>
                </a:lnTo>
                <a:lnTo>
                  <a:pt x="37814" y="1471"/>
                </a:lnTo>
                <a:lnTo>
                  <a:pt x="37814" y="1508"/>
                </a:lnTo>
                <a:lnTo>
                  <a:pt x="37870" y="1508"/>
                </a:lnTo>
                <a:lnTo>
                  <a:pt x="38093" y="1322"/>
                </a:lnTo>
                <a:lnTo>
                  <a:pt x="38447" y="1005"/>
                </a:lnTo>
                <a:lnTo>
                  <a:pt x="38615" y="819"/>
                </a:lnTo>
                <a:lnTo>
                  <a:pt x="38764" y="652"/>
                </a:lnTo>
                <a:lnTo>
                  <a:pt x="38801" y="577"/>
                </a:lnTo>
                <a:lnTo>
                  <a:pt x="38838" y="521"/>
                </a:lnTo>
                <a:lnTo>
                  <a:pt x="38838" y="466"/>
                </a:lnTo>
                <a:lnTo>
                  <a:pt x="38819" y="428"/>
                </a:lnTo>
                <a:lnTo>
                  <a:pt x="38782" y="410"/>
                </a:lnTo>
                <a:close/>
                <a:moveTo>
                  <a:pt x="41966" y="149"/>
                </a:moveTo>
                <a:lnTo>
                  <a:pt x="41891" y="186"/>
                </a:lnTo>
                <a:lnTo>
                  <a:pt x="41798" y="242"/>
                </a:lnTo>
                <a:lnTo>
                  <a:pt x="41705" y="335"/>
                </a:lnTo>
                <a:lnTo>
                  <a:pt x="41612" y="447"/>
                </a:lnTo>
                <a:lnTo>
                  <a:pt x="41445" y="708"/>
                </a:lnTo>
                <a:lnTo>
                  <a:pt x="41277" y="987"/>
                </a:lnTo>
                <a:lnTo>
                  <a:pt x="41147" y="1247"/>
                </a:lnTo>
                <a:lnTo>
                  <a:pt x="41016" y="1508"/>
                </a:lnTo>
                <a:lnTo>
                  <a:pt x="41240" y="1285"/>
                </a:lnTo>
                <a:lnTo>
                  <a:pt x="41649" y="857"/>
                </a:lnTo>
                <a:lnTo>
                  <a:pt x="41836" y="633"/>
                </a:lnTo>
                <a:lnTo>
                  <a:pt x="42003" y="428"/>
                </a:lnTo>
                <a:lnTo>
                  <a:pt x="42115" y="261"/>
                </a:lnTo>
                <a:lnTo>
                  <a:pt x="42133" y="223"/>
                </a:lnTo>
                <a:lnTo>
                  <a:pt x="42133" y="186"/>
                </a:lnTo>
                <a:lnTo>
                  <a:pt x="42059" y="149"/>
                </a:lnTo>
                <a:close/>
                <a:moveTo>
                  <a:pt x="64699" y="372"/>
                </a:moveTo>
                <a:lnTo>
                  <a:pt x="64643" y="410"/>
                </a:lnTo>
                <a:lnTo>
                  <a:pt x="64587" y="466"/>
                </a:lnTo>
                <a:lnTo>
                  <a:pt x="64438" y="614"/>
                </a:lnTo>
                <a:lnTo>
                  <a:pt x="64270" y="819"/>
                </a:lnTo>
                <a:lnTo>
                  <a:pt x="64121" y="1043"/>
                </a:lnTo>
                <a:lnTo>
                  <a:pt x="64010" y="1247"/>
                </a:lnTo>
                <a:lnTo>
                  <a:pt x="63917" y="1415"/>
                </a:lnTo>
                <a:lnTo>
                  <a:pt x="63879" y="1508"/>
                </a:lnTo>
                <a:lnTo>
                  <a:pt x="63917" y="1508"/>
                </a:lnTo>
                <a:lnTo>
                  <a:pt x="63954" y="1471"/>
                </a:lnTo>
                <a:lnTo>
                  <a:pt x="64140" y="1322"/>
                </a:lnTo>
                <a:lnTo>
                  <a:pt x="64401" y="1080"/>
                </a:lnTo>
                <a:lnTo>
                  <a:pt x="64512" y="950"/>
                </a:lnTo>
                <a:lnTo>
                  <a:pt x="64680" y="763"/>
                </a:lnTo>
                <a:lnTo>
                  <a:pt x="64754" y="652"/>
                </a:lnTo>
                <a:lnTo>
                  <a:pt x="64810" y="559"/>
                </a:lnTo>
                <a:lnTo>
                  <a:pt x="64829" y="466"/>
                </a:lnTo>
                <a:lnTo>
                  <a:pt x="64810" y="428"/>
                </a:lnTo>
                <a:lnTo>
                  <a:pt x="64792" y="391"/>
                </a:lnTo>
                <a:lnTo>
                  <a:pt x="64754" y="372"/>
                </a:lnTo>
                <a:close/>
                <a:moveTo>
                  <a:pt x="2924" y="149"/>
                </a:moveTo>
                <a:lnTo>
                  <a:pt x="2812" y="186"/>
                </a:lnTo>
                <a:lnTo>
                  <a:pt x="2700" y="223"/>
                </a:lnTo>
                <a:lnTo>
                  <a:pt x="2607" y="298"/>
                </a:lnTo>
                <a:lnTo>
                  <a:pt x="2533" y="372"/>
                </a:lnTo>
                <a:lnTo>
                  <a:pt x="2440" y="466"/>
                </a:lnTo>
                <a:lnTo>
                  <a:pt x="2365" y="559"/>
                </a:lnTo>
                <a:lnTo>
                  <a:pt x="2235" y="782"/>
                </a:lnTo>
                <a:lnTo>
                  <a:pt x="2123" y="1005"/>
                </a:lnTo>
                <a:lnTo>
                  <a:pt x="2030" y="1229"/>
                </a:lnTo>
                <a:lnTo>
                  <a:pt x="1956" y="1396"/>
                </a:lnTo>
                <a:lnTo>
                  <a:pt x="1881" y="1527"/>
                </a:lnTo>
                <a:lnTo>
                  <a:pt x="2272" y="1080"/>
                </a:lnTo>
                <a:lnTo>
                  <a:pt x="2477" y="875"/>
                </a:lnTo>
                <a:lnTo>
                  <a:pt x="2682" y="670"/>
                </a:lnTo>
                <a:lnTo>
                  <a:pt x="2849" y="521"/>
                </a:lnTo>
                <a:lnTo>
                  <a:pt x="3054" y="335"/>
                </a:lnTo>
                <a:lnTo>
                  <a:pt x="3110" y="261"/>
                </a:lnTo>
                <a:lnTo>
                  <a:pt x="3129" y="223"/>
                </a:lnTo>
                <a:lnTo>
                  <a:pt x="3129" y="186"/>
                </a:lnTo>
                <a:lnTo>
                  <a:pt x="3110" y="168"/>
                </a:lnTo>
                <a:lnTo>
                  <a:pt x="3073" y="149"/>
                </a:lnTo>
                <a:close/>
                <a:moveTo>
                  <a:pt x="47421" y="149"/>
                </a:moveTo>
                <a:lnTo>
                  <a:pt x="47309" y="186"/>
                </a:lnTo>
                <a:lnTo>
                  <a:pt x="47216" y="223"/>
                </a:lnTo>
                <a:lnTo>
                  <a:pt x="47123" y="298"/>
                </a:lnTo>
                <a:lnTo>
                  <a:pt x="47030" y="372"/>
                </a:lnTo>
                <a:lnTo>
                  <a:pt x="46937" y="466"/>
                </a:lnTo>
                <a:lnTo>
                  <a:pt x="46881" y="559"/>
                </a:lnTo>
                <a:lnTo>
                  <a:pt x="46751" y="782"/>
                </a:lnTo>
                <a:lnTo>
                  <a:pt x="46639" y="1005"/>
                </a:lnTo>
                <a:lnTo>
                  <a:pt x="46546" y="1229"/>
                </a:lnTo>
                <a:lnTo>
                  <a:pt x="46453" y="1396"/>
                </a:lnTo>
                <a:lnTo>
                  <a:pt x="46378" y="1527"/>
                </a:lnTo>
                <a:lnTo>
                  <a:pt x="46769" y="1080"/>
                </a:lnTo>
                <a:lnTo>
                  <a:pt x="46974" y="875"/>
                </a:lnTo>
                <a:lnTo>
                  <a:pt x="47179" y="670"/>
                </a:lnTo>
                <a:lnTo>
                  <a:pt x="47346" y="521"/>
                </a:lnTo>
                <a:lnTo>
                  <a:pt x="47551" y="335"/>
                </a:lnTo>
                <a:lnTo>
                  <a:pt x="47607" y="261"/>
                </a:lnTo>
                <a:lnTo>
                  <a:pt x="47626" y="223"/>
                </a:lnTo>
                <a:lnTo>
                  <a:pt x="47626" y="186"/>
                </a:lnTo>
                <a:lnTo>
                  <a:pt x="47607" y="168"/>
                </a:lnTo>
                <a:lnTo>
                  <a:pt x="47570" y="149"/>
                </a:lnTo>
                <a:close/>
                <a:moveTo>
                  <a:pt x="16105" y="56"/>
                </a:moveTo>
                <a:lnTo>
                  <a:pt x="16050" y="75"/>
                </a:lnTo>
                <a:lnTo>
                  <a:pt x="15919" y="149"/>
                </a:lnTo>
                <a:lnTo>
                  <a:pt x="15789" y="261"/>
                </a:lnTo>
                <a:lnTo>
                  <a:pt x="15565" y="484"/>
                </a:lnTo>
                <a:lnTo>
                  <a:pt x="15416" y="614"/>
                </a:lnTo>
                <a:lnTo>
                  <a:pt x="15193" y="857"/>
                </a:lnTo>
                <a:lnTo>
                  <a:pt x="15063" y="968"/>
                </a:lnTo>
                <a:lnTo>
                  <a:pt x="14978" y="1087"/>
                </a:lnTo>
                <a:lnTo>
                  <a:pt x="14895" y="1229"/>
                </a:lnTo>
                <a:lnTo>
                  <a:pt x="14839" y="1359"/>
                </a:lnTo>
                <a:lnTo>
                  <a:pt x="14802" y="1471"/>
                </a:lnTo>
                <a:lnTo>
                  <a:pt x="14802" y="1508"/>
                </a:lnTo>
                <a:lnTo>
                  <a:pt x="14802" y="1527"/>
                </a:lnTo>
                <a:lnTo>
                  <a:pt x="14839" y="1508"/>
                </a:lnTo>
                <a:lnTo>
                  <a:pt x="14895" y="1490"/>
                </a:lnTo>
                <a:lnTo>
                  <a:pt x="15193" y="1247"/>
                </a:lnTo>
                <a:lnTo>
                  <a:pt x="15677" y="819"/>
                </a:lnTo>
                <a:lnTo>
                  <a:pt x="15919" y="596"/>
                </a:lnTo>
                <a:lnTo>
                  <a:pt x="16105" y="391"/>
                </a:lnTo>
                <a:lnTo>
                  <a:pt x="16161" y="298"/>
                </a:lnTo>
                <a:lnTo>
                  <a:pt x="16217" y="223"/>
                </a:lnTo>
                <a:lnTo>
                  <a:pt x="16236" y="149"/>
                </a:lnTo>
                <a:lnTo>
                  <a:pt x="16217" y="93"/>
                </a:lnTo>
                <a:lnTo>
                  <a:pt x="16180" y="75"/>
                </a:lnTo>
                <a:lnTo>
                  <a:pt x="16143" y="56"/>
                </a:lnTo>
                <a:close/>
                <a:moveTo>
                  <a:pt x="35543" y="261"/>
                </a:moveTo>
                <a:lnTo>
                  <a:pt x="35450" y="279"/>
                </a:lnTo>
                <a:lnTo>
                  <a:pt x="35338" y="335"/>
                </a:lnTo>
                <a:lnTo>
                  <a:pt x="35245" y="410"/>
                </a:lnTo>
                <a:lnTo>
                  <a:pt x="35133" y="503"/>
                </a:lnTo>
                <a:lnTo>
                  <a:pt x="34947" y="689"/>
                </a:lnTo>
                <a:lnTo>
                  <a:pt x="34798" y="838"/>
                </a:lnTo>
                <a:lnTo>
                  <a:pt x="34686" y="1005"/>
                </a:lnTo>
                <a:lnTo>
                  <a:pt x="34519" y="1247"/>
                </a:lnTo>
                <a:lnTo>
                  <a:pt x="34407" y="1471"/>
                </a:lnTo>
                <a:lnTo>
                  <a:pt x="34388" y="1527"/>
                </a:lnTo>
                <a:lnTo>
                  <a:pt x="34407" y="1527"/>
                </a:lnTo>
                <a:lnTo>
                  <a:pt x="35338" y="745"/>
                </a:lnTo>
                <a:lnTo>
                  <a:pt x="35505" y="614"/>
                </a:lnTo>
                <a:lnTo>
                  <a:pt x="35598" y="521"/>
                </a:lnTo>
                <a:lnTo>
                  <a:pt x="35692" y="447"/>
                </a:lnTo>
                <a:lnTo>
                  <a:pt x="35747" y="372"/>
                </a:lnTo>
                <a:lnTo>
                  <a:pt x="35747" y="335"/>
                </a:lnTo>
                <a:lnTo>
                  <a:pt x="35747" y="298"/>
                </a:lnTo>
                <a:lnTo>
                  <a:pt x="35729" y="279"/>
                </a:lnTo>
                <a:lnTo>
                  <a:pt x="35692" y="261"/>
                </a:lnTo>
                <a:close/>
                <a:moveTo>
                  <a:pt x="42971" y="261"/>
                </a:moveTo>
                <a:lnTo>
                  <a:pt x="42860" y="317"/>
                </a:lnTo>
                <a:lnTo>
                  <a:pt x="42748" y="410"/>
                </a:lnTo>
                <a:lnTo>
                  <a:pt x="42636" y="521"/>
                </a:lnTo>
                <a:lnTo>
                  <a:pt x="42450" y="763"/>
                </a:lnTo>
                <a:lnTo>
                  <a:pt x="42320" y="931"/>
                </a:lnTo>
                <a:lnTo>
                  <a:pt x="42264" y="1080"/>
                </a:lnTo>
                <a:lnTo>
                  <a:pt x="42171" y="1322"/>
                </a:lnTo>
                <a:lnTo>
                  <a:pt x="42152" y="1434"/>
                </a:lnTo>
                <a:lnTo>
                  <a:pt x="42152" y="1508"/>
                </a:lnTo>
                <a:lnTo>
                  <a:pt x="42152" y="1527"/>
                </a:lnTo>
                <a:lnTo>
                  <a:pt x="42171" y="1527"/>
                </a:lnTo>
                <a:lnTo>
                  <a:pt x="42245" y="1490"/>
                </a:lnTo>
                <a:lnTo>
                  <a:pt x="42487" y="1229"/>
                </a:lnTo>
                <a:lnTo>
                  <a:pt x="42655" y="1043"/>
                </a:lnTo>
                <a:lnTo>
                  <a:pt x="42841" y="838"/>
                </a:lnTo>
                <a:lnTo>
                  <a:pt x="42990" y="633"/>
                </a:lnTo>
                <a:lnTo>
                  <a:pt x="43102" y="466"/>
                </a:lnTo>
                <a:lnTo>
                  <a:pt x="43120" y="391"/>
                </a:lnTo>
                <a:lnTo>
                  <a:pt x="43139" y="335"/>
                </a:lnTo>
                <a:lnTo>
                  <a:pt x="43120" y="279"/>
                </a:lnTo>
                <a:lnTo>
                  <a:pt x="43064" y="261"/>
                </a:lnTo>
                <a:close/>
                <a:moveTo>
                  <a:pt x="46378" y="1527"/>
                </a:moveTo>
                <a:lnTo>
                  <a:pt x="46378" y="1527"/>
                </a:lnTo>
                <a:lnTo>
                  <a:pt x="46378" y="1527"/>
                </a:lnTo>
                <a:close/>
                <a:moveTo>
                  <a:pt x="60603" y="56"/>
                </a:moveTo>
                <a:lnTo>
                  <a:pt x="60547" y="75"/>
                </a:lnTo>
                <a:lnTo>
                  <a:pt x="60435" y="149"/>
                </a:lnTo>
                <a:lnTo>
                  <a:pt x="60305" y="261"/>
                </a:lnTo>
                <a:lnTo>
                  <a:pt x="60063" y="484"/>
                </a:lnTo>
                <a:lnTo>
                  <a:pt x="59914" y="614"/>
                </a:lnTo>
                <a:lnTo>
                  <a:pt x="59690" y="857"/>
                </a:lnTo>
                <a:lnTo>
                  <a:pt x="59579" y="968"/>
                </a:lnTo>
                <a:lnTo>
                  <a:pt x="59485" y="1099"/>
                </a:lnTo>
                <a:lnTo>
                  <a:pt x="59523" y="1005"/>
                </a:lnTo>
                <a:lnTo>
                  <a:pt x="59411" y="1229"/>
                </a:lnTo>
                <a:lnTo>
                  <a:pt x="59336" y="1359"/>
                </a:lnTo>
                <a:lnTo>
                  <a:pt x="59299" y="1471"/>
                </a:lnTo>
                <a:lnTo>
                  <a:pt x="59299" y="1508"/>
                </a:lnTo>
                <a:lnTo>
                  <a:pt x="59318" y="1527"/>
                </a:lnTo>
                <a:lnTo>
                  <a:pt x="59355" y="1508"/>
                </a:lnTo>
                <a:lnTo>
                  <a:pt x="59392" y="1490"/>
                </a:lnTo>
                <a:lnTo>
                  <a:pt x="59690" y="1247"/>
                </a:lnTo>
                <a:lnTo>
                  <a:pt x="60174" y="819"/>
                </a:lnTo>
                <a:lnTo>
                  <a:pt x="60416" y="596"/>
                </a:lnTo>
                <a:lnTo>
                  <a:pt x="60603" y="391"/>
                </a:lnTo>
                <a:lnTo>
                  <a:pt x="60677" y="298"/>
                </a:lnTo>
                <a:lnTo>
                  <a:pt x="60714" y="223"/>
                </a:lnTo>
                <a:lnTo>
                  <a:pt x="60733" y="149"/>
                </a:lnTo>
                <a:lnTo>
                  <a:pt x="60714" y="93"/>
                </a:lnTo>
                <a:lnTo>
                  <a:pt x="60696" y="75"/>
                </a:lnTo>
                <a:lnTo>
                  <a:pt x="60658" y="56"/>
                </a:lnTo>
                <a:close/>
                <a:moveTo>
                  <a:pt x="4004" y="242"/>
                </a:moveTo>
                <a:lnTo>
                  <a:pt x="3929" y="279"/>
                </a:lnTo>
                <a:lnTo>
                  <a:pt x="3836" y="335"/>
                </a:lnTo>
                <a:lnTo>
                  <a:pt x="3762" y="410"/>
                </a:lnTo>
                <a:lnTo>
                  <a:pt x="3594" y="614"/>
                </a:lnTo>
                <a:lnTo>
                  <a:pt x="3426" y="857"/>
                </a:lnTo>
                <a:lnTo>
                  <a:pt x="3278" y="1099"/>
                </a:lnTo>
                <a:lnTo>
                  <a:pt x="3166" y="1322"/>
                </a:lnTo>
                <a:lnTo>
                  <a:pt x="3035" y="1545"/>
                </a:lnTo>
                <a:lnTo>
                  <a:pt x="3296" y="1322"/>
                </a:lnTo>
                <a:lnTo>
                  <a:pt x="3520" y="1117"/>
                </a:lnTo>
                <a:lnTo>
                  <a:pt x="3724" y="912"/>
                </a:lnTo>
                <a:lnTo>
                  <a:pt x="3929" y="689"/>
                </a:lnTo>
                <a:lnTo>
                  <a:pt x="4078" y="484"/>
                </a:lnTo>
                <a:lnTo>
                  <a:pt x="4115" y="410"/>
                </a:lnTo>
                <a:lnTo>
                  <a:pt x="4134" y="335"/>
                </a:lnTo>
                <a:lnTo>
                  <a:pt x="4115" y="279"/>
                </a:lnTo>
                <a:lnTo>
                  <a:pt x="4078" y="261"/>
                </a:lnTo>
                <a:lnTo>
                  <a:pt x="4004" y="242"/>
                </a:lnTo>
                <a:close/>
                <a:moveTo>
                  <a:pt x="40756" y="447"/>
                </a:moveTo>
                <a:lnTo>
                  <a:pt x="40644" y="466"/>
                </a:lnTo>
                <a:lnTo>
                  <a:pt x="40569" y="484"/>
                </a:lnTo>
                <a:lnTo>
                  <a:pt x="40495" y="540"/>
                </a:lnTo>
                <a:lnTo>
                  <a:pt x="40421" y="596"/>
                </a:lnTo>
                <a:lnTo>
                  <a:pt x="40365" y="689"/>
                </a:lnTo>
                <a:lnTo>
                  <a:pt x="40309" y="763"/>
                </a:lnTo>
                <a:lnTo>
                  <a:pt x="40234" y="950"/>
                </a:lnTo>
                <a:lnTo>
                  <a:pt x="40179" y="1154"/>
                </a:lnTo>
                <a:lnTo>
                  <a:pt x="40141" y="1341"/>
                </a:lnTo>
                <a:lnTo>
                  <a:pt x="40104" y="1471"/>
                </a:lnTo>
                <a:lnTo>
                  <a:pt x="40067" y="1545"/>
                </a:lnTo>
                <a:lnTo>
                  <a:pt x="40067" y="1545"/>
                </a:lnTo>
                <a:lnTo>
                  <a:pt x="40309" y="1303"/>
                </a:lnTo>
                <a:lnTo>
                  <a:pt x="40476" y="1117"/>
                </a:lnTo>
                <a:lnTo>
                  <a:pt x="40663" y="931"/>
                </a:lnTo>
                <a:lnTo>
                  <a:pt x="40793" y="763"/>
                </a:lnTo>
                <a:lnTo>
                  <a:pt x="40849" y="670"/>
                </a:lnTo>
                <a:lnTo>
                  <a:pt x="40867" y="596"/>
                </a:lnTo>
                <a:lnTo>
                  <a:pt x="40886" y="540"/>
                </a:lnTo>
                <a:lnTo>
                  <a:pt x="40867" y="503"/>
                </a:lnTo>
                <a:lnTo>
                  <a:pt x="40830" y="466"/>
                </a:lnTo>
                <a:lnTo>
                  <a:pt x="40756" y="447"/>
                </a:lnTo>
                <a:close/>
                <a:moveTo>
                  <a:pt x="48501" y="242"/>
                </a:moveTo>
                <a:lnTo>
                  <a:pt x="48426" y="279"/>
                </a:lnTo>
                <a:lnTo>
                  <a:pt x="48352" y="335"/>
                </a:lnTo>
                <a:lnTo>
                  <a:pt x="48259" y="410"/>
                </a:lnTo>
                <a:lnTo>
                  <a:pt x="48091" y="614"/>
                </a:lnTo>
                <a:lnTo>
                  <a:pt x="47924" y="857"/>
                </a:lnTo>
                <a:lnTo>
                  <a:pt x="47775" y="1099"/>
                </a:lnTo>
                <a:lnTo>
                  <a:pt x="47663" y="1322"/>
                </a:lnTo>
                <a:lnTo>
                  <a:pt x="47551" y="1545"/>
                </a:lnTo>
                <a:lnTo>
                  <a:pt x="47551" y="1545"/>
                </a:lnTo>
                <a:lnTo>
                  <a:pt x="47812" y="1322"/>
                </a:lnTo>
                <a:lnTo>
                  <a:pt x="48017" y="1117"/>
                </a:lnTo>
                <a:lnTo>
                  <a:pt x="48240" y="912"/>
                </a:lnTo>
                <a:lnTo>
                  <a:pt x="48426" y="689"/>
                </a:lnTo>
                <a:lnTo>
                  <a:pt x="48575" y="484"/>
                </a:lnTo>
                <a:lnTo>
                  <a:pt x="48612" y="410"/>
                </a:lnTo>
                <a:lnTo>
                  <a:pt x="48631" y="335"/>
                </a:lnTo>
                <a:lnTo>
                  <a:pt x="48631" y="279"/>
                </a:lnTo>
                <a:lnTo>
                  <a:pt x="48575" y="261"/>
                </a:lnTo>
                <a:lnTo>
                  <a:pt x="48501" y="242"/>
                </a:lnTo>
                <a:close/>
                <a:moveTo>
                  <a:pt x="3035" y="1545"/>
                </a:moveTo>
                <a:lnTo>
                  <a:pt x="3035" y="1545"/>
                </a:lnTo>
                <a:lnTo>
                  <a:pt x="3035" y="1545"/>
                </a:lnTo>
                <a:close/>
                <a:moveTo>
                  <a:pt x="23683" y="168"/>
                </a:moveTo>
                <a:lnTo>
                  <a:pt x="23571" y="186"/>
                </a:lnTo>
                <a:lnTo>
                  <a:pt x="23478" y="242"/>
                </a:lnTo>
                <a:lnTo>
                  <a:pt x="23348" y="335"/>
                </a:lnTo>
                <a:lnTo>
                  <a:pt x="23236" y="447"/>
                </a:lnTo>
                <a:lnTo>
                  <a:pt x="22975" y="726"/>
                </a:lnTo>
                <a:lnTo>
                  <a:pt x="22752" y="1024"/>
                </a:lnTo>
                <a:lnTo>
                  <a:pt x="22566" y="1303"/>
                </a:lnTo>
                <a:lnTo>
                  <a:pt x="22454" y="1490"/>
                </a:lnTo>
                <a:lnTo>
                  <a:pt x="22436" y="1527"/>
                </a:lnTo>
                <a:lnTo>
                  <a:pt x="22436" y="1545"/>
                </a:lnTo>
                <a:lnTo>
                  <a:pt x="22566" y="1471"/>
                </a:lnTo>
                <a:lnTo>
                  <a:pt x="22752" y="1322"/>
                </a:lnTo>
                <a:lnTo>
                  <a:pt x="23217" y="912"/>
                </a:lnTo>
                <a:lnTo>
                  <a:pt x="23459" y="708"/>
                </a:lnTo>
                <a:lnTo>
                  <a:pt x="23664" y="503"/>
                </a:lnTo>
                <a:lnTo>
                  <a:pt x="23776" y="335"/>
                </a:lnTo>
                <a:lnTo>
                  <a:pt x="23813" y="279"/>
                </a:lnTo>
                <a:lnTo>
                  <a:pt x="23813" y="242"/>
                </a:lnTo>
                <a:lnTo>
                  <a:pt x="23795" y="205"/>
                </a:lnTo>
                <a:lnTo>
                  <a:pt x="23757" y="186"/>
                </a:lnTo>
                <a:lnTo>
                  <a:pt x="23720" y="168"/>
                </a:lnTo>
                <a:close/>
                <a:moveTo>
                  <a:pt x="68180" y="168"/>
                </a:moveTo>
                <a:lnTo>
                  <a:pt x="68087" y="186"/>
                </a:lnTo>
                <a:lnTo>
                  <a:pt x="67975" y="242"/>
                </a:lnTo>
                <a:lnTo>
                  <a:pt x="67864" y="335"/>
                </a:lnTo>
                <a:lnTo>
                  <a:pt x="67733" y="447"/>
                </a:lnTo>
                <a:lnTo>
                  <a:pt x="67491" y="726"/>
                </a:lnTo>
                <a:lnTo>
                  <a:pt x="67249" y="1024"/>
                </a:lnTo>
                <a:lnTo>
                  <a:pt x="67063" y="1303"/>
                </a:lnTo>
                <a:lnTo>
                  <a:pt x="66951" y="1490"/>
                </a:lnTo>
                <a:lnTo>
                  <a:pt x="66933" y="1527"/>
                </a:lnTo>
                <a:lnTo>
                  <a:pt x="66933" y="1545"/>
                </a:lnTo>
                <a:lnTo>
                  <a:pt x="66951" y="1545"/>
                </a:lnTo>
                <a:lnTo>
                  <a:pt x="67063" y="1471"/>
                </a:lnTo>
                <a:lnTo>
                  <a:pt x="67249" y="1322"/>
                </a:lnTo>
                <a:lnTo>
                  <a:pt x="67733" y="912"/>
                </a:lnTo>
                <a:lnTo>
                  <a:pt x="67957" y="708"/>
                </a:lnTo>
                <a:lnTo>
                  <a:pt x="68161" y="503"/>
                </a:lnTo>
                <a:lnTo>
                  <a:pt x="68292" y="335"/>
                </a:lnTo>
                <a:lnTo>
                  <a:pt x="68310" y="279"/>
                </a:lnTo>
                <a:lnTo>
                  <a:pt x="68310" y="242"/>
                </a:lnTo>
                <a:lnTo>
                  <a:pt x="68292" y="205"/>
                </a:lnTo>
                <a:lnTo>
                  <a:pt x="68255" y="186"/>
                </a:lnTo>
                <a:lnTo>
                  <a:pt x="68217" y="168"/>
                </a:lnTo>
                <a:close/>
                <a:moveTo>
                  <a:pt x="6163" y="279"/>
                </a:moveTo>
                <a:lnTo>
                  <a:pt x="6089" y="317"/>
                </a:lnTo>
                <a:lnTo>
                  <a:pt x="5996" y="391"/>
                </a:lnTo>
                <a:lnTo>
                  <a:pt x="5828" y="577"/>
                </a:lnTo>
                <a:lnTo>
                  <a:pt x="5661" y="819"/>
                </a:lnTo>
                <a:lnTo>
                  <a:pt x="5493" y="1080"/>
                </a:lnTo>
                <a:lnTo>
                  <a:pt x="5363" y="1322"/>
                </a:lnTo>
                <a:lnTo>
                  <a:pt x="5214" y="1583"/>
                </a:lnTo>
                <a:lnTo>
                  <a:pt x="5493" y="1359"/>
                </a:lnTo>
                <a:lnTo>
                  <a:pt x="5698" y="1192"/>
                </a:lnTo>
                <a:lnTo>
                  <a:pt x="5903" y="987"/>
                </a:lnTo>
                <a:lnTo>
                  <a:pt x="6089" y="801"/>
                </a:lnTo>
                <a:lnTo>
                  <a:pt x="6238" y="614"/>
                </a:lnTo>
                <a:lnTo>
                  <a:pt x="6294" y="521"/>
                </a:lnTo>
                <a:lnTo>
                  <a:pt x="6312" y="447"/>
                </a:lnTo>
                <a:lnTo>
                  <a:pt x="6312" y="372"/>
                </a:lnTo>
                <a:lnTo>
                  <a:pt x="6275" y="317"/>
                </a:lnTo>
                <a:lnTo>
                  <a:pt x="6219" y="279"/>
                </a:lnTo>
                <a:close/>
                <a:moveTo>
                  <a:pt x="7299" y="0"/>
                </a:moveTo>
                <a:lnTo>
                  <a:pt x="7225" y="19"/>
                </a:lnTo>
                <a:lnTo>
                  <a:pt x="7131" y="37"/>
                </a:lnTo>
                <a:lnTo>
                  <a:pt x="7057" y="93"/>
                </a:lnTo>
                <a:lnTo>
                  <a:pt x="6983" y="168"/>
                </a:lnTo>
                <a:lnTo>
                  <a:pt x="6908" y="279"/>
                </a:lnTo>
                <a:lnTo>
                  <a:pt x="6759" y="521"/>
                </a:lnTo>
                <a:lnTo>
                  <a:pt x="6629" y="801"/>
                </a:lnTo>
                <a:lnTo>
                  <a:pt x="6443" y="1322"/>
                </a:lnTo>
                <a:lnTo>
                  <a:pt x="6368" y="1490"/>
                </a:lnTo>
                <a:lnTo>
                  <a:pt x="6331" y="1583"/>
                </a:lnTo>
                <a:lnTo>
                  <a:pt x="6331" y="1583"/>
                </a:lnTo>
                <a:lnTo>
                  <a:pt x="6536" y="1359"/>
                </a:lnTo>
                <a:lnTo>
                  <a:pt x="6722" y="1117"/>
                </a:lnTo>
                <a:lnTo>
                  <a:pt x="7094" y="633"/>
                </a:lnTo>
                <a:lnTo>
                  <a:pt x="7187" y="503"/>
                </a:lnTo>
                <a:lnTo>
                  <a:pt x="7262" y="410"/>
                </a:lnTo>
                <a:lnTo>
                  <a:pt x="7336" y="279"/>
                </a:lnTo>
                <a:lnTo>
                  <a:pt x="7392" y="168"/>
                </a:lnTo>
                <a:lnTo>
                  <a:pt x="7392" y="130"/>
                </a:lnTo>
                <a:lnTo>
                  <a:pt x="7392" y="75"/>
                </a:lnTo>
                <a:lnTo>
                  <a:pt x="7373" y="37"/>
                </a:lnTo>
                <a:lnTo>
                  <a:pt x="7355" y="19"/>
                </a:lnTo>
                <a:lnTo>
                  <a:pt x="7299" y="0"/>
                </a:lnTo>
                <a:close/>
                <a:moveTo>
                  <a:pt x="14932" y="279"/>
                </a:moveTo>
                <a:lnTo>
                  <a:pt x="14877" y="298"/>
                </a:lnTo>
                <a:lnTo>
                  <a:pt x="14802" y="335"/>
                </a:lnTo>
                <a:lnTo>
                  <a:pt x="14709" y="410"/>
                </a:lnTo>
                <a:lnTo>
                  <a:pt x="14541" y="614"/>
                </a:lnTo>
                <a:lnTo>
                  <a:pt x="14355" y="857"/>
                </a:lnTo>
                <a:lnTo>
                  <a:pt x="14188" y="1117"/>
                </a:lnTo>
                <a:lnTo>
                  <a:pt x="14039" y="1359"/>
                </a:lnTo>
                <a:lnTo>
                  <a:pt x="13908" y="1583"/>
                </a:lnTo>
                <a:lnTo>
                  <a:pt x="14132" y="1378"/>
                </a:lnTo>
                <a:lnTo>
                  <a:pt x="14560" y="987"/>
                </a:lnTo>
                <a:lnTo>
                  <a:pt x="14746" y="782"/>
                </a:lnTo>
                <a:lnTo>
                  <a:pt x="14914" y="577"/>
                </a:lnTo>
                <a:lnTo>
                  <a:pt x="14970" y="503"/>
                </a:lnTo>
                <a:lnTo>
                  <a:pt x="14988" y="428"/>
                </a:lnTo>
                <a:lnTo>
                  <a:pt x="15007" y="354"/>
                </a:lnTo>
                <a:lnTo>
                  <a:pt x="14988" y="317"/>
                </a:lnTo>
                <a:lnTo>
                  <a:pt x="14932" y="279"/>
                </a:lnTo>
                <a:close/>
                <a:moveTo>
                  <a:pt x="50660" y="279"/>
                </a:moveTo>
                <a:lnTo>
                  <a:pt x="50586" y="317"/>
                </a:lnTo>
                <a:lnTo>
                  <a:pt x="50512" y="391"/>
                </a:lnTo>
                <a:lnTo>
                  <a:pt x="50344" y="577"/>
                </a:lnTo>
                <a:lnTo>
                  <a:pt x="50158" y="819"/>
                </a:lnTo>
                <a:lnTo>
                  <a:pt x="50009" y="1080"/>
                </a:lnTo>
                <a:lnTo>
                  <a:pt x="49860" y="1322"/>
                </a:lnTo>
                <a:lnTo>
                  <a:pt x="49711" y="1583"/>
                </a:lnTo>
                <a:lnTo>
                  <a:pt x="49990" y="1359"/>
                </a:lnTo>
                <a:lnTo>
                  <a:pt x="50195" y="1192"/>
                </a:lnTo>
                <a:lnTo>
                  <a:pt x="50400" y="987"/>
                </a:lnTo>
                <a:lnTo>
                  <a:pt x="50605" y="801"/>
                </a:lnTo>
                <a:lnTo>
                  <a:pt x="50735" y="614"/>
                </a:lnTo>
                <a:lnTo>
                  <a:pt x="50791" y="521"/>
                </a:lnTo>
                <a:lnTo>
                  <a:pt x="50809" y="447"/>
                </a:lnTo>
                <a:lnTo>
                  <a:pt x="50809" y="372"/>
                </a:lnTo>
                <a:lnTo>
                  <a:pt x="50772" y="317"/>
                </a:lnTo>
                <a:lnTo>
                  <a:pt x="50716" y="279"/>
                </a:lnTo>
                <a:close/>
                <a:moveTo>
                  <a:pt x="51796" y="0"/>
                </a:moveTo>
                <a:lnTo>
                  <a:pt x="51722" y="19"/>
                </a:lnTo>
                <a:lnTo>
                  <a:pt x="51647" y="37"/>
                </a:lnTo>
                <a:lnTo>
                  <a:pt x="51554" y="93"/>
                </a:lnTo>
                <a:lnTo>
                  <a:pt x="51480" y="168"/>
                </a:lnTo>
                <a:lnTo>
                  <a:pt x="51405" y="279"/>
                </a:lnTo>
                <a:lnTo>
                  <a:pt x="51256" y="521"/>
                </a:lnTo>
                <a:lnTo>
                  <a:pt x="51145" y="801"/>
                </a:lnTo>
                <a:lnTo>
                  <a:pt x="50940" y="1322"/>
                </a:lnTo>
                <a:lnTo>
                  <a:pt x="50884" y="1490"/>
                </a:lnTo>
                <a:lnTo>
                  <a:pt x="50828" y="1583"/>
                </a:lnTo>
                <a:lnTo>
                  <a:pt x="51033" y="1359"/>
                </a:lnTo>
                <a:lnTo>
                  <a:pt x="51238" y="1117"/>
                </a:lnTo>
                <a:lnTo>
                  <a:pt x="51591" y="633"/>
                </a:lnTo>
                <a:lnTo>
                  <a:pt x="51684" y="503"/>
                </a:lnTo>
                <a:lnTo>
                  <a:pt x="51759" y="410"/>
                </a:lnTo>
                <a:lnTo>
                  <a:pt x="51833" y="279"/>
                </a:lnTo>
                <a:lnTo>
                  <a:pt x="51889" y="168"/>
                </a:lnTo>
                <a:lnTo>
                  <a:pt x="51908" y="130"/>
                </a:lnTo>
                <a:lnTo>
                  <a:pt x="51908" y="75"/>
                </a:lnTo>
                <a:lnTo>
                  <a:pt x="51889" y="37"/>
                </a:lnTo>
                <a:lnTo>
                  <a:pt x="51852" y="19"/>
                </a:lnTo>
                <a:lnTo>
                  <a:pt x="51796" y="0"/>
                </a:lnTo>
                <a:close/>
                <a:moveTo>
                  <a:pt x="59430" y="279"/>
                </a:moveTo>
                <a:lnTo>
                  <a:pt x="59374" y="298"/>
                </a:lnTo>
                <a:lnTo>
                  <a:pt x="59299" y="335"/>
                </a:lnTo>
                <a:lnTo>
                  <a:pt x="59225" y="410"/>
                </a:lnTo>
                <a:lnTo>
                  <a:pt x="59039" y="614"/>
                </a:lnTo>
                <a:lnTo>
                  <a:pt x="58852" y="857"/>
                </a:lnTo>
                <a:lnTo>
                  <a:pt x="58685" y="1117"/>
                </a:lnTo>
                <a:lnTo>
                  <a:pt x="58536" y="1359"/>
                </a:lnTo>
                <a:lnTo>
                  <a:pt x="58406" y="1583"/>
                </a:lnTo>
                <a:lnTo>
                  <a:pt x="58648" y="1378"/>
                </a:lnTo>
                <a:lnTo>
                  <a:pt x="59057" y="987"/>
                </a:lnTo>
                <a:lnTo>
                  <a:pt x="59243" y="782"/>
                </a:lnTo>
                <a:lnTo>
                  <a:pt x="59411" y="577"/>
                </a:lnTo>
                <a:lnTo>
                  <a:pt x="59467" y="503"/>
                </a:lnTo>
                <a:lnTo>
                  <a:pt x="59504" y="428"/>
                </a:lnTo>
                <a:lnTo>
                  <a:pt x="59504" y="354"/>
                </a:lnTo>
                <a:lnTo>
                  <a:pt x="59485" y="317"/>
                </a:lnTo>
                <a:lnTo>
                  <a:pt x="59430" y="279"/>
                </a:lnTo>
                <a:close/>
                <a:moveTo>
                  <a:pt x="5214" y="1583"/>
                </a:moveTo>
                <a:lnTo>
                  <a:pt x="5214" y="1583"/>
                </a:lnTo>
                <a:lnTo>
                  <a:pt x="5214" y="1583"/>
                </a:lnTo>
                <a:close/>
                <a:moveTo>
                  <a:pt x="13908" y="1583"/>
                </a:moveTo>
                <a:lnTo>
                  <a:pt x="13908" y="1583"/>
                </a:lnTo>
                <a:lnTo>
                  <a:pt x="13908" y="1583"/>
                </a:lnTo>
                <a:close/>
                <a:moveTo>
                  <a:pt x="45243" y="298"/>
                </a:moveTo>
                <a:lnTo>
                  <a:pt x="45150" y="354"/>
                </a:lnTo>
                <a:lnTo>
                  <a:pt x="45038" y="447"/>
                </a:lnTo>
                <a:lnTo>
                  <a:pt x="44945" y="559"/>
                </a:lnTo>
                <a:lnTo>
                  <a:pt x="44759" y="801"/>
                </a:lnTo>
                <a:lnTo>
                  <a:pt x="44647" y="968"/>
                </a:lnTo>
                <a:lnTo>
                  <a:pt x="44554" y="1099"/>
                </a:lnTo>
                <a:lnTo>
                  <a:pt x="44442" y="1341"/>
                </a:lnTo>
                <a:lnTo>
                  <a:pt x="44349" y="1527"/>
                </a:lnTo>
                <a:lnTo>
                  <a:pt x="44349" y="1583"/>
                </a:lnTo>
                <a:lnTo>
                  <a:pt x="44386" y="1564"/>
                </a:lnTo>
                <a:lnTo>
                  <a:pt x="44591" y="1359"/>
                </a:lnTo>
                <a:lnTo>
                  <a:pt x="44963" y="968"/>
                </a:lnTo>
                <a:lnTo>
                  <a:pt x="45131" y="745"/>
                </a:lnTo>
                <a:lnTo>
                  <a:pt x="45261" y="559"/>
                </a:lnTo>
                <a:lnTo>
                  <a:pt x="45317" y="484"/>
                </a:lnTo>
                <a:lnTo>
                  <a:pt x="45336" y="410"/>
                </a:lnTo>
                <a:lnTo>
                  <a:pt x="45336" y="354"/>
                </a:lnTo>
                <a:lnTo>
                  <a:pt x="45317" y="317"/>
                </a:lnTo>
                <a:lnTo>
                  <a:pt x="45280" y="298"/>
                </a:lnTo>
                <a:close/>
                <a:moveTo>
                  <a:pt x="49711" y="1583"/>
                </a:moveTo>
                <a:lnTo>
                  <a:pt x="49711" y="1583"/>
                </a:lnTo>
                <a:lnTo>
                  <a:pt x="49711" y="1583"/>
                </a:lnTo>
                <a:close/>
                <a:moveTo>
                  <a:pt x="50828" y="1583"/>
                </a:moveTo>
                <a:lnTo>
                  <a:pt x="50828" y="1583"/>
                </a:lnTo>
                <a:lnTo>
                  <a:pt x="50828" y="1583"/>
                </a:lnTo>
                <a:close/>
                <a:moveTo>
                  <a:pt x="58406" y="1583"/>
                </a:moveTo>
                <a:lnTo>
                  <a:pt x="58406" y="1583"/>
                </a:lnTo>
                <a:lnTo>
                  <a:pt x="58406" y="1583"/>
                </a:lnTo>
                <a:close/>
                <a:moveTo>
                  <a:pt x="13704" y="261"/>
                </a:moveTo>
                <a:lnTo>
                  <a:pt x="13592" y="298"/>
                </a:lnTo>
                <a:lnTo>
                  <a:pt x="13517" y="354"/>
                </a:lnTo>
                <a:lnTo>
                  <a:pt x="13424" y="428"/>
                </a:lnTo>
                <a:lnTo>
                  <a:pt x="13350" y="521"/>
                </a:lnTo>
                <a:lnTo>
                  <a:pt x="13275" y="633"/>
                </a:lnTo>
                <a:lnTo>
                  <a:pt x="13145" y="857"/>
                </a:lnTo>
                <a:lnTo>
                  <a:pt x="13033" y="1099"/>
                </a:lnTo>
                <a:lnTo>
                  <a:pt x="12940" y="1322"/>
                </a:lnTo>
                <a:lnTo>
                  <a:pt x="12866" y="1508"/>
                </a:lnTo>
                <a:lnTo>
                  <a:pt x="12829" y="1601"/>
                </a:lnTo>
                <a:lnTo>
                  <a:pt x="12829" y="1601"/>
                </a:lnTo>
                <a:lnTo>
                  <a:pt x="13089" y="1322"/>
                </a:lnTo>
                <a:lnTo>
                  <a:pt x="13499" y="875"/>
                </a:lnTo>
                <a:lnTo>
                  <a:pt x="13685" y="652"/>
                </a:lnTo>
                <a:lnTo>
                  <a:pt x="13815" y="466"/>
                </a:lnTo>
                <a:lnTo>
                  <a:pt x="13853" y="391"/>
                </a:lnTo>
                <a:lnTo>
                  <a:pt x="13871" y="317"/>
                </a:lnTo>
                <a:lnTo>
                  <a:pt x="13853" y="279"/>
                </a:lnTo>
                <a:lnTo>
                  <a:pt x="13797" y="261"/>
                </a:lnTo>
                <a:close/>
                <a:moveTo>
                  <a:pt x="58201" y="261"/>
                </a:moveTo>
                <a:lnTo>
                  <a:pt x="58108" y="298"/>
                </a:lnTo>
                <a:lnTo>
                  <a:pt x="58015" y="354"/>
                </a:lnTo>
                <a:lnTo>
                  <a:pt x="57922" y="428"/>
                </a:lnTo>
                <a:lnTo>
                  <a:pt x="57847" y="521"/>
                </a:lnTo>
                <a:lnTo>
                  <a:pt x="57773" y="633"/>
                </a:lnTo>
                <a:lnTo>
                  <a:pt x="57642" y="857"/>
                </a:lnTo>
                <a:lnTo>
                  <a:pt x="57531" y="1099"/>
                </a:lnTo>
                <a:lnTo>
                  <a:pt x="57437" y="1322"/>
                </a:lnTo>
                <a:lnTo>
                  <a:pt x="57382" y="1508"/>
                </a:lnTo>
                <a:lnTo>
                  <a:pt x="57326" y="1601"/>
                </a:lnTo>
                <a:lnTo>
                  <a:pt x="57586" y="1322"/>
                </a:lnTo>
                <a:lnTo>
                  <a:pt x="57996" y="875"/>
                </a:lnTo>
                <a:lnTo>
                  <a:pt x="58182" y="652"/>
                </a:lnTo>
                <a:lnTo>
                  <a:pt x="58331" y="466"/>
                </a:lnTo>
                <a:lnTo>
                  <a:pt x="58368" y="391"/>
                </a:lnTo>
                <a:lnTo>
                  <a:pt x="58368" y="317"/>
                </a:lnTo>
                <a:lnTo>
                  <a:pt x="58350" y="279"/>
                </a:lnTo>
                <a:lnTo>
                  <a:pt x="58294" y="261"/>
                </a:lnTo>
                <a:close/>
                <a:moveTo>
                  <a:pt x="57326" y="1601"/>
                </a:moveTo>
                <a:lnTo>
                  <a:pt x="57326" y="1601"/>
                </a:lnTo>
                <a:lnTo>
                  <a:pt x="57326" y="1601"/>
                </a:lnTo>
                <a:close/>
                <a:moveTo>
                  <a:pt x="11618" y="298"/>
                </a:moveTo>
                <a:lnTo>
                  <a:pt x="11507" y="317"/>
                </a:lnTo>
                <a:lnTo>
                  <a:pt x="11414" y="372"/>
                </a:lnTo>
                <a:lnTo>
                  <a:pt x="11302" y="447"/>
                </a:lnTo>
                <a:lnTo>
                  <a:pt x="11209" y="540"/>
                </a:lnTo>
                <a:lnTo>
                  <a:pt x="11116" y="652"/>
                </a:lnTo>
                <a:lnTo>
                  <a:pt x="10948" y="875"/>
                </a:lnTo>
                <a:lnTo>
                  <a:pt x="10799" y="1136"/>
                </a:lnTo>
                <a:lnTo>
                  <a:pt x="10669" y="1359"/>
                </a:lnTo>
                <a:lnTo>
                  <a:pt x="10594" y="1527"/>
                </a:lnTo>
                <a:lnTo>
                  <a:pt x="10539" y="1620"/>
                </a:lnTo>
                <a:lnTo>
                  <a:pt x="10762" y="1396"/>
                </a:lnTo>
                <a:lnTo>
                  <a:pt x="11004" y="1192"/>
                </a:lnTo>
                <a:lnTo>
                  <a:pt x="11507" y="782"/>
                </a:lnTo>
                <a:lnTo>
                  <a:pt x="11637" y="670"/>
                </a:lnTo>
                <a:lnTo>
                  <a:pt x="11730" y="614"/>
                </a:lnTo>
                <a:lnTo>
                  <a:pt x="11805" y="540"/>
                </a:lnTo>
                <a:lnTo>
                  <a:pt x="11860" y="466"/>
                </a:lnTo>
                <a:lnTo>
                  <a:pt x="11860" y="428"/>
                </a:lnTo>
                <a:lnTo>
                  <a:pt x="11860" y="410"/>
                </a:lnTo>
                <a:lnTo>
                  <a:pt x="11860" y="372"/>
                </a:lnTo>
                <a:lnTo>
                  <a:pt x="11823" y="354"/>
                </a:lnTo>
                <a:lnTo>
                  <a:pt x="11711" y="298"/>
                </a:lnTo>
                <a:close/>
                <a:moveTo>
                  <a:pt x="18228" y="372"/>
                </a:moveTo>
                <a:lnTo>
                  <a:pt x="18172" y="391"/>
                </a:lnTo>
                <a:lnTo>
                  <a:pt x="18097" y="428"/>
                </a:lnTo>
                <a:lnTo>
                  <a:pt x="18004" y="503"/>
                </a:lnTo>
                <a:lnTo>
                  <a:pt x="17818" y="689"/>
                </a:lnTo>
                <a:lnTo>
                  <a:pt x="17632" y="931"/>
                </a:lnTo>
                <a:lnTo>
                  <a:pt x="17278" y="1396"/>
                </a:lnTo>
                <a:lnTo>
                  <a:pt x="17129" y="1620"/>
                </a:lnTo>
                <a:lnTo>
                  <a:pt x="17129" y="1620"/>
                </a:lnTo>
                <a:lnTo>
                  <a:pt x="17390" y="1434"/>
                </a:lnTo>
                <a:lnTo>
                  <a:pt x="17613" y="1266"/>
                </a:lnTo>
                <a:lnTo>
                  <a:pt x="17837" y="1061"/>
                </a:lnTo>
                <a:lnTo>
                  <a:pt x="18042" y="875"/>
                </a:lnTo>
                <a:lnTo>
                  <a:pt x="18191" y="670"/>
                </a:lnTo>
                <a:lnTo>
                  <a:pt x="18246" y="596"/>
                </a:lnTo>
                <a:lnTo>
                  <a:pt x="18284" y="521"/>
                </a:lnTo>
                <a:lnTo>
                  <a:pt x="18284" y="447"/>
                </a:lnTo>
                <a:lnTo>
                  <a:pt x="18265" y="391"/>
                </a:lnTo>
                <a:lnTo>
                  <a:pt x="18228" y="372"/>
                </a:lnTo>
                <a:close/>
                <a:moveTo>
                  <a:pt x="19140" y="298"/>
                </a:moveTo>
                <a:lnTo>
                  <a:pt x="19084" y="317"/>
                </a:lnTo>
                <a:lnTo>
                  <a:pt x="19010" y="372"/>
                </a:lnTo>
                <a:lnTo>
                  <a:pt x="18898" y="466"/>
                </a:lnTo>
                <a:lnTo>
                  <a:pt x="18805" y="577"/>
                </a:lnTo>
                <a:lnTo>
                  <a:pt x="18637" y="838"/>
                </a:lnTo>
                <a:lnTo>
                  <a:pt x="18526" y="1005"/>
                </a:lnTo>
                <a:lnTo>
                  <a:pt x="18377" y="1378"/>
                </a:lnTo>
                <a:lnTo>
                  <a:pt x="18321" y="1583"/>
                </a:lnTo>
                <a:lnTo>
                  <a:pt x="18321" y="1620"/>
                </a:lnTo>
                <a:lnTo>
                  <a:pt x="18340" y="1601"/>
                </a:lnTo>
                <a:lnTo>
                  <a:pt x="18582" y="1303"/>
                </a:lnTo>
                <a:lnTo>
                  <a:pt x="18917" y="894"/>
                </a:lnTo>
                <a:lnTo>
                  <a:pt x="19066" y="689"/>
                </a:lnTo>
                <a:lnTo>
                  <a:pt x="19177" y="503"/>
                </a:lnTo>
                <a:lnTo>
                  <a:pt x="19215" y="428"/>
                </a:lnTo>
                <a:lnTo>
                  <a:pt x="19215" y="372"/>
                </a:lnTo>
                <a:lnTo>
                  <a:pt x="19215" y="317"/>
                </a:lnTo>
                <a:lnTo>
                  <a:pt x="19177" y="298"/>
                </a:lnTo>
                <a:close/>
                <a:moveTo>
                  <a:pt x="56116" y="298"/>
                </a:moveTo>
                <a:lnTo>
                  <a:pt x="56004" y="317"/>
                </a:lnTo>
                <a:lnTo>
                  <a:pt x="55911" y="372"/>
                </a:lnTo>
                <a:lnTo>
                  <a:pt x="55818" y="447"/>
                </a:lnTo>
                <a:lnTo>
                  <a:pt x="55706" y="540"/>
                </a:lnTo>
                <a:lnTo>
                  <a:pt x="55613" y="652"/>
                </a:lnTo>
                <a:lnTo>
                  <a:pt x="55445" y="875"/>
                </a:lnTo>
                <a:lnTo>
                  <a:pt x="55296" y="1136"/>
                </a:lnTo>
                <a:lnTo>
                  <a:pt x="55185" y="1359"/>
                </a:lnTo>
                <a:lnTo>
                  <a:pt x="55092" y="1527"/>
                </a:lnTo>
                <a:lnTo>
                  <a:pt x="55036" y="1620"/>
                </a:lnTo>
                <a:lnTo>
                  <a:pt x="55036" y="1620"/>
                </a:lnTo>
                <a:lnTo>
                  <a:pt x="55259" y="1396"/>
                </a:lnTo>
                <a:lnTo>
                  <a:pt x="55501" y="1192"/>
                </a:lnTo>
                <a:lnTo>
                  <a:pt x="56004" y="782"/>
                </a:lnTo>
                <a:lnTo>
                  <a:pt x="56134" y="670"/>
                </a:lnTo>
                <a:lnTo>
                  <a:pt x="56227" y="614"/>
                </a:lnTo>
                <a:lnTo>
                  <a:pt x="56302" y="540"/>
                </a:lnTo>
                <a:lnTo>
                  <a:pt x="56358" y="466"/>
                </a:lnTo>
                <a:lnTo>
                  <a:pt x="56376" y="428"/>
                </a:lnTo>
                <a:lnTo>
                  <a:pt x="56376" y="410"/>
                </a:lnTo>
                <a:lnTo>
                  <a:pt x="56358" y="372"/>
                </a:lnTo>
                <a:lnTo>
                  <a:pt x="56320" y="354"/>
                </a:lnTo>
                <a:lnTo>
                  <a:pt x="56227" y="298"/>
                </a:lnTo>
                <a:close/>
                <a:moveTo>
                  <a:pt x="62725" y="372"/>
                </a:moveTo>
                <a:lnTo>
                  <a:pt x="62669" y="391"/>
                </a:lnTo>
                <a:lnTo>
                  <a:pt x="62595" y="428"/>
                </a:lnTo>
                <a:lnTo>
                  <a:pt x="62520" y="503"/>
                </a:lnTo>
                <a:lnTo>
                  <a:pt x="62334" y="689"/>
                </a:lnTo>
                <a:lnTo>
                  <a:pt x="62129" y="931"/>
                </a:lnTo>
                <a:lnTo>
                  <a:pt x="61775" y="1396"/>
                </a:lnTo>
                <a:lnTo>
                  <a:pt x="61627" y="1620"/>
                </a:lnTo>
                <a:lnTo>
                  <a:pt x="61906" y="1434"/>
                </a:lnTo>
                <a:lnTo>
                  <a:pt x="62111" y="1266"/>
                </a:lnTo>
                <a:lnTo>
                  <a:pt x="62334" y="1061"/>
                </a:lnTo>
                <a:lnTo>
                  <a:pt x="62539" y="875"/>
                </a:lnTo>
                <a:lnTo>
                  <a:pt x="62706" y="670"/>
                </a:lnTo>
                <a:lnTo>
                  <a:pt x="62762" y="596"/>
                </a:lnTo>
                <a:lnTo>
                  <a:pt x="62781" y="521"/>
                </a:lnTo>
                <a:lnTo>
                  <a:pt x="62799" y="447"/>
                </a:lnTo>
                <a:lnTo>
                  <a:pt x="62762" y="391"/>
                </a:lnTo>
                <a:lnTo>
                  <a:pt x="62725" y="372"/>
                </a:lnTo>
                <a:close/>
                <a:moveTo>
                  <a:pt x="63637" y="298"/>
                </a:moveTo>
                <a:lnTo>
                  <a:pt x="63600" y="317"/>
                </a:lnTo>
                <a:lnTo>
                  <a:pt x="63507" y="372"/>
                </a:lnTo>
                <a:lnTo>
                  <a:pt x="63414" y="466"/>
                </a:lnTo>
                <a:lnTo>
                  <a:pt x="63321" y="577"/>
                </a:lnTo>
                <a:lnTo>
                  <a:pt x="63135" y="838"/>
                </a:lnTo>
                <a:lnTo>
                  <a:pt x="63041" y="1005"/>
                </a:lnTo>
                <a:lnTo>
                  <a:pt x="62893" y="1378"/>
                </a:lnTo>
                <a:lnTo>
                  <a:pt x="62818" y="1583"/>
                </a:lnTo>
                <a:lnTo>
                  <a:pt x="62818" y="1620"/>
                </a:lnTo>
                <a:lnTo>
                  <a:pt x="62837" y="1601"/>
                </a:lnTo>
                <a:lnTo>
                  <a:pt x="63079" y="1303"/>
                </a:lnTo>
                <a:lnTo>
                  <a:pt x="63414" y="894"/>
                </a:lnTo>
                <a:lnTo>
                  <a:pt x="63581" y="689"/>
                </a:lnTo>
                <a:lnTo>
                  <a:pt x="63675" y="503"/>
                </a:lnTo>
                <a:lnTo>
                  <a:pt x="63712" y="428"/>
                </a:lnTo>
                <a:lnTo>
                  <a:pt x="63730" y="372"/>
                </a:lnTo>
                <a:lnTo>
                  <a:pt x="63712" y="317"/>
                </a:lnTo>
                <a:lnTo>
                  <a:pt x="63675" y="298"/>
                </a:lnTo>
                <a:close/>
                <a:moveTo>
                  <a:pt x="66002" y="112"/>
                </a:moveTo>
                <a:lnTo>
                  <a:pt x="65946" y="130"/>
                </a:lnTo>
                <a:lnTo>
                  <a:pt x="65890" y="149"/>
                </a:lnTo>
                <a:lnTo>
                  <a:pt x="65760" y="242"/>
                </a:lnTo>
                <a:lnTo>
                  <a:pt x="65611" y="372"/>
                </a:lnTo>
                <a:lnTo>
                  <a:pt x="65350" y="652"/>
                </a:lnTo>
                <a:lnTo>
                  <a:pt x="65220" y="801"/>
                </a:lnTo>
                <a:lnTo>
                  <a:pt x="65015" y="1061"/>
                </a:lnTo>
                <a:lnTo>
                  <a:pt x="64922" y="1192"/>
                </a:lnTo>
                <a:lnTo>
                  <a:pt x="64885" y="1266"/>
                </a:lnTo>
                <a:lnTo>
                  <a:pt x="64866" y="1341"/>
                </a:lnTo>
                <a:lnTo>
                  <a:pt x="64866" y="1303"/>
                </a:lnTo>
                <a:lnTo>
                  <a:pt x="64847" y="1341"/>
                </a:lnTo>
                <a:lnTo>
                  <a:pt x="64810" y="1471"/>
                </a:lnTo>
                <a:lnTo>
                  <a:pt x="64810" y="1545"/>
                </a:lnTo>
                <a:lnTo>
                  <a:pt x="64810" y="1601"/>
                </a:lnTo>
                <a:lnTo>
                  <a:pt x="64829" y="1620"/>
                </a:lnTo>
                <a:lnTo>
                  <a:pt x="64829" y="1601"/>
                </a:lnTo>
                <a:lnTo>
                  <a:pt x="64885" y="1564"/>
                </a:lnTo>
                <a:lnTo>
                  <a:pt x="65555" y="857"/>
                </a:lnTo>
                <a:lnTo>
                  <a:pt x="65778" y="614"/>
                </a:lnTo>
                <a:lnTo>
                  <a:pt x="65946" y="410"/>
                </a:lnTo>
                <a:lnTo>
                  <a:pt x="66058" y="242"/>
                </a:lnTo>
                <a:lnTo>
                  <a:pt x="66076" y="186"/>
                </a:lnTo>
                <a:lnTo>
                  <a:pt x="66076" y="149"/>
                </a:lnTo>
                <a:lnTo>
                  <a:pt x="66039" y="130"/>
                </a:lnTo>
                <a:lnTo>
                  <a:pt x="66002" y="112"/>
                </a:lnTo>
                <a:close/>
                <a:moveTo>
                  <a:pt x="10539" y="1620"/>
                </a:moveTo>
                <a:lnTo>
                  <a:pt x="10539" y="1620"/>
                </a:lnTo>
                <a:lnTo>
                  <a:pt x="10539" y="1620"/>
                </a:lnTo>
                <a:close/>
                <a:moveTo>
                  <a:pt x="18321" y="1620"/>
                </a:moveTo>
                <a:lnTo>
                  <a:pt x="18321" y="1620"/>
                </a:lnTo>
                <a:lnTo>
                  <a:pt x="18321" y="1620"/>
                </a:lnTo>
                <a:close/>
                <a:moveTo>
                  <a:pt x="21505" y="112"/>
                </a:moveTo>
                <a:lnTo>
                  <a:pt x="21449" y="130"/>
                </a:lnTo>
                <a:lnTo>
                  <a:pt x="21393" y="149"/>
                </a:lnTo>
                <a:lnTo>
                  <a:pt x="21263" y="242"/>
                </a:lnTo>
                <a:lnTo>
                  <a:pt x="21114" y="372"/>
                </a:lnTo>
                <a:lnTo>
                  <a:pt x="20853" y="652"/>
                </a:lnTo>
                <a:lnTo>
                  <a:pt x="20723" y="801"/>
                </a:lnTo>
                <a:lnTo>
                  <a:pt x="20518" y="1061"/>
                </a:lnTo>
                <a:lnTo>
                  <a:pt x="20425" y="1192"/>
                </a:lnTo>
                <a:lnTo>
                  <a:pt x="20388" y="1266"/>
                </a:lnTo>
                <a:lnTo>
                  <a:pt x="20369" y="1341"/>
                </a:lnTo>
                <a:lnTo>
                  <a:pt x="20369" y="1303"/>
                </a:lnTo>
                <a:lnTo>
                  <a:pt x="20350" y="1341"/>
                </a:lnTo>
                <a:lnTo>
                  <a:pt x="20313" y="1471"/>
                </a:lnTo>
                <a:lnTo>
                  <a:pt x="20313" y="1545"/>
                </a:lnTo>
                <a:lnTo>
                  <a:pt x="20313" y="1601"/>
                </a:lnTo>
                <a:lnTo>
                  <a:pt x="20313" y="1620"/>
                </a:lnTo>
                <a:lnTo>
                  <a:pt x="20332" y="1601"/>
                </a:lnTo>
                <a:lnTo>
                  <a:pt x="20388" y="1564"/>
                </a:lnTo>
                <a:lnTo>
                  <a:pt x="21058" y="857"/>
                </a:lnTo>
                <a:lnTo>
                  <a:pt x="21263" y="614"/>
                </a:lnTo>
                <a:lnTo>
                  <a:pt x="21449" y="410"/>
                </a:lnTo>
                <a:lnTo>
                  <a:pt x="21560" y="242"/>
                </a:lnTo>
                <a:lnTo>
                  <a:pt x="21579" y="186"/>
                </a:lnTo>
                <a:lnTo>
                  <a:pt x="21579" y="149"/>
                </a:lnTo>
                <a:lnTo>
                  <a:pt x="21542" y="130"/>
                </a:lnTo>
                <a:lnTo>
                  <a:pt x="21505" y="112"/>
                </a:lnTo>
                <a:close/>
                <a:moveTo>
                  <a:pt x="61627" y="1620"/>
                </a:moveTo>
                <a:lnTo>
                  <a:pt x="61627" y="1620"/>
                </a:lnTo>
                <a:lnTo>
                  <a:pt x="61627" y="1620"/>
                </a:lnTo>
                <a:close/>
                <a:moveTo>
                  <a:pt x="62818" y="1620"/>
                </a:moveTo>
                <a:lnTo>
                  <a:pt x="62818" y="1620"/>
                </a:lnTo>
                <a:lnTo>
                  <a:pt x="62818" y="1620"/>
                </a:lnTo>
                <a:close/>
                <a:moveTo>
                  <a:pt x="64829" y="1620"/>
                </a:moveTo>
                <a:lnTo>
                  <a:pt x="64829" y="1620"/>
                </a:lnTo>
                <a:lnTo>
                  <a:pt x="64829" y="1620"/>
                </a:lnTo>
                <a:close/>
                <a:moveTo>
                  <a:pt x="8304" y="279"/>
                </a:moveTo>
                <a:lnTo>
                  <a:pt x="8211" y="298"/>
                </a:lnTo>
                <a:lnTo>
                  <a:pt x="8137" y="335"/>
                </a:lnTo>
                <a:lnTo>
                  <a:pt x="8044" y="410"/>
                </a:lnTo>
                <a:lnTo>
                  <a:pt x="7951" y="503"/>
                </a:lnTo>
                <a:lnTo>
                  <a:pt x="7764" y="689"/>
                </a:lnTo>
                <a:lnTo>
                  <a:pt x="7653" y="838"/>
                </a:lnTo>
                <a:lnTo>
                  <a:pt x="7448" y="1080"/>
                </a:lnTo>
                <a:lnTo>
                  <a:pt x="7373" y="1229"/>
                </a:lnTo>
                <a:lnTo>
                  <a:pt x="7336" y="1285"/>
                </a:lnTo>
                <a:lnTo>
                  <a:pt x="7336" y="1359"/>
                </a:lnTo>
                <a:lnTo>
                  <a:pt x="7318" y="1415"/>
                </a:lnTo>
                <a:lnTo>
                  <a:pt x="7318" y="1545"/>
                </a:lnTo>
                <a:lnTo>
                  <a:pt x="7336" y="1601"/>
                </a:lnTo>
                <a:lnTo>
                  <a:pt x="7355" y="1638"/>
                </a:lnTo>
                <a:lnTo>
                  <a:pt x="7392" y="1620"/>
                </a:lnTo>
                <a:lnTo>
                  <a:pt x="7467" y="1583"/>
                </a:lnTo>
                <a:lnTo>
                  <a:pt x="7746" y="1303"/>
                </a:lnTo>
                <a:lnTo>
                  <a:pt x="7951" y="1099"/>
                </a:lnTo>
                <a:lnTo>
                  <a:pt x="8174" y="875"/>
                </a:lnTo>
                <a:lnTo>
                  <a:pt x="8342" y="652"/>
                </a:lnTo>
                <a:lnTo>
                  <a:pt x="8397" y="559"/>
                </a:lnTo>
                <a:lnTo>
                  <a:pt x="8435" y="466"/>
                </a:lnTo>
                <a:lnTo>
                  <a:pt x="8453" y="391"/>
                </a:lnTo>
                <a:lnTo>
                  <a:pt x="8435" y="335"/>
                </a:lnTo>
                <a:lnTo>
                  <a:pt x="8397" y="298"/>
                </a:lnTo>
                <a:lnTo>
                  <a:pt x="8304" y="279"/>
                </a:lnTo>
                <a:close/>
                <a:moveTo>
                  <a:pt x="10576" y="466"/>
                </a:moveTo>
                <a:lnTo>
                  <a:pt x="10520" y="484"/>
                </a:lnTo>
                <a:lnTo>
                  <a:pt x="10445" y="521"/>
                </a:lnTo>
                <a:lnTo>
                  <a:pt x="10352" y="577"/>
                </a:lnTo>
                <a:lnTo>
                  <a:pt x="10259" y="670"/>
                </a:lnTo>
                <a:lnTo>
                  <a:pt x="10054" y="894"/>
                </a:lnTo>
                <a:lnTo>
                  <a:pt x="9850" y="1154"/>
                </a:lnTo>
                <a:lnTo>
                  <a:pt x="9682" y="1396"/>
                </a:lnTo>
                <a:lnTo>
                  <a:pt x="9552" y="1601"/>
                </a:lnTo>
                <a:lnTo>
                  <a:pt x="9533" y="1638"/>
                </a:lnTo>
                <a:lnTo>
                  <a:pt x="9570" y="1601"/>
                </a:lnTo>
                <a:lnTo>
                  <a:pt x="9719" y="1452"/>
                </a:lnTo>
                <a:lnTo>
                  <a:pt x="10129" y="1154"/>
                </a:lnTo>
                <a:lnTo>
                  <a:pt x="10352" y="1005"/>
                </a:lnTo>
                <a:lnTo>
                  <a:pt x="10520" y="857"/>
                </a:lnTo>
                <a:lnTo>
                  <a:pt x="10594" y="782"/>
                </a:lnTo>
                <a:lnTo>
                  <a:pt x="10632" y="708"/>
                </a:lnTo>
                <a:lnTo>
                  <a:pt x="10669" y="633"/>
                </a:lnTo>
                <a:lnTo>
                  <a:pt x="10669" y="577"/>
                </a:lnTo>
                <a:lnTo>
                  <a:pt x="10632" y="503"/>
                </a:lnTo>
                <a:lnTo>
                  <a:pt x="10576" y="466"/>
                </a:lnTo>
                <a:close/>
                <a:moveTo>
                  <a:pt x="39843" y="205"/>
                </a:moveTo>
                <a:lnTo>
                  <a:pt x="39788" y="223"/>
                </a:lnTo>
                <a:lnTo>
                  <a:pt x="39676" y="298"/>
                </a:lnTo>
                <a:lnTo>
                  <a:pt x="39564" y="391"/>
                </a:lnTo>
                <a:lnTo>
                  <a:pt x="39359" y="614"/>
                </a:lnTo>
                <a:lnTo>
                  <a:pt x="39229" y="763"/>
                </a:lnTo>
                <a:lnTo>
                  <a:pt x="39117" y="968"/>
                </a:lnTo>
                <a:lnTo>
                  <a:pt x="38950" y="1285"/>
                </a:lnTo>
                <a:lnTo>
                  <a:pt x="38894" y="1452"/>
                </a:lnTo>
                <a:lnTo>
                  <a:pt x="38857" y="1564"/>
                </a:lnTo>
                <a:lnTo>
                  <a:pt x="38838" y="1638"/>
                </a:lnTo>
                <a:lnTo>
                  <a:pt x="38857" y="1638"/>
                </a:lnTo>
                <a:lnTo>
                  <a:pt x="38894" y="1620"/>
                </a:lnTo>
                <a:lnTo>
                  <a:pt x="39117" y="1396"/>
                </a:lnTo>
                <a:lnTo>
                  <a:pt x="39508" y="931"/>
                </a:lnTo>
                <a:lnTo>
                  <a:pt x="39713" y="689"/>
                </a:lnTo>
                <a:lnTo>
                  <a:pt x="39862" y="484"/>
                </a:lnTo>
                <a:lnTo>
                  <a:pt x="39974" y="317"/>
                </a:lnTo>
                <a:lnTo>
                  <a:pt x="39992" y="261"/>
                </a:lnTo>
                <a:lnTo>
                  <a:pt x="39974" y="223"/>
                </a:lnTo>
                <a:lnTo>
                  <a:pt x="39936" y="205"/>
                </a:lnTo>
                <a:close/>
                <a:moveTo>
                  <a:pt x="52802" y="279"/>
                </a:moveTo>
                <a:lnTo>
                  <a:pt x="52727" y="298"/>
                </a:lnTo>
                <a:lnTo>
                  <a:pt x="52634" y="335"/>
                </a:lnTo>
                <a:lnTo>
                  <a:pt x="52541" y="410"/>
                </a:lnTo>
                <a:lnTo>
                  <a:pt x="52448" y="503"/>
                </a:lnTo>
                <a:lnTo>
                  <a:pt x="52280" y="689"/>
                </a:lnTo>
                <a:lnTo>
                  <a:pt x="52150" y="838"/>
                </a:lnTo>
                <a:lnTo>
                  <a:pt x="51945" y="1080"/>
                </a:lnTo>
                <a:lnTo>
                  <a:pt x="51871" y="1229"/>
                </a:lnTo>
                <a:lnTo>
                  <a:pt x="51852" y="1285"/>
                </a:lnTo>
                <a:lnTo>
                  <a:pt x="51833" y="1359"/>
                </a:lnTo>
                <a:lnTo>
                  <a:pt x="51815" y="1415"/>
                </a:lnTo>
                <a:lnTo>
                  <a:pt x="51815" y="1545"/>
                </a:lnTo>
                <a:lnTo>
                  <a:pt x="51833" y="1601"/>
                </a:lnTo>
                <a:lnTo>
                  <a:pt x="51852" y="1638"/>
                </a:lnTo>
                <a:lnTo>
                  <a:pt x="51889" y="1620"/>
                </a:lnTo>
                <a:lnTo>
                  <a:pt x="51964" y="1583"/>
                </a:lnTo>
                <a:lnTo>
                  <a:pt x="52262" y="1303"/>
                </a:lnTo>
                <a:lnTo>
                  <a:pt x="52466" y="1099"/>
                </a:lnTo>
                <a:lnTo>
                  <a:pt x="52671" y="875"/>
                </a:lnTo>
                <a:lnTo>
                  <a:pt x="52839" y="652"/>
                </a:lnTo>
                <a:lnTo>
                  <a:pt x="52895" y="559"/>
                </a:lnTo>
                <a:lnTo>
                  <a:pt x="52951" y="466"/>
                </a:lnTo>
                <a:lnTo>
                  <a:pt x="52951" y="391"/>
                </a:lnTo>
                <a:lnTo>
                  <a:pt x="52951" y="335"/>
                </a:lnTo>
                <a:lnTo>
                  <a:pt x="52895" y="298"/>
                </a:lnTo>
                <a:lnTo>
                  <a:pt x="52802" y="279"/>
                </a:lnTo>
                <a:close/>
                <a:moveTo>
                  <a:pt x="55092" y="466"/>
                </a:moveTo>
                <a:lnTo>
                  <a:pt x="55017" y="484"/>
                </a:lnTo>
                <a:lnTo>
                  <a:pt x="54943" y="521"/>
                </a:lnTo>
                <a:lnTo>
                  <a:pt x="54850" y="577"/>
                </a:lnTo>
                <a:lnTo>
                  <a:pt x="54756" y="670"/>
                </a:lnTo>
                <a:lnTo>
                  <a:pt x="54552" y="894"/>
                </a:lnTo>
                <a:lnTo>
                  <a:pt x="54347" y="1154"/>
                </a:lnTo>
                <a:lnTo>
                  <a:pt x="54179" y="1396"/>
                </a:lnTo>
                <a:lnTo>
                  <a:pt x="54049" y="1601"/>
                </a:lnTo>
                <a:lnTo>
                  <a:pt x="54030" y="1638"/>
                </a:lnTo>
                <a:lnTo>
                  <a:pt x="54068" y="1601"/>
                </a:lnTo>
                <a:lnTo>
                  <a:pt x="54217" y="1452"/>
                </a:lnTo>
                <a:lnTo>
                  <a:pt x="54645" y="1154"/>
                </a:lnTo>
                <a:lnTo>
                  <a:pt x="54850" y="1005"/>
                </a:lnTo>
                <a:lnTo>
                  <a:pt x="55017" y="857"/>
                </a:lnTo>
                <a:lnTo>
                  <a:pt x="55092" y="782"/>
                </a:lnTo>
                <a:lnTo>
                  <a:pt x="55129" y="708"/>
                </a:lnTo>
                <a:lnTo>
                  <a:pt x="55166" y="633"/>
                </a:lnTo>
                <a:lnTo>
                  <a:pt x="55166" y="577"/>
                </a:lnTo>
                <a:lnTo>
                  <a:pt x="55129" y="503"/>
                </a:lnTo>
                <a:lnTo>
                  <a:pt x="55092" y="466"/>
                </a:lnTo>
                <a:close/>
                <a:moveTo>
                  <a:pt x="78960" y="223"/>
                </a:moveTo>
                <a:lnTo>
                  <a:pt x="78867" y="298"/>
                </a:lnTo>
                <a:lnTo>
                  <a:pt x="78755" y="391"/>
                </a:lnTo>
                <a:lnTo>
                  <a:pt x="78643" y="521"/>
                </a:lnTo>
                <a:lnTo>
                  <a:pt x="78420" y="801"/>
                </a:lnTo>
                <a:lnTo>
                  <a:pt x="78308" y="950"/>
                </a:lnTo>
                <a:lnTo>
                  <a:pt x="78197" y="1099"/>
                </a:lnTo>
                <a:lnTo>
                  <a:pt x="78029" y="1359"/>
                </a:lnTo>
                <a:lnTo>
                  <a:pt x="77973" y="1490"/>
                </a:lnTo>
                <a:lnTo>
                  <a:pt x="77917" y="1583"/>
                </a:lnTo>
                <a:lnTo>
                  <a:pt x="77917" y="1620"/>
                </a:lnTo>
                <a:lnTo>
                  <a:pt x="77917" y="1638"/>
                </a:lnTo>
                <a:lnTo>
                  <a:pt x="77936" y="1638"/>
                </a:lnTo>
                <a:lnTo>
                  <a:pt x="77973" y="1620"/>
                </a:lnTo>
                <a:lnTo>
                  <a:pt x="78066" y="1545"/>
                </a:lnTo>
                <a:lnTo>
                  <a:pt x="78234" y="1396"/>
                </a:lnTo>
                <a:lnTo>
                  <a:pt x="78420" y="1210"/>
                </a:lnTo>
                <a:lnTo>
                  <a:pt x="78643" y="968"/>
                </a:lnTo>
                <a:lnTo>
                  <a:pt x="78830" y="745"/>
                </a:lnTo>
                <a:lnTo>
                  <a:pt x="78979" y="521"/>
                </a:lnTo>
                <a:lnTo>
                  <a:pt x="79034" y="428"/>
                </a:lnTo>
                <a:lnTo>
                  <a:pt x="79053" y="354"/>
                </a:lnTo>
                <a:lnTo>
                  <a:pt x="79053" y="279"/>
                </a:lnTo>
                <a:lnTo>
                  <a:pt x="79034" y="242"/>
                </a:lnTo>
                <a:lnTo>
                  <a:pt x="78997" y="223"/>
                </a:lnTo>
                <a:close/>
                <a:moveTo>
                  <a:pt x="87785" y="428"/>
                </a:moveTo>
                <a:lnTo>
                  <a:pt x="87692" y="447"/>
                </a:lnTo>
                <a:lnTo>
                  <a:pt x="87580" y="484"/>
                </a:lnTo>
                <a:lnTo>
                  <a:pt x="87468" y="559"/>
                </a:lnTo>
                <a:lnTo>
                  <a:pt x="87338" y="633"/>
                </a:lnTo>
                <a:lnTo>
                  <a:pt x="87077" y="857"/>
                </a:lnTo>
                <a:lnTo>
                  <a:pt x="86817" y="1099"/>
                </a:lnTo>
                <a:lnTo>
                  <a:pt x="86593" y="1322"/>
                </a:lnTo>
                <a:lnTo>
                  <a:pt x="86426" y="1508"/>
                </a:lnTo>
                <a:lnTo>
                  <a:pt x="86351" y="1638"/>
                </a:lnTo>
                <a:lnTo>
                  <a:pt x="86444" y="1564"/>
                </a:lnTo>
                <a:lnTo>
                  <a:pt x="86631" y="1415"/>
                </a:lnTo>
                <a:lnTo>
                  <a:pt x="87189" y="1061"/>
                </a:lnTo>
                <a:lnTo>
                  <a:pt x="87729" y="708"/>
                </a:lnTo>
                <a:lnTo>
                  <a:pt x="87897" y="577"/>
                </a:lnTo>
                <a:lnTo>
                  <a:pt x="87934" y="521"/>
                </a:lnTo>
                <a:lnTo>
                  <a:pt x="87934" y="503"/>
                </a:lnTo>
                <a:lnTo>
                  <a:pt x="87878" y="447"/>
                </a:lnTo>
                <a:lnTo>
                  <a:pt x="87785" y="428"/>
                </a:lnTo>
                <a:close/>
                <a:moveTo>
                  <a:pt x="54030" y="1638"/>
                </a:moveTo>
                <a:lnTo>
                  <a:pt x="54030" y="1638"/>
                </a:lnTo>
                <a:lnTo>
                  <a:pt x="54030" y="1638"/>
                </a:lnTo>
                <a:close/>
                <a:moveTo>
                  <a:pt x="49543" y="335"/>
                </a:moveTo>
                <a:lnTo>
                  <a:pt x="49450" y="372"/>
                </a:lnTo>
                <a:lnTo>
                  <a:pt x="49376" y="428"/>
                </a:lnTo>
                <a:lnTo>
                  <a:pt x="49283" y="521"/>
                </a:lnTo>
                <a:lnTo>
                  <a:pt x="49134" y="708"/>
                </a:lnTo>
                <a:lnTo>
                  <a:pt x="48985" y="950"/>
                </a:lnTo>
                <a:lnTo>
                  <a:pt x="48724" y="1415"/>
                </a:lnTo>
                <a:lnTo>
                  <a:pt x="48650" y="1583"/>
                </a:lnTo>
                <a:lnTo>
                  <a:pt x="48594" y="1676"/>
                </a:lnTo>
                <a:lnTo>
                  <a:pt x="48873" y="1396"/>
                </a:lnTo>
                <a:lnTo>
                  <a:pt x="49320" y="950"/>
                </a:lnTo>
                <a:lnTo>
                  <a:pt x="49506" y="726"/>
                </a:lnTo>
                <a:lnTo>
                  <a:pt x="49655" y="521"/>
                </a:lnTo>
                <a:lnTo>
                  <a:pt x="49692" y="447"/>
                </a:lnTo>
                <a:lnTo>
                  <a:pt x="49692" y="391"/>
                </a:lnTo>
                <a:lnTo>
                  <a:pt x="49674" y="354"/>
                </a:lnTo>
                <a:lnTo>
                  <a:pt x="49618" y="335"/>
                </a:lnTo>
                <a:close/>
                <a:moveTo>
                  <a:pt x="86668" y="223"/>
                </a:moveTo>
                <a:lnTo>
                  <a:pt x="86593" y="242"/>
                </a:lnTo>
                <a:lnTo>
                  <a:pt x="86519" y="279"/>
                </a:lnTo>
                <a:lnTo>
                  <a:pt x="86426" y="372"/>
                </a:lnTo>
                <a:lnTo>
                  <a:pt x="86202" y="596"/>
                </a:lnTo>
                <a:lnTo>
                  <a:pt x="85979" y="875"/>
                </a:lnTo>
                <a:lnTo>
                  <a:pt x="85774" y="1154"/>
                </a:lnTo>
                <a:lnTo>
                  <a:pt x="85588" y="1415"/>
                </a:lnTo>
                <a:lnTo>
                  <a:pt x="85420" y="1676"/>
                </a:lnTo>
                <a:lnTo>
                  <a:pt x="85718" y="1452"/>
                </a:lnTo>
                <a:lnTo>
                  <a:pt x="85942" y="1247"/>
                </a:lnTo>
                <a:lnTo>
                  <a:pt x="86202" y="1005"/>
                </a:lnTo>
                <a:lnTo>
                  <a:pt x="86444" y="763"/>
                </a:lnTo>
                <a:lnTo>
                  <a:pt x="86631" y="540"/>
                </a:lnTo>
                <a:lnTo>
                  <a:pt x="86686" y="447"/>
                </a:lnTo>
                <a:lnTo>
                  <a:pt x="86724" y="372"/>
                </a:lnTo>
                <a:lnTo>
                  <a:pt x="86742" y="298"/>
                </a:lnTo>
                <a:lnTo>
                  <a:pt x="86724" y="242"/>
                </a:lnTo>
                <a:lnTo>
                  <a:pt x="86705" y="223"/>
                </a:lnTo>
                <a:close/>
                <a:moveTo>
                  <a:pt x="5028" y="335"/>
                </a:moveTo>
                <a:lnTo>
                  <a:pt x="4953" y="372"/>
                </a:lnTo>
                <a:lnTo>
                  <a:pt x="4879" y="428"/>
                </a:lnTo>
                <a:lnTo>
                  <a:pt x="4786" y="521"/>
                </a:lnTo>
                <a:lnTo>
                  <a:pt x="4637" y="708"/>
                </a:lnTo>
                <a:lnTo>
                  <a:pt x="4488" y="950"/>
                </a:lnTo>
                <a:lnTo>
                  <a:pt x="4227" y="1415"/>
                </a:lnTo>
                <a:lnTo>
                  <a:pt x="4134" y="1583"/>
                </a:lnTo>
                <a:lnTo>
                  <a:pt x="4078" y="1676"/>
                </a:lnTo>
                <a:lnTo>
                  <a:pt x="4376" y="1396"/>
                </a:lnTo>
                <a:lnTo>
                  <a:pt x="4804" y="950"/>
                </a:lnTo>
                <a:lnTo>
                  <a:pt x="5009" y="726"/>
                </a:lnTo>
                <a:lnTo>
                  <a:pt x="5158" y="521"/>
                </a:lnTo>
                <a:lnTo>
                  <a:pt x="5177" y="447"/>
                </a:lnTo>
                <a:lnTo>
                  <a:pt x="5195" y="391"/>
                </a:lnTo>
                <a:lnTo>
                  <a:pt x="5177" y="354"/>
                </a:lnTo>
                <a:lnTo>
                  <a:pt x="5121" y="335"/>
                </a:lnTo>
                <a:close/>
                <a:moveTo>
                  <a:pt x="85420" y="1676"/>
                </a:moveTo>
                <a:lnTo>
                  <a:pt x="85420" y="1676"/>
                </a:lnTo>
                <a:lnTo>
                  <a:pt x="85420" y="1676"/>
                </a:lnTo>
                <a:close/>
                <a:moveTo>
                  <a:pt x="91229" y="317"/>
                </a:moveTo>
                <a:lnTo>
                  <a:pt x="91173" y="335"/>
                </a:lnTo>
                <a:lnTo>
                  <a:pt x="91080" y="372"/>
                </a:lnTo>
                <a:lnTo>
                  <a:pt x="90987" y="428"/>
                </a:lnTo>
                <a:lnTo>
                  <a:pt x="90727" y="614"/>
                </a:lnTo>
                <a:lnTo>
                  <a:pt x="90429" y="857"/>
                </a:lnTo>
                <a:lnTo>
                  <a:pt x="89870" y="1359"/>
                </a:lnTo>
                <a:lnTo>
                  <a:pt x="89554" y="1676"/>
                </a:lnTo>
                <a:lnTo>
                  <a:pt x="89647" y="1638"/>
                </a:lnTo>
                <a:lnTo>
                  <a:pt x="89907" y="1490"/>
                </a:lnTo>
                <a:lnTo>
                  <a:pt x="90205" y="1303"/>
                </a:lnTo>
                <a:lnTo>
                  <a:pt x="90410" y="1173"/>
                </a:lnTo>
                <a:lnTo>
                  <a:pt x="90615" y="1024"/>
                </a:lnTo>
                <a:lnTo>
                  <a:pt x="90913" y="819"/>
                </a:lnTo>
                <a:lnTo>
                  <a:pt x="91062" y="689"/>
                </a:lnTo>
                <a:lnTo>
                  <a:pt x="91173" y="577"/>
                </a:lnTo>
                <a:lnTo>
                  <a:pt x="91248" y="466"/>
                </a:lnTo>
                <a:lnTo>
                  <a:pt x="91266" y="410"/>
                </a:lnTo>
                <a:lnTo>
                  <a:pt x="91266" y="354"/>
                </a:lnTo>
                <a:lnTo>
                  <a:pt x="91248" y="335"/>
                </a:lnTo>
                <a:lnTo>
                  <a:pt x="91229" y="317"/>
                </a:lnTo>
                <a:close/>
                <a:moveTo>
                  <a:pt x="12735" y="261"/>
                </a:moveTo>
                <a:lnTo>
                  <a:pt x="12661" y="298"/>
                </a:lnTo>
                <a:lnTo>
                  <a:pt x="12549" y="372"/>
                </a:lnTo>
                <a:lnTo>
                  <a:pt x="12456" y="484"/>
                </a:lnTo>
                <a:lnTo>
                  <a:pt x="12345" y="614"/>
                </a:lnTo>
                <a:lnTo>
                  <a:pt x="12121" y="912"/>
                </a:lnTo>
                <a:lnTo>
                  <a:pt x="11935" y="1210"/>
                </a:lnTo>
                <a:lnTo>
                  <a:pt x="11786" y="1490"/>
                </a:lnTo>
                <a:lnTo>
                  <a:pt x="11711" y="1657"/>
                </a:lnTo>
                <a:lnTo>
                  <a:pt x="11693" y="1694"/>
                </a:lnTo>
                <a:lnTo>
                  <a:pt x="11693" y="1694"/>
                </a:lnTo>
                <a:lnTo>
                  <a:pt x="11730" y="1676"/>
                </a:lnTo>
                <a:lnTo>
                  <a:pt x="11972" y="1452"/>
                </a:lnTo>
                <a:lnTo>
                  <a:pt x="12400" y="1024"/>
                </a:lnTo>
                <a:lnTo>
                  <a:pt x="12605" y="801"/>
                </a:lnTo>
                <a:lnTo>
                  <a:pt x="12773" y="596"/>
                </a:lnTo>
                <a:lnTo>
                  <a:pt x="12866" y="410"/>
                </a:lnTo>
                <a:lnTo>
                  <a:pt x="12884" y="354"/>
                </a:lnTo>
                <a:lnTo>
                  <a:pt x="12866" y="317"/>
                </a:lnTo>
                <a:lnTo>
                  <a:pt x="12847" y="279"/>
                </a:lnTo>
                <a:lnTo>
                  <a:pt x="12810" y="261"/>
                </a:lnTo>
                <a:close/>
                <a:moveTo>
                  <a:pt x="24763" y="223"/>
                </a:moveTo>
                <a:lnTo>
                  <a:pt x="24707" y="261"/>
                </a:lnTo>
                <a:lnTo>
                  <a:pt x="24595" y="335"/>
                </a:lnTo>
                <a:lnTo>
                  <a:pt x="24465" y="428"/>
                </a:lnTo>
                <a:lnTo>
                  <a:pt x="24241" y="670"/>
                </a:lnTo>
                <a:lnTo>
                  <a:pt x="24093" y="819"/>
                </a:lnTo>
                <a:lnTo>
                  <a:pt x="23869" y="1061"/>
                </a:lnTo>
                <a:lnTo>
                  <a:pt x="23776" y="1192"/>
                </a:lnTo>
                <a:lnTo>
                  <a:pt x="23683" y="1341"/>
                </a:lnTo>
                <a:lnTo>
                  <a:pt x="23590" y="1396"/>
                </a:lnTo>
                <a:lnTo>
                  <a:pt x="23515" y="1490"/>
                </a:lnTo>
                <a:lnTo>
                  <a:pt x="23497" y="1564"/>
                </a:lnTo>
                <a:lnTo>
                  <a:pt x="23497" y="1657"/>
                </a:lnTo>
                <a:lnTo>
                  <a:pt x="23515" y="1676"/>
                </a:lnTo>
                <a:lnTo>
                  <a:pt x="23515" y="1694"/>
                </a:lnTo>
                <a:lnTo>
                  <a:pt x="23590" y="1694"/>
                </a:lnTo>
                <a:lnTo>
                  <a:pt x="23850" y="1434"/>
                </a:lnTo>
                <a:lnTo>
                  <a:pt x="24316" y="987"/>
                </a:lnTo>
                <a:lnTo>
                  <a:pt x="24558" y="745"/>
                </a:lnTo>
                <a:lnTo>
                  <a:pt x="24744" y="521"/>
                </a:lnTo>
                <a:lnTo>
                  <a:pt x="24856" y="354"/>
                </a:lnTo>
                <a:lnTo>
                  <a:pt x="24893" y="298"/>
                </a:lnTo>
                <a:lnTo>
                  <a:pt x="24874" y="261"/>
                </a:lnTo>
                <a:lnTo>
                  <a:pt x="24856" y="223"/>
                </a:lnTo>
                <a:close/>
                <a:moveTo>
                  <a:pt x="57251" y="261"/>
                </a:moveTo>
                <a:lnTo>
                  <a:pt x="57158" y="298"/>
                </a:lnTo>
                <a:lnTo>
                  <a:pt x="57065" y="372"/>
                </a:lnTo>
                <a:lnTo>
                  <a:pt x="56953" y="484"/>
                </a:lnTo>
                <a:lnTo>
                  <a:pt x="56842" y="614"/>
                </a:lnTo>
                <a:lnTo>
                  <a:pt x="56637" y="912"/>
                </a:lnTo>
                <a:lnTo>
                  <a:pt x="56432" y="1210"/>
                </a:lnTo>
                <a:lnTo>
                  <a:pt x="56283" y="1490"/>
                </a:lnTo>
                <a:lnTo>
                  <a:pt x="56209" y="1657"/>
                </a:lnTo>
                <a:lnTo>
                  <a:pt x="56209" y="1694"/>
                </a:lnTo>
                <a:lnTo>
                  <a:pt x="56227" y="1676"/>
                </a:lnTo>
                <a:lnTo>
                  <a:pt x="56469" y="1452"/>
                </a:lnTo>
                <a:lnTo>
                  <a:pt x="56898" y="1024"/>
                </a:lnTo>
                <a:lnTo>
                  <a:pt x="57102" y="801"/>
                </a:lnTo>
                <a:lnTo>
                  <a:pt x="57270" y="596"/>
                </a:lnTo>
                <a:lnTo>
                  <a:pt x="57363" y="410"/>
                </a:lnTo>
                <a:lnTo>
                  <a:pt x="57382" y="354"/>
                </a:lnTo>
                <a:lnTo>
                  <a:pt x="57382" y="317"/>
                </a:lnTo>
                <a:lnTo>
                  <a:pt x="57344" y="279"/>
                </a:lnTo>
                <a:lnTo>
                  <a:pt x="57326" y="261"/>
                </a:lnTo>
                <a:close/>
                <a:moveTo>
                  <a:pt x="69260" y="223"/>
                </a:moveTo>
                <a:lnTo>
                  <a:pt x="69204" y="261"/>
                </a:lnTo>
                <a:lnTo>
                  <a:pt x="69092" y="335"/>
                </a:lnTo>
                <a:lnTo>
                  <a:pt x="68962" y="428"/>
                </a:lnTo>
                <a:lnTo>
                  <a:pt x="68739" y="670"/>
                </a:lnTo>
                <a:lnTo>
                  <a:pt x="68608" y="819"/>
                </a:lnTo>
                <a:lnTo>
                  <a:pt x="68385" y="1061"/>
                </a:lnTo>
                <a:lnTo>
                  <a:pt x="68273" y="1192"/>
                </a:lnTo>
                <a:lnTo>
                  <a:pt x="68180" y="1341"/>
                </a:lnTo>
                <a:lnTo>
                  <a:pt x="68087" y="1396"/>
                </a:lnTo>
                <a:lnTo>
                  <a:pt x="68031" y="1490"/>
                </a:lnTo>
                <a:lnTo>
                  <a:pt x="67994" y="1564"/>
                </a:lnTo>
                <a:lnTo>
                  <a:pt x="68013" y="1657"/>
                </a:lnTo>
                <a:lnTo>
                  <a:pt x="68013" y="1676"/>
                </a:lnTo>
                <a:lnTo>
                  <a:pt x="68031" y="1694"/>
                </a:lnTo>
                <a:lnTo>
                  <a:pt x="68087" y="1694"/>
                </a:lnTo>
                <a:lnTo>
                  <a:pt x="68366" y="1434"/>
                </a:lnTo>
                <a:lnTo>
                  <a:pt x="68832" y="987"/>
                </a:lnTo>
                <a:lnTo>
                  <a:pt x="69055" y="745"/>
                </a:lnTo>
                <a:lnTo>
                  <a:pt x="69241" y="521"/>
                </a:lnTo>
                <a:lnTo>
                  <a:pt x="69372" y="354"/>
                </a:lnTo>
                <a:lnTo>
                  <a:pt x="69390" y="298"/>
                </a:lnTo>
                <a:lnTo>
                  <a:pt x="69390" y="261"/>
                </a:lnTo>
                <a:lnTo>
                  <a:pt x="69353" y="223"/>
                </a:lnTo>
                <a:close/>
                <a:moveTo>
                  <a:pt x="9533" y="1638"/>
                </a:moveTo>
                <a:lnTo>
                  <a:pt x="9515" y="1657"/>
                </a:lnTo>
                <a:lnTo>
                  <a:pt x="9496" y="1713"/>
                </a:lnTo>
                <a:lnTo>
                  <a:pt x="9533" y="1638"/>
                </a:lnTo>
                <a:close/>
                <a:moveTo>
                  <a:pt x="33420" y="335"/>
                </a:moveTo>
                <a:lnTo>
                  <a:pt x="33364" y="354"/>
                </a:lnTo>
                <a:lnTo>
                  <a:pt x="33308" y="372"/>
                </a:lnTo>
                <a:lnTo>
                  <a:pt x="33178" y="466"/>
                </a:lnTo>
                <a:lnTo>
                  <a:pt x="33048" y="577"/>
                </a:lnTo>
                <a:lnTo>
                  <a:pt x="32806" y="838"/>
                </a:lnTo>
                <a:lnTo>
                  <a:pt x="32675" y="987"/>
                </a:lnTo>
                <a:lnTo>
                  <a:pt x="32564" y="1154"/>
                </a:lnTo>
                <a:lnTo>
                  <a:pt x="32415" y="1434"/>
                </a:lnTo>
                <a:lnTo>
                  <a:pt x="32322" y="1657"/>
                </a:lnTo>
                <a:lnTo>
                  <a:pt x="32322" y="1713"/>
                </a:lnTo>
                <a:lnTo>
                  <a:pt x="32359" y="1694"/>
                </a:lnTo>
                <a:lnTo>
                  <a:pt x="32601" y="1471"/>
                </a:lnTo>
                <a:lnTo>
                  <a:pt x="33029" y="1061"/>
                </a:lnTo>
                <a:lnTo>
                  <a:pt x="33234" y="857"/>
                </a:lnTo>
                <a:lnTo>
                  <a:pt x="33383" y="652"/>
                </a:lnTo>
                <a:lnTo>
                  <a:pt x="33457" y="559"/>
                </a:lnTo>
                <a:lnTo>
                  <a:pt x="33495" y="484"/>
                </a:lnTo>
                <a:lnTo>
                  <a:pt x="33513" y="428"/>
                </a:lnTo>
                <a:lnTo>
                  <a:pt x="33495" y="372"/>
                </a:lnTo>
                <a:lnTo>
                  <a:pt x="33457" y="354"/>
                </a:lnTo>
                <a:lnTo>
                  <a:pt x="33420" y="335"/>
                </a:lnTo>
                <a:close/>
                <a:moveTo>
                  <a:pt x="54030" y="1638"/>
                </a:moveTo>
                <a:lnTo>
                  <a:pt x="54012" y="1657"/>
                </a:lnTo>
                <a:lnTo>
                  <a:pt x="53993" y="1713"/>
                </a:lnTo>
                <a:lnTo>
                  <a:pt x="54030" y="1638"/>
                </a:lnTo>
                <a:close/>
                <a:moveTo>
                  <a:pt x="77917" y="335"/>
                </a:moveTo>
                <a:lnTo>
                  <a:pt x="77880" y="354"/>
                </a:lnTo>
                <a:lnTo>
                  <a:pt x="77806" y="372"/>
                </a:lnTo>
                <a:lnTo>
                  <a:pt x="77694" y="466"/>
                </a:lnTo>
                <a:lnTo>
                  <a:pt x="77545" y="577"/>
                </a:lnTo>
                <a:lnTo>
                  <a:pt x="77303" y="838"/>
                </a:lnTo>
                <a:lnTo>
                  <a:pt x="77173" y="987"/>
                </a:lnTo>
                <a:lnTo>
                  <a:pt x="77061" y="1154"/>
                </a:lnTo>
                <a:lnTo>
                  <a:pt x="76931" y="1434"/>
                </a:lnTo>
                <a:lnTo>
                  <a:pt x="76819" y="1657"/>
                </a:lnTo>
                <a:lnTo>
                  <a:pt x="76819" y="1713"/>
                </a:lnTo>
                <a:lnTo>
                  <a:pt x="76837" y="1713"/>
                </a:lnTo>
                <a:lnTo>
                  <a:pt x="76856" y="1694"/>
                </a:lnTo>
                <a:lnTo>
                  <a:pt x="77098" y="1471"/>
                </a:lnTo>
                <a:lnTo>
                  <a:pt x="77526" y="1061"/>
                </a:lnTo>
                <a:lnTo>
                  <a:pt x="77731" y="857"/>
                </a:lnTo>
                <a:lnTo>
                  <a:pt x="77899" y="652"/>
                </a:lnTo>
                <a:lnTo>
                  <a:pt x="77955" y="559"/>
                </a:lnTo>
                <a:lnTo>
                  <a:pt x="77992" y="484"/>
                </a:lnTo>
                <a:lnTo>
                  <a:pt x="78010" y="428"/>
                </a:lnTo>
                <a:lnTo>
                  <a:pt x="77992" y="372"/>
                </a:lnTo>
                <a:lnTo>
                  <a:pt x="77973" y="354"/>
                </a:lnTo>
                <a:lnTo>
                  <a:pt x="77917" y="335"/>
                </a:lnTo>
                <a:close/>
                <a:moveTo>
                  <a:pt x="80189" y="75"/>
                </a:moveTo>
                <a:lnTo>
                  <a:pt x="80133" y="93"/>
                </a:lnTo>
                <a:lnTo>
                  <a:pt x="80077" y="112"/>
                </a:lnTo>
                <a:lnTo>
                  <a:pt x="79965" y="205"/>
                </a:lnTo>
                <a:lnTo>
                  <a:pt x="79854" y="335"/>
                </a:lnTo>
                <a:lnTo>
                  <a:pt x="79649" y="596"/>
                </a:lnTo>
                <a:lnTo>
                  <a:pt x="79518" y="763"/>
                </a:lnTo>
                <a:lnTo>
                  <a:pt x="79407" y="894"/>
                </a:lnTo>
                <a:lnTo>
                  <a:pt x="79276" y="1024"/>
                </a:lnTo>
                <a:lnTo>
                  <a:pt x="79165" y="1136"/>
                </a:lnTo>
                <a:lnTo>
                  <a:pt x="79053" y="1266"/>
                </a:lnTo>
                <a:lnTo>
                  <a:pt x="78941" y="1415"/>
                </a:lnTo>
                <a:lnTo>
                  <a:pt x="78867" y="1545"/>
                </a:lnTo>
                <a:lnTo>
                  <a:pt x="78811" y="1657"/>
                </a:lnTo>
                <a:lnTo>
                  <a:pt x="78811" y="1694"/>
                </a:lnTo>
                <a:lnTo>
                  <a:pt x="78830" y="1713"/>
                </a:lnTo>
                <a:lnTo>
                  <a:pt x="78867" y="1694"/>
                </a:lnTo>
                <a:lnTo>
                  <a:pt x="78923" y="1657"/>
                </a:lnTo>
                <a:lnTo>
                  <a:pt x="79258" y="1396"/>
                </a:lnTo>
                <a:lnTo>
                  <a:pt x="79500" y="1173"/>
                </a:lnTo>
                <a:lnTo>
                  <a:pt x="79779" y="912"/>
                </a:lnTo>
                <a:lnTo>
                  <a:pt x="80021" y="652"/>
                </a:lnTo>
                <a:lnTo>
                  <a:pt x="80207" y="410"/>
                </a:lnTo>
                <a:lnTo>
                  <a:pt x="80263" y="298"/>
                </a:lnTo>
                <a:lnTo>
                  <a:pt x="80300" y="205"/>
                </a:lnTo>
                <a:lnTo>
                  <a:pt x="80300" y="130"/>
                </a:lnTo>
                <a:lnTo>
                  <a:pt x="80282" y="112"/>
                </a:lnTo>
                <a:lnTo>
                  <a:pt x="80263" y="93"/>
                </a:lnTo>
                <a:lnTo>
                  <a:pt x="80226" y="75"/>
                </a:lnTo>
                <a:close/>
                <a:moveTo>
                  <a:pt x="9570" y="168"/>
                </a:moveTo>
                <a:lnTo>
                  <a:pt x="9515" y="205"/>
                </a:lnTo>
                <a:lnTo>
                  <a:pt x="9459" y="223"/>
                </a:lnTo>
                <a:lnTo>
                  <a:pt x="9347" y="335"/>
                </a:lnTo>
                <a:lnTo>
                  <a:pt x="9217" y="466"/>
                </a:lnTo>
                <a:lnTo>
                  <a:pt x="8993" y="763"/>
                </a:lnTo>
                <a:lnTo>
                  <a:pt x="8844" y="950"/>
                </a:lnTo>
                <a:lnTo>
                  <a:pt x="8546" y="1266"/>
                </a:lnTo>
                <a:lnTo>
                  <a:pt x="8379" y="1452"/>
                </a:lnTo>
                <a:lnTo>
                  <a:pt x="8342" y="1527"/>
                </a:lnTo>
                <a:lnTo>
                  <a:pt x="8323" y="1564"/>
                </a:lnTo>
                <a:lnTo>
                  <a:pt x="8323" y="1620"/>
                </a:lnTo>
                <a:lnTo>
                  <a:pt x="8342" y="1694"/>
                </a:lnTo>
                <a:lnTo>
                  <a:pt x="8342" y="1713"/>
                </a:lnTo>
                <a:lnTo>
                  <a:pt x="8360" y="1732"/>
                </a:lnTo>
                <a:lnTo>
                  <a:pt x="8397" y="1732"/>
                </a:lnTo>
                <a:lnTo>
                  <a:pt x="8435" y="1694"/>
                </a:lnTo>
                <a:lnTo>
                  <a:pt x="8677" y="1434"/>
                </a:lnTo>
                <a:lnTo>
                  <a:pt x="9142" y="950"/>
                </a:lnTo>
                <a:lnTo>
                  <a:pt x="9366" y="689"/>
                </a:lnTo>
                <a:lnTo>
                  <a:pt x="9552" y="466"/>
                </a:lnTo>
                <a:lnTo>
                  <a:pt x="9664" y="279"/>
                </a:lnTo>
                <a:lnTo>
                  <a:pt x="9682" y="223"/>
                </a:lnTo>
                <a:lnTo>
                  <a:pt x="9664" y="186"/>
                </a:lnTo>
                <a:lnTo>
                  <a:pt x="9626" y="168"/>
                </a:lnTo>
                <a:close/>
                <a:moveTo>
                  <a:pt x="29082" y="354"/>
                </a:moveTo>
                <a:lnTo>
                  <a:pt x="28989" y="391"/>
                </a:lnTo>
                <a:lnTo>
                  <a:pt x="28896" y="466"/>
                </a:lnTo>
                <a:lnTo>
                  <a:pt x="28784" y="559"/>
                </a:lnTo>
                <a:lnTo>
                  <a:pt x="28673" y="670"/>
                </a:lnTo>
                <a:lnTo>
                  <a:pt x="28431" y="950"/>
                </a:lnTo>
                <a:lnTo>
                  <a:pt x="28207" y="1247"/>
                </a:lnTo>
                <a:lnTo>
                  <a:pt x="28040" y="1508"/>
                </a:lnTo>
                <a:lnTo>
                  <a:pt x="27928" y="1676"/>
                </a:lnTo>
                <a:lnTo>
                  <a:pt x="27909" y="1732"/>
                </a:lnTo>
                <a:lnTo>
                  <a:pt x="28188" y="1508"/>
                </a:lnTo>
                <a:lnTo>
                  <a:pt x="28654" y="1099"/>
                </a:lnTo>
                <a:lnTo>
                  <a:pt x="28896" y="875"/>
                </a:lnTo>
                <a:lnTo>
                  <a:pt x="29082" y="652"/>
                </a:lnTo>
                <a:lnTo>
                  <a:pt x="29212" y="503"/>
                </a:lnTo>
                <a:lnTo>
                  <a:pt x="29231" y="447"/>
                </a:lnTo>
                <a:lnTo>
                  <a:pt x="29231" y="391"/>
                </a:lnTo>
                <a:lnTo>
                  <a:pt x="29194" y="372"/>
                </a:lnTo>
                <a:lnTo>
                  <a:pt x="29157" y="354"/>
                </a:lnTo>
                <a:close/>
                <a:moveTo>
                  <a:pt x="32322" y="372"/>
                </a:moveTo>
                <a:lnTo>
                  <a:pt x="32210" y="391"/>
                </a:lnTo>
                <a:lnTo>
                  <a:pt x="32080" y="466"/>
                </a:lnTo>
                <a:lnTo>
                  <a:pt x="31968" y="540"/>
                </a:lnTo>
                <a:lnTo>
                  <a:pt x="31875" y="633"/>
                </a:lnTo>
                <a:lnTo>
                  <a:pt x="31670" y="857"/>
                </a:lnTo>
                <a:lnTo>
                  <a:pt x="31521" y="1043"/>
                </a:lnTo>
                <a:lnTo>
                  <a:pt x="31409" y="1210"/>
                </a:lnTo>
                <a:lnTo>
                  <a:pt x="31279" y="1452"/>
                </a:lnTo>
                <a:lnTo>
                  <a:pt x="31186" y="1657"/>
                </a:lnTo>
                <a:lnTo>
                  <a:pt x="31149" y="1732"/>
                </a:lnTo>
                <a:lnTo>
                  <a:pt x="31391" y="1490"/>
                </a:lnTo>
                <a:lnTo>
                  <a:pt x="31633" y="1266"/>
                </a:lnTo>
                <a:lnTo>
                  <a:pt x="32117" y="838"/>
                </a:lnTo>
                <a:lnTo>
                  <a:pt x="32247" y="708"/>
                </a:lnTo>
                <a:lnTo>
                  <a:pt x="32415" y="559"/>
                </a:lnTo>
                <a:lnTo>
                  <a:pt x="32471" y="466"/>
                </a:lnTo>
                <a:lnTo>
                  <a:pt x="32471" y="447"/>
                </a:lnTo>
                <a:lnTo>
                  <a:pt x="32471" y="410"/>
                </a:lnTo>
                <a:lnTo>
                  <a:pt x="32471" y="391"/>
                </a:lnTo>
                <a:lnTo>
                  <a:pt x="32433" y="372"/>
                </a:lnTo>
                <a:close/>
                <a:moveTo>
                  <a:pt x="54068" y="168"/>
                </a:moveTo>
                <a:lnTo>
                  <a:pt x="54030" y="205"/>
                </a:lnTo>
                <a:lnTo>
                  <a:pt x="53974" y="223"/>
                </a:lnTo>
                <a:lnTo>
                  <a:pt x="53844" y="335"/>
                </a:lnTo>
                <a:lnTo>
                  <a:pt x="53714" y="466"/>
                </a:lnTo>
                <a:lnTo>
                  <a:pt x="53490" y="763"/>
                </a:lnTo>
                <a:lnTo>
                  <a:pt x="53360" y="950"/>
                </a:lnTo>
                <a:lnTo>
                  <a:pt x="53062" y="1266"/>
                </a:lnTo>
                <a:lnTo>
                  <a:pt x="52895" y="1452"/>
                </a:lnTo>
                <a:lnTo>
                  <a:pt x="52839" y="1527"/>
                </a:lnTo>
                <a:lnTo>
                  <a:pt x="52820" y="1564"/>
                </a:lnTo>
                <a:lnTo>
                  <a:pt x="52820" y="1620"/>
                </a:lnTo>
                <a:lnTo>
                  <a:pt x="52839" y="1694"/>
                </a:lnTo>
                <a:lnTo>
                  <a:pt x="52857" y="1713"/>
                </a:lnTo>
                <a:lnTo>
                  <a:pt x="52876" y="1732"/>
                </a:lnTo>
                <a:lnTo>
                  <a:pt x="52895" y="1732"/>
                </a:lnTo>
                <a:lnTo>
                  <a:pt x="52932" y="1694"/>
                </a:lnTo>
                <a:lnTo>
                  <a:pt x="53193" y="1434"/>
                </a:lnTo>
                <a:lnTo>
                  <a:pt x="53639" y="950"/>
                </a:lnTo>
                <a:lnTo>
                  <a:pt x="53863" y="689"/>
                </a:lnTo>
                <a:lnTo>
                  <a:pt x="54049" y="466"/>
                </a:lnTo>
                <a:lnTo>
                  <a:pt x="54161" y="279"/>
                </a:lnTo>
                <a:lnTo>
                  <a:pt x="54179" y="223"/>
                </a:lnTo>
                <a:lnTo>
                  <a:pt x="54161" y="186"/>
                </a:lnTo>
                <a:lnTo>
                  <a:pt x="54123" y="168"/>
                </a:lnTo>
                <a:close/>
                <a:moveTo>
                  <a:pt x="73579" y="354"/>
                </a:moveTo>
                <a:lnTo>
                  <a:pt x="73505" y="391"/>
                </a:lnTo>
                <a:lnTo>
                  <a:pt x="73393" y="466"/>
                </a:lnTo>
                <a:lnTo>
                  <a:pt x="73281" y="559"/>
                </a:lnTo>
                <a:lnTo>
                  <a:pt x="73170" y="670"/>
                </a:lnTo>
                <a:lnTo>
                  <a:pt x="72928" y="950"/>
                </a:lnTo>
                <a:lnTo>
                  <a:pt x="72723" y="1247"/>
                </a:lnTo>
                <a:lnTo>
                  <a:pt x="72537" y="1508"/>
                </a:lnTo>
                <a:lnTo>
                  <a:pt x="72425" y="1676"/>
                </a:lnTo>
                <a:lnTo>
                  <a:pt x="72406" y="1732"/>
                </a:lnTo>
                <a:lnTo>
                  <a:pt x="72686" y="1508"/>
                </a:lnTo>
                <a:lnTo>
                  <a:pt x="73151" y="1099"/>
                </a:lnTo>
                <a:lnTo>
                  <a:pt x="73393" y="875"/>
                </a:lnTo>
                <a:lnTo>
                  <a:pt x="73579" y="652"/>
                </a:lnTo>
                <a:lnTo>
                  <a:pt x="73710" y="503"/>
                </a:lnTo>
                <a:lnTo>
                  <a:pt x="73728" y="447"/>
                </a:lnTo>
                <a:lnTo>
                  <a:pt x="73728" y="391"/>
                </a:lnTo>
                <a:lnTo>
                  <a:pt x="73691" y="372"/>
                </a:lnTo>
                <a:lnTo>
                  <a:pt x="73672" y="354"/>
                </a:lnTo>
                <a:close/>
                <a:moveTo>
                  <a:pt x="76819" y="372"/>
                </a:moveTo>
                <a:lnTo>
                  <a:pt x="76707" y="391"/>
                </a:lnTo>
                <a:lnTo>
                  <a:pt x="76595" y="466"/>
                </a:lnTo>
                <a:lnTo>
                  <a:pt x="76484" y="540"/>
                </a:lnTo>
                <a:lnTo>
                  <a:pt x="76372" y="633"/>
                </a:lnTo>
                <a:lnTo>
                  <a:pt x="76167" y="857"/>
                </a:lnTo>
                <a:lnTo>
                  <a:pt x="76018" y="1043"/>
                </a:lnTo>
                <a:lnTo>
                  <a:pt x="75907" y="1210"/>
                </a:lnTo>
                <a:lnTo>
                  <a:pt x="75776" y="1452"/>
                </a:lnTo>
                <a:lnTo>
                  <a:pt x="75683" y="1657"/>
                </a:lnTo>
                <a:lnTo>
                  <a:pt x="75665" y="1732"/>
                </a:lnTo>
                <a:lnTo>
                  <a:pt x="75888" y="1490"/>
                </a:lnTo>
                <a:lnTo>
                  <a:pt x="76130" y="1266"/>
                </a:lnTo>
                <a:lnTo>
                  <a:pt x="76614" y="838"/>
                </a:lnTo>
                <a:lnTo>
                  <a:pt x="76744" y="708"/>
                </a:lnTo>
                <a:lnTo>
                  <a:pt x="76912" y="559"/>
                </a:lnTo>
                <a:lnTo>
                  <a:pt x="76968" y="466"/>
                </a:lnTo>
                <a:lnTo>
                  <a:pt x="76986" y="447"/>
                </a:lnTo>
                <a:lnTo>
                  <a:pt x="76986" y="410"/>
                </a:lnTo>
                <a:lnTo>
                  <a:pt x="76968" y="391"/>
                </a:lnTo>
                <a:lnTo>
                  <a:pt x="76931" y="372"/>
                </a:lnTo>
                <a:close/>
                <a:moveTo>
                  <a:pt x="83391" y="261"/>
                </a:moveTo>
                <a:lnTo>
                  <a:pt x="83298" y="298"/>
                </a:lnTo>
                <a:lnTo>
                  <a:pt x="83186" y="372"/>
                </a:lnTo>
                <a:lnTo>
                  <a:pt x="83075" y="466"/>
                </a:lnTo>
                <a:lnTo>
                  <a:pt x="82963" y="596"/>
                </a:lnTo>
                <a:lnTo>
                  <a:pt x="82702" y="875"/>
                </a:lnTo>
                <a:lnTo>
                  <a:pt x="82479" y="1192"/>
                </a:lnTo>
                <a:lnTo>
                  <a:pt x="82293" y="1471"/>
                </a:lnTo>
                <a:lnTo>
                  <a:pt x="82162" y="1657"/>
                </a:lnTo>
                <a:lnTo>
                  <a:pt x="82125" y="1732"/>
                </a:lnTo>
                <a:lnTo>
                  <a:pt x="82255" y="1657"/>
                </a:lnTo>
                <a:lnTo>
                  <a:pt x="82460" y="1490"/>
                </a:lnTo>
                <a:lnTo>
                  <a:pt x="82702" y="1285"/>
                </a:lnTo>
                <a:lnTo>
                  <a:pt x="82963" y="1061"/>
                </a:lnTo>
                <a:lnTo>
                  <a:pt x="83205" y="819"/>
                </a:lnTo>
                <a:lnTo>
                  <a:pt x="83391" y="614"/>
                </a:lnTo>
                <a:lnTo>
                  <a:pt x="83466" y="521"/>
                </a:lnTo>
                <a:lnTo>
                  <a:pt x="83521" y="428"/>
                </a:lnTo>
                <a:lnTo>
                  <a:pt x="83540" y="354"/>
                </a:lnTo>
                <a:lnTo>
                  <a:pt x="83521" y="317"/>
                </a:lnTo>
                <a:lnTo>
                  <a:pt x="83503" y="279"/>
                </a:lnTo>
                <a:lnTo>
                  <a:pt x="83466" y="261"/>
                </a:lnTo>
                <a:close/>
                <a:moveTo>
                  <a:pt x="31112" y="447"/>
                </a:moveTo>
                <a:lnTo>
                  <a:pt x="31056" y="466"/>
                </a:lnTo>
                <a:lnTo>
                  <a:pt x="31000" y="503"/>
                </a:lnTo>
                <a:lnTo>
                  <a:pt x="30925" y="577"/>
                </a:lnTo>
                <a:lnTo>
                  <a:pt x="30776" y="782"/>
                </a:lnTo>
                <a:lnTo>
                  <a:pt x="30627" y="1024"/>
                </a:lnTo>
                <a:lnTo>
                  <a:pt x="30385" y="1508"/>
                </a:lnTo>
                <a:lnTo>
                  <a:pt x="30255" y="1750"/>
                </a:lnTo>
                <a:lnTo>
                  <a:pt x="30460" y="1527"/>
                </a:lnTo>
                <a:lnTo>
                  <a:pt x="30814" y="1136"/>
                </a:lnTo>
                <a:lnTo>
                  <a:pt x="30981" y="912"/>
                </a:lnTo>
                <a:lnTo>
                  <a:pt x="31112" y="708"/>
                </a:lnTo>
                <a:lnTo>
                  <a:pt x="31167" y="633"/>
                </a:lnTo>
                <a:lnTo>
                  <a:pt x="31186" y="559"/>
                </a:lnTo>
                <a:lnTo>
                  <a:pt x="31186" y="503"/>
                </a:lnTo>
                <a:lnTo>
                  <a:pt x="31167" y="466"/>
                </a:lnTo>
                <a:lnTo>
                  <a:pt x="31112" y="447"/>
                </a:lnTo>
                <a:close/>
                <a:moveTo>
                  <a:pt x="44200" y="298"/>
                </a:moveTo>
                <a:lnTo>
                  <a:pt x="44107" y="354"/>
                </a:lnTo>
                <a:lnTo>
                  <a:pt x="44014" y="428"/>
                </a:lnTo>
                <a:lnTo>
                  <a:pt x="43921" y="521"/>
                </a:lnTo>
                <a:lnTo>
                  <a:pt x="43828" y="633"/>
                </a:lnTo>
                <a:lnTo>
                  <a:pt x="43623" y="912"/>
                </a:lnTo>
                <a:lnTo>
                  <a:pt x="43455" y="1210"/>
                </a:lnTo>
                <a:lnTo>
                  <a:pt x="43306" y="1471"/>
                </a:lnTo>
                <a:lnTo>
                  <a:pt x="43157" y="1750"/>
                </a:lnTo>
                <a:lnTo>
                  <a:pt x="43809" y="1043"/>
                </a:lnTo>
                <a:lnTo>
                  <a:pt x="44200" y="577"/>
                </a:lnTo>
                <a:lnTo>
                  <a:pt x="44312" y="410"/>
                </a:lnTo>
                <a:lnTo>
                  <a:pt x="44349" y="354"/>
                </a:lnTo>
                <a:lnTo>
                  <a:pt x="44330" y="335"/>
                </a:lnTo>
                <a:lnTo>
                  <a:pt x="44312" y="317"/>
                </a:lnTo>
                <a:lnTo>
                  <a:pt x="44274" y="298"/>
                </a:lnTo>
                <a:close/>
                <a:moveTo>
                  <a:pt x="75627" y="447"/>
                </a:moveTo>
                <a:lnTo>
                  <a:pt x="75571" y="466"/>
                </a:lnTo>
                <a:lnTo>
                  <a:pt x="75497" y="503"/>
                </a:lnTo>
                <a:lnTo>
                  <a:pt x="75441" y="577"/>
                </a:lnTo>
                <a:lnTo>
                  <a:pt x="75292" y="782"/>
                </a:lnTo>
                <a:lnTo>
                  <a:pt x="75143" y="1024"/>
                </a:lnTo>
                <a:lnTo>
                  <a:pt x="74883" y="1508"/>
                </a:lnTo>
                <a:lnTo>
                  <a:pt x="74752" y="1750"/>
                </a:lnTo>
                <a:lnTo>
                  <a:pt x="74957" y="1527"/>
                </a:lnTo>
                <a:lnTo>
                  <a:pt x="75311" y="1136"/>
                </a:lnTo>
                <a:lnTo>
                  <a:pt x="75478" y="912"/>
                </a:lnTo>
                <a:lnTo>
                  <a:pt x="75609" y="708"/>
                </a:lnTo>
                <a:lnTo>
                  <a:pt x="75665" y="633"/>
                </a:lnTo>
                <a:lnTo>
                  <a:pt x="75683" y="559"/>
                </a:lnTo>
                <a:lnTo>
                  <a:pt x="75702" y="503"/>
                </a:lnTo>
                <a:lnTo>
                  <a:pt x="75665" y="466"/>
                </a:lnTo>
                <a:lnTo>
                  <a:pt x="75627" y="447"/>
                </a:lnTo>
                <a:close/>
                <a:moveTo>
                  <a:pt x="30255" y="1750"/>
                </a:moveTo>
                <a:lnTo>
                  <a:pt x="30255" y="1750"/>
                </a:lnTo>
                <a:lnTo>
                  <a:pt x="30255" y="1750"/>
                </a:lnTo>
                <a:close/>
                <a:moveTo>
                  <a:pt x="74752" y="1750"/>
                </a:moveTo>
                <a:lnTo>
                  <a:pt x="74752" y="1750"/>
                </a:lnTo>
                <a:lnTo>
                  <a:pt x="74752" y="1750"/>
                </a:lnTo>
                <a:close/>
                <a:moveTo>
                  <a:pt x="92290" y="298"/>
                </a:moveTo>
                <a:lnTo>
                  <a:pt x="92216" y="317"/>
                </a:lnTo>
                <a:lnTo>
                  <a:pt x="92123" y="354"/>
                </a:lnTo>
                <a:lnTo>
                  <a:pt x="92030" y="410"/>
                </a:lnTo>
                <a:lnTo>
                  <a:pt x="91769" y="596"/>
                </a:lnTo>
                <a:lnTo>
                  <a:pt x="91471" y="819"/>
                </a:lnTo>
                <a:lnTo>
                  <a:pt x="91192" y="1080"/>
                </a:lnTo>
                <a:lnTo>
                  <a:pt x="90931" y="1322"/>
                </a:lnTo>
                <a:lnTo>
                  <a:pt x="90633" y="1620"/>
                </a:lnTo>
                <a:lnTo>
                  <a:pt x="90596" y="1676"/>
                </a:lnTo>
                <a:lnTo>
                  <a:pt x="90578" y="1713"/>
                </a:lnTo>
                <a:lnTo>
                  <a:pt x="90596" y="1732"/>
                </a:lnTo>
                <a:lnTo>
                  <a:pt x="90615" y="1750"/>
                </a:lnTo>
                <a:lnTo>
                  <a:pt x="90689" y="1732"/>
                </a:lnTo>
                <a:lnTo>
                  <a:pt x="90820" y="1676"/>
                </a:lnTo>
                <a:lnTo>
                  <a:pt x="91006" y="1583"/>
                </a:lnTo>
                <a:lnTo>
                  <a:pt x="91024" y="1564"/>
                </a:lnTo>
                <a:lnTo>
                  <a:pt x="90969" y="1583"/>
                </a:lnTo>
                <a:lnTo>
                  <a:pt x="91118" y="1490"/>
                </a:lnTo>
                <a:lnTo>
                  <a:pt x="91266" y="1378"/>
                </a:lnTo>
                <a:lnTo>
                  <a:pt x="91397" y="1247"/>
                </a:lnTo>
                <a:lnTo>
                  <a:pt x="91527" y="1136"/>
                </a:lnTo>
                <a:lnTo>
                  <a:pt x="91732" y="987"/>
                </a:lnTo>
                <a:lnTo>
                  <a:pt x="92030" y="763"/>
                </a:lnTo>
                <a:lnTo>
                  <a:pt x="92179" y="633"/>
                </a:lnTo>
                <a:lnTo>
                  <a:pt x="92290" y="521"/>
                </a:lnTo>
                <a:lnTo>
                  <a:pt x="92328" y="466"/>
                </a:lnTo>
                <a:lnTo>
                  <a:pt x="92346" y="410"/>
                </a:lnTo>
                <a:lnTo>
                  <a:pt x="92365" y="372"/>
                </a:lnTo>
                <a:lnTo>
                  <a:pt x="92346" y="335"/>
                </a:lnTo>
                <a:lnTo>
                  <a:pt x="92290" y="298"/>
                </a:lnTo>
                <a:close/>
                <a:moveTo>
                  <a:pt x="25675" y="298"/>
                </a:moveTo>
                <a:lnTo>
                  <a:pt x="25638" y="317"/>
                </a:lnTo>
                <a:lnTo>
                  <a:pt x="25526" y="410"/>
                </a:lnTo>
                <a:lnTo>
                  <a:pt x="25433" y="521"/>
                </a:lnTo>
                <a:lnTo>
                  <a:pt x="25340" y="670"/>
                </a:lnTo>
                <a:lnTo>
                  <a:pt x="25154" y="968"/>
                </a:lnTo>
                <a:lnTo>
                  <a:pt x="25042" y="1154"/>
                </a:lnTo>
                <a:lnTo>
                  <a:pt x="24856" y="1527"/>
                </a:lnTo>
                <a:lnTo>
                  <a:pt x="24763" y="1732"/>
                </a:lnTo>
                <a:lnTo>
                  <a:pt x="24763" y="1769"/>
                </a:lnTo>
                <a:lnTo>
                  <a:pt x="24781" y="1750"/>
                </a:lnTo>
                <a:lnTo>
                  <a:pt x="25042" y="1471"/>
                </a:lnTo>
                <a:lnTo>
                  <a:pt x="25247" y="1229"/>
                </a:lnTo>
                <a:lnTo>
                  <a:pt x="25470" y="968"/>
                </a:lnTo>
                <a:lnTo>
                  <a:pt x="25638" y="726"/>
                </a:lnTo>
                <a:lnTo>
                  <a:pt x="25768" y="503"/>
                </a:lnTo>
                <a:lnTo>
                  <a:pt x="25805" y="428"/>
                </a:lnTo>
                <a:lnTo>
                  <a:pt x="25805" y="354"/>
                </a:lnTo>
                <a:lnTo>
                  <a:pt x="25768" y="317"/>
                </a:lnTo>
                <a:lnTo>
                  <a:pt x="25712" y="298"/>
                </a:lnTo>
                <a:close/>
                <a:moveTo>
                  <a:pt x="26848" y="298"/>
                </a:moveTo>
                <a:lnTo>
                  <a:pt x="26755" y="354"/>
                </a:lnTo>
                <a:lnTo>
                  <a:pt x="26643" y="466"/>
                </a:lnTo>
                <a:lnTo>
                  <a:pt x="26531" y="596"/>
                </a:lnTo>
                <a:lnTo>
                  <a:pt x="26327" y="875"/>
                </a:lnTo>
                <a:lnTo>
                  <a:pt x="26215" y="1043"/>
                </a:lnTo>
                <a:lnTo>
                  <a:pt x="26122" y="1210"/>
                </a:lnTo>
                <a:lnTo>
                  <a:pt x="25973" y="1490"/>
                </a:lnTo>
                <a:lnTo>
                  <a:pt x="25880" y="1713"/>
                </a:lnTo>
                <a:lnTo>
                  <a:pt x="25861" y="1769"/>
                </a:lnTo>
                <a:lnTo>
                  <a:pt x="25880" y="1769"/>
                </a:lnTo>
                <a:lnTo>
                  <a:pt x="26103" y="1527"/>
                </a:lnTo>
                <a:lnTo>
                  <a:pt x="26513" y="1061"/>
                </a:lnTo>
                <a:lnTo>
                  <a:pt x="26699" y="819"/>
                </a:lnTo>
                <a:lnTo>
                  <a:pt x="26848" y="596"/>
                </a:lnTo>
                <a:lnTo>
                  <a:pt x="26904" y="503"/>
                </a:lnTo>
                <a:lnTo>
                  <a:pt x="26941" y="410"/>
                </a:lnTo>
                <a:lnTo>
                  <a:pt x="26941" y="354"/>
                </a:lnTo>
                <a:lnTo>
                  <a:pt x="26922" y="317"/>
                </a:lnTo>
                <a:lnTo>
                  <a:pt x="26885" y="298"/>
                </a:lnTo>
                <a:close/>
                <a:moveTo>
                  <a:pt x="70172" y="298"/>
                </a:moveTo>
                <a:lnTo>
                  <a:pt x="70135" y="317"/>
                </a:lnTo>
                <a:lnTo>
                  <a:pt x="70042" y="410"/>
                </a:lnTo>
                <a:lnTo>
                  <a:pt x="69930" y="521"/>
                </a:lnTo>
                <a:lnTo>
                  <a:pt x="69837" y="670"/>
                </a:lnTo>
                <a:lnTo>
                  <a:pt x="69651" y="968"/>
                </a:lnTo>
                <a:lnTo>
                  <a:pt x="69539" y="1154"/>
                </a:lnTo>
                <a:lnTo>
                  <a:pt x="69353" y="1527"/>
                </a:lnTo>
                <a:lnTo>
                  <a:pt x="69279" y="1732"/>
                </a:lnTo>
                <a:lnTo>
                  <a:pt x="69260" y="1769"/>
                </a:lnTo>
                <a:lnTo>
                  <a:pt x="69297" y="1750"/>
                </a:lnTo>
                <a:lnTo>
                  <a:pt x="69558" y="1471"/>
                </a:lnTo>
                <a:lnTo>
                  <a:pt x="69763" y="1229"/>
                </a:lnTo>
                <a:lnTo>
                  <a:pt x="69967" y="968"/>
                </a:lnTo>
                <a:lnTo>
                  <a:pt x="70154" y="726"/>
                </a:lnTo>
                <a:lnTo>
                  <a:pt x="70265" y="503"/>
                </a:lnTo>
                <a:lnTo>
                  <a:pt x="70303" y="428"/>
                </a:lnTo>
                <a:lnTo>
                  <a:pt x="70303" y="354"/>
                </a:lnTo>
                <a:lnTo>
                  <a:pt x="70284" y="317"/>
                </a:lnTo>
                <a:lnTo>
                  <a:pt x="70209" y="298"/>
                </a:lnTo>
                <a:close/>
                <a:moveTo>
                  <a:pt x="71345" y="298"/>
                </a:moveTo>
                <a:lnTo>
                  <a:pt x="71252" y="354"/>
                </a:lnTo>
                <a:lnTo>
                  <a:pt x="71140" y="466"/>
                </a:lnTo>
                <a:lnTo>
                  <a:pt x="71029" y="596"/>
                </a:lnTo>
                <a:lnTo>
                  <a:pt x="70842" y="875"/>
                </a:lnTo>
                <a:lnTo>
                  <a:pt x="70731" y="1043"/>
                </a:lnTo>
                <a:lnTo>
                  <a:pt x="70619" y="1210"/>
                </a:lnTo>
                <a:lnTo>
                  <a:pt x="70489" y="1490"/>
                </a:lnTo>
                <a:lnTo>
                  <a:pt x="70377" y="1713"/>
                </a:lnTo>
                <a:lnTo>
                  <a:pt x="70358" y="1769"/>
                </a:lnTo>
                <a:lnTo>
                  <a:pt x="70377" y="1769"/>
                </a:lnTo>
                <a:lnTo>
                  <a:pt x="70600" y="1527"/>
                </a:lnTo>
                <a:lnTo>
                  <a:pt x="71010" y="1061"/>
                </a:lnTo>
                <a:lnTo>
                  <a:pt x="71196" y="819"/>
                </a:lnTo>
                <a:lnTo>
                  <a:pt x="71364" y="596"/>
                </a:lnTo>
                <a:lnTo>
                  <a:pt x="71401" y="503"/>
                </a:lnTo>
                <a:lnTo>
                  <a:pt x="71438" y="410"/>
                </a:lnTo>
                <a:lnTo>
                  <a:pt x="71457" y="354"/>
                </a:lnTo>
                <a:lnTo>
                  <a:pt x="71420" y="317"/>
                </a:lnTo>
                <a:lnTo>
                  <a:pt x="71401" y="298"/>
                </a:lnTo>
                <a:close/>
                <a:moveTo>
                  <a:pt x="82274" y="521"/>
                </a:moveTo>
                <a:lnTo>
                  <a:pt x="82218" y="540"/>
                </a:lnTo>
                <a:lnTo>
                  <a:pt x="82162" y="559"/>
                </a:lnTo>
                <a:lnTo>
                  <a:pt x="82032" y="614"/>
                </a:lnTo>
                <a:lnTo>
                  <a:pt x="81902" y="726"/>
                </a:lnTo>
                <a:lnTo>
                  <a:pt x="81641" y="931"/>
                </a:lnTo>
                <a:lnTo>
                  <a:pt x="81511" y="1061"/>
                </a:lnTo>
                <a:lnTo>
                  <a:pt x="81324" y="1266"/>
                </a:lnTo>
                <a:lnTo>
                  <a:pt x="81231" y="1378"/>
                </a:lnTo>
                <a:lnTo>
                  <a:pt x="81194" y="1434"/>
                </a:lnTo>
                <a:lnTo>
                  <a:pt x="81175" y="1471"/>
                </a:lnTo>
                <a:lnTo>
                  <a:pt x="81157" y="1527"/>
                </a:lnTo>
                <a:lnTo>
                  <a:pt x="81138" y="1657"/>
                </a:lnTo>
                <a:lnTo>
                  <a:pt x="81138" y="1713"/>
                </a:lnTo>
                <a:lnTo>
                  <a:pt x="81138" y="1750"/>
                </a:lnTo>
                <a:lnTo>
                  <a:pt x="81157" y="1769"/>
                </a:lnTo>
                <a:lnTo>
                  <a:pt x="81175" y="1750"/>
                </a:lnTo>
                <a:lnTo>
                  <a:pt x="81250" y="1694"/>
                </a:lnTo>
                <a:lnTo>
                  <a:pt x="81846" y="1117"/>
                </a:lnTo>
                <a:lnTo>
                  <a:pt x="82199" y="763"/>
                </a:lnTo>
                <a:lnTo>
                  <a:pt x="82311" y="633"/>
                </a:lnTo>
                <a:lnTo>
                  <a:pt x="82330" y="596"/>
                </a:lnTo>
                <a:lnTo>
                  <a:pt x="82330" y="559"/>
                </a:lnTo>
                <a:lnTo>
                  <a:pt x="82311" y="540"/>
                </a:lnTo>
                <a:lnTo>
                  <a:pt x="82274" y="521"/>
                </a:lnTo>
                <a:close/>
                <a:moveTo>
                  <a:pt x="89889" y="428"/>
                </a:moveTo>
                <a:lnTo>
                  <a:pt x="89796" y="466"/>
                </a:lnTo>
                <a:lnTo>
                  <a:pt x="89703" y="540"/>
                </a:lnTo>
                <a:lnTo>
                  <a:pt x="89591" y="633"/>
                </a:lnTo>
                <a:lnTo>
                  <a:pt x="89461" y="745"/>
                </a:lnTo>
                <a:lnTo>
                  <a:pt x="89218" y="1024"/>
                </a:lnTo>
                <a:lnTo>
                  <a:pt x="88995" y="1322"/>
                </a:lnTo>
                <a:lnTo>
                  <a:pt x="88809" y="1583"/>
                </a:lnTo>
                <a:lnTo>
                  <a:pt x="88697" y="1732"/>
                </a:lnTo>
                <a:lnTo>
                  <a:pt x="88697" y="1769"/>
                </a:lnTo>
                <a:lnTo>
                  <a:pt x="88716" y="1769"/>
                </a:lnTo>
                <a:lnTo>
                  <a:pt x="88995" y="1545"/>
                </a:lnTo>
                <a:lnTo>
                  <a:pt x="89461" y="1154"/>
                </a:lnTo>
                <a:lnTo>
                  <a:pt x="89684" y="950"/>
                </a:lnTo>
                <a:lnTo>
                  <a:pt x="89870" y="763"/>
                </a:lnTo>
                <a:lnTo>
                  <a:pt x="89982" y="596"/>
                </a:lnTo>
                <a:lnTo>
                  <a:pt x="90019" y="540"/>
                </a:lnTo>
                <a:lnTo>
                  <a:pt x="90019" y="484"/>
                </a:lnTo>
                <a:lnTo>
                  <a:pt x="89982" y="447"/>
                </a:lnTo>
                <a:lnTo>
                  <a:pt x="89963" y="428"/>
                </a:lnTo>
                <a:close/>
                <a:moveTo>
                  <a:pt x="88772" y="596"/>
                </a:moveTo>
                <a:lnTo>
                  <a:pt x="88660" y="652"/>
                </a:lnTo>
                <a:lnTo>
                  <a:pt x="88548" y="726"/>
                </a:lnTo>
                <a:lnTo>
                  <a:pt x="88437" y="838"/>
                </a:lnTo>
                <a:lnTo>
                  <a:pt x="88232" y="1080"/>
                </a:lnTo>
                <a:lnTo>
                  <a:pt x="88101" y="1229"/>
                </a:lnTo>
                <a:lnTo>
                  <a:pt x="87804" y="1564"/>
                </a:lnTo>
                <a:lnTo>
                  <a:pt x="87655" y="1732"/>
                </a:lnTo>
                <a:lnTo>
                  <a:pt x="87636" y="1787"/>
                </a:lnTo>
                <a:lnTo>
                  <a:pt x="87673" y="1787"/>
                </a:lnTo>
                <a:lnTo>
                  <a:pt x="87952" y="1601"/>
                </a:lnTo>
                <a:lnTo>
                  <a:pt x="88176" y="1452"/>
                </a:lnTo>
                <a:lnTo>
                  <a:pt x="88418" y="1266"/>
                </a:lnTo>
                <a:lnTo>
                  <a:pt x="88641" y="1061"/>
                </a:lnTo>
                <a:lnTo>
                  <a:pt x="88809" y="875"/>
                </a:lnTo>
                <a:lnTo>
                  <a:pt x="88846" y="801"/>
                </a:lnTo>
                <a:lnTo>
                  <a:pt x="88883" y="726"/>
                </a:lnTo>
                <a:lnTo>
                  <a:pt x="88883" y="652"/>
                </a:lnTo>
                <a:lnTo>
                  <a:pt x="88846" y="614"/>
                </a:lnTo>
                <a:lnTo>
                  <a:pt x="88809" y="596"/>
                </a:lnTo>
                <a:close/>
                <a:moveTo>
                  <a:pt x="27984" y="447"/>
                </a:moveTo>
                <a:lnTo>
                  <a:pt x="27928" y="466"/>
                </a:lnTo>
                <a:lnTo>
                  <a:pt x="27779" y="521"/>
                </a:lnTo>
                <a:lnTo>
                  <a:pt x="27611" y="614"/>
                </a:lnTo>
                <a:lnTo>
                  <a:pt x="27462" y="726"/>
                </a:lnTo>
                <a:lnTo>
                  <a:pt x="27332" y="838"/>
                </a:lnTo>
                <a:lnTo>
                  <a:pt x="27164" y="987"/>
                </a:lnTo>
                <a:lnTo>
                  <a:pt x="26997" y="1210"/>
                </a:lnTo>
                <a:lnTo>
                  <a:pt x="26922" y="1341"/>
                </a:lnTo>
                <a:lnTo>
                  <a:pt x="26885" y="1415"/>
                </a:lnTo>
                <a:lnTo>
                  <a:pt x="26885" y="1434"/>
                </a:lnTo>
                <a:lnTo>
                  <a:pt x="26829" y="1620"/>
                </a:lnTo>
                <a:lnTo>
                  <a:pt x="26829" y="1732"/>
                </a:lnTo>
                <a:lnTo>
                  <a:pt x="26829" y="1806"/>
                </a:lnTo>
                <a:lnTo>
                  <a:pt x="26829" y="1825"/>
                </a:lnTo>
                <a:lnTo>
                  <a:pt x="26848" y="1825"/>
                </a:lnTo>
                <a:lnTo>
                  <a:pt x="26885" y="1806"/>
                </a:lnTo>
                <a:lnTo>
                  <a:pt x="26922" y="1769"/>
                </a:lnTo>
                <a:lnTo>
                  <a:pt x="27146" y="1527"/>
                </a:lnTo>
                <a:lnTo>
                  <a:pt x="27555" y="1117"/>
                </a:lnTo>
                <a:lnTo>
                  <a:pt x="27946" y="726"/>
                </a:lnTo>
                <a:lnTo>
                  <a:pt x="28058" y="577"/>
                </a:lnTo>
                <a:lnTo>
                  <a:pt x="28114" y="521"/>
                </a:lnTo>
                <a:lnTo>
                  <a:pt x="28077" y="484"/>
                </a:lnTo>
                <a:lnTo>
                  <a:pt x="28040" y="447"/>
                </a:lnTo>
                <a:close/>
                <a:moveTo>
                  <a:pt x="72481" y="447"/>
                </a:moveTo>
                <a:lnTo>
                  <a:pt x="72425" y="466"/>
                </a:lnTo>
                <a:lnTo>
                  <a:pt x="72276" y="521"/>
                </a:lnTo>
                <a:lnTo>
                  <a:pt x="72127" y="614"/>
                </a:lnTo>
                <a:lnTo>
                  <a:pt x="71960" y="726"/>
                </a:lnTo>
                <a:lnTo>
                  <a:pt x="71829" y="838"/>
                </a:lnTo>
                <a:lnTo>
                  <a:pt x="71662" y="987"/>
                </a:lnTo>
                <a:lnTo>
                  <a:pt x="71494" y="1210"/>
                </a:lnTo>
                <a:lnTo>
                  <a:pt x="71420" y="1341"/>
                </a:lnTo>
                <a:lnTo>
                  <a:pt x="71382" y="1452"/>
                </a:lnTo>
                <a:lnTo>
                  <a:pt x="71382" y="1434"/>
                </a:lnTo>
                <a:lnTo>
                  <a:pt x="71345" y="1620"/>
                </a:lnTo>
                <a:lnTo>
                  <a:pt x="71327" y="1732"/>
                </a:lnTo>
                <a:lnTo>
                  <a:pt x="71327" y="1806"/>
                </a:lnTo>
                <a:lnTo>
                  <a:pt x="71345" y="1825"/>
                </a:lnTo>
                <a:lnTo>
                  <a:pt x="71364" y="1825"/>
                </a:lnTo>
                <a:lnTo>
                  <a:pt x="71382" y="1806"/>
                </a:lnTo>
                <a:lnTo>
                  <a:pt x="71420" y="1769"/>
                </a:lnTo>
                <a:lnTo>
                  <a:pt x="71643" y="1527"/>
                </a:lnTo>
                <a:lnTo>
                  <a:pt x="72053" y="1117"/>
                </a:lnTo>
                <a:lnTo>
                  <a:pt x="72444" y="726"/>
                </a:lnTo>
                <a:lnTo>
                  <a:pt x="72574" y="577"/>
                </a:lnTo>
                <a:lnTo>
                  <a:pt x="72611" y="521"/>
                </a:lnTo>
                <a:lnTo>
                  <a:pt x="72574" y="484"/>
                </a:lnTo>
                <a:lnTo>
                  <a:pt x="72537" y="447"/>
                </a:lnTo>
                <a:close/>
                <a:moveTo>
                  <a:pt x="84564" y="354"/>
                </a:moveTo>
                <a:lnTo>
                  <a:pt x="84490" y="372"/>
                </a:lnTo>
                <a:lnTo>
                  <a:pt x="84341" y="466"/>
                </a:lnTo>
                <a:lnTo>
                  <a:pt x="84173" y="577"/>
                </a:lnTo>
                <a:lnTo>
                  <a:pt x="83856" y="838"/>
                </a:lnTo>
                <a:lnTo>
                  <a:pt x="83689" y="1024"/>
                </a:lnTo>
                <a:lnTo>
                  <a:pt x="83521" y="1210"/>
                </a:lnTo>
                <a:lnTo>
                  <a:pt x="83335" y="1490"/>
                </a:lnTo>
                <a:lnTo>
                  <a:pt x="83205" y="1732"/>
                </a:lnTo>
                <a:lnTo>
                  <a:pt x="83168" y="1825"/>
                </a:lnTo>
                <a:lnTo>
                  <a:pt x="83466" y="1564"/>
                </a:lnTo>
                <a:lnTo>
                  <a:pt x="84005" y="1117"/>
                </a:lnTo>
                <a:lnTo>
                  <a:pt x="84285" y="875"/>
                </a:lnTo>
                <a:lnTo>
                  <a:pt x="84508" y="652"/>
                </a:lnTo>
                <a:lnTo>
                  <a:pt x="84657" y="484"/>
                </a:lnTo>
                <a:lnTo>
                  <a:pt x="84694" y="428"/>
                </a:lnTo>
                <a:lnTo>
                  <a:pt x="84694" y="391"/>
                </a:lnTo>
                <a:lnTo>
                  <a:pt x="84657" y="354"/>
                </a:lnTo>
                <a:close/>
                <a:moveTo>
                  <a:pt x="85607" y="391"/>
                </a:moveTo>
                <a:lnTo>
                  <a:pt x="85569" y="428"/>
                </a:lnTo>
                <a:lnTo>
                  <a:pt x="85402" y="596"/>
                </a:lnTo>
                <a:lnTo>
                  <a:pt x="84955" y="1080"/>
                </a:lnTo>
                <a:lnTo>
                  <a:pt x="84527" y="1601"/>
                </a:lnTo>
                <a:lnTo>
                  <a:pt x="84341" y="1825"/>
                </a:lnTo>
                <a:lnTo>
                  <a:pt x="84471" y="1750"/>
                </a:lnTo>
                <a:lnTo>
                  <a:pt x="84694" y="1620"/>
                </a:lnTo>
                <a:lnTo>
                  <a:pt x="84974" y="1415"/>
                </a:lnTo>
                <a:lnTo>
                  <a:pt x="85253" y="1192"/>
                </a:lnTo>
                <a:lnTo>
                  <a:pt x="85495" y="950"/>
                </a:lnTo>
                <a:lnTo>
                  <a:pt x="85588" y="838"/>
                </a:lnTo>
                <a:lnTo>
                  <a:pt x="85662" y="726"/>
                </a:lnTo>
                <a:lnTo>
                  <a:pt x="85718" y="633"/>
                </a:lnTo>
                <a:lnTo>
                  <a:pt x="85737" y="540"/>
                </a:lnTo>
                <a:lnTo>
                  <a:pt x="85718" y="447"/>
                </a:lnTo>
                <a:lnTo>
                  <a:pt x="85644" y="391"/>
                </a:lnTo>
                <a:close/>
                <a:moveTo>
                  <a:pt x="81213" y="391"/>
                </a:moveTo>
                <a:lnTo>
                  <a:pt x="81157" y="410"/>
                </a:lnTo>
                <a:lnTo>
                  <a:pt x="81101" y="447"/>
                </a:lnTo>
                <a:lnTo>
                  <a:pt x="80971" y="540"/>
                </a:lnTo>
                <a:lnTo>
                  <a:pt x="80822" y="689"/>
                </a:lnTo>
                <a:lnTo>
                  <a:pt x="80561" y="968"/>
                </a:lnTo>
                <a:lnTo>
                  <a:pt x="80412" y="1136"/>
                </a:lnTo>
                <a:lnTo>
                  <a:pt x="80207" y="1359"/>
                </a:lnTo>
                <a:lnTo>
                  <a:pt x="80114" y="1490"/>
                </a:lnTo>
                <a:lnTo>
                  <a:pt x="80040" y="1620"/>
                </a:lnTo>
                <a:lnTo>
                  <a:pt x="80040" y="1601"/>
                </a:lnTo>
                <a:lnTo>
                  <a:pt x="79984" y="1732"/>
                </a:lnTo>
                <a:lnTo>
                  <a:pt x="79965" y="1806"/>
                </a:lnTo>
                <a:lnTo>
                  <a:pt x="79965" y="1843"/>
                </a:lnTo>
                <a:lnTo>
                  <a:pt x="79965" y="1862"/>
                </a:lnTo>
                <a:lnTo>
                  <a:pt x="79984" y="1862"/>
                </a:lnTo>
                <a:lnTo>
                  <a:pt x="80040" y="1825"/>
                </a:lnTo>
                <a:lnTo>
                  <a:pt x="80300" y="1564"/>
                </a:lnTo>
                <a:lnTo>
                  <a:pt x="80747" y="1117"/>
                </a:lnTo>
                <a:lnTo>
                  <a:pt x="80971" y="875"/>
                </a:lnTo>
                <a:lnTo>
                  <a:pt x="81157" y="652"/>
                </a:lnTo>
                <a:lnTo>
                  <a:pt x="81287" y="503"/>
                </a:lnTo>
                <a:lnTo>
                  <a:pt x="81306" y="447"/>
                </a:lnTo>
                <a:lnTo>
                  <a:pt x="81306" y="410"/>
                </a:lnTo>
                <a:lnTo>
                  <a:pt x="81269" y="391"/>
                </a:lnTo>
                <a:close/>
                <a:moveTo>
                  <a:pt x="1527" y="298"/>
                </a:moveTo>
                <a:lnTo>
                  <a:pt x="1472" y="317"/>
                </a:lnTo>
                <a:lnTo>
                  <a:pt x="1378" y="372"/>
                </a:lnTo>
                <a:lnTo>
                  <a:pt x="1285" y="484"/>
                </a:lnTo>
                <a:lnTo>
                  <a:pt x="1174" y="633"/>
                </a:lnTo>
                <a:lnTo>
                  <a:pt x="969" y="931"/>
                </a:lnTo>
                <a:lnTo>
                  <a:pt x="857" y="1099"/>
                </a:lnTo>
                <a:lnTo>
                  <a:pt x="783" y="1266"/>
                </a:lnTo>
                <a:lnTo>
                  <a:pt x="652" y="1583"/>
                </a:lnTo>
                <a:lnTo>
                  <a:pt x="597" y="1713"/>
                </a:lnTo>
                <a:lnTo>
                  <a:pt x="559" y="1825"/>
                </a:lnTo>
                <a:lnTo>
                  <a:pt x="559" y="1862"/>
                </a:lnTo>
                <a:lnTo>
                  <a:pt x="578" y="1880"/>
                </a:lnTo>
                <a:lnTo>
                  <a:pt x="597" y="1880"/>
                </a:lnTo>
                <a:lnTo>
                  <a:pt x="634" y="1843"/>
                </a:lnTo>
                <a:lnTo>
                  <a:pt x="857" y="1583"/>
                </a:lnTo>
                <a:lnTo>
                  <a:pt x="1043" y="1359"/>
                </a:lnTo>
                <a:lnTo>
                  <a:pt x="1230" y="1117"/>
                </a:lnTo>
                <a:lnTo>
                  <a:pt x="1397" y="857"/>
                </a:lnTo>
                <a:lnTo>
                  <a:pt x="1509" y="614"/>
                </a:lnTo>
                <a:lnTo>
                  <a:pt x="1565" y="521"/>
                </a:lnTo>
                <a:lnTo>
                  <a:pt x="1583" y="428"/>
                </a:lnTo>
                <a:lnTo>
                  <a:pt x="1583" y="372"/>
                </a:lnTo>
                <a:lnTo>
                  <a:pt x="1546" y="317"/>
                </a:lnTo>
                <a:lnTo>
                  <a:pt x="1527" y="298"/>
                </a:lnTo>
                <a:close/>
                <a:moveTo>
                  <a:pt x="30255" y="466"/>
                </a:moveTo>
                <a:lnTo>
                  <a:pt x="30162" y="521"/>
                </a:lnTo>
                <a:lnTo>
                  <a:pt x="30050" y="614"/>
                </a:lnTo>
                <a:lnTo>
                  <a:pt x="29827" y="801"/>
                </a:lnTo>
                <a:lnTo>
                  <a:pt x="29734" y="912"/>
                </a:lnTo>
                <a:lnTo>
                  <a:pt x="29529" y="1117"/>
                </a:lnTo>
                <a:lnTo>
                  <a:pt x="29231" y="1415"/>
                </a:lnTo>
                <a:lnTo>
                  <a:pt x="29101" y="1583"/>
                </a:lnTo>
                <a:lnTo>
                  <a:pt x="28989" y="1732"/>
                </a:lnTo>
                <a:lnTo>
                  <a:pt x="28933" y="1843"/>
                </a:lnTo>
                <a:lnTo>
                  <a:pt x="28915" y="1880"/>
                </a:lnTo>
                <a:lnTo>
                  <a:pt x="28933" y="1918"/>
                </a:lnTo>
                <a:lnTo>
                  <a:pt x="28970" y="1936"/>
                </a:lnTo>
                <a:lnTo>
                  <a:pt x="29045" y="1918"/>
                </a:lnTo>
                <a:lnTo>
                  <a:pt x="29119" y="1880"/>
                </a:lnTo>
                <a:lnTo>
                  <a:pt x="29212" y="1825"/>
                </a:lnTo>
                <a:lnTo>
                  <a:pt x="29436" y="1638"/>
                </a:lnTo>
                <a:lnTo>
                  <a:pt x="29678" y="1396"/>
                </a:lnTo>
                <a:lnTo>
                  <a:pt x="29920" y="1136"/>
                </a:lnTo>
                <a:lnTo>
                  <a:pt x="30125" y="894"/>
                </a:lnTo>
                <a:lnTo>
                  <a:pt x="30255" y="670"/>
                </a:lnTo>
                <a:lnTo>
                  <a:pt x="30311" y="596"/>
                </a:lnTo>
                <a:lnTo>
                  <a:pt x="30330" y="540"/>
                </a:lnTo>
                <a:lnTo>
                  <a:pt x="30330" y="484"/>
                </a:lnTo>
                <a:lnTo>
                  <a:pt x="30311" y="466"/>
                </a:lnTo>
                <a:close/>
                <a:moveTo>
                  <a:pt x="74752" y="466"/>
                </a:moveTo>
                <a:lnTo>
                  <a:pt x="74659" y="521"/>
                </a:lnTo>
                <a:lnTo>
                  <a:pt x="74547" y="614"/>
                </a:lnTo>
                <a:lnTo>
                  <a:pt x="74343" y="801"/>
                </a:lnTo>
                <a:lnTo>
                  <a:pt x="74231" y="912"/>
                </a:lnTo>
                <a:lnTo>
                  <a:pt x="74026" y="1117"/>
                </a:lnTo>
                <a:lnTo>
                  <a:pt x="73728" y="1415"/>
                </a:lnTo>
                <a:lnTo>
                  <a:pt x="73598" y="1583"/>
                </a:lnTo>
                <a:lnTo>
                  <a:pt x="73486" y="1732"/>
                </a:lnTo>
                <a:lnTo>
                  <a:pt x="73430" y="1843"/>
                </a:lnTo>
                <a:lnTo>
                  <a:pt x="73412" y="1880"/>
                </a:lnTo>
                <a:lnTo>
                  <a:pt x="73430" y="1918"/>
                </a:lnTo>
                <a:lnTo>
                  <a:pt x="73486" y="1936"/>
                </a:lnTo>
                <a:lnTo>
                  <a:pt x="73542" y="1918"/>
                </a:lnTo>
                <a:lnTo>
                  <a:pt x="73635" y="1880"/>
                </a:lnTo>
                <a:lnTo>
                  <a:pt x="73728" y="1825"/>
                </a:lnTo>
                <a:lnTo>
                  <a:pt x="73952" y="1638"/>
                </a:lnTo>
                <a:lnTo>
                  <a:pt x="74175" y="1396"/>
                </a:lnTo>
                <a:lnTo>
                  <a:pt x="74417" y="1136"/>
                </a:lnTo>
                <a:lnTo>
                  <a:pt x="74622" y="894"/>
                </a:lnTo>
                <a:lnTo>
                  <a:pt x="74771" y="670"/>
                </a:lnTo>
                <a:lnTo>
                  <a:pt x="74808" y="596"/>
                </a:lnTo>
                <a:lnTo>
                  <a:pt x="74827" y="540"/>
                </a:lnTo>
                <a:lnTo>
                  <a:pt x="74827" y="484"/>
                </a:lnTo>
                <a:lnTo>
                  <a:pt x="74827" y="466"/>
                </a:lnTo>
                <a:close/>
                <a:moveTo>
                  <a:pt x="92328" y="1583"/>
                </a:moveTo>
                <a:lnTo>
                  <a:pt x="92104" y="1694"/>
                </a:lnTo>
                <a:lnTo>
                  <a:pt x="91713" y="1936"/>
                </a:lnTo>
                <a:lnTo>
                  <a:pt x="91509" y="2067"/>
                </a:lnTo>
                <a:lnTo>
                  <a:pt x="91360" y="2197"/>
                </a:lnTo>
                <a:lnTo>
                  <a:pt x="91248" y="2309"/>
                </a:lnTo>
                <a:lnTo>
                  <a:pt x="91248" y="2346"/>
                </a:lnTo>
                <a:lnTo>
                  <a:pt x="91248" y="2383"/>
                </a:lnTo>
                <a:lnTo>
                  <a:pt x="91266" y="2402"/>
                </a:lnTo>
                <a:lnTo>
                  <a:pt x="91304" y="2402"/>
                </a:lnTo>
                <a:lnTo>
                  <a:pt x="91397" y="2383"/>
                </a:lnTo>
                <a:lnTo>
                  <a:pt x="91509" y="2327"/>
                </a:lnTo>
                <a:lnTo>
                  <a:pt x="91620" y="2271"/>
                </a:lnTo>
                <a:lnTo>
                  <a:pt x="91844" y="2123"/>
                </a:lnTo>
                <a:lnTo>
                  <a:pt x="91974" y="2011"/>
                </a:lnTo>
                <a:lnTo>
                  <a:pt x="92067" y="1918"/>
                </a:lnTo>
                <a:lnTo>
                  <a:pt x="92253" y="1750"/>
                </a:lnTo>
                <a:lnTo>
                  <a:pt x="92365" y="1620"/>
                </a:lnTo>
                <a:lnTo>
                  <a:pt x="92384" y="1583"/>
                </a:lnTo>
                <a:close/>
                <a:moveTo>
                  <a:pt x="92346" y="2383"/>
                </a:moveTo>
                <a:lnTo>
                  <a:pt x="92272" y="2420"/>
                </a:lnTo>
                <a:lnTo>
                  <a:pt x="92179" y="2458"/>
                </a:lnTo>
                <a:lnTo>
                  <a:pt x="91955" y="2625"/>
                </a:lnTo>
                <a:lnTo>
                  <a:pt x="91713" y="2830"/>
                </a:lnTo>
                <a:lnTo>
                  <a:pt x="91471" y="3053"/>
                </a:lnTo>
                <a:lnTo>
                  <a:pt x="91266" y="3295"/>
                </a:lnTo>
                <a:lnTo>
                  <a:pt x="91118" y="3482"/>
                </a:lnTo>
                <a:lnTo>
                  <a:pt x="91062" y="3556"/>
                </a:lnTo>
                <a:lnTo>
                  <a:pt x="91043" y="3631"/>
                </a:lnTo>
                <a:lnTo>
                  <a:pt x="91043" y="3649"/>
                </a:lnTo>
                <a:lnTo>
                  <a:pt x="91080" y="3649"/>
                </a:lnTo>
                <a:lnTo>
                  <a:pt x="91248" y="3556"/>
                </a:lnTo>
                <a:lnTo>
                  <a:pt x="91471" y="3370"/>
                </a:lnTo>
                <a:lnTo>
                  <a:pt x="91751" y="3147"/>
                </a:lnTo>
                <a:lnTo>
                  <a:pt x="92253" y="2681"/>
                </a:lnTo>
                <a:lnTo>
                  <a:pt x="92402" y="2514"/>
                </a:lnTo>
                <a:lnTo>
                  <a:pt x="92458" y="2420"/>
                </a:lnTo>
                <a:lnTo>
                  <a:pt x="92421" y="2402"/>
                </a:lnTo>
                <a:lnTo>
                  <a:pt x="92346" y="2383"/>
                </a:lnTo>
                <a:close/>
                <a:moveTo>
                  <a:pt x="1509" y="2011"/>
                </a:moveTo>
                <a:lnTo>
                  <a:pt x="1416" y="2085"/>
                </a:lnTo>
                <a:lnTo>
                  <a:pt x="1304" y="2178"/>
                </a:lnTo>
                <a:lnTo>
                  <a:pt x="1192" y="2309"/>
                </a:lnTo>
                <a:lnTo>
                  <a:pt x="1006" y="2569"/>
                </a:lnTo>
                <a:lnTo>
                  <a:pt x="876" y="2756"/>
                </a:lnTo>
                <a:lnTo>
                  <a:pt x="615" y="3053"/>
                </a:lnTo>
                <a:lnTo>
                  <a:pt x="485" y="3221"/>
                </a:lnTo>
                <a:lnTo>
                  <a:pt x="392" y="3389"/>
                </a:lnTo>
                <a:lnTo>
                  <a:pt x="280" y="3612"/>
                </a:lnTo>
                <a:lnTo>
                  <a:pt x="224" y="3724"/>
                </a:lnTo>
                <a:lnTo>
                  <a:pt x="243" y="3742"/>
                </a:lnTo>
                <a:lnTo>
                  <a:pt x="280" y="3724"/>
                </a:lnTo>
                <a:lnTo>
                  <a:pt x="597" y="3389"/>
                </a:lnTo>
                <a:lnTo>
                  <a:pt x="1118" y="2830"/>
                </a:lnTo>
                <a:lnTo>
                  <a:pt x="1360" y="2551"/>
                </a:lnTo>
                <a:lnTo>
                  <a:pt x="1546" y="2290"/>
                </a:lnTo>
                <a:lnTo>
                  <a:pt x="1602" y="2178"/>
                </a:lnTo>
                <a:lnTo>
                  <a:pt x="1639" y="2104"/>
                </a:lnTo>
                <a:lnTo>
                  <a:pt x="1639" y="2048"/>
                </a:lnTo>
                <a:lnTo>
                  <a:pt x="1621" y="2029"/>
                </a:lnTo>
                <a:lnTo>
                  <a:pt x="1602" y="2011"/>
                </a:lnTo>
                <a:close/>
                <a:moveTo>
                  <a:pt x="1397" y="3258"/>
                </a:moveTo>
                <a:lnTo>
                  <a:pt x="1304" y="3295"/>
                </a:lnTo>
                <a:lnTo>
                  <a:pt x="1211" y="3389"/>
                </a:lnTo>
                <a:lnTo>
                  <a:pt x="1118" y="3500"/>
                </a:lnTo>
                <a:lnTo>
                  <a:pt x="932" y="3724"/>
                </a:lnTo>
                <a:lnTo>
                  <a:pt x="820" y="3873"/>
                </a:lnTo>
                <a:lnTo>
                  <a:pt x="448" y="4338"/>
                </a:lnTo>
                <a:lnTo>
                  <a:pt x="280" y="4580"/>
                </a:lnTo>
                <a:lnTo>
                  <a:pt x="243" y="4636"/>
                </a:lnTo>
                <a:lnTo>
                  <a:pt x="243" y="4655"/>
                </a:lnTo>
                <a:lnTo>
                  <a:pt x="261" y="4655"/>
                </a:lnTo>
                <a:lnTo>
                  <a:pt x="541" y="4431"/>
                </a:lnTo>
                <a:lnTo>
                  <a:pt x="764" y="4226"/>
                </a:lnTo>
                <a:lnTo>
                  <a:pt x="1025" y="3984"/>
                </a:lnTo>
                <a:lnTo>
                  <a:pt x="1248" y="3742"/>
                </a:lnTo>
                <a:lnTo>
                  <a:pt x="1434" y="3538"/>
                </a:lnTo>
                <a:lnTo>
                  <a:pt x="1490" y="3444"/>
                </a:lnTo>
                <a:lnTo>
                  <a:pt x="1509" y="3351"/>
                </a:lnTo>
                <a:lnTo>
                  <a:pt x="1509" y="3295"/>
                </a:lnTo>
                <a:lnTo>
                  <a:pt x="1472" y="3258"/>
                </a:lnTo>
                <a:close/>
                <a:moveTo>
                  <a:pt x="92421" y="3575"/>
                </a:moveTo>
                <a:lnTo>
                  <a:pt x="92123" y="3780"/>
                </a:lnTo>
                <a:lnTo>
                  <a:pt x="91899" y="3947"/>
                </a:lnTo>
                <a:lnTo>
                  <a:pt x="91657" y="4133"/>
                </a:lnTo>
                <a:lnTo>
                  <a:pt x="91453" y="4338"/>
                </a:lnTo>
                <a:lnTo>
                  <a:pt x="91285" y="4524"/>
                </a:lnTo>
                <a:lnTo>
                  <a:pt x="91248" y="4599"/>
                </a:lnTo>
                <a:lnTo>
                  <a:pt x="91211" y="4655"/>
                </a:lnTo>
                <a:lnTo>
                  <a:pt x="91229" y="4710"/>
                </a:lnTo>
                <a:lnTo>
                  <a:pt x="91266" y="4748"/>
                </a:lnTo>
                <a:lnTo>
                  <a:pt x="91341" y="4748"/>
                </a:lnTo>
                <a:lnTo>
                  <a:pt x="91415" y="4729"/>
                </a:lnTo>
                <a:lnTo>
                  <a:pt x="91509" y="4692"/>
                </a:lnTo>
                <a:lnTo>
                  <a:pt x="91602" y="4617"/>
                </a:lnTo>
                <a:lnTo>
                  <a:pt x="91788" y="4431"/>
                </a:lnTo>
                <a:lnTo>
                  <a:pt x="91974" y="4208"/>
                </a:lnTo>
                <a:lnTo>
                  <a:pt x="92142" y="3984"/>
                </a:lnTo>
                <a:lnTo>
                  <a:pt x="92290" y="3780"/>
                </a:lnTo>
                <a:lnTo>
                  <a:pt x="92421" y="3575"/>
                </a:lnTo>
                <a:close/>
                <a:moveTo>
                  <a:pt x="1230" y="4394"/>
                </a:moveTo>
                <a:lnTo>
                  <a:pt x="1174" y="4431"/>
                </a:lnTo>
                <a:lnTo>
                  <a:pt x="1043" y="4506"/>
                </a:lnTo>
                <a:lnTo>
                  <a:pt x="913" y="4617"/>
                </a:lnTo>
                <a:lnTo>
                  <a:pt x="690" y="4859"/>
                </a:lnTo>
                <a:lnTo>
                  <a:pt x="559" y="5008"/>
                </a:lnTo>
                <a:lnTo>
                  <a:pt x="466" y="5176"/>
                </a:lnTo>
                <a:lnTo>
                  <a:pt x="336" y="5418"/>
                </a:lnTo>
                <a:lnTo>
                  <a:pt x="261" y="5623"/>
                </a:lnTo>
                <a:lnTo>
                  <a:pt x="243" y="5679"/>
                </a:lnTo>
                <a:lnTo>
                  <a:pt x="261" y="5679"/>
                </a:lnTo>
                <a:lnTo>
                  <a:pt x="280" y="5660"/>
                </a:lnTo>
                <a:lnTo>
                  <a:pt x="503" y="5455"/>
                </a:lnTo>
                <a:lnTo>
                  <a:pt x="894" y="5064"/>
                </a:lnTo>
                <a:lnTo>
                  <a:pt x="1081" y="4859"/>
                </a:lnTo>
                <a:lnTo>
                  <a:pt x="1248" y="4673"/>
                </a:lnTo>
                <a:lnTo>
                  <a:pt x="1341" y="4524"/>
                </a:lnTo>
                <a:lnTo>
                  <a:pt x="1360" y="4468"/>
                </a:lnTo>
                <a:lnTo>
                  <a:pt x="1341" y="4431"/>
                </a:lnTo>
                <a:lnTo>
                  <a:pt x="1323" y="4394"/>
                </a:lnTo>
                <a:close/>
                <a:moveTo>
                  <a:pt x="92588" y="4617"/>
                </a:moveTo>
                <a:lnTo>
                  <a:pt x="92533" y="4636"/>
                </a:lnTo>
                <a:lnTo>
                  <a:pt x="92365" y="4729"/>
                </a:lnTo>
                <a:lnTo>
                  <a:pt x="92142" y="4878"/>
                </a:lnTo>
                <a:lnTo>
                  <a:pt x="91918" y="5064"/>
                </a:lnTo>
                <a:lnTo>
                  <a:pt x="91490" y="5474"/>
                </a:lnTo>
                <a:lnTo>
                  <a:pt x="91341" y="5623"/>
                </a:lnTo>
                <a:lnTo>
                  <a:pt x="91266" y="5697"/>
                </a:lnTo>
                <a:lnTo>
                  <a:pt x="91248" y="5753"/>
                </a:lnTo>
                <a:lnTo>
                  <a:pt x="91248" y="5790"/>
                </a:lnTo>
                <a:lnTo>
                  <a:pt x="91248" y="5809"/>
                </a:lnTo>
                <a:lnTo>
                  <a:pt x="91285" y="5809"/>
                </a:lnTo>
                <a:lnTo>
                  <a:pt x="91378" y="5772"/>
                </a:lnTo>
                <a:lnTo>
                  <a:pt x="91509" y="5679"/>
                </a:lnTo>
                <a:lnTo>
                  <a:pt x="91769" y="5492"/>
                </a:lnTo>
                <a:lnTo>
                  <a:pt x="91899" y="5381"/>
                </a:lnTo>
                <a:lnTo>
                  <a:pt x="92290" y="4990"/>
                </a:lnTo>
                <a:lnTo>
                  <a:pt x="92533" y="4748"/>
                </a:lnTo>
                <a:lnTo>
                  <a:pt x="92588" y="4673"/>
                </a:lnTo>
                <a:lnTo>
                  <a:pt x="92607" y="4636"/>
                </a:lnTo>
                <a:lnTo>
                  <a:pt x="92588" y="4617"/>
                </a:lnTo>
                <a:close/>
                <a:moveTo>
                  <a:pt x="92477" y="5772"/>
                </a:moveTo>
                <a:lnTo>
                  <a:pt x="92272" y="5902"/>
                </a:lnTo>
                <a:lnTo>
                  <a:pt x="92067" y="6032"/>
                </a:lnTo>
                <a:lnTo>
                  <a:pt x="91844" y="6163"/>
                </a:lnTo>
                <a:lnTo>
                  <a:pt x="91657" y="6330"/>
                </a:lnTo>
                <a:lnTo>
                  <a:pt x="91527" y="6442"/>
                </a:lnTo>
                <a:lnTo>
                  <a:pt x="91341" y="6647"/>
                </a:lnTo>
                <a:lnTo>
                  <a:pt x="91285" y="6758"/>
                </a:lnTo>
                <a:lnTo>
                  <a:pt x="91248" y="6833"/>
                </a:lnTo>
                <a:lnTo>
                  <a:pt x="91248" y="6870"/>
                </a:lnTo>
                <a:lnTo>
                  <a:pt x="91266" y="6889"/>
                </a:lnTo>
                <a:lnTo>
                  <a:pt x="91341" y="6889"/>
                </a:lnTo>
                <a:lnTo>
                  <a:pt x="91453" y="6852"/>
                </a:lnTo>
                <a:lnTo>
                  <a:pt x="91546" y="6814"/>
                </a:lnTo>
                <a:lnTo>
                  <a:pt x="91639" y="6758"/>
                </a:lnTo>
                <a:lnTo>
                  <a:pt x="91713" y="6703"/>
                </a:lnTo>
                <a:lnTo>
                  <a:pt x="91862" y="6535"/>
                </a:lnTo>
                <a:lnTo>
                  <a:pt x="91993" y="6367"/>
                </a:lnTo>
                <a:lnTo>
                  <a:pt x="92235" y="6032"/>
                </a:lnTo>
                <a:lnTo>
                  <a:pt x="92365" y="5883"/>
                </a:lnTo>
                <a:lnTo>
                  <a:pt x="92477" y="5772"/>
                </a:lnTo>
                <a:close/>
                <a:moveTo>
                  <a:pt x="1434" y="5343"/>
                </a:moveTo>
                <a:lnTo>
                  <a:pt x="1397" y="5381"/>
                </a:lnTo>
                <a:lnTo>
                  <a:pt x="1267" y="5548"/>
                </a:lnTo>
                <a:lnTo>
                  <a:pt x="894" y="6088"/>
                </a:lnTo>
                <a:lnTo>
                  <a:pt x="541" y="6647"/>
                </a:lnTo>
                <a:lnTo>
                  <a:pt x="410" y="6833"/>
                </a:lnTo>
                <a:lnTo>
                  <a:pt x="336" y="6926"/>
                </a:lnTo>
                <a:lnTo>
                  <a:pt x="448" y="6833"/>
                </a:lnTo>
                <a:lnTo>
                  <a:pt x="634" y="6665"/>
                </a:lnTo>
                <a:lnTo>
                  <a:pt x="876" y="6442"/>
                </a:lnTo>
                <a:lnTo>
                  <a:pt x="1118" y="6200"/>
                </a:lnTo>
                <a:lnTo>
                  <a:pt x="1323" y="5921"/>
                </a:lnTo>
                <a:lnTo>
                  <a:pt x="1416" y="5809"/>
                </a:lnTo>
                <a:lnTo>
                  <a:pt x="1472" y="5679"/>
                </a:lnTo>
                <a:lnTo>
                  <a:pt x="1527" y="5567"/>
                </a:lnTo>
                <a:lnTo>
                  <a:pt x="1527" y="5474"/>
                </a:lnTo>
                <a:lnTo>
                  <a:pt x="1527" y="5399"/>
                </a:lnTo>
                <a:lnTo>
                  <a:pt x="1472" y="5343"/>
                </a:lnTo>
                <a:close/>
                <a:moveTo>
                  <a:pt x="1639" y="6535"/>
                </a:moveTo>
                <a:lnTo>
                  <a:pt x="1509" y="6609"/>
                </a:lnTo>
                <a:lnTo>
                  <a:pt x="1323" y="6758"/>
                </a:lnTo>
                <a:lnTo>
                  <a:pt x="1081" y="6963"/>
                </a:lnTo>
                <a:lnTo>
                  <a:pt x="839" y="7205"/>
                </a:lnTo>
                <a:lnTo>
                  <a:pt x="615" y="7429"/>
                </a:lnTo>
                <a:lnTo>
                  <a:pt x="429" y="7652"/>
                </a:lnTo>
                <a:lnTo>
                  <a:pt x="299" y="7801"/>
                </a:lnTo>
                <a:lnTo>
                  <a:pt x="280" y="7857"/>
                </a:lnTo>
                <a:lnTo>
                  <a:pt x="280" y="7894"/>
                </a:lnTo>
                <a:lnTo>
                  <a:pt x="317" y="7913"/>
                </a:lnTo>
                <a:lnTo>
                  <a:pt x="354" y="7913"/>
                </a:lnTo>
                <a:lnTo>
                  <a:pt x="429" y="7894"/>
                </a:lnTo>
                <a:lnTo>
                  <a:pt x="522" y="7857"/>
                </a:lnTo>
                <a:lnTo>
                  <a:pt x="634" y="7782"/>
                </a:lnTo>
                <a:lnTo>
                  <a:pt x="857" y="7559"/>
                </a:lnTo>
                <a:lnTo>
                  <a:pt x="1099" y="7280"/>
                </a:lnTo>
                <a:lnTo>
                  <a:pt x="1341" y="7000"/>
                </a:lnTo>
                <a:lnTo>
                  <a:pt x="1509" y="6758"/>
                </a:lnTo>
                <a:lnTo>
                  <a:pt x="1621" y="6591"/>
                </a:lnTo>
                <a:lnTo>
                  <a:pt x="1658" y="6535"/>
                </a:lnTo>
                <a:close/>
                <a:moveTo>
                  <a:pt x="92495" y="6833"/>
                </a:moveTo>
                <a:lnTo>
                  <a:pt x="92421" y="6852"/>
                </a:lnTo>
                <a:lnTo>
                  <a:pt x="92216" y="6945"/>
                </a:lnTo>
                <a:lnTo>
                  <a:pt x="91937" y="7075"/>
                </a:lnTo>
                <a:lnTo>
                  <a:pt x="91639" y="7261"/>
                </a:lnTo>
                <a:lnTo>
                  <a:pt x="91341" y="7447"/>
                </a:lnTo>
                <a:lnTo>
                  <a:pt x="91118" y="7652"/>
                </a:lnTo>
                <a:lnTo>
                  <a:pt x="91043" y="7745"/>
                </a:lnTo>
                <a:lnTo>
                  <a:pt x="90987" y="7820"/>
                </a:lnTo>
                <a:lnTo>
                  <a:pt x="90969" y="7876"/>
                </a:lnTo>
                <a:lnTo>
                  <a:pt x="90969" y="7913"/>
                </a:lnTo>
                <a:lnTo>
                  <a:pt x="90987" y="7931"/>
                </a:lnTo>
                <a:lnTo>
                  <a:pt x="91043" y="7969"/>
                </a:lnTo>
                <a:lnTo>
                  <a:pt x="91118" y="7950"/>
                </a:lnTo>
                <a:lnTo>
                  <a:pt x="91211" y="7931"/>
                </a:lnTo>
                <a:lnTo>
                  <a:pt x="91322" y="7876"/>
                </a:lnTo>
                <a:lnTo>
                  <a:pt x="91583" y="7708"/>
                </a:lnTo>
                <a:lnTo>
                  <a:pt x="91862" y="7503"/>
                </a:lnTo>
                <a:lnTo>
                  <a:pt x="92123" y="7280"/>
                </a:lnTo>
                <a:lnTo>
                  <a:pt x="92328" y="7075"/>
                </a:lnTo>
                <a:lnTo>
                  <a:pt x="92477" y="6926"/>
                </a:lnTo>
                <a:lnTo>
                  <a:pt x="92533" y="6852"/>
                </a:lnTo>
                <a:lnTo>
                  <a:pt x="92495" y="6833"/>
                </a:lnTo>
                <a:close/>
                <a:moveTo>
                  <a:pt x="1434" y="7559"/>
                </a:moveTo>
                <a:lnTo>
                  <a:pt x="1360" y="7578"/>
                </a:lnTo>
                <a:lnTo>
                  <a:pt x="1211" y="7652"/>
                </a:lnTo>
                <a:lnTo>
                  <a:pt x="1043" y="7764"/>
                </a:lnTo>
                <a:lnTo>
                  <a:pt x="894" y="7876"/>
                </a:lnTo>
                <a:lnTo>
                  <a:pt x="764" y="8006"/>
                </a:lnTo>
                <a:lnTo>
                  <a:pt x="578" y="8173"/>
                </a:lnTo>
                <a:lnTo>
                  <a:pt x="373" y="8434"/>
                </a:lnTo>
                <a:lnTo>
                  <a:pt x="299" y="8564"/>
                </a:lnTo>
                <a:lnTo>
                  <a:pt x="224" y="8695"/>
                </a:lnTo>
                <a:lnTo>
                  <a:pt x="187" y="8918"/>
                </a:lnTo>
                <a:lnTo>
                  <a:pt x="187" y="9011"/>
                </a:lnTo>
                <a:lnTo>
                  <a:pt x="187" y="9030"/>
                </a:lnTo>
                <a:lnTo>
                  <a:pt x="206" y="9030"/>
                </a:lnTo>
                <a:lnTo>
                  <a:pt x="243" y="8974"/>
                </a:lnTo>
                <a:lnTo>
                  <a:pt x="485" y="8713"/>
                </a:lnTo>
                <a:lnTo>
                  <a:pt x="950" y="8266"/>
                </a:lnTo>
                <a:lnTo>
                  <a:pt x="1397" y="7838"/>
                </a:lnTo>
                <a:lnTo>
                  <a:pt x="1527" y="7689"/>
                </a:lnTo>
                <a:lnTo>
                  <a:pt x="1583" y="7633"/>
                </a:lnTo>
                <a:lnTo>
                  <a:pt x="1527" y="7578"/>
                </a:lnTo>
                <a:lnTo>
                  <a:pt x="1490" y="7559"/>
                </a:lnTo>
                <a:close/>
                <a:moveTo>
                  <a:pt x="92402" y="7876"/>
                </a:moveTo>
                <a:lnTo>
                  <a:pt x="92272" y="7931"/>
                </a:lnTo>
                <a:lnTo>
                  <a:pt x="92086" y="8080"/>
                </a:lnTo>
                <a:lnTo>
                  <a:pt x="91844" y="8248"/>
                </a:lnTo>
                <a:lnTo>
                  <a:pt x="91583" y="8453"/>
                </a:lnTo>
                <a:lnTo>
                  <a:pt x="91378" y="8676"/>
                </a:lnTo>
                <a:lnTo>
                  <a:pt x="91285" y="8769"/>
                </a:lnTo>
                <a:lnTo>
                  <a:pt x="91229" y="8862"/>
                </a:lnTo>
                <a:lnTo>
                  <a:pt x="91192" y="8955"/>
                </a:lnTo>
                <a:lnTo>
                  <a:pt x="91192" y="9030"/>
                </a:lnTo>
                <a:lnTo>
                  <a:pt x="91229" y="9086"/>
                </a:lnTo>
                <a:lnTo>
                  <a:pt x="91304" y="9123"/>
                </a:lnTo>
                <a:lnTo>
                  <a:pt x="91341" y="9142"/>
                </a:lnTo>
                <a:lnTo>
                  <a:pt x="91378" y="9123"/>
                </a:lnTo>
                <a:lnTo>
                  <a:pt x="91453" y="9086"/>
                </a:lnTo>
                <a:lnTo>
                  <a:pt x="91527" y="9030"/>
                </a:lnTo>
                <a:lnTo>
                  <a:pt x="91602" y="8937"/>
                </a:lnTo>
                <a:lnTo>
                  <a:pt x="91751" y="8769"/>
                </a:lnTo>
                <a:lnTo>
                  <a:pt x="91844" y="8639"/>
                </a:lnTo>
                <a:lnTo>
                  <a:pt x="91993" y="8471"/>
                </a:lnTo>
                <a:lnTo>
                  <a:pt x="92272" y="8192"/>
                </a:lnTo>
                <a:lnTo>
                  <a:pt x="92384" y="8062"/>
                </a:lnTo>
                <a:lnTo>
                  <a:pt x="92477" y="7950"/>
                </a:lnTo>
                <a:lnTo>
                  <a:pt x="92477" y="7913"/>
                </a:lnTo>
                <a:lnTo>
                  <a:pt x="92477" y="7876"/>
                </a:lnTo>
                <a:close/>
                <a:moveTo>
                  <a:pt x="1490" y="8564"/>
                </a:moveTo>
                <a:lnTo>
                  <a:pt x="1453" y="8583"/>
                </a:lnTo>
                <a:lnTo>
                  <a:pt x="1360" y="8695"/>
                </a:lnTo>
                <a:lnTo>
                  <a:pt x="1174" y="8881"/>
                </a:lnTo>
                <a:lnTo>
                  <a:pt x="727" y="9421"/>
                </a:lnTo>
                <a:lnTo>
                  <a:pt x="317" y="9942"/>
                </a:lnTo>
                <a:lnTo>
                  <a:pt x="187" y="10110"/>
                </a:lnTo>
                <a:lnTo>
                  <a:pt x="150" y="10184"/>
                </a:lnTo>
                <a:lnTo>
                  <a:pt x="168" y="10203"/>
                </a:lnTo>
                <a:lnTo>
                  <a:pt x="224" y="10203"/>
                </a:lnTo>
                <a:lnTo>
                  <a:pt x="336" y="10147"/>
                </a:lnTo>
                <a:lnTo>
                  <a:pt x="485" y="10035"/>
                </a:lnTo>
                <a:lnTo>
                  <a:pt x="652" y="9886"/>
                </a:lnTo>
                <a:lnTo>
                  <a:pt x="950" y="9588"/>
                </a:lnTo>
                <a:lnTo>
                  <a:pt x="1118" y="9402"/>
                </a:lnTo>
                <a:lnTo>
                  <a:pt x="1248" y="9197"/>
                </a:lnTo>
                <a:lnTo>
                  <a:pt x="1416" y="8881"/>
                </a:lnTo>
                <a:lnTo>
                  <a:pt x="1490" y="8732"/>
                </a:lnTo>
                <a:lnTo>
                  <a:pt x="1509" y="8620"/>
                </a:lnTo>
                <a:lnTo>
                  <a:pt x="1527" y="8583"/>
                </a:lnTo>
                <a:lnTo>
                  <a:pt x="1509" y="8564"/>
                </a:lnTo>
                <a:close/>
                <a:moveTo>
                  <a:pt x="92551" y="8881"/>
                </a:moveTo>
                <a:lnTo>
                  <a:pt x="92495" y="8918"/>
                </a:lnTo>
                <a:lnTo>
                  <a:pt x="92216" y="9142"/>
                </a:lnTo>
                <a:lnTo>
                  <a:pt x="91713" y="9551"/>
                </a:lnTo>
                <a:lnTo>
                  <a:pt x="91453" y="9756"/>
                </a:lnTo>
                <a:lnTo>
                  <a:pt x="91248" y="9961"/>
                </a:lnTo>
                <a:lnTo>
                  <a:pt x="91173" y="10054"/>
                </a:lnTo>
                <a:lnTo>
                  <a:pt x="91136" y="10128"/>
                </a:lnTo>
                <a:lnTo>
                  <a:pt x="91118" y="10203"/>
                </a:lnTo>
                <a:lnTo>
                  <a:pt x="91118" y="10259"/>
                </a:lnTo>
                <a:lnTo>
                  <a:pt x="91155" y="10277"/>
                </a:lnTo>
                <a:lnTo>
                  <a:pt x="91192" y="10277"/>
                </a:lnTo>
                <a:lnTo>
                  <a:pt x="91304" y="10221"/>
                </a:lnTo>
                <a:lnTo>
                  <a:pt x="91471" y="10110"/>
                </a:lnTo>
                <a:lnTo>
                  <a:pt x="91639" y="9961"/>
                </a:lnTo>
                <a:lnTo>
                  <a:pt x="91955" y="9663"/>
                </a:lnTo>
                <a:lnTo>
                  <a:pt x="92123" y="9495"/>
                </a:lnTo>
                <a:lnTo>
                  <a:pt x="92402" y="9272"/>
                </a:lnTo>
                <a:lnTo>
                  <a:pt x="92551" y="9123"/>
                </a:lnTo>
                <a:lnTo>
                  <a:pt x="92607" y="9067"/>
                </a:lnTo>
                <a:lnTo>
                  <a:pt x="92626" y="9030"/>
                </a:lnTo>
                <a:lnTo>
                  <a:pt x="92626" y="8974"/>
                </a:lnTo>
                <a:lnTo>
                  <a:pt x="92607" y="8918"/>
                </a:lnTo>
                <a:lnTo>
                  <a:pt x="92607" y="8900"/>
                </a:lnTo>
                <a:lnTo>
                  <a:pt x="92588" y="8881"/>
                </a:lnTo>
                <a:close/>
                <a:moveTo>
                  <a:pt x="1565" y="9737"/>
                </a:moveTo>
                <a:lnTo>
                  <a:pt x="1453" y="9812"/>
                </a:lnTo>
                <a:lnTo>
                  <a:pt x="1267" y="9979"/>
                </a:lnTo>
                <a:lnTo>
                  <a:pt x="1025" y="10184"/>
                </a:lnTo>
                <a:lnTo>
                  <a:pt x="783" y="10426"/>
                </a:lnTo>
                <a:lnTo>
                  <a:pt x="559" y="10668"/>
                </a:lnTo>
                <a:lnTo>
                  <a:pt x="373" y="10910"/>
                </a:lnTo>
                <a:lnTo>
                  <a:pt x="261" y="11078"/>
                </a:lnTo>
                <a:lnTo>
                  <a:pt x="224" y="11152"/>
                </a:lnTo>
                <a:lnTo>
                  <a:pt x="243" y="11190"/>
                </a:lnTo>
                <a:lnTo>
                  <a:pt x="261" y="11208"/>
                </a:lnTo>
                <a:lnTo>
                  <a:pt x="299" y="11227"/>
                </a:lnTo>
                <a:lnTo>
                  <a:pt x="373" y="11208"/>
                </a:lnTo>
                <a:lnTo>
                  <a:pt x="466" y="11171"/>
                </a:lnTo>
                <a:lnTo>
                  <a:pt x="578" y="11078"/>
                </a:lnTo>
                <a:lnTo>
                  <a:pt x="820" y="10836"/>
                </a:lnTo>
                <a:lnTo>
                  <a:pt x="1081" y="10538"/>
                </a:lnTo>
                <a:lnTo>
                  <a:pt x="1323" y="10240"/>
                </a:lnTo>
                <a:lnTo>
                  <a:pt x="1509" y="9961"/>
                </a:lnTo>
                <a:lnTo>
                  <a:pt x="1602" y="9775"/>
                </a:lnTo>
                <a:lnTo>
                  <a:pt x="1602" y="9737"/>
                </a:lnTo>
                <a:close/>
                <a:moveTo>
                  <a:pt x="92663" y="10110"/>
                </a:moveTo>
                <a:lnTo>
                  <a:pt x="92458" y="10166"/>
                </a:lnTo>
                <a:lnTo>
                  <a:pt x="92216" y="10240"/>
                </a:lnTo>
                <a:lnTo>
                  <a:pt x="91993" y="10426"/>
                </a:lnTo>
                <a:lnTo>
                  <a:pt x="91825" y="10594"/>
                </a:lnTo>
                <a:lnTo>
                  <a:pt x="91657" y="10761"/>
                </a:lnTo>
                <a:lnTo>
                  <a:pt x="91509" y="10947"/>
                </a:lnTo>
                <a:lnTo>
                  <a:pt x="91471" y="11022"/>
                </a:lnTo>
                <a:lnTo>
                  <a:pt x="91434" y="11096"/>
                </a:lnTo>
                <a:lnTo>
                  <a:pt x="91415" y="11152"/>
                </a:lnTo>
                <a:lnTo>
                  <a:pt x="91434" y="11208"/>
                </a:lnTo>
                <a:lnTo>
                  <a:pt x="91471" y="11245"/>
                </a:lnTo>
                <a:lnTo>
                  <a:pt x="91546" y="11264"/>
                </a:lnTo>
                <a:lnTo>
                  <a:pt x="91583" y="11245"/>
                </a:lnTo>
                <a:lnTo>
                  <a:pt x="91639" y="11227"/>
                </a:lnTo>
                <a:lnTo>
                  <a:pt x="91769" y="11115"/>
                </a:lnTo>
                <a:lnTo>
                  <a:pt x="91937" y="10947"/>
                </a:lnTo>
                <a:lnTo>
                  <a:pt x="92104" y="10761"/>
                </a:lnTo>
                <a:lnTo>
                  <a:pt x="92439" y="10370"/>
                </a:lnTo>
                <a:lnTo>
                  <a:pt x="92570" y="10203"/>
                </a:lnTo>
                <a:lnTo>
                  <a:pt x="92663" y="10110"/>
                </a:lnTo>
                <a:close/>
                <a:moveTo>
                  <a:pt x="1341" y="10910"/>
                </a:moveTo>
                <a:lnTo>
                  <a:pt x="1304" y="10947"/>
                </a:lnTo>
                <a:lnTo>
                  <a:pt x="969" y="11320"/>
                </a:lnTo>
                <a:lnTo>
                  <a:pt x="801" y="11506"/>
                </a:lnTo>
                <a:lnTo>
                  <a:pt x="634" y="11692"/>
                </a:lnTo>
                <a:lnTo>
                  <a:pt x="503" y="11804"/>
                </a:lnTo>
                <a:lnTo>
                  <a:pt x="336" y="11953"/>
                </a:lnTo>
                <a:lnTo>
                  <a:pt x="280" y="12027"/>
                </a:lnTo>
                <a:lnTo>
                  <a:pt x="243" y="12083"/>
                </a:lnTo>
                <a:lnTo>
                  <a:pt x="261" y="12120"/>
                </a:lnTo>
                <a:lnTo>
                  <a:pt x="280" y="12139"/>
                </a:lnTo>
                <a:lnTo>
                  <a:pt x="317" y="12158"/>
                </a:lnTo>
                <a:lnTo>
                  <a:pt x="373" y="12176"/>
                </a:lnTo>
                <a:lnTo>
                  <a:pt x="410" y="12158"/>
                </a:lnTo>
                <a:lnTo>
                  <a:pt x="466" y="12158"/>
                </a:lnTo>
                <a:lnTo>
                  <a:pt x="578" y="12083"/>
                </a:lnTo>
                <a:lnTo>
                  <a:pt x="690" y="11990"/>
                </a:lnTo>
                <a:lnTo>
                  <a:pt x="801" y="11878"/>
                </a:lnTo>
                <a:lnTo>
                  <a:pt x="1025" y="11636"/>
                </a:lnTo>
                <a:lnTo>
                  <a:pt x="1174" y="11469"/>
                </a:lnTo>
                <a:lnTo>
                  <a:pt x="1230" y="11338"/>
                </a:lnTo>
                <a:lnTo>
                  <a:pt x="1323" y="11115"/>
                </a:lnTo>
                <a:lnTo>
                  <a:pt x="1360" y="11003"/>
                </a:lnTo>
                <a:lnTo>
                  <a:pt x="1360" y="10929"/>
                </a:lnTo>
                <a:lnTo>
                  <a:pt x="1360" y="10910"/>
                </a:lnTo>
                <a:close/>
                <a:moveTo>
                  <a:pt x="92495" y="11041"/>
                </a:moveTo>
                <a:lnTo>
                  <a:pt x="92365" y="11096"/>
                </a:lnTo>
                <a:lnTo>
                  <a:pt x="92216" y="11208"/>
                </a:lnTo>
                <a:lnTo>
                  <a:pt x="92048" y="11320"/>
                </a:lnTo>
                <a:lnTo>
                  <a:pt x="91751" y="11599"/>
                </a:lnTo>
                <a:lnTo>
                  <a:pt x="91583" y="11767"/>
                </a:lnTo>
                <a:lnTo>
                  <a:pt x="91360" y="12027"/>
                </a:lnTo>
                <a:lnTo>
                  <a:pt x="91266" y="12195"/>
                </a:lnTo>
                <a:lnTo>
                  <a:pt x="91248" y="12251"/>
                </a:lnTo>
                <a:lnTo>
                  <a:pt x="91248" y="12307"/>
                </a:lnTo>
                <a:lnTo>
                  <a:pt x="91266" y="12381"/>
                </a:lnTo>
                <a:lnTo>
                  <a:pt x="91304" y="12456"/>
                </a:lnTo>
                <a:lnTo>
                  <a:pt x="91341" y="12474"/>
                </a:lnTo>
                <a:lnTo>
                  <a:pt x="91415" y="12474"/>
                </a:lnTo>
                <a:lnTo>
                  <a:pt x="91453" y="12437"/>
                </a:lnTo>
                <a:lnTo>
                  <a:pt x="92030" y="11711"/>
                </a:lnTo>
                <a:lnTo>
                  <a:pt x="92551" y="11059"/>
                </a:lnTo>
                <a:lnTo>
                  <a:pt x="92533" y="11041"/>
                </a:lnTo>
                <a:close/>
                <a:moveTo>
                  <a:pt x="1527" y="11953"/>
                </a:moveTo>
                <a:lnTo>
                  <a:pt x="1490" y="11971"/>
                </a:lnTo>
                <a:lnTo>
                  <a:pt x="1378" y="12027"/>
                </a:lnTo>
                <a:lnTo>
                  <a:pt x="1248" y="12120"/>
                </a:lnTo>
                <a:lnTo>
                  <a:pt x="1118" y="12251"/>
                </a:lnTo>
                <a:lnTo>
                  <a:pt x="857" y="12530"/>
                </a:lnTo>
                <a:lnTo>
                  <a:pt x="708" y="12679"/>
                </a:lnTo>
                <a:lnTo>
                  <a:pt x="392" y="13070"/>
                </a:lnTo>
                <a:lnTo>
                  <a:pt x="224" y="13275"/>
                </a:lnTo>
                <a:lnTo>
                  <a:pt x="206" y="13312"/>
                </a:lnTo>
                <a:lnTo>
                  <a:pt x="206" y="13331"/>
                </a:lnTo>
                <a:lnTo>
                  <a:pt x="224" y="13312"/>
                </a:lnTo>
                <a:lnTo>
                  <a:pt x="522" y="13107"/>
                </a:lnTo>
                <a:lnTo>
                  <a:pt x="764" y="12921"/>
                </a:lnTo>
                <a:lnTo>
                  <a:pt x="1025" y="12698"/>
                </a:lnTo>
                <a:lnTo>
                  <a:pt x="1267" y="12474"/>
                </a:lnTo>
                <a:lnTo>
                  <a:pt x="1453" y="12269"/>
                </a:lnTo>
                <a:lnTo>
                  <a:pt x="1527" y="12176"/>
                </a:lnTo>
                <a:lnTo>
                  <a:pt x="1565" y="12083"/>
                </a:lnTo>
                <a:lnTo>
                  <a:pt x="1583" y="12027"/>
                </a:lnTo>
                <a:lnTo>
                  <a:pt x="1546" y="11971"/>
                </a:lnTo>
                <a:lnTo>
                  <a:pt x="1527" y="11953"/>
                </a:lnTo>
                <a:close/>
                <a:moveTo>
                  <a:pt x="92551" y="12214"/>
                </a:moveTo>
                <a:lnTo>
                  <a:pt x="92421" y="12251"/>
                </a:lnTo>
                <a:lnTo>
                  <a:pt x="92272" y="12344"/>
                </a:lnTo>
                <a:lnTo>
                  <a:pt x="92104" y="12456"/>
                </a:lnTo>
                <a:lnTo>
                  <a:pt x="91806" y="12716"/>
                </a:lnTo>
                <a:lnTo>
                  <a:pt x="91620" y="12884"/>
                </a:lnTo>
                <a:lnTo>
                  <a:pt x="91509" y="13014"/>
                </a:lnTo>
                <a:lnTo>
                  <a:pt x="91341" y="13256"/>
                </a:lnTo>
                <a:lnTo>
                  <a:pt x="91266" y="13368"/>
                </a:lnTo>
                <a:lnTo>
                  <a:pt x="91248" y="13442"/>
                </a:lnTo>
                <a:lnTo>
                  <a:pt x="91248" y="13480"/>
                </a:lnTo>
                <a:lnTo>
                  <a:pt x="91285" y="13498"/>
                </a:lnTo>
                <a:lnTo>
                  <a:pt x="91341" y="13480"/>
                </a:lnTo>
                <a:lnTo>
                  <a:pt x="91434" y="13405"/>
                </a:lnTo>
                <a:lnTo>
                  <a:pt x="91602" y="13275"/>
                </a:lnTo>
                <a:lnTo>
                  <a:pt x="92048" y="12865"/>
                </a:lnTo>
                <a:lnTo>
                  <a:pt x="92290" y="12642"/>
                </a:lnTo>
                <a:lnTo>
                  <a:pt x="92477" y="12456"/>
                </a:lnTo>
                <a:lnTo>
                  <a:pt x="92588" y="12307"/>
                </a:lnTo>
                <a:lnTo>
                  <a:pt x="92626" y="12251"/>
                </a:lnTo>
                <a:lnTo>
                  <a:pt x="92626" y="12232"/>
                </a:lnTo>
                <a:lnTo>
                  <a:pt x="92588" y="12214"/>
                </a:lnTo>
                <a:close/>
                <a:moveTo>
                  <a:pt x="1788" y="12958"/>
                </a:moveTo>
                <a:lnTo>
                  <a:pt x="1751" y="12977"/>
                </a:lnTo>
                <a:lnTo>
                  <a:pt x="1676" y="12995"/>
                </a:lnTo>
                <a:lnTo>
                  <a:pt x="1546" y="13070"/>
                </a:lnTo>
                <a:lnTo>
                  <a:pt x="1416" y="13163"/>
                </a:lnTo>
                <a:lnTo>
                  <a:pt x="1155" y="13405"/>
                </a:lnTo>
                <a:lnTo>
                  <a:pt x="1006" y="13573"/>
                </a:lnTo>
                <a:lnTo>
                  <a:pt x="839" y="13722"/>
                </a:lnTo>
                <a:lnTo>
                  <a:pt x="578" y="14001"/>
                </a:lnTo>
                <a:lnTo>
                  <a:pt x="448" y="14150"/>
                </a:lnTo>
                <a:lnTo>
                  <a:pt x="354" y="14280"/>
                </a:lnTo>
                <a:lnTo>
                  <a:pt x="299" y="14392"/>
                </a:lnTo>
                <a:lnTo>
                  <a:pt x="299" y="14429"/>
                </a:lnTo>
                <a:lnTo>
                  <a:pt x="317" y="14448"/>
                </a:lnTo>
                <a:lnTo>
                  <a:pt x="354" y="14448"/>
                </a:lnTo>
                <a:lnTo>
                  <a:pt x="429" y="14410"/>
                </a:lnTo>
                <a:lnTo>
                  <a:pt x="615" y="14280"/>
                </a:lnTo>
                <a:lnTo>
                  <a:pt x="894" y="14075"/>
                </a:lnTo>
                <a:lnTo>
                  <a:pt x="1174" y="13815"/>
                </a:lnTo>
                <a:lnTo>
                  <a:pt x="1472" y="13554"/>
                </a:lnTo>
                <a:lnTo>
                  <a:pt x="1695" y="13312"/>
                </a:lnTo>
                <a:lnTo>
                  <a:pt x="1788" y="13200"/>
                </a:lnTo>
                <a:lnTo>
                  <a:pt x="1844" y="13126"/>
                </a:lnTo>
                <a:lnTo>
                  <a:pt x="1881" y="13051"/>
                </a:lnTo>
                <a:lnTo>
                  <a:pt x="1881" y="13014"/>
                </a:lnTo>
                <a:lnTo>
                  <a:pt x="1844" y="12977"/>
                </a:lnTo>
                <a:lnTo>
                  <a:pt x="1788" y="12958"/>
                </a:lnTo>
                <a:close/>
                <a:moveTo>
                  <a:pt x="92514" y="13331"/>
                </a:moveTo>
                <a:lnTo>
                  <a:pt x="92477" y="13349"/>
                </a:lnTo>
                <a:lnTo>
                  <a:pt x="92346" y="13386"/>
                </a:lnTo>
                <a:lnTo>
                  <a:pt x="92197" y="13461"/>
                </a:lnTo>
                <a:lnTo>
                  <a:pt x="92030" y="13573"/>
                </a:lnTo>
                <a:lnTo>
                  <a:pt x="91732" y="13777"/>
                </a:lnTo>
                <a:lnTo>
                  <a:pt x="91546" y="13926"/>
                </a:lnTo>
                <a:lnTo>
                  <a:pt x="91490" y="14001"/>
                </a:lnTo>
                <a:lnTo>
                  <a:pt x="91415" y="14094"/>
                </a:lnTo>
                <a:lnTo>
                  <a:pt x="91360" y="14224"/>
                </a:lnTo>
                <a:lnTo>
                  <a:pt x="91304" y="14355"/>
                </a:lnTo>
                <a:lnTo>
                  <a:pt x="91266" y="14466"/>
                </a:lnTo>
                <a:lnTo>
                  <a:pt x="91266" y="14541"/>
                </a:lnTo>
                <a:lnTo>
                  <a:pt x="91285" y="14559"/>
                </a:lnTo>
                <a:lnTo>
                  <a:pt x="91322" y="14541"/>
                </a:lnTo>
                <a:lnTo>
                  <a:pt x="91415" y="14485"/>
                </a:lnTo>
                <a:lnTo>
                  <a:pt x="92011" y="13908"/>
                </a:lnTo>
                <a:lnTo>
                  <a:pt x="92384" y="13535"/>
                </a:lnTo>
                <a:lnTo>
                  <a:pt x="92495" y="13405"/>
                </a:lnTo>
                <a:lnTo>
                  <a:pt x="92533" y="13349"/>
                </a:lnTo>
                <a:lnTo>
                  <a:pt x="92514" y="13331"/>
                </a:lnTo>
                <a:close/>
                <a:moveTo>
                  <a:pt x="1639" y="14206"/>
                </a:moveTo>
                <a:lnTo>
                  <a:pt x="1546" y="14262"/>
                </a:lnTo>
                <a:lnTo>
                  <a:pt x="1360" y="14392"/>
                </a:lnTo>
                <a:lnTo>
                  <a:pt x="1118" y="14559"/>
                </a:lnTo>
                <a:lnTo>
                  <a:pt x="857" y="14764"/>
                </a:lnTo>
                <a:lnTo>
                  <a:pt x="634" y="14969"/>
                </a:lnTo>
                <a:lnTo>
                  <a:pt x="448" y="15155"/>
                </a:lnTo>
                <a:lnTo>
                  <a:pt x="373" y="15230"/>
                </a:lnTo>
                <a:lnTo>
                  <a:pt x="336" y="15304"/>
                </a:lnTo>
                <a:lnTo>
                  <a:pt x="336" y="15360"/>
                </a:lnTo>
                <a:lnTo>
                  <a:pt x="354" y="15397"/>
                </a:lnTo>
                <a:lnTo>
                  <a:pt x="448" y="15397"/>
                </a:lnTo>
                <a:lnTo>
                  <a:pt x="559" y="15360"/>
                </a:lnTo>
                <a:lnTo>
                  <a:pt x="690" y="15267"/>
                </a:lnTo>
                <a:lnTo>
                  <a:pt x="820" y="15155"/>
                </a:lnTo>
                <a:lnTo>
                  <a:pt x="1081" y="14932"/>
                </a:lnTo>
                <a:lnTo>
                  <a:pt x="1230" y="14783"/>
                </a:lnTo>
                <a:lnTo>
                  <a:pt x="1341" y="14671"/>
                </a:lnTo>
                <a:lnTo>
                  <a:pt x="1546" y="14466"/>
                </a:lnTo>
                <a:lnTo>
                  <a:pt x="1639" y="14355"/>
                </a:lnTo>
                <a:lnTo>
                  <a:pt x="1695" y="14262"/>
                </a:lnTo>
                <a:lnTo>
                  <a:pt x="1714" y="14243"/>
                </a:lnTo>
                <a:lnTo>
                  <a:pt x="1695" y="14224"/>
                </a:lnTo>
                <a:lnTo>
                  <a:pt x="1676" y="14206"/>
                </a:lnTo>
                <a:close/>
                <a:moveTo>
                  <a:pt x="92477" y="14429"/>
                </a:moveTo>
                <a:lnTo>
                  <a:pt x="92216" y="14615"/>
                </a:lnTo>
                <a:lnTo>
                  <a:pt x="91751" y="14969"/>
                </a:lnTo>
                <a:lnTo>
                  <a:pt x="91527" y="15155"/>
                </a:lnTo>
                <a:lnTo>
                  <a:pt x="91360" y="15341"/>
                </a:lnTo>
                <a:lnTo>
                  <a:pt x="91285" y="15416"/>
                </a:lnTo>
                <a:lnTo>
                  <a:pt x="91248" y="15490"/>
                </a:lnTo>
                <a:lnTo>
                  <a:pt x="91229" y="15528"/>
                </a:lnTo>
                <a:lnTo>
                  <a:pt x="91248" y="15583"/>
                </a:lnTo>
                <a:lnTo>
                  <a:pt x="91304" y="15602"/>
                </a:lnTo>
                <a:lnTo>
                  <a:pt x="91378" y="15602"/>
                </a:lnTo>
                <a:lnTo>
                  <a:pt x="91471" y="15565"/>
                </a:lnTo>
                <a:lnTo>
                  <a:pt x="91546" y="15509"/>
                </a:lnTo>
                <a:lnTo>
                  <a:pt x="91751" y="15341"/>
                </a:lnTo>
                <a:lnTo>
                  <a:pt x="91955" y="15118"/>
                </a:lnTo>
                <a:lnTo>
                  <a:pt x="92142" y="14876"/>
                </a:lnTo>
                <a:lnTo>
                  <a:pt x="92309" y="14652"/>
                </a:lnTo>
                <a:lnTo>
                  <a:pt x="92477" y="14429"/>
                </a:lnTo>
                <a:close/>
                <a:moveTo>
                  <a:pt x="1490" y="15267"/>
                </a:moveTo>
                <a:lnTo>
                  <a:pt x="1397" y="15323"/>
                </a:lnTo>
                <a:lnTo>
                  <a:pt x="1230" y="15472"/>
                </a:lnTo>
                <a:lnTo>
                  <a:pt x="801" y="15863"/>
                </a:lnTo>
                <a:lnTo>
                  <a:pt x="578" y="16086"/>
                </a:lnTo>
                <a:lnTo>
                  <a:pt x="392" y="16272"/>
                </a:lnTo>
                <a:lnTo>
                  <a:pt x="280" y="16421"/>
                </a:lnTo>
                <a:lnTo>
                  <a:pt x="261" y="16477"/>
                </a:lnTo>
                <a:lnTo>
                  <a:pt x="261" y="16514"/>
                </a:lnTo>
                <a:lnTo>
                  <a:pt x="299" y="16533"/>
                </a:lnTo>
                <a:lnTo>
                  <a:pt x="336" y="16552"/>
                </a:lnTo>
                <a:lnTo>
                  <a:pt x="410" y="16552"/>
                </a:lnTo>
                <a:lnTo>
                  <a:pt x="503" y="16533"/>
                </a:lnTo>
                <a:lnTo>
                  <a:pt x="615" y="16458"/>
                </a:lnTo>
                <a:lnTo>
                  <a:pt x="745" y="16365"/>
                </a:lnTo>
                <a:lnTo>
                  <a:pt x="857" y="16254"/>
                </a:lnTo>
                <a:lnTo>
                  <a:pt x="1099" y="15993"/>
                </a:lnTo>
                <a:lnTo>
                  <a:pt x="1304" y="15714"/>
                </a:lnTo>
                <a:lnTo>
                  <a:pt x="1453" y="15453"/>
                </a:lnTo>
                <a:lnTo>
                  <a:pt x="1509" y="15360"/>
                </a:lnTo>
                <a:lnTo>
                  <a:pt x="1527" y="15304"/>
                </a:lnTo>
                <a:lnTo>
                  <a:pt x="1527" y="15267"/>
                </a:lnTo>
                <a:close/>
                <a:moveTo>
                  <a:pt x="92309" y="15379"/>
                </a:moveTo>
                <a:lnTo>
                  <a:pt x="92197" y="15434"/>
                </a:lnTo>
                <a:lnTo>
                  <a:pt x="92048" y="15546"/>
                </a:lnTo>
                <a:lnTo>
                  <a:pt x="91881" y="15676"/>
                </a:lnTo>
                <a:lnTo>
                  <a:pt x="91583" y="15974"/>
                </a:lnTo>
                <a:lnTo>
                  <a:pt x="91397" y="16161"/>
                </a:lnTo>
                <a:lnTo>
                  <a:pt x="91285" y="16309"/>
                </a:lnTo>
                <a:lnTo>
                  <a:pt x="91118" y="16570"/>
                </a:lnTo>
                <a:lnTo>
                  <a:pt x="91062" y="16700"/>
                </a:lnTo>
                <a:lnTo>
                  <a:pt x="91024" y="16794"/>
                </a:lnTo>
                <a:lnTo>
                  <a:pt x="91024" y="16812"/>
                </a:lnTo>
                <a:lnTo>
                  <a:pt x="91043" y="16831"/>
                </a:lnTo>
                <a:lnTo>
                  <a:pt x="91080" y="16831"/>
                </a:lnTo>
                <a:lnTo>
                  <a:pt x="91136" y="16812"/>
                </a:lnTo>
                <a:lnTo>
                  <a:pt x="91248" y="16738"/>
                </a:lnTo>
                <a:lnTo>
                  <a:pt x="91434" y="16570"/>
                </a:lnTo>
                <a:lnTo>
                  <a:pt x="91881" y="16105"/>
                </a:lnTo>
                <a:lnTo>
                  <a:pt x="92104" y="15863"/>
                </a:lnTo>
                <a:lnTo>
                  <a:pt x="92272" y="15639"/>
                </a:lnTo>
                <a:lnTo>
                  <a:pt x="92384" y="15472"/>
                </a:lnTo>
                <a:lnTo>
                  <a:pt x="92402" y="15416"/>
                </a:lnTo>
                <a:lnTo>
                  <a:pt x="92402" y="15397"/>
                </a:lnTo>
                <a:lnTo>
                  <a:pt x="92365" y="15379"/>
                </a:lnTo>
                <a:close/>
                <a:moveTo>
                  <a:pt x="1509" y="16272"/>
                </a:moveTo>
                <a:lnTo>
                  <a:pt x="1397" y="16365"/>
                </a:lnTo>
                <a:lnTo>
                  <a:pt x="1230" y="16533"/>
                </a:lnTo>
                <a:lnTo>
                  <a:pt x="801" y="17017"/>
                </a:lnTo>
                <a:lnTo>
                  <a:pt x="410" y="17482"/>
                </a:lnTo>
                <a:lnTo>
                  <a:pt x="280" y="17613"/>
                </a:lnTo>
                <a:lnTo>
                  <a:pt x="224" y="17669"/>
                </a:lnTo>
                <a:lnTo>
                  <a:pt x="261" y="17687"/>
                </a:lnTo>
                <a:lnTo>
                  <a:pt x="299" y="17687"/>
                </a:lnTo>
                <a:lnTo>
                  <a:pt x="410" y="17631"/>
                </a:lnTo>
                <a:lnTo>
                  <a:pt x="559" y="17538"/>
                </a:lnTo>
                <a:lnTo>
                  <a:pt x="708" y="17427"/>
                </a:lnTo>
                <a:lnTo>
                  <a:pt x="1025" y="17166"/>
                </a:lnTo>
                <a:lnTo>
                  <a:pt x="1192" y="16998"/>
                </a:lnTo>
                <a:lnTo>
                  <a:pt x="1304" y="16849"/>
                </a:lnTo>
                <a:lnTo>
                  <a:pt x="1472" y="16570"/>
                </a:lnTo>
                <a:lnTo>
                  <a:pt x="1546" y="16440"/>
                </a:lnTo>
                <a:lnTo>
                  <a:pt x="1583" y="16347"/>
                </a:lnTo>
                <a:lnTo>
                  <a:pt x="1583" y="16309"/>
                </a:lnTo>
                <a:lnTo>
                  <a:pt x="1583" y="16272"/>
                </a:lnTo>
                <a:close/>
                <a:moveTo>
                  <a:pt x="92328" y="16626"/>
                </a:moveTo>
                <a:lnTo>
                  <a:pt x="92253" y="16645"/>
                </a:lnTo>
                <a:lnTo>
                  <a:pt x="92179" y="16700"/>
                </a:lnTo>
                <a:lnTo>
                  <a:pt x="92011" y="16831"/>
                </a:lnTo>
                <a:lnTo>
                  <a:pt x="91806" y="16998"/>
                </a:lnTo>
                <a:lnTo>
                  <a:pt x="91639" y="17203"/>
                </a:lnTo>
                <a:lnTo>
                  <a:pt x="91471" y="17389"/>
                </a:lnTo>
                <a:lnTo>
                  <a:pt x="91360" y="17576"/>
                </a:lnTo>
                <a:lnTo>
                  <a:pt x="91341" y="17631"/>
                </a:lnTo>
                <a:lnTo>
                  <a:pt x="91322" y="17687"/>
                </a:lnTo>
                <a:lnTo>
                  <a:pt x="91341" y="17724"/>
                </a:lnTo>
                <a:lnTo>
                  <a:pt x="91453" y="17724"/>
                </a:lnTo>
                <a:lnTo>
                  <a:pt x="91527" y="17687"/>
                </a:lnTo>
                <a:lnTo>
                  <a:pt x="91676" y="17557"/>
                </a:lnTo>
                <a:lnTo>
                  <a:pt x="91844" y="17371"/>
                </a:lnTo>
                <a:lnTo>
                  <a:pt x="91993" y="17185"/>
                </a:lnTo>
                <a:lnTo>
                  <a:pt x="92142" y="16980"/>
                </a:lnTo>
                <a:lnTo>
                  <a:pt x="92235" y="16794"/>
                </a:lnTo>
                <a:lnTo>
                  <a:pt x="92309" y="16682"/>
                </a:lnTo>
                <a:lnTo>
                  <a:pt x="92328" y="16626"/>
                </a:lnTo>
                <a:close/>
                <a:moveTo>
                  <a:pt x="1397" y="17576"/>
                </a:moveTo>
                <a:lnTo>
                  <a:pt x="1323" y="17594"/>
                </a:lnTo>
                <a:lnTo>
                  <a:pt x="1230" y="17631"/>
                </a:lnTo>
                <a:lnTo>
                  <a:pt x="1025" y="17780"/>
                </a:lnTo>
                <a:lnTo>
                  <a:pt x="820" y="17967"/>
                </a:lnTo>
                <a:lnTo>
                  <a:pt x="429" y="18357"/>
                </a:lnTo>
                <a:lnTo>
                  <a:pt x="243" y="18562"/>
                </a:lnTo>
                <a:lnTo>
                  <a:pt x="503" y="18413"/>
                </a:lnTo>
                <a:lnTo>
                  <a:pt x="950" y="18115"/>
                </a:lnTo>
                <a:lnTo>
                  <a:pt x="1192" y="17967"/>
                </a:lnTo>
                <a:lnTo>
                  <a:pt x="1378" y="17818"/>
                </a:lnTo>
                <a:lnTo>
                  <a:pt x="1453" y="17743"/>
                </a:lnTo>
                <a:lnTo>
                  <a:pt x="1490" y="17687"/>
                </a:lnTo>
                <a:lnTo>
                  <a:pt x="1509" y="17631"/>
                </a:lnTo>
                <a:lnTo>
                  <a:pt x="1509" y="17594"/>
                </a:lnTo>
                <a:lnTo>
                  <a:pt x="1453" y="17576"/>
                </a:lnTo>
                <a:close/>
                <a:moveTo>
                  <a:pt x="92514" y="17669"/>
                </a:moveTo>
                <a:lnTo>
                  <a:pt x="92458" y="17687"/>
                </a:lnTo>
                <a:lnTo>
                  <a:pt x="92309" y="17799"/>
                </a:lnTo>
                <a:lnTo>
                  <a:pt x="92123" y="17948"/>
                </a:lnTo>
                <a:lnTo>
                  <a:pt x="91918" y="18153"/>
                </a:lnTo>
                <a:lnTo>
                  <a:pt x="91527" y="18544"/>
                </a:lnTo>
                <a:lnTo>
                  <a:pt x="91322" y="18786"/>
                </a:lnTo>
                <a:lnTo>
                  <a:pt x="91304" y="18804"/>
                </a:lnTo>
                <a:lnTo>
                  <a:pt x="91341" y="18804"/>
                </a:lnTo>
                <a:lnTo>
                  <a:pt x="91490" y="18730"/>
                </a:lnTo>
                <a:lnTo>
                  <a:pt x="91713" y="18581"/>
                </a:lnTo>
                <a:lnTo>
                  <a:pt x="91974" y="18376"/>
                </a:lnTo>
                <a:lnTo>
                  <a:pt x="92235" y="18171"/>
                </a:lnTo>
                <a:lnTo>
                  <a:pt x="92458" y="17948"/>
                </a:lnTo>
                <a:lnTo>
                  <a:pt x="92533" y="17855"/>
                </a:lnTo>
                <a:lnTo>
                  <a:pt x="92570" y="17780"/>
                </a:lnTo>
                <a:lnTo>
                  <a:pt x="92570" y="17706"/>
                </a:lnTo>
                <a:lnTo>
                  <a:pt x="92570" y="17687"/>
                </a:lnTo>
                <a:lnTo>
                  <a:pt x="92551" y="17669"/>
                </a:lnTo>
                <a:close/>
                <a:moveTo>
                  <a:pt x="1490" y="18506"/>
                </a:moveTo>
                <a:lnTo>
                  <a:pt x="1453" y="18525"/>
                </a:lnTo>
                <a:lnTo>
                  <a:pt x="1248" y="18618"/>
                </a:lnTo>
                <a:lnTo>
                  <a:pt x="987" y="18804"/>
                </a:lnTo>
                <a:lnTo>
                  <a:pt x="671" y="19009"/>
                </a:lnTo>
                <a:lnTo>
                  <a:pt x="373" y="19251"/>
                </a:lnTo>
                <a:lnTo>
                  <a:pt x="261" y="19363"/>
                </a:lnTo>
                <a:lnTo>
                  <a:pt x="150" y="19475"/>
                </a:lnTo>
                <a:lnTo>
                  <a:pt x="57" y="19586"/>
                </a:lnTo>
                <a:lnTo>
                  <a:pt x="19" y="19679"/>
                </a:lnTo>
                <a:lnTo>
                  <a:pt x="1" y="19772"/>
                </a:lnTo>
                <a:lnTo>
                  <a:pt x="19" y="19810"/>
                </a:lnTo>
                <a:lnTo>
                  <a:pt x="38" y="19828"/>
                </a:lnTo>
                <a:lnTo>
                  <a:pt x="75" y="19847"/>
                </a:lnTo>
                <a:lnTo>
                  <a:pt x="131" y="19828"/>
                </a:lnTo>
                <a:lnTo>
                  <a:pt x="299" y="19717"/>
                </a:lnTo>
                <a:lnTo>
                  <a:pt x="522" y="19530"/>
                </a:lnTo>
                <a:lnTo>
                  <a:pt x="783" y="19307"/>
                </a:lnTo>
                <a:lnTo>
                  <a:pt x="1043" y="19084"/>
                </a:lnTo>
                <a:lnTo>
                  <a:pt x="1267" y="18842"/>
                </a:lnTo>
                <a:lnTo>
                  <a:pt x="1434" y="18655"/>
                </a:lnTo>
                <a:lnTo>
                  <a:pt x="1490" y="18581"/>
                </a:lnTo>
                <a:lnTo>
                  <a:pt x="1509" y="18525"/>
                </a:lnTo>
                <a:lnTo>
                  <a:pt x="1509" y="18506"/>
                </a:lnTo>
                <a:close/>
                <a:moveTo>
                  <a:pt x="92477" y="18842"/>
                </a:moveTo>
                <a:lnTo>
                  <a:pt x="92365" y="18879"/>
                </a:lnTo>
                <a:lnTo>
                  <a:pt x="92197" y="18953"/>
                </a:lnTo>
                <a:lnTo>
                  <a:pt x="92030" y="19065"/>
                </a:lnTo>
                <a:lnTo>
                  <a:pt x="91713" y="19270"/>
                </a:lnTo>
                <a:lnTo>
                  <a:pt x="91546" y="19400"/>
                </a:lnTo>
                <a:lnTo>
                  <a:pt x="91509" y="19456"/>
                </a:lnTo>
                <a:lnTo>
                  <a:pt x="91453" y="19530"/>
                </a:lnTo>
                <a:lnTo>
                  <a:pt x="91341" y="19735"/>
                </a:lnTo>
                <a:lnTo>
                  <a:pt x="91304" y="19828"/>
                </a:lnTo>
                <a:lnTo>
                  <a:pt x="91304" y="19884"/>
                </a:lnTo>
                <a:lnTo>
                  <a:pt x="91304" y="19903"/>
                </a:lnTo>
                <a:lnTo>
                  <a:pt x="91322" y="19903"/>
                </a:lnTo>
                <a:lnTo>
                  <a:pt x="91415" y="19847"/>
                </a:lnTo>
                <a:lnTo>
                  <a:pt x="92011" y="19344"/>
                </a:lnTo>
                <a:lnTo>
                  <a:pt x="92384" y="19028"/>
                </a:lnTo>
                <a:lnTo>
                  <a:pt x="92495" y="18916"/>
                </a:lnTo>
                <a:lnTo>
                  <a:pt x="92551" y="18860"/>
                </a:lnTo>
                <a:lnTo>
                  <a:pt x="92514" y="18842"/>
                </a:lnTo>
                <a:close/>
                <a:moveTo>
                  <a:pt x="92439" y="19977"/>
                </a:moveTo>
                <a:lnTo>
                  <a:pt x="92309" y="19996"/>
                </a:lnTo>
                <a:lnTo>
                  <a:pt x="92142" y="20070"/>
                </a:lnTo>
                <a:lnTo>
                  <a:pt x="91974" y="20163"/>
                </a:lnTo>
                <a:lnTo>
                  <a:pt x="91788" y="20275"/>
                </a:lnTo>
                <a:lnTo>
                  <a:pt x="91639" y="20405"/>
                </a:lnTo>
                <a:lnTo>
                  <a:pt x="91490" y="20554"/>
                </a:lnTo>
                <a:lnTo>
                  <a:pt x="91378" y="20685"/>
                </a:lnTo>
                <a:lnTo>
                  <a:pt x="91304" y="20796"/>
                </a:lnTo>
                <a:lnTo>
                  <a:pt x="91285" y="20852"/>
                </a:lnTo>
                <a:lnTo>
                  <a:pt x="91304" y="20871"/>
                </a:lnTo>
                <a:lnTo>
                  <a:pt x="91360" y="20871"/>
                </a:lnTo>
                <a:lnTo>
                  <a:pt x="91434" y="20834"/>
                </a:lnTo>
                <a:lnTo>
                  <a:pt x="91639" y="20703"/>
                </a:lnTo>
                <a:lnTo>
                  <a:pt x="91862" y="20536"/>
                </a:lnTo>
                <a:lnTo>
                  <a:pt x="92104" y="20331"/>
                </a:lnTo>
                <a:lnTo>
                  <a:pt x="92290" y="20163"/>
                </a:lnTo>
                <a:lnTo>
                  <a:pt x="92421" y="20033"/>
                </a:lnTo>
                <a:lnTo>
                  <a:pt x="92458" y="19996"/>
                </a:lnTo>
                <a:lnTo>
                  <a:pt x="92439" y="19977"/>
                </a:lnTo>
                <a:close/>
                <a:moveTo>
                  <a:pt x="1509" y="19530"/>
                </a:moveTo>
                <a:lnTo>
                  <a:pt x="1490" y="19549"/>
                </a:lnTo>
                <a:lnTo>
                  <a:pt x="1378" y="19624"/>
                </a:lnTo>
                <a:lnTo>
                  <a:pt x="1211" y="19791"/>
                </a:lnTo>
                <a:lnTo>
                  <a:pt x="764" y="20257"/>
                </a:lnTo>
                <a:lnTo>
                  <a:pt x="373" y="20703"/>
                </a:lnTo>
                <a:lnTo>
                  <a:pt x="261" y="20852"/>
                </a:lnTo>
                <a:lnTo>
                  <a:pt x="224" y="20908"/>
                </a:lnTo>
                <a:lnTo>
                  <a:pt x="224" y="20927"/>
                </a:lnTo>
                <a:lnTo>
                  <a:pt x="261" y="20945"/>
                </a:lnTo>
                <a:lnTo>
                  <a:pt x="299" y="20945"/>
                </a:lnTo>
                <a:lnTo>
                  <a:pt x="410" y="20890"/>
                </a:lnTo>
                <a:lnTo>
                  <a:pt x="559" y="20796"/>
                </a:lnTo>
                <a:lnTo>
                  <a:pt x="690" y="20666"/>
                </a:lnTo>
                <a:lnTo>
                  <a:pt x="969" y="20405"/>
                </a:lnTo>
                <a:lnTo>
                  <a:pt x="1118" y="20238"/>
                </a:lnTo>
                <a:lnTo>
                  <a:pt x="1248" y="20070"/>
                </a:lnTo>
                <a:lnTo>
                  <a:pt x="1397" y="19810"/>
                </a:lnTo>
                <a:lnTo>
                  <a:pt x="1527" y="19586"/>
                </a:lnTo>
                <a:lnTo>
                  <a:pt x="1527" y="19530"/>
                </a:lnTo>
                <a:close/>
                <a:moveTo>
                  <a:pt x="1360" y="20666"/>
                </a:moveTo>
                <a:lnTo>
                  <a:pt x="1267" y="20741"/>
                </a:lnTo>
                <a:lnTo>
                  <a:pt x="1174" y="20852"/>
                </a:lnTo>
                <a:lnTo>
                  <a:pt x="1062" y="20983"/>
                </a:lnTo>
                <a:lnTo>
                  <a:pt x="857" y="21262"/>
                </a:lnTo>
                <a:lnTo>
                  <a:pt x="727" y="21411"/>
                </a:lnTo>
                <a:lnTo>
                  <a:pt x="615" y="21523"/>
                </a:lnTo>
                <a:lnTo>
                  <a:pt x="392" y="21746"/>
                </a:lnTo>
                <a:lnTo>
                  <a:pt x="299" y="21858"/>
                </a:lnTo>
                <a:lnTo>
                  <a:pt x="224" y="21932"/>
                </a:lnTo>
                <a:lnTo>
                  <a:pt x="206" y="21969"/>
                </a:lnTo>
                <a:lnTo>
                  <a:pt x="224" y="21988"/>
                </a:lnTo>
                <a:lnTo>
                  <a:pt x="280" y="21988"/>
                </a:lnTo>
                <a:lnTo>
                  <a:pt x="392" y="21914"/>
                </a:lnTo>
                <a:lnTo>
                  <a:pt x="615" y="21783"/>
                </a:lnTo>
                <a:lnTo>
                  <a:pt x="857" y="21597"/>
                </a:lnTo>
                <a:lnTo>
                  <a:pt x="1118" y="21374"/>
                </a:lnTo>
                <a:lnTo>
                  <a:pt x="1341" y="21150"/>
                </a:lnTo>
                <a:lnTo>
                  <a:pt x="1434" y="21038"/>
                </a:lnTo>
                <a:lnTo>
                  <a:pt x="1490" y="20945"/>
                </a:lnTo>
                <a:lnTo>
                  <a:pt x="1527" y="20852"/>
                </a:lnTo>
                <a:lnTo>
                  <a:pt x="1546" y="20778"/>
                </a:lnTo>
                <a:lnTo>
                  <a:pt x="1509" y="20703"/>
                </a:lnTo>
                <a:lnTo>
                  <a:pt x="1434" y="20666"/>
                </a:lnTo>
                <a:close/>
                <a:moveTo>
                  <a:pt x="92421" y="20871"/>
                </a:moveTo>
                <a:lnTo>
                  <a:pt x="92290" y="20908"/>
                </a:lnTo>
                <a:lnTo>
                  <a:pt x="92142" y="21001"/>
                </a:lnTo>
                <a:lnTo>
                  <a:pt x="91974" y="21113"/>
                </a:lnTo>
                <a:lnTo>
                  <a:pt x="91676" y="21374"/>
                </a:lnTo>
                <a:lnTo>
                  <a:pt x="91509" y="21504"/>
                </a:lnTo>
                <a:lnTo>
                  <a:pt x="91397" y="21671"/>
                </a:lnTo>
                <a:lnTo>
                  <a:pt x="91229" y="21932"/>
                </a:lnTo>
                <a:lnTo>
                  <a:pt x="91155" y="22044"/>
                </a:lnTo>
                <a:lnTo>
                  <a:pt x="91118" y="22137"/>
                </a:lnTo>
                <a:lnTo>
                  <a:pt x="91118" y="22174"/>
                </a:lnTo>
                <a:lnTo>
                  <a:pt x="91118" y="22193"/>
                </a:lnTo>
                <a:lnTo>
                  <a:pt x="91136" y="22193"/>
                </a:lnTo>
                <a:lnTo>
                  <a:pt x="91173" y="22174"/>
                </a:lnTo>
                <a:lnTo>
                  <a:pt x="91434" y="21951"/>
                </a:lnTo>
                <a:lnTo>
                  <a:pt x="91899" y="21523"/>
                </a:lnTo>
                <a:lnTo>
                  <a:pt x="92328" y="21094"/>
                </a:lnTo>
                <a:lnTo>
                  <a:pt x="92458" y="20945"/>
                </a:lnTo>
                <a:lnTo>
                  <a:pt x="92495" y="20890"/>
                </a:lnTo>
                <a:lnTo>
                  <a:pt x="92458" y="20871"/>
                </a:lnTo>
                <a:close/>
                <a:moveTo>
                  <a:pt x="1583" y="21820"/>
                </a:moveTo>
                <a:lnTo>
                  <a:pt x="1472" y="21858"/>
                </a:lnTo>
                <a:lnTo>
                  <a:pt x="1341" y="21932"/>
                </a:lnTo>
                <a:lnTo>
                  <a:pt x="1192" y="22025"/>
                </a:lnTo>
                <a:lnTo>
                  <a:pt x="932" y="22249"/>
                </a:lnTo>
                <a:lnTo>
                  <a:pt x="783" y="22379"/>
                </a:lnTo>
                <a:lnTo>
                  <a:pt x="652" y="22509"/>
                </a:lnTo>
                <a:lnTo>
                  <a:pt x="448" y="22733"/>
                </a:lnTo>
                <a:lnTo>
                  <a:pt x="280" y="22938"/>
                </a:lnTo>
                <a:lnTo>
                  <a:pt x="243" y="22993"/>
                </a:lnTo>
                <a:lnTo>
                  <a:pt x="261" y="22993"/>
                </a:lnTo>
                <a:lnTo>
                  <a:pt x="541" y="22807"/>
                </a:lnTo>
                <a:lnTo>
                  <a:pt x="1062" y="22472"/>
                </a:lnTo>
                <a:lnTo>
                  <a:pt x="1304" y="22286"/>
                </a:lnTo>
                <a:lnTo>
                  <a:pt x="1509" y="22100"/>
                </a:lnTo>
                <a:lnTo>
                  <a:pt x="1583" y="22025"/>
                </a:lnTo>
                <a:lnTo>
                  <a:pt x="1639" y="21951"/>
                </a:lnTo>
                <a:lnTo>
                  <a:pt x="1658" y="21895"/>
                </a:lnTo>
                <a:lnTo>
                  <a:pt x="1658" y="21839"/>
                </a:lnTo>
                <a:lnTo>
                  <a:pt x="1621" y="21820"/>
                </a:lnTo>
                <a:close/>
                <a:moveTo>
                  <a:pt x="92272" y="22044"/>
                </a:moveTo>
                <a:lnTo>
                  <a:pt x="92197" y="22062"/>
                </a:lnTo>
                <a:lnTo>
                  <a:pt x="92086" y="22118"/>
                </a:lnTo>
                <a:lnTo>
                  <a:pt x="91993" y="22193"/>
                </a:lnTo>
                <a:lnTo>
                  <a:pt x="91881" y="22286"/>
                </a:lnTo>
                <a:lnTo>
                  <a:pt x="91657" y="22509"/>
                </a:lnTo>
                <a:lnTo>
                  <a:pt x="91453" y="22751"/>
                </a:lnTo>
                <a:lnTo>
                  <a:pt x="91304" y="22956"/>
                </a:lnTo>
                <a:lnTo>
                  <a:pt x="91266" y="23049"/>
                </a:lnTo>
                <a:lnTo>
                  <a:pt x="91266" y="23105"/>
                </a:lnTo>
                <a:lnTo>
                  <a:pt x="91285" y="23124"/>
                </a:lnTo>
                <a:lnTo>
                  <a:pt x="91322" y="23124"/>
                </a:lnTo>
                <a:lnTo>
                  <a:pt x="91415" y="23086"/>
                </a:lnTo>
                <a:lnTo>
                  <a:pt x="91564" y="22975"/>
                </a:lnTo>
                <a:lnTo>
                  <a:pt x="91937" y="22640"/>
                </a:lnTo>
                <a:lnTo>
                  <a:pt x="92123" y="22472"/>
                </a:lnTo>
                <a:lnTo>
                  <a:pt x="92272" y="22305"/>
                </a:lnTo>
                <a:lnTo>
                  <a:pt x="92384" y="22193"/>
                </a:lnTo>
                <a:lnTo>
                  <a:pt x="92402" y="22137"/>
                </a:lnTo>
                <a:lnTo>
                  <a:pt x="92402" y="22100"/>
                </a:lnTo>
                <a:lnTo>
                  <a:pt x="92384" y="22081"/>
                </a:lnTo>
                <a:lnTo>
                  <a:pt x="92346" y="22062"/>
                </a:lnTo>
                <a:lnTo>
                  <a:pt x="92272" y="22044"/>
                </a:lnTo>
                <a:close/>
                <a:moveTo>
                  <a:pt x="1509" y="22900"/>
                </a:moveTo>
                <a:lnTo>
                  <a:pt x="1472" y="22919"/>
                </a:lnTo>
                <a:lnTo>
                  <a:pt x="1360" y="22975"/>
                </a:lnTo>
                <a:lnTo>
                  <a:pt x="1230" y="23068"/>
                </a:lnTo>
                <a:lnTo>
                  <a:pt x="1081" y="23180"/>
                </a:lnTo>
                <a:lnTo>
                  <a:pt x="839" y="23403"/>
                </a:lnTo>
                <a:lnTo>
                  <a:pt x="671" y="23571"/>
                </a:lnTo>
                <a:lnTo>
                  <a:pt x="392" y="23868"/>
                </a:lnTo>
                <a:lnTo>
                  <a:pt x="261" y="24055"/>
                </a:lnTo>
                <a:lnTo>
                  <a:pt x="243" y="24092"/>
                </a:lnTo>
                <a:lnTo>
                  <a:pt x="280" y="24073"/>
                </a:lnTo>
                <a:lnTo>
                  <a:pt x="615" y="23850"/>
                </a:lnTo>
                <a:lnTo>
                  <a:pt x="876" y="23682"/>
                </a:lnTo>
                <a:lnTo>
                  <a:pt x="1136" y="23496"/>
                </a:lnTo>
                <a:lnTo>
                  <a:pt x="1378" y="23310"/>
                </a:lnTo>
                <a:lnTo>
                  <a:pt x="1546" y="23124"/>
                </a:lnTo>
                <a:lnTo>
                  <a:pt x="1602" y="23049"/>
                </a:lnTo>
                <a:lnTo>
                  <a:pt x="1621" y="22993"/>
                </a:lnTo>
                <a:lnTo>
                  <a:pt x="1602" y="22938"/>
                </a:lnTo>
                <a:lnTo>
                  <a:pt x="1546" y="22919"/>
                </a:lnTo>
                <a:lnTo>
                  <a:pt x="1509" y="22900"/>
                </a:lnTo>
                <a:close/>
                <a:moveTo>
                  <a:pt x="92477" y="23031"/>
                </a:moveTo>
                <a:lnTo>
                  <a:pt x="92458" y="23049"/>
                </a:lnTo>
                <a:lnTo>
                  <a:pt x="92365" y="23086"/>
                </a:lnTo>
                <a:lnTo>
                  <a:pt x="92067" y="23273"/>
                </a:lnTo>
                <a:lnTo>
                  <a:pt x="91751" y="23496"/>
                </a:lnTo>
                <a:lnTo>
                  <a:pt x="91639" y="23589"/>
                </a:lnTo>
                <a:lnTo>
                  <a:pt x="91564" y="23645"/>
                </a:lnTo>
                <a:lnTo>
                  <a:pt x="91453" y="23831"/>
                </a:lnTo>
                <a:lnTo>
                  <a:pt x="91304" y="24110"/>
                </a:lnTo>
                <a:lnTo>
                  <a:pt x="91248" y="24241"/>
                </a:lnTo>
                <a:lnTo>
                  <a:pt x="91211" y="24352"/>
                </a:lnTo>
                <a:lnTo>
                  <a:pt x="91211" y="24408"/>
                </a:lnTo>
                <a:lnTo>
                  <a:pt x="91229" y="24427"/>
                </a:lnTo>
                <a:lnTo>
                  <a:pt x="91266" y="24408"/>
                </a:lnTo>
                <a:lnTo>
                  <a:pt x="91397" y="24297"/>
                </a:lnTo>
                <a:lnTo>
                  <a:pt x="91564" y="24148"/>
                </a:lnTo>
                <a:lnTo>
                  <a:pt x="91751" y="23980"/>
                </a:lnTo>
                <a:lnTo>
                  <a:pt x="91937" y="23775"/>
                </a:lnTo>
                <a:lnTo>
                  <a:pt x="92104" y="23571"/>
                </a:lnTo>
                <a:lnTo>
                  <a:pt x="92253" y="23384"/>
                </a:lnTo>
                <a:lnTo>
                  <a:pt x="92384" y="23198"/>
                </a:lnTo>
                <a:lnTo>
                  <a:pt x="92477" y="23031"/>
                </a:lnTo>
                <a:close/>
                <a:moveTo>
                  <a:pt x="1658" y="23868"/>
                </a:moveTo>
                <a:lnTo>
                  <a:pt x="1621" y="23887"/>
                </a:lnTo>
                <a:lnTo>
                  <a:pt x="1509" y="23962"/>
                </a:lnTo>
                <a:lnTo>
                  <a:pt x="1323" y="24129"/>
                </a:lnTo>
                <a:lnTo>
                  <a:pt x="857" y="24595"/>
                </a:lnTo>
                <a:lnTo>
                  <a:pt x="448" y="25041"/>
                </a:lnTo>
                <a:lnTo>
                  <a:pt x="317" y="25190"/>
                </a:lnTo>
                <a:lnTo>
                  <a:pt x="261" y="25265"/>
                </a:lnTo>
                <a:lnTo>
                  <a:pt x="336" y="25265"/>
                </a:lnTo>
                <a:lnTo>
                  <a:pt x="466" y="25209"/>
                </a:lnTo>
                <a:lnTo>
                  <a:pt x="615" y="25097"/>
                </a:lnTo>
                <a:lnTo>
                  <a:pt x="783" y="24967"/>
                </a:lnTo>
                <a:lnTo>
                  <a:pt x="1118" y="24688"/>
                </a:lnTo>
                <a:lnTo>
                  <a:pt x="1304" y="24520"/>
                </a:lnTo>
                <a:lnTo>
                  <a:pt x="1416" y="24371"/>
                </a:lnTo>
                <a:lnTo>
                  <a:pt x="1583" y="24129"/>
                </a:lnTo>
                <a:lnTo>
                  <a:pt x="1658" y="24017"/>
                </a:lnTo>
                <a:lnTo>
                  <a:pt x="1695" y="23924"/>
                </a:lnTo>
                <a:lnTo>
                  <a:pt x="1695" y="23887"/>
                </a:lnTo>
                <a:lnTo>
                  <a:pt x="1695" y="23868"/>
                </a:lnTo>
                <a:close/>
                <a:moveTo>
                  <a:pt x="92551" y="24092"/>
                </a:moveTo>
                <a:lnTo>
                  <a:pt x="92439" y="24148"/>
                </a:lnTo>
                <a:lnTo>
                  <a:pt x="92272" y="24259"/>
                </a:lnTo>
                <a:lnTo>
                  <a:pt x="92104" y="24390"/>
                </a:lnTo>
                <a:lnTo>
                  <a:pt x="91769" y="24669"/>
                </a:lnTo>
                <a:lnTo>
                  <a:pt x="91583" y="24837"/>
                </a:lnTo>
                <a:lnTo>
                  <a:pt x="91471" y="24986"/>
                </a:lnTo>
                <a:lnTo>
                  <a:pt x="91304" y="25228"/>
                </a:lnTo>
                <a:lnTo>
                  <a:pt x="91229" y="25339"/>
                </a:lnTo>
                <a:lnTo>
                  <a:pt x="91192" y="25432"/>
                </a:lnTo>
                <a:lnTo>
                  <a:pt x="91192" y="25470"/>
                </a:lnTo>
                <a:lnTo>
                  <a:pt x="91211" y="25488"/>
                </a:lnTo>
                <a:lnTo>
                  <a:pt x="91229" y="25488"/>
                </a:lnTo>
                <a:lnTo>
                  <a:pt x="91266" y="25470"/>
                </a:lnTo>
                <a:lnTo>
                  <a:pt x="91397" y="25395"/>
                </a:lnTo>
                <a:lnTo>
                  <a:pt x="91564" y="25228"/>
                </a:lnTo>
                <a:lnTo>
                  <a:pt x="92030" y="24762"/>
                </a:lnTo>
                <a:lnTo>
                  <a:pt x="92458" y="24315"/>
                </a:lnTo>
                <a:lnTo>
                  <a:pt x="92588" y="24166"/>
                </a:lnTo>
                <a:lnTo>
                  <a:pt x="92626" y="24110"/>
                </a:lnTo>
                <a:lnTo>
                  <a:pt x="92588" y="24092"/>
                </a:lnTo>
                <a:close/>
                <a:moveTo>
                  <a:pt x="1639" y="24948"/>
                </a:moveTo>
                <a:lnTo>
                  <a:pt x="1490" y="25060"/>
                </a:lnTo>
                <a:lnTo>
                  <a:pt x="1323" y="25209"/>
                </a:lnTo>
                <a:lnTo>
                  <a:pt x="1136" y="25376"/>
                </a:lnTo>
                <a:lnTo>
                  <a:pt x="969" y="25581"/>
                </a:lnTo>
                <a:lnTo>
                  <a:pt x="783" y="25786"/>
                </a:lnTo>
                <a:lnTo>
                  <a:pt x="634" y="25991"/>
                </a:lnTo>
                <a:lnTo>
                  <a:pt x="503" y="26158"/>
                </a:lnTo>
                <a:lnTo>
                  <a:pt x="410" y="26326"/>
                </a:lnTo>
                <a:lnTo>
                  <a:pt x="448" y="26326"/>
                </a:lnTo>
                <a:lnTo>
                  <a:pt x="541" y="26270"/>
                </a:lnTo>
                <a:lnTo>
                  <a:pt x="820" y="26084"/>
                </a:lnTo>
                <a:lnTo>
                  <a:pt x="1136" y="25879"/>
                </a:lnTo>
                <a:lnTo>
                  <a:pt x="1267" y="25786"/>
                </a:lnTo>
                <a:lnTo>
                  <a:pt x="1341" y="25712"/>
                </a:lnTo>
                <a:lnTo>
                  <a:pt x="1453" y="25525"/>
                </a:lnTo>
                <a:lnTo>
                  <a:pt x="1583" y="25246"/>
                </a:lnTo>
                <a:lnTo>
                  <a:pt x="1658" y="25116"/>
                </a:lnTo>
                <a:lnTo>
                  <a:pt x="1676" y="25004"/>
                </a:lnTo>
                <a:lnTo>
                  <a:pt x="1676" y="24948"/>
                </a:lnTo>
                <a:close/>
                <a:moveTo>
                  <a:pt x="92607" y="25283"/>
                </a:moveTo>
                <a:lnTo>
                  <a:pt x="92290" y="25507"/>
                </a:lnTo>
                <a:lnTo>
                  <a:pt x="92030" y="25674"/>
                </a:lnTo>
                <a:lnTo>
                  <a:pt x="91751" y="25861"/>
                </a:lnTo>
                <a:lnTo>
                  <a:pt x="91509" y="26047"/>
                </a:lnTo>
                <a:lnTo>
                  <a:pt x="91341" y="26233"/>
                </a:lnTo>
                <a:lnTo>
                  <a:pt x="91285" y="26307"/>
                </a:lnTo>
                <a:lnTo>
                  <a:pt x="91266" y="26363"/>
                </a:lnTo>
                <a:lnTo>
                  <a:pt x="91285" y="26419"/>
                </a:lnTo>
                <a:lnTo>
                  <a:pt x="91341" y="26438"/>
                </a:lnTo>
                <a:lnTo>
                  <a:pt x="91378" y="26456"/>
                </a:lnTo>
                <a:lnTo>
                  <a:pt x="91434" y="26438"/>
                </a:lnTo>
                <a:lnTo>
                  <a:pt x="91546" y="26382"/>
                </a:lnTo>
                <a:lnTo>
                  <a:pt x="91676" y="26289"/>
                </a:lnTo>
                <a:lnTo>
                  <a:pt x="91806" y="26177"/>
                </a:lnTo>
                <a:lnTo>
                  <a:pt x="92067" y="25954"/>
                </a:lnTo>
                <a:lnTo>
                  <a:pt x="92235" y="25805"/>
                </a:lnTo>
                <a:lnTo>
                  <a:pt x="92495" y="25488"/>
                </a:lnTo>
                <a:lnTo>
                  <a:pt x="92626" y="25321"/>
                </a:lnTo>
                <a:lnTo>
                  <a:pt x="92644" y="25283"/>
                </a:lnTo>
                <a:close/>
                <a:moveTo>
                  <a:pt x="1546" y="26233"/>
                </a:moveTo>
                <a:lnTo>
                  <a:pt x="1472" y="26252"/>
                </a:lnTo>
                <a:lnTo>
                  <a:pt x="1378" y="26307"/>
                </a:lnTo>
                <a:lnTo>
                  <a:pt x="1211" y="26456"/>
                </a:lnTo>
                <a:lnTo>
                  <a:pt x="1025" y="26661"/>
                </a:lnTo>
                <a:lnTo>
                  <a:pt x="690" y="27071"/>
                </a:lnTo>
                <a:lnTo>
                  <a:pt x="541" y="27276"/>
                </a:lnTo>
                <a:lnTo>
                  <a:pt x="820" y="27127"/>
                </a:lnTo>
                <a:lnTo>
                  <a:pt x="1043" y="26996"/>
                </a:lnTo>
                <a:lnTo>
                  <a:pt x="1267" y="26847"/>
                </a:lnTo>
                <a:lnTo>
                  <a:pt x="1472" y="26698"/>
                </a:lnTo>
                <a:lnTo>
                  <a:pt x="1565" y="26605"/>
                </a:lnTo>
                <a:lnTo>
                  <a:pt x="1621" y="26531"/>
                </a:lnTo>
                <a:lnTo>
                  <a:pt x="1676" y="26456"/>
                </a:lnTo>
                <a:lnTo>
                  <a:pt x="1695" y="26382"/>
                </a:lnTo>
                <a:lnTo>
                  <a:pt x="1695" y="26307"/>
                </a:lnTo>
                <a:lnTo>
                  <a:pt x="1658" y="26252"/>
                </a:lnTo>
                <a:lnTo>
                  <a:pt x="1602" y="26233"/>
                </a:lnTo>
                <a:close/>
                <a:moveTo>
                  <a:pt x="92626" y="26363"/>
                </a:moveTo>
                <a:lnTo>
                  <a:pt x="92346" y="26549"/>
                </a:lnTo>
                <a:lnTo>
                  <a:pt x="91844" y="26885"/>
                </a:lnTo>
                <a:lnTo>
                  <a:pt x="91583" y="27089"/>
                </a:lnTo>
                <a:lnTo>
                  <a:pt x="91378" y="27257"/>
                </a:lnTo>
                <a:lnTo>
                  <a:pt x="91304" y="27331"/>
                </a:lnTo>
                <a:lnTo>
                  <a:pt x="91248" y="27406"/>
                </a:lnTo>
                <a:lnTo>
                  <a:pt x="91229" y="27462"/>
                </a:lnTo>
                <a:lnTo>
                  <a:pt x="91248" y="27518"/>
                </a:lnTo>
                <a:lnTo>
                  <a:pt x="91266" y="27536"/>
                </a:lnTo>
                <a:lnTo>
                  <a:pt x="91322" y="27536"/>
                </a:lnTo>
                <a:lnTo>
                  <a:pt x="91415" y="27499"/>
                </a:lnTo>
                <a:lnTo>
                  <a:pt x="91564" y="27424"/>
                </a:lnTo>
                <a:lnTo>
                  <a:pt x="91695" y="27331"/>
                </a:lnTo>
                <a:lnTo>
                  <a:pt x="91955" y="27108"/>
                </a:lnTo>
                <a:lnTo>
                  <a:pt x="92104" y="26996"/>
                </a:lnTo>
                <a:lnTo>
                  <a:pt x="92253" y="26847"/>
                </a:lnTo>
                <a:lnTo>
                  <a:pt x="92458" y="26624"/>
                </a:lnTo>
                <a:lnTo>
                  <a:pt x="92607" y="26419"/>
                </a:lnTo>
                <a:lnTo>
                  <a:pt x="92644" y="26363"/>
                </a:lnTo>
                <a:close/>
                <a:moveTo>
                  <a:pt x="1751" y="27164"/>
                </a:moveTo>
                <a:lnTo>
                  <a:pt x="1714" y="27182"/>
                </a:lnTo>
                <a:lnTo>
                  <a:pt x="1453" y="27406"/>
                </a:lnTo>
                <a:lnTo>
                  <a:pt x="1006" y="27834"/>
                </a:lnTo>
                <a:lnTo>
                  <a:pt x="578" y="28262"/>
                </a:lnTo>
                <a:lnTo>
                  <a:pt x="448" y="28411"/>
                </a:lnTo>
                <a:lnTo>
                  <a:pt x="392" y="28467"/>
                </a:lnTo>
                <a:lnTo>
                  <a:pt x="429" y="28486"/>
                </a:lnTo>
                <a:lnTo>
                  <a:pt x="466" y="28486"/>
                </a:lnTo>
                <a:lnTo>
                  <a:pt x="597" y="28448"/>
                </a:lnTo>
                <a:lnTo>
                  <a:pt x="745" y="28355"/>
                </a:lnTo>
                <a:lnTo>
                  <a:pt x="913" y="28244"/>
                </a:lnTo>
                <a:lnTo>
                  <a:pt x="1211" y="28002"/>
                </a:lnTo>
                <a:lnTo>
                  <a:pt x="1378" y="27853"/>
                </a:lnTo>
                <a:lnTo>
                  <a:pt x="1509" y="27685"/>
                </a:lnTo>
                <a:lnTo>
                  <a:pt x="1676" y="27424"/>
                </a:lnTo>
                <a:lnTo>
                  <a:pt x="1732" y="27313"/>
                </a:lnTo>
                <a:lnTo>
                  <a:pt x="1788" y="27220"/>
                </a:lnTo>
                <a:lnTo>
                  <a:pt x="1788" y="27182"/>
                </a:lnTo>
                <a:lnTo>
                  <a:pt x="1769" y="27164"/>
                </a:lnTo>
                <a:close/>
                <a:moveTo>
                  <a:pt x="92626" y="27369"/>
                </a:moveTo>
                <a:lnTo>
                  <a:pt x="92495" y="27443"/>
                </a:lnTo>
                <a:lnTo>
                  <a:pt x="92290" y="27573"/>
                </a:lnTo>
                <a:lnTo>
                  <a:pt x="92030" y="27760"/>
                </a:lnTo>
                <a:lnTo>
                  <a:pt x="91769" y="27983"/>
                </a:lnTo>
                <a:lnTo>
                  <a:pt x="91546" y="28206"/>
                </a:lnTo>
                <a:lnTo>
                  <a:pt x="91471" y="28318"/>
                </a:lnTo>
                <a:lnTo>
                  <a:pt x="91397" y="28411"/>
                </a:lnTo>
                <a:lnTo>
                  <a:pt x="91360" y="28504"/>
                </a:lnTo>
                <a:lnTo>
                  <a:pt x="91360" y="28597"/>
                </a:lnTo>
                <a:lnTo>
                  <a:pt x="91378" y="28653"/>
                </a:lnTo>
                <a:lnTo>
                  <a:pt x="91453" y="28691"/>
                </a:lnTo>
                <a:lnTo>
                  <a:pt x="91527" y="28691"/>
                </a:lnTo>
                <a:lnTo>
                  <a:pt x="91620" y="28616"/>
                </a:lnTo>
                <a:lnTo>
                  <a:pt x="91732" y="28504"/>
                </a:lnTo>
                <a:lnTo>
                  <a:pt x="91844" y="28374"/>
                </a:lnTo>
                <a:lnTo>
                  <a:pt x="92030" y="28113"/>
                </a:lnTo>
                <a:lnTo>
                  <a:pt x="92160" y="27946"/>
                </a:lnTo>
                <a:lnTo>
                  <a:pt x="92290" y="27834"/>
                </a:lnTo>
                <a:lnTo>
                  <a:pt x="92514" y="27611"/>
                </a:lnTo>
                <a:lnTo>
                  <a:pt x="92607" y="27518"/>
                </a:lnTo>
                <a:lnTo>
                  <a:pt x="92663" y="27424"/>
                </a:lnTo>
                <a:lnTo>
                  <a:pt x="92681" y="27387"/>
                </a:lnTo>
                <a:lnTo>
                  <a:pt x="92681" y="27369"/>
                </a:lnTo>
                <a:close/>
                <a:moveTo>
                  <a:pt x="1527" y="28486"/>
                </a:moveTo>
                <a:lnTo>
                  <a:pt x="1453" y="28523"/>
                </a:lnTo>
                <a:lnTo>
                  <a:pt x="1267" y="28653"/>
                </a:lnTo>
                <a:lnTo>
                  <a:pt x="1025" y="28821"/>
                </a:lnTo>
                <a:lnTo>
                  <a:pt x="801" y="29026"/>
                </a:lnTo>
                <a:lnTo>
                  <a:pt x="597" y="29193"/>
                </a:lnTo>
                <a:lnTo>
                  <a:pt x="466" y="29324"/>
                </a:lnTo>
                <a:lnTo>
                  <a:pt x="448" y="29379"/>
                </a:lnTo>
                <a:lnTo>
                  <a:pt x="597" y="29361"/>
                </a:lnTo>
                <a:lnTo>
                  <a:pt x="745" y="29305"/>
                </a:lnTo>
                <a:lnTo>
                  <a:pt x="913" y="29193"/>
                </a:lnTo>
                <a:lnTo>
                  <a:pt x="1099" y="29081"/>
                </a:lnTo>
                <a:lnTo>
                  <a:pt x="1267" y="28951"/>
                </a:lnTo>
                <a:lnTo>
                  <a:pt x="1416" y="28802"/>
                </a:lnTo>
                <a:lnTo>
                  <a:pt x="1527" y="28672"/>
                </a:lnTo>
                <a:lnTo>
                  <a:pt x="1583" y="28560"/>
                </a:lnTo>
                <a:lnTo>
                  <a:pt x="1602" y="28504"/>
                </a:lnTo>
                <a:lnTo>
                  <a:pt x="1602" y="28486"/>
                </a:lnTo>
                <a:close/>
                <a:moveTo>
                  <a:pt x="92607" y="28411"/>
                </a:moveTo>
                <a:lnTo>
                  <a:pt x="92551" y="28430"/>
                </a:lnTo>
                <a:lnTo>
                  <a:pt x="92458" y="28486"/>
                </a:lnTo>
                <a:lnTo>
                  <a:pt x="92346" y="28560"/>
                </a:lnTo>
                <a:lnTo>
                  <a:pt x="92104" y="28765"/>
                </a:lnTo>
                <a:lnTo>
                  <a:pt x="91862" y="29007"/>
                </a:lnTo>
                <a:lnTo>
                  <a:pt x="91620" y="29268"/>
                </a:lnTo>
                <a:lnTo>
                  <a:pt x="91434" y="29510"/>
                </a:lnTo>
                <a:lnTo>
                  <a:pt x="91378" y="29621"/>
                </a:lnTo>
                <a:lnTo>
                  <a:pt x="91322" y="29714"/>
                </a:lnTo>
                <a:lnTo>
                  <a:pt x="91322" y="29770"/>
                </a:lnTo>
                <a:lnTo>
                  <a:pt x="91341" y="29808"/>
                </a:lnTo>
                <a:lnTo>
                  <a:pt x="91360" y="29826"/>
                </a:lnTo>
                <a:lnTo>
                  <a:pt x="91397" y="29826"/>
                </a:lnTo>
                <a:lnTo>
                  <a:pt x="91490" y="29770"/>
                </a:lnTo>
                <a:lnTo>
                  <a:pt x="91602" y="29677"/>
                </a:lnTo>
                <a:lnTo>
                  <a:pt x="91713" y="29566"/>
                </a:lnTo>
                <a:lnTo>
                  <a:pt x="91918" y="29324"/>
                </a:lnTo>
                <a:lnTo>
                  <a:pt x="92048" y="29156"/>
                </a:lnTo>
                <a:lnTo>
                  <a:pt x="92421" y="28802"/>
                </a:lnTo>
                <a:lnTo>
                  <a:pt x="92533" y="28691"/>
                </a:lnTo>
                <a:lnTo>
                  <a:pt x="92626" y="28579"/>
                </a:lnTo>
                <a:lnTo>
                  <a:pt x="92663" y="28486"/>
                </a:lnTo>
                <a:lnTo>
                  <a:pt x="92681" y="28448"/>
                </a:lnTo>
                <a:lnTo>
                  <a:pt x="92663" y="28430"/>
                </a:lnTo>
                <a:lnTo>
                  <a:pt x="92607" y="28411"/>
                </a:lnTo>
                <a:close/>
                <a:moveTo>
                  <a:pt x="1490" y="29510"/>
                </a:moveTo>
                <a:lnTo>
                  <a:pt x="1434" y="29528"/>
                </a:lnTo>
                <a:lnTo>
                  <a:pt x="1285" y="29640"/>
                </a:lnTo>
                <a:lnTo>
                  <a:pt x="1099" y="29789"/>
                </a:lnTo>
                <a:lnTo>
                  <a:pt x="894" y="29994"/>
                </a:lnTo>
                <a:lnTo>
                  <a:pt x="559" y="30348"/>
                </a:lnTo>
                <a:lnTo>
                  <a:pt x="429" y="30515"/>
                </a:lnTo>
                <a:lnTo>
                  <a:pt x="764" y="30348"/>
                </a:lnTo>
                <a:lnTo>
                  <a:pt x="1006" y="30199"/>
                </a:lnTo>
                <a:lnTo>
                  <a:pt x="1230" y="30050"/>
                </a:lnTo>
                <a:lnTo>
                  <a:pt x="1453" y="29882"/>
                </a:lnTo>
                <a:lnTo>
                  <a:pt x="1527" y="29808"/>
                </a:lnTo>
                <a:lnTo>
                  <a:pt x="1583" y="29733"/>
                </a:lnTo>
                <a:lnTo>
                  <a:pt x="1621" y="29659"/>
                </a:lnTo>
                <a:lnTo>
                  <a:pt x="1621" y="29603"/>
                </a:lnTo>
                <a:lnTo>
                  <a:pt x="1602" y="29547"/>
                </a:lnTo>
                <a:lnTo>
                  <a:pt x="1527" y="29510"/>
                </a:lnTo>
                <a:close/>
                <a:moveTo>
                  <a:pt x="92812" y="29472"/>
                </a:moveTo>
                <a:lnTo>
                  <a:pt x="92756" y="29510"/>
                </a:lnTo>
                <a:lnTo>
                  <a:pt x="92477" y="29752"/>
                </a:lnTo>
                <a:lnTo>
                  <a:pt x="91974" y="30180"/>
                </a:lnTo>
                <a:lnTo>
                  <a:pt x="91732" y="30422"/>
                </a:lnTo>
                <a:lnTo>
                  <a:pt x="91527" y="30627"/>
                </a:lnTo>
                <a:lnTo>
                  <a:pt x="91453" y="30720"/>
                </a:lnTo>
                <a:lnTo>
                  <a:pt x="91415" y="30794"/>
                </a:lnTo>
                <a:lnTo>
                  <a:pt x="91397" y="30869"/>
                </a:lnTo>
                <a:lnTo>
                  <a:pt x="91397" y="30906"/>
                </a:lnTo>
                <a:lnTo>
                  <a:pt x="91453" y="30925"/>
                </a:lnTo>
                <a:lnTo>
                  <a:pt x="91546" y="30925"/>
                </a:lnTo>
                <a:lnTo>
                  <a:pt x="91602" y="30887"/>
                </a:lnTo>
                <a:lnTo>
                  <a:pt x="91751" y="30813"/>
                </a:lnTo>
                <a:lnTo>
                  <a:pt x="91881" y="30701"/>
                </a:lnTo>
                <a:lnTo>
                  <a:pt x="92142" y="30441"/>
                </a:lnTo>
                <a:lnTo>
                  <a:pt x="92290" y="30273"/>
                </a:lnTo>
                <a:lnTo>
                  <a:pt x="92533" y="30050"/>
                </a:lnTo>
                <a:lnTo>
                  <a:pt x="92644" y="29938"/>
                </a:lnTo>
                <a:lnTo>
                  <a:pt x="92719" y="29826"/>
                </a:lnTo>
                <a:lnTo>
                  <a:pt x="92756" y="29752"/>
                </a:lnTo>
                <a:lnTo>
                  <a:pt x="92830" y="29603"/>
                </a:lnTo>
                <a:lnTo>
                  <a:pt x="92849" y="29547"/>
                </a:lnTo>
                <a:lnTo>
                  <a:pt x="92849" y="29491"/>
                </a:lnTo>
                <a:lnTo>
                  <a:pt x="92830" y="29472"/>
                </a:lnTo>
                <a:close/>
                <a:moveTo>
                  <a:pt x="1416" y="30459"/>
                </a:moveTo>
                <a:lnTo>
                  <a:pt x="1323" y="30496"/>
                </a:lnTo>
                <a:lnTo>
                  <a:pt x="1248" y="30552"/>
                </a:lnTo>
                <a:lnTo>
                  <a:pt x="1136" y="30645"/>
                </a:lnTo>
                <a:lnTo>
                  <a:pt x="1043" y="30738"/>
                </a:lnTo>
                <a:lnTo>
                  <a:pt x="857" y="30981"/>
                </a:lnTo>
                <a:lnTo>
                  <a:pt x="690" y="31223"/>
                </a:lnTo>
                <a:lnTo>
                  <a:pt x="541" y="31465"/>
                </a:lnTo>
                <a:lnTo>
                  <a:pt x="410" y="31688"/>
                </a:lnTo>
                <a:lnTo>
                  <a:pt x="634" y="31483"/>
                </a:lnTo>
                <a:lnTo>
                  <a:pt x="1062" y="31111"/>
                </a:lnTo>
                <a:lnTo>
                  <a:pt x="1285" y="30906"/>
                </a:lnTo>
                <a:lnTo>
                  <a:pt x="1453" y="30720"/>
                </a:lnTo>
                <a:lnTo>
                  <a:pt x="1565" y="30590"/>
                </a:lnTo>
                <a:lnTo>
                  <a:pt x="1583" y="30534"/>
                </a:lnTo>
                <a:lnTo>
                  <a:pt x="1565" y="30496"/>
                </a:lnTo>
                <a:lnTo>
                  <a:pt x="1490" y="30459"/>
                </a:lnTo>
                <a:close/>
                <a:moveTo>
                  <a:pt x="92644" y="30794"/>
                </a:moveTo>
                <a:lnTo>
                  <a:pt x="92402" y="30943"/>
                </a:lnTo>
                <a:lnTo>
                  <a:pt x="91937" y="31241"/>
                </a:lnTo>
                <a:lnTo>
                  <a:pt x="91713" y="31390"/>
                </a:lnTo>
                <a:lnTo>
                  <a:pt x="91509" y="31539"/>
                </a:lnTo>
                <a:lnTo>
                  <a:pt x="91453" y="31614"/>
                </a:lnTo>
                <a:lnTo>
                  <a:pt x="91397" y="31669"/>
                </a:lnTo>
                <a:lnTo>
                  <a:pt x="91378" y="31725"/>
                </a:lnTo>
                <a:lnTo>
                  <a:pt x="91397" y="31762"/>
                </a:lnTo>
                <a:lnTo>
                  <a:pt x="91434" y="31781"/>
                </a:lnTo>
                <a:lnTo>
                  <a:pt x="91509" y="31800"/>
                </a:lnTo>
                <a:lnTo>
                  <a:pt x="91583" y="31762"/>
                </a:lnTo>
                <a:lnTo>
                  <a:pt x="91657" y="31725"/>
                </a:lnTo>
                <a:lnTo>
                  <a:pt x="91862" y="31576"/>
                </a:lnTo>
                <a:lnTo>
                  <a:pt x="92086" y="31390"/>
                </a:lnTo>
                <a:lnTo>
                  <a:pt x="92458" y="30999"/>
                </a:lnTo>
                <a:lnTo>
                  <a:pt x="92644" y="30794"/>
                </a:lnTo>
                <a:close/>
                <a:moveTo>
                  <a:pt x="1565" y="31614"/>
                </a:moveTo>
                <a:lnTo>
                  <a:pt x="1509" y="31632"/>
                </a:lnTo>
                <a:lnTo>
                  <a:pt x="1397" y="31688"/>
                </a:lnTo>
                <a:lnTo>
                  <a:pt x="1248" y="31818"/>
                </a:lnTo>
                <a:lnTo>
                  <a:pt x="1062" y="31986"/>
                </a:lnTo>
                <a:lnTo>
                  <a:pt x="876" y="32172"/>
                </a:lnTo>
                <a:lnTo>
                  <a:pt x="727" y="32377"/>
                </a:lnTo>
                <a:lnTo>
                  <a:pt x="597" y="32544"/>
                </a:lnTo>
                <a:lnTo>
                  <a:pt x="559" y="32600"/>
                </a:lnTo>
                <a:lnTo>
                  <a:pt x="541" y="32656"/>
                </a:lnTo>
                <a:lnTo>
                  <a:pt x="541" y="32712"/>
                </a:lnTo>
                <a:lnTo>
                  <a:pt x="559" y="32731"/>
                </a:lnTo>
                <a:lnTo>
                  <a:pt x="652" y="32731"/>
                </a:lnTo>
                <a:lnTo>
                  <a:pt x="764" y="32675"/>
                </a:lnTo>
                <a:lnTo>
                  <a:pt x="876" y="32600"/>
                </a:lnTo>
                <a:lnTo>
                  <a:pt x="987" y="32507"/>
                </a:lnTo>
                <a:lnTo>
                  <a:pt x="1211" y="32284"/>
                </a:lnTo>
                <a:lnTo>
                  <a:pt x="1360" y="32135"/>
                </a:lnTo>
                <a:lnTo>
                  <a:pt x="1434" y="32042"/>
                </a:lnTo>
                <a:lnTo>
                  <a:pt x="1546" y="31837"/>
                </a:lnTo>
                <a:lnTo>
                  <a:pt x="1602" y="31744"/>
                </a:lnTo>
                <a:lnTo>
                  <a:pt x="1621" y="31669"/>
                </a:lnTo>
                <a:lnTo>
                  <a:pt x="1621" y="31651"/>
                </a:lnTo>
                <a:lnTo>
                  <a:pt x="1602" y="31632"/>
                </a:lnTo>
                <a:lnTo>
                  <a:pt x="1565" y="31614"/>
                </a:lnTo>
                <a:close/>
                <a:moveTo>
                  <a:pt x="92607" y="31669"/>
                </a:moveTo>
                <a:lnTo>
                  <a:pt x="92290" y="31911"/>
                </a:lnTo>
                <a:lnTo>
                  <a:pt x="92030" y="32116"/>
                </a:lnTo>
                <a:lnTo>
                  <a:pt x="91769" y="32358"/>
                </a:lnTo>
                <a:lnTo>
                  <a:pt x="91527" y="32600"/>
                </a:lnTo>
                <a:lnTo>
                  <a:pt x="91415" y="32712"/>
                </a:lnTo>
                <a:lnTo>
                  <a:pt x="91341" y="32824"/>
                </a:lnTo>
                <a:lnTo>
                  <a:pt x="91285" y="32917"/>
                </a:lnTo>
                <a:lnTo>
                  <a:pt x="91266" y="32991"/>
                </a:lnTo>
                <a:lnTo>
                  <a:pt x="91285" y="33047"/>
                </a:lnTo>
                <a:lnTo>
                  <a:pt x="91341" y="33066"/>
                </a:lnTo>
                <a:lnTo>
                  <a:pt x="91415" y="33066"/>
                </a:lnTo>
                <a:lnTo>
                  <a:pt x="91471" y="33029"/>
                </a:lnTo>
                <a:lnTo>
                  <a:pt x="91564" y="32973"/>
                </a:lnTo>
                <a:lnTo>
                  <a:pt x="91657" y="32898"/>
                </a:lnTo>
                <a:lnTo>
                  <a:pt x="91844" y="32675"/>
                </a:lnTo>
                <a:lnTo>
                  <a:pt x="92048" y="32414"/>
                </a:lnTo>
                <a:lnTo>
                  <a:pt x="92421" y="31930"/>
                </a:lnTo>
                <a:lnTo>
                  <a:pt x="92551" y="31762"/>
                </a:lnTo>
                <a:lnTo>
                  <a:pt x="92607" y="31669"/>
                </a:lnTo>
                <a:close/>
                <a:moveTo>
                  <a:pt x="1807" y="32526"/>
                </a:moveTo>
                <a:lnTo>
                  <a:pt x="1769" y="32544"/>
                </a:lnTo>
                <a:lnTo>
                  <a:pt x="1639" y="32619"/>
                </a:lnTo>
                <a:lnTo>
                  <a:pt x="1453" y="32786"/>
                </a:lnTo>
                <a:lnTo>
                  <a:pt x="1006" y="33252"/>
                </a:lnTo>
                <a:lnTo>
                  <a:pt x="783" y="33494"/>
                </a:lnTo>
                <a:lnTo>
                  <a:pt x="615" y="33717"/>
                </a:lnTo>
                <a:lnTo>
                  <a:pt x="503" y="33885"/>
                </a:lnTo>
                <a:lnTo>
                  <a:pt x="485" y="33941"/>
                </a:lnTo>
                <a:lnTo>
                  <a:pt x="485" y="33959"/>
                </a:lnTo>
                <a:lnTo>
                  <a:pt x="522" y="33978"/>
                </a:lnTo>
                <a:lnTo>
                  <a:pt x="578" y="33978"/>
                </a:lnTo>
                <a:lnTo>
                  <a:pt x="708" y="33922"/>
                </a:lnTo>
                <a:lnTo>
                  <a:pt x="857" y="33810"/>
                </a:lnTo>
                <a:lnTo>
                  <a:pt x="1006" y="33680"/>
                </a:lnTo>
                <a:lnTo>
                  <a:pt x="1304" y="33382"/>
                </a:lnTo>
                <a:lnTo>
                  <a:pt x="1490" y="33196"/>
                </a:lnTo>
                <a:lnTo>
                  <a:pt x="1602" y="33047"/>
                </a:lnTo>
                <a:lnTo>
                  <a:pt x="1769" y="32786"/>
                </a:lnTo>
                <a:lnTo>
                  <a:pt x="1825" y="32656"/>
                </a:lnTo>
                <a:lnTo>
                  <a:pt x="1863" y="32563"/>
                </a:lnTo>
                <a:lnTo>
                  <a:pt x="1863" y="32544"/>
                </a:lnTo>
                <a:lnTo>
                  <a:pt x="1844" y="32526"/>
                </a:lnTo>
                <a:close/>
                <a:moveTo>
                  <a:pt x="92570" y="32824"/>
                </a:moveTo>
                <a:lnTo>
                  <a:pt x="92533" y="32842"/>
                </a:lnTo>
                <a:lnTo>
                  <a:pt x="92253" y="33029"/>
                </a:lnTo>
                <a:lnTo>
                  <a:pt x="92030" y="33196"/>
                </a:lnTo>
                <a:lnTo>
                  <a:pt x="91769" y="33401"/>
                </a:lnTo>
                <a:lnTo>
                  <a:pt x="91546" y="33624"/>
                </a:lnTo>
                <a:lnTo>
                  <a:pt x="91360" y="33810"/>
                </a:lnTo>
                <a:lnTo>
                  <a:pt x="91304" y="33904"/>
                </a:lnTo>
                <a:lnTo>
                  <a:pt x="91266" y="33978"/>
                </a:lnTo>
                <a:lnTo>
                  <a:pt x="91266" y="34034"/>
                </a:lnTo>
                <a:lnTo>
                  <a:pt x="91304" y="34090"/>
                </a:lnTo>
                <a:lnTo>
                  <a:pt x="91341" y="34108"/>
                </a:lnTo>
                <a:lnTo>
                  <a:pt x="91397" y="34090"/>
                </a:lnTo>
                <a:lnTo>
                  <a:pt x="91509" y="34053"/>
                </a:lnTo>
                <a:lnTo>
                  <a:pt x="91620" y="33959"/>
                </a:lnTo>
                <a:lnTo>
                  <a:pt x="91751" y="33848"/>
                </a:lnTo>
                <a:lnTo>
                  <a:pt x="91974" y="33606"/>
                </a:lnTo>
                <a:lnTo>
                  <a:pt x="92104" y="33457"/>
                </a:lnTo>
                <a:lnTo>
                  <a:pt x="92235" y="33308"/>
                </a:lnTo>
                <a:lnTo>
                  <a:pt x="92421" y="33084"/>
                </a:lnTo>
                <a:lnTo>
                  <a:pt x="92570" y="32880"/>
                </a:lnTo>
                <a:lnTo>
                  <a:pt x="92588" y="32824"/>
                </a:lnTo>
                <a:close/>
                <a:moveTo>
                  <a:pt x="1509" y="33755"/>
                </a:moveTo>
                <a:lnTo>
                  <a:pt x="1434" y="33792"/>
                </a:lnTo>
                <a:lnTo>
                  <a:pt x="1341" y="33848"/>
                </a:lnTo>
                <a:lnTo>
                  <a:pt x="1136" y="34034"/>
                </a:lnTo>
                <a:lnTo>
                  <a:pt x="950" y="34257"/>
                </a:lnTo>
                <a:lnTo>
                  <a:pt x="745" y="34481"/>
                </a:lnTo>
                <a:lnTo>
                  <a:pt x="597" y="34704"/>
                </a:lnTo>
                <a:lnTo>
                  <a:pt x="429" y="34928"/>
                </a:lnTo>
                <a:lnTo>
                  <a:pt x="671" y="34741"/>
                </a:lnTo>
                <a:lnTo>
                  <a:pt x="1136" y="34388"/>
                </a:lnTo>
                <a:lnTo>
                  <a:pt x="1360" y="34201"/>
                </a:lnTo>
                <a:lnTo>
                  <a:pt x="1546" y="34015"/>
                </a:lnTo>
                <a:lnTo>
                  <a:pt x="1602" y="33941"/>
                </a:lnTo>
                <a:lnTo>
                  <a:pt x="1639" y="33885"/>
                </a:lnTo>
                <a:lnTo>
                  <a:pt x="1658" y="33829"/>
                </a:lnTo>
                <a:lnTo>
                  <a:pt x="1639" y="33792"/>
                </a:lnTo>
                <a:lnTo>
                  <a:pt x="1583" y="33755"/>
                </a:lnTo>
                <a:close/>
                <a:moveTo>
                  <a:pt x="92328" y="33904"/>
                </a:moveTo>
                <a:lnTo>
                  <a:pt x="92067" y="34108"/>
                </a:lnTo>
                <a:lnTo>
                  <a:pt x="91620" y="34518"/>
                </a:lnTo>
                <a:lnTo>
                  <a:pt x="91397" y="34723"/>
                </a:lnTo>
                <a:lnTo>
                  <a:pt x="91211" y="34928"/>
                </a:lnTo>
                <a:lnTo>
                  <a:pt x="91155" y="35002"/>
                </a:lnTo>
                <a:lnTo>
                  <a:pt x="91118" y="35076"/>
                </a:lnTo>
                <a:lnTo>
                  <a:pt x="91099" y="35132"/>
                </a:lnTo>
                <a:lnTo>
                  <a:pt x="91118" y="35188"/>
                </a:lnTo>
                <a:lnTo>
                  <a:pt x="91155" y="35207"/>
                </a:lnTo>
                <a:lnTo>
                  <a:pt x="91229" y="35188"/>
                </a:lnTo>
                <a:lnTo>
                  <a:pt x="91304" y="35151"/>
                </a:lnTo>
                <a:lnTo>
                  <a:pt x="91397" y="35076"/>
                </a:lnTo>
                <a:lnTo>
                  <a:pt x="91583" y="34890"/>
                </a:lnTo>
                <a:lnTo>
                  <a:pt x="91788" y="34630"/>
                </a:lnTo>
                <a:lnTo>
                  <a:pt x="92160" y="34146"/>
                </a:lnTo>
                <a:lnTo>
                  <a:pt x="92328" y="33904"/>
                </a:lnTo>
                <a:close/>
                <a:moveTo>
                  <a:pt x="1583" y="34816"/>
                </a:moveTo>
                <a:lnTo>
                  <a:pt x="1472" y="34872"/>
                </a:lnTo>
                <a:lnTo>
                  <a:pt x="876" y="35449"/>
                </a:lnTo>
                <a:lnTo>
                  <a:pt x="503" y="35821"/>
                </a:lnTo>
                <a:lnTo>
                  <a:pt x="392" y="35952"/>
                </a:lnTo>
                <a:lnTo>
                  <a:pt x="354" y="36007"/>
                </a:lnTo>
                <a:lnTo>
                  <a:pt x="392" y="36026"/>
                </a:lnTo>
                <a:lnTo>
                  <a:pt x="429" y="36026"/>
                </a:lnTo>
                <a:lnTo>
                  <a:pt x="541" y="35970"/>
                </a:lnTo>
                <a:lnTo>
                  <a:pt x="690" y="35896"/>
                </a:lnTo>
                <a:lnTo>
                  <a:pt x="857" y="35784"/>
                </a:lnTo>
                <a:lnTo>
                  <a:pt x="1174" y="35579"/>
                </a:lnTo>
                <a:lnTo>
                  <a:pt x="1341" y="35430"/>
                </a:lnTo>
                <a:lnTo>
                  <a:pt x="1397" y="35374"/>
                </a:lnTo>
                <a:lnTo>
                  <a:pt x="1472" y="35263"/>
                </a:lnTo>
                <a:lnTo>
                  <a:pt x="1546" y="35132"/>
                </a:lnTo>
                <a:lnTo>
                  <a:pt x="1602" y="35002"/>
                </a:lnTo>
                <a:lnTo>
                  <a:pt x="1621" y="34890"/>
                </a:lnTo>
                <a:lnTo>
                  <a:pt x="1621" y="34816"/>
                </a:lnTo>
                <a:close/>
                <a:moveTo>
                  <a:pt x="92402" y="34909"/>
                </a:moveTo>
                <a:lnTo>
                  <a:pt x="92290" y="35002"/>
                </a:lnTo>
                <a:lnTo>
                  <a:pt x="92086" y="35151"/>
                </a:lnTo>
                <a:lnTo>
                  <a:pt x="91844" y="35374"/>
                </a:lnTo>
                <a:lnTo>
                  <a:pt x="91602" y="35635"/>
                </a:lnTo>
                <a:lnTo>
                  <a:pt x="91378" y="35877"/>
                </a:lnTo>
                <a:lnTo>
                  <a:pt x="91304" y="35989"/>
                </a:lnTo>
                <a:lnTo>
                  <a:pt x="91229" y="36100"/>
                </a:lnTo>
                <a:lnTo>
                  <a:pt x="91192" y="36194"/>
                </a:lnTo>
                <a:lnTo>
                  <a:pt x="91173" y="36268"/>
                </a:lnTo>
                <a:lnTo>
                  <a:pt x="91192" y="36324"/>
                </a:lnTo>
                <a:lnTo>
                  <a:pt x="91266" y="36343"/>
                </a:lnTo>
                <a:lnTo>
                  <a:pt x="91304" y="36343"/>
                </a:lnTo>
                <a:lnTo>
                  <a:pt x="91341" y="36324"/>
                </a:lnTo>
                <a:lnTo>
                  <a:pt x="91434" y="36268"/>
                </a:lnTo>
                <a:lnTo>
                  <a:pt x="91527" y="36156"/>
                </a:lnTo>
                <a:lnTo>
                  <a:pt x="91639" y="36026"/>
                </a:lnTo>
                <a:lnTo>
                  <a:pt x="91806" y="35765"/>
                </a:lnTo>
                <a:lnTo>
                  <a:pt x="91937" y="35579"/>
                </a:lnTo>
                <a:lnTo>
                  <a:pt x="92235" y="35188"/>
                </a:lnTo>
                <a:lnTo>
                  <a:pt x="92384" y="34983"/>
                </a:lnTo>
                <a:lnTo>
                  <a:pt x="92421" y="34909"/>
                </a:lnTo>
                <a:close/>
                <a:moveTo>
                  <a:pt x="1546" y="35877"/>
                </a:moveTo>
                <a:lnTo>
                  <a:pt x="1453" y="35952"/>
                </a:lnTo>
                <a:lnTo>
                  <a:pt x="1285" y="36082"/>
                </a:lnTo>
                <a:lnTo>
                  <a:pt x="839" y="36491"/>
                </a:lnTo>
                <a:lnTo>
                  <a:pt x="615" y="36715"/>
                </a:lnTo>
                <a:lnTo>
                  <a:pt x="429" y="36901"/>
                </a:lnTo>
                <a:lnTo>
                  <a:pt x="299" y="37050"/>
                </a:lnTo>
                <a:lnTo>
                  <a:pt x="280" y="37106"/>
                </a:lnTo>
                <a:lnTo>
                  <a:pt x="280" y="37124"/>
                </a:lnTo>
                <a:lnTo>
                  <a:pt x="299" y="37143"/>
                </a:lnTo>
                <a:lnTo>
                  <a:pt x="354" y="37143"/>
                </a:lnTo>
                <a:lnTo>
                  <a:pt x="466" y="37106"/>
                </a:lnTo>
                <a:lnTo>
                  <a:pt x="615" y="37013"/>
                </a:lnTo>
                <a:lnTo>
                  <a:pt x="783" y="36901"/>
                </a:lnTo>
                <a:lnTo>
                  <a:pt x="1099" y="36640"/>
                </a:lnTo>
                <a:lnTo>
                  <a:pt x="1285" y="36473"/>
                </a:lnTo>
                <a:lnTo>
                  <a:pt x="1397" y="36343"/>
                </a:lnTo>
                <a:lnTo>
                  <a:pt x="1565" y="36119"/>
                </a:lnTo>
                <a:lnTo>
                  <a:pt x="1621" y="36007"/>
                </a:lnTo>
                <a:lnTo>
                  <a:pt x="1658" y="35914"/>
                </a:lnTo>
                <a:lnTo>
                  <a:pt x="1658" y="35877"/>
                </a:lnTo>
                <a:close/>
                <a:moveTo>
                  <a:pt x="92365" y="35952"/>
                </a:moveTo>
                <a:lnTo>
                  <a:pt x="92123" y="36212"/>
                </a:lnTo>
                <a:lnTo>
                  <a:pt x="91713" y="36696"/>
                </a:lnTo>
                <a:lnTo>
                  <a:pt x="91527" y="36957"/>
                </a:lnTo>
                <a:lnTo>
                  <a:pt x="91378" y="37180"/>
                </a:lnTo>
                <a:lnTo>
                  <a:pt x="91322" y="37292"/>
                </a:lnTo>
                <a:lnTo>
                  <a:pt x="91304" y="37367"/>
                </a:lnTo>
                <a:lnTo>
                  <a:pt x="91285" y="37441"/>
                </a:lnTo>
                <a:lnTo>
                  <a:pt x="91322" y="37497"/>
                </a:lnTo>
                <a:lnTo>
                  <a:pt x="91378" y="37515"/>
                </a:lnTo>
                <a:lnTo>
                  <a:pt x="91434" y="37497"/>
                </a:lnTo>
                <a:lnTo>
                  <a:pt x="91509" y="37441"/>
                </a:lnTo>
                <a:lnTo>
                  <a:pt x="91583" y="37348"/>
                </a:lnTo>
                <a:lnTo>
                  <a:pt x="91751" y="37106"/>
                </a:lnTo>
                <a:lnTo>
                  <a:pt x="91918" y="36808"/>
                </a:lnTo>
                <a:lnTo>
                  <a:pt x="92216" y="36231"/>
                </a:lnTo>
                <a:lnTo>
                  <a:pt x="92365" y="35952"/>
                </a:lnTo>
                <a:close/>
                <a:moveTo>
                  <a:pt x="1472" y="36882"/>
                </a:moveTo>
                <a:lnTo>
                  <a:pt x="1434" y="36920"/>
                </a:lnTo>
                <a:lnTo>
                  <a:pt x="857" y="37646"/>
                </a:lnTo>
                <a:lnTo>
                  <a:pt x="336" y="38297"/>
                </a:lnTo>
                <a:lnTo>
                  <a:pt x="373" y="38316"/>
                </a:lnTo>
                <a:lnTo>
                  <a:pt x="410" y="38316"/>
                </a:lnTo>
                <a:lnTo>
                  <a:pt x="522" y="38260"/>
                </a:lnTo>
                <a:lnTo>
                  <a:pt x="671" y="38167"/>
                </a:lnTo>
                <a:lnTo>
                  <a:pt x="839" y="38037"/>
                </a:lnTo>
                <a:lnTo>
                  <a:pt x="1136" y="37757"/>
                </a:lnTo>
                <a:lnTo>
                  <a:pt x="1323" y="37590"/>
                </a:lnTo>
                <a:lnTo>
                  <a:pt x="1527" y="37329"/>
                </a:lnTo>
                <a:lnTo>
                  <a:pt x="1621" y="37162"/>
                </a:lnTo>
                <a:lnTo>
                  <a:pt x="1658" y="37106"/>
                </a:lnTo>
                <a:lnTo>
                  <a:pt x="1658" y="37050"/>
                </a:lnTo>
                <a:lnTo>
                  <a:pt x="1621" y="36976"/>
                </a:lnTo>
                <a:lnTo>
                  <a:pt x="1583" y="36901"/>
                </a:lnTo>
                <a:lnTo>
                  <a:pt x="1546" y="36882"/>
                </a:lnTo>
                <a:close/>
                <a:moveTo>
                  <a:pt x="92179" y="37087"/>
                </a:moveTo>
                <a:lnTo>
                  <a:pt x="92030" y="37162"/>
                </a:lnTo>
                <a:lnTo>
                  <a:pt x="91918" y="37236"/>
                </a:lnTo>
                <a:lnTo>
                  <a:pt x="91825" y="37329"/>
                </a:lnTo>
                <a:lnTo>
                  <a:pt x="91602" y="37571"/>
                </a:lnTo>
                <a:lnTo>
                  <a:pt x="91397" y="37832"/>
                </a:lnTo>
                <a:lnTo>
                  <a:pt x="91229" y="38074"/>
                </a:lnTo>
                <a:lnTo>
                  <a:pt x="91173" y="38204"/>
                </a:lnTo>
                <a:lnTo>
                  <a:pt x="91080" y="38428"/>
                </a:lnTo>
                <a:lnTo>
                  <a:pt x="91043" y="38521"/>
                </a:lnTo>
                <a:lnTo>
                  <a:pt x="91043" y="38595"/>
                </a:lnTo>
                <a:lnTo>
                  <a:pt x="91062" y="38595"/>
                </a:lnTo>
                <a:lnTo>
                  <a:pt x="91080" y="38614"/>
                </a:lnTo>
                <a:lnTo>
                  <a:pt x="91173" y="38558"/>
                </a:lnTo>
                <a:lnTo>
                  <a:pt x="91285" y="38465"/>
                </a:lnTo>
                <a:lnTo>
                  <a:pt x="91397" y="38353"/>
                </a:lnTo>
                <a:lnTo>
                  <a:pt x="91583" y="38130"/>
                </a:lnTo>
                <a:lnTo>
                  <a:pt x="91937" y="37646"/>
                </a:lnTo>
                <a:lnTo>
                  <a:pt x="92086" y="37441"/>
                </a:lnTo>
                <a:lnTo>
                  <a:pt x="92235" y="37218"/>
                </a:lnTo>
                <a:lnTo>
                  <a:pt x="92272" y="37143"/>
                </a:lnTo>
                <a:lnTo>
                  <a:pt x="92272" y="37106"/>
                </a:lnTo>
                <a:lnTo>
                  <a:pt x="92253" y="37087"/>
                </a:lnTo>
                <a:close/>
                <a:moveTo>
                  <a:pt x="1341" y="38111"/>
                </a:moveTo>
                <a:lnTo>
                  <a:pt x="1285" y="38130"/>
                </a:lnTo>
                <a:lnTo>
                  <a:pt x="1136" y="38242"/>
                </a:lnTo>
                <a:lnTo>
                  <a:pt x="987" y="38428"/>
                </a:lnTo>
                <a:lnTo>
                  <a:pt x="801" y="38633"/>
                </a:lnTo>
                <a:lnTo>
                  <a:pt x="485" y="39061"/>
                </a:lnTo>
                <a:lnTo>
                  <a:pt x="354" y="39210"/>
                </a:lnTo>
                <a:lnTo>
                  <a:pt x="299" y="39247"/>
                </a:lnTo>
                <a:lnTo>
                  <a:pt x="243" y="39284"/>
                </a:lnTo>
                <a:lnTo>
                  <a:pt x="243" y="39284"/>
                </a:lnTo>
                <a:lnTo>
                  <a:pt x="373" y="39228"/>
                </a:lnTo>
                <a:lnTo>
                  <a:pt x="578" y="39098"/>
                </a:lnTo>
                <a:lnTo>
                  <a:pt x="820" y="38949"/>
                </a:lnTo>
                <a:lnTo>
                  <a:pt x="1081" y="38763"/>
                </a:lnTo>
                <a:lnTo>
                  <a:pt x="1304" y="38558"/>
                </a:lnTo>
                <a:lnTo>
                  <a:pt x="1397" y="38465"/>
                </a:lnTo>
                <a:lnTo>
                  <a:pt x="1453" y="38372"/>
                </a:lnTo>
                <a:lnTo>
                  <a:pt x="1490" y="38297"/>
                </a:lnTo>
                <a:lnTo>
                  <a:pt x="1490" y="38223"/>
                </a:lnTo>
                <a:lnTo>
                  <a:pt x="1453" y="38148"/>
                </a:lnTo>
                <a:lnTo>
                  <a:pt x="1378" y="38111"/>
                </a:lnTo>
                <a:close/>
                <a:moveTo>
                  <a:pt x="92384" y="38353"/>
                </a:moveTo>
                <a:lnTo>
                  <a:pt x="92328" y="38372"/>
                </a:lnTo>
                <a:lnTo>
                  <a:pt x="92272" y="38391"/>
                </a:lnTo>
                <a:lnTo>
                  <a:pt x="92197" y="38446"/>
                </a:lnTo>
                <a:lnTo>
                  <a:pt x="92030" y="38577"/>
                </a:lnTo>
                <a:lnTo>
                  <a:pt x="91844" y="38744"/>
                </a:lnTo>
                <a:lnTo>
                  <a:pt x="91509" y="39098"/>
                </a:lnTo>
                <a:lnTo>
                  <a:pt x="91341" y="39321"/>
                </a:lnTo>
                <a:lnTo>
                  <a:pt x="91341" y="39340"/>
                </a:lnTo>
                <a:lnTo>
                  <a:pt x="91360" y="39359"/>
                </a:lnTo>
                <a:lnTo>
                  <a:pt x="91490" y="39303"/>
                </a:lnTo>
                <a:lnTo>
                  <a:pt x="91695" y="39191"/>
                </a:lnTo>
                <a:lnTo>
                  <a:pt x="91937" y="39024"/>
                </a:lnTo>
                <a:lnTo>
                  <a:pt x="92160" y="38837"/>
                </a:lnTo>
                <a:lnTo>
                  <a:pt x="92346" y="38651"/>
                </a:lnTo>
                <a:lnTo>
                  <a:pt x="92402" y="38577"/>
                </a:lnTo>
                <a:lnTo>
                  <a:pt x="92439" y="38502"/>
                </a:lnTo>
                <a:lnTo>
                  <a:pt x="92439" y="38428"/>
                </a:lnTo>
                <a:lnTo>
                  <a:pt x="92421" y="38372"/>
                </a:lnTo>
                <a:lnTo>
                  <a:pt x="92384" y="38353"/>
                </a:lnTo>
                <a:close/>
                <a:moveTo>
                  <a:pt x="1751" y="39079"/>
                </a:moveTo>
                <a:lnTo>
                  <a:pt x="1695" y="39098"/>
                </a:lnTo>
                <a:lnTo>
                  <a:pt x="1583" y="39154"/>
                </a:lnTo>
                <a:lnTo>
                  <a:pt x="1434" y="39247"/>
                </a:lnTo>
                <a:lnTo>
                  <a:pt x="1267" y="39396"/>
                </a:lnTo>
                <a:lnTo>
                  <a:pt x="950" y="39694"/>
                </a:lnTo>
                <a:lnTo>
                  <a:pt x="764" y="39861"/>
                </a:lnTo>
                <a:lnTo>
                  <a:pt x="485" y="40085"/>
                </a:lnTo>
                <a:lnTo>
                  <a:pt x="336" y="40234"/>
                </a:lnTo>
                <a:lnTo>
                  <a:pt x="280" y="40290"/>
                </a:lnTo>
                <a:lnTo>
                  <a:pt x="261" y="40327"/>
                </a:lnTo>
                <a:lnTo>
                  <a:pt x="261" y="40383"/>
                </a:lnTo>
                <a:lnTo>
                  <a:pt x="280" y="40438"/>
                </a:lnTo>
                <a:lnTo>
                  <a:pt x="299" y="40476"/>
                </a:lnTo>
                <a:lnTo>
                  <a:pt x="354" y="40476"/>
                </a:lnTo>
                <a:lnTo>
                  <a:pt x="392" y="40438"/>
                </a:lnTo>
                <a:lnTo>
                  <a:pt x="690" y="40215"/>
                </a:lnTo>
                <a:lnTo>
                  <a:pt x="1192" y="39824"/>
                </a:lnTo>
                <a:lnTo>
                  <a:pt x="1434" y="39601"/>
                </a:lnTo>
                <a:lnTo>
                  <a:pt x="1639" y="39396"/>
                </a:lnTo>
                <a:lnTo>
                  <a:pt x="1714" y="39303"/>
                </a:lnTo>
                <a:lnTo>
                  <a:pt x="1769" y="39228"/>
                </a:lnTo>
                <a:lnTo>
                  <a:pt x="1788" y="39154"/>
                </a:lnTo>
                <a:lnTo>
                  <a:pt x="1769" y="39117"/>
                </a:lnTo>
                <a:lnTo>
                  <a:pt x="1751" y="39079"/>
                </a:lnTo>
                <a:close/>
                <a:moveTo>
                  <a:pt x="92477" y="39359"/>
                </a:moveTo>
                <a:lnTo>
                  <a:pt x="92346" y="39415"/>
                </a:lnTo>
                <a:lnTo>
                  <a:pt x="92142" y="39526"/>
                </a:lnTo>
                <a:lnTo>
                  <a:pt x="91899" y="39675"/>
                </a:lnTo>
                <a:lnTo>
                  <a:pt x="91639" y="39861"/>
                </a:lnTo>
                <a:lnTo>
                  <a:pt x="91397" y="40048"/>
                </a:lnTo>
                <a:lnTo>
                  <a:pt x="91304" y="40159"/>
                </a:lnTo>
                <a:lnTo>
                  <a:pt x="91229" y="40252"/>
                </a:lnTo>
                <a:lnTo>
                  <a:pt x="91155" y="40345"/>
                </a:lnTo>
                <a:lnTo>
                  <a:pt x="91136" y="40420"/>
                </a:lnTo>
                <a:lnTo>
                  <a:pt x="91136" y="40494"/>
                </a:lnTo>
                <a:lnTo>
                  <a:pt x="91173" y="40569"/>
                </a:lnTo>
                <a:lnTo>
                  <a:pt x="91192" y="40587"/>
                </a:lnTo>
                <a:lnTo>
                  <a:pt x="91229" y="40587"/>
                </a:lnTo>
                <a:lnTo>
                  <a:pt x="91341" y="40532"/>
                </a:lnTo>
                <a:lnTo>
                  <a:pt x="91471" y="40457"/>
                </a:lnTo>
                <a:lnTo>
                  <a:pt x="91602" y="40345"/>
                </a:lnTo>
                <a:lnTo>
                  <a:pt x="91862" y="40103"/>
                </a:lnTo>
                <a:lnTo>
                  <a:pt x="91993" y="39954"/>
                </a:lnTo>
                <a:lnTo>
                  <a:pt x="92123" y="39843"/>
                </a:lnTo>
                <a:lnTo>
                  <a:pt x="92365" y="39619"/>
                </a:lnTo>
                <a:lnTo>
                  <a:pt x="92458" y="39526"/>
                </a:lnTo>
                <a:lnTo>
                  <a:pt x="92533" y="39433"/>
                </a:lnTo>
                <a:lnTo>
                  <a:pt x="92533" y="39396"/>
                </a:lnTo>
                <a:lnTo>
                  <a:pt x="92533" y="39377"/>
                </a:lnTo>
                <a:lnTo>
                  <a:pt x="92514" y="39359"/>
                </a:lnTo>
                <a:close/>
                <a:moveTo>
                  <a:pt x="1583" y="40234"/>
                </a:moveTo>
                <a:lnTo>
                  <a:pt x="1490" y="40252"/>
                </a:lnTo>
                <a:lnTo>
                  <a:pt x="1397" y="40308"/>
                </a:lnTo>
                <a:lnTo>
                  <a:pt x="1304" y="40383"/>
                </a:lnTo>
                <a:lnTo>
                  <a:pt x="1230" y="40457"/>
                </a:lnTo>
                <a:lnTo>
                  <a:pt x="1081" y="40662"/>
                </a:lnTo>
                <a:lnTo>
                  <a:pt x="950" y="40829"/>
                </a:lnTo>
                <a:lnTo>
                  <a:pt x="764" y="40960"/>
                </a:lnTo>
                <a:lnTo>
                  <a:pt x="541" y="41165"/>
                </a:lnTo>
                <a:lnTo>
                  <a:pt x="429" y="41258"/>
                </a:lnTo>
                <a:lnTo>
                  <a:pt x="392" y="41351"/>
                </a:lnTo>
                <a:lnTo>
                  <a:pt x="373" y="41407"/>
                </a:lnTo>
                <a:lnTo>
                  <a:pt x="392" y="41425"/>
                </a:lnTo>
                <a:lnTo>
                  <a:pt x="429" y="41462"/>
                </a:lnTo>
                <a:lnTo>
                  <a:pt x="485" y="41481"/>
                </a:lnTo>
                <a:lnTo>
                  <a:pt x="578" y="41481"/>
                </a:lnTo>
                <a:lnTo>
                  <a:pt x="690" y="41462"/>
                </a:lnTo>
                <a:lnTo>
                  <a:pt x="783" y="41407"/>
                </a:lnTo>
                <a:lnTo>
                  <a:pt x="894" y="41332"/>
                </a:lnTo>
                <a:lnTo>
                  <a:pt x="1006" y="41239"/>
                </a:lnTo>
                <a:lnTo>
                  <a:pt x="1118" y="41127"/>
                </a:lnTo>
                <a:lnTo>
                  <a:pt x="1304" y="40904"/>
                </a:lnTo>
                <a:lnTo>
                  <a:pt x="1472" y="40662"/>
                </a:lnTo>
                <a:lnTo>
                  <a:pt x="1583" y="40438"/>
                </a:lnTo>
                <a:lnTo>
                  <a:pt x="1621" y="40364"/>
                </a:lnTo>
                <a:lnTo>
                  <a:pt x="1639" y="40290"/>
                </a:lnTo>
                <a:lnTo>
                  <a:pt x="1621" y="40252"/>
                </a:lnTo>
                <a:lnTo>
                  <a:pt x="1583" y="40234"/>
                </a:lnTo>
                <a:close/>
                <a:moveTo>
                  <a:pt x="92439" y="40587"/>
                </a:moveTo>
                <a:lnTo>
                  <a:pt x="92309" y="40643"/>
                </a:lnTo>
                <a:lnTo>
                  <a:pt x="92142" y="40736"/>
                </a:lnTo>
                <a:lnTo>
                  <a:pt x="91918" y="40885"/>
                </a:lnTo>
                <a:lnTo>
                  <a:pt x="91695" y="41034"/>
                </a:lnTo>
                <a:lnTo>
                  <a:pt x="91509" y="41202"/>
                </a:lnTo>
                <a:lnTo>
                  <a:pt x="91378" y="41351"/>
                </a:lnTo>
                <a:lnTo>
                  <a:pt x="91341" y="41407"/>
                </a:lnTo>
                <a:lnTo>
                  <a:pt x="91341" y="41462"/>
                </a:lnTo>
                <a:lnTo>
                  <a:pt x="91360" y="41500"/>
                </a:lnTo>
                <a:lnTo>
                  <a:pt x="91434" y="41518"/>
                </a:lnTo>
                <a:lnTo>
                  <a:pt x="91490" y="41518"/>
                </a:lnTo>
                <a:lnTo>
                  <a:pt x="91546" y="41500"/>
                </a:lnTo>
                <a:lnTo>
                  <a:pt x="91620" y="41462"/>
                </a:lnTo>
                <a:lnTo>
                  <a:pt x="91695" y="41407"/>
                </a:lnTo>
                <a:lnTo>
                  <a:pt x="91862" y="41258"/>
                </a:lnTo>
                <a:lnTo>
                  <a:pt x="92030" y="41090"/>
                </a:lnTo>
                <a:lnTo>
                  <a:pt x="92290" y="40755"/>
                </a:lnTo>
                <a:lnTo>
                  <a:pt x="92439" y="40587"/>
                </a:lnTo>
                <a:close/>
                <a:moveTo>
                  <a:pt x="1844" y="41388"/>
                </a:moveTo>
                <a:lnTo>
                  <a:pt x="1769" y="41407"/>
                </a:lnTo>
                <a:lnTo>
                  <a:pt x="1676" y="41425"/>
                </a:lnTo>
                <a:lnTo>
                  <a:pt x="1565" y="41481"/>
                </a:lnTo>
                <a:lnTo>
                  <a:pt x="1304" y="41649"/>
                </a:lnTo>
                <a:lnTo>
                  <a:pt x="1043" y="41853"/>
                </a:lnTo>
                <a:lnTo>
                  <a:pt x="783" y="42077"/>
                </a:lnTo>
                <a:lnTo>
                  <a:pt x="559" y="42282"/>
                </a:lnTo>
                <a:lnTo>
                  <a:pt x="410" y="42431"/>
                </a:lnTo>
                <a:lnTo>
                  <a:pt x="373" y="42505"/>
                </a:lnTo>
                <a:lnTo>
                  <a:pt x="410" y="42524"/>
                </a:lnTo>
                <a:lnTo>
                  <a:pt x="466" y="42505"/>
                </a:lnTo>
                <a:lnTo>
                  <a:pt x="690" y="42431"/>
                </a:lnTo>
                <a:lnTo>
                  <a:pt x="950" y="42282"/>
                </a:lnTo>
                <a:lnTo>
                  <a:pt x="1267" y="42096"/>
                </a:lnTo>
                <a:lnTo>
                  <a:pt x="1546" y="41909"/>
                </a:lnTo>
                <a:lnTo>
                  <a:pt x="1769" y="41705"/>
                </a:lnTo>
                <a:lnTo>
                  <a:pt x="1863" y="41630"/>
                </a:lnTo>
                <a:lnTo>
                  <a:pt x="1918" y="41537"/>
                </a:lnTo>
                <a:lnTo>
                  <a:pt x="1937" y="41481"/>
                </a:lnTo>
                <a:lnTo>
                  <a:pt x="1918" y="41444"/>
                </a:lnTo>
                <a:lnTo>
                  <a:pt x="1900" y="41425"/>
                </a:lnTo>
                <a:lnTo>
                  <a:pt x="1844" y="41388"/>
                </a:lnTo>
                <a:close/>
                <a:moveTo>
                  <a:pt x="92421" y="41556"/>
                </a:moveTo>
                <a:lnTo>
                  <a:pt x="92309" y="41611"/>
                </a:lnTo>
                <a:lnTo>
                  <a:pt x="92104" y="41723"/>
                </a:lnTo>
                <a:lnTo>
                  <a:pt x="91862" y="41872"/>
                </a:lnTo>
                <a:lnTo>
                  <a:pt x="91602" y="42040"/>
                </a:lnTo>
                <a:lnTo>
                  <a:pt x="91378" y="42244"/>
                </a:lnTo>
                <a:lnTo>
                  <a:pt x="91266" y="42338"/>
                </a:lnTo>
                <a:lnTo>
                  <a:pt x="91192" y="42412"/>
                </a:lnTo>
                <a:lnTo>
                  <a:pt x="91136" y="42505"/>
                </a:lnTo>
                <a:lnTo>
                  <a:pt x="91099" y="42580"/>
                </a:lnTo>
                <a:lnTo>
                  <a:pt x="91099" y="42654"/>
                </a:lnTo>
                <a:lnTo>
                  <a:pt x="91118" y="42710"/>
                </a:lnTo>
                <a:lnTo>
                  <a:pt x="91155" y="42729"/>
                </a:lnTo>
                <a:lnTo>
                  <a:pt x="91229" y="42729"/>
                </a:lnTo>
                <a:lnTo>
                  <a:pt x="91285" y="42673"/>
                </a:lnTo>
                <a:lnTo>
                  <a:pt x="91378" y="42617"/>
                </a:lnTo>
                <a:lnTo>
                  <a:pt x="91583" y="42431"/>
                </a:lnTo>
                <a:lnTo>
                  <a:pt x="91806" y="42207"/>
                </a:lnTo>
                <a:lnTo>
                  <a:pt x="92197" y="41779"/>
                </a:lnTo>
                <a:lnTo>
                  <a:pt x="92346" y="41611"/>
                </a:lnTo>
                <a:lnTo>
                  <a:pt x="92421" y="41556"/>
                </a:lnTo>
                <a:close/>
                <a:moveTo>
                  <a:pt x="1546" y="42468"/>
                </a:moveTo>
                <a:lnTo>
                  <a:pt x="1453" y="42505"/>
                </a:lnTo>
                <a:lnTo>
                  <a:pt x="1341" y="42542"/>
                </a:lnTo>
                <a:lnTo>
                  <a:pt x="1267" y="42598"/>
                </a:lnTo>
                <a:lnTo>
                  <a:pt x="1174" y="42673"/>
                </a:lnTo>
                <a:lnTo>
                  <a:pt x="1025" y="42822"/>
                </a:lnTo>
                <a:lnTo>
                  <a:pt x="894" y="42989"/>
                </a:lnTo>
                <a:lnTo>
                  <a:pt x="652" y="43324"/>
                </a:lnTo>
                <a:lnTo>
                  <a:pt x="541" y="43473"/>
                </a:lnTo>
                <a:lnTo>
                  <a:pt x="410" y="43585"/>
                </a:lnTo>
                <a:lnTo>
                  <a:pt x="410" y="43585"/>
                </a:lnTo>
                <a:lnTo>
                  <a:pt x="615" y="43455"/>
                </a:lnTo>
                <a:lnTo>
                  <a:pt x="839" y="43324"/>
                </a:lnTo>
                <a:lnTo>
                  <a:pt x="1043" y="43194"/>
                </a:lnTo>
                <a:lnTo>
                  <a:pt x="1248" y="43026"/>
                </a:lnTo>
                <a:lnTo>
                  <a:pt x="1360" y="42915"/>
                </a:lnTo>
                <a:lnTo>
                  <a:pt x="1546" y="42710"/>
                </a:lnTo>
                <a:lnTo>
                  <a:pt x="1621" y="42598"/>
                </a:lnTo>
                <a:lnTo>
                  <a:pt x="1658" y="42524"/>
                </a:lnTo>
                <a:lnTo>
                  <a:pt x="1658" y="42486"/>
                </a:lnTo>
                <a:lnTo>
                  <a:pt x="1639" y="42468"/>
                </a:lnTo>
                <a:close/>
                <a:moveTo>
                  <a:pt x="92328" y="42673"/>
                </a:moveTo>
                <a:lnTo>
                  <a:pt x="92179" y="42747"/>
                </a:lnTo>
                <a:lnTo>
                  <a:pt x="91993" y="42877"/>
                </a:lnTo>
                <a:lnTo>
                  <a:pt x="91769" y="43064"/>
                </a:lnTo>
                <a:lnTo>
                  <a:pt x="91546" y="43250"/>
                </a:lnTo>
                <a:lnTo>
                  <a:pt x="91360" y="43455"/>
                </a:lnTo>
                <a:lnTo>
                  <a:pt x="91304" y="43548"/>
                </a:lnTo>
                <a:lnTo>
                  <a:pt x="91248" y="43622"/>
                </a:lnTo>
                <a:lnTo>
                  <a:pt x="91229" y="43697"/>
                </a:lnTo>
                <a:lnTo>
                  <a:pt x="91248" y="43734"/>
                </a:lnTo>
                <a:lnTo>
                  <a:pt x="91285" y="43771"/>
                </a:lnTo>
                <a:lnTo>
                  <a:pt x="91360" y="43790"/>
                </a:lnTo>
                <a:lnTo>
                  <a:pt x="91434" y="43753"/>
                </a:lnTo>
                <a:lnTo>
                  <a:pt x="91527" y="43697"/>
                </a:lnTo>
                <a:lnTo>
                  <a:pt x="91713" y="43492"/>
                </a:lnTo>
                <a:lnTo>
                  <a:pt x="91899" y="43287"/>
                </a:lnTo>
                <a:lnTo>
                  <a:pt x="92048" y="43138"/>
                </a:lnTo>
                <a:lnTo>
                  <a:pt x="92142" y="43045"/>
                </a:lnTo>
                <a:lnTo>
                  <a:pt x="92328" y="42877"/>
                </a:lnTo>
                <a:lnTo>
                  <a:pt x="92402" y="42784"/>
                </a:lnTo>
                <a:lnTo>
                  <a:pt x="92439" y="42710"/>
                </a:lnTo>
                <a:lnTo>
                  <a:pt x="92439" y="42691"/>
                </a:lnTo>
                <a:lnTo>
                  <a:pt x="92421" y="42673"/>
                </a:lnTo>
                <a:close/>
                <a:moveTo>
                  <a:pt x="1416" y="43510"/>
                </a:moveTo>
                <a:lnTo>
                  <a:pt x="1341" y="43548"/>
                </a:lnTo>
                <a:lnTo>
                  <a:pt x="1248" y="43604"/>
                </a:lnTo>
                <a:lnTo>
                  <a:pt x="1174" y="43678"/>
                </a:lnTo>
                <a:lnTo>
                  <a:pt x="1006" y="43864"/>
                </a:lnTo>
                <a:lnTo>
                  <a:pt x="820" y="44088"/>
                </a:lnTo>
                <a:lnTo>
                  <a:pt x="522" y="44516"/>
                </a:lnTo>
                <a:lnTo>
                  <a:pt x="410" y="44665"/>
                </a:lnTo>
                <a:lnTo>
                  <a:pt x="317" y="44739"/>
                </a:lnTo>
                <a:lnTo>
                  <a:pt x="317" y="44739"/>
                </a:lnTo>
                <a:lnTo>
                  <a:pt x="652" y="44497"/>
                </a:lnTo>
                <a:lnTo>
                  <a:pt x="894" y="44292"/>
                </a:lnTo>
                <a:lnTo>
                  <a:pt x="1155" y="44069"/>
                </a:lnTo>
                <a:lnTo>
                  <a:pt x="1378" y="43864"/>
                </a:lnTo>
                <a:lnTo>
                  <a:pt x="1527" y="43678"/>
                </a:lnTo>
                <a:lnTo>
                  <a:pt x="1565" y="43604"/>
                </a:lnTo>
                <a:lnTo>
                  <a:pt x="1583" y="43548"/>
                </a:lnTo>
                <a:lnTo>
                  <a:pt x="1565" y="43529"/>
                </a:lnTo>
                <a:lnTo>
                  <a:pt x="1546" y="43510"/>
                </a:lnTo>
                <a:close/>
                <a:moveTo>
                  <a:pt x="92626" y="43697"/>
                </a:moveTo>
                <a:lnTo>
                  <a:pt x="92328" y="43883"/>
                </a:lnTo>
                <a:lnTo>
                  <a:pt x="92086" y="44050"/>
                </a:lnTo>
                <a:lnTo>
                  <a:pt x="91806" y="44255"/>
                </a:lnTo>
                <a:lnTo>
                  <a:pt x="91564" y="44460"/>
                </a:lnTo>
                <a:lnTo>
                  <a:pt x="91360" y="44646"/>
                </a:lnTo>
                <a:lnTo>
                  <a:pt x="91304" y="44739"/>
                </a:lnTo>
                <a:lnTo>
                  <a:pt x="91248" y="44814"/>
                </a:lnTo>
                <a:lnTo>
                  <a:pt x="91248" y="44870"/>
                </a:lnTo>
                <a:lnTo>
                  <a:pt x="91266" y="44925"/>
                </a:lnTo>
                <a:lnTo>
                  <a:pt x="91285" y="44944"/>
                </a:lnTo>
                <a:lnTo>
                  <a:pt x="91341" y="44944"/>
                </a:lnTo>
                <a:lnTo>
                  <a:pt x="91434" y="44888"/>
                </a:lnTo>
                <a:lnTo>
                  <a:pt x="91564" y="44777"/>
                </a:lnTo>
                <a:lnTo>
                  <a:pt x="91695" y="44665"/>
                </a:lnTo>
                <a:lnTo>
                  <a:pt x="91955" y="44404"/>
                </a:lnTo>
                <a:lnTo>
                  <a:pt x="92104" y="44255"/>
                </a:lnTo>
                <a:lnTo>
                  <a:pt x="92421" y="43920"/>
                </a:lnTo>
                <a:lnTo>
                  <a:pt x="92588" y="43753"/>
                </a:lnTo>
                <a:lnTo>
                  <a:pt x="92626" y="43697"/>
                </a:lnTo>
                <a:close/>
                <a:moveTo>
                  <a:pt x="1621" y="44609"/>
                </a:moveTo>
                <a:lnTo>
                  <a:pt x="1565" y="44628"/>
                </a:lnTo>
                <a:lnTo>
                  <a:pt x="1509" y="44665"/>
                </a:lnTo>
                <a:lnTo>
                  <a:pt x="1323" y="44795"/>
                </a:lnTo>
                <a:lnTo>
                  <a:pt x="1118" y="44963"/>
                </a:lnTo>
                <a:lnTo>
                  <a:pt x="894" y="45167"/>
                </a:lnTo>
                <a:lnTo>
                  <a:pt x="690" y="45372"/>
                </a:lnTo>
                <a:lnTo>
                  <a:pt x="522" y="45558"/>
                </a:lnTo>
                <a:lnTo>
                  <a:pt x="429" y="45689"/>
                </a:lnTo>
                <a:lnTo>
                  <a:pt x="410" y="45745"/>
                </a:lnTo>
                <a:lnTo>
                  <a:pt x="429" y="45782"/>
                </a:lnTo>
                <a:lnTo>
                  <a:pt x="485" y="45801"/>
                </a:lnTo>
                <a:lnTo>
                  <a:pt x="559" y="45801"/>
                </a:lnTo>
                <a:lnTo>
                  <a:pt x="652" y="45763"/>
                </a:lnTo>
                <a:lnTo>
                  <a:pt x="745" y="45689"/>
                </a:lnTo>
                <a:lnTo>
                  <a:pt x="969" y="45503"/>
                </a:lnTo>
                <a:lnTo>
                  <a:pt x="1192" y="45279"/>
                </a:lnTo>
                <a:lnTo>
                  <a:pt x="1378" y="45037"/>
                </a:lnTo>
                <a:lnTo>
                  <a:pt x="1546" y="44814"/>
                </a:lnTo>
                <a:lnTo>
                  <a:pt x="1639" y="44665"/>
                </a:lnTo>
                <a:lnTo>
                  <a:pt x="1639" y="44628"/>
                </a:lnTo>
                <a:lnTo>
                  <a:pt x="1621" y="44609"/>
                </a:lnTo>
                <a:close/>
                <a:moveTo>
                  <a:pt x="92402" y="44870"/>
                </a:moveTo>
                <a:lnTo>
                  <a:pt x="92142" y="45037"/>
                </a:lnTo>
                <a:lnTo>
                  <a:pt x="91732" y="45354"/>
                </a:lnTo>
                <a:lnTo>
                  <a:pt x="91509" y="45521"/>
                </a:lnTo>
                <a:lnTo>
                  <a:pt x="91360" y="45670"/>
                </a:lnTo>
                <a:lnTo>
                  <a:pt x="91285" y="45745"/>
                </a:lnTo>
                <a:lnTo>
                  <a:pt x="91248" y="45819"/>
                </a:lnTo>
                <a:lnTo>
                  <a:pt x="91229" y="45856"/>
                </a:lnTo>
                <a:lnTo>
                  <a:pt x="91248" y="45912"/>
                </a:lnTo>
                <a:lnTo>
                  <a:pt x="91285" y="45931"/>
                </a:lnTo>
                <a:lnTo>
                  <a:pt x="91322" y="45931"/>
                </a:lnTo>
                <a:lnTo>
                  <a:pt x="91415" y="45912"/>
                </a:lnTo>
                <a:lnTo>
                  <a:pt x="91527" y="45856"/>
                </a:lnTo>
                <a:lnTo>
                  <a:pt x="91639" y="45763"/>
                </a:lnTo>
                <a:lnTo>
                  <a:pt x="91862" y="45558"/>
                </a:lnTo>
                <a:lnTo>
                  <a:pt x="91993" y="45447"/>
                </a:lnTo>
                <a:lnTo>
                  <a:pt x="92123" y="45316"/>
                </a:lnTo>
                <a:lnTo>
                  <a:pt x="92290" y="45093"/>
                </a:lnTo>
                <a:lnTo>
                  <a:pt x="92439" y="44907"/>
                </a:lnTo>
                <a:lnTo>
                  <a:pt x="92439" y="44870"/>
                </a:lnTo>
                <a:close/>
                <a:moveTo>
                  <a:pt x="92309" y="46061"/>
                </a:moveTo>
                <a:lnTo>
                  <a:pt x="92235" y="46080"/>
                </a:lnTo>
                <a:lnTo>
                  <a:pt x="92142" y="46117"/>
                </a:lnTo>
                <a:lnTo>
                  <a:pt x="91955" y="46247"/>
                </a:lnTo>
                <a:lnTo>
                  <a:pt x="91751" y="46415"/>
                </a:lnTo>
                <a:lnTo>
                  <a:pt x="91546" y="46601"/>
                </a:lnTo>
                <a:lnTo>
                  <a:pt x="91397" y="46750"/>
                </a:lnTo>
                <a:lnTo>
                  <a:pt x="91304" y="46862"/>
                </a:lnTo>
                <a:lnTo>
                  <a:pt x="91304" y="46899"/>
                </a:lnTo>
                <a:lnTo>
                  <a:pt x="91322" y="46899"/>
                </a:lnTo>
                <a:lnTo>
                  <a:pt x="91546" y="46787"/>
                </a:lnTo>
                <a:lnTo>
                  <a:pt x="91937" y="46564"/>
                </a:lnTo>
                <a:lnTo>
                  <a:pt x="92142" y="46434"/>
                </a:lnTo>
                <a:lnTo>
                  <a:pt x="92290" y="46303"/>
                </a:lnTo>
                <a:lnTo>
                  <a:pt x="92384" y="46191"/>
                </a:lnTo>
                <a:lnTo>
                  <a:pt x="92402" y="46154"/>
                </a:lnTo>
                <a:lnTo>
                  <a:pt x="92402" y="46098"/>
                </a:lnTo>
                <a:lnTo>
                  <a:pt x="92365" y="46061"/>
                </a:lnTo>
                <a:close/>
                <a:moveTo>
                  <a:pt x="1732" y="45614"/>
                </a:moveTo>
                <a:lnTo>
                  <a:pt x="1695" y="45652"/>
                </a:lnTo>
                <a:lnTo>
                  <a:pt x="1043" y="46322"/>
                </a:lnTo>
                <a:lnTo>
                  <a:pt x="634" y="46750"/>
                </a:lnTo>
                <a:lnTo>
                  <a:pt x="485" y="46880"/>
                </a:lnTo>
                <a:lnTo>
                  <a:pt x="429" y="46936"/>
                </a:lnTo>
                <a:lnTo>
                  <a:pt x="466" y="46955"/>
                </a:lnTo>
                <a:lnTo>
                  <a:pt x="503" y="46955"/>
                </a:lnTo>
                <a:lnTo>
                  <a:pt x="615" y="46918"/>
                </a:lnTo>
                <a:lnTo>
                  <a:pt x="783" y="46824"/>
                </a:lnTo>
                <a:lnTo>
                  <a:pt x="950" y="46713"/>
                </a:lnTo>
                <a:lnTo>
                  <a:pt x="1267" y="46471"/>
                </a:lnTo>
                <a:lnTo>
                  <a:pt x="1453" y="46322"/>
                </a:lnTo>
                <a:lnTo>
                  <a:pt x="1565" y="46136"/>
                </a:lnTo>
                <a:lnTo>
                  <a:pt x="1714" y="45856"/>
                </a:lnTo>
                <a:lnTo>
                  <a:pt x="1751" y="45745"/>
                </a:lnTo>
                <a:lnTo>
                  <a:pt x="1769" y="45652"/>
                </a:lnTo>
                <a:lnTo>
                  <a:pt x="1769" y="45614"/>
                </a:lnTo>
                <a:close/>
                <a:moveTo>
                  <a:pt x="1583" y="46955"/>
                </a:moveTo>
                <a:lnTo>
                  <a:pt x="1490" y="46973"/>
                </a:lnTo>
                <a:lnTo>
                  <a:pt x="1378" y="47029"/>
                </a:lnTo>
                <a:lnTo>
                  <a:pt x="1267" y="47085"/>
                </a:lnTo>
                <a:lnTo>
                  <a:pt x="1043" y="47253"/>
                </a:lnTo>
                <a:lnTo>
                  <a:pt x="932" y="47346"/>
                </a:lnTo>
                <a:lnTo>
                  <a:pt x="820" y="47439"/>
                </a:lnTo>
                <a:lnTo>
                  <a:pt x="652" y="47606"/>
                </a:lnTo>
                <a:lnTo>
                  <a:pt x="522" y="47755"/>
                </a:lnTo>
                <a:lnTo>
                  <a:pt x="522" y="47793"/>
                </a:lnTo>
                <a:lnTo>
                  <a:pt x="559" y="47774"/>
                </a:lnTo>
                <a:lnTo>
                  <a:pt x="783" y="47662"/>
                </a:lnTo>
                <a:lnTo>
                  <a:pt x="1192" y="47420"/>
                </a:lnTo>
                <a:lnTo>
                  <a:pt x="1378" y="47290"/>
                </a:lnTo>
                <a:lnTo>
                  <a:pt x="1546" y="47160"/>
                </a:lnTo>
                <a:lnTo>
                  <a:pt x="1639" y="47067"/>
                </a:lnTo>
                <a:lnTo>
                  <a:pt x="1658" y="47011"/>
                </a:lnTo>
                <a:lnTo>
                  <a:pt x="1639" y="46992"/>
                </a:lnTo>
                <a:lnTo>
                  <a:pt x="1621" y="46973"/>
                </a:lnTo>
                <a:lnTo>
                  <a:pt x="1583" y="46955"/>
                </a:lnTo>
                <a:close/>
                <a:moveTo>
                  <a:pt x="92384" y="46899"/>
                </a:moveTo>
                <a:lnTo>
                  <a:pt x="92272" y="46955"/>
                </a:lnTo>
                <a:lnTo>
                  <a:pt x="92123" y="47029"/>
                </a:lnTo>
                <a:lnTo>
                  <a:pt x="91955" y="47141"/>
                </a:lnTo>
                <a:lnTo>
                  <a:pt x="91620" y="47383"/>
                </a:lnTo>
                <a:lnTo>
                  <a:pt x="91453" y="47551"/>
                </a:lnTo>
                <a:lnTo>
                  <a:pt x="91322" y="47718"/>
                </a:lnTo>
                <a:lnTo>
                  <a:pt x="91192" y="47997"/>
                </a:lnTo>
                <a:lnTo>
                  <a:pt x="91136" y="48128"/>
                </a:lnTo>
                <a:lnTo>
                  <a:pt x="91118" y="48221"/>
                </a:lnTo>
                <a:lnTo>
                  <a:pt x="91118" y="48239"/>
                </a:lnTo>
                <a:lnTo>
                  <a:pt x="91136" y="48258"/>
                </a:lnTo>
                <a:lnTo>
                  <a:pt x="91155" y="48239"/>
                </a:lnTo>
                <a:lnTo>
                  <a:pt x="91211" y="48221"/>
                </a:lnTo>
                <a:lnTo>
                  <a:pt x="91844" y="47532"/>
                </a:lnTo>
                <a:lnTo>
                  <a:pt x="92272" y="47104"/>
                </a:lnTo>
                <a:lnTo>
                  <a:pt x="92402" y="46973"/>
                </a:lnTo>
                <a:lnTo>
                  <a:pt x="92458" y="46936"/>
                </a:lnTo>
                <a:lnTo>
                  <a:pt x="92439" y="46918"/>
                </a:lnTo>
                <a:lnTo>
                  <a:pt x="92384" y="46899"/>
                </a:lnTo>
                <a:close/>
                <a:moveTo>
                  <a:pt x="1583" y="47923"/>
                </a:moveTo>
                <a:lnTo>
                  <a:pt x="1490" y="47942"/>
                </a:lnTo>
                <a:lnTo>
                  <a:pt x="1378" y="48016"/>
                </a:lnTo>
                <a:lnTo>
                  <a:pt x="1248" y="48109"/>
                </a:lnTo>
                <a:lnTo>
                  <a:pt x="1025" y="48295"/>
                </a:lnTo>
                <a:lnTo>
                  <a:pt x="894" y="48426"/>
                </a:lnTo>
                <a:lnTo>
                  <a:pt x="783" y="48556"/>
                </a:lnTo>
                <a:lnTo>
                  <a:pt x="597" y="48761"/>
                </a:lnTo>
                <a:lnTo>
                  <a:pt x="466" y="48947"/>
                </a:lnTo>
                <a:lnTo>
                  <a:pt x="448" y="49003"/>
                </a:lnTo>
                <a:lnTo>
                  <a:pt x="466" y="49003"/>
                </a:lnTo>
                <a:lnTo>
                  <a:pt x="485" y="48984"/>
                </a:lnTo>
                <a:lnTo>
                  <a:pt x="745" y="48817"/>
                </a:lnTo>
                <a:lnTo>
                  <a:pt x="1174" y="48519"/>
                </a:lnTo>
                <a:lnTo>
                  <a:pt x="1378" y="48351"/>
                </a:lnTo>
                <a:lnTo>
                  <a:pt x="1546" y="48184"/>
                </a:lnTo>
                <a:lnTo>
                  <a:pt x="1602" y="48109"/>
                </a:lnTo>
                <a:lnTo>
                  <a:pt x="1639" y="48053"/>
                </a:lnTo>
                <a:lnTo>
                  <a:pt x="1658" y="47997"/>
                </a:lnTo>
                <a:lnTo>
                  <a:pt x="1639" y="47960"/>
                </a:lnTo>
                <a:lnTo>
                  <a:pt x="1621" y="47923"/>
                </a:lnTo>
                <a:close/>
                <a:moveTo>
                  <a:pt x="92421" y="48072"/>
                </a:moveTo>
                <a:lnTo>
                  <a:pt x="92123" y="48277"/>
                </a:lnTo>
                <a:lnTo>
                  <a:pt x="91899" y="48444"/>
                </a:lnTo>
                <a:lnTo>
                  <a:pt x="91657" y="48649"/>
                </a:lnTo>
                <a:lnTo>
                  <a:pt x="91453" y="48835"/>
                </a:lnTo>
                <a:lnTo>
                  <a:pt x="91285" y="49021"/>
                </a:lnTo>
                <a:lnTo>
                  <a:pt x="91248" y="49096"/>
                </a:lnTo>
                <a:lnTo>
                  <a:pt x="91211" y="49170"/>
                </a:lnTo>
                <a:lnTo>
                  <a:pt x="91229" y="49208"/>
                </a:lnTo>
                <a:lnTo>
                  <a:pt x="91266" y="49245"/>
                </a:lnTo>
                <a:lnTo>
                  <a:pt x="91341" y="49263"/>
                </a:lnTo>
                <a:lnTo>
                  <a:pt x="91415" y="49245"/>
                </a:lnTo>
                <a:lnTo>
                  <a:pt x="91509" y="49189"/>
                </a:lnTo>
                <a:lnTo>
                  <a:pt x="91602" y="49133"/>
                </a:lnTo>
                <a:lnTo>
                  <a:pt x="91788" y="48947"/>
                </a:lnTo>
                <a:lnTo>
                  <a:pt x="91974" y="48724"/>
                </a:lnTo>
                <a:lnTo>
                  <a:pt x="92142" y="48482"/>
                </a:lnTo>
                <a:lnTo>
                  <a:pt x="92290" y="48277"/>
                </a:lnTo>
                <a:lnTo>
                  <a:pt x="92421" y="48072"/>
                </a:lnTo>
                <a:close/>
                <a:moveTo>
                  <a:pt x="17688" y="49468"/>
                </a:moveTo>
                <a:lnTo>
                  <a:pt x="17688" y="49468"/>
                </a:lnTo>
                <a:lnTo>
                  <a:pt x="17688" y="49468"/>
                </a:lnTo>
                <a:close/>
                <a:moveTo>
                  <a:pt x="62185" y="49468"/>
                </a:moveTo>
                <a:lnTo>
                  <a:pt x="62185" y="49468"/>
                </a:lnTo>
                <a:lnTo>
                  <a:pt x="62185" y="49468"/>
                </a:lnTo>
                <a:close/>
                <a:moveTo>
                  <a:pt x="44759" y="49524"/>
                </a:moveTo>
                <a:lnTo>
                  <a:pt x="44759" y="49524"/>
                </a:lnTo>
                <a:lnTo>
                  <a:pt x="44759" y="49524"/>
                </a:lnTo>
                <a:close/>
                <a:moveTo>
                  <a:pt x="89256" y="49524"/>
                </a:moveTo>
                <a:lnTo>
                  <a:pt x="89256" y="49524"/>
                </a:lnTo>
                <a:lnTo>
                  <a:pt x="89256" y="49524"/>
                </a:lnTo>
                <a:close/>
                <a:moveTo>
                  <a:pt x="89256" y="49524"/>
                </a:moveTo>
                <a:lnTo>
                  <a:pt x="89256" y="49524"/>
                </a:lnTo>
                <a:lnTo>
                  <a:pt x="89256" y="49524"/>
                </a:lnTo>
                <a:close/>
                <a:moveTo>
                  <a:pt x="39341" y="49505"/>
                </a:moveTo>
                <a:lnTo>
                  <a:pt x="39303" y="49580"/>
                </a:lnTo>
                <a:lnTo>
                  <a:pt x="39322" y="49561"/>
                </a:lnTo>
                <a:lnTo>
                  <a:pt x="39341" y="49505"/>
                </a:lnTo>
                <a:close/>
                <a:moveTo>
                  <a:pt x="31707" y="49580"/>
                </a:moveTo>
                <a:lnTo>
                  <a:pt x="31707" y="49580"/>
                </a:lnTo>
                <a:lnTo>
                  <a:pt x="31707" y="49580"/>
                </a:lnTo>
                <a:close/>
                <a:moveTo>
                  <a:pt x="38298" y="49580"/>
                </a:moveTo>
                <a:lnTo>
                  <a:pt x="38298" y="49580"/>
                </a:lnTo>
                <a:lnTo>
                  <a:pt x="38298" y="49580"/>
                </a:lnTo>
                <a:close/>
                <a:moveTo>
                  <a:pt x="39303" y="49580"/>
                </a:moveTo>
                <a:lnTo>
                  <a:pt x="39303" y="49580"/>
                </a:lnTo>
                <a:lnTo>
                  <a:pt x="39303" y="49580"/>
                </a:lnTo>
                <a:close/>
                <a:moveTo>
                  <a:pt x="76204" y="49580"/>
                </a:moveTo>
                <a:lnTo>
                  <a:pt x="76204" y="49580"/>
                </a:lnTo>
                <a:lnTo>
                  <a:pt x="76204" y="49580"/>
                </a:lnTo>
                <a:close/>
                <a:moveTo>
                  <a:pt x="34928" y="49617"/>
                </a:moveTo>
                <a:lnTo>
                  <a:pt x="34928" y="49617"/>
                </a:lnTo>
                <a:lnTo>
                  <a:pt x="34928" y="49617"/>
                </a:lnTo>
                <a:close/>
                <a:moveTo>
                  <a:pt x="80524" y="49617"/>
                </a:moveTo>
                <a:lnTo>
                  <a:pt x="80524" y="49617"/>
                </a:lnTo>
                <a:lnTo>
                  <a:pt x="80524" y="49617"/>
                </a:lnTo>
                <a:close/>
                <a:moveTo>
                  <a:pt x="87003" y="49617"/>
                </a:moveTo>
                <a:lnTo>
                  <a:pt x="87003" y="49617"/>
                </a:lnTo>
                <a:lnTo>
                  <a:pt x="87003" y="49617"/>
                </a:lnTo>
                <a:close/>
                <a:moveTo>
                  <a:pt x="45801" y="49673"/>
                </a:moveTo>
                <a:lnTo>
                  <a:pt x="45801" y="49673"/>
                </a:lnTo>
                <a:lnTo>
                  <a:pt x="45801" y="49673"/>
                </a:lnTo>
                <a:close/>
                <a:moveTo>
                  <a:pt x="53267" y="49673"/>
                </a:moveTo>
                <a:lnTo>
                  <a:pt x="53267" y="49673"/>
                </a:lnTo>
                <a:lnTo>
                  <a:pt x="53267" y="49673"/>
                </a:lnTo>
                <a:close/>
                <a:moveTo>
                  <a:pt x="21970" y="49748"/>
                </a:moveTo>
                <a:lnTo>
                  <a:pt x="21951" y="49791"/>
                </a:lnTo>
                <a:lnTo>
                  <a:pt x="21951" y="49803"/>
                </a:lnTo>
                <a:lnTo>
                  <a:pt x="21970" y="49748"/>
                </a:lnTo>
                <a:close/>
                <a:moveTo>
                  <a:pt x="1639" y="48966"/>
                </a:moveTo>
                <a:lnTo>
                  <a:pt x="1602" y="48984"/>
                </a:lnTo>
                <a:lnTo>
                  <a:pt x="1509" y="49040"/>
                </a:lnTo>
                <a:lnTo>
                  <a:pt x="1378" y="49115"/>
                </a:lnTo>
                <a:lnTo>
                  <a:pt x="1136" y="49301"/>
                </a:lnTo>
                <a:lnTo>
                  <a:pt x="1006" y="49412"/>
                </a:lnTo>
                <a:lnTo>
                  <a:pt x="559" y="49785"/>
                </a:lnTo>
                <a:lnTo>
                  <a:pt x="299" y="50027"/>
                </a:lnTo>
                <a:lnTo>
                  <a:pt x="224" y="50120"/>
                </a:lnTo>
                <a:lnTo>
                  <a:pt x="206" y="50157"/>
                </a:lnTo>
                <a:lnTo>
                  <a:pt x="261" y="50176"/>
                </a:lnTo>
                <a:lnTo>
                  <a:pt x="317" y="50176"/>
                </a:lnTo>
                <a:lnTo>
                  <a:pt x="392" y="50139"/>
                </a:lnTo>
                <a:lnTo>
                  <a:pt x="485" y="50083"/>
                </a:lnTo>
                <a:lnTo>
                  <a:pt x="708" y="49915"/>
                </a:lnTo>
                <a:lnTo>
                  <a:pt x="969" y="49710"/>
                </a:lnTo>
                <a:lnTo>
                  <a:pt x="1211" y="49487"/>
                </a:lnTo>
                <a:lnTo>
                  <a:pt x="1416" y="49282"/>
                </a:lnTo>
                <a:lnTo>
                  <a:pt x="1565" y="49115"/>
                </a:lnTo>
                <a:lnTo>
                  <a:pt x="1639" y="49021"/>
                </a:lnTo>
                <a:lnTo>
                  <a:pt x="1658" y="48984"/>
                </a:lnTo>
                <a:lnTo>
                  <a:pt x="1658" y="48966"/>
                </a:lnTo>
                <a:close/>
                <a:moveTo>
                  <a:pt x="78308" y="50194"/>
                </a:moveTo>
                <a:lnTo>
                  <a:pt x="78308" y="50194"/>
                </a:lnTo>
                <a:lnTo>
                  <a:pt x="78308" y="50194"/>
                </a:lnTo>
                <a:close/>
                <a:moveTo>
                  <a:pt x="5679" y="49412"/>
                </a:moveTo>
                <a:lnTo>
                  <a:pt x="5661" y="49431"/>
                </a:lnTo>
                <a:lnTo>
                  <a:pt x="5381" y="49599"/>
                </a:lnTo>
                <a:lnTo>
                  <a:pt x="5158" y="49766"/>
                </a:lnTo>
                <a:lnTo>
                  <a:pt x="4935" y="49952"/>
                </a:lnTo>
                <a:lnTo>
                  <a:pt x="4711" y="50139"/>
                </a:lnTo>
                <a:lnTo>
                  <a:pt x="4544" y="50325"/>
                </a:lnTo>
                <a:lnTo>
                  <a:pt x="4488" y="50418"/>
                </a:lnTo>
                <a:lnTo>
                  <a:pt x="4450" y="50492"/>
                </a:lnTo>
                <a:lnTo>
                  <a:pt x="4469" y="50548"/>
                </a:lnTo>
                <a:lnTo>
                  <a:pt x="4506" y="50604"/>
                </a:lnTo>
                <a:lnTo>
                  <a:pt x="4581" y="50604"/>
                </a:lnTo>
                <a:lnTo>
                  <a:pt x="4674" y="50567"/>
                </a:lnTo>
                <a:lnTo>
                  <a:pt x="4786" y="50474"/>
                </a:lnTo>
                <a:lnTo>
                  <a:pt x="4897" y="50362"/>
                </a:lnTo>
                <a:lnTo>
                  <a:pt x="5121" y="50139"/>
                </a:lnTo>
                <a:lnTo>
                  <a:pt x="5232" y="49990"/>
                </a:lnTo>
                <a:lnTo>
                  <a:pt x="5549" y="49654"/>
                </a:lnTo>
                <a:lnTo>
                  <a:pt x="5679" y="49468"/>
                </a:lnTo>
                <a:lnTo>
                  <a:pt x="5698" y="49431"/>
                </a:lnTo>
                <a:lnTo>
                  <a:pt x="5679" y="49412"/>
                </a:lnTo>
                <a:close/>
                <a:moveTo>
                  <a:pt x="12158" y="49450"/>
                </a:moveTo>
                <a:lnTo>
                  <a:pt x="12102" y="49505"/>
                </a:lnTo>
                <a:lnTo>
                  <a:pt x="11507" y="50083"/>
                </a:lnTo>
                <a:lnTo>
                  <a:pt x="11153" y="50455"/>
                </a:lnTo>
                <a:lnTo>
                  <a:pt x="11041" y="50585"/>
                </a:lnTo>
                <a:lnTo>
                  <a:pt x="11004" y="50623"/>
                </a:lnTo>
                <a:lnTo>
                  <a:pt x="11004" y="50641"/>
                </a:lnTo>
                <a:lnTo>
                  <a:pt x="11041" y="50678"/>
                </a:lnTo>
                <a:lnTo>
                  <a:pt x="11116" y="50678"/>
                </a:lnTo>
                <a:lnTo>
                  <a:pt x="11172" y="50660"/>
                </a:lnTo>
                <a:lnTo>
                  <a:pt x="11302" y="50585"/>
                </a:lnTo>
                <a:lnTo>
                  <a:pt x="11451" y="50492"/>
                </a:lnTo>
                <a:lnTo>
                  <a:pt x="11693" y="50269"/>
                </a:lnTo>
                <a:lnTo>
                  <a:pt x="11842" y="50139"/>
                </a:lnTo>
                <a:lnTo>
                  <a:pt x="12028" y="49952"/>
                </a:lnTo>
                <a:lnTo>
                  <a:pt x="12121" y="49841"/>
                </a:lnTo>
                <a:lnTo>
                  <a:pt x="12140" y="49785"/>
                </a:lnTo>
                <a:lnTo>
                  <a:pt x="12158" y="49729"/>
                </a:lnTo>
                <a:lnTo>
                  <a:pt x="12177" y="49692"/>
                </a:lnTo>
                <a:lnTo>
                  <a:pt x="12214" y="49561"/>
                </a:lnTo>
                <a:lnTo>
                  <a:pt x="12214" y="49487"/>
                </a:lnTo>
                <a:lnTo>
                  <a:pt x="12196" y="49450"/>
                </a:lnTo>
                <a:close/>
                <a:moveTo>
                  <a:pt x="39303" y="49580"/>
                </a:moveTo>
                <a:lnTo>
                  <a:pt x="39266" y="49617"/>
                </a:lnTo>
                <a:lnTo>
                  <a:pt x="39117" y="49748"/>
                </a:lnTo>
                <a:lnTo>
                  <a:pt x="38708" y="50045"/>
                </a:lnTo>
                <a:lnTo>
                  <a:pt x="38484" y="50213"/>
                </a:lnTo>
                <a:lnTo>
                  <a:pt x="38317" y="50362"/>
                </a:lnTo>
                <a:lnTo>
                  <a:pt x="38242" y="50436"/>
                </a:lnTo>
                <a:lnTo>
                  <a:pt x="38205" y="50511"/>
                </a:lnTo>
                <a:lnTo>
                  <a:pt x="38168" y="50567"/>
                </a:lnTo>
                <a:lnTo>
                  <a:pt x="38168" y="50641"/>
                </a:lnTo>
                <a:lnTo>
                  <a:pt x="38205" y="50697"/>
                </a:lnTo>
                <a:lnTo>
                  <a:pt x="38261" y="50734"/>
                </a:lnTo>
                <a:lnTo>
                  <a:pt x="38317" y="50734"/>
                </a:lnTo>
                <a:lnTo>
                  <a:pt x="38391" y="50697"/>
                </a:lnTo>
                <a:lnTo>
                  <a:pt x="38484" y="50623"/>
                </a:lnTo>
                <a:lnTo>
                  <a:pt x="38577" y="50529"/>
                </a:lnTo>
                <a:lnTo>
                  <a:pt x="38782" y="50306"/>
                </a:lnTo>
                <a:lnTo>
                  <a:pt x="38987" y="50064"/>
                </a:lnTo>
                <a:lnTo>
                  <a:pt x="39155" y="49822"/>
                </a:lnTo>
                <a:lnTo>
                  <a:pt x="39285" y="49617"/>
                </a:lnTo>
                <a:lnTo>
                  <a:pt x="39303" y="49580"/>
                </a:lnTo>
                <a:close/>
                <a:moveTo>
                  <a:pt x="83819" y="49561"/>
                </a:moveTo>
                <a:lnTo>
                  <a:pt x="83763" y="49617"/>
                </a:lnTo>
                <a:lnTo>
                  <a:pt x="83614" y="49748"/>
                </a:lnTo>
                <a:lnTo>
                  <a:pt x="83205" y="50045"/>
                </a:lnTo>
                <a:lnTo>
                  <a:pt x="83000" y="50213"/>
                </a:lnTo>
                <a:lnTo>
                  <a:pt x="82814" y="50362"/>
                </a:lnTo>
                <a:lnTo>
                  <a:pt x="82758" y="50436"/>
                </a:lnTo>
                <a:lnTo>
                  <a:pt x="82702" y="50511"/>
                </a:lnTo>
                <a:lnTo>
                  <a:pt x="82684" y="50567"/>
                </a:lnTo>
                <a:lnTo>
                  <a:pt x="82684" y="50641"/>
                </a:lnTo>
                <a:lnTo>
                  <a:pt x="82702" y="50697"/>
                </a:lnTo>
                <a:lnTo>
                  <a:pt x="82758" y="50734"/>
                </a:lnTo>
                <a:lnTo>
                  <a:pt x="82832" y="50734"/>
                </a:lnTo>
                <a:lnTo>
                  <a:pt x="82907" y="50697"/>
                </a:lnTo>
                <a:lnTo>
                  <a:pt x="82981" y="50623"/>
                </a:lnTo>
                <a:lnTo>
                  <a:pt x="83093" y="50529"/>
                </a:lnTo>
                <a:lnTo>
                  <a:pt x="83279" y="50306"/>
                </a:lnTo>
                <a:lnTo>
                  <a:pt x="83484" y="50064"/>
                </a:lnTo>
                <a:lnTo>
                  <a:pt x="83670" y="49822"/>
                </a:lnTo>
                <a:lnTo>
                  <a:pt x="83782" y="49617"/>
                </a:lnTo>
                <a:lnTo>
                  <a:pt x="83819" y="49561"/>
                </a:lnTo>
                <a:close/>
                <a:moveTo>
                  <a:pt x="53267" y="49673"/>
                </a:moveTo>
                <a:lnTo>
                  <a:pt x="53025" y="49915"/>
                </a:lnTo>
                <a:lnTo>
                  <a:pt x="52857" y="50083"/>
                </a:lnTo>
                <a:lnTo>
                  <a:pt x="52690" y="50269"/>
                </a:lnTo>
                <a:lnTo>
                  <a:pt x="52541" y="50455"/>
                </a:lnTo>
                <a:lnTo>
                  <a:pt x="52504" y="50529"/>
                </a:lnTo>
                <a:lnTo>
                  <a:pt x="52466" y="50604"/>
                </a:lnTo>
                <a:lnTo>
                  <a:pt x="52448" y="50660"/>
                </a:lnTo>
                <a:lnTo>
                  <a:pt x="52466" y="50716"/>
                </a:lnTo>
                <a:lnTo>
                  <a:pt x="52522" y="50734"/>
                </a:lnTo>
                <a:lnTo>
                  <a:pt x="52597" y="50753"/>
                </a:lnTo>
                <a:lnTo>
                  <a:pt x="52690" y="50753"/>
                </a:lnTo>
                <a:lnTo>
                  <a:pt x="52764" y="50716"/>
                </a:lnTo>
                <a:lnTo>
                  <a:pt x="52857" y="50678"/>
                </a:lnTo>
                <a:lnTo>
                  <a:pt x="52913" y="50604"/>
                </a:lnTo>
                <a:lnTo>
                  <a:pt x="52969" y="50529"/>
                </a:lnTo>
                <a:lnTo>
                  <a:pt x="53025" y="50436"/>
                </a:lnTo>
                <a:lnTo>
                  <a:pt x="53099" y="50250"/>
                </a:lnTo>
                <a:lnTo>
                  <a:pt x="53155" y="50064"/>
                </a:lnTo>
                <a:lnTo>
                  <a:pt x="53211" y="49878"/>
                </a:lnTo>
                <a:lnTo>
                  <a:pt x="53230" y="49748"/>
                </a:lnTo>
                <a:lnTo>
                  <a:pt x="53267" y="49673"/>
                </a:lnTo>
                <a:close/>
                <a:moveTo>
                  <a:pt x="18582" y="49450"/>
                </a:moveTo>
                <a:lnTo>
                  <a:pt x="18377" y="49673"/>
                </a:lnTo>
                <a:lnTo>
                  <a:pt x="18023" y="50083"/>
                </a:lnTo>
                <a:lnTo>
                  <a:pt x="17855" y="50306"/>
                </a:lnTo>
                <a:lnTo>
                  <a:pt x="17725" y="50492"/>
                </a:lnTo>
                <a:lnTo>
                  <a:pt x="17669" y="50585"/>
                </a:lnTo>
                <a:lnTo>
                  <a:pt x="17651" y="50660"/>
                </a:lnTo>
                <a:lnTo>
                  <a:pt x="17651" y="50716"/>
                </a:lnTo>
                <a:lnTo>
                  <a:pt x="17669" y="50753"/>
                </a:lnTo>
                <a:lnTo>
                  <a:pt x="17725" y="50772"/>
                </a:lnTo>
                <a:lnTo>
                  <a:pt x="17781" y="50753"/>
                </a:lnTo>
                <a:lnTo>
                  <a:pt x="17837" y="50697"/>
                </a:lnTo>
                <a:lnTo>
                  <a:pt x="17911" y="50641"/>
                </a:lnTo>
                <a:lnTo>
                  <a:pt x="18060" y="50436"/>
                </a:lnTo>
                <a:lnTo>
                  <a:pt x="18209" y="50194"/>
                </a:lnTo>
                <a:lnTo>
                  <a:pt x="18451" y="49692"/>
                </a:lnTo>
                <a:lnTo>
                  <a:pt x="18582" y="49450"/>
                </a:lnTo>
                <a:close/>
                <a:moveTo>
                  <a:pt x="19848" y="49263"/>
                </a:moveTo>
                <a:lnTo>
                  <a:pt x="19810" y="49282"/>
                </a:lnTo>
                <a:lnTo>
                  <a:pt x="19494" y="49524"/>
                </a:lnTo>
                <a:lnTo>
                  <a:pt x="19252" y="49729"/>
                </a:lnTo>
                <a:lnTo>
                  <a:pt x="19010" y="49952"/>
                </a:lnTo>
                <a:lnTo>
                  <a:pt x="18786" y="50194"/>
                </a:lnTo>
                <a:lnTo>
                  <a:pt x="18600" y="50418"/>
                </a:lnTo>
                <a:lnTo>
                  <a:pt x="18544" y="50511"/>
                </a:lnTo>
                <a:lnTo>
                  <a:pt x="18507" y="50604"/>
                </a:lnTo>
                <a:lnTo>
                  <a:pt x="18507" y="50678"/>
                </a:lnTo>
                <a:lnTo>
                  <a:pt x="18526" y="50734"/>
                </a:lnTo>
                <a:lnTo>
                  <a:pt x="18563" y="50753"/>
                </a:lnTo>
                <a:lnTo>
                  <a:pt x="18600" y="50772"/>
                </a:lnTo>
                <a:lnTo>
                  <a:pt x="18637" y="50753"/>
                </a:lnTo>
                <a:lnTo>
                  <a:pt x="18693" y="50734"/>
                </a:lnTo>
                <a:lnTo>
                  <a:pt x="18805" y="50641"/>
                </a:lnTo>
                <a:lnTo>
                  <a:pt x="18917" y="50529"/>
                </a:lnTo>
                <a:lnTo>
                  <a:pt x="19121" y="50287"/>
                </a:lnTo>
                <a:lnTo>
                  <a:pt x="19252" y="50120"/>
                </a:lnTo>
                <a:lnTo>
                  <a:pt x="19401" y="49934"/>
                </a:lnTo>
                <a:lnTo>
                  <a:pt x="19643" y="49617"/>
                </a:lnTo>
                <a:lnTo>
                  <a:pt x="19829" y="49338"/>
                </a:lnTo>
                <a:lnTo>
                  <a:pt x="19848" y="49263"/>
                </a:lnTo>
                <a:close/>
                <a:moveTo>
                  <a:pt x="21989" y="49375"/>
                </a:moveTo>
                <a:lnTo>
                  <a:pt x="21951" y="49394"/>
                </a:lnTo>
                <a:lnTo>
                  <a:pt x="21914" y="49450"/>
                </a:lnTo>
                <a:lnTo>
                  <a:pt x="21691" y="49673"/>
                </a:lnTo>
                <a:lnTo>
                  <a:pt x="21281" y="50083"/>
                </a:lnTo>
                <a:lnTo>
                  <a:pt x="20890" y="50492"/>
                </a:lnTo>
                <a:lnTo>
                  <a:pt x="20778" y="50623"/>
                </a:lnTo>
                <a:lnTo>
                  <a:pt x="20723" y="50678"/>
                </a:lnTo>
                <a:lnTo>
                  <a:pt x="20760" y="50734"/>
                </a:lnTo>
                <a:lnTo>
                  <a:pt x="20797" y="50753"/>
                </a:lnTo>
                <a:lnTo>
                  <a:pt x="20853" y="50772"/>
                </a:lnTo>
                <a:lnTo>
                  <a:pt x="20909" y="50753"/>
                </a:lnTo>
                <a:lnTo>
                  <a:pt x="21058" y="50697"/>
                </a:lnTo>
                <a:lnTo>
                  <a:pt x="21225" y="50585"/>
                </a:lnTo>
                <a:lnTo>
                  <a:pt x="21374" y="50474"/>
                </a:lnTo>
                <a:lnTo>
                  <a:pt x="21505" y="50362"/>
                </a:lnTo>
                <a:lnTo>
                  <a:pt x="21672" y="50213"/>
                </a:lnTo>
                <a:lnTo>
                  <a:pt x="21840" y="50008"/>
                </a:lnTo>
                <a:lnTo>
                  <a:pt x="21914" y="49878"/>
                </a:lnTo>
                <a:lnTo>
                  <a:pt x="21951" y="49791"/>
                </a:lnTo>
                <a:lnTo>
                  <a:pt x="21951" y="49785"/>
                </a:lnTo>
                <a:lnTo>
                  <a:pt x="22007" y="49599"/>
                </a:lnTo>
                <a:lnTo>
                  <a:pt x="22007" y="49487"/>
                </a:lnTo>
                <a:lnTo>
                  <a:pt x="22007" y="49394"/>
                </a:lnTo>
                <a:lnTo>
                  <a:pt x="22007" y="49375"/>
                </a:lnTo>
                <a:close/>
                <a:moveTo>
                  <a:pt x="63079" y="49450"/>
                </a:moveTo>
                <a:lnTo>
                  <a:pt x="62874" y="49673"/>
                </a:lnTo>
                <a:lnTo>
                  <a:pt x="62520" y="50083"/>
                </a:lnTo>
                <a:lnTo>
                  <a:pt x="62353" y="50306"/>
                </a:lnTo>
                <a:lnTo>
                  <a:pt x="62222" y="50492"/>
                </a:lnTo>
                <a:lnTo>
                  <a:pt x="62185" y="50585"/>
                </a:lnTo>
                <a:lnTo>
                  <a:pt x="62148" y="50660"/>
                </a:lnTo>
                <a:lnTo>
                  <a:pt x="62148" y="50716"/>
                </a:lnTo>
                <a:lnTo>
                  <a:pt x="62166" y="50753"/>
                </a:lnTo>
                <a:lnTo>
                  <a:pt x="62222" y="50772"/>
                </a:lnTo>
                <a:lnTo>
                  <a:pt x="62278" y="50753"/>
                </a:lnTo>
                <a:lnTo>
                  <a:pt x="62334" y="50697"/>
                </a:lnTo>
                <a:lnTo>
                  <a:pt x="62408" y="50641"/>
                </a:lnTo>
                <a:lnTo>
                  <a:pt x="62557" y="50436"/>
                </a:lnTo>
                <a:lnTo>
                  <a:pt x="62706" y="50194"/>
                </a:lnTo>
                <a:lnTo>
                  <a:pt x="62967" y="49692"/>
                </a:lnTo>
                <a:lnTo>
                  <a:pt x="63079" y="49450"/>
                </a:lnTo>
                <a:close/>
                <a:moveTo>
                  <a:pt x="64345" y="49263"/>
                </a:moveTo>
                <a:lnTo>
                  <a:pt x="64308" y="49282"/>
                </a:lnTo>
                <a:lnTo>
                  <a:pt x="63991" y="49524"/>
                </a:lnTo>
                <a:lnTo>
                  <a:pt x="63768" y="49729"/>
                </a:lnTo>
                <a:lnTo>
                  <a:pt x="63507" y="49952"/>
                </a:lnTo>
                <a:lnTo>
                  <a:pt x="63284" y="50194"/>
                </a:lnTo>
                <a:lnTo>
                  <a:pt x="63097" y="50418"/>
                </a:lnTo>
                <a:lnTo>
                  <a:pt x="63041" y="50511"/>
                </a:lnTo>
                <a:lnTo>
                  <a:pt x="63004" y="50604"/>
                </a:lnTo>
                <a:lnTo>
                  <a:pt x="63004" y="50678"/>
                </a:lnTo>
                <a:lnTo>
                  <a:pt x="63023" y="50734"/>
                </a:lnTo>
                <a:lnTo>
                  <a:pt x="63060" y="50753"/>
                </a:lnTo>
                <a:lnTo>
                  <a:pt x="63097" y="50772"/>
                </a:lnTo>
                <a:lnTo>
                  <a:pt x="63153" y="50753"/>
                </a:lnTo>
                <a:lnTo>
                  <a:pt x="63190" y="50734"/>
                </a:lnTo>
                <a:lnTo>
                  <a:pt x="63302" y="50641"/>
                </a:lnTo>
                <a:lnTo>
                  <a:pt x="63414" y="50529"/>
                </a:lnTo>
                <a:lnTo>
                  <a:pt x="63637" y="50287"/>
                </a:lnTo>
                <a:lnTo>
                  <a:pt x="63749" y="50120"/>
                </a:lnTo>
                <a:lnTo>
                  <a:pt x="63917" y="49934"/>
                </a:lnTo>
                <a:lnTo>
                  <a:pt x="64159" y="49617"/>
                </a:lnTo>
                <a:lnTo>
                  <a:pt x="64326" y="49338"/>
                </a:lnTo>
                <a:lnTo>
                  <a:pt x="64363" y="49263"/>
                </a:lnTo>
                <a:close/>
                <a:moveTo>
                  <a:pt x="66486" y="49375"/>
                </a:moveTo>
                <a:lnTo>
                  <a:pt x="66449" y="49394"/>
                </a:lnTo>
                <a:lnTo>
                  <a:pt x="66411" y="49450"/>
                </a:lnTo>
                <a:lnTo>
                  <a:pt x="66188" y="49673"/>
                </a:lnTo>
                <a:lnTo>
                  <a:pt x="65778" y="50083"/>
                </a:lnTo>
                <a:lnTo>
                  <a:pt x="65406" y="50492"/>
                </a:lnTo>
                <a:lnTo>
                  <a:pt x="65276" y="50623"/>
                </a:lnTo>
                <a:lnTo>
                  <a:pt x="65238" y="50678"/>
                </a:lnTo>
                <a:lnTo>
                  <a:pt x="65257" y="50734"/>
                </a:lnTo>
                <a:lnTo>
                  <a:pt x="65294" y="50753"/>
                </a:lnTo>
                <a:lnTo>
                  <a:pt x="65350" y="50772"/>
                </a:lnTo>
                <a:lnTo>
                  <a:pt x="65425" y="50753"/>
                </a:lnTo>
                <a:lnTo>
                  <a:pt x="65555" y="50697"/>
                </a:lnTo>
                <a:lnTo>
                  <a:pt x="65723" y="50585"/>
                </a:lnTo>
                <a:lnTo>
                  <a:pt x="65871" y="50474"/>
                </a:lnTo>
                <a:lnTo>
                  <a:pt x="66020" y="50362"/>
                </a:lnTo>
                <a:lnTo>
                  <a:pt x="66169" y="50213"/>
                </a:lnTo>
                <a:lnTo>
                  <a:pt x="66337" y="50008"/>
                </a:lnTo>
                <a:lnTo>
                  <a:pt x="66411" y="49878"/>
                </a:lnTo>
                <a:lnTo>
                  <a:pt x="66467" y="49748"/>
                </a:lnTo>
                <a:lnTo>
                  <a:pt x="66449" y="49803"/>
                </a:lnTo>
                <a:lnTo>
                  <a:pt x="66467" y="49785"/>
                </a:lnTo>
                <a:lnTo>
                  <a:pt x="66504" y="49599"/>
                </a:lnTo>
                <a:lnTo>
                  <a:pt x="66523" y="49487"/>
                </a:lnTo>
                <a:lnTo>
                  <a:pt x="66504" y="49394"/>
                </a:lnTo>
                <a:lnTo>
                  <a:pt x="66504" y="49375"/>
                </a:lnTo>
                <a:close/>
                <a:moveTo>
                  <a:pt x="4637" y="49431"/>
                </a:moveTo>
                <a:lnTo>
                  <a:pt x="4618" y="49450"/>
                </a:lnTo>
                <a:lnTo>
                  <a:pt x="4339" y="49673"/>
                </a:lnTo>
                <a:lnTo>
                  <a:pt x="3892" y="50045"/>
                </a:lnTo>
                <a:lnTo>
                  <a:pt x="3650" y="50250"/>
                </a:lnTo>
                <a:lnTo>
                  <a:pt x="3464" y="50455"/>
                </a:lnTo>
                <a:lnTo>
                  <a:pt x="3352" y="50604"/>
                </a:lnTo>
                <a:lnTo>
                  <a:pt x="3333" y="50678"/>
                </a:lnTo>
                <a:lnTo>
                  <a:pt x="3333" y="50716"/>
                </a:lnTo>
                <a:lnTo>
                  <a:pt x="3352" y="50753"/>
                </a:lnTo>
                <a:lnTo>
                  <a:pt x="3371" y="50772"/>
                </a:lnTo>
                <a:lnTo>
                  <a:pt x="3408" y="50790"/>
                </a:lnTo>
                <a:lnTo>
                  <a:pt x="3445" y="50790"/>
                </a:lnTo>
                <a:lnTo>
                  <a:pt x="3538" y="50753"/>
                </a:lnTo>
                <a:lnTo>
                  <a:pt x="3650" y="50678"/>
                </a:lnTo>
                <a:lnTo>
                  <a:pt x="3762" y="50585"/>
                </a:lnTo>
                <a:lnTo>
                  <a:pt x="3873" y="50455"/>
                </a:lnTo>
                <a:lnTo>
                  <a:pt x="4115" y="50176"/>
                </a:lnTo>
                <a:lnTo>
                  <a:pt x="4357" y="49896"/>
                </a:lnTo>
                <a:lnTo>
                  <a:pt x="4525" y="49636"/>
                </a:lnTo>
                <a:lnTo>
                  <a:pt x="4637" y="49468"/>
                </a:lnTo>
                <a:lnTo>
                  <a:pt x="4637" y="49431"/>
                </a:lnTo>
                <a:close/>
                <a:moveTo>
                  <a:pt x="6983" y="49580"/>
                </a:moveTo>
                <a:lnTo>
                  <a:pt x="6908" y="49654"/>
                </a:lnTo>
                <a:lnTo>
                  <a:pt x="6703" y="49785"/>
                </a:lnTo>
                <a:lnTo>
                  <a:pt x="6145" y="50157"/>
                </a:lnTo>
                <a:lnTo>
                  <a:pt x="5623" y="50511"/>
                </a:lnTo>
                <a:lnTo>
                  <a:pt x="5456" y="50641"/>
                </a:lnTo>
                <a:lnTo>
                  <a:pt x="5419" y="50678"/>
                </a:lnTo>
                <a:lnTo>
                  <a:pt x="5400" y="50716"/>
                </a:lnTo>
                <a:lnTo>
                  <a:pt x="5474" y="50772"/>
                </a:lnTo>
                <a:lnTo>
                  <a:pt x="5549" y="50790"/>
                </a:lnTo>
                <a:lnTo>
                  <a:pt x="5642" y="50772"/>
                </a:lnTo>
                <a:lnTo>
                  <a:pt x="5754" y="50716"/>
                </a:lnTo>
                <a:lnTo>
                  <a:pt x="5865" y="50660"/>
                </a:lnTo>
                <a:lnTo>
                  <a:pt x="5996" y="50567"/>
                </a:lnTo>
                <a:lnTo>
                  <a:pt x="6256" y="50362"/>
                </a:lnTo>
                <a:lnTo>
                  <a:pt x="6517" y="50120"/>
                </a:lnTo>
                <a:lnTo>
                  <a:pt x="6740" y="49896"/>
                </a:lnTo>
                <a:lnTo>
                  <a:pt x="6908" y="49692"/>
                </a:lnTo>
                <a:lnTo>
                  <a:pt x="6983" y="49580"/>
                </a:lnTo>
                <a:close/>
                <a:moveTo>
                  <a:pt x="55501" y="49692"/>
                </a:moveTo>
                <a:lnTo>
                  <a:pt x="55464" y="49710"/>
                </a:lnTo>
                <a:lnTo>
                  <a:pt x="55241" y="49878"/>
                </a:lnTo>
                <a:lnTo>
                  <a:pt x="54887" y="50213"/>
                </a:lnTo>
                <a:lnTo>
                  <a:pt x="54719" y="50381"/>
                </a:lnTo>
                <a:lnTo>
                  <a:pt x="54589" y="50548"/>
                </a:lnTo>
                <a:lnTo>
                  <a:pt x="54533" y="50623"/>
                </a:lnTo>
                <a:lnTo>
                  <a:pt x="54514" y="50697"/>
                </a:lnTo>
                <a:lnTo>
                  <a:pt x="54496" y="50753"/>
                </a:lnTo>
                <a:lnTo>
                  <a:pt x="54514" y="50790"/>
                </a:lnTo>
                <a:lnTo>
                  <a:pt x="54552" y="50809"/>
                </a:lnTo>
                <a:lnTo>
                  <a:pt x="54589" y="50809"/>
                </a:lnTo>
                <a:lnTo>
                  <a:pt x="54682" y="50772"/>
                </a:lnTo>
                <a:lnTo>
                  <a:pt x="54775" y="50697"/>
                </a:lnTo>
                <a:lnTo>
                  <a:pt x="54887" y="50604"/>
                </a:lnTo>
                <a:lnTo>
                  <a:pt x="55092" y="50381"/>
                </a:lnTo>
                <a:lnTo>
                  <a:pt x="55203" y="50269"/>
                </a:lnTo>
                <a:lnTo>
                  <a:pt x="55296" y="50139"/>
                </a:lnTo>
                <a:lnTo>
                  <a:pt x="55427" y="49915"/>
                </a:lnTo>
                <a:lnTo>
                  <a:pt x="55483" y="49822"/>
                </a:lnTo>
                <a:lnTo>
                  <a:pt x="55520" y="49729"/>
                </a:lnTo>
                <a:lnTo>
                  <a:pt x="55520" y="49710"/>
                </a:lnTo>
                <a:lnTo>
                  <a:pt x="55520" y="49692"/>
                </a:lnTo>
                <a:close/>
                <a:moveTo>
                  <a:pt x="9012" y="49375"/>
                </a:moveTo>
                <a:lnTo>
                  <a:pt x="8863" y="49450"/>
                </a:lnTo>
                <a:lnTo>
                  <a:pt x="8640" y="49599"/>
                </a:lnTo>
                <a:lnTo>
                  <a:pt x="8379" y="49785"/>
                </a:lnTo>
                <a:lnTo>
                  <a:pt x="8100" y="50027"/>
                </a:lnTo>
                <a:lnTo>
                  <a:pt x="7839" y="50250"/>
                </a:lnTo>
                <a:lnTo>
                  <a:pt x="7746" y="50362"/>
                </a:lnTo>
                <a:lnTo>
                  <a:pt x="7671" y="50474"/>
                </a:lnTo>
                <a:lnTo>
                  <a:pt x="7616" y="50585"/>
                </a:lnTo>
                <a:lnTo>
                  <a:pt x="7616" y="50678"/>
                </a:lnTo>
                <a:lnTo>
                  <a:pt x="7634" y="50753"/>
                </a:lnTo>
                <a:lnTo>
                  <a:pt x="7690" y="50827"/>
                </a:lnTo>
                <a:lnTo>
                  <a:pt x="7727" y="50809"/>
                </a:lnTo>
                <a:lnTo>
                  <a:pt x="7783" y="50772"/>
                </a:lnTo>
                <a:lnTo>
                  <a:pt x="7932" y="50623"/>
                </a:lnTo>
                <a:lnTo>
                  <a:pt x="8397" y="50120"/>
                </a:lnTo>
                <a:lnTo>
                  <a:pt x="8826" y="49617"/>
                </a:lnTo>
                <a:lnTo>
                  <a:pt x="9012" y="49375"/>
                </a:lnTo>
                <a:close/>
                <a:moveTo>
                  <a:pt x="13350" y="49357"/>
                </a:moveTo>
                <a:lnTo>
                  <a:pt x="13294" y="49394"/>
                </a:lnTo>
                <a:lnTo>
                  <a:pt x="13052" y="49636"/>
                </a:lnTo>
                <a:lnTo>
                  <a:pt x="12587" y="50101"/>
                </a:lnTo>
                <a:lnTo>
                  <a:pt x="12363" y="50343"/>
                </a:lnTo>
                <a:lnTo>
                  <a:pt x="12177" y="50548"/>
                </a:lnTo>
                <a:lnTo>
                  <a:pt x="12065" y="50716"/>
                </a:lnTo>
                <a:lnTo>
                  <a:pt x="12028" y="50772"/>
                </a:lnTo>
                <a:lnTo>
                  <a:pt x="12047" y="50809"/>
                </a:lnTo>
                <a:lnTo>
                  <a:pt x="12084" y="50827"/>
                </a:lnTo>
                <a:lnTo>
                  <a:pt x="12121" y="50827"/>
                </a:lnTo>
                <a:lnTo>
                  <a:pt x="12177" y="50809"/>
                </a:lnTo>
                <a:lnTo>
                  <a:pt x="12233" y="50772"/>
                </a:lnTo>
                <a:lnTo>
                  <a:pt x="12382" y="50660"/>
                </a:lnTo>
                <a:lnTo>
                  <a:pt x="12512" y="50529"/>
                </a:lnTo>
                <a:lnTo>
                  <a:pt x="12773" y="50250"/>
                </a:lnTo>
                <a:lnTo>
                  <a:pt x="12922" y="50083"/>
                </a:lnTo>
                <a:lnTo>
                  <a:pt x="13126" y="49841"/>
                </a:lnTo>
                <a:lnTo>
                  <a:pt x="13238" y="49729"/>
                </a:lnTo>
                <a:lnTo>
                  <a:pt x="13294" y="49599"/>
                </a:lnTo>
                <a:lnTo>
                  <a:pt x="13294" y="49617"/>
                </a:lnTo>
                <a:lnTo>
                  <a:pt x="13313" y="49599"/>
                </a:lnTo>
                <a:lnTo>
                  <a:pt x="13350" y="49487"/>
                </a:lnTo>
                <a:lnTo>
                  <a:pt x="13369" y="49412"/>
                </a:lnTo>
                <a:lnTo>
                  <a:pt x="13369" y="49357"/>
                </a:lnTo>
                <a:close/>
                <a:moveTo>
                  <a:pt x="17688" y="49468"/>
                </a:moveTo>
                <a:lnTo>
                  <a:pt x="17446" y="49710"/>
                </a:lnTo>
                <a:lnTo>
                  <a:pt x="17204" y="49952"/>
                </a:lnTo>
                <a:lnTo>
                  <a:pt x="16720" y="50381"/>
                </a:lnTo>
                <a:lnTo>
                  <a:pt x="16589" y="50492"/>
                </a:lnTo>
                <a:lnTo>
                  <a:pt x="16422" y="50660"/>
                </a:lnTo>
                <a:lnTo>
                  <a:pt x="16366" y="50734"/>
                </a:lnTo>
                <a:lnTo>
                  <a:pt x="16366" y="50772"/>
                </a:lnTo>
                <a:lnTo>
                  <a:pt x="16366" y="50809"/>
                </a:lnTo>
                <a:lnTo>
                  <a:pt x="16366" y="50827"/>
                </a:lnTo>
                <a:lnTo>
                  <a:pt x="16403" y="50846"/>
                </a:lnTo>
                <a:lnTo>
                  <a:pt x="16515" y="50846"/>
                </a:lnTo>
                <a:lnTo>
                  <a:pt x="16627" y="50809"/>
                </a:lnTo>
                <a:lnTo>
                  <a:pt x="16757" y="50753"/>
                </a:lnTo>
                <a:lnTo>
                  <a:pt x="16869" y="50678"/>
                </a:lnTo>
                <a:lnTo>
                  <a:pt x="16962" y="50567"/>
                </a:lnTo>
                <a:lnTo>
                  <a:pt x="17167" y="50362"/>
                </a:lnTo>
                <a:lnTo>
                  <a:pt x="17316" y="50176"/>
                </a:lnTo>
                <a:lnTo>
                  <a:pt x="17427" y="50008"/>
                </a:lnTo>
                <a:lnTo>
                  <a:pt x="17558" y="49766"/>
                </a:lnTo>
                <a:lnTo>
                  <a:pt x="17651" y="49543"/>
                </a:lnTo>
                <a:lnTo>
                  <a:pt x="17688" y="49468"/>
                </a:lnTo>
                <a:close/>
                <a:moveTo>
                  <a:pt x="29436" y="49710"/>
                </a:moveTo>
                <a:lnTo>
                  <a:pt x="29380" y="49748"/>
                </a:lnTo>
                <a:lnTo>
                  <a:pt x="29212" y="49896"/>
                </a:lnTo>
                <a:lnTo>
                  <a:pt x="28952" y="50139"/>
                </a:lnTo>
                <a:lnTo>
                  <a:pt x="28821" y="50269"/>
                </a:lnTo>
                <a:lnTo>
                  <a:pt x="28654" y="50455"/>
                </a:lnTo>
                <a:lnTo>
                  <a:pt x="28579" y="50548"/>
                </a:lnTo>
                <a:lnTo>
                  <a:pt x="28524" y="50641"/>
                </a:lnTo>
                <a:lnTo>
                  <a:pt x="28524" y="50734"/>
                </a:lnTo>
                <a:lnTo>
                  <a:pt x="28524" y="50772"/>
                </a:lnTo>
                <a:lnTo>
                  <a:pt x="28542" y="50809"/>
                </a:lnTo>
                <a:lnTo>
                  <a:pt x="28579" y="50846"/>
                </a:lnTo>
                <a:lnTo>
                  <a:pt x="28635" y="50827"/>
                </a:lnTo>
                <a:lnTo>
                  <a:pt x="28691" y="50809"/>
                </a:lnTo>
                <a:lnTo>
                  <a:pt x="28766" y="50753"/>
                </a:lnTo>
                <a:lnTo>
                  <a:pt x="28915" y="50585"/>
                </a:lnTo>
                <a:lnTo>
                  <a:pt x="29064" y="50381"/>
                </a:lnTo>
                <a:lnTo>
                  <a:pt x="29212" y="50176"/>
                </a:lnTo>
                <a:lnTo>
                  <a:pt x="29343" y="49971"/>
                </a:lnTo>
                <a:lnTo>
                  <a:pt x="29417" y="49803"/>
                </a:lnTo>
                <a:lnTo>
                  <a:pt x="29455" y="49710"/>
                </a:lnTo>
                <a:close/>
                <a:moveTo>
                  <a:pt x="31707" y="49580"/>
                </a:moveTo>
                <a:lnTo>
                  <a:pt x="31447" y="49785"/>
                </a:lnTo>
                <a:lnTo>
                  <a:pt x="31223" y="49952"/>
                </a:lnTo>
                <a:lnTo>
                  <a:pt x="31000" y="50139"/>
                </a:lnTo>
                <a:lnTo>
                  <a:pt x="30795" y="50343"/>
                </a:lnTo>
                <a:lnTo>
                  <a:pt x="30627" y="50529"/>
                </a:lnTo>
                <a:lnTo>
                  <a:pt x="30590" y="50623"/>
                </a:lnTo>
                <a:lnTo>
                  <a:pt x="30553" y="50697"/>
                </a:lnTo>
                <a:lnTo>
                  <a:pt x="30553" y="50772"/>
                </a:lnTo>
                <a:lnTo>
                  <a:pt x="30572" y="50809"/>
                </a:lnTo>
                <a:lnTo>
                  <a:pt x="30609" y="50846"/>
                </a:lnTo>
                <a:lnTo>
                  <a:pt x="30665" y="50827"/>
                </a:lnTo>
                <a:lnTo>
                  <a:pt x="30739" y="50790"/>
                </a:lnTo>
                <a:lnTo>
                  <a:pt x="30832" y="50716"/>
                </a:lnTo>
                <a:lnTo>
                  <a:pt x="31018" y="50529"/>
                </a:lnTo>
                <a:lnTo>
                  <a:pt x="31205" y="50287"/>
                </a:lnTo>
                <a:lnTo>
                  <a:pt x="31558" y="49803"/>
                </a:lnTo>
                <a:lnTo>
                  <a:pt x="31707" y="49580"/>
                </a:lnTo>
                <a:close/>
                <a:moveTo>
                  <a:pt x="62185" y="49468"/>
                </a:moveTo>
                <a:lnTo>
                  <a:pt x="61962" y="49710"/>
                </a:lnTo>
                <a:lnTo>
                  <a:pt x="61720" y="49952"/>
                </a:lnTo>
                <a:lnTo>
                  <a:pt x="61217" y="50381"/>
                </a:lnTo>
                <a:lnTo>
                  <a:pt x="61087" y="50492"/>
                </a:lnTo>
                <a:lnTo>
                  <a:pt x="60919" y="50660"/>
                </a:lnTo>
                <a:lnTo>
                  <a:pt x="60882" y="50734"/>
                </a:lnTo>
                <a:lnTo>
                  <a:pt x="60863" y="50772"/>
                </a:lnTo>
                <a:lnTo>
                  <a:pt x="60863" y="50809"/>
                </a:lnTo>
                <a:lnTo>
                  <a:pt x="60882" y="50827"/>
                </a:lnTo>
                <a:lnTo>
                  <a:pt x="60900" y="50846"/>
                </a:lnTo>
                <a:lnTo>
                  <a:pt x="61031" y="50846"/>
                </a:lnTo>
                <a:lnTo>
                  <a:pt x="61142" y="50809"/>
                </a:lnTo>
                <a:lnTo>
                  <a:pt x="61254" y="50753"/>
                </a:lnTo>
                <a:lnTo>
                  <a:pt x="61366" y="50678"/>
                </a:lnTo>
                <a:lnTo>
                  <a:pt x="61478" y="50567"/>
                </a:lnTo>
                <a:lnTo>
                  <a:pt x="61664" y="50362"/>
                </a:lnTo>
                <a:lnTo>
                  <a:pt x="61831" y="50176"/>
                </a:lnTo>
                <a:lnTo>
                  <a:pt x="61924" y="50008"/>
                </a:lnTo>
                <a:lnTo>
                  <a:pt x="62055" y="49766"/>
                </a:lnTo>
                <a:lnTo>
                  <a:pt x="62166" y="49543"/>
                </a:lnTo>
                <a:lnTo>
                  <a:pt x="62185" y="49468"/>
                </a:lnTo>
                <a:close/>
                <a:moveTo>
                  <a:pt x="73933" y="49710"/>
                </a:moveTo>
                <a:lnTo>
                  <a:pt x="73877" y="49748"/>
                </a:lnTo>
                <a:lnTo>
                  <a:pt x="73710" y="49896"/>
                </a:lnTo>
                <a:lnTo>
                  <a:pt x="73449" y="50139"/>
                </a:lnTo>
                <a:lnTo>
                  <a:pt x="73319" y="50269"/>
                </a:lnTo>
                <a:lnTo>
                  <a:pt x="73151" y="50455"/>
                </a:lnTo>
                <a:lnTo>
                  <a:pt x="73077" y="50548"/>
                </a:lnTo>
                <a:lnTo>
                  <a:pt x="73039" y="50641"/>
                </a:lnTo>
                <a:lnTo>
                  <a:pt x="73021" y="50734"/>
                </a:lnTo>
                <a:lnTo>
                  <a:pt x="73021" y="50772"/>
                </a:lnTo>
                <a:lnTo>
                  <a:pt x="73058" y="50809"/>
                </a:lnTo>
                <a:lnTo>
                  <a:pt x="73095" y="50846"/>
                </a:lnTo>
                <a:lnTo>
                  <a:pt x="73132" y="50827"/>
                </a:lnTo>
                <a:lnTo>
                  <a:pt x="73207" y="50809"/>
                </a:lnTo>
                <a:lnTo>
                  <a:pt x="73263" y="50753"/>
                </a:lnTo>
                <a:lnTo>
                  <a:pt x="73412" y="50585"/>
                </a:lnTo>
                <a:lnTo>
                  <a:pt x="73561" y="50381"/>
                </a:lnTo>
                <a:lnTo>
                  <a:pt x="73710" y="50176"/>
                </a:lnTo>
                <a:lnTo>
                  <a:pt x="73840" y="49971"/>
                </a:lnTo>
                <a:lnTo>
                  <a:pt x="73914" y="49803"/>
                </a:lnTo>
                <a:lnTo>
                  <a:pt x="73952" y="49710"/>
                </a:lnTo>
                <a:close/>
                <a:moveTo>
                  <a:pt x="76204" y="49580"/>
                </a:moveTo>
                <a:lnTo>
                  <a:pt x="75944" y="49785"/>
                </a:lnTo>
                <a:lnTo>
                  <a:pt x="75739" y="49952"/>
                </a:lnTo>
                <a:lnTo>
                  <a:pt x="75516" y="50139"/>
                </a:lnTo>
                <a:lnTo>
                  <a:pt x="75292" y="50343"/>
                </a:lnTo>
                <a:lnTo>
                  <a:pt x="75143" y="50529"/>
                </a:lnTo>
                <a:lnTo>
                  <a:pt x="75087" y="50623"/>
                </a:lnTo>
                <a:lnTo>
                  <a:pt x="75050" y="50697"/>
                </a:lnTo>
                <a:lnTo>
                  <a:pt x="75050" y="50772"/>
                </a:lnTo>
                <a:lnTo>
                  <a:pt x="75069" y="50809"/>
                </a:lnTo>
                <a:lnTo>
                  <a:pt x="75106" y="50846"/>
                </a:lnTo>
                <a:lnTo>
                  <a:pt x="75180" y="50827"/>
                </a:lnTo>
                <a:lnTo>
                  <a:pt x="75236" y="50790"/>
                </a:lnTo>
                <a:lnTo>
                  <a:pt x="75329" y="50716"/>
                </a:lnTo>
                <a:lnTo>
                  <a:pt x="75516" y="50529"/>
                </a:lnTo>
                <a:lnTo>
                  <a:pt x="75720" y="50287"/>
                </a:lnTo>
                <a:lnTo>
                  <a:pt x="76056" y="49803"/>
                </a:lnTo>
                <a:lnTo>
                  <a:pt x="76204" y="49580"/>
                </a:lnTo>
                <a:close/>
                <a:moveTo>
                  <a:pt x="10185" y="49394"/>
                </a:moveTo>
                <a:lnTo>
                  <a:pt x="9868" y="49654"/>
                </a:lnTo>
                <a:lnTo>
                  <a:pt x="9328" y="50101"/>
                </a:lnTo>
                <a:lnTo>
                  <a:pt x="9049" y="50343"/>
                </a:lnTo>
                <a:lnTo>
                  <a:pt x="8826" y="50548"/>
                </a:lnTo>
                <a:lnTo>
                  <a:pt x="8677" y="50716"/>
                </a:lnTo>
                <a:lnTo>
                  <a:pt x="8640" y="50772"/>
                </a:lnTo>
                <a:lnTo>
                  <a:pt x="8640" y="50809"/>
                </a:lnTo>
                <a:lnTo>
                  <a:pt x="8677" y="50846"/>
                </a:lnTo>
                <a:lnTo>
                  <a:pt x="8714" y="50865"/>
                </a:lnTo>
                <a:lnTo>
                  <a:pt x="8770" y="50865"/>
                </a:lnTo>
                <a:lnTo>
                  <a:pt x="8844" y="50827"/>
                </a:lnTo>
                <a:lnTo>
                  <a:pt x="8993" y="50753"/>
                </a:lnTo>
                <a:lnTo>
                  <a:pt x="9161" y="50623"/>
                </a:lnTo>
                <a:lnTo>
                  <a:pt x="9477" y="50362"/>
                </a:lnTo>
                <a:lnTo>
                  <a:pt x="9664" y="50194"/>
                </a:lnTo>
                <a:lnTo>
                  <a:pt x="9812" y="49990"/>
                </a:lnTo>
                <a:lnTo>
                  <a:pt x="9999" y="49710"/>
                </a:lnTo>
                <a:lnTo>
                  <a:pt x="10148" y="49487"/>
                </a:lnTo>
                <a:lnTo>
                  <a:pt x="10185" y="49394"/>
                </a:lnTo>
                <a:close/>
                <a:moveTo>
                  <a:pt x="16515" y="49505"/>
                </a:moveTo>
                <a:lnTo>
                  <a:pt x="16478" y="49524"/>
                </a:lnTo>
                <a:lnTo>
                  <a:pt x="16236" y="49748"/>
                </a:lnTo>
                <a:lnTo>
                  <a:pt x="15807" y="50139"/>
                </a:lnTo>
                <a:lnTo>
                  <a:pt x="15603" y="50362"/>
                </a:lnTo>
                <a:lnTo>
                  <a:pt x="15454" y="50567"/>
                </a:lnTo>
                <a:lnTo>
                  <a:pt x="15379" y="50641"/>
                </a:lnTo>
                <a:lnTo>
                  <a:pt x="15342" y="50734"/>
                </a:lnTo>
                <a:lnTo>
                  <a:pt x="15323" y="50790"/>
                </a:lnTo>
                <a:lnTo>
                  <a:pt x="15342" y="50827"/>
                </a:lnTo>
                <a:lnTo>
                  <a:pt x="15379" y="50865"/>
                </a:lnTo>
                <a:lnTo>
                  <a:pt x="15472" y="50865"/>
                </a:lnTo>
                <a:lnTo>
                  <a:pt x="15528" y="50846"/>
                </a:lnTo>
                <a:lnTo>
                  <a:pt x="15659" y="50753"/>
                </a:lnTo>
                <a:lnTo>
                  <a:pt x="15789" y="50623"/>
                </a:lnTo>
                <a:lnTo>
                  <a:pt x="16031" y="50362"/>
                </a:lnTo>
                <a:lnTo>
                  <a:pt x="16161" y="50213"/>
                </a:lnTo>
                <a:lnTo>
                  <a:pt x="16273" y="50045"/>
                </a:lnTo>
                <a:lnTo>
                  <a:pt x="16422" y="49785"/>
                </a:lnTo>
                <a:lnTo>
                  <a:pt x="16515" y="49561"/>
                </a:lnTo>
                <a:lnTo>
                  <a:pt x="16515" y="49505"/>
                </a:lnTo>
                <a:close/>
                <a:moveTo>
                  <a:pt x="20927" y="49468"/>
                </a:moveTo>
                <a:lnTo>
                  <a:pt x="20648" y="49692"/>
                </a:lnTo>
                <a:lnTo>
                  <a:pt x="20183" y="50120"/>
                </a:lnTo>
                <a:lnTo>
                  <a:pt x="19941" y="50343"/>
                </a:lnTo>
                <a:lnTo>
                  <a:pt x="19755" y="50548"/>
                </a:lnTo>
                <a:lnTo>
                  <a:pt x="19624" y="50716"/>
                </a:lnTo>
                <a:lnTo>
                  <a:pt x="19606" y="50772"/>
                </a:lnTo>
                <a:lnTo>
                  <a:pt x="19606" y="50809"/>
                </a:lnTo>
                <a:lnTo>
                  <a:pt x="19643" y="50846"/>
                </a:lnTo>
                <a:lnTo>
                  <a:pt x="19680" y="50865"/>
                </a:lnTo>
                <a:lnTo>
                  <a:pt x="19755" y="50865"/>
                </a:lnTo>
                <a:lnTo>
                  <a:pt x="19848" y="50827"/>
                </a:lnTo>
                <a:lnTo>
                  <a:pt x="19941" y="50753"/>
                </a:lnTo>
                <a:lnTo>
                  <a:pt x="20052" y="50660"/>
                </a:lnTo>
                <a:lnTo>
                  <a:pt x="20164" y="50529"/>
                </a:lnTo>
                <a:lnTo>
                  <a:pt x="20406" y="50250"/>
                </a:lnTo>
                <a:lnTo>
                  <a:pt x="20630" y="49971"/>
                </a:lnTo>
                <a:lnTo>
                  <a:pt x="20797" y="49710"/>
                </a:lnTo>
                <a:lnTo>
                  <a:pt x="20909" y="49524"/>
                </a:lnTo>
                <a:lnTo>
                  <a:pt x="20927" y="49468"/>
                </a:lnTo>
                <a:close/>
                <a:moveTo>
                  <a:pt x="32694" y="49748"/>
                </a:moveTo>
                <a:lnTo>
                  <a:pt x="32601" y="49803"/>
                </a:lnTo>
                <a:lnTo>
                  <a:pt x="32433" y="49934"/>
                </a:lnTo>
                <a:lnTo>
                  <a:pt x="32247" y="50120"/>
                </a:lnTo>
                <a:lnTo>
                  <a:pt x="32061" y="50306"/>
                </a:lnTo>
                <a:lnTo>
                  <a:pt x="31912" y="50511"/>
                </a:lnTo>
                <a:lnTo>
                  <a:pt x="31782" y="50678"/>
                </a:lnTo>
                <a:lnTo>
                  <a:pt x="31763" y="50753"/>
                </a:lnTo>
                <a:lnTo>
                  <a:pt x="31745" y="50809"/>
                </a:lnTo>
                <a:lnTo>
                  <a:pt x="31745" y="50846"/>
                </a:lnTo>
                <a:lnTo>
                  <a:pt x="31782" y="50865"/>
                </a:lnTo>
                <a:lnTo>
                  <a:pt x="31875" y="50865"/>
                </a:lnTo>
                <a:lnTo>
                  <a:pt x="31949" y="50846"/>
                </a:lnTo>
                <a:lnTo>
                  <a:pt x="32042" y="50790"/>
                </a:lnTo>
                <a:lnTo>
                  <a:pt x="32136" y="50734"/>
                </a:lnTo>
                <a:lnTo>
                  <a:pt x="32284" y="50548"/>
                </a:lnTo>
                <a:lnTo>
                  <a:pt x="32433" y="50325"/>
                </a:lnTo>
                <a:lnTo>
                  <a:pt x="32564" y="50120"/>
                </a:lnTo>
                <a:lnTo>
                  <a:pt x="32638" y="49934"/>
                </a:lnTo>
                <a:lnTo>
                  <a:pt x="32694" y="49785"/>
                </a:lnTo>
                <a:lnTo>
                  <a:pt x="32694" y="49748"/>
                </a:lnTo>
                <a:close/>
                <a:moveTo>
                  <a:pt x="61012" y="49505"/>
                </a:moveTo>
                <a:lnTo>
                  <a:pt x="60994" y="49524"/>
                </a:lnTo>
                <a:lnTo>
                  <a:pt x="60733" y="49748"/>
                </a:lnTo>
                <a:lnTo>
                  <a:pt x="60323" y="50139"/>
                </a:lnTo>
                <a:lnTo>
                  <a:pt x="60118" y="50362"/>
                </a:lnTo>
                <a:lnTo>
                  <a:pt x="59951" y="50567"/>
                </a:lnTo>
                <a:lnTo>
                  <a:pt x="59895" y="50641"/>
                </a:lnTo>
                <a:lnTo>
                  <a:pt x="59858" y="50734"/>
                </a:lnTo>
                <a:lnTo>
                  <a:pt x="59839" y="50790"/>
                </a:lnTo>
                <a:lnTo>
                  <a:pt x="59839" y="50827"/>
                </a:lnTo>
                <a:lnTo>
                  <a:pt x="59876" y="50865"/>
                </a:lnTo>
                <a:lnTo>
                  <a:pt x="59970" y="50865"/>
                </a:lnTo>
                <a:lnTo>
                  <a:pt x="60025" y="50846"/>
                </a:lnTo>
                <a:lnTo>
                  <a:pt x="60156" y="50753"/>
                </a:lnTo>
                <a:lnTo>
                  <a:pt x="60286" y="50623"/>
                </a:lnTo>
                <a:lnTo>
                  <a:pt x="60547" y="50362"/>
                </a:lnTo>
                <a:lnTo>
                  <a:pt x="60658" y="50213"/>
                </a:lnTo>
                <a:lnTo>
                  <a:pt x="60770" y="50045"/>
                </a:lnTo>
                <a:lnTo>
                  <a:pt x="60919" y="49785"/>
                </a:lnTo>
                <a:lnTo>
                  <a:pt x="61012" y="49561"/>
                </a:lnTo>
                <a:lnTo>
                  <a:pt x="61031" y="49505"/>
                </a:lnTo>
                <a:close/>
                <a:moveTo>
                  <a:pt x="65443" y="49468"/>
                </a:moveTo>
                <a:lnTo>
                  <a:pt x="65164" y="49692"/>
                </a:lnTo>
                <a:lnTo>
                  <a:pt x="64680" y="50120"/>
                </a:lnTo>
                <a:lnTo>
                  <a:pt x="64456" y="50343"/>
                </a:lnTo>
                <a:lnTo>
                  <a:pt x="64252" y="50548"/>
                </a:lnTo>
                <a:lnTo>
                  <a:pt x="64140" y="50716"/>
                </a:lnTo>
                <a:lnTo>
                  <a:pt x="64103" y="50772"/>
                </a:lnTo>
                <a:lnTo>
                  <a:pt x="64121" y="50809"/>
                </a:lnTo>
                <a:lnTo>
                  <a:pt x="64140" y="50846"/>
                </a:lnTo>
                <a:lnTo>
                  <a:pt x="64177" y="50865"/>
                </a:lnTo>
                <a:lnTo>
                  <a:pt x="64252" y="50865"/>
                </a:lnTo>
                <a:lnTo>
                  <a:pt x="64345" y="50827"/>
                </a:lnTo>
                <a:lnTo>
                  <a:pt x="64456" y="50753"/>
                </a:lnTo>
                <a:lnTo>
                  <a:pt x="64568" y="50660"/>
                </a:lnTo>
                <a:lnTo>
                  <a:pt x="64680" y="50529"/>
                </a:lnTo>
                <a:lnTo>
                  <a:pt x="64903" y="50250"/>
                </a:lnTo>
                <a:lnTo>
                  <a:pt x="65127" y="49971"/>
                </a:lnTo>
                <a:lnTo>
                  <a:pt x="65294" y="49710"/>
                </a:lnTo>
                <a:lnTo>
                  <a:pt x="65406" y="49524"/>
                </a:lnTo>
                <a:lnTo>
                  <a:pt x="65443" y="49468"/>
                </a:lnTo>
                <a:close/>
                <a:moveTo>
                  <a:pt x="77210" y="49748"/>
                </a:moveTo>
                <a:lnTo>
                  <a:pt x="77098" y="49803"/>
                </a:lnTo>
                <a:lnTo>
                  <a:pt x="76931" y="49934"/>
                </a:lnTo>
                <a:lnTo>
                  <a:pt x="76763" y="50120"/>
                </a:lnTo>
                <a:lnTo>
                  <a:pt x="76577" y="50306"/>
                </a:lnTo>
                <a:lnTo>
                  <a:pt x="76409" y="50511"/>
                </a:lnTo>
                <a:lnTo>
                  <a:pt x="76298" y="50678"/>
                </a:lnTo>
                <a:lnTo>
                  <a:pt x="76260" y="50753"/>
                </a:lnTo>
                <a:lnTo>
                  <a:pt x="76242" y="50809"/>
                </a:lnTo>
                <a:lnTo>
                  <a:pt x="76260" y="50846"/>
                </a:lnTo>
                <a:lnTo>
                  <a:pt x="76279" y="50865"/>
                </a:lnTo>
                <a:lnTo>
                  <a:pt x="76372" y="50865"/>
                </a:lnTo>
                <a:lnTo>
                  <a:pt x="76465" y="50846"/>
                </a:lnTo>
                <a:lnTo>
                  <a:pt x="76540" y="50790"/>
                </a:lnTo>
                <a:lnTo>
                  <a:pt x="76633" y="50734"/>
                </a:lnTo>
                <a:lnTo>
                  <a:pt x="76800" y="50548"/>
                </a:lnTo>
                <a:lnTo>
                  <a:pt x="76931" y="50325"/>
                </a:lnTo>
                <a:lnTo>
                  <a:pt x="77061" y="50120"/>
                </a:lnTo>
                <a:lnTo>
                  <a:pt x="77154" y="49934"/>
                </a:lnTo>
                <a:lnTo>
                  <a:pt x="77191" y="49785"/>
                </a:lnTo>
                <a:lnTo>
                  <a:pt x="77210" y="49748"/>
                </a:lnTo>
                <a:close/>
                <a:moveTo>
                  <a:pt x="3780" y="49524"/>
                </a:moveTo>
                <a:lnTo>
                  <a:pt x="3687" y="49580"/>
                </a:lnTo>
                <a:lnTo>
                  <a:pt x="3426" y="49729"/>
                </a:lnTo>
                <a:lnTo>
                  <a:pt x="3147" y="49896"/>
                </a:lnTo>
                <a:lnTo>
                  <a:pt x="2924" y="50045"/>
                </a:lnTo>
                <a:lnTo>
                  <a:pt x="2738" y="50176"/>
                </a:lnTo>
                <a:lnTo>
                  <a:pt x="2421" y="50399"/>
                </a:lnTo>
                <a:lnTo>
                  <a:pt x="2291" y="50511"/>
                </a:lnTo>
                <a:lnTo>
                  <a:pt x="2160" y="50641"/>
                </a:lnTo>
                <a:lnTo>
                  <a:pt x="2086" y="50753"/>
                </a:lnTo>
                <a:lnTo>
                  <a:pt x="2086" y="50809"/>
                </a:lnTo>
                <a:lnTo>
                  <a:pt x="2086" y="50846"/>
                </a:lnTo>
                <a:lnTo>
                  <a:pt x="2086" y="50865"/>
                </a:lnTo>
                <a:lnTo>
                  <a:pt x="2105" y="50883"/>
                </a:lnTo>
                <a:lnTo>
                  <a:pt x="2160" y="50883"/>
                </a:lnTo>
                <a:lnTo>
                  <a:pt x="2254" y="50846"/>
                </a:lnTo>
                <a:lnTo>
                  <a:pt x="2347" y="50790"/>
                </a:lnTo>
                <a:lnTo>
                  <a:pt x="2607" y="50604"/>
                </a:lnTo>
                <a:lnTo>
                  <a:pt x="2905" y="50362"/>
                </a:lnTo>
                <a:lnTo>
                  <a:pt x="3464" y="49841"/>
                </a:lnTo>
                <a:lnTo>
                  <a:pt x="3780" y="49524"/>
                </a:lnTo>
                <a:close/>
                <a:moveTo>
                  <a:pt x="44759" y="49524"/>
                </a:moveTo>
                <a:lnTo>
                  <a:pt x="44461" y="49822"/>
                </a:lnTo>
                <a:lnTo>
                  <a:pt x="44032" y="50269"/>
                </a:lnTo>
                <a:lnTo>
                  <a:pt x="43828" y="50492"/>
                </a:lnTo>
                <a:lnTo>
                  <a:pt x="43679" y="50678"/>
                </a:lnTo>
                <a:lnTo>
                  <a:pt x="43660" y="50753"/>
                </a:lnTo>
                <a:lnTo>
                  <a:pt x="43641" y="50827"/>
                </a:lnTo>
                <a:lnTo>
                  <a:pt x="43660" y="50865"/>
                </a:lnTo>
                <a:lnTo>
                  <a:pt x="43716" y="50883"/>
                </a:lnTo>
                <a:lnTo>
                  <a:pt x="43809" y="50865"/>
                </a:lnTo>
                <a:lnTo>
                  <a:pt x="43884" y="50827"/>
                </a:lnTo>
                <a:lnTo>
                  <a:pt x="43958" y="50772"/>
                </a:lnTo>
                <a:lnTo>
                  <a:pt x="44051" y="50697"/>
                </a:lnTo>
                <a:lnTo>
                  <a:pt x="44200" y="50492"/>
                </a:lnTo>
                <a:lnTo>
                  <a:pt x="44349" y="50269"/>
                </a:lnTo>
                <a:lnTo>
                  <a:pt x="44610" y="49803"/>
                </a:lnTo>
                <a:lnTo>
                  <a:pt x="44703" y="49617"/>
                </a:lnTo>
                <a:lnTo>
                  <a:pt x="44759" y="49524"/>
                </a:lnTo>
                <a:close/>
                <a:moveTo>
                  <a:pt x="89256" y="49524"/>
                </a:moveTo>
                <a:lnTo>
                  <a:pt x="88976" y="49822"/>
                </a:lnTo>
                <a:lnTo>
                  <a:pt x="88530" y="50269"/>
                </a:lnTo>
                <a:lnTo>
                  <a:pt x="88325" y="50492"/>
                </a:lnTo>
                <a:lnTo>
                  <a:pt x="88195" y="50678"/>
                </a:lnTo>
                <a:lnTo>
                  <a:pt x="88157" y="50753"/>
                </a:lnTo>
                <a:lnTo>
                  <a:pt x="88139" y="50827"/>
                </a:lnTo>
                <a:lnTo>
                  <a:pt x="88157" y="50865"/>
                </a:lnTo>
                <a:lnTo>
                  <a:pt x="88232" y="50883"/>
                </a:lnTo>
                <a:lnTo>
                  <a:pt x="88306" y="50865"/>
                </a:lnTo>
                <a:lnTo>
                  <a:pt x="88381" y="50827"/>
                </a:lnTo>
                <a:lnTo>
                  <a:pt x="88474" y="50772"/>
                </a:lnTo>
                <a:lnTo>
                  <a:pt x="88548" y="50697"/>
                </a:lnTo>
                <a:lnTo>
                  <a:pt x="88716" y="50492"/>
                </a:lnTo>
                <a:lnTo>
                  <a:pt x="88865" y="50269"/>
                </a:lnTo>
                <a:lnTo>
                  <a:pt x="89107" y="49803"/>
                </a:lnTo>
                <a:lnTo>
                  <a:pt x="89200" y="49617"/>
                </a:lnTo>
                <a:lnTo>
                  <a:pt x="89256" y="49524"/>
                </a:lnTo>
                <a:close/>
                <a:moveTo>
                  <a:pt x="2719" y="49468"/>
                </a:moveTo>
                <a:lnTo>
                  <a:pt x="2645" y="49487"/>
                </a:lnTo>
                <a:lnTo>
                  <a:pt x="2533" y="49524"/>
                </a:lnTo>
                <a:lnTo>
                  <a:pt x="2328" y="49636"/>
                </a:lnTo>
                <a:lnTo>
                  <a:pt x="2316" y="49648"/>
                </a:lnTo>
                <a:lnTo>
                  <a:pt x="2316" y="49648"/>
                </a:lnTo>
                <a:lnTo>
                  <a:pt x="2216" y="49710"/>
                </a:lnTo>
                <a:lnTo>
                  <a:pt x="2086" y="49841"/>
                </a:lnTo>
                <a:lnTo>
                  <a:pt x="1937" y="49952"/>
                </a:lnTo>
                <a:lnTo>
                  <a:pt x="1807" y="50083"/>
                </a:lnTo>
                <a:lnTo>
                  <a:pt x="1621" y="50213"/>
                </a:lnTo>
                <a:lnTo>
                  <a:pt x="1304" y="50436"/>
                </a:lnTo>
                <a:lnTo>
                  <a:pt x="1155" y="50567"/>
                </a:lnTo>
                <a:lnTo>
                  <a:pt x="1043" y="50697"/>
                </a:lnTo>
                <a:lnTo>
                  <a:pt x="1006" y="50753"/>
                </a:lnTo>
                <a:lnTo>
                  <a:pt x="987" y="50790"/>
                </a:lnTo>
                <a:lnTo>
                  <a:pt x="987" y="50846"/>
                </a:lnTo>
                <a:lnTo>
                  <a:pt x="987" y="50883"/>
                </a:lnTo>
                <a:lnTo>
                  <a:pt x="1043" y="50902"/>
                </a:lnTo>
                <a:lnTo>
                  <a:pt x="1118" y="50902"/>
                </a:lnTo>
                <a:lnTo>
                  <a:pt x="1211" y="50865"/>
                </a:lnTo>
                <a:lnTo>
                  <a:pt x="1323" y="50790"/>
                </a:lnTo>
                <a:lnTo>
                  <a:pt x="1583" y="50623"/>
                </a:lnTo>
                <a:lnTo>
                  <a:pt x="1863" y="50381"/>
                </a:lnTo>
                <a:lnTo>
                  <a:pt x="2142" y="50139"/>
                </a:lnTo>
                <a:lnTo>
                  <a:pt x="2402" y="49896"/>
                </a:lnTo>
                <a:lnTo>
                  <a:pt x="2700" y="49580"/>
                </a:lnTo>
                <a:lnTo>
                  <a:pt x="2738" y="49524"/>
                </a:lnTo>
                <a:lnTo>
                  <a:pt x="2756" y="49487"/>
                </a:lnTo>
                <a:lnTo>
                  <a:pt x="2756" y="49468"/>
                </a:lnTo>
                <a:close/>
                <a:moveTo>
                  <a:pt x="38298" y="49580"/>
                </a:moveTo>
                <a:lnTo>
                  <a:pt x="38075" y="49822"/>
                </a:lnTo>
                <a:lnTo>
                  <a:pt x="37833" y="50027"/>
                </a:lnTo>
                <a:lnTo>
                  <a:pt x="37330" y="50436"/>
                </a:lnTo>
                <a:lnTo>
                  <a:pt x="37200" y="50529"/>
                </a:lnTo>
                <a:lnTo>
                  <a:pt x="37107" y="50604"/>
                </a:lnTo>
                <a:lnTo>
                  <a:pt x="37032" y="50678"/>
                </a:lnTo>
                <a:lnTo>
                  <a:pt x="36976" y="50753"/>
                </a:lnTo>
                <a:lnTo>
                  <a:pt x="36976" y="50772"/>
                </a:lnTo>
                <a:lnTo>
                  <a:pt x="36976" y="50809"/>
                </a:lnTo>
                <a:lnTo>
                  <a:pt x="36976" y="50846"/>
                </a:lnTo>
                <a:lnTo>
                  <a:pt x="37013" y="50865"/>
                </a:lnTo>
                <a:lnTo>
                  <a:pt x="37125" y="50902"/>
                </a:lnTo>
                <a:lnTo>
                  <a:pt x="37218" y="50902"/>
                </a:lnTo>
                <a:lnTo>
                  <a:pt x="37330" y="50883"/>
                </a:lnTo>
                <a:lnTo>
                  <a:pt x="37423" y="50827"/>
                </a:lnTo>
                <a:lnTo>
                  <a:pt x="37535" y="50753"/>
                </a:lnTo>
                <a:lnTo>
                  <a:pt x="37628" y="50678"/>
                </a:lnTo>
                <a:lnTo>
                  <a:pt x="37721" y="50567"/>
                </a:lnTo>
                <a:lnTo>
                  <a:pt x="37888" y="50325"/>
                </a:lnTo>
                <a:lnTo>
                  <a:pt x="38037" y="50083"/>
                </a:lnTo>
                <a:lnTo>
                  <a:pt x="38168" y="49841"/>
                </a:lnTo>
                <a:lnTo>
                  <a:pt x="38242" y="49673"/>
                </a:lnTo>
                <a:lnTo>
                  <a:pt x="38298" y="49580"/>
                </a:lnTo>
                <a:close/>
                <a:moveTo>
                  <a:pt x="48985" y="49636"/>
                </a:moveTo>
                <a:lnTo>
                  <a:pt x="48948" y="49654"/>
                </a:lnTo>
                <a:lnTo>
                  <a:pt x="48743" y="49859"/>
                </a:lnTo>
                <a:lnTo>
                  <a:pt x="48389" y="50250"/>
                </a:lnTo>
                <a:lnTo>
                  <a:pt x="48203" y="50455"/>
                </a:lnTo>
                <a:lnTo>
                  <a:pt x="48073" y="50660"/>
                </a:lnTo>
                <a:lnTo>
                  <a:pt x="48035" y="50734"/>
                </a:lnTo>
                <a:lnTo>
                  <a:pt x="47998" y="50809"/>
                </a:lnTo>
                <a:lnTo>
                  <a:pt x="47998" y="50865"/>
                </a:lnTo>
                <a:lnTo>
                  <a:pt x="48017" y="50902"/>
                </a:lnTo>
                <a:lnTo>
                  <a:pt x="48091" y="50902"/>
                </a:lnTo>
                <a:lnTo>
                  <a:pt x="48184" y="50865"/>
                </a:lnTo>
                <a:lnTo>
                  <a:pt x="48296" y="50772"/>
                </a:lnTo>
                <a:lnTo>
                  <a:pt x="48408" y="50641"/>
                </a:lnTo>
                <a:lnTo>
                  <a:pt x="48594" y="50399"/>
                </a:lnTo>
                <a:lnTo>
                  <a:pt x="48687" y="50250"/>
                </a:lnTo>
                <a:lnTo>
                  <a:pt x="48780" y="50101"/>
                </a:lnTo>
                <a:lnTo>
                  <a:pt x="48910" y="49878"/>
                </a:lnTo>
                <a:lnTo>
                  <a:pt x="48985" y="49673"/>
                </a:lnTo>
                <a:lnTo>
                  <a:pt x="48985" y="49636"/>
                </a:lnTo>
                <a:close/>
                <a:moveTo>
                  <a:pt x="82814" y="49580"/>
                </a:moveTo>
                <a:lnTo>
                  <a:pt x="82572" y="49822"/>
                </a:lnTo>
                <a:lnTo>
                  <a:pt x="82330" y="50027"/>
                </a:lnTo>
                <a:lnTo>
                  <a:pt x="81846" y="50436"/>
                </a:lnTo>
                <a:lnTo>
                  <a:pt x="81697" y="50529"/>
                </a:lnTo>
                <a:lnTo>
                  <a:pt x="81604" y="50604"/>
                </a:lnTo>
                <a:lnTo>
                  <a:pt x="81529" y="50678"/>
                </a:lnTo>
                <a:lnTo>
                  <a:pt x="81492" y="50753"/>
                </a:lnTo>
                <a:lnTo>
                  <a:pt x="81473" y="50772"/>
                </a:lnTo>
                <a:lnTo>
                  <a:pt x="81473" y="50809"/>
                </a:lnTo>
                <a:lnTo>
                  <a:pt x="81492" y="50846"/>
                </a:lnTo>
                <a:lnTo>
                  <a:pt x="81511" y="50865"/>
                </a:lnTo>
                <a:lnTo>
                  <a:pt x="81622" y="50902"/>
                </a:lnTo>
                <a:lnTo>
                  <a:pt x="81734" y="50902"/>
                </a:lnTo>
                <a:lnTo>
                  <a:pt x="81827" y="50883"/>
                </a:lnTo>
                <a:lnTo>
                  <a:pt x="81939" y="50827"/>
                </a:lnTo>
                <a:lnTo>
                  <a:pt x="82032" y="50753"/>
                </a:lnTo>
                <a:lnTo>
                  <a:pt x="82125" y="50678"/>
                </a:lnTo>
                <a:lnTo>
                  <a:pt x="82218" y="50567"/>
                </a:lnTo>
                <a:lnTo>
                  <a:pt x="82386" y="50325"/>
                </a:lnTo>
                <a:lnTo>
                  <a:pt x="82535" y="50083"/>
                </a:lnTo>
                <a:lnTo>
                  <a:pt x="82665" y="49841"/>
                </a:lnTo>
                <a:lnTo>
                  <a:pt x="82758" y="49673"/>
                </a:lnTo>
                <a:lnTo>
                  <a:pt x="82814" y="49580"/>
                </a:lnTo>
                <a:close/>
                <a:moveTo>
                  <a:pt x="22975" y="49431"/>
                </a:moveTo>
                <a:lnTo>
                  <a:pt x="22957" y="49450"/>
                </a:lnTo>
                <a:lnTo>
                  <a:pt x="22733" y="49692"/>
                </a:lnTo>
                <a:lnTo>
                  <a:pt x="22324" y="50139"/>
                </a:lnTo>
                <a:lnTo>
                  <a:pt x="22138" y="50399"/>
                </a:lnTo>
                <a:lnTo>
                  <a:pt x="21989" y="50623"/>
                </a:lnTo>
                <a:lnTo>
                  <a:pt x="21933" y="50716"/>
                </a:lnTo>
                <a:lnTo>
                  <a:pt x="21896" y="50790"/>
                </a:lnTo>
                <a:lnTo>
                  <a:pt x="21896" y="50865"/>
                </a:lnTo>
                <a:lnTo>
                  <a:pt x="21914" y="50902"/>
                </a:lnTo>
                <a:lnTo>
                  <a:pt x="21951" y="50920"/>
                </a:lnTo>
                <a:lnTo>
                  <a:pt x="21989" y="50902"/>
                </a:lnTo>
                <a:lnTo>
                  <a:pt x="22082" y="50846"/>
                </a:lnTo>
                <a:lnTo>
                  <a:pt x="22193" y="50734"/>
                </a:lnTo>
                <a:lnTo>
                  <a:pt x="22305" y="50604"/>
                </a:lnTo>
                <a:lnTo>
                  <a:pt x="22510" y="50343"/>
                </a:lnTo>
                <a:lnTo>
                  <a:pt x="22603" y="50176"/>
                </a:lnTo>
                <a:lnTo>
                  <a:pt x="22715" y="50008"/>
                </a:lnTo>
                <a:lnTo>
                  <a:pt x="22864" y="49729"/>
                </a:lnTo>
                <a:lnTo>
                  <a:pt x="22957" y="49505"/>
                </a:lnTo>
                <a:lnTo>
                  <a:pt x="22975" y="49450"/>
                </a:lnTo>
                <a:lnTo>
                  <a:pt x="22975" y="49431"/>
                </a:lnTo>
                <a:close/>
                <a:moveTo>
                  <a:pt x="24074" y="49431"/>
                </a:moveTo>
                <a:lnTo>
                  <a:pt x="24055" y="49450"/>
                </a:lnTo>
                <a:lnTo>
                  <a:pt x="23795" y="49748"/>
                </a:lnTo>
                <a:lnTo>
                  <a:pt x="23590" y="49990"/>
                </a:lnTo>
                <a:lnTo>
                  <a:pt x="23366" y="50232"/>
                </a:lnTo>
                <a:lnTo>
                  <a:pt x="23199" y="50492"/>
                </a:lnTo>
                <a:lnTo>
                  <a:pt x="23069" y="50697"/>
                </a:lnTo>
                <a:lnTo>
                  <a:pt x="23031" y="50790"/>
                </a:lnTo>
                <a:lnTo>
                  <a:pt x="23031" y="50846"/>
                </a:lnTo>
                <a:lnTo>
                  <a:pt x="23069" y="50902"/>
                </a:lnTo>
                <a:lnTo>
                  <a:pt x="23124" y="50920"/>
                </a:lnTo>
                <a:lnTo>
                  <a:pt x="23162" y="50902"/>
                </a:lnTo>
                <a:lnTo>
                  <a:pt x="23199" y="50883"/>
                </a:lnTo>
                <a:lnTo>
                  <a:pt x="23311" y="50809"/>
                </a:lnTo>
                <a:lnTo>
                  <a:pt x="23404" y="50678"/>
                </a:lnTo>
                <a:lnTo>
                  <a:pt x="23497" y="50548"/>
                </a:lnTo>
                <a:lnTo>
                  <a:pt x="23683" y="50250"/>
                </a:lnTo>
                <a:lnTo>
                  <a:pt x="23795" y="50064"/>
                </a:lnTo>
                <a:lnTo>
                  <a:pt x="23981" y="49692"/>
                </a:lnTo>
                <a:lnTo>
                  <a:pt x="24074" y="49487"/>
                </a:lnTo>
                <a:lnTo>
                  <a:pt x="24074" y="49431"/>
                </a:lnTo>
                <a:close/>
                <a:moveTo>
                  <a:pt x="30516" y="49599"/>
                </a:moveTo>
                <a:lnTo>
                  <a:pt x="30497" y="49617"/>
                </a:lnTo>
                <a:lnTo>
                  <a:pt x="30255" y="49896"/>
                </a:lnTo>
                <a:lnTo>
                  <a:pt x="29920" y="50325"/>
                </a:lnTo>
                <a:lnTo>
                  <a:pt x="29771" y="50529"/>
                </a:lnTo>
                <a:lnTo>
                  <a:pt x="29659" y="50716"/>
                </a:lnTo>
                <a:lnTo>
                  <a:pt x="29622" y="50790"/>
                </a:lnTo>
                <a:lnTo>
                  <a:pt x="29622" y="50846"/>
                </a:lnTo>
                <a:lnTo>
                  <a:pt x="29622" y="50883"/>
                </a:lnTo>
                <a:lnTo>
                  <a:pt x="29659" y="50920"/>
                </a:lnTo>
                <a:lnTo>
                  <a:pt x="29697" y="50920"/>
                </a:lnTo>
                <a:lnTo>
                  <a:pt x="29752" y="50902"/>
                </a:lnTo>
                <a:lnTo>
                  <a:pt x="29827" y="50846"/>
                </a:lnTo>
                <a:lnTo>
                  <a:pt x="29939" y="50753"/>
                </a:lnTo>
                <a:lnTo>
                  <a:pt x="30032" y="50623"/>
                </a:lnTo>
                <a:lnTo>
                  <a:pt x="30199" y="50381"/>
                </a:lnTo>
                <a:lnTo>
                  <a:pt x="30311" y="50213"/>
                </a:lnTo>
                <a:lnTo>
                  <a:pt x="30460" y="49841"/>
                </a:lnTo>
                <a:lnTo>
                  <a:pt x="30516" y="49636"/>
                </a:lnTo>
                <a:lnTo>
                  <a:pt x="30516" y="49599"/>
                </a:lnTo>
                <a:close/>
                <a:moveTo>
                  <a:pt x="34928" y="49617"/>
                </a:moveTo>
                <a:lnTo>
                  <a:pt x="34705" y="49841"/>
                </a:lnTo>
                <a:lnTo>
                  <a:pt x="34277" y="50213"/>
                </a:lnTo>
                <a:lnTo>
                  <a:pt x="34090" y="50436"/>
                </a:lnTo>
                <a:lnTo>
                  <a:pt x="33923" y="50623"/>
                </a:lnTo>
                <a:lnTo>
                  <a:pt x="33867" y="50716"/>
                </a:lnTo>
                <a:lnTo>
                  <a:pt x="33848" y="50790"/>
                </a:lnTo>
                <a:lnTo>
                  <a:pt x="33830" y="50846"/>
                </a:lnTo>
                <a:lnTo>
                  <a:pt x="33848" y="50902"/>
                </a:lnTo>
                <a:lnTo>
                  <a:pt x="33904" y="50920"/>
                </a:lnTo>
                <a:lnTo>
                  <a:pt x="33960" y="50920"/>
                </a:lnTo>
                <a:lnTo>
                  <a:pt x="34035" y="50865"/>
                </a:lnTo>
                <a:lnTo>
                  <a:pt x="34128" y="50809"/>
                </a:lnTo>
                <a:lnTo>
                  <a:pt x="34295" y="50604"/>
                </a:lnTo>
                <a:lnTo>
                  <a:pt x="34481" y="50343"/>
                </a:lnTo>
                <a:lnTo>
                  <a:pt x="34649" y="50083"/>
                </a:lnTo>
                <a:lnTo>
                  <a:pt x="34798" y="49859"/>
                </a:lnTo>
                <a:lnTo>
                  <a:pt x="34928" y="49617"/>
                </a:lnTo>
                <a:close/>
                <a:moveTo>
                  <a:pt x="43623" y="49636"/>
                </a:moveTo>
                <a:lnTo>
                  <a:pt x="43344" y="49859"/>
                </a:lnTo>
                <a:lnTo>
                  <a:pt x="43139" y="50027"/>
                </a:lnTo>
                <a:lnTo>
                  <a:pt x="42934" y="50213"/>
                </a:lnTo>
                <a:lnTo>
                  <a:pt x="42748" y="50418"/>
                </a:lnTo>
                <a:lnTo>
                  <a:pt x="42599" y="50604"/>
                </a:lnTo>
                <a:lnTo>
                  <a:pt x="42543" y="50678"/>
                </a:lnTo>
                <a:lnTo>
                  <a:pt x="42524" y="50753"/>
                </a:lnTo>
                <a:lnTo>
                  <a:pt x="42524" y="50827"/>
                </a:lnTo>
                <a:lnTo>
                  <a:pt x="42562" y="50883"/>
                </a:lnTo>
                <a:lnTo>
                  <a:pt x="42617" y="50920"/>
                </a:lnTo>
                <a:lnTo>
                  <a:pt x="42673" y="50920"/>
                </a:lnTo>
                <a:lnTo>
                  <a:pt x="42748" y="50883"/>
                </a:lnTo>
                <a:lnTo>
                  <a:pt x="42841" y="50827"/>
                </a:lnTo>
                <a:lnTo>
                  <a:pt x="43008" y="50641"/>
                </a:lnTo>
                <a:lnTo>
                  <a:pt x="43176" y="50399"/>
                </a:lnTo>
                <a:lnTo>
                  <a:pt x="43344" y="50139"/>
                </a:lnTo>
                <a:lnTo>
                  <a:pt x="43474" y="49896"/>
                </a:lnTo>
                <a:lnTo>
                  <a:pt x="43623" y="49636"/>
                </a:lnTo>
                <a:close/>
                <a:moveTo>
                  <a:pt x="47737" y="49748"/>
                </a:moveTo>
                <a:lnTo>
                  <a:pt x="47570" y="49952"/>
                </a:lnTo>
                <a:lnTo>
                  <a:pt x="47309" y="50306"/>
                </a:lnTo>
                <a:lnTo>
                  <a:pt x="47179" y="50492"/>
                </a:lnTo>
                <a:lnTo>
                  <a:pt x="47086" y="50678"/>
                </a:lnTo>
                <a:lnTo>
                  <a:pt x="47030" y="50809"/>
                </a:lnTo>
                <a:lnTo>
                  <a:pt x="47030" y="50865"/>
                </a:lnTo>
                <a:lnTo>
                  <a:pt x="47049" y="50902"/>
                </a:lnTo>
                <a:lnTo>
                  <a:pt x="47104" y="50920"/>
                </a:lnTo>
                <a:lnTo>
                  <a:pt x="47160" y="50902"/>
                </a:lnTo>
                <a:lnTo>
                  <a:pt x="47216" y="50865"/>
                </a:lnTo>
                <a:lnTo>
                  <a:pt x="47291" y="50790"/>
                </a:lnTo>
                <a:lnTo>
                  <a:pt x="47421" y="50585"/>
                </a:lnTo>
                <a:lnTo>
                  <a:pt x="47551" y="50343"/>
                </a:lnTo>
                <a:lnTo>
                  <a:pt x="47644" y="50101"/>
                </a:lnTo>
                <a:lnTo>
                  <a:pt x="47737" y="49896"/>
                </a:lnTo>
                <a:lnTo>
                  <a:pt x="47756" y="49766"/>
                </a:lnTo>
                <a:lnTo>
                  <a:pt x="47756" y="49748"/>
                </a:lnTo>
                <a:close/>
                <a:moveTo>
                  <a:pt x="50176" y="49468"/>
                </a:moveTo>
                <a:lnTo>
                  <a:pt x="49525" y="50176"/>
                </a:lnTo>
                <a:lnTo>
                  <a:pt x="49134" y="50641"/>
                </a:lnTo>
                <a:lnTo>
                  <a:pt x="49022" y="50790"/>
                </a:lnTo>
                <a:lnTo>
                  <a:pt x="49003" y="50846"/>
                </a:lnTo>
                <a:lnTo>
                  <a:pt x="49003" y="50883"/>
                </a:lnTo>
                <a:lnTo>
                  <a:pt x="49041" y="50902"/>
                </a:lnTo>
                <a:lnTo>
                  <a:pt x="49059" y="50920"/>
                </a:lnTo>
                <a:lnTo>
                  <a:pt x="49152" y="50902"/>
                </a:lnTo>
                <a:lnTo>
                  <a:pt x="49227" y="50865"/>
                </a:lnTo>
                <a:lnTo>
                  <a:pt x="49320" y="50790"/>
                </a:lnTo>
                <a:lnTo>
                  <a:pt x="49413" y="50697"/>
                </a:lnTo>
                <a:lnTo>
                  <a:pt x="49506" y="50567"/>
                </a:lnTo>
                <a:lnTo>
                  <a:pt x="49711" y="50287"/>
                </a:lnTo>
                <a:lnTo>
                  <a:pt x="49879" y="49990"/>
                </a:lnTo>
                <a:lnTo>
                  <a:pt x="50027" y="49729"/>
                </a:lnTo>
                <a:lnTo>
                  <a:pt x="50176" y="49468"/>
                </a:lnTo>
                <a:close/>
                <a:moveTo>
                  <a:pt x="67473" y="49431"/>
                </a:moveTo>
                <a:lnTo>
                  <a:pt x="67473" y="49450"/>
                </a:lnTo>
                <a:lnTo>
                  <a:pt x="67231" y="49692"/>
                </a:lnTo>
                <a:lnTo>
                  <a:pt x="66840" y="50139"/>
                </a:lnTo>
                <a:lnTo>
                  <a:pt x="66635" y="50399"/>
                </a:lnTo>
                <a:lnTo>
                  <a:pt x="66486" y="50623"/>
                </a:lnTo>
                <a:lnTo>
                  <a:pt x="66430" y="50716"/>
                </a:lnTo>
                <a:lnTo>
                  <a:pt x="66393" y="50790"/>
                </a:lnTo>
                <a:lnTo>
                  <a:pt x="66393" y="50865"/>
                </a:lnTo>
                <a:lnTo>
                  <a:pt x="66411" y="50902"/>
                </a:lnTo>
                <a:lnTo>
                  <a:pt x="66449" y="50920"/>
                </a:lnTo>
                <a:lnTo>
                  <a:pt x="66486" y="50902"/>
                </a:lnTo>
                <a:lnTo>
                  <a:pt x="66579" y="50846"/>
                </a:lnTo>
                <a:lnTo>
                  <a:pt x="66691" y="50734"/>
                </a:lnTo>
                <a:lnTo>
                  <a:pt x="66802" y="50604"/>
                </a:lnTo>
                <a:lnTo>
                  <a:pt x="67007" y="50343"/>
                </a:lnTo>
                <a:lnTo>
                  <a:pt x="67119" y="50176"/>
                </a:lnTo>
                <a:lnTo>
                  <a:pt x="67212" y="50008"/>
                </a:lnTo>
                <a:lnTo>
                  <a:pt x="67361" y="49729"/>
                </a:lnTo>
                <a:lnTo>
                  <a:pt x="67473" y="49505"/>
                </a:lnTo>
                <a:lnTo>
                  <a:pt x="67491" y="49450"/>
                </a:lnTo>
                <a:lnTo>
                  <a:pt x="67473" y="49431"/>
                </a:lnTo>
                <a:close/>
                <a:moveTo>
                  <a:pt x="68571" y="49431"/>
                </a:moveTo>
                <a:lnTo>
                  <a:pt x="68552" y="49450"/>
                </a:lnTo>
                <a:lnTo>
                  <a:pt x="68292" y="49748"/>
                </a:lnTo>
                <a:lnTo>
                  <a:pt x="68087" y="49990"/>
                </a:lnTo>
                <a:lnTo>
                  <a:pt x="67882" y="50232"/>
                </a:lnTo>
                <a:lnTo>
                  <a:pt x="67696" y="50492"/>
                </a:lnTo>
                <a:lnTo>
                  <a:pt x="67566" y="50697"/>
                </a:lnTo>
                <a:lnTo>
                  <a:pt x="67547" y="50790"/>
                </a:lnTo>
                <a:lnTo>
                  <a:pt x="67547" y="50846"/>
                </a:lnTo>
                <a:lnTo>
                  <a:pt x="67566" y="50902"/>
                </a:lnTo>
                <a:lnTo>
                  <a:pt x="67622" y="50920"/>
                </a:lnTo>
                <a:lnTo>
                  <a:pt x="67659" y="50902"/>
                </a:lnTo>
                <a:lnTo>
                  <a:pt x="67715" y="50883"/>
                </a:lnTo>
                <a:lnTo>
                  <a:pt x="67808" y="50809"/>
                </a:lnTo>
                <a:lnTo>
                  <a:pt x="67901" y="50678"/>
                </a:lnTo>
                <a:lnTo>
                  <a:pt x="68013" y="50548"/>
                </a:lnTo>
                <a:lnTo>
                  <a:pt x="68199" y="50250"/>
                </a:lnTo>
                <a:lnTo>
                  <a:pt x="68310" y="50064"/>
                </a:lnTo>
                <a:lnTo>
                  <a:pt x="68497" y="49692"/>
                </a:lnTo>
                <a:lnTo>
                  <a:pt x="68571" y="49487"/>
                </a:lnTo>
                <a:lnTo>
                  <a:pt x="68571" y="49431"/>
                </a:lnTo>
                <a:close/>
                <a:moveTo>
                  <a:pt x="75032" y="49599"/>
                </a:moveTo>
                <a:lnTo>
                  <a:pt x="74994" y="49617"/>
                </a:lnTo>
                <a:lnTo>
                  <a:pt x="74771" y="49896"/>
                </a:lnTo>
                <a:lnTo>
                  <a:pt x="74417" y="50325"/>
                </a:lnTo>
                <a:lnTo>
                  <a:pt x="74268" y="50529"/>
                </a:lnTo>
                <a:lnTo>
                  <a:pt x="74156" y="50716"/>
                </a:lnTo>
                <a:lnTo>
                  <a:pt x="74138" y="50790"/>
                </a:lnTo>
                <a:lnTo>
                  <a:pt x="74119" y="50846"/>
                </a:lnTo>
                <a:lnTo>
                  <a:pt x="74138" y="50883"/>
                </a:lnTo>
                <a:lnTo>
                  <a:pt x="74175" y="50920"/>
                </a:lnTo>
                <a:lnTo>
                  <a:pt x="74212" y="50920"/>
                </a:lnTo>
                <a:lnTo>
                  <a:pt x="74250" y="50902"/>
                </a:lnTo>
                <a:lnTo>
                  <a:pt x="74343" y="50846"/>
                </a:lnTo>
                <a:lnTo>
                  <a:pt x="74436" y="50753"/>
                </a:lnTo>
                <a:lnTo>
                  <a:pt x="74529" y="50623"/>
                </a:lnTo>
                <a:lnTo>
                  <a:pt x="74696" y="50381"/>
                </a:lnTo>
                <a:lnTo>
                  <a:pt x="74808" y="50213"/>
                </a:lnTo>
                <a:lnTo>
                  <a:pt x="74957" y="49841"/>
                </a:lnTo>
                <a:lnTo>
                  <a:pt x="75013" y="49636"/>
                </a:lnTo>
                <a:lnTo>
                  <a:pt x="75032" y="49599"/>
                </a:lnTo>
                <a:close/>
                <a:moveTo>
                  <a:pt x="79444" y="49617"/>
                </a:moveTo>
                <a:lnTo>
                  <a:pt x="79202" y="49841"/>
                </a:lnTo>
                <a:lnTo>
                  <a:pt x="78792" y="50213"/>
                </a:lnTo>
                <a:lnTo>
                  <a:pt x="78588" y="50436"/>
                </a:lnTo>
                <a:lnTo>
                  <a:pt x="78439" y="50623"/>
                </a:lnTo>
                <a:lnTo>
                  <a:pt x="78383" y="50716"/>
                </a:lnTo>
                <a:lnTo>
                  <a:pt x="78346" y="50790"/>
                </a:lnTo>
                <a:lnTo>
                  <a:pt x="78327" y="50846"/>
                </a:lnTo>
                <a:lnTo>
                  <a:pt x="78346" y="50902"/>
                </a:lnTo>
                <a:lnTo>
                  <a:pt x="78401" y="50920"/>
                </a:lnTo>
                <a:lnTo>
                  <a:pt x="78476" y="50920"/>
                </a:lnTo>
                <a:lnTo>
                  <a:pt x="78532" y="50865"/>
                </a:lnTo>
                <a:lnTo>
                  <a:pt x="78625" y="50809"/>
                </a:lnTo>
                <a:lnTo>
                  <a:pt x="78792" y="50604"/>
                </a:lnTo>
                <a:lnTo>
                  <a:pt x="78979" y="50343"/>
                </a:lnTo>
                <a:lnTo>
                  <a:pt x="79165" y="50083"/>
                </a:lnTo>
                <a:lnTo>
                  <a:pt x="79295" y="49859"/>
                </a:lnTo>
                <a:lnTo>
                  <a:pt x="79444" y="49617"/>
                </a:lnTo>
                <a:close/>
                <a:moveTo>
                  <a:pt x="88120" y="49636"/>
                </a:moveTo>
                <a:lnTo>
                  <a:pt x="87859" y="49859"/>
                </a:lnTo>
                <a:lnTo>
                  <a:pt x="87655" y="50027"/>
                </a:lnTo>
                <a:lnTo>
                  <a:pt x="87431" y="50213"/>
                </a:lnTo>
                <a:lnTo>
                  <a:pt x="87245" y="50418"/>
                </a:lnTo>
                <a:lnTo>
                  <a:pt x="87096" y="50604"/>
                </a:lnTo>
                <a:lnTo>
                  <a:pt x="87059" y="50678"/>
                </a:lnTo>
                <a:lnTo>
                  <a:pt x="87022" y="50753"/>
                </a:lnTo>
                <a:lnTo>
                  <a:pt x="87040" y="50827"/>
                </a:lnTo>
                <a:lnTo>
                  <a:pt x="87059" y="50883"/>
                </a:lnTo>
                <a:lnTo>
                  <a:pt x="87115" y="50920"/>
                </a:lnTo>
                <a:lnTo>
                  <a:pt x="87189" y="50920"/>
                </a:lnTo>
                <a:lnTo>
                  <a:pt x="87264" y="50883"/>
                </a:lnTo>
                <a:lnTo>
                  <a:pt x="87338" y="50827"/>
                </a:lnTo>
                <a:lnTo>
                  <a:pt x="87506" y="50641"/>
                </a:lnTo>
                <a:lnTo>
                  <a:pt x="87673" y="50399"/>
                </a:lnTo>
                <a:lnTo>
                  <a:pt x="87841" y="50139"/>
                </a:lnTo>
                <a:lnTo>
                  <a:pt x="87971" y="49896"/>
                </a:lnTo>
                <a:lnTo>
                  <a:pt x="88120" y="49636"/>
                </a:lnTo>
                <a:close/>
                <a:moveTo>
                  <a:pt x="92253" y="49748"/>
                </a:moveTo>
                <a:lnTo>
                  <a:pt x="92067" y="49952"/>
                </a:lnTo>
                <a:lnTo>
                  <a:pt x="91806" y="50306"/>
                </a:lnTo>
                <a:lnTo>
                  <a:pt x="91676" y="50492"/>
                </a:lnTo>
                <a:lnTo>
                  <a:pt x="91583" y="50678"/>
                </a:lnTo>
                <a:lnTo>
                  <a:pt x="91527" y="50809"/>
                </a:lnTo>
                <a:lnTo>
                  <a:pt x="91527" y="50865"/>
                </a:lnTo>
                <a:lnTo>
                  <a:pt x="91546" y="50902"/>
                </a:lnTo>
                <a:lnTo>
                  <a:pt x="91602" y="50920"/>
                </a:lnTo>
                <a:lnTo>
                  <a:pt x="91657" y="50902"/>
                </a:lnTo>
                <a:lnTo>
                  <a:pt x="91713" y="50865"/>
                </a:lnTo>
                <a:lnTo>
                  <a:pt x="91788" y="50790"/>
                </a:lnTo>
                <a:lnTo>
                  <a:pt x="91918" y="50585"/>
                </a:lnTo>
                <a:lnTo>
                  <a:pt x="92048" y="50343"/>
                </a:lnTo>
                <a:lnTo>
                  <a:pt x="92160" y="50101"/>
                </a:lnTo>
                <a:lnTo>
                  <a:pt x="92235" y="49896"/>
                </a:lnTo>
                <a:lnTo>
                  <a:pt x="92272" y="49766"/>
                </a:lnTo>
                <a:lnTo>
                  <a:pt x="92272" y="49748"/>
                </a:lnTo>
                <a:close/>
                <a:moveTo>
                  <a:pt x="36008" y="49617"/>
                </a:moveTo>
                <a:lnTo>
                  <a:pt x="35747" y="49896"/>
                </a:lnTo>
                <a:lnTo>
                  <a:pt x="35338" y="50325"/>
                </a:lnTo>
                <a:lnTo>
                  <a:pt x="35152" y="50548"/>
                </a:lnTo>
                <a:lnTo>
                  <a:pt x="35021" y="50753"/>
                </a:lnTo>
                <a:lnTo>
                  <a:pt x="34984" y="50827"/>
                </a:lnTo>
                <a:lnTo>
                  <a:pt x="34965" y="50883"/>
                </a:lnTo>
                <a:lnTo>
                  <a:pt x="34984" y="50920"/>
                </a:lnTo>
                <a:lnTo>
                  <a:pt x="35040" y="50939"/>
                </a:lnTo>
                <a:lnTo>
                  <a:pt x="35133" y="50939"/>
                </a:lnTo>
                <a:lnTo>
                  <a:pt x="35245" y="50902"/>
                </a:lnTo>
                <a:lnTo>
                  <a:pt x="35319" y="50846"/>
                </a:lnTo>
                <a:lnTo>
                  <a:pt x="35412" y="50772"/>
                </a:lnTo>
                <a:lnTo>
                  <a:pt x="35487" y="50678"/>
                </a:lnTo>
                <a:lnTo>
                  <a:pt x="35561" y="50585"/>
                </a:lnTo>
                <a:lnTo>
                  <a:pt x="35692" y="50343"/>
                </a:lnTo>
                <a:lnTo>
                  <a:pt x="35803" y="50101"/>
                </a:lnTo>
                <a:lnTo>
                  <a:pt x="35896" y="49878"/>
                </a:lnTo>
                <a:lnTo>
                  <a:pt x="35971" y="49710"/>
                </a:lnTo>
                <a:lnTo>
                  <a:pt x="36008" y="49617"/>
                </a:lnTo>
                <a:close/>
                <a:moveTo>
                  <a:pt x="41445" y="49580"/>
                </a:moveTo>
                <a:lnTo>
                  <a:pt x="41370" y="49636"/>
                </a:lnTo>
                <a:lnTo>
                  <a:pt x="41091" y="49915"/>
                </a:lnTo>
                <a:lnTo>
                  <a:pt x="40886" y="50120"/>
                </a:lnTo>
                <a:lnTo>
                  <a:pt x="40663" y="50343"/>
                </a:lnTo>
                <a:lnTo>
                  <a:pt x="40495" y="50567"/>
                </a:lnTo>
                <a:lnTo>
                  <a:pt x="40439" y="50660"/>
                </a:lnTo>
                <a:lnTo>
                  <a:pt x="40402" y="50753"/>
                </a:lnTo>
                <a:lnTo>
                  <a:pt x="40383" y="50827"/>
                </a:lnTo>
                <a:lnTo>
                  <a:pt x="40402" y="50883"/>
                </a:lnTo>
                <a:lnTo>
                  <a:pt x="40439" y="50920"/>
                </a:lnTo>
                <a:lnTo>
                  <a:pt x="40532" y="50939"/>
                </a:lnTo>
                <a:lnTo>
                  <a:pt x="40625" y="50920"/>
                </a:lnTo>
                <a:lnTo>
                  <a:pt x="40700" y="50865"/>
                </a:lnTo>
                <a:lnTo>
                  <a:pt x="40793" y="50790"/>
                </a:lnTo>
                <a:lnTo>
                  <a:pt x="40886" y="50716"/>
                </a:lnTo>
                <a:lnTo>
                  <a:pt x="41072" y="50511"/>
                </a:lnTo>
                <a:lnTo>
                  <a:pt x="41184" y="50362"/>
                </a:lnTo>
                <a:lnTo>
                  <a:pt x="41389" y="50120"/>
                </a:lnTo>
                <a:lnTo>
                  <a:pt x="41463" y="49990"/>
                </a:lnTo>
                <a:lnTo>
                  <a:pt x="41500" y="49915"/>
                </a:lnTo>
                <a:lnTo>
                  <a:pt x="41500" y="49859"/>
                </a:lnTo>
                <a:lnTo>
                  <a:pt x="41519" y="49785"/>
                </a:lnTo>
                <a:lnTo>
                  <a:pt x="41519" y="49673"/>
                </a:lnTo>
                <a:lnTo>
                  <a:pt x="41500" y="49617"/>
                </a:lnTo>
                <a:lnTo>
                  <a:pt x="41482" y="49580"/>
                </a:lnTo>
                <a:close/>
                <a:moveTo>
                  <a:pt x="58108" y="49822"/>
                </a:moveTo>
                <a:lnTo>
                  <a:pt x="57810" y="49971"/>
                </a:lnTo>
                <a:lnTo>
                  <a:pt x="57251" y="50306"/>
                </a:lnTo>
                <a:lnTo>
                  <a:pt x="56972" y="50474"/>
                </a:lnTo>
                <a:lnTo>
                  <a:pt x="56749" y="50641"/>
                </a:lnTo>
                <a:lnTo>
                  <a:pt x="56655" y="50716"/>
                </a:lnTo>
                <a:lnTo>
                  <a:pt x="56600" y="50790"/>
                </a:lnTo>
                <a:lnTo>
                  <a:pt x="56581" y="50846"/>
                </a:lnTo>
                <a:lnTo>
                  <a:pt x="56581" y="50902"/>
                </a:lnTo>
                <a:lnTo>
                  <a:pt x="56637" y="50939"/>
                </a:lnTo>
                <a:lnTo>
                  <a:pt x="56711" y="50939"/>
                </a:lnTo>
                <a:lnTo>
                  <a:pt x="56804" y="50902"/>
                </a:lnTo>
                <a:lnTo>
                  <a:pt x="56916" y="50865"/>
                </a:lnTo>
                <a:lnTo>
                  <a:pt x="57140" y="50697"/>
                </a:lnTo>
                <a:lnTo>
                  <a:pt x="57400" y="50492"/>
                </a:lnTo>
                <a:lnTo>
                  <a:pt x="57866" y="50045"/>
                </a:lnTo>
                <a:lnTo>
                  <a:pt x="58108" y="49822"/>
                </a:lnTo>
                <a:close/>
                <a:moveTo>
                  <a:pt x="58946" y="49673"/>
                </a:moveTo>
                <a:lnTo>
                  <a:pt x="57996" y="50474"/>
                </a:lnTo>
                <a:lnTo>
                  <a:pt x="57828" y="50604"/>
                </a:lnTo>
                <a:lnTo>
                  <a:pt x="57735" y="50678"/>
                </a:lnTo>
                <a:lnTo>
                  <a:pt x="57642" y="50772"/>
                </a:lnTo>
                <a:lnTo>
                  <a:pt x="57605" y="50846"/>
                </a:lnTo>
                <a:lnTo>
                  <a:pt x="57586" y="50883"/>
                </a:lnTo>
                <a:lnTo>
                  <a:pt x="57586" y="50902"/>
                </a:lnTo>
                <a:lnTo>
                  <a:pt x="57605" y="50920"/>
                </a:lnTo>
                <a:lnTo>
                  <a:pt x="57661" y="50939"/>
                </a:lnTo>
                <a:lnTo>
                  <a:pt x="57791" y="50939"/>
                </a:lnTo>
                <a:lnTo>
                  <a:pt x="57903" y="50920"/>
                </a:lnTo>
                <a:lnTo>
                  <a:pt x="57996" y="50865"/>
                </a:lnTo>
                <a:lnTo>
                  <a:pt x="58108" y="50809"/>
                </a:lnTo>
                <a:lnTo>
                  <a:pt x="58201" y="50716"/>
                </a:lnTo>
                <a:lnTo>
                  <a:pt x="58387" y="50529"/>
                </a:lnTo>
                <a:lnTo>
                  <a:pt x="58536" y="50362"/>
                </a:lnTo>
                <a:lnTo>
                  <a:pt x="58666" y="50213"/>
                </a:lnTo>
                <a:lnTo>
                  <a:pt x="58815" y="49952"/>
                </a:lnTo>
                <a:lnTo>
                  <a:pt x="58927" y="49748"/>
                </a:lnTo>
                <a:lnTo>
                  <a:pt x="58946" y="49692"/>
                </a:lnTo>
                <a:lnTo>
                  <a:pt x="58946" y="49673"/>
                </a:lnTo>
                <a:close/>
                <a:moveTo>
                  <a:pt x="80524" y="49617"/>
                </a:moveTo>
                <a:lnTo>
                  <a:pt x="80263" y="49896"/>
                </a:lnTo>
                <a:lnTo>
                  <a:pt x="79835" y="50325"/>
                </a:lnTo>
                <a:lnTo>
                  <a:pt x="79649" y="50548"/>
                </a:lnTo>
                <a:lnTo>
                  <a:pt x="79518" y="50753"/>
                </a:lnTo>
                <a:lnTo>
                  <a:pt x="79481" y="50827"/>
                </a:lnTo>
                <a:lnTo>
                  <a:pt x="79463" y="50883"/>
                </a:lnTo>
                <a:lnTo>
                  <a:pt x="79481" y="50920"/>
                </a:lnTo>
                <a:lnTo>
                  <a:pt x="79537" y="50939"/>
                </a:lnTo>
                <a:lnTo>
                  <a:pt x="79649" y="50939"/>
                </a:lnTo>
                <a:lnTo>
                  <a:pt x="79742" y="50902"/>
                </a:lnTo>
                <a:lnTo>
                  <a:pt x="79835" y="50846"/>
                </a:lnTo>
                <a:lnTo>
                  <a:pt x="79909" y="50772"/>
                </a:lnTo>
                <a:lnTo>
                  <a:pt x="80003" y="50678"/>
                </a:lnTo>
                <a:lnTo>
                  <a:pt x="80077" y="50585"/>
                </a:lnTo>
                <a:lnTo>
                  <a:pt x="80207" y="50343"/>
                </a:lnTo>
                <a:lnTo>
                  <a:pt x="80319" y="50101"/>
                </a:lnTo>
                <a:lnTo>
                  <a:pt x="80394" y="49878"/>
                </a:lnTo>
                <a:lnTo>
                  <a:pt x="80468" y="49710"/>
                </a:lnTo>
                <a:lnTo>
                  <a:pt x="80524" y="49617"/>
                </a:lnTo>
                <a:close/>
                <a:moveTo>
                  <a:pt x="85942" y="49580"/>
                </a:moveTo>
                <a:lnTo>
                  <a:pt x="85886" y="49636"/>
                </a:lnTo>
                <a:lnTo>
                  <a:pt x="85588" y="49915"/>
                </a:lnTo>
                <a:lnTo>
                  <a:pt x="85383" y="50120"/>
                </a:lnTo>
                <a:lnTo>
                  <a:pt x="85178" y="50343"/>
                </a:lnTo>
                <a:lnTo>
                  <a:pt x="84992" y="50567"/>
                </a:lnTo>
                <a:lnTo>
                  <a:pt x="84936" y="50660"/>
                </a:lnTo>
                <a:lnTo>
                  <a:pt x="84899" y="50753"/>
                </a:lnTo>
                <a:lnTo>
                  <a:pt x="84880" y="50827"/>
                </a:lnTo>
                <a:lnTo>
                  <a:pt x="84899" y="50883"/>
                </a:lnTo>
                <a:lnTo>
                  <a:pt x="84955" y="50920"/>
                </a:lnTo>
                <a:lnTo>
                  <a:pt x="85029" y="50939"/>
                </a:lnTo>
                <a:lnTo>
                  <a:pt x="85123" y="50920"/>
                </a:lnTo>
                <a:lnTo>
                  <a:pt x="85216" y="50865"/>
                </a:lnTo>
                <a:lnTo>
                  <a:pt x="85309" y="50790"/>
                </a:lnTo>
                <a:lnTo>
                  <a:pt x="85402" y="50716"/>
                </a:lnTo>
                <a:lnTo>
                  <a:pt x="85569" y="50511"/>
                </a:lnTo>
                <a:lnTo>
                  <a:pt x="85681" y="50362"/>
                </a:lnTo>
                <a:lnTo>
                  <a:pt x="85886" y="50120"/>
                </a:lnTo>
                <a:lnTo>
                  <a:pt x="85979" y="49990"/>
                </a:lnTo>
                <a:lnTo>
                  <a:pt x="85998" y="49915"/>
                </a:lnTo>
                <a:lnTo>
                  <a:pt x="86016" y="49859"/>
                </a:lnTo>
                <a:lnTo>
                  <a:pt x="86016" y="49785"/>
                </a:lnTo>
                <a:lnTo>
                  <a:pt x="86016" y="49673"/>
                </a:lnTo>
                <a:lnTo>
                  <a:pt x="86016" y="49617"/>
                </a:lnTo>
                <a:lnTo>
                  <a:pt x="85979" y="49580"/>
                </a:lnTo>
                <a:close/>
                <a:moveTo>
                  <a:pt x="11209" y="49487"/>
                </a:moveTo>
                <a:lnTo>
                  <a:pt x="11078" y="49561"/>
                </a:lnTo>
                <a:lnTo>
                  <a:pt x="10892" y="49710"/>
                </a:lnTo>
                <a:lnTo>
                  <a:pt x="10632" y="49915"/>
                </a:lnTo>
                <a:lnTo>
                  <a:pt x="10371" y="50139"/>
                </a:lnTo>
                <a:lnTo>
                  <a:pt x="10129" y="50381"/>
                </a:lnTo>
                <a:lnTo>
                  <a:pt x="9943" y="50604"/>
                </a:lnTo>
                <a:lnTo>
                  <a:pt x="9868" y="50697"/>
                </a:lnTo>
                <a:lnTo>
                  <a:pt x="9831" y="50790"/>
                </a:lnTo>
                <a:lnTo>
                  <a:pt x="9812" y="50846"/>
                </a:lnTo>
                <a:lnTo>
                  <a:pt x="9812" y="50902"/>
                </a:lnTo>
                <a:lnTo>
                  <a:pt x="9850" y="50939"/>
                </a:lnTo>
                <a:lnTo>
                  <a:pt x="9868" y="50939"/>
                </a:lnTo>
                <a:lnTo>
                  <a:pt x="9943" y="50958"/>
                </a:lnTo>
                <a:lnTo>
                  <a:pt x="10036" y="50902"/>
                </a:lnTo>
                <a:lnTo>
                  <a:pt x="10148" y="50846"/>
                </a:lnTo>
                <a:lnTo>
                  <a:pt x="10259" y="50734"/>
                </a:lnTo>
                <a:lnTo>
                  <a:pt x="10390" y="50623"/>
                </a:lnTo>
                <a:lnTo>
                  <a:pt x="10632" y="50325"/>
                </a:lnTo>
                <a:lnTo>
                  <a:pt x="10855" y="50027"/>
                </a:lnTo>
                <a:lnTo>
                  <a:pt x="11041" y="49748"/>
                </a:lnTo>
                <a:lnTo>
                  <a:pt x="11172" y="49543"/>
                </a:lnTo>
                <a:lnTo>
                  <a:pt x="11209" y="49487"/>
                </a:lnTo>
                <a:close/>
                <a:moveTo>
                  <a:pt x="37107" y="49524"/>
                </a:moveTo>
                <a:lnTo>
                  <a:pt x="36864" y="49766"/>
                </a:lnTo>
                <a:lnTo>
                  <a:pt x="36436" y="50194"/>
                </a:lnTo>
                <a:lnTo>
                  <a:pt x="36231" y="50418"/>
                </a:lnTo>
                <a:lnTo>
                  <a:pt x="36064" y="50623"/>
                </a:lnTo>
                <a:lnTo>
                  <a:pt x="35971" y="50790"/>
                </a:lnTo>
                <a:lnTo>
                  <a:pt x="35952" y="50865"/>
                </a:lnTo>
                <a:lnTo>
                  <a:pt x="35971" y="50902"/>
                </a:lnTo>
                <a:lnTo>
                  <a:pt x="35989" y="50939"/>
                </a:lnTo>
                <a:lnTo>
                  <a:pt x="36027" y="50958"/>
                </a:lnTo>
                <a:lnTo>
                  <a:pt x="36101" y="50958"/>
                </a:lnTo>
                <a:lnTo>
                  <a:pt x="36176" y="50902"/>
                </a:lnTo>
                <a:lnTo>
                  <a:pt x="36287" y="50827"/>
                </a:lnTo>
                <a:lnTo>
                  <a:pt x="36380" y="50716"/>
                </a:lnTo>
                <a:lnTo>
                  <a:pt x="36492" y="50604"/>
                </a:lnTo>
                <a:lnTo>
                  <a:pt x="36716" y="50306"/>
                </a:lnTo>
                <a:lnTo>
                  <a:pt x="36902" y="49990"/>
                </a:lnTo>
                <a:lnTo>
                  <a:pt x="37051" y="49729"/>
                </a:lnTo>
                <a:lnTo>
                  <a:pt x="37125" y="49543"/>
                </a:lnTo>
                <a:lnTo>
                  <a:pt x="37144" y="49524"/>
                </a:lnTo>
                <a:close/>
                <a:moveTo>
                  <a:pt x="45801" y="49673"/>
                </a:moveTo>
                <a:lnTo>
                  <a:pt x="45541" y="49896"/>
                </a:lnTo>
                <a:lnTo>
                  <a:pt x="45317" y="50083"/>
                </a:lnTo>
                <a:lnTo>
                  <a:pt x="45112" y="50306"/>
                </a:lnTo>
                <a:lnTo>
                  <a:pt x="44908" y="50529"/>
                </a:lnTo>
                <a:lnTo>
                  <a:pt x="44759" y="50734"/>
                </a:lnTo>
                <a:lnTo>
                  <a:pt x="44721" y="50809"/>
                </a:lnTo>
                <a:lnTo>
                  <a:pt x="44703" y="50883"/>
                </a:lnTo>
                <a:lnTo>
                  <a:pt x="44721" y="50920"/>
                </a:lnTo>
                <a:lnTo>
                  <a:pt x="44759" y="50958"/>
                </a:lnTo>
                <a:lnTo>
                  <a:pt x="44833" y="50958"/>
                </a:lnTo>
                <a:lnTo>
                  <a:pt x="44908" y="50939"/>
                </a:lnTo>
                <a:lnTo>
                  <a:pt x="45001" y="50883"/>
                </a:lnTo>
                <a:lnTo>
                  <a:pt x="45075" y="50809"/>
                </a:lnTo>
                <a:lnTo>
                  <a:pt x="45243" y="50604"/>
                </a:lnTo>
                <a:lnTo>
                  <a:pt x="45410" y="50362"/>
                </a:lnTo>
                <a:lnTo>
                  <a:pt x="45559" y="50101"/>
                </a:lnTo>
                <a:lnTo>
                  <a:pt x="45671" y="49896"/>
                </a:lnTo>
                <a:lnTo>
                  <a:pt x="45801" y="49673"/>
                </a:lnTo>
                <a:close/>
                <a:moveTo>
                  <a:pt x="51163" y="49673"/>
                </a:moveTo>
                <a:lnTo>
                  <a:pt x="51107" y="49729"/>
                </a:lnTo>
                <a:lnTo>
                  <a:pt x="50847" y="49971"/>
                </a:lnTo>
                <a:lnTo>
                  <a:pt x="50679" y="50157"/>
                </a:lnTo>
                <a:lnTo>
                  <a:pt x="50493" y="50362"/>
                </a:lnTo>
                <a:lnTo>
                  <a:pt x="50344" y="50567"/>
                </a:lnTo>
                <a:lnTo>
                  <a:pt x="50232" y="50753"/>
                </a:lnTo>
                <a:lnTo>
                  <a:pt x="50214" y="50827"/>
                </a:lnTo>
                <a:lnTo>
                  <a:pt x="50214" y="50883"/>
                </a:lnTo>
                <a:lnTo>
                  <a:pt x="50232" y="50920"/>
                </a:lnTo>
                <a:lnTo>
                  <a:pt x="50270" y="50958"/>
                </a:lnTo>
                <a:lnTo>
                  <a:pt x="50325" y="50958"/>
                </a:lnTo>
                <a:lnTo>
                  <a:pt x="50363" y="50939"/>
                </a:lnTo>
                <a:lnTo>
                  <a:pt x="50474" y="50902"/>
                </a:lnTo>
                <a:lnTo>
                  <a:pt x="50586" y="50809"/>
                </a:lnTo>
                <a:lnTo>
                  <a:pt x="50698" y="50697"/>
                </a:lnTo>
                <a:lnTo>
                  <a:pt x="50903" y="50455"/>
                </a:lnTo>
                <a:lnTo>
                  <a:pt x="51014" y="50269"/>
                </a:lnTo>
                <a:lnTo>
                  <a:pt x="51089" y="50139"/>
                </a:lnTo>
                <a:lnTo>
                  <a:pt x="51163" y="49896"/>
                </a:lnTo>
                <a:lnTo>
                  <a:pt x="51182" y="49785"/>
                </a:lnTo>
                <a:lnTo>
                  <a:pt x="51200" y="49710"/>
                </a:lnTo>
                <a:lnTo>
                  <a:pt x="51182" y="49673"/>
                </a:lnTo>
                <a:close/>
                <a:moveTo>
                  <a:pt x="81622" y="49524"/>
                </a:moveTo>
                <a:lnTo>
                  <a:pt x="81362" y="49766"/>
                </a:lnTo>
                <a:lnTo>
                  <a:pt x="80952" y="50194"/>
                </a:lnTo>
                <a:lnTo>
                  <a:pt x="80747" y="50418"/>
                </a:lnTo>
                <a:lnTo>
                  <a:pt x="80580" y="50623"/>
                </a:lnTo>
                <a:lnTo>
                  <a:pt x="80468" y="50790"/>
                </a:lnTo>
                <a:lnTo>
                  <a:pt x="80449" y="50865"/>
                </a:lnTo>
                <a:lnTo>
                  <a:pt x="80468" y="50902"/>
                </a:lnTo>
                <a:lnTo>
                  <a:pt x="80487" y="50939"/>
                </a:lnTo>
                <a:lnTo>
                  <a:pt x="80524" y="50958"/>
                </a:lnTo>
                <a:lnTo>
                  <a:pt x="80598" y="50958"/>
                </a:lnTo>
                <a:lnTo>
                  <a:pt x="80691" y="50902"/>
                </a:lnTo>
                <a:lnTo>
                  <a:pt x="80785" y="50827"/>
                </a:lnTo>
                <a:lnTo>
                  <a:pt x="80878" y="50716"/>
                </a:lnTo>
                <a:lnTo>
                  <a:pt x="80989" y="50604"/>
                </a:lnTo>
                <a:lnTo>
                  <a:pt x="81213" y="50306"/>
                </a:lnTo>
                <a:lnTo>
                  <a:pt x="81399" y="49990"/>
                </a:lnTo>
                <a:lnTo>
                  <a:pt x="81548" y="49729"/>
                </a:lnTo>
                <a:lnTo>
                  <a:pt x="81641" y="49543"/>
                </a:lnTo>
                <a:lnTo>
                  <a:pt x="81641" y="49524"/>
                </a:lnTo>
                <a:close/>
                <a:moveTo>
                  <a:pt x="90298" y="49673"/>
                </a:moveTo>
                <a:lnTo>
                  <a:pt x="90038" y="49896"/>
                </a:lnTo>
                <a:lnTo>
                  <a:pt x="89833" y="50083"/>
                </a:lnTo>
                <a:lnTo>
                  <a:pt x="89609" y="50306"/>
                </a:lnTo>
                <a:lnTo>
                  <a:pt x="89405" y="50529"/>
                </a:lnTo>
                <a:lnTo>
                  <a:pt x="89274" y="50734"/>
                </a:lnTo>
                <a:lnTo>
                  <a:pt x="89218" y="50809"/>
                </a:lnTo>
                <a:lnTo>
                  <a:pt x="89200" y="50883"/>
                </a:lnTo>
                <a:lnTo>
                  <a:pt x="89218" y="50920"/>
                </a:lnTo>
                <a:lnTo>
                  <a:pt x="89256" y="50958"/>
                </a:lnTo>
                <a:lnTo>
                  <a:pt x="89330" y="50958"/>
                </a:lnTo>
                <a:lnTo>
                  <a:pt x="89423" y="50939"/>
                </a:lnTo>
                <a:lnTo>
                  <a:pt x="89498" y="50883"/>
                </a:lnTo>
                <a:lnTo>
                  <a:pt x="89591" y="50809"/>
                </a:lnTo>
                <a:lnTo>
                  <a:pt x="89758" y="50604"/>
                </a:lnTo>
                <a:lnTo>
                  <a:pt x="89907" y="50362"/>
                </a:lnTo>
                <a:lnTo>
                  <a:pt x="90056" y="50101"/>
                </a:lnTo>
                <a:lnTo>
                  <a:pt x="90187" y="49896"/>
                </a:lnTo>
                <a:lnTo>
                  <a:pt x="90298" y="49673"/>
                </a:lnTo>
                <a:close/>
                <a:moveTo>
                  <a:pt x="15361" y="49580"/>
                </a:moveTo>
                <a:lnTo>
                  <a:pt x="15268" y="49654"/>
                </a:lnTo>
                <a:lnTo>
                  <a:pt x="15119" y="49803"/>
                </a:lnTo>
                <a:lnTo>
                  <a:pt x="14914" y="50008"/>
                </a:lnTo>
                <a:lnTo>
                  <a:pt x="14690" y="50232"/>
                </a:lnTo>
                <a:lnTo>
                  <a:pt x="14504" y="50474"/>
                </a:lnTo>
                <a:lnTo>
                  <a:pt x="14355" y="50678"/>
                </a:lnTo>
                <a:lnTo>
                  <a:pt x="14299" y="50772"/>
                </a:lnTo>
                <a:lnTo>
                  <a:pt x="14281" y="50865"/>
                </a:lnTo>
                <a:lnTo>
                  <a:pt x="14281" y="50920"/>
                </a:lnTo>
                <a:lnTo>
                  <a:pt x="14299" y="50976"/>
                </a:lnTo>
                <a:lnTo>
                  <a:pt x="14374" y="50976"/>
                </a:lnTo>
                <a:lnTo>
                  <a:pt x="14467" y="50920"/>
                </a:lnTo>
                <a:lnTo>
                  <a:pt x="14579" y="50809"/>
                </a:lnTo>
                <a:lnTo>
                  <a:pt x="14709" y="50678"/>
                </a:lnTo>
                <a:lnTo>
                  <a:pt x="14914" y="50418"/>
                </a:lnTo>
                <a:lnTo>
                  <a:pt x="15026" y="50250"/>
                </a:lnTo>
                <a:lnTo>
                  <a:pt x="15137" y="50120"/>
                </a:lnTo>
                <a:lnTo>
                  <a:pt x="15305" y="49859"/>
                </a:lnTo>
                <a:lnTo>
                  <a:pt x="15379" y="49729"/>
                </a:lnTo>
                <a:lnTo>
                  <a:pt x="15416" y="49636"/>
                </a:lnTo>
                <a:lnTo>
                  <a:pt x="15416" y="49599"/>
                </a:lnTo>
                <a:lnTo>
                  <a:pt x="15416" y="49580"/>
                </a:lnTo>
                <a:close/>
                <a:moveTo>
                  <a:pt x="27276" y="49748"/>
                </a:moveTo>
                <a:lnTo>
                  <a:pt x="27053" y="49952"/>
                </a:lnTo>
                <a:lnTo>
                  <a:pt x="26699" y="50306"/>
                </a:lnTo>
                <a:lnTo>
                  <a:pt x="26513" y="50492"/>
                </a:lnTo>
                <a:lnTo>
                  <a:pt x="26383" y="50678"/>
                </a:lnTo>
                <a:lnTo>
                  <a:pt x="26345" y="50753"/>
                </a:lnTo>
                <a:lnTo>
                  <a:pt x="26308" y="50827"/>
                </a:lnTo>
                <a:lnTo>
                  <a:pt x="26308" y="50865"/>
                </a:lnTo>
                <a:lnTo>
                  <a:pt x="26327" y="50920"/>
                </a:lnTo>
                <a:lnTo>
                  <a:pt x="26401" y="50958"/>
                </a:lnTo>
                <a:lnTo>
                  <a:pt x="26476" y="50976"/>
                </a:lnTo>
                <a:lnTo>
                  <a:pt x="26550" y="50939"/>
                </a:lnTo>
                <a:lnTo>
                  <a:pt x="26643" y="50883"/>
                </a:lnTo>
                <a:lnTo>
                  <a:pt x="26718" y="50809"/>
                </a:lnTo>
                <a:lnTo>
                  <a:pt x="26792" y="50697"/>
                </a:lnTo>
                <a:lnTo>
                  <a:pt x="26960" y="50455"/>
                </a:lnTo>
                <a:lnTo>
                  <a:pt x="27090" y="50213"/>
                </a:lnTo>
                <a:lnTo>
                  <a:pt x="27183" y="49971"/>
                </a:lnTo>
                <a:lnTo>
                  <a:pt x="27276" y="49748"/>
                </a:lnTo>
                <a:close/>
                <a:moveTo>
                  <a:pt x="71773" y="49748"/>
                </a:moveTo>
                <a:lnTo>
                  <a:pt x="71550" y="49952"/>
                </a:lnTo>
                <a:lnTo>
                  <a:pt x="71196" y="50306"/>
                </a:lnTo>
                <a:lnTo>
                  <a:pt x="71029" y="50492"/>
                </a:lnTo>
                <a:lnTo>
                  <a:pt x="70880" y="50678"/>
                </a:lnTo>
                <a:lnTo>
                  <a:pt x="70842" y="50753"/>
                </a:lnTo>
                <a:lnTo>
                  <a:pt x="70805" y="50827"/>
                </a:lnTo>
                <a:lnTo>
                  <a:pt x="70805" y="50865"/>
                </a:lnTo>
                <a:lnTo>
                  <a:pt x="70824" y="50920"/>
                </a:lnTo>
                <a:lnTo>
                  <a:pt x="70898" y="50958"/>
                </a:lnTo>
                <a:lnTo>
                  <a:pt x="70973" y="50976"/>
                </a:lnTo>
                <a:lnTo>
                  <a:pt x="71066" y="50939"/>
                </a:lnTo>
                <a:lnTo>
                  <a:pt x="71140" y="50883"/>
                </a:lnTo>
                <a:lnTo>
                  <a:pt x="71233" y="50809"/>
                </a:lnTo>
                <a:lnTo>
                  <a:pt x="71308" y="50697"/>
                </a:lnTo>
                <a:lnTo>
                  <a:pt x="71457" y="50455"/>
                </a:lnTo>
                <a:lnTo>
                  <a:pt x="71587" y="50213"/>
                </a:lnTo>
                <a:lnTo>
                  <a:pt x="71680" y="49971"/>
                </a:lnTo>
                <a:lnTo>
                  <a:pt x="71773" y="49748"/>
                </a:lnTo>
                <a:close/>
                <a:moveTo>
                  <a:pt x="7913" y="49524"/>
                </a:moveTo>
                <a:lnTo>
                  <a:pt x="7634" y="49766"/>
                </a:lnTo>
                <a:lnTo>
                  <a:pt x="7392" y="49971"/>
                </a:lnTo>
                <a:lnTo>
                  <a:pt x="7131" y="50194"/>
                </a:lnTo>
                <a:lnTo>
                  <a:pt x="6908" y="50436"/>
                </a:lnTo>
                <a:lnTo>
                  <a:pt x="6722" y="50660"/>
                </a:lnTo>
                <a:lnTo>
                  <a:pt x="6647" y="50753"/>
                </a:lnTo>
                <a:lnTo>
                  <a:pt x="6610" y="50846"/>
                </a:lnTo>
                <a:lnTo>
                  <a:pt x="6592" y="50920"/>
                </a:lnTo>
                <a:lnTo>
                  <a:pt x="6610" y="50958"/>
                </a:lnTo>
                <a:lnTo>
                  <a:pt x="6647" y="50976"/>
                </a:lnTo>
                <a:lnTo>
                  <a:pt x="6666" y="50995"/>
                </a:lnTo>
                <a:lnTo>
                  <a:pt x="6740" y="50976"/>
                </a:lnTo>
                <a:lnTo>
                  <a:pt x="6815" y="50920"/>
                </a:lnTo>
                <a:lnTo>
                  <a:pt x="6927" y="50846"/>
                </a:lnTo>
                <a:lnTo>
                  <a:pt x="7131" y="50623"/>
                </a:lnTo>
                <a:lnTo>
                  <a:pt x="7355" y="50343"/>
                </a:lnTo>
                <a:lnTo>
                  <a:pt x="7560" y="50045"/>
                </a:lnTo>
                <a:lnTo>
                  <a:pt x="7746" y="49785"/>
                </a:lnTo>
                <a:lnTo>
                  <a:pt x="7913" y="49524"/>
                </a:lnTo>
                <a:close/>
                <a:moveTo>
                  <a:pt x="25284" y="49505"/>
                </a:moveTo>
                <a:lnTo>
                  <a:pt x="25247" y="49524"/>
                </a:lnTo>
                <a:lnTo>
                  <a:pt x="24986" y="49785"/>
                </a:lnTo>
                <a:lnTo>
                  <a:pt x="24521" y="50232"/>
                </a:lnTo>
                <a:lnTo>
                  <a:pt x="24279" y="50474"/>
                </a:lnTo>
                <a:lnTo>
                  <a:pt x="24093" y="50678"/>
                </a:lnTo>
                <a:lnTo>
                  <a:pt x="23981" y="50846"/>
                </a:lnTo>
                <a:lnTo>
                  <a:pt x="23944" y="50920"/>
                </a:lnTo>
                <a:lnTo>
                  <a:pt x="23962" y="50958"/>
                </a:lnTo>
                <a:lnTo>
                  <a:pt x="23981" y="50976"/>
                </a:lnTo>
                <a:lnTo>
                  <a:pt x="24018" y="50995"/>
                </a:lnTo>
                <a:lnTo>
                  <a:pt x="24074" y="50976"/>
                </a:lnTo>
                <a:lnTo>
                  <a:pt x="24130" y="50958"/>
                </a:lnTo>
                <a:lnTo>
                  <a:pt x="24241" y="50883"/>
                </a:lnTo>
                <a:lnTo>
                  <a:pt x="24372" y="50772"/>
                </a:lnTo>
                <a:lnTo>
                  <a:pt x="24595" y="50548"/>
                </a:lnTo>
                <a:lnTo>
                  <a:pt x="24744" y="50399"/>
                </a:lnTo>
                <a:lnTo>
                  <a:pt x="24968" y="50139"/>
                </a:lnTo>
                <a:lnTo>
                  <a:pt x="25061" y="50008"/>
                </a:lnTo>
                <a:lnTo>
                  <a:pt x="25154" y="49878"/>
                </a:lnTo>
                <a:lnTo>
                  <a:pt x="25247" y="49803"/>
                </a:lnTo>
                <a:lnTo>
                  <a:pt x="25321" y="49729"/>
                </a:lnTo>
                <a:lnTo>
                  <a:pt x="25340" y="49654"/>
                </a:lnTo>
                <a:lnTo>
                  <a:pt x="25340" y="49561"/>
                </a:lnTo>
                <a:lnTo>
                  <a:pt x="25321" y="49524"/>
                </a:lnTo>
                <a:lnTo>
                  <a:pt x="25321" y="49505"/>
                </a:lnTo>
                <a:close/>
                <a:moveTo>
                  <a:pt x="69781" y="49505"/>
                </a:moveTo>
                <a:lnTo>
                  <a:pt x="69744" y="49524"/>
                </a:lnTo>
                <a:lnTo>
                  <a:pt x="69483" y="49785"/>
                </a:lnTo>
                <a:lnTo>
                  <a:pt x="69018" y="50232"/>
                </a:lnTo>
                <a:lnTo>
                  <a:pt x="68794" y="50474"/>
                </a:lnTo>
                <a:lnTo>
                  <a:pt x="68590" y="50678"/>
                </a:lnTo>
                <a:lnTo>
                  <a:pt x="68478" y="50846"/>
                </a:lnTo>
                <a:lnTo>
                  <a:pt x="68459" y="50920"/>
                </a:lnTo>
                <a:lnTo>
                  <a:pt x="68459" y="50958"/>
                </a:lnTo>
                <a:lnTo>
                  <a:pt x="68497" y="50976"/>
                </a:lnTo>
                <a:lnTo>
                  <a:pt x="68534" y="50995"/>
                </a:lnTo>
                <a:lnTo>
                  <a:pt x="68571" y="50976"/>
                </a:lnTo>
                <a:lnTo>
                  <a:pt x="68627" y="50958"/>
                </a:lnTo>
                <a:lnTo>
                  <a:pt x="68739" y="50883"/>
                </a:lnTo>
                <a:lnTo>
                  <a:pt x="68869" y="50772"/>
                </a:lnTo>
                <a:lnTo>
                  <a:pt x="69111" y="50548"/>
                </a:lnTo>
                <a:lnTo>
                  <a:pt x="69241" y="50399"/>
                </a:lnTo>
                <a:lnTo>
                  <a:pt x="69465" y="50139"/>
                </a:lnTo>
                <a:lnTo>
                  <a:pt x="69576" y="50008"/>
                </a:lnTo>
                <a:lnTo>
                  <a:pt x="69651" y="49878"/>
                </a:lnTo>
                <a:lnTo>
                  <a:pt x="69763" y="49803"/>
                </a:lnTo>
                <a:lnTo>
                  <a:pt x="69818" y="49729"/>
                </a:lnTo>
                <a:lnTo>
                  <a:pt x="69837" y="49654"/>
                </a:lnTo>
                <a:lnTo>
                  <a:pt x="69837" y="49561"/>
                </a:lnTo>
                <a:lnTo>
                  <a:pt x="69837" y="49524"/>
                </a:lnTo>
                <a:lnTo>
                  <a:pt x="69818" y="49505"/>
                </a:lnTo>
                <a:close/>
                <a:moveTo>
                  <a:pt x="54477" y="49561"/>
                </a:moveTo>
                <a:lnTo>
                  <a:pt x="54459" y="49580"/>
                </a:lnTo>
                <a:lnTo>
                  <a:pt x="54217" y="49822"/>
                </a:lnTo>
                <a:lnTo>
                  <a:pt x="53826" y="50269"/>
                </a:lnTo>
                <a:lnTo>
                  <a:pt x="53639" y="50511"/>
                </a:lnTo>
                <a:lnTo>
                  <a:pt x="53472" y="50734"/>
                </a:lnTo>
                <a:lnTo>
                  <a:pt x="53379" y="50883"/>
                </a:lnTo>
                <a:lnTo>
                  <a:pt x="53360" y="50939"/>
                </a:lnTo>
                <a:lnTo>
                  <a:pt x="53360" y="50976"/>
                </a:lnTo>
                <a:lnTo>
                  <a:pt x="53397" y="50995"/>
                </a:lnTo>
                <a:lnTo>
                  <a:pt x="53453" y="51014"/>
                </a:lnTo>
                <a:lnTo>
                  <a:pt x="53490" y="50995"/>
                </a:lnTo>
                <a:lnTo>
                  <a:pt x="53546" y="50976"/>
                </a:lnTo>
                <a:lnTo>
                  <a:pt x="53658" y="50920"/>
                </a:lnTo>
                <a:lnTo>
                  <a:pt x="53770" y="50809"/>
                </a:lnTo>
                <a:lnTo>
                  <a:pt x="53974" y="50604"/>
                </a:lnTo>
                <a:lnTo>
                  <a:pt x="54105" y="50436"/>
                </a:lnTo>
                <a:lnTo>
                  <a:pt x="54217" y="50232"/>
                </a:lnTo>
                <a:lnTo>
                  <a:pt x="54384" y="49915"/>
                </a:lnTo>
                <a:lnTo>
                  <a:pt x="54440" y="49766"/>
                </a:lnTo>
                <a:lnTo>
                  <a:pt x="54496" y="49636"/>
                </a:lnTo>
                <a:lnTo>
                  <a:pt x="54496" y="49580"/>
                </a:lnTo>
                <a:lnTo>
                  <a:pt x="54477" y="49561"/>
                </a:lnTo>
                <a:close/>
                <a:moveTo>
                  <a:pt x="40439" y="49487"/>
                </a:moveTo>
                <a:lnTo>
                  <a:pt x="40402" y="49524"/>
                </a:lnTo>
                <a:lnTo>
                  <a:pt x="40160" y="49766"/>
                </a:lnTo>
                <a:lnTo>
                  <a:pt x="39694" y="50250"/>
                </a:lnTo>
                <a:lnTo>
                  <a:pt x="39471" y="50511"/>
                </a:lnTo>
                <a:lnTo>
                  <a:pt x="39285" y="50753"/>
                </a:lnTo>
                <a:lnTo>
                  <a:pt x="39173" y="50939"/>
                </a:lnTo>
                <a:lnTo>
                  <a:pt x="39155" y="50995"/>
                </a:lnTo>
                <a:lnTo>
                  <a:pt x="39173" y="51032"/>
                </a:lnTo>
                <a:lnTo>
                  <a:pt x="39266" y="51032"/>
                </a:lnTo>
                <a:lnTo>
                  <a:pt x="39322" y="51014"/>
                </a:lnTo>
                <a:lnTo>
                  <a:pt x="39378" y="50976"/>
                </a:lnTo>
                <a:lnTo>
                  <a:pt x="39490" y="50865"/>
                </a:lnTo>
                <a:lnTo>
                  <a:pt x="39620" y="50734"/>
                </a:lnTo>
                <a:lnTo>
                  <a:pt x="39843" y="50455"/>
                </a:lnTo>
                <a:lnTo>
                  <a:pt x="39992" y="50269"/>
                </a:lnTo>
                <a:lnTo>
                  <a:pt x="40290" y="49952"/>
                </a:lnTo>
                <a:lnTo>
                  <a:pt x="40458" y="49766"/>
                </a:lnTo>
                <a:lnTo>
                  <a:pt x="40495" y="49692"/>
                </a:lnTo>
                <a:lnTo>
                  <a:pt x="40514" y="49636"/>
                </a:lnTo>
                <a:lnTo>
                  <a:pt x="40514" y="49580"/>
                </a:lnTo>
                <a:lnTo>
                  <a:pt x="40495" y="49524"/>
                </a:lnTo>
                <a:lnTo>
                  <a:pt x="40495" y="49487"/>
                </a:lnTo>
                <a:close/>
                <a:moveTo>
                  <a:pt x="84936" y="49487"/>
                </a:moveTo>
                <a:lnTo>
                  <a:pt x="84899" y="49524"/>
                </a:lnTo>
                <a:lnTo>
                  <a:pt x="84657" y="49766"/>
                </a:lnTo>
                <a:lnTo>
                  <a:pt x="84192" y="50250"/>
                </a:lnTo>
                <a:lnTo>
                  <a:pt x="83968" y="50511"/>
                </a:lnTo>
                <a:lnTo>
                  <a:pt x="83782" y="50753"/>
                </a:lnTo>
                <a:lnTo>
                  <a:pt x="83689" y="50939"/>
                </a:lnTo>
                <a:lnTo>
                  <a:pt x="83670" y="50995"/>
                </a:lnTo>
                <a:lnTo>
                  <a:pt x="83670" y="51032"/>
                </a:lnTo>
                <a:lnTo>
                  <a:pt x="83763" y="51032"/>
                </a:lnTo>
                <a:lnTo>
                  <a:pt x="83819" y="51014"/>
                </a:lnTo>
                <a:lnTo>
                  <a:pt x="83875" y="50976"/>
                </a:lnTo>
                <a:lnTo>
                  <a:pt x="83987" y="50865"/>
                </a:lnTo>
                <a:lnTo>
                  <a:pt x="84117" y="50734"/>
                </a:lnTo>
                <a:lnTo>
                  <a:pt x="84341" y="50455"/>
                </a:lnTo>
                <a:lnTo>
                  <a:pt x="84490" y="50269"/>
                </a:lnTo>
                <a:lnTo>
                  <a:pt x="84787" y="49952"/>
                </a:lnTo>
                <a:lnTo>
                  <a:pt x="84955" y="49766"/>
                </a:lnTo>
                <a:lnTo>
                  <a:pt x="85011" y="49692"/>
                </a:lnTo>
                <a:lnTo>
                  <a:pt x="85011" y="49636"/>
                </a:lnTo>
                <a:lnTo>
                  <a:pt x="85011" y="49580"/>
                </a:lnTo>
                <a:lnTo>
                  <a:pt x="85011" y="49524"/>
                </a:lnTo>
                <a:lnTo>
                  <a:pt x="84992" y="49487"/>
                </a:lnTo>
                <a:close/>
                <a:moveTo>
                  <a:pt x="26383" y="49673"/>
                </a:moveTo>
                <a:lnTo>
                  <a:pt x="26271" y="49748"/>
                </a:lnTo>
                <a:lnTo>
                  <a:pt x="26085" y="49878"/>
                </a:lnTo>
                <a:lnTo>
                  <a:pt x="25619" y="50287"/>
                </a:lnTo>
                <a:lnTo>
                  <a:pt x="25377" y="50511"/>
                </a:lnTo>
                <a:lnTo>
                  <a:pt x="25172" y="50716"/>
                </a:lnTo>
                <a:lnTo>
                  <a:pt x="25042" y="50865"/>
                </a:lnTo>
                <a:lnTo>
                  <a:pt x="25023" y="50920"/>
                </a:lnTo>
                <a:lnTo>
                  <a:pt x="25023" y="50958"/>
                </a:lnTo>
                <a:lnTo>
                  <a:pt x="25042" y="50995"/>
                </a:lnTo>
                <a:lnTo>
                  <a:pt x="25079" y="51032"/>
                </a:lnTo>
                <a:lnTo>
                  <a:pt x="25117" y="51051"/>
                </a:lnTo>
                <a:lnTo>
                  <a:pt x="25154" y="51051"/>
                </a:lnTo>
                <a:lnTo>
                  <a:pt x="25265" y="51014"/>
                </a:lnTo>
                <a:lnTo>
                  <a:pt x="25359" y="50958"/>
                </a:lnTo>
                <a:lnTo>
                  <a:pt x="25489" y="50865"/>
                </a:lnTo>
                <a:lnTo>
                  <a:pt x="25601" y="50753"/>
                </a:lnTo>
                <a:lnTo>
                  <a:pt x="25861" y="50474"/>
                </a:lnTo>
                <a:lnTo>
                  <a:pt x="26085" y="50176"/>
                </a:lnTo>
                <a:lnTo>
                  <a:pt x="26271" y="49915"/>
                </a:lnTo>
                <a:lnTo>
                  <a:pt x="26383" y="49729"/>
                </a:lnTo>
                <a:lnTo>
                  <a:pt x="26401" y="49673"/>
                </a:lnTo>
                <a:close/>
                <a:moveTo>
                  <a:pt x="46955" y="49692"/>
                </a:moveTo>
                <a:lnTo>
                  <a:pt x="46565" y="50139"/>
                </a:lnTo>
                <a:lnTo>
                  <a:pt x="46360" y="50343"/>
                </a:lnTo>
                <a:lnTo>
                  <a:pt x="46155" y="50548"/>
                </a:lnTo>
                <a:lnTo>
                  <a:pt x="45987" y="50697"/>
                </a:lnTo>
                <a:lnTo>
                  <a:pt x="45783" y="50865"/>
                </a:lnTo>
                <a:lnTo>
                  <a:pt x="45727" y="50958"/>
                </a:lnTo>
                <a:lnTo>
                  <a:pt x="45708" y="50995"/>
                </a:lnTo>
                <a:lnTo>
                  <a:pt x="45708" y="51014"/>
                </a:lnTo>
                <a:lnTo>
                  <a:pt x="45727" y="51051"/>
                </a:lnTo>
                <a:lnTo>
                  <a:pt x="45913" y="51051"/>
                </a:lnTo>
                <a:lnTo>
                  <a:pt x="46025" y="51032"/>
                </a:lnTo>
                <a:lnTo>
                  <a:pt x="46136" y="50976"/>
                </a:lnTo>
                <a:lnTo>
                  <a:pt x="46229" y="50920"/>
                </a:lnTo>
                <a:lnTo>
                  <a:pt x="46304" y="50846"/>
                </a:lnTo>
                <a:lnTo>
                  <a:pt x="46397" y="50753"/>
                </a:lnTo>
                <a:lnTo>
                  <a:pt x="46471" y="50641"/>
                </a:lnTo>
                <a:lnTo>
                  <a:pt x="46602" y="50436"/>
                </a:lnTo>
                <a:lnTo>
                  <a:pt x="46713" y="50194"/>
                </a:lnTo>
                <a:lnTo>
                  <a:pt x="46807" y="49990"/>
                </a:lnTo>
                <a:lnTo>
                  <a:pt x="46881" y="49803"/>
                </a:lnTo>
                <a:lnTo>
                  <a:pt x="46955" y="49692"/>
                </a:lnTo>
                <a:close/>
                <a:moveTo>
                  <a:pt x="59988" y="49766"/>
                </a:moveTo>
                <a:lnTo>
                  <a:pt x="59727" y="49971"/>
                </a:lnTo>
                <a:lnTo>
                  <a:pt x="59262" y="50362"/>
                </a:lnTo>
                <a:lnTo>
                  <a:pt x="59039" y="50585"/>
                </a:lnTo>
                <a:lnTo>
                  <a:pt x="58852" y="50772"/>
                </a:lnTo>
                <a:lnTo>
                  <a:pt x="58797" y="50865"/>
                </a:lnTo>
                <a:lnTo>
                  <a:pt x="58741" y="50939"/>
                </a:lnTo>
                <a:lnTo>
                  <a:pt x="58741" y="50995"/>
                </a:lnTo>
                <a:lnTo>
                  <a:pt x="58741" y="51032"/>
                </a:lnTo>
                <a:lnTo>
                  <a:pt x="58797" y="51051"/>
                </a:lnTo>
                <a:lnTo>
                  <a:pt x="58871" y="51051"/>
                </a:lnTo>
                <a:lnTo>
                  <a:pt x="58946" y="51014"/>
                </a:lnTo>
                <a:lnTo>
                  <a:pt x="59039" y="50939"/>
                </a:lnTo>
                <a:lnTo>
                  <a:pt x="59225" y="50734"/>
                </a:lnTo>
                <a:lnTo>
                  <a:pt x="59430" y="50492"/>
                </a:lnTo>
                <a:lnTo>
                  <a:pt x="59802" y="50008"/>
                </a:lnTo>
                <a:lnTo>
                  <a:pt x="59988" y="49766"/>
                </a:lnTo>
                <a:close/>
                <a:moveTo>
                  <a:pt x="70898" y="49673"/>
                </a:moveTo>
                <a:lnTo>
                  <a:pt x="70787" y="49748"/>
                </a:lnTo>
                <a:lnTo>
                  <a:pt x="70600" y="49878"/>
                </a:lnTo>
                <a:lnTo>
                  <a:pt x="70116" y="50287"/>
                </a:lnTo>
                <a:lnTo>
                  <a:pt x="69874" y="50511"/>
                </a:lnTo>
                <a:lnTo>
                  <a:pt x="69688" y="50716"/>
                </a:lnTo>
                <a:lnTo>
                  <a:pt x="69558" y="50865"/>
                </a:lnTo>
                <a:lnTo>
                  <a:pt x="69521" y="50920"/>
                </a:lnTo>
                <a:lnTo>
                  <a:pt x="69521" y="50958"/>
                </a:lnTo>
                <a:lnTo>
                  <a:pt x="69558" y="50995"/>
                </a:lnTo>
                <a:lnTo>
                  <a:pt x="69576" y="51032"/>
                </a:lnTo>
                <a:lnTo>
                  <a:pt x="69632" y="51051"/>
                </a:lnTo>
                <a:lnTo>
                  <a:pt x="69670" y="51051"/>
                </a:lnTo>
                <a:lnTo>
                  <a:pt x="69763" y="51014"/>
                </a:lnTo>
                <a:lnTo>
                  <a:pt x="69874" y="50958"/>
                </a:lnTo>
                <a:lnTo>
                  <a:pt x="69986" y="50865"/>
                </a:lnTo>
                <a:lnTo>
                  <a:pt x="70116" y="50753"/>
                </a:lnTo>
                <a:lnTo>
                  <a:pt x="70358" y="50474"/>
                </a:lnTo>
                <a:lnTo>
                  <a:pt x="70582" y="50176"/>
                </a:lnTo>
                <a:lnTo>
                  <a:pt x="70768" y="49915"/>
                </a:lnTo>
                <a:lnTo>
                  <a:pt x="70880" y="49729"/>
                </a:lnTo>
                <a:lnTo>
                  <a:pt x="70898" y="49673"/>
                </a:lnTo>
                <a:close/>
                <a:moveTo>
                  <a:pt x="91453" y="49692"/>
                </a:moveTo>
                <a:lnTo>
                  <a:pt x="91080" y="50139"/>
                </a:lnTo>
                <a:lnTo>
                  <a:pt x="90876" y="50343"/>
                </a:lnTo>
                <a:lnTo>
                  <a:pt x="90652" y="50548"/>
                </a:lnTo>
                <a:lnTo>
                  <a:pt x="90485" y="50697"/>
                </a:lnTo>
                <a:lnTo>
                  <a:pt x="90298" y="50865"/>
                </a:lnTo>
                <a:lnTo>
                  <a:pt x="90224" y="50958"/>
                </a:lnTo>
                <a:lnTo>
                  <a:pt x="90224" y="50995"/>
                </a:lnTo>
                <a:lnTo>
                  <a:pt x="90224" y="51014"/>
                </a:lnTo>
                <a:lnTo>
                  <a:pt x="90242" y="51051"/>
                </a:lnTo>
                <a:lnTo>
                  <a:pt x="90410" y="51051"/>
                </a:lnTo>
                <a:lnTo>
                  <a:pt x="90522" y="51032"/>
                </a:lnTo>
                <a:lnTo>
                  <a:pt x="90633" y="50976"/>
                </a:lnTo>
                <a:lnTo>
                  <a:pt x="90727" y="50920"/>
                </a:lnTo>
                <a:lnTo>
                  <a:pt x="90820" y="50846"/>
                </a:lnTo>
                <a:lnTo>
                  <a:pt x="90894" y="50753"/>
                </a:lnTo>
                <a:lnTo>
                  <a:pt x="90969" y="50641"/>
                </a:lnTo>
                <a:lnTo>
                  <a:pt x="91099" y="50436"/>
                </a:lnTo>
                <a:lnTo>
                  <a:pt x="91211" y="50194"/>
                </a:lnTo>
                <a:lnTo>
                  <a:pt x="91304" y="49990"/>
                </a:lnTo>
                <a:lnTo>
                  <a:pt x="91378" y="49803"/>
                </a:lnTo>
                <a:lnTo>
                  <a:pt x="91453" y="49692"/>
                </a:lnTo>
                <a:close/>
                <a:moveTo>
                  <a:pt x="52317" y="49692"/>
                </a:moveTo>
                <a:lnTo>
                  <a:pt x="52094" y="49915"/>
                </a:lnTo>
                <a:lnTo>
                  <a:pt x="51703" y="50362"/>
                </a:lnTo>
                <a:lnTo>
                  <a:pt x="51498" y="50585"/>
                </a:lnTo>
                <a:lnTo>
                  <a:pt x="51331" y="50790"/>
                </a:lnTo>
                <a:lnTo>
                  <a:pt x="51219" y="50939"/>
                </a:lnTo>
                <a:lnTo>
                  <a:pt x="51200" y="50995"/>
                </a:lnTo>
                <a:lnTo>
                  <a:pt x="51219" y="51014"/>
                </a:lnTo>
                <a:lnTo>
                  <a:pt x="51293" y="51069"/>
                </a:lnTo>
                <a:lnTo>
                  <a:pt x="51368" y="51069"/>
                </a:lnTo>
                <a:lnTo>
                  <a:pt x="51442" y="51032"/>
                </a:lnTo>
                <a:lnTo>
                  <a:pt x="51536" y="50958"/>
                </a:lnTo>
                <a:lnTo>
                  <a:pt x="51629" y="50865"/>
                </a:lnTo>
                <a:lnTo>
                  <a:pt x="51722" y="50772"/>
                </a:lnTo>
                <a:lnTo>
                  <a:pt x="51889" y="50511"/>
                </a:lnTo>
                <a:lnTo>
                  <a:pt x="52057" y="50232"/>
                </a:lnTo>
                <a:lnTo>
                  <a:pt x="52187" y="49971"/>
                </a:lnTo>
                <a:lnTo>
                  <a:pt x="52317" y="49692"/>
                </a:lnTo>
                <a:close/>
                <a:moveTo>
                  <a:pt x="28505" y="49599"/>
                </a:moveTo>
                <a:lnTo>
                  <a:pt x="28449" y="49654"/>
                </a:lnTo>
                <a:lnTo>
                  <a:pt x="27779" y="50362"/>
                </a:lnTo>
                <a:lnTo>
                  <a:pt x="27574" y="50585"/>
                </a:lnTo>
                <a:lnTo>
                  <a:pt x="27388" y="50809"/>
                </a:lnTo>
                <a:lnTo>
                  <a:pt x="27276" y="50976"/>
                </a:lnTo>
                <a:lnTo>
                  <a:pt x="27258" y="51032"/>
                </a:lnTo>
                <a:lnTo>
                  <a:pt x="27258" y="51069"/>
                </a:lnTo>
                <a:lnTo>
                  <a:pt x="27295" y="51088"/>
                </a:lnTo>
                <a:lnTo>
                  <a:pt x="27388" y="51088"/>
                </a:lnTo>
                <a:lnTo>
                  <a:pt x="27444" y="51051"/>
                </a:lnTo>
                <a:lnTo>
                  <a:pt x="27574" y="50958"/>
                </a:lnTo>
                <a:lnTo>
                  <a:pt x="27723" y="50827"/>
                </a:lnTo>
                <a:lnTo>
                  <a:pt x="27984" y="50567"/>
                </a:lnTo>
                <a:lnTo>
                  <a:pt x="28114" y="50399"/>
                </a:lnTo>
                <a:lnTo>
                  <a:pt x="28319" y="50157"/>
                </a:lnTo>
                <a:lnTo>
                  <a:pt x="28412" y="50008"/>
                </a:lnTo>
                <a:lnTo>
                  <a:pt x="28449" y="49952"/>
                </a:lnTo>
                <a:lnTo>
                  <a:pt x="28468" y="49878"/>
                </a:lnTo>
                <a:lnTo>
                  <a:pt x="28468" y="49896"/>
                </a:lnTo>
                <a:lnTo>
                  <a:pt x="28486" y="49878"/>
                </a:lnTo>
                <a:lnTo>
                  <a:pt x="28524" y="49729"/>
                </a:lnTo>
                <a:lnTo>
                  <a:pt x="28524" y="49654"/>
                </a:lnTo>
                <a:lnTo>
                  <a:pt x="28524" y="49617"/>
                </a:lnTo>
                <a:lnTo>
                  <a:pt x="28524" y="49599"/>
                </a:lnTo>
                <a:close/>
                <a:moveTo>
                  <a:pt x="56879" y="49934"/>
                </a:moveTo>
                <a:lnTo>
                  <a:pt x="56804" y="49952"/>
                </a:lnTo>
                <a:lnTo>
                  <a:pt x="56674" y="49990"/>
                </a:lnTo>
                <a:lnTo>
                  <a:pt x="56432" y="50120"/>
                </a:lnTo>
                <a:lnTo>
                  <a:pt x="56283" y="50194"/>
                </a:lnTo>
                <a:lnTo>
                  <a:pt x="56060" y="50362"/>
                </a:lnTo>
                <a:lnTo>
                  <a:pt x="55762" y="50567"/>
                </a:lnTo>
                <a:lnTo>
                  <a:pt x="55613" y="50697"/>
                </a:lnTo>
                <a:lnTo>
                  <a:pt x="55483" y="50809"/>
                </a:lnTo>
                <a:lnTo>
                  <a:pt x="55389" y="50920"/>
                </a:lnTo>
                <a:lnTo>
                  <a:pt x="55371" y="50976"/>
                </a:lnTo>
                <a:lnTo>
                  <a:pt x="55371" y="51014"/>
                </a:lnTo>
                <a:lnTo>
                  <a:pt x="55389" y="51069"/>
                </a:lnTo>
                <a:lnTo>
                  <a:pt x="55427" y="51088"/>
                </a:lnTo>
                <a:lnTo>
                  <a:pt x="55501" y="51088"/>
                </a:lnTo>
                <a:lnTo>
                  <a:pt x="55576" y="51051"/>
                </a:lnTo>
                <a:lnTo>
                  <a:pt x="55799" y="50902"/>
                </a:lnTo>
                <a:lnTo>
                  <a:pt x="56060" y="50716"/>
                </a:lnTo>
                <a:lnTo>
                  <a:pt x="56339" y="50492"/>
                </a:lnTo>
                <a:lnTo>
                  <a:pt x="56581" y="50287"/>
                </a:lnTo>
                <a:lnTo>
                  <a:pt x="56879" y="50008"/>
                </a:lnTo>
                <a:lnTo>
                  <a:pt x="56916" y="49934"/>
                </a:lnTo>
                <a:close/>
                <a:moveTo>
                  <a:pt x="73002" y="49599"/>
                </a:moveTo>
                <a:lnTo>
                  <a:pt x="72946" y="49654"/>
                </a:lnTo>
                <a:lnTo>
                  <a:pt x="72276" y="50362"/>
                </a:lnTo>
                <a:lnTo>
                  <a:pt x="72071" y="50585"/>
                </a:lnTo>
                <a:lnTo>
                  <a:pt x="71885" y="50809"/>
                </a:lnTo>
                <a:lnTo>
                  <a:pt x="71773" y="50976"/>
                </a:lnTo>
                <a:lnTo>
                  <a:pt x="71755" y="51032"/>
                </a:lnTo>
                <a:lnTo>
                  <a:pt x="71755" y="51069"/>
                </a:lnTo>
                <a:lnTo>
                  <a:pt x="71792" y="51088"/>
                </a:lnTo>
                <a:lnTo>
                  <a:pt x="71885" y="51088"/>
                </a:lnTo>
                <a:lnTo>
                  <a:pt x="71960" y="51051"/>
                </a:lnTo>
                <a:lnTo>
                  <a:pt x="72090" y="50958"/>
                </a:lnTo>
                <a:lnTo>
                  <a:pt x="72220" y="50827"/>
                </a:lnTo>
                <a:lnTo>
                  <a:pt x="72481" y="50567"/>
                </a:lnTo>
                <a:lnTo>
                  <a:pt x="72611" y="50399"/>
                </a:lnTo>
                <a:lnTo>
                  <a:pt x="72816" y="50157"/>
                </a:lnTo>
                <a:lnTo>
                  <a:pt x="72928" y="50008"/>
                </a:lnTo>
                <a:lnTo>
                  <a:pt x="72946" y="49952"/>
                </a:lnTo>
                <a:lnTo>
                  <a:pt x="72984" y="49878"/>
                </a:lnTo>
                <a:lnTo>
                  <a:pt x="73021" y="49729"/>
                </a:lnTo>
                <a:lnTo>
                  <a:pt x="73039" y="49654"/>
                </a:lnTo>
                <a:lnTo>
                  <a:pt x="73039" y="49617"/>
                </a:lnTo>
                <a:lnTo>
                  <a:pt x="73021" y="49599"/>
                </a:lnTo>
                <a:close/>
                <a:moveTo>
                  <a:pt x="14486" y="49505"/>
                </a:moveTo>
                <a:lnTo>
                  <a:pt x="14411" y="49543"/>
                </a:lnTo>
                <a:lnTo>
                  <a:pt x="14095" y="49822"/>
                </a:lnTo>
                <a:lnTo>
                  <a:pt x="13834" y="50045"/>
                </a:lnTo>
                <a:lnTo>
                  <a:pt x="13573" y="50306"/>
                </a:lnTo>
                <a:lnTo>
                  <a:pt x="13331" y="50567"/>
                </a:lnTo>
                <a:lnTo>
                  <a:pt x="13145" y="50809"/>
                </a:lnTo>
                <a:lnTo>
                  <a:pt x="13071" y="50902"/>
                </a:lnTo>
                <a:lnTo>
                  <a:pt x="13033" y="50995"/>
                </a:lnTo>
                <a:lnTo>
                  <a:pt x="13033" y="51069"/>
                </a:lnTo>
                <a:lnTo>
                  <a:pt x="13052" y="51107"/>
                </a:lnTo>
                <a:lnTo>
                  <a:pt x="13071" y="51125"/>
                </a:lnTo>
                <a:lnTo>
                  <a:pt x="13108" y="51144"/>
                </a:lnTo>
                <a:lnTo>
                  <a:pt x="13164" y="51144"/>
                </a:lnTo>
                <a:lnTo>
                  <a:pt x="13201" y="51125"/>
                </a:lnTo>
                <a:lnTo>
                  <a:pt x="13257" y="51088"/>
                </a:lnTo>
                <a:lnTo>
                  <a:pt x="13369" y="50995"/>
                </a:lnTo>
                <a:lnTo>
                  <a:pt x="13480" y="50883"/>
                </a:lnTo>
                <a:lnTo>
                  <a:pt x="13685" y="50604"/>
                </a:lnTo>
                <a:lnTo>
                  <a:pt x="13815" y="50436"/>
                </a:lnTo>
                <a:lnTo>
                  <a:pt x="13927" y="50306"/>
                </a:lnTo>
                <a:lnTo>
                  <a:pt x="14057" y="50194"/>
                </a:lnTo>
                <a:lnTo>
                  <a:pt x="14169" y="50064"/>
                </a:lnTo>
                <a:lnTo>
                  <a:pt x="14281" y="49934"/>
                </a:lnTo>
                <a:lnTo>
                  <a:pt x="14244" y="50008"/>
                </a:lnTo>
                <a:lnTo>
                  <a:pt x="14392" y="49785"/>
                </a:lnTo>
                <a:lnTo>
                  <a:pt x="14467" y="49654"/>
                </a:lnTo>
                <a:lnTo>
                  <a:pt x="14523" y="49543"/>
                </a:lnTo>
                <a:lnTo>
                  <a:pt x="14523" y="49524"/>
                </a:lnTo>
                <a:lnTo>
                  <a:pt x="14523" y="49505"/>
                </a:lnTo>
                <a:close/>
                <a:moveTo>
                  <a:pt x="33997" y="49692"/>
                </a:moveTo>
                <a:lnTo>
                  <a:pt x="33941" y="49729"/>
                </a:lnTo>
                <a:lnTo>
                  <a:pt x="33644" y="49971"/>
                </a:lnTo>
                <a:lnTo>
                  <a:pt x="33160" y="50381"/>
                </a:lnTo>
                <a:lnTo>
                  <a:pt x="32917" y="50604"/>
                </a:lnTo>
                <a:lnTo>
                  <a:pt x="32731" y="50827"/>
                </a:lnTo>
                <a:lnTo>
                  <a:pt x="32675" y="50920"/>
                </a:lnTo>
                <a:lnTo>
                  <a:pt x="32620" y="50995"/>
                </a:lnTo>
                <a:lnTo>
                  <a:pt x="32601" y="51069"/>
                </a:lnTo>
                <a:lnTo>
                  <a:pt x="32620" y="51107"/>
                </a:lnTo>
                <a:lnTo>
                  <a:pt x="32657" y="51144"/>
                </a:lnTo>
                <a:lnTo>
                  <a:pt x="32731" y="51144"/>
                </a:lnTo>
                <a:lnTo>
                  <a:pt x="32787" y="51125"/>
                </a:lnTo>
                <a:lnTo>
                  <a:pt x="32917" y="51051"/>
                </a:lnTo>
                <a:lnTo>
                  <a:pt x="33048" y="50958"/>
                </a:lnTo>
                <a:lnTo>
                  <a:pt x="33271" y="50734"/>
                </a:lnTo>
                <a:lnTo>
                  <a:pt x="33420" y="50585"/>
                </a:lnTo>
                <a:lnTo>
                  <a:pt x="33644" y="50362"/>
                </a:lnTo>
                <a:lnTo>
                  <a:pt x="33774" y="50232"/>
                </a:lnTo>
                <a:lnTo>
                  <a:pt x="33867" y="50101"/>
                </a:lnTo>
                <a:lnTo>
                  <a:pt x="33811" y="50194"/>
                </a:lnTo>
                <a:lnTo>
                  <a:pt x="33811" y="50194"/>
                </a:lnTo>
                <a:lnTo>
                  <a:pt x="33941" y="49990"/>
                </a:lnTo>
                <a:lnTo>
                  <a:pt x="33997" y="49841"/>
                </a:lnTo>
                <a:lnTo>
                  <a:pt x="34035" y="49729"/>
                </a:lnTo>
                <a:lnTo>
                  <a:pt x="34035" y="49692"/>
                </a:lnTo>
                <a:close/>
                <a:moveTo>
                  <a:pt x="78494" y="49692"/>
                </a:moveTo>
                <a:lnTo>
                  <a:pt x="78439" y="49729"/>
                </a:lnTo>
                <a:lnTo>
                  <a:pt x="78141" y="49971"/>
                </a:lnTo>
                <a:lnTo>
                  <a:pt x="77657" y="50381"/>
                </a:lnTo>
                <a:lnTo>
                  <a:pt x="77433" y="50604"/>
                </a:lnTo>
                <a:lnTo>
                  <a:pt x="77247" y="50827"/>
                </a:lnTo>
                <a:lnTo>
                  <a:pt x="77173" y="50920"/>
                </a:lnTo>
                <a:lnTo>
                  <a:pt x="77117" y="50995"/>
                </a:lnTo>
                <a:lnTo>
                  <a:pt x="77117" y="51069"/>
                </a:lnTo>
                <a:lnTo>
                  <a:pt x="77117" y="51107"/>
                </a:lnTo>
                <a:lnTo>
                  <a:pt x="77154" y="51144"/>
                </a:lnTo>
                <a:lnTo>
                  <a:pt x="77247" y="51144"/>
                </a:lnTo>
                <a:lnTo>
                  <a:pt x="77303" y="51125"/>
                </a:lnTo>
                <a:lnTo>
                  <a:pt x="77415" y="51051"/>
                </a:lnTo>
                <a:lnTo>
                  <a:pt x="77545" y="50958"/>
                </a:lnTo>
                <a:lnTo>
                  <a:pt x="77787" y="50734"/>
                </a:lnTo>
                <a:lnTo>
                  <a:pt x="77917" y="50585"/>
                </a:lnTo>
                <a:lnTo>
                  <a:pt x="78159" y="50362"/>
                </a:lnTo>
                <a:lnTo>
                  <a:pt x="78271" y="50232"/>
                </a:lnTo>
                <a:lnTo>
                  <a:pt x="78364" y="50101"/>
                </a:lnTo>
                <a:lnTo>
                  <a:pt x="78308" y="50194"/>
                </a:lnTo>
                <a:lnTo>
                  <a:pt x="78439" y="49990"/>
                </a:lnTo>
                <a:lnTo>
                  <a:pt x="78494" y="49841"/>
                </a:lnTo>
                <a:lnTo>
                  <a:pt x="78550" y="49729"/>
                </a:lnTo>
                <a:lnTo>
                  <a:pt x="78550" y="49692"/>
                </a:lnTo>
                <a:close/>
                <a:moveTo>
                  <a:pt x="42506" y="49617"/>
                </a:moveTo>
                <a:lnTo>
                  <a:pt x="42301" y="49841"/>
                </a:lnTo>
                <a:lnTo>
                  <a:pt x="42115" y="50083"/>
                </a:lnTo>
                <a:lnTo>
                  <a:pt x="41742" y="50585"/>
                </a:lnTo>
                <a:lnTo>
                  <a:pt x="41649" y="50697"/>
                </a:lnTo>
                <a:lnTo>
                  <a:pt x="41575" y="50809"/>
                </a:lnTo>
                <a:lnTo>
                  <a:pt x="41500" y="50920"/>
                </a:lnTo>
                <a:lnTo>
                  <a:pt x="41445" y="51032"/>
                </a:lnTo>
                <a:lnTo>
                  <a:pt x="41445" y="51088"/>
                </a:lnTo>
                <a:lnTo>
                  <a:pt x="41445" y="51125"/>
                </a:lnTo>
                <a:lnTo>
                  <a:pt x="41463" y="51163"/>
                </a:lnTo>
                <a:lnTo>
                  <a:pt x="41482" y="51181"/>
                </a:lnTo>
                <a:lnTo>
                  <a:pt x="41538" y="51200"/>
                </a:lnTo>
                <a:lnTo>
                  <a:pt x="41612" y="51200"/>
                </a:lnTo>
                <a:lnTo>
                  <a:pt x="41705" y="51163"/>
                </a:lnTo>
                <a:lnTo>
                  <a:pt x="41780" y="51107"/>
                </a:lnTo>
                <a:lnTo>
                  <a:pt x="41854" y="51032"/>
                </a:lnTo>
                <a:lnTo>
                  <a:pt x="41929" y="50939"/>
                </a:lnTo>
                <a:lnTo>
                  <a:pt x="42078" y="50697"/>
                </a:lnTo>
                <a:lnTo>
                  <a:pt x="42208" y="50418"/>
                </a:lnTo>
                <a:lnTo>
                  <a:pt x="42394" y="49896"/>
                </a:lnTo>
                <a:lnTo>
                  <a:pt x="42469" y="49710"/>
                </a:lnTo>
                <a:lnTo>
                  <a:pt x="42506" y="49617"/>
                </a:lnTo>
                <a:close/>
                <a:moveTo>
                  <a:pt x="87003" y="49617"/>
                </a:moveTo>
                <a:lnTo>
                  <a:pt x="86798" y="49841"/>
                </a:lnTo>
                <a:lnTo>
                  <a:pt x="86612" y="50083"/>
                </a:lnTo>
                <a:lnTo>
                  <a:pt x="86240" y="50585"/>
                </a:lnTo>
                <a:lnTo>
                  <a:pt x="86147" y="50697"/>
                </a:lnTo>
                <a:lnTo>
                  <a:pt x="86072" y="50809"/>
                </a:lnTo>
                <a:lnTo>
                  <a:pt x="85998" y="50920"/>
                </a:lnTo>
                <a:lnTo>
                  <a:pt x="85960" y="51032"/>
                </a:lnTo>
                <a:lnTo>
                  <a:pt x="85942" y="51088"/>
                </a:lnTo>
                <a:lnTo>
                  <a:pt x="85942" y="51125"/>
                </a:lnTo>
                <a:lnTo>
                  <a:pt x="85960" y="51163"/>
                </a:lnTo>
                <a:lnTo>
                  <a:pt x="85998" y="51181"/>
                </a:lnTo>
                <a:lnTo>
                  <a:pt x="86035" y="51200"/>
                </a:lnTo>
                <a:lnTo>
                  <a:pt x="86109" y="51200"/>
                </a:lnTo>
                <a:lnTo>
                  <a:pt x="86202" y="51163"/>
                </a:lnTo>
                <a:lnTo>
                  <a:pt x="86277" y="51107"/>
                </a:lnTo>
                <a:lnTo>
                  <a:pt x="86370" y="51032"/>
                </a:lnTo>
                <a:lnTo>
                  <a:pt x="86444" y="50939"/>
                </a:lnTo>
                <a:lnTo>
                  <a:pt x="86575" y="50697"/>
                </a:lnTo>
                <a:lnTo>
                  <a:pt x="86705" y="50418"/>
                </a:lnTo>
                <a:lnTo>
                  <a:pt x="86891" y="49896"/>
                </a:lnTo>
                <a:lnTo>
                  <a:pt x="86966" y="49710"/>
                </a:lnTo>
                <a:lnTo>
                  <a:pt x="87003" y="49617"/>
                </a:lnTo>
                <a:close/>
              </a:path>
            </a:pathLst>
          </a:custGeom>
          <a:solidFill>
            <a:srgbClr val="F0C3A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1" name="Google Shape;31;p6"/>
          <p:cNvSpPr txBox="1">
            <a:spLocks noGrp="1"/>
          </p:cNvSpPr>
          <p:nvPr>
            <p:ph type="title"/>
          </p:nvPr>
        </p:nvSpPr>
        <p:spPr>
          <a:xfrm>
            <a:off x="890300" y="205975"/>
            <a:ext cx="7363500" cy="857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rgbClr val="F0C3A3"/>
              </a:buClr>
              <a:buSzPts val="2400"/>
              <a:buNone/>
              <a:defRPr>
                <a:solidFill>
                  <a:srgbClr val="F0C3A3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rgbClr val="F0C3A3"/>
              </a:buClr>
              <a:buSzPts val="2400"/>
              <a:buNone/>
              <a:defRPr>
                <a:solidFill>
                  <a:srgbClr val="F0C3A3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rgbClr val="F0C3A3"/>
              </a:buClr>
              <a:buSzPts val="2400"/>
              <a:buNone/>
              <a:defRPr>
                <a:solidFill>
                  <a:srgbClr val="F0C3A3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rgbClr val="F0C3A3"/>
              </a:buClr>
              <a:buSzPts val="2400"/>
              <a:buNone/>
              <a:defRPr>
                <a:solidFill>
                  <a:srgbClr val="F0C3A3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rgbClr val="F0C3A3"/>
              </a:buClr>
              <a:buSzPts val="2400"/>
              <a:buNone/>
              <a:defRPr>
                <a:solidFill>
                  <a:srgbClr val="F0C3A3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rgbClr val="F0C3A3"/>
              </a:buClr>
              <a:buSzPts val="2400"/>
              <a:buNone/>
              <a:defRPr>
                <a:solidFill>
                  <a:srgbClr val="F0C3A3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rgbClr val="F0C3A3"/>
              </a:buClr>
              <a:buSzPts val="2400"/>
              <a:buNone/>
              <a:defRPr>
                <a:solidFill>
                  <a:srgbClr val="F0C3A3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rgbClr val="F0C3A3"/>
              </a:buClr>
              <a:buSzPts val="2400"/>
              <a:buNone/>
              <a:defRPr>
                <a:solidFill>
                  <a:srgbClr val="F0C3A3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rgbClr val="F0C3A3"/>
              </a:buClr>
              <a:buSzPts val="2400"/>
              <a:buNone/>
              <a:defRPr>
                <a:solidFill>
                  <a:srgbClr val="F0C3A3"/>
                </a:solidFill>
              </a:defRPr>
            </a:lvl9pPr>
          </a:lstStyle>
          <a:p>
            <a:endParaRPr/>
          </a:p>
        </p:txBody>
      </p:sp>
      <p:sp>
        <p:nvSpPr>
          <p:cNvPr id="32" name="Google Shape;32;p6"/>
          <p:cNvSpPr txBox="1">
            <a:spLocks noGrp="1"/>
          </p:cNvSpPr>
          <p:nvPr>
            <p:ph type="body" idx="1"/>
          </p:nvPr>
        </p:nvSpPr>
        <p:spPr>
          <a:xfrm>
            <a:off x="890300" y="1200150"/>
            <a:ext cx="3360600" cy="3160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55600">
              <a:spcBef>
                <a:spcPts val="600"/>
              </a:spcBef>
              <a:spcAft>
                <a:spcPts val="0"/>
              </a:spcAft>
              <a:buClr>
                <a:srgbClr val="F0C3A3"/>
              </a:buClr>
              <a:buSzPts val="2000"/>
              <a:buChar char="‐"/>
              <a:defRPr sz="2000"/>
            </a:lvl1pPr>
            <a:lvl2pPr marL="914400" lvl="1" indent="-355600">
              <a:spcBef>
                <a:spcPts val="0"/>
              </a:spcBef>
              <a:spcAft>
                <a:spcPts val="0"/>
              </a:spcAft>
              <a:buClr>
                <a:srgbClr val="F0C3A3"/>
              </a:buClr>
              <a:buSzPts val="2000"/>
              <a:buChar char="‐"/>
              <a:defRPr sz="2000"/>
            </a:lvl2pPr>
            <a:lvl3pPr marL="1371600" lvl="2" indent="-355600">
              <a:spcBef>
                <a:spcPts val="0"/>
              </a:spcBef>
              <a:spcAft>
                <a:spcPts val="0"/>
              </a:spcAft>
              <a:buClr>
                <a:srgbClr val="F0C3A3"/>
              </a:buClr>
              <a:buSzPts val="2000"/>
              <a:buChar char="‐"/>
              <a:defRPr sz="2000"/>
            </a:lvl3pPr>
            <a:lvl4pPr marL="1828800" lvl="3" indent="-355600">
              <a:spcBef>
                <a:spcPts val="0"/>
              </a:spcBef>
              <a:spcAft>
                <a:spcPts val="0"/>
              </a:spcAft>
              <a:buSzPts val="2000"/>
              <a:buChar char="‐"/>
              <a:defRPr sz="2000"/>
            </a:lvl4pPr>
            <a:lvl5pPr marL="2286000" lvl="4" indent="-355600">
              <a:spcBef>
                <a:spcPts val="0"/>
              </a:spcBef>
              <a:spcAft>
                <a:spcPts val="0"/>
              </a:spcAft>
              <a:buSzPts val="2000"/>
              <a:buChar char="‐"/>
              <a:defRPr sz="2000"/>
            </a:lvl5pPr>
            <a:lvl6pPr marL="2743200" lvl="5" indent="-355600">
              <a:spcBef>
                <a:spcPts val="0"/>
              </a:spcBef>
              <a:spcAft>
                <a:spcPts val="0"/>
              </a:spcAft>
              <a:buSzPts val="2000"/>
              <a:buChar char="‐"/>
              <a:defRPr sz="2000"/>
            </a:lvl6pPr>
            <a:lvl7pPr marL="3200400" lvl="6" indent="-355600">
              <a:spcBef>
                <a:spcPts val="0"/>
              </a:spcBef>
              <a:spcAft>
                <a:spcPts val="0"/>
              </a:spcAft>
              <a:buSzPts val="2000"/>
              <a:buChar char="‐"/>
              <a:defRPr sz="2000"/>
            </a:lvl7pPr>
            <a:lvl8pPr marL="3657600" lvl="7" indent="-355600">
              <a:spcBef>
                <a:spcPts val="0"/>
              </a:spcBef>
              <a:spcAft>
                <a:spcPts val="0"/>
              </a:spcAft>
              <a:buSzPts val="2000"/>
              <a:buChar char="‐"/>
              <a:defRPr sz="2000"/>
            </a:lvl8pPr>
            <a:lvl9pPr marL="4114800" lvl="8" indent="-355600">
              <a:spcBef>
                <a:spcPts val="0"/>
              </a:spcBef>
              <a:spcAft>
                <a:spcPts val="0"/>
              </a:spcAft>
              <a:buSzPts val="2000"/>
              <a:buChar char="‐"/>
              <a:defRPr sz="2000"/>
            </a:lvl9pPr>
          </a:lstStyle>
          <a:p>
            <a:endParaRPr/>
          </a:p>
        </p:txBody>
      </p:sp>
      <p:sp>
        <p:nvSpPr>
          <p:cNvPr id="33" name="Google Shape;33;p6"/>
          <p:cNvSpPr txBox="1">
            <a:spLocks noGrp="1"/>
          </p:cNvSpPr>
          <p:nvPr>
            <p:ph type="body" idx="2"/>
          </p:nvPr>
        </p:nvSpPr>
        <p:spPr>
          <a:xfrm>
            <a:off x="4893212" y="1200150"/>
            <a:ext cx="3360600" cy="3160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55600">
              <a:spcBef>
                <a:spcPts val="600"/>
              </a:spcBef>
              <a:spcAft>
                <a:spcPts val="0"/>
              </a:spcAft>
              <a:buClr>
                <a:srgbClr val="F0C3A3"/>
              </a:buClr>
              <a:buSzPts val="2000"/>
              <a:buChar char="‐"/>
              <a:defRPr sz="2000"/>
            </a:lvl1pPr>
            <a:lvl2pPr marL="914400" lvl="1" indent="-355600">
              <a:spcBef>
                <a:spcPts val="0"/>
              </a:spcBef>
              <a:spcAft>
                <a:spcPts val="0"/>
              </a:spcAft>
              <a:buClr>
                <a:srgbClr val="F0C3A3"/>
              </a:buClr>
              <a:buSzPts val="2000"/>
              <a:buChar char="‐"/>
              <a:defRPr sz="2000"/>
            </a:lvl2pPr>
            <a:lvl3pPr marL="1371600" lvl="2" indent="-355600">
              <a:spcBef>
                <a:spcPts val="0"/>
              </a:spcBef>
              <a:spcAft>
                <a:spcPts val="0"/>
              </a:spcAft>
              <a:buClr>
                <a:srgbClr val="F0C3A3"/>
              </a:buClr>
              <a:buSzPts val="2000"/>
              <a:buChar char="‐"/>
              <a:defRPr sz="2000"/>
            </a:lvl3pPr>
            <a:lvl4pPr marL="1828800" lvl="3" indent="-355600">
              <a:spcBef>
                <a:spcPts val="0"/>
              </a:spcBef>
              <a:spcAft>
                <a:spcPts val="0"/>
              </a:spcAft>
              <a:buSzPts val="2000"/>
              <a:buChar char="‐"/>
              <a:defRPr sz="2000"/>
            </a:lvl4pPr>
            <a:lvl5pPr marL="2286000" lvl="4" indent="-355600">
              <a:spcBef>
                <a:spcPts val="0"/>
              </a:spcBef>
              <a:spcAft>
                <a:spcPts val="0"/>
              </a:spcAft>
              <a:buSzPts val="2000"/>
              <a:buChar char="‐"/>
              <a:defRPr sz="2000"/>
            </a:lvl5pPr>
            <a:lvl6pPr marL="2743200" lvl="5" indent="-355600">
              <a:spcBef>
                <a:spcPts val="0"/>
              </a:spcBef>
              <a:spcAft>
                <a:spcPts val="0"/>
              </a:spcAft>
              <a:buSzPts val="2000"/>
              <a:buChar char="‐"/>
              <a:defRPr sz="2000"/>
            </a:lvl6pPr>
            <a:lvl7pPr marL="3200400" lvl="6" indent="-355600">
              <a:spcBef>
                <a:spcPts val="0"/>
              </a:spcBef>
              <a:spcAft>
                <a:spcPts val="0"/>
              </a:spcAft>
              <a:buSzPts val="2000"/>
              <a:buChar char="‐"/>
              <a:defRPr sz="2000"/>
            </a:lvl7pPr>
            <a:lvl8pPr marL="3657600" lvl="7" indent="-355600">
              <a:spcBef>
                <a:spcPts val="0"/>
              </a:spcBef>
              <a:spcAft>
                <a:spcPts val="0"/>
              </a:spcAft>
              <a:buSzPts val="2000"/>
              <a:buChar char="‐"/>
              <a:defRPr sz="2000"/>
            </a:lvl8pPr>
            <a:lvl9pPr marL="4114800" lvl="8" indent="-355600">
              <a:spcBef>
                <a:spcPts val="0"/>
              </a:spcBef>
              <a:spcAft>
                <a:spcPts val="0"/>
              </a:spcAft>
              <a:buSzPts val="2000"/>
              <a:buChar char="‐"/>
              <a:defRPr sz="2000"/>
            </a:lvl9pPr>
          </a:lstStyle>
          <a:p>
            <a:endParaRPr/>
          </a:p>
        </p:txBody>
      </p:sp>
      <p:sp>
        <p:nvSpPr>
          <p:cNvPr id="34" name="Google Shape;34;p6"/>
          <p:cNvSpPr txBox="1">
            <a:spLocks noGrp="1"/>
          </p:cNvSpPr>
          <p:nvPr>
            <p:ph type="sldNum" idx="12"/>
          </p:nvPr>
        </p:nvSpPr>
        <p:spPr>
          <a:xfrm>
            <a:off x="0" y="4521250"/>
            <a:ext cx="91440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+ 3 columns">
  <p:cSld name="TITLE_AND_TWO_COLUMNS_1"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7"/>
          <p:cNvSpPr/>
          <p:nvPr/>
        </p:nvSpPr>
        <p:spPr>
          <a:xfrm>
            <a:off x="104400" y="157125"/>
            <a:ext cx="8935121" cy="4829207"/>
          </a:xfrm>
          <a:custGeom>
            <a:avLst/>
            <a:gdLst/>
            <a:ahLst/>
            <a:cxnLst/>
            <a:rect l="l" t="t" r="r" b="b"/>
            <a:pathLst>
              <a:path w="92700" h="50102" extrusionOk="0">
                <a:moveTo>
                  <a:pt x="26140" y="187"/>
                </a:moveTo>
                <a:lnTo>
                  <a:pt x="26084" y="205"/>
                </a:lnTo>
                <a:lnTo>
                  <a:pt x="26009" y="224"/>
                </a:lnTo>
                <a:lnTo>
                  <a:pt x="25879" y="336"/>
                </a:lnTo>
                <a:lnTo>
                  <a:pt x="25730" y="485"/>
                </a:lnTo>
                <a:lnTo>
                  <a:pt x="25581" y="652"/>
                </a:lnTo>
                <a:lnTo>
                  <a:pt x="25451" y="838"/>
                </a:lnTo>
                <a:lnTo>
                  <a:pt x="25376" y="987"/>
                </a:lnTo>
                <a:lnTo>
                  <a:pt x="25339" y="1080"/>
                </a:lnTo>
                <a:lnTo>
                  <a:pt x="25358" y="1211"/>
                </a:lnTo>
                <a:lnTo>
                  <a:pt x="25358" y="1229"/>
                </a:lnTo>
                <a:lnTo>
                  <a:pt x="25376" y="1229"/>
                </a:lnTo>
                <a:lnTo>
                  <a:pt x="25432" y="1174"/>
                </a:lnTo>
                <a:lnTo>
                  <a:pt x="25525" y="1062"/>
                </a:lnTo>
                <a:lnTo>
                  <a:pt x="25786" y="745"/>
                </a:lnTo>
                <a:lnTo>
                  <a:pt x="25935" y="596"/>
                </a:lnTo>
                <a:lnTo>
                  <a:pt x="26103" y="447"/>
                </a:lnTo>
                <a:lnTo>
                  <a:pt x="26214" y="652"/>
                </a:lnTo>
                <a:lnTo>
                  <a:pt x="26400" y="969"/>
                </a:lnTo>
                <a:lnTo>
                  <a:pt x="26512" y="1118"/>
                </a:lnTo>
                <a:lnTo>
                  <a:pt x="26605" y="1229"/>
                </a:lnTo>
                <a:lnTo>
                  <a:pt x="26661" y="1267"/>
                </a:lnTo>
                <a:lnTo>
                  <a:pt x="26698" y="1285"/>
                </a:lnTo>
                <a:lnTo>
                  <a:pt x="26736" y="1285"/>
                </a:lnTo>
                <a:lnTo>
                  <a:pt x="26773" y="1267"/>
                </a:lnTo>
                <a:lnTo>
                  <a:pt x="26810" y="1229"/>
                </a:lnTo>
                <a:lnTo>
                  <a:pt x="26829" y="1174"/>
                </a:lnTo>
                <a:lnTo>
                  <a:pt x="26810" y="1118"/>
                </a:lnTo>
                <a:lnTo>
                  <a:pt x="26791" y="1043"/>
                </a:lnTo>
                <a:lnTo>
                  <a:pt x="26717" y="894"/>
                </a:lnTo>
                <a:lnTo>
                  <a:pt x="26624" y="727"/>
                </a:lnTo>
                <a:lnTo>
                  <a:pt x="26382" y="429"/>
                </a:lnTo>
                <a:lnTo>
                  <a:pt x="26233" y="224"/>
                </a:lnTo>
                <a:lnTo>
                  <a:pt x="26196" y="187"/>
                </a:lnTo>
                <a:close/>
                <a:moveTo>
                  <a:pt x="50716" y="187"/>
                </a:moveTo>
                <a:lnTo>
                  <a:pt x="50660" y="205"/>
                </a:lnTo>
                <a:lnTo>
                  <a:pt x="50623" y="243"/>
                </a:lnTo>
                <a:lnTo>
                  <a:pt x="50492" y="373"/>
                </a:lnTo>
                <a:lnTo>
                  <a:pt x="50232" y="689"/>
                </a:lnTo>
                <a:lnTo>
                  <a:pt x="50138" y="820"/>
                </a:lnTo>
                <a:lnTo>
                  <a:pt x="50064" y="876"/>
                </a:lnTo>
                <a:lnTo>
                  <a:pt x="49989" y="913"/>
                </a:lnTo>
                <a:lnTo>
                  <a:pt x="49934" y="932"/>
                </a:lnTo>
                <a:lnTo>
                  <a:pt x="49878" y="932"/>
                </a:lnTo>
                <a:lnTo>
                  <a:pt x="49822" y="894"/>
                </a:lnTo>
                <a:lnTo>
                  <a:pt x="49766" y="857"/>
                </a:lnTo>
                <a:lnTo>
                  <a:pt x="49729" y="801"/>
                </a:lnTo>
                <a:lnTo>
                  <a:pt x="49654" y="671"/>
                </a:lnTo>
                <a:lnTo>
                  <a:pt x="49580" y="541"/>
                </a:lnTo>
                <a:lnTo>
                  <a:pt x="49505" y="429"/>
                </a:lnTo>
                <a:lnTo>
                  <a:pt x="49468" y="392"/>
                </a:lnTo>
                <a:lnTo>
                  <a:pt x="49431" y="354"/>
                </a:lnTo>
                <a:lnTo>
                  <a:pt x="49338" y="354"/>
                </a:lnTo>
                <a:lnTo>
                  <a:pt x="49301" y="373"/>
                </a:lnTo>
                <a:lnTo>
                  <a:pt x="49282" y="410"/>
                </a:lnTo>
                <a:lnTo>
                  <a:pt x="49282" y="466"/>
                </a:lnTo>
                <a:lnTo>
                  <a:pt x="49301" y="541"/>
                </a:lnTo>
                <a:lnTo>
                  <a:pt x="49375" y="689"/>
                </a:lnTo>
                <a:lnTo>
                  <a:pt x="49468" y="838"/>
                </a:lnTo>
                <a:lnTo>
                  <a:pt x="49580" y="1006"/>
                </a:lnTo>
                <a:lnTo>
                  <a:pt x="49710" y="1155"/>
                </a:lnTo>
                <a:lnTo>
                  <a:pt x="49822" y="1248"/>
                </a:lnTo>
                <a:lnTo>
                  <a:pt x="49859" y="1285"/>
                </a:lnTo>
                <a:lnTo>
                  <a:pt x="49915" y="1304"/>
                </a:lnTo>
                <a:lnTo>
                  <a:pt x="49952" y="1304"/>
                </a:lnTo>
                <a:lnTo>
                  <a:pt x="50008" y="1285"/>
                </a:lnTo>
                <a:lnTo>
                  <a:pt x="50138" y="1211"/>
                </a:lnTo>
                <a:lnTo>
                  <a:pt x="50269" y="1099"/>
                </a:lnTo>
                <a:lnTo>
                  <a:pt x="50399" y="969"/>
                </a:lnTo>
                <a:lnTo>
                  <a:pt x="50529" y="801"/>
                </a:lnTo>
                <a:lnTo>
                  <a:pt x="50623" y="652"/>
                </a:lnTo>
                <a:lnTo>
                  <a:pt x="50697" y="522"/>
                </a:lnTo>
                <a:lnTo>
                  <a:pt x="50734" y="410"/>
                </a:lnTo>
                <a:lnTo>
                  <a:pt x="50753" y="317"/>
                </a:lnTo>
                <a:lnTo>
                  <a:pt x="50753" y="243"/>
                </a:lnTo>
                <a:lnTo>
                  <a:pt x="50734" y="205"/>
                </a:lnTo>
                <a:lnTo>
                  <a:pt x="50716" y="187"/>
                </a:lnTo>
                <a:close/>
                <a:moveTo>
                  <a:pt x="28448" y="317"/>
                </a:moveTo>
                <a:lnTo>
                  <a:pt x="28393" y="336"/>
                </a:lnTo>
                <a:lnTo>
                  <a:pt x="28337" y="354"/>
                </a:lnTo>
                <a:lnTo>
                  <a:pt x="28299" y="373"/>
                </a:lnTo>
                <a:lnTo>
                  <a:pt x="28262" y="429"/>
                </a:lnTo>
                <a:lnTo>
                  <a:pt x="28188" y="541"/>
                </a:lnTo>
                <a:lnTo>
                  <a:pt x="28132" y="671"/>
                </a:lnTo>
                <a:lnTo>
                  <a:pt x="28095" y="801"/>
                </a:lnTo>
                <a:lnTo>
                  <a:pt x="28020" y="913"/>
                </a:lnTo>
                <a:lnTo>
                  <a:pt x="27983" y="969"/>
                </a:lnTo>
                <a:lnTo>
                  <a:pt x="27946" y="1006"/>
                </a:lnTo>
                <a:lnTo>
                  <a:pt x="27890" y="1025"/>
                </a:lnTo>
                <a:lnTo>
                  <a:pt x="27834" y="1043"/>
                </a:lnTo>
                <a:lnTo>
                  <a:pt x="27778" y="1043"/>
                </a:lnTo>
                <a:lnTo>
                  <a:pt x="27722" y="1025"/>
                </a:lnTo>
                <a:lnTo>
                  <a:pt x="27666" y="987"/>
                </a:lnTo>
                <a:lnTo>
                  <a:pt x="27629" y="950"/>
                </a:lnTo>
                <a:lnTo>
                  <a:pt x="27573" y="838"/>
                </a:lnTo>
                <a:lnTo>
                  <a:pt x="27517" y="745"/>
                </a:lnTo>
                <a:lnTo>
                  <a:pt x="27369" y="522"/>
                </a:lnTo>
                <a:lnTo>
                  <a:pt x="27238" y="373"/>
                </a:lnTo>
                <a:lnTo>
                  <a:pt x="27238" y="485"/>
                </a:lnTo>
                <a:lnTo>
                  <a:pt x="27275" y="634"/>
                </a:lnTo>
                <a:lnTo>
                  <a:pt x="27313" y="783"/>
                </a:lnTo>
                <a:lnTo>
                  <a:pt x="27369" y="950"/>
                </a:lnTo>
                <a:lnTo>
                  <a:pt x="27443" y="1080"/>
                </a:lnTo>
                <a:lnTo>
                  <a:pt x="27536" y="1211"/>
                </a:lnTo>
                <a:lnTo>
                  <a:pt x="27629" y="1304"/>
                </a:lnTo>
                <a:lnTo>
                  <a:pt x="27704" y="1322"/>
                </a:lnTo>
                <a:lnTo>
                  <a:pt x="27760" y="1341"/>
                </a:lnTo>
                <a:lnTo>
                  <a:pt x="27871" y="1341"/>
                </a:lnTo>
                <a:lnTo>
                  <a:pt x="27964" y="1322"/>
                </a:lnTo>
                <a:lnTo>
                  <a:pt x="28039" y="1267"/>
                </a:lnTo>
                <a:lnTo>
                  <a:pt x="28113" y="1211"/>
                </a:lnTo>
                <a:lnTo>
                  <a:pt x="28169" y="1136"/>
                </a:lnTo>
                <a:lnTo>
                  <a:pt x="28225" y="1043"/>
                </a:lnTo>
                <a:lnTo>
                  <a:pt x="28318" y="876"/>
                </a:lnTo>
                <a:lnTo>
                  <a:pt x="28411" y="727"/>
                </a:lnTo>
                <a:lnTo>
                  <a:pt x="28523" y="559"/>
                </a:lnTo>
                <a:lnTo>
                  <a:pt x="28560" y="466"/>
                </a:lnTo>
                <a:lnTo>
                  <a:pt x="28579" y="392"/>
                </a:lnTo>
                <a:lnTo>
                  <a:pt x="28560" y="373"/>
                </a:lnTo>
                <a:lnTo>
                  <a:pt x="28541" y="336"/>
                </a:lnTo>
                <a:lnTo>
                  <a:pt x="28504" y="336"/>
                </a:lnTo>
                <a:lnTo>
                  <a:pt x="28448" y="317"/>
                </a:lnTo>
                <a:close/>
                <a:moveTo>
                  <a:pt x="32042" y="56"/>
                </a:moveTo>
                <a:lnTo>
                  <a:pt x="32004" y="94"/>
                </a:lnTo>
                <a:lnTo>
                  <a:pt x="31911" y="224"/>
                </a:lnTo>
                <a:lnTo>
                  <a:pt x="31818" y="392"/>
                </a:lnTo>
                <a:lnTo>
                  <a:pt x="31651" y="783"/>
                </a:lnTo>
                <a:lnTo>
                  <a:pt x="31539" y="1043"/>
                </a:lnTo>
                <a:lnTo>
                  <a:pt x="31483" y="969"/>
                </a:lnTo>
                <a:lnTo>
                  <a:pt x="31427" y="838"/>
                </a:lnTo>
                <a:lnTo>
                  <a:pt x="31297" y="578"/>
                </a:lnTo>
                <a:lnTo>
                  <a:pt x="31241" y="447"/>
                </a:lnTo>
                <a:lnTo>
                  <a:pt x="31167" y="354"/>
                </a:lnTo>
                <a:lnTo>
                  <a:pt x="31148" y="336"/>
                </a:lnTo>
                <a:lnTo>
                  <a:pt x="31111" y="317"/>
                </a:lnTo>
                <a:lnTo>
                  <a:pt x="31074" y="336"/>
                </a:lnTo>
                <a:lnTo>
                  <a:pt x="31055" y="354"/>
                </a:lnTo>
                <a:lnTo>
                  <a:pt x="31018" y="392"/>
                </a:lnTo>
                <a:lnTo>
                  <a:pt x="30999" y="447"/>
                </a:lnTo>
                <a:lnTo>
                  <a:pt x="30999" y="522"/>
                </a:lnTo>
                <a:lnTo>
                  <a:pt x="31018" y="578"/>
                </a:lnTo>
                <a:lnTo>
                  <a:pt x="31055" y="727"/>
                </a:lnTo>
                <a:lnTo>
                  <a:pt x="31129" y="876"/>
                </a:lnTo>
                <a:lnTo>
                  <a:pt x="31222" y="1025"/>
                </a:lnTo>
                <a:lnTo>
                  <a:pt x="31316" y="1155"/>
                </a:lnTo>
                <a:lnTo>
                  <a:pt x="31483" y="1341"/>
                </a:lnTo>
                <a:lnTo>
                  <a:pt x="31520" y="1360"/>
                </a:lnTo>
                <a:lnTo>
                  <a:pt x="31558" y="1341"/>
                </a:lnTo>
                <a:lnTo>
                  <a:pt x="31613" y="1322"/>
                </a:lnTo>
                <a:lnTo>
                  <a:pt x="31688" y="1248"/>
                </a:lnTo>
                <a:lnTo>
                  <a:pt x="31800" y="1099"/>
                </a:lnTo>
                <a:lnTo>
                  <a:pt x="31930" y="876"/>
                </a:lnTo>
                <a:lnTo>
                  <a:pt x="32042" y="652"/>
                </a:lnTo>
                <a:lnTo>
                  <a:pt x="32135" y="429"/>
                </a:lnTo>
                <a:lnTo>
                  <a:pt x="32172" y="243"/>
                </a:lnTo>
                <a:lnTo>
                  <a:pt x="32172" y="168"/>
                </a:lnTo>
                <a:lnTo>
                  <a:pt x="32153" y="131"/>
                </a:lnTo>
                <a:lnTo>
                  <a:pt x="32116" y="75"/>
                </a:lnTo>
                <a:lnTo>
                  <a:pt x="32079" y="56"/>
                </a:lnTo>
                <a:close/>
                <a:moveTo>
                  <a:pt x="11413" y="243"/>
                </a:moveTo>
                <a:lnTo>
                  <a:pt x="11376" y="261"/>
                </a:lnTo>
                <a:lnTo>
                  <a:pt x="11189" y="466"/>
                </a:lnTo>
                <a:lnTo>
                  <a:pt x="10892" y="801"/>
                </a:lnTo>
                <a:lnTo>
                  <a:pt x="10743" y="987"/>
                </a:lnTo>
                <a:lnTo>
                  <a:pt x="10631" y="1155"/>
                </a:lnTo>
                <a:lnTo>
                  <a:pt x="10575" y="1285"/>
                </a:lnTo>
                <a:lnTo>
                  <a:pt x="10575" y="1322"/>
                </a:lnTo>
                <a:lnTo>
                  <a:pt x="10594" y="1360"/>
                </a:lnTo>
                <a:lnTo>
                  <a:pt x="10631" y="1378"/>
                </a:lnTo>
                <a:lnTo>
                  <a:pt x="10668" y="1360"/>
                </a:lnTo>
                <a:lnTo>
                  <a:pt x="10780" y="1304"/>
                </a:lnTo>
                <a:lnTo>
                  <a:pt x="10910" y="1192"/>
                </a:lnTo>
                <a:lnTo>
                  <a:pt x="11041" y="1043"/>
                </a:lnTo>
                <a:lnTo>
                  <a:pt x="11283" y="745"/>
                </a:lnTo>
                <a:lnTo>
                  <a:pt x="11431" y="541"/>
                </a:lnTo>
                <a:lnTo>
                  <a:pt x="11543" y="745"/>
                </a:lnTo>
                <a:lnTo>
                  <a:pt x="11711" y="1062"/>
                </a:lnTo>
                <a:lnTo>
                  <a:pt x="11804" y="1192"/>
                </a:lnTo>
                <a:lnTo>
                  <a:pt x="11897" y="1285"/>
                </a:lnTo>
                <a:lnTo>
                  <a:pt x="11953" y="1322"/>
                </a:lnTo>
                <a:lnTo>
                  <a:pt x="11990" y="1322"/>
                </a:lnTo>
                <a:lnTo>
                  <a:pt x="12027" y="1304"/>
                </a:lnTo>
                <a:lnTo>
                  <a:pt x="12065" y="1267"/>
                </a:lnTo>
                <a:lnTo>
                  <a:pt x="12065" y="1229"/>
                </a:lnTo>
                <a:lnTo>
                  <a:pt x="12065" y="1174"/>
                </a:lnTo>
                <a:lnTo>
                  <a:pt x="12009" y="1006"/>
                </a:lnTo>
                <a:lnTo>
                  <a:pt x="11916" y="820"/>
                </a:lnTo>
                <a:lnTo>
                  <a:pt x="11804" y="634"/>
                </a:lnTo>
                <a:lnTo>
                  <a:pt x="11674" y="466"/>
                </a:lnTo>
                <a:lnTo>
                  <a:pt x="11543" y="317"/>
                </a:lnTo>
                <a:lnTo>
                  <a:pt x="11487" y="280"/>
                </a:lnTo>
                <a:lnTo>
                  <a:pt x="11450" y="243"/>
                </a:lnTo>
                <a:close/>
                <a:moveTo>
                  <a:pt x="81268" y="243"/>
                </a:moveTo>
                <a:lnTo>
                  <a:pt x="81156" y="336"/>
                </a:lnTo>
                <a:lnTo>
                  <a:pt x="81026" y="466"/>
                </a:lnTo>
                <a:lnTo>
                  <a:pt x="80895" y="634"/>
                </a:lnTo>
                <a:lnTo>
                  <a:pt x="80784" y="838"/>
                </a:lnTo>
                <a:lnTo>
                  <a:pt x="80691" y="1025"/>
                </a:lnTo>
                <a:lnTo>
                  <a:pt x="80635" y="1174"/>
                </a:lnTo>
                <a:lnTo>
                  <a:pt x="80635" y="1229"/>
                </a:lnTo>
                <a:lnTo>
                  <a:pt x="80635" y="1267"/>
                </a:lnTo>
                <a:lnTo>
                  <a:pt x="80672" y="1304"/>
                </a:lnTo>
                <a:lnTo>
                  <a:pt x="80709" y="1322"/>
                </a:lnTo>
                <a:lnTo>
                  <a:pt x="80747" y="1322"/>
                </a:lnTo>
                <a:lnTo>
                  <a:pt x="80802" y="1285"/>
                </a:lnTo>
                <a:lnTo>
                  <a:pt x="80895" y="1192"/>
                </a:lnTo>
                <a:lnTo>
                  <a:pt x="80989" y="1062"/>
                </a:lnTo>
                <a:lnTo>
                  <a:pt x="81156" y="745"/>
                </a:lnTo>
                <a:lnTo>
                  <a:pt x="81268" y="541"/>
                </a:lnTo>
                <a:lnTo>
                  <a:pt x="81417" y="745"/>
                </a:lnTo>
                <a:lnTo>
                  <a:pt x="81659" y="1043"/>
                </a:lnTo>
                <a:lnTo>
                  <a:pt x="81789" y="1192"/>
                </a:lnTo>
                <a:lnTo>
                  <a:pt x="81919" y="1304"/>
                </a:lnTo>
                <a:lnTo>
                  <a:pt x="82031" y="1360"/>
                </a:lnTo>
                <a:lnTo>
                  <a:pt x="82087" y="1378"/>
                </a:lnTo>
                <a:lnTo>
                  <a:pt x="82124" y="1360"/>
                </a:lnTo>
                <a:lnTo>
                  <a:pt x="82143" y="1322"/>
                </a:lnTo>
                <a:lnTo>
                  <a:pt x="82124" y="1285"/>
                </a:lnTo>
                <a:lnTo>
                  <a:pt x="82068" y="1155"/>
                </a:lnTo>
                <a:lnTo>
                  <a:pt x="81957" y="987"/>
                </a:lnTo>
                <a:lnTo>
                  <a:pt x="81826" y="820"/>
                </a:lnTo>
                <a:lnTo>
                  <a:pt x="81510" y="466"/>
                </a:lnTo>
                <a:lnTo>
                  <a:pt x="81324" y="261"/>
                </a:lnTo>
                <a:lnTo>
                  <a:pt x="81305" y="243"/>
                </a:lnTo>
                <a:close/>
                <a:moveTo>
                  <a:pt x="35877" y="1"/>
                </a:moveTo>
                <a:lnTo>
                  <a:pt x="35821" y="19"/>
                </a:lnTo>
                <a:lnTo>
                  <a:pt x="35765" y="56"/>
                </a:lnTo>
                <a:lnTo>
                  <a:pt x="35709" y="131"/>
                </a:lnTo>
                <a:lnTo>
                  <a:pt x="35598" y="299"/>
                </a:lnTo>
                <a:lnTo>
                  <a:pt x="35467" y="522"/>
                </a:lnTo>
                <a:lnTo>
                  <a:pt x="35356" y="727"/>
                </a:lnTo>
                <a:lnTo>
                  <a:pt x="35244" y="1006"/>
                </a:lnTo>
                <a:lnTo>
                  <a:pt x="34927" y="559"/>
                </a:lnTo>
                <a:lnTo>
                  <a:pt x="34834" y="447"/>
                </a:lnTo>
                <a:lnTo>
                  <a:pt x="34741" y="354"/>
                </a:lnTo>
                <a:lnTo>
                  <a:pt x="34667" y="317"/>
                </a:lnTo>
                <a:lnTo>
                  <a:pt x="34630" y="317"/>
                </a:lnTo>
                <a:lnTo>
                  <a:pt x="34611" y="336"/>
                </a:lnTo>
                <a:lnTo>
                  <a:pt x="34592" y="373"/>
                </a:lnTo>
                <a:lnTo>
                  <a:pt x="34592" y="429"/>
                </a:lnTo>
                <a:lnTo>
                  <a:pt x="34630" y="559"/>
                </a:lnTo>
                <a:lnTo>
                  <a:pt x="34704" y="708"/>
                </a:lnTo>
                <a:lnTo>
                  <a:pt x="34816" y="876"/>
                </a:lnTo>
                <a:lnTo>
                  <a:pt x="35039" y="1155"/>
                </a:lnTo>
                <a:lnTo>
                  <a:pt x="35207" y="1341"/>
                </a:lnTo>
                <a:lnTo>
                  <a:pt x="35244" y="1378"/>
                </a:lnTo>
                <a:lnTo>
                  <a:pt x="35281" y="1397"/>
                </a:lnTo>
                <a:lnTo>
                  <a:pt x="35300" y="1397"/>
                </a:lnTo>
                <a:lnTo>
                  <a:pt x="35337" y="1378"/>
                </a:lnTo>
                <a:lnTo>
                  <a:pt x="35393" y="1341"/>
                </a:lnTo>
                <a:lnTo>
                  <a:pt x="35430" y="1267"/>
                </a:lnTo>
                <a:lnTo>
                  <a:pt x="35505" y="1080"/>
                </a:lnTo>
                <a:lnTo>
                  <a:pt x="35542" y="950"/>
                </a:lnTo>
                <a:lnTo>
                  <a:pt x="35635" y="783"/>
                </a:lnTo>
                <a:lnTo>
                  <a:pt x="35784" y="541"/>
                </a:lnTo>
                <a:lnTo>
                  <a:pt x="35914" y="317"/>
                </a:lnTo>
                <a:lnTo>
                  <a:pt x="35951" y="224"/>
                </a:lnTo>
                <a:lnTo>
                  <a:pt x="35951" y="131"/>
                </a:lnTo>
                <a:lnTo>
                  <a:pt x="35933" y="56"/>
                </a:lnTo>
                <a:lnTo>
                  <a:pt x="35914" y="1"/>
                </a:lnTo>
                <a:close/>
                <a:moveTo>
                  <a:pt x="44516" y="373"/>
                </a:moveTo>
                <a:lnTo>
                  <a:pt x="44460" y="392"/>
                </a:lnTo>
                <a:lnTo>
                  <a:pt x="44385" y="429"/>
                </a:lnTo>
                <a:lnTo>
                  <a:pt x="44311" y="485"/>
                </a:lnTo>
                <a:lnTo>
                  <a:pt x="44199" y="596"/>
                </a:lnTo>
                <a:lnTo>
                  <a:pt x="44088" y="727"/>
                </a:lnTo>
                <a:lnTo>
                  <a:pt x="43901" y="1006"/>
                </a:lnTo>
                <a:lnTo>
                  <a:pt x="43864" y="1080"/>
                </a:lnTo>
                <a:lnTo>
                  <a:pt x="43808" y="1248"/>
                </a:lnTo>
                <a:lnTo>
                  <a:pt x="43790" y="1322"/>
                </a:lnTo>
                <a:lnTo>
                  <a:pt x="43771" y="1360"/>
                </a:lnTo>
                <a:lnTo>
                  <a:pt x="43790" y="1378"/>
                </a:lnTo>
                <a:lnTo>
                  <a:pt x="43790" y="1397"/>
                </a:lnTo>
                <a:lnTo>
                  <a:pt x="43846" y="1360"/>
                </a:lnTo>
                <a:lnTo>
                  <a:pt x="43994" y="1248"/>
                </a:lnTo>
                <a:lnTo>
                  <a:pt x="44125" y="1099"/>
                </a:lnTo>
                <a:lnTo>
                  <a:pt x="44255" y="950"/>
                </a:lnTo>
                <a:lnTo>
                  <a:pt x="44404" y="820"/>
                </a:lnTo>
                <a:lnTo>
                  <a:pt x="44497" y="745"/>
                </a:lnTo>
                <a:lnTo>
                  <a:pt x="44553" y="708"/>
                </a:lnTo>
                <a:lnTo>
                  <a:pt x="44590" y="727"/>
                </a:lnTo>
                <a:lnTo>
                  <a:pt x="44609" y="745"/>
                </a:lnTo>
                <a:lnTo>
                  <a:pt x="44702" y="820"/>
                </a:lnTo>
                <a:lnTo>
                  <a:pt x="44739" y="876"/>
                </a:lnTo>
                <a:lnTo>
                  <a:pt x="44776" y="969"/>
                </a:lnTo>
                <a:lnTo>
                  <a:pt x="44870" y="1155"/>
                </a:lnTo>
                <a:lnTo>
                  <a:pt x="44925" y="1248"/>
                </a:lnTo>
                <a:lnTo>
                  <a:pt x="44981" y="1322"/>
                </a:lnTo>
                <a:lnTo>
                  <a:pt x="45037" y="1378"/>
                </a:lnTo>
                <a:lnTo>
                  <a:pt x="45093" y="1397"/>
                </a:lnTo>
                <a:lnTo>
                  <a:pt x="45186" y="1397"/>
                </a:lnTo>
                <a:lnTo>
                  <a:pt x="45223" y="1360"/>
                </a:lnTo>
                <a:lnTo>
                  <a:pt x="45242" y="1304"/>
                </a:lnTo>
                <a:lnTo>
                  <a:pt x="45242" y="1248"/>
                </a:lnTo>
                <a:lnTo>
                  <a:pt x="45205" y="1099"/>
                </a:lnTo>
                <a:lnTo>
                  <a:pt x="45149" y="987"/>
                </a:lnTo>
                <a:lnTo>
                  <a:pt x="45000" y="708"/>
                </a:lnTo>
                <a:lnTo>
                  <a:pt x="44907" y="578"/>
                </a:lnTo>
                <a:lnTo>
                  <a:pt x="44814" y="485"/>
                </a:lnTo>
                <a:lnTo>
                  <a:pt x="44702" y="392"/>
                </a:lnTo>
                <a:lnTo>
                  <a:pt x="44646" y="373"/>
                </a:lnTo>
                <a:close/>
                <a:moveTo>
                  <a:pt x="54328" y="56"/>
                </a:moveTo>
                <a:lnTo>
                  <a:pt x="54290" y="75"/>
                </a:lnTo>
                <a:lnTo>
                  <a:pt x="54253" y="112"/>
                </a:lnTo>
                <a:lnTo>
                  <a:pt x="53992" y="652"/>
                </a:lnTo>
                <a:lnTo>
                  <a:pt x="53899" y="820"/>
                </a:lnTo>
                <a:lnTo>
                  <a:pt x="53806" y="969"/>
                </a:lnTo>
                <a:lnTo>
                  <a:pt x="53713" y="1062"/>
                </a:lnTo>
                <a:lnTo>
                  <a:pt x="53676" y="1099"/>
                </a:lnTo>
                <a:lnTo>
                  <a:pt x="53639" y="1118"/>
                </a:lnTo>
                <a:lnTo>
                  <a:pt x="53601" y="1099"/>
                </a:lnTo>
                <a:lnTo>
                  <a:pt x="53564" y="1080"/>
                </a:lnTo>
                <a:lnTo>
                  <a:pt x="53471" y="969"/>
                </a:lnTo>
                <a:lnTo>
                  <a:pt x="53378" y="820"/>
                </a:lnTo>
                <a:lnTo>
                  <a:pt x="53285" y="652"/>
                </a:lnTo>
                <a:lnTo>
                  <a:pt x="53192" y="485"/>
                </a:lnTo>
                <a:lnTo>
                  <a:pt x="53117" y="336"/>
                </a:lnTo>
                <a:lnTo>
                  <a:pt x="53043" y="261"/>
                </a:lnTo>
                <a:lnTo>
                  <a:pt x="53006" y="243"/>
                </a:lnTo>
                <a:lnTo>
                  <a:pt x="52987" y="243"/>
                </a:lnTo>
                <a:lnTo>
                  <a:pt x="52968" y="280"/>
                </a:lnTo>
                <a:lnTo>
                  <a:pt x="52950" y="317"/>
                </a:lnTo>
                <a:lnTo>
                  <a:pt x="52987" y="485"/>
                </a:lnTo>
                <a:lnTo>
                  <a:pt x="53043" y="708"/>
                </a:lnTo>
                <a:lnTo>
                  <a:pt x="53155" y="932"/>
                </a:lnTo>
                <a:lnTo>
                  <a:pt x="53266" y="1155"/>
                </a:lnTo>
                <a:lnTo>
                  <a:pt x="53341" y="1248"/>
                </a:lnTo>
                <a:lnTo>
                  <a:pt x="53415" y="1322"/>
                </a:lnTo>
                <a:lnTo>
                  <a:pt x="53490" y="1378"/>
                </a:lnTo>
                <a:lnTo>
                  <a:pt x="53564" y="1416"/>
                </a:lnTo>
                <a:lnTo>
                  <a:pt x="53657" y="1416"/>
                </a:lnTo>
                <a:lnTo>
                  <a:pt x="53732" y="1397"/>
                </a:lnTo>
                <a:lnTo>
                  <a:pt x="53806" y="1341"/>
                </a:lnTo>
                <a:lnTo>
                  <a:pt x="53881" y="1267"/>
                </a:lnTo>
                <a:lnTo>
                  <a:pt x="54011" y="1062"/>
                </a:lnTo>
                <a:lnTo>
                  <a:pt x="54234" y="671"/>
                </a:lnTo>
                <a:lnTo>
                  <a:pt x="54383" y="447"/>
                </a:lnTo>
                <a:lnTo>
                  <a:pt x="54458" y="317"/>
                </a:lnTo>
                <a:lnTo>
                  <a:pt x="54476" y="243"/>
                </a:lnTo>
                <a:lnTo>
                  <a:pt x="54495" y="187"/>
                </a:lnTo>
                <a:lnTo>
                  <a:pt x="54458" y="112"/>
                </a:lnTo>
                <a:lnTo>
                  <a:pt x="54402" y="56"/>
                </a:lnTo>
                <a:close/>
                <a:moveTo>
                  <a:pt x="58126" y="168"/>
                </a:moveTo>
                <a:lnTo>
                  <a:pt x="58051" y="187"/>
                </a:lnTo>
                <a:lnTo>
                  <a:pt x="57995" y="243"/>
                </a:lnTo>
                <a:lnTo>
                  <a:pt x="57884" y="373"/>
                </a:lnTo>
                <a:lnTo>
                  <a:pt x="57772" y="522"/>
                </a:lnTo>
                <a:lnTo>
                  <a:pt x="57679" y="689"/>
                </a:lnTo>
                <a:lnTo>
                  <a:pt x="57586" y="857"/>
                </a:lnTo>
                <a:lnTo>
                  <a:pt x="57493" y="987"/>
                </a:lnTo>
                <a:lnTo>
                  <a:pt x="57399" y="1062"/>
                </a:lnTo>
                <a:lnTo>
                  <a:pt x="57362" y="1080"/>
                </a:lnTo>
                <a:lnTo>
                  <a:pt x="57325" y="1080"/>
                </a:lnTo>
                <a:lnTo>
                  <a:pt x="57269" y="1043"/>
                </a:lnTo>
                <a:lnTo>
                  <a:pt x="57195" y="950"/>
                </a:lnTo>
                <a:lnTo>
                  <a:pt x="57046" y="727"/>
                </a:lnTo>
                <a:lnTo>
                  <a:pt x="56897" y="522"/>
                </a:lnTo>
                <a:lnTo>
                  <a:pt x="56841" y="466"/>
                </a:lnTo>
                <a:lnTo>
                  <a:pt x="56804" y="447"/>
                </a:lnTo>
                <a:lnTo>
                  <a:pt x="56785" y="447"/>
                </a:lnTo>
                <a:lnTo>
                  <a:pt x="56804" y="429"/>
                </a:lnTo>
                <a:lnTo>
                  <a:pt x="56822" y="410"/>
                </a:lnTo>
                <a:lnTo>
                  <a:pt x="56804" y="373"/>
                </a:lnTo>
                <a:lnTo>
                  <a:pt x="56748" y="336"/>
                </a:lnTo>
                <a:lnTo>
                  <a:pt x="56692" y="336"/>
                </a:lnTo>
                <a:lnTo>
                  <a:pt x="56636" y="354"/>
                </a:lnTo>
                <a:lnTo>
                  <a:pt x="56618" y="373"/>
                </a:lnTo>
                <a:lnTo>
                  <a:pt x="56599" y="410"/>
                </a:lnTo>
                <a:lnTo>
                  <a:pt x="56599" y="447"/>
                </a:lnTo>
                <a:lnTo>
                  <a:pt x="56618" y="503"/>
                </a:lnTo>
                <a:lnTo>
                  <a:pt x="56673" y="671"/>
                </a:lnTo>
                <a:lnTo>
                  <a:pt x="56785" y="838"/>
                </a:lnTo>
                <a:lnTo>
                  <a:pt x="56915" y="1043"/>
                </a:lnTo>
                <a:lnTo>
                  <a:pt x="57064" y="1211"/>
                </a:lnTo>
                <a:lnTo>
                  <a:pt x="57139" y="1285"/>
                </a:lnTo>
                <a:lnTo>
                  <a:pt x="57213" y="1341"/>
                </a:lnTo>
                <a:lnTo>
                  <a:pt x="57344" y="1397"/>
                </a:lnTo>
                <a:lnTo>
                  <a:pt x="57437" y="1416"/>
                </a:lnTo>
                <a:lnTo>
                  <a:pt x="57511" y="1416"/>
                </a:lnTo>
                <a:lnTo>
                  <a:pt x="57567" y="1397"/>
                </a:lnTo>
                <a:lnTo>
                  <a:pt x="57623" y="1341"/>
                </a:lnTo>
                <a:lnTo>
                  <a:pt x="57660" y="1267"/>
                </a:lnTo>
                <a:lnTo>
                  <a:pt x="57753" y="1099"/>
                </a:lnTo>
                <a:lnTo>
                  <a:pt x="57865" y="894"/>
                </a:lnTo>
                <a:lnTo>
                  <a:pt x="58032" y="559"/>
                </a:lnTo>
                <a:lnTo>
                  <a:pt x="58126" y="410"/>
                </a:lnTo>
                <a:lnTo>
                  <a:pt x="58163" y="261"/>
                </a:lnTo>
                <a:lnTo>
                  <a:pt x="58181" y="224"/>
                </a:lnTo>
                <a:lnTo>
                  <a:pt x="58181" y="187"/>
                </a:lnTo>
                <a:lnTo>
                  <a:pt x="58163" y="168"/>
                </a:lnTo>
                <a:close/>
                <a:moveTo>
                  <a:pt x="18711" y="280"/>
                </a:moveTo>
                <a:lnTo>
                  <a:pt x="18674" y="299"/>
                </a:lnTo>
                <a:lnTo>
                  <a:pt x="18655" y="317"/>
                </a:lnTo>
                <a:lnTo>
                  <a:pt x="18599" y="373"/>
                </a:lnTo>
                <a:lnTo>
                  <a:pt x="18525" y="466"/>
                </a:lnTo>
                <a:lnTo>
                  <a:pt x="18376" y="634"/>
                </a:lnTo>
                <a:lnTo>
                  <a:pt x="18153" y="932"/>
                </a:lnTo>
                <a:lnTo>
                  <a:pt x="18041" y="1099"/>
                </a:lnTo>
                <a:lnTo>
                  <a:pt x="17948" y="1229"/>
                </a:lnTo>
                <a:lnTo>
                  <a:pt x="17911" y="1341"/>
                </a:lnTo>
                <a:lnTo>
                  <a:pt x="17911" y="1378"/>
                </a:lnTo>
                <a:lnTo>
                  <a:pt x="17929" y="1416"/>
                </a:lnTo>
                <a:lnTo>
                  <a:pt x="17948" y="1416"/>
                </a:lnTo>
                <a:lnTo>
                  <a:pt x="17966" y="1397"/>
                </a:lnTo>
                <a:lnTo>
                  <a:pt x="18060" y="1304"/>
                </a:lnTo>
                <a:lnTo>
                  <a:pt x="18320" y="1006"/>
                </a:lnTo>
                <a:lnTo>
                  <a:pt x="18730" y="503"/>
                </a:lnTo>
                <a:lnTo>
                  <a:pt x="18823" y="708"/>
                </a:lnTo>
                <a:lnTo>
                  <a:pt x="18972" y="1006"/>
                </a:lnTo>
                <a:lnTo>
                  <a:pt x="19046" y="1136"/>
                </a:lnTo>
                <a:lnTo>
                  <a:pt x="19139" y="1267"/>
                </a:lnTo>
                <a:lnTo>
                  <a:pt x="19214" y="1360"/>
                </a:lnTo>
                <a:lnTo>
                  <a:pt x="19307" y="1416"/>
                </a:lnTo>
                <a:lnTo>
                  <a:pt x="19363" y="1434"/>
                </a:lnTo>
                <a:lnTo>
                  <a:pt x="19400" y="1434"/>
                </a:lnTo>
                <a:lnTo>
                  <a:pt x="19437" y="1416"/>
                </a:lnTo>
                <a:lnTo>
                  <a:pt x="19456" y="1397"/>
                </a:lnTo>
                <a:lnTo>
                  <a:pt x="19456" y="1322"/>
                </a:lnTo>
                <a:lnTo>
                  <a:pt x="19419" y="1229"/>
                </a:lnTo>
                <a:lnTo>
                  <a:pt x="19288" y="1025"/>
                </a:lnTo>
                <a:lnTo>
                  <a:pt x="19177" y="857"/>
                </a:lnTo>
                <a:lnTo>
                  <a:pt x="19009" y="559"/>
                </a:lnTo>
                <a:lnTo>
                  <a:pt x="18916" y="392"/>
                </a:lnTo>
                <a:lnTo>
                  <a:pt x="18860" y="336"/>
                </a:lnTo>
                <a:lnTo>
                  <a:pt x="18823" y="299"/>
                </a:lnTo>
                <a:lnTo>
                  <a:pt x="18767" y="280"/>
                </a:lnTo>
                <a:close/>
                <a:moveTo>
                  <a:pt x="46936" y="224"/>
                </a:moveTo>
                <a:lnTo>
                  <a:pt x="46880" y="261"/>
                </a:lnTo>
                <a:lnTo>
                  <a:pt x="46787" y="354"/>
                </a:lnTo>
                <a:lnTo>
                  <a:pt x="46713" y="447"/>
                </a:lnTo>
                <a:lnTo>
                  <a:pt x="46601" y="689"/>
                </a:lnTo>
                <a:lnTo>
                  <a:pt x="46415" y="1155"/>
                </a:lnTo>
                <a:lnTo>
                  <a:pt x="46266" y="987"/>
                </a:lnTo>
                <a:lnTo>
                  <a:pt x="46024" y="745"/>
                </a:lnTo>
                <a:lnTo>
                  <a:pt x="45819" y="503"/>
                </a:lnTo>
                <a:lnTo>
                  <a:pt x="45726" y="429"/>
                </a:lnTo>
                <a:lnTo>
                  <a:pt x="45689" y="410"/>
                </a:lnTo>
                <a:lnTo>
                  <a:pt x="45651" y="429"/>
                </a:lnTo>
                <a:lnTo>
                  <a:pt x="45651" y="447"/>
                </a:lnTo>
                <a:lnTo>
                  <a:pt x="45651" y="541"/>
                </a:lnTo>
                <a:lnTo>
                  <a:pt x="45707" y="671"/>
                </a:lnTo>
                <a:lnTo>
                  <a:pt x="45782" y="801"/>
                </a:lnTo>
                <a:lnTo>
                  <a:pt x="45968" y="1043"/>
                </a:lnTo>
                <a:lnTo>
                  <a:pt x="46061" y="1174"/>
                </a:lnTo>
                <a:lnTo>
                  <a:pt x="46173" y="1285"/>
                </a:lnTo>
                <a:lnTo>
                  <a:pt x="46285" y="1378"/>
                </a:lnTo>
                <a:lnTo>
                  <a:pt x="46359" y="1416"/>
                </a:lnTo>
                <a:lnTo>
                  <a:pt x="46433" y="1434"/>
                </a:lnTo>
                <a:lnTo>
                  <a:pt x="46508" y="1397"/>
                </a:lnTo>
                <a:lnTo>
                  <a:pt x="46564" y="1341"/>
                </a:lnTo>
                <a:lnTo>
                  <a:pt x="46638" y="1248"/>
                </a:lnTo>
                <a:lnTo>
                  <a:pt x="46713" y="1099"/>
                </a:lnTo>
                <a:lnTo>
                  <a:pt x="46880" y="820"/>
                </a:lnTo>
                <a:lnTo>
                  <a:pt x="46955" y="652"/>
                </a:lnTo>
                <a:lnTo>
                  <a:pt x="46992" y="578"/>
                </a:lnTo>
                <a:lnTo>
                  <a:pt x="46992" y="503"/>
                </a:lnTo>
                <a:lnTo>
                  <a:pt x="47011" y="429"/>
                </a:lnTo>
                <a:lnTo>
                  <a:pt x="47011" y="317"/>
                </a:lnTo>
                <a:lnTo>
                  <a:pt x="46992" y="261"/>
                </a:lnTo>
                <a:lnTo>
                  <a:pt x="46973" y="224"/>
                </a:lnTo>
                <a:close/>
                <a:moveTo>
                  <a:pt x="51833" y="243"/>
                </a:moveTo>
                <a:lnTo>
                  <a:pt x="51740" y="261"/>
                </a:lnTo>
                <a:lnTo>
                  <a:pt x="51684" y="280"/>
                </a:lnTo>
                <a:lnTo>
                  <a:pt x="51647" y="317"/>
                </a:lnTo>
                <a:lnTo>
                  <a:pt x="51553" y="429"/>
                </a:lnTo>
                <a:lnTo>
                  <a:pt x="51423" y="652"/>
                </a:lnTo>
                <a:lnTo>
                  <a:pt x="51311" y="876"/>
                </a:lnTo>
                <a:lnTo>
                  <a:pt x="51218" y="1174"/>
                </a:lnTo>
                <a:lnTo>
                  <a:pt x="51181" y="1360"/>
                </a:lnTo>
                <a:lnTo>
                  <a:pt x="51181" y="1416"/>
                </a:lnTo>
                <a:lnTo>
                  <a:pt x="51218" y="1416"/>
                </a:lnTo>
                <a:lnTo>
                  <a:pt x="51311" y="1341"/>
                </a:lnTo>
                <a:lnTo>
                  <a:pt x="51404" y="1248"/>
                </a:lnTo>
                <a:lnTo>
                  <a:pt x="51498" y="1136"/>
                </a:lnTo>
                <a:lnTo>
                  <a:pt x="51572" y="1025"/>
                </a:lnTo>
                <a:lnTo>
                  <a:pt x="51684" y="764"/>
                </a:lnTo>
                <a:lnTo>
                  <a:pt x="51795" y="541"/>
                </a:lnTo>
                <a:lnTo>
                  <a:pt x="51926" y="652"/>
                </a:lnTo>
                <a:lnTo>
                  <a:pt x="52037" y="783"/>
                </a:lnTo>
                <a:lnTo>
                  <a:pt x="52131" y="913"/>
                </a:lnTo>
                <a:lnTo>
                  <a:pt x="52205" y="1062"/>
                </a:lnTo>
                <a:lnTo>
                  <a:pt x="52298" y="1267"/>
                </a:lnTo>
                <a:lnTo>
                  <a:pt x="52373" y="1378"/>
                </a:lnTo>
                <a:lnTo>
                  <a:pt x="52410" y="1416"/>
                </a:lnTo>
                <a:lnTo>
                  <a:pt x="52447" y="1434"/>
                </a:lnTo>
                <a:lnTo>
                  <a:pt x="52522" y="1434"/>
                </a:lnTo>
                <a:lnTo>
                  <a:pt x="52559" y="1416"/>
                </a:lnTo>
                <a:lnTo>
                  <a:pt x="52577" y="1378"/>
                </a:lnTo>
                <a:lnTo>
                  <a:pt x="52596" y="1341"/>
                </a:lnTo>
                <a:lnTo>
                  <a:pt x="52577" y="1211"/>
                </a:lnTo>
                <a:lnTo>
                  <a:pt x="52522" y="1080"/>
                </a:lnTo>
                <a:lnTo>
                  <a:pt x="52466" y="932"/>
                </a:lnTo>
                <a:lnTo>
                  <a:pt x="52391" y="783"/>
                </a:lnTo>
                <a:lnTo>
                  <a:pt x="52280" y="634"/>
                </a:lnTo>
                <a:lnTo>
                  <a:pt x="52112" y="429"/>
                </a:lnTo>
                <a:lnTo>
                  <a:pt x="52019" y="336"/>
                </a:lnTo>
                <a:lnTo>
                  <a:pt x="51926" y="280"/>
                </a:lnTo>
                <a:lnTo>
                  <a:pt x="51833" y="243"/>
                </a:lnTo>
                <a:close/>
                <a:moveTo>
                  <a:pt x="55649" y="205"/>
                </a:moveTo>
                <a:lnTo>
                  <a:pt x="55575" y="243"/>
                </a:lnTo>
                <a:lnTo>
                  <a:pt x="55500" y="280"/>
                </a:lnTo>
                <a:lnTo>
                  <a:pt x="55407" y="354"/>
                </a:lnTo>
                <a:lnTo>
                  <a:pt x="55314" y="447"/>
                </a:lnTo>
                <a:lnTo>
                  <a:pt x="55147" y="671"/>
                </a:lnTo>
                <a:lnTo>
                  <a:pt x="54979" y="894"/>
                </a:lnTo>
                <a:lnTo>
                  <a:pt x="54849" y="1118"/>
                </a:lnTo>
                <a:lnTo>
                  <a:pt x="54793" y="1285"/>
                </a:lnTo>
                <a:lnTo>
                  <a:pt x="54793" y="1341"/>
                </a:lnTo>
                <a:lnTo>
                  <a:pt x="54812" y="1360"/>
                </a:lnTo>
                <a:lnTo>
                  <a:pt x="54923" y="1248"/>
                </a:lnTo>
                <a:lnTo>
                  <a:pt x="55184" y="969"/>
                </a:lnTo>
                <a:lnTo>
                  <a:pt x="55445" y="671"/>
                </a:lnTo>
                <a:lnTo>
                  <a:pt x="55612" y="485"/>
                </a:lnTo>
                <a:lnTo>
                  <a:pt x="55724" y="708"/>
                </a:lnTo>
                <a:lnTo>
                  <a:pt x="55947" y="1080"/>
                </a:lnTo>
                <a:lnTo>
                  <a:pt x="56059" y="1248"/>
                </a:lnTo>
                <a:lnTo>
                  <a:pt x="56171" y="1378"/>
                </a:lnTo>
                <a:lnTo>
                  <a:pt x="56227" y="1416"/>
                </a:lnTo>
                <a:lnTo>
                  <a:pt x="56264" y="1434"/>
                </a:lnTo>
                <a:lnTo>
                  <a:pt x="56301" y="1434"/>
                </a:lnTo>
                <a:lnTo>
                  <a:pt x="56338" y="1397"/>
                </a:lnTo>
                <a:lnTo>
                  <a:pt x="56357" y="1341"/>
                </a:lnTo>
                <a:lnTo>
                  <a:pt x="56357" y="1285"/>
                </a:lnTo>
                <a:lnTo>
                  <a:pt x="56320" y="1155"/>
                </a:lnTo>
                <a:lnTo>
                  <a:pt x="56245" y="987"/>
                </a:lnTo>
                <a:lnTo>
                  <a:pt x="56133" y="820"/>
                </a:lnTo>
                <a:lnTo>
                  <a:pt x="55910" y="503"/>
                </a:lnTo>
                <a:lnTo>
                  <a:pt x="55742" y="261"/>
                </a:lnTo>
                <a:lnTo>
                  <a:pt x="55705" y="224"/>
                </a:lnTo>
                <a:lnTo>
                  <a:pt x="55649" y="205"/>
                </a:lnTo>
                <a:close/>
                <a:moveTo>
                  <a:pt x="65368" y="261"/>
                </a:moveTo>
                <a:lnTo>
                  <a:pt x="65294" y="299"/>
                </a:lnTo>
                <a:lnTo>
                  <a:pt x="65238" y="336"/>
                </a:lnTo>
                <a:lnTo>
                  <a:pt x="65182" y="392"/>
                </a:lnTo>
                <a:lnTo>
                  <a:pt x="65145" y="466"/>
                </a:lnTo>
                <a:lnTo>
                  <a:pt x="65089" y="615"/>
                </a:lnTo>
                <a:lnTo>
                  <a:pt x="65033" y="764"/>
                </a:lnTo>
                <a:lnTo>
                  <a:pt x="64977" y="913"/>
                </a:lnTo>
                <a:lnTo>
                  <a:pt x="64940" y="969"/>
                </a:lnTo>
                <a:lnTo>
                  <a:pt x="64903" y="1025"/>
                </a:lnTo>
                <a:lnTo>
                  <a:pt x="64865" y="1080"/>
                </a:lnTo>
                <a:lnTo>
                  <a:pt x="64809" y="1099"/>
                </a:lnTo>
                <a:lnTo>
                  <a:pt x="64716" y="1118"/>
                </a:lnTo>
                <a:lnTo>
                  <a:pt x="64661" y="1118"/>
                </a:lnTo>
                <a:lnTo>
                  <a:pt x="64586" y="1080"/>
                </a:lnTo>
                <a:lnTo>
                  <a:pt x="64530" y="1043"/>
                </a:lnTo>
                <a:lnTo>
                  <a:pt x="64418" y="894"/>
                </a:lnTo>
                <a:lnTo>
                  <a:pt x="64307" y="745"/>
                </a:lnTo>
                <a:lnTo>
                  <a:pt x="64214" y="578"/>
                </a:lnTo>
                <a:lnTo>
                  <a:pt x="64139" y="429"/>
                </a:lnTo>
                <a:lnTo>
                  <a:pt x="64083" y="373"/>
                </a:lnTo>
                <a:lnTo>
                  <a:pt x="64046" y="336"/>
                </a:lnTo>
                <a:lnTo>
                  <a:pt x="63990" y="317"/>
                </a:lnTo>
                <a:lnTo>
                  <a:pt x="63953" y="336"/>
                </a:lnTo>
                <a:lnTo>
                  <a:pt x="63934" y="354"/>
                </a:lnTo>
                <a:lnTo>
                  <a:pt x="63934" y="410"/>
                </a:lnTo>
                <a:lnTo>
                  <a:pt x="63990" y="578"/>
                </a:lnTo>
                <a:lnTo>
                  <a:pt x="64065" y="820"/>
                </a:lnTo>
                <a:lnTo>
                  <a:pt x="64195" y="1062"/>
                </a:lnTo>
                <a:lnTo>
                  <a:pt x="64270" y="1174"/>
                </a:lnTo>
                <a:lnTo>
                  <a:pt x="64363" y="1285"/>
                </a:lnTo>
                <a:lnTo>
                  <a:pt x="64456" y="1360"/>
                </a:lnTo>
                <a:lnTo>
                  <a:pt x="64549" y="1416"/>
                </a:lnTo>
                <a:lnTo>
                  <a:pt x="64642" y="1453"/>
                </a:lnTo>
                <a:lnTo>
                  <a:pt x="64754" y="1434"/>
                </a:lnTo>
                <a:lnTo>
                  <a:pt x="64865" y="1397"/>
                </a:lnTo>
                <a:lnTo>
                  <a:pt x="64996" y="1304"/>
                </a:lnTo>
                <a:lnTo>
                  <a:pt x="65052" y="1229"/>
                </a:lnTo>
                <a:lnTo>
                  <a:pt x="65089" y="1155"/>
                </a:lnTo>
                <a:lnTo>
                  <a:pt x="65163" y="987"/>
                </a:lnTo>
                <a:lnTo>
                  <a:pt x="65219" y="820"/>
                </a:lnTo>
                <a:lnTo>
                  <a:pt x="65256" y="727"/>
                </a:lnTo>
                <a:lnTo>
                  <a:pt x="65312" y="652"/>
                </a:lnTo>
                <a:lnTo>
                  <a:pt x="65424" y="578"/>
                </a:lnTo>
                <a:lnTo>
                  <a:pt x="65591" y="447"/>
                </a:lnTo>
                <a:lnTo>
                  <a:pt x="65647" y="392"/>
                </a:lnTo>
                <a:lnTo>
                  <a:pt x="65685" y="336"/>
                </a:lnTo>
                <a:lnTo>
                  <a:pt x="65666" y="299"/>
                </a:lnTo>
                <a:lnTo>
                  <a:pt x="65647" y="280"/>
                </a:lnTo>
                <a:lnTo>
                  <a:pt x="65554" y="261"/>
                </a:lnTo>
                <a:close/>
                <a:moveTo>
                  <a:pt x="13833" y="75"/>
                </a:moveTo>
                <a:lnTo>
                  <a:pt x="13777" y="94"/>
                </a:lnTo>
                <a:lnTo>
                  <a:pt x="13647" y="187"/>
                </a:lnTo>
                <a:lnTo>
                  <a:pt x="13517" y="299"/>
                </a:lnTo>
                <a:lnTo>
                  <a:pt x="13405" y="429"/>
                </a:lnTo>
                <a:lnTo>
                  <a:pt x="13293" y="559"/>
                </a:lnTo>
                <a:lnTo>
                  <a:pt x="13088" y="857"/>
                </a:lnTo>
                <a:lnTo>
                  <a:pt x="12921" y="1155"/>
                </a:lnTo>
                <a:lnTo>
                  <a:pt x="12698" y="652"/>
                </a:lnTo>
                <a:lnTo>
                  <a:pt x="12530" y="354"/>
                </a:lnTo>
                <a:lnTo>
                  <a:pt x="12474" y="280"/>
                </a:lnTo>
                <a:lnTo>
                  <a:pt x="12437" y="243"/>
                </a:lnTo>
                <a:lnTo>
                  <a:pt x="12418" y="243"/>
                </a:lnTo>
                <a:lnTo>
                  <a:pt x="12455" y="503"/>
                </a:lnTo>
                <a:lnTo>
                  <a:pt x="12493" y="745"/>
                </a:lnTo>
                <a:lnTo>
                  <a:pt x="12567" y="1006"/>
                </a:lnTo>
                <a:lnTo>
                  <a:pt x="12660" y="1248"/>
                </a:lnTo>
                <a:lnTo>
                  <a:pt x="12716" y="1341"/>
                </a:lnTo>
                <a:lnTo>
                  <a:pt x="12772" y="1416"/>
                </a:lnTo>
                <a:lnTo>
                  <a:pt x="12846" y="1471"/>
                </a:lnTo>
                <a:lnTo>
                  <a:pt x="12921" y="1471"/>
                </a:lnTo>
                <a:lnTo>
                  <a:pt x="12995" y="1453"/>
                </a:lnTo>
                <a:lnTo>
                  <a:pt x="13070" y="1378"/>
                </a:lnTo>
                <a:lnTo>
                  <a:pt x="13219" y="1192"/>
                </a:lnTo>
                <a:lnTo>
                  <a:pt x="13349" y="987"/>
                </a:lnTo>
                <a:lnTo>
                  <a:pt x="13479" y="783"/>
                </a:lnTo>
                <a:lnTo>
                  <a:pt x="13628" y="578"/>
                </a:lnTo>
                <a:lnTo>
                  <a:pt x="13796" y="410"/>
                </a:lnTo>
                <a:lnTo>
                  <a:pt x="13889" y="317"/>
                </a:lnTo>
                <a:lnTo>
                  <a:pt x="13908" y="261"/>
                </a:lnTo>
                <a:lnTo>
                  <a:pt x="13926" y="224"/>
                </a:lnTo>
                <a:lnTo>
                  <a:pt x="13908" y="168"/>
                </a:lnTo>
                <a:lnTo>
                  <a:pt x="13908" y="112"/>
                </a:lnTo>
                <a:lnTo>
                  <a:pt x="13889" y="94"/>
                </a:lnTo>
                <a:lnTo>
                  <a:pt x="13852" y="75"/>
                </a:lnTo>
                <a:close/>
                <a:moveTo>
                  <a:pt x="19884" y="131"/>
                </a:moveTo>
                <a:lnTo>
                  <a:pt x="19865" y="150"/>
                </a:lnTo>
                <a:lnTo>
                  <a:pt x="19847" y="224"/>
                </a:lnTo>
                <a:lnTo>
                  <a:pt x="19828" y="317"/>
                </a:lnTo>
                <a:lnTo>
                  <a:pt x="19847" y="392"/>
                </a:lnTo>
                <a:lnTo>
                  <a:pt x="19865" y="485"/>
                </a:lnTo>
                <a:lnTo>
                  <a:pt x="19903" y="559"/>
                </a:lnTo>
                <a:lnTo>
                  <a:pt x="19996" y="745"/>
                </a:lnTo>
                <a:lnTo>
                  <a:pt x="20126" y="913"/>
                </a:lnTo>
                <a:lnTo>
                  <a:pt x="20294" y="1080"/>
                </a:lnTo>
                <a:lnTo>
                  <a:pt x="20443" y="1229"/>
                </a:lnTo>
                <a:lnTo>
                  <a:pt x="20703" y="1434"/>
                </a:lnTo>
                <a:lnTo>
                  <a:pt x="20778" y="1471"/>
                </a:lnTo>
                <a:lnTo>
                  <a:pt x="20834" y="1453"/>
                </a:lnTo>
                <a:lnTo>
                  <a:pt x="20871" y="1397"/>
                </a:lnTo>
                <a:lnTo>
                  <a:pt x="20889" y="1341"/>
                </a:lnTo>
                <a:lnTo>
                  <a:pt x="20945" y="1174"/>
                </a:lnTo>
                <a:lnTo>
                  <a:pt x="20964" y="1062"/>
                </a:lnTo>
                <a:lnTo>
                  <a:pt x="21020" y="913"/>
                </a:lnTo>
                <a:lnTo>
                  <a:pt x="21113" y="727"/>
                </a:lnTo>
                <a:lnTo>
                  <a:pt x="21206" y="541"/>
                </a:lnTo>
                <a:lnTo>
                  <a:pt x="21225" y="466"/>
                </a:lnTo>
                <a:lnTo>
                  <a:pt x="21225" y="410"/>
                </a:lnTo>
                <a:lnTo>
                  <a:pt x="21206" y="354"/>
                </a:lnTo>
                <a:lnTo>
                  <a:pt x="21169" y="317"/>
                </a:lnTo>
                <a:lnTo>
                  <a:pt x="21132" y="299"/>
                </a:lnTo>
                <a:lnTo>
                  <a:pt x="21094" y="317"/>
                </a:lnTo>
                <a:lnTo>
                  <a:pt x="21057" y="354"/>
                </a:lnTo>
                <a:lnTo>
                  <a:pt x="21001" y="392"/>
                </a:lnTo>
                <a:lnTo>
                  <a:pt x="20908" y="541"/>
                </a:lnTo>
                <a:lnTo>
                  <a:pt x="20834" y="689"/>
                </a:lnTo>
                <a:lnTo>
                  <a:pt x="20759" y="857"/>
                </a:lnTo>
                <a:lnTo>
                  <a:pt x="20666" y="1080"/>
                </a:lnTo>
                <a:lnTo>
                  <a:pt x="20517" y="950"/>
                </a:lnTo>
                <a:lnTo>
                  <a:pt x="20387" y="801"/>
                </a:lnTo>
                <a:lnTo>
                  <a:pt x="20275" y="634"/>
                </a:lnTo>
                <a:lnTo>
                  <a:pt x="20163" y="447"/>
                </a:lnTo>
                <a:lnTo>
                  <a:pt x="20089" y="336"/>
                </a:lnTo>
                <a:lnTo>
                  <a:pt x="20014" y="187"/>
                </a:lnTo>
                <a:lnTo>
                  <a:pt x="19959" y="150"/>
                </a:lnTo>
                <a:lnTo>
                  <a:pt x="19903" y="131"/>
                </a:lnTo>
                <a:close/>
                <a:moveTo>
                  <a:pt x="33419" y="261"/>
                </a:moveTo>
                <a:lnTo>
                  <a:pt x="33345" y="299"/>
                </a:lnTo>
                <a:lnTo>
                  <a:pt x="33270" y="373"/>
                </a:lnTo>
                <a:lnTo>
                  <a:pt x="33196" y="485"/>
                </a:lnTo>
                <a:lnTo>
                  <a:pt x="33103" y="615"/>
                </a:lnTo>
                <a:lnTo>
                  <a:pt x="32954" y="876"/>
                </a:lnTo>
                <a:lnTo>
                  <a:pt x="32861" y="1043"/>
                </a:lnTo>
                <a:lnTo>
                  <a:pt x="32768" y="1229"/>
                </a:lnTo>
                <a:lnTo>
                  <a:pt x="32712" y="1416"/>
                </a:lnTo>
                <a:lnTo>
                  <a:pt x="32712" y="1453"/>
                </a:lnTo>
                <a:lnTo>
                  <a:pt x="32712" y="1471"/>
                </a:lnTo>
                <a:lnTo>
                  <a:pt x="32731" y="1471"/>
                </a:lnTo>
                <a:lnTo>
                  <a:pt x="32786" y="1453"/>
                </a:lnTo>
                <a:lnTo>
                  <a:pt x="32898" y="1360"/>
                </a:lnTo>
                <a:lnTo>
                  <a:pt x="32973" y="1267"/>
                </a:lnTo>
                <a:lnTo>
                  <a:pt x="33047" y="1174"/>
                </a:lnTo>
                <a:lnTo>
                  <a:pt x="33196" y="950"/>
                </a:lnTo>
                <a:lnTo>
                  <a:pt x="33326" y="727"/>
                </a:lnTo>
                <a:lnTo>
                  <a:pt x="33475" y="522"/>
                </a:lnTo>
                <a:lnTo>
                  <a:pt x="33568" y="727"/>
                </a:lnTo>
                <a:lnTo>
                  <a:pt x="33699" y="987"/>
                </a:lnTo>
                <a:lnTo>
                  <a:pt x="33792" y="1118"/>
                </a:lnTo>
                <a:lnTo>
                  <a:pt x="33866" y="1229"/>
                </a:lnTo>
                <a:lnTo>
                  <a:pt x="33959" y="1322"/>
                </a:lnTo>
                <a:lnTo>
                  <a:pt x="34015" y="1341"/>
                </a:lnTo>
                <a:lnTo>
                  <a:pt x="34071" y="1360"/>
                </a:lnTo>
                <a:lnTo>
                  <a:pt x="34108" y="1360"/>
                </a:lnTo>
                <a:lnTo>
                  <a:pt x="34146" y="1341"/>
                </a:lnTo>
                <a:lnTo>
                  <a:pt x="34183" y="1322"/>
                </a:lnTo>
                <a:lnTo>
                  <a:pt x="34183" y="1285"/>
                </a:lnTo>
                <a:lnTo>
                  <a:pt x="34164" y="1211"/>
                </a:lnTo>
                <a:lnTo>
                  <a:pt x="34127" y="1118"/>
                </a:lnTo>
                <a:lnTo>
                  <a:pt x="33997" y="932"/>
                </a:lnTo>
                <a:lnTo>
                  <a:pt x="33903" y="801"/>
                </a:lnTo>
                <a:lnTo>
                  <a:pt x="33810" y="634"/>
                </a:lnTo>
                <a:lnTo>
                  <a:pt x="33717" y="429"/>
                </a:lnTo>
                <a:lnTo>
                  <a:pt x="33661" y="354"/>
                </a:lnTo>
                <a:lnTo>
                  <a:pt x="33587" y="299"/>
                </a:lnTo>
                <a:lnTo>
                  <a:pt x="33513" y="261"/>
                </a:lnTo>
                <a:close/>
                <a:moveTo>
                  <a:pt x="59112" y="299"/>
                </a:moveTo>
                <a:lnTo>
                  <a:pt x="59019" y="354"/>
                </a:lnTo>
                <a:lnTo>
                  <a:pt x="58926" y="429"/>
                </a:lnTo>
                <a:lnTo>
                  <a:pt x="58852" y="541"/>
                </a:lnTo>
                <a:lnTo>
                  <a:pt x="58777" y="652"/>
                </a:lnTo>
                <a:lnTo>
                  <a:pt x="58647" y="913"/>
                </a:lnTo>
                <a:lnTo>
                  <a:pt x="58554" y="1174"/>
                </a:lnTo>
                <a:lnTo>
                  <a:pt x="58498" y="1360"/>
                </a:lnTo>
                <a:lnTo>
                  <a:pt x="58498" y="1453"/>
                </a:lnTo>
                <a:lnTo>
                  <a:pt x="58517" y="1453"/>
                </a:lnTo>
                <a:lnTo>
                  <a:pt x="58535" y="1434"/>
                </a:lnTo>
                <a:lnTo>
                  <a:pt x="58610" y="1378"/>
                </a:lnTo>
                <a:lnTo>
                  <a:pt x="58740" y="1155"/>
                </a:lnTo>
                <a:lnTo>
                  <a:pt x="58889" y="913"/>
                </a:lnTo>
                <a:lnTo>
                  <a:pt x="58982" y="745"/>
                </a:lnTo>
                <a:lnTo>
                  <a:pt x="59056" y="671"/>
                </a:lnTo>
                <a:lnTo>
                  <a:pt x="59131" y="615"/>
                </a:lnTo>
                <a:lnTo>
                  <a:pt x="59205" y="596"/>
                </a:lnTo>
                <a:lnTo>
                  <a:pt x="59261" y="615"/>
                </a:lnTo>
                <a:lnTo>
                  <a:pt x="59317" y="652"/>
                </a:lnTo>
                <a:lnTo>
                  <a:pt x="59354" y="708"/>
                </a:lnTo>
                <a:lnTo>
                  <a:pt x="59466" y="894"/>
                </a:lnTo>
                <a:lnTo>
                  <a:pt x="59559" y="1043"/>
                </a:lnTo>
                <a:lnTo>
                  <a:pt x="59708" y="1285"/>
                </a:lnTo>
                <a:lnTo>
                  <a:pt x="59801" y="1378"/>
                </a:lnTo>
                <a:lnTo>
                  <a:pt x="59876" y="1453"/>
                </a:lnTo>
                <a:lnTo>
                  <a:pt x="59932" y="1471"/>
                </a:lnTo>
                <a:lnTo>
                  <a:pt x="59969" y="1471"/>
                </a:lnTo>
                <a:lnTo>
                  <a:pt x="60006" y="1453"/>
                </a:lnTo>
                <a:lnTo>
                  <a:pt x="60043" y="1434"/>
                </a:lnTo>
                <a:lnTo>
                  <a:pt x="60062" y="1397"/>
                </a:lnTo>
                <a:lnTo>
                  <a:pt x="60062" y="1341"/>
                </a:lnTo>
                <a:lnTo>
                  <a:pt x="60043" y="1229"/>
                </a:lnTo>
                <a:lnTo>
                  <a:pt x="59969" y="1099"/>
                </a:lnTo>
                <a:lnTo>
                  <a:pt x="59876" y="950"/>
                </a:lnTo>
                <a:lnTo>
                  <a:pt x="59690" y="708"/>
                </a:lnTo>
                <a:lnTo>
                  <a:pt x="59559" y="541"/>
                </a:lnTo>
                <a:lnTo>
                  <a:pt x="59447" y="392"/>
                </a:lnTo>
                <a:lnTo>
                  <a:pt x="59336" y="317"/>
                </a:lnTo>
                <a:lnTo>
                  <a:pt x="59224" y="299"/>
                </a:lnTo>
                <a:close/>
                <a:moveTo>
                  <a:pt x="78810" y="112"/>
                </a:moveTo>
                <a:lnTo>
                  <a:pt x="78810" y="150"/>
                </a:lnTo>
                <a:lnTo>
                  <a:pt x="78810" y="187"/>
                </a:lnTo>
                <a:lnTo>
                  <a:pt x="78885" y="299"/>
                </a:lnTo>
                <a:lnTo>
                  <a:pt x="79071" y="559"/>
                </a:lnTo>
                <a:lnTo>
                  <a:pt x="79220" y="745"/>
                </a:lnTo>
                <a:lnTo>
                  <a:pt x="79294" y="857"/>
                </a:lnTo>
                <a:lnTo>
                  <a:pt x="79369" y="1006"/>
                </a:lnTo>
                <a:lnTo>
                  <a:pt x="79536" y="1285"/>
                </a:lnTo>
                <a:lnTo>
                  <a:pt x="79611" y="1397"/>
                </a:lnTo>
                <a:lnTo>
                  <a:pt x="79667" y="1434"/>
                </a:lnTo>
                <a:lnTo>
                  <a:pt x="79704" y="1453"/>
                </a:lnTo>
                <a:lnTo>
                  <a:pt x="79760" y="1471"/>
                </a:lnTo>
                <a:lnTo>
                  <a:pt x="79797" y="1453"/>
                </a:lnTo>
                <a:lnTo>
                  <a:pt x="79853" y="1434"/>
                </a:lnTo>
                <a:lnTo>
                  <a:pt x="79909" y="1378"/>
                </a:lnTo>
                <a:lnTo>
                  <a:pt x="80020" y="1248"/>
                </a:lnTo>
                <a:lnTo>
                  <a:pt x="80095" y="1080"/>
                </a:lnTo>
                <a:lnTo>
                  <a:pt x="80225" y="727"/>
                </a:lnTo>
                <a:lnTo>
                  <a:pt x="80262" y="429"/>
                </a:lnTo>
                <a:lnTo>
                  <a:pt x="80281" y="280"/>
                </a:lnTo>
                <a:lnTo>
                  <a:pt x="80262" y="243"/>
                </a:lnTo>
                <a:lnTo>
                  <a:pt x="80244" y="261"/>
                </a:lnTo>
                <a:lnTo>
                  <a:pt x="80114" y="485"/>
                </a:lnTo>
                <a:lnTo>
                  <a:pt x="80002" y="708"/>
                </a:lnTo>
                <a:lnTo>
                  <a:pt x="79778" y="1155"/>
                </a:lnTo>
                <a:lnTo>
                  <a:pt x="79648" y="894"/>
                </a:lnTo>
                <a:lnTo>
                  <a:pt x="79462" y="615"/>
                </a:lnTo>
                <a:lnTo>
                  <a:pt x="79369" y="485"/>
                </a:lnTo>
                <a:lnTo>
                  <a:pt x="79276" y="354"/>
                </a:lnTo>
                <a:lnTo>
                  <a:pt x="79164" y="261"/>
                </a:lnTo>
                <a:lnTo>
                  <a:pt x="79034" y="187"/>
                </a:lnTo>
                <a:lnTo>
                  <a:pt x="78885" y="112"/>
                </a:lnTo>
                <a:close/>
                <a:moveTo>
                  <a:pt x="17464" y="205"/>
                </a:moveTo>
                <a:lnTo>
                  <a:pt x="17427" y="224"/>
                </a:lnTo>
                <a:lnTo>
                  <a:pt x="17389" y="243"/>
                </a:lnTo>
                <a:lnTo>
                  <a:pt x="17333" y="354"/>
                </a:lnTo>
                <a:lnTo>
                  <a:pt x="17278" y="485"/>
                </a:lnTo>
                <a:lnTo>
                  <a:pt x="17166" y="820"/>
                </a:lnTo>
                <a:lnTo>
                  <a:pt x="17091" y="969"/>
                </a:lnTo>
                <a:lnTo>
                  <a:pt x="17017" y="1080"/>
                </a:lnTo>
                <a:lnTo>
                  <a:pt x="16980" y="1118"/>
                </a:lnTo>
                <a:lnTo>
                  <a:pt x="16942" y="1155"/>
                </a:lnTo>
                <a:lnTo>
                  <a:pt x="16887" y="1155"/>
                </a:lnTo>
                <a:lnTo>
                  <a:pt x="16849" y="1136"/>
                </a:lnTo>
                <a:lnTo>
                  <a:pt x="16812" y="1118"/>
                </a:lnTo>
                <a:lnTo>
                  <a:pt x="16775" y="1080"/>
                </a:lnTo>
                <a:lnTo>
                  <a:pt x="16682" y="950"/>
                </a:lnTo>
                <a:lnTo>
                  <a:pt x="16533" y="652"/>
                </a:lnTo>
                <a:lnTo>
                  <a:pt x="16440" y="503"/>
                </a:lnTo>
                <a:lnTo>
                  <a:pt x="16365" y="392"/>
                </a:lnTo>
                <a:lnTo>
                  <a:pt x="16272" y="317"/>
                </a:lnTo>
                <a:lnTo>
                  <a:pt x="16235" y="299"/>
                </a:lnTo>
                <a:lnTo>
                  <a:pt x="16198" y="299"/>
                </a:lnTo>
                <a:lnTo>
                  <a:pt x="16179" y="336"/>
                </a:lnTo>
                <a:lnTo>
                  <a:pt x="16179" y="373"/>
                </a:lnTo>
                <a:lnTo>
                  <a:pt x="16216" y="522"/>
                </a:lnTo>
                <a:lnTo>
                  <a:pt x="16291" y="727"/>
                </a:lnTo>
                <a:lnTo>
                  <a:pt x="16403" y="969"/>
                </a:lnTo>
                <a:lnTo>
                  <a:pt x="16551" y="1174"/>
                </a:lnTo>
                <a:lnTo>
                  <a:pt x="16700" y="1360"/>
                </a:lnTo>
                <a:lnTo>
                  <a:pt x="16775" y="1434"/>
                </a:lnTo>
                <a:lnTo>
                  <a:pt x="16849" y="1471"/>
                </a:lnTo>
                <a:lnTo>
                  <a:pt x="16942" y="1490"/>
                </a:lnTo>
                <a:lnTo>
                  <a:pt x="17017" y="1490"/>
                </a:lnTo>
                <a:lnTo>
                  <a:pt x="17091" y="1453"/>
                </a:lnTo>
                <a:lnTo>
                  <a:pt x="17147" y="1378"/>
                </a:lnTo>
                <a:lnTo>
                  <a:pt x="17203" y="1304"/>
                </a:lnTo>
                <a:lnTo>
                  <a:pt x="17259" y="1211"/>
                </a:lnTo>
                <a:lnTo>
                  <a:pt x="17352" y="1006"/>
                </a:lnTo>
                <a:lnTo>
                  <a:pt x="17408" y="838"/>
                </a:lnTo>
                <a:lnTo>
                  <a:pt x="17445" y="689"/>
                </a:lnTo>
                <a:lnTo>
                  <a:pt x="17501" y="447"/>
                </a:lnTo>
                <a:lnTo>
                  <a:pt x="17501" y="317"/>
                </a:lnTo>
                <a:lnTo>
                  <a:pt x="17501" y="243"/>
                </a:lnTo>
                <a:lnTo>
                  <a:pt x="17482" y="205"/>
                </a:lnTo>
                <a:close/>
                <a:moveTo>
                  <a:pt x="29714" y="336"/>
                </a:moveTo>
                <a:lnTo>
                  <a:pt x="29621" y="373"/>
                </a:lnTo>
                <a:lnTo>
                  <a:pt x="29528" y="429"/>
                </a:lnTo>
                <a:lnTo>
                  <a:pt x="29323" y="634"/>
                </a:lnTo>
                <a:lnTo>
                  <a:pt x="29026" y="969"/>
                </a:lnTo>
                <a:lnTo>
                  <a:pt x="28895" y="1136"/>
                </a:lnTo>
                <a:lnTo>
                  <a:pt x="28802" y="1285"/>
                </a:lnTo>
                <a:lnTo>
                  <a:pt x="28765" y="1360"/>
                </a:lnTo>
                <a:lnTo>
                  <a:pt x="28746" y="1416"/>
                </a:lnTo>
                <a:lnTo>
                  <a:pt x="28746" y="1453"/>
                </a:lnTo>
                <a:lnTo>
                  <a:pt x="28765" y="1490"/>
                </a:lnTo>
                <a:lnTo>
                  <a:pt x="28802" y="1490"/>
                </a:lnTo>
                <a:lnTo>
                  <a:pt x="28839" y="1471"/>
                </a:lnTo>
                <a:lnTo>
                  <a:pt x="28951" y="1397"/>
                </a:lnTo>
                <a:lnTo>
                  <a:pt x="29230" y="1118"/>
                </a:lnTo>
                <a:lnTo>
                  <a:pt x="29398" y="950"/>
                </a:lnTo>
                <a:lnTo>
                  <a:pt x="29547" y="820"/>
                </a:lnTo>
                <a:lnTo>
                  <a:pt x="29677" y="708"/>
                </a:lnTo>
                <a:lnTo>
                  <a:pt x="29733" y="671"/>
                </a:lnTo>
                <a:lnTo>
                  <a:pt x="29882" y="671"/>
                </a:lnTo>
                <a:lnTo>
                  <a:pt x="29975" y="708"/>
                </a:lnTo>
                <a:lnTo>
                  <a:pt x="30050" y="764"/>
                </a:lnTo>
                <a:lnTo>
                  <a:pt x="30124" y="820"/>
                </a:lnTo>
                <a:lnTo>
                  <a:pt x="30254" y="969"/>
                </a:lnTo>
                <a:lnTo>
                  <a:pt x="30385" y="1136"/>
                </a:lnTo>
                <a:lnTo>
                  <a:pt x="30496" y="1304"/>
                </a:lnTo>
                <a:lnTo>
                  <a:pt x="30589" y="1378"/>
                </a:lnTo>
                <a:lnTo>
                  <a:pt x="30627" y="1397"/>
                </a:lnTo>
                <a:lnTo>
                  <a:pt x="30664" y="1397"/>
                </a:lnTo>
                <a:lnTo>
                  <a:pt x="30738" y="1378"/>
                </a:lnTo>
                <a:lnTo>
                  <a:pt x="30776" y="1322"/>
                </a:lnTo>
                <a:lnTo>
                  <a:pt x="30776" y="1248"/>
                </a:lnTo>
                <a:lnTo>
                  <a:pt x="30776" y="1211"/>
                </a:lnTo>
                <a:lnTo>
                  <a:pt x="30757" y="1192"/>
                </a:lnTo>
                <a:lnTo>
                  <a:pt x="30515" y="876"/>
                </a:lnTo>
                <a:lnTo>
                  <a:pt x="30366" y="708"/>
                </a:lnTo>
                <a:lnTo>
                  <a:pt x="30217" y="541"/>
                </a:lnTo>
                <a:lnTo>
                  <a:pt x="30068" y="410"/>
                </a:lnTo>
                <a:lnTo>
                  <a:pt x="29975" y="373"/>
                </a:lnTo>
                <a:lnTo>
                  <a:pt x="29882" y="336"/>
                </a:lnTo>
                <a:close/>
                <a:moveTo>
                  <a:pt x="72871" y="187"/>
                </a:moveTo>
                <a:lnTo>
                  <a:pt x="72834" y="205"/>
                </a:lnTo>
                <a:lnTo>
                  <a:pt x="72797" y="224"/>
                </a:lnTo>
                <a:lnTo>
                  <a:pt x="72759" y="261"/>
                </a:lnTo>
                <a:lnTo>
                  <a:pt x="72610" y="503"/>
                </a:lnTo>
                <a:lnTo>
                  <a:pt x="72424" y="745"/>
                </a:lnTo>
                <a:lnTo>
                  <a:pt x="72238" y="969"/>
                </a:lnTo>
                <a:lnTo>
                  <a:pt x="72033" y="1192"/>
                </a:lnTo>
                <a:lnTo>
                  <a:pt x="71903" y="969"/>
                </a:lnTo>
                <a:lnTo>
                  <a:pt x="71698" y="615"/>
                </a:lnTo>
                <a:lnTo>
                  <a:pt x="71586" y="447"/>
                </a:lnTo>
                <a:lnTo>
                  <a:pt x="71493" y="317"/>
                </a:lnTo>
                <a:lnTo>
                  <a:pt x="71400" y="243"/>
                </a:lnTo>
                <a:lnTo>
                  <a:pt x="71363" y="224"/>
                </a:lnTo>
                <a:lnTo>
                  <a:pt x="71344" y="243"/>
                </a:lnTo>
                <a:lnTo>
                  <a:pt x="71326" y="280"/>
                </a:lnTo>
                <a:lnTo>
                  <a:pt x="71326" y="336"/>
                </a:lnTo>
                <a:lnTo>
                  <a:pt x="71363" y="485"/>
                </a:lnTo>
                <a:lnTo>
                  <a:pt x="71419" y="671"/>
                </a:lnTo>
                <a:lnTo>
                  <a:pt x="71512" y="876"/>
                </a:lnTo>
                <a:lnTo>
                  <a:pt x="71717" y="1267"/>
                </a:lnTo>
                <a:lnTo>
                  <a:pt x="71810" y="1397"/>
                </a:lnTo>
                <a:lnTo>
                  <a:pt x="71884" y="1471"/>
                </a:lnTo>
                <a:lnTo>
                  <a:pt x="71940" y="1490"/>
                </a:lnTo>
                <a:lnTo>
                  <a:pt x="72052" y="1490"/>
                </a:lnTo>
                <a:lnTo>
                  <a:pt x="72108" y="1471"/>
                </a:lnTo>
                <a:lnTo>
                  <a:pt x="72238" y="1397"/>
                </a:lnTo>
                <a:lnTo>
                  <a:pt x="72368" y="1285"/>
                </a:lnTo>
                <a:lnTo>
                  <a:pt x="72480" y="1174"/>
                </a:lnTo>
                <a:lnTo>
                  <a:pt x="72592" y="1043"/>
                </a:lnTo>
                <a:lnTo>
                  <a:pt x="72759" y="820"/>
                </a:lnTo>
                <a:lnTo>
                  <a:pt x="72927" y="578"/>
                </a:lnTo>
                <a:lnTo>
                  <a:pt x="73001" y="429"/>
                </a:lnTo>
                <a:lnTo>
                  <a:pt x="73020" y="373"/>
                </a:lnTo>
                <a:lnTo>
                  <a:pt x="73020" y="299"/>
                </a:lnTo>
                <a:lnTo>
                  <a:pt x="73001" y="261"/>
                </a:lnTo>
                <a:lnTo>
                  <a:pt x="72983" y="243"/>
                </a:lnTo>
                <a:lnTo>
                  <a:pt x="72908" y="187"/>
                </a:lnTo>
                <a:close/>
                <a:moveTo>
                  <a:pt x="40718" y="168"/>
                </a:moveTo>
                <a:lnTo>
                  <a:pt x="40643" y="205"/>
                </a:lnTo>
                <a:lnTo>
                  <a:pt x="40569" y="261"/>
                </a:lnTo>
                <a:lnTo>
                  <a:pt x="40476" y="354"/>
                </a:lnTo>
                <a:lnTo>
                  <a:pt x="40401" y="447"/>
                </a:lnTo>
                <a:lnTo>
                  <a:pt x="40252" y="671"/>
                </a:lnTo>
                <a:lnTo>
                  <a:pt x="40159" y="838"/>
                </a:lnTo>
                <a:lnTo>
                  <a:pt x="40085" y="969"/>
                </a:lnTo>
                <a:lnTo>
                  <a:pt x="40010" y="1155"/>
                </a:lnTo>
                <a:lnTo>
                  <a:pt x="39992" y="1248"/>
                </a:lnTo>
                <a:lnTo>
                  <a:pt x="39992" y="1322"/>
                </a:lnTo>
                <a:lnTo>
                  <a:pt x="40010" y="1341"/>
                </a:lnTo>
                <a:lnTo>
                  <a:pt x="40010" y="1360"/>
                </a:lnTo>
                <a:lnTo>
                  <a:pt x="40047" y="1378"/>
                </a:lnTo>
                <a:lnTo>
                  <a:pt x="40085" y="1360"/>
                </a:lnTo>
                <a:lnTo>
                  <a:pt x="40159" y="1322"/>
                </a:lnTo>
                <a:lnTo>
                  <a:pt x="40252" y="1229"/>
                </a:lnTo>
                <a:lnTo>
                  <a:pt x="40438" y="987"/>
                </a:lnTo>
                <a:lnTo>
                  <a:pt x="40625" y="708"/>
                </a:lnTo>
                <a:lnTo>
                  <a:pt x="40755" y="503"/>
                </a:lnTo>
                <a:lnTo>
                  <a:pt x="40885" y="727"/>
                </a:lnTo>
                <a:lnTo>
                  <a:pt x="41090" y="1062"/>
                </a:lnTo>
                <a:lnTo>
                  <a:pt x="41183" y="1211"/>
                </a:lnTo>
                <a:lnTo>
                  <a:pt x="41295" y="1360"/>
                </a:lnTo>
                <a:lnTo>
                  <a:pt x="41407" y="1453"/>
                </a:lnTo>
                <a:lnTo>
                  <a:pt x="41462" y="1490"/>
                </a:lnTo>
                <a:lnTo>
                  <a:pt x="41518" y="1490"/>
                </a:lnTo>
                <a:lnTo>
                  <a:pt x="41574" y="1509"/>
                </a:lnTo>
                <a:lnTo>
                  <a:pt x="41611" y="1490"/>
                </a:lnTo>
                <a:lnTo>
                  <a:pt x="41649" y="1471"/>
                </a:lnTo>
                <a:lnTo>
                  <a:pt x="41649" y="1434"/>
                </a:lnTo>
                <a:lnTo>
                  <a:pt x="41630" y="1341"/>
                </a:lnTo>
                <a:lnTo>
                  <a:pt x="41574" y="1211"/>
                </a:lnTo>
                <a:lnTo>
                  <a:pt x="41425" y="987"/>
                </a:lnTo>
                <a:lnTo>
                  <a:pt x="41313" y="820"/>
                </a:lnTo>
                <a:lnTo>
                  <a:pt x="41202" y="652"/>
                </a:lnTo>
                <a:lnTo>
                  <a:pt x="41071" y="429"/>
                </a:lnTo>
                <a:lnTo>
                  <a:pt x="40978" y="317"/>
                </a:lnTo>
                <a:lnTo>
                  <a:pt x="40904" y="243"/>
                </a:lnTo>
                <a:lnTo>
                  <a:pt x="40811" y="187"/>
                </a:lnTo>
                <a:lnTo>
                  <a:pt x="40774" y="168"/>
                </a:lnTo>
                <a:close/>
                <a:moveTo>
                  <a:pt x="43455" y="112"/>
                </a:moveTo>
                <a:lnTo>
                  <a:pt x="43399" y="150"/>
                </a:lnTo>
                <a:lnTo>
                  <a:pt x="43343" y="187"/>
                </a:lnTo>
                <a:lnTo>
                  <a:pt x="43194" y="336"/>
                </a:lnTo>
                <a:lnTo>
                  <a:pt x="43026" y="541"/>
                </a:lnTo>
                <a:lnTo>
                  <a:pt x="42728" y="969"/>
                </a:lnTo>
                <a:lnTo>
                  <a:pt x="42561" y="1211"/>
                </a:lnTo>
                <a:lnTo>
                  <a:pt x="42300" y="857"/>
                </a:lnTo>
                <a:lnTo>
                  <a:pt x="42040" y="503"/>
                </a:lnTo>
                <a:lnTo>
                  <a:pt x="41946" y="373"/>
                </a:lnTo>
                <a:lnTo>
                  <a:pt x="41853" y="280"/>
                </a:lnTo>
                <a:lnTo>
                  <a:pt x="41816" y="261"/>
                </a:lnTo>
                <a:lnTo>
                  <a:pt x="41798" y="299"/>
                </a:lnTo>
                <a:lnTo>
                  <a:pt x="41798" y="354"/>
                </a:lnTo>
                <a:lnTo>
                  <a:pt x="41835" y="485"/>
                </a:lnTo>
                <a:lnTo>
                  <a:pt x="41872" y="596"/>
                </a:lnTo>
                <a:lnTo>
                  <a:pt x="41946" y="745"/>
                </a:lnTo>
                <a:lnTo>
                  <a:pt x="42058" y="950"/>
                </a:lnTo>
                <a:lnTo>
                  <a:pt x="42189" y="1136"/>
                </a:lnTo>
                <a:lnTo>
                  <a:pt x="42337" y="1322"/>
                </a:lnTo>
                <a:lnTo>
                  <a:pt x="42468" y="1453"/>
                </a:lnTo>
                <a:lnTo>
                  <a:pt x="42524" y="1490"/>
                </a:lnTo>
                <a:lnTo>
                  <a:pt x="42580" y="1509"/>
                </a:lnTo>
                <a:lnTo>
                  <a:pt x="42617" y="1509"/>
                </a:lnTo>
                <a:lnTo>
                  <a:pt x="42673" y="1471"/>
                </a:lnTo>
                <a:lnTo>
                  <a:pt x="42877" y="1211"/>
                </a:lnTo>
                <a:lnTo>
                  <a:pt x="43194" y="820"/>
                </a:lnTo>
                <a:lnTo>
                  <a:pt x="43343" y="615"/>
                </a:lnTo>
                <a:lnTo>
                  <a:pt x="43473" y="410"/>
                </a:lnTo>
                <a:lnTo>
                  <a:pt x="43529" y="261"/>
                </a:lnTo>
                <a:lnTo>
                  <a:pt x="43548" y="187"/>
                </a:lnTo>
                <a:lnTo>
                  <a:pt x="43529" y="150"/>
                </a:lnTo>
                <a:lnTo>
                  <a:pt x="43492" y="112"/>
                </a:lnTo>
                <a:close/>
                <a:moveTo>
                  <a:pt x="75273" y="224"/>
                </a:moveTo>
                <a:lnTo>
                  <a:pt x="75217" y="243"/>
                </a:lnTo>
                <a:lnTo>
                  <a:pt x="75180" y="261"/>
                </a:lnTo>
                <a:lnTo>
                  <a:pt x="75161" y="317"/>
                </a:lnTo>
                <a:lnTo>
                  <a:pt x="75142" y="392"/>
                </a:lnTo>
                <a:lnTo>
                  <a:pt x="75161" y="485"/>
                </a:lnTo>
                <a:lnTo>
                  <a:pt x="75217" y="689"/>
                </a:lnTo>
                <a:lnTo>
                  <a:pt x="75291" y="913"/>
                </a:lnTo>
                <a:lnTo>
                  <a:pt x="75403" y="1136"/>
                </a:lnTo>
                <a:lnTo>
                  <a:pt x="75533" y="1322"/>
                </a:lnTo>
                <a:lnTo>
                  <a:pt x="75608" y="1397"/>
                </a:lnTo>
                <a:lnTo>
                  <a:pt x="75682" y="1453"/>
                </a:lnTo>
                <a:lnTo>
                  <a:pt x="75738" y="1490"/>
                </a:lnTo>
                <a:lnTo>
                  <a:pt x="75813" y="1509"/>
                </a:lnTo>
                <a:lnTo>
                  <a:pt x="75887" y="1471"/>
                </a:lnTo>
                <a:lnTo>
                  <a:pt x="75962" y="1416"/>
                </a:lnTo>
                <a:lnTo>
                  <a:pt x="76036" y="1360"/>
                </a:lnTo>
                <a:lnTo>
                  <a:pt x="76092" y="1267"/>
                </a:lnTo>
                <a:lnTo>
                  <a:pt x="76222" y="1080"/>
                </a:lnTo>
                <a:lnTo>
                  <a:pt x="76297" y="932"/>
                </a:lnTo>
                <a:lnTo>
                  <a:pt x="76446" y="708"/>
                </a:lnTo>
                <a:lnTo>
                  <a:pt x="76502" y="596"/>
                </a:lnTo>
                <a:lnTo>
                  <a:pt x="76520" y="485"/>
                </a:lnTo>
                <a:lnTo>
                  <a:pt x="76520" y="410"/>
                </a:lnTo>
                <a:lnTo>
                  <a:pt x="76502" y="317"/>
                </a:lnTo>
                <a:lnTo>
                  <a:pt x="76483" y="280"/>
                </a:lnTo>
                <a:lnTo>
                  <a:pt x="76464" y="261"/>
                </a:lnTo>
                <a:lnTo>
                  <a:pt x="76427" y="280"/>
                </a:lnTo>
                <a:lnTo>
                  <a:pt x="76371" y="336"/>
                </a:lnTo>
                <a:lnTo>
                  <a:pt x="76278" y="541"/>
                </a:lnTo>
                <a:lnTo>
                  <a:pt x="76148" y="801"/>
                </a:lnTo>
                <a:lnTo>
                  <a:pt x="76073" y="950"/>
                </a:lnTo>
                <a:lnTo>
                  <a:pt x="75980" y="1062"/>
                </a:lnTo>
                <a:lnTo>
                  <a:pt x="75906" y="1136"/>
                </a:lnTo>
                <a:lnTo>
                  <a:pt x="75850" y="1155"/>
                </a:lnTo>
                <a:lnTo>
                  <a:pt x="75813" y="1174"/>
                </a:lnTo>
                <a:lnTo>
                  <a:pt x="75757" y="1174"/>
                </a:lnTo>
                <a:lnTo>
                  <a:pt x="75720" y="1136"/>
                </a:lnTo>
                <a:lnTo>
                  <a:pt x="75682" y="1099"/>
                </a:lnTo>
                <a:lnTo>
                  <a:pt x="75645" y="1025"/>
                </a:lnTo>
                <a:lnTo>
                  <a:pt x="75571" y="876"/>
                </a:lnTo>
                <a:lnTo>
                  <a:pt x="75515" y="671"/>
                </a:lnTo>
                <a:lnTo>
                  <a:pt x="75459" y="485"/>
                </a:lnTo>
                <a:lnTo>
                  <a:pt x="75403" y="336"/>
                </a:lnTo>
                <a:lnTo>
                  <a:pt x="75366" y="280"/>
                </a:lnTo>
                <a:lnTo>
                  <a:pt x="75310" y="243"/>
                </a:lnTo>
                <a:lnTo>
                  <a:pt x="75273" y="224"/>
                </a:lnTo>
                <a:close/>
                <a:moveTo>
                  <a:pt x="82590" y="112"/>
                </a:moveTo>
                <a:lnTo>
                  <a:pt x="82552" y="131"/>
                </a:lnTo>
                <a:lnTo>
                  <a:pt x="82534" y="168"/>
                </a:lnTo>
                <a:lnTo>
                  <a:pt x="82534" y="280"/>
                </a:lnTo>
                <a:lnTo>
                  <a:pt x="82571" y="447"/>
                </a:lnTo>
                <a:lnTo>
                  <a:pt x="82646" y="634"/>
                </a:lnTo>
                <a:lnTo>
                  <a:pt x="82795" y="987"/>
                </a:lnTo>
                <a:lnTo>
                  <a:pt x="82888" y="1211"/>
                </a:lnTo>
                <a:lnTo>
                  <a:pt x="82962" y="1360"/>
                </a:lnTo>
                <a:lnTo>
                  <a:pt x="83037" y="1471"/>
                </a:lnTo>
                <a:lnTo>
                  <a:pt x="83092" y="1509"/>
                </a:lnTo>
                <a:lnTo>
                  <a:pt x="83167" y="1509"/>
                </a:lnTo>
                <a:lnTo>
                  <a:pt x="83223" y="1453"/>
                </a:lnTo>
                <a:lnTo>
                  <a:pt x="83297" y="1378"/>
                </a:lnTo>
                <a:lnTo>
                  <a:pt x="83483" y="1136"/>
                </a:lnTo>
                <a:lnTo>
                  <a:pt x="83707" y="894"/>
                </a:lnTo>
                <a:lnTo>
                  <a:pt x="83800" y="764"/>
                </a:lnTo>
                <a:lnTo>
                  <a:pt x="83874" y="615"/>
                </a:lnTo>
                <a:lnTo>
                  <a:pt x="83930" y="466"/>
                </a:lnTo>
                <a:lnTo>
                  <a:pt x="83949" y="410"/>
                </a:lnTo>
                <a:lnTo>
                  <a:pt x="83930" y="373"/>
                </a:lnTo>
                <a:lnTo>
                  <a:pt x="83912" y="373"/>
                </a:lnTo>
                <a:lnTo>
                  <a:pt x="83856" y="410"/>
                </a:lnTo>
                <a:lnTo>
                  <a:pt x="83651" y="596"/>
                </a:lnTo>
                <a:lnTo>
                  <a:pt x="83483" y="801"/>
                </a:lnTo>
                <a:lnTo>
                  <a:pt x="83130" y="1229"/>
                </a:lnTo>
                <a:lnTo>
                  <a:pt x="83055" y="987"/>
                </a:lnTo>
                <a:lnTo>
                  <a:pt x="82906" y="578"/>
                </a:lnTo>
                <a:lnTo>
                  <a:pt x="82832" y="392"/>
                </a:lnTo>
                <a:lnTo>
                  <a:pt x="82757" y="224"/>
                </a:lnTo>
                <a:lnTo>
                  <a:pt x="82701" y="168"/>
                </a:lnTo>
                <a:lnTo>
                  <a:pt x="82664" y="131"/>
                </a:lnTo>
                <a:lnTo>
                  <a:pt x="82627" y="112"/>
                </a:lnTo>
                <a:close/>
                <a:moveTo>
                  <a:pt x="85103" y="354"/>
                </a:moveTo>
                <a:lnTo>
                  <a:pt x="85066" y="373"/>
                </a:lnTo>
                <a:lnTo>
                  <a:pt x="84954" y="447"/>
                </a:lnTo>
                <a:lnTo>
                  <a:pt x="84805" y="596"/>
                </a:lnTo>
                <a:lnTo>
                  <a:pt x="84656" y="783"/>
                </a:lnTo>
                <a:lnTo>
                  <a:pt x="84507" y="987"/>
                </a:lnTo>
                <a:lnTo>
                  <a:pt x="84396" y="1174"/>
                </a:lnTo>
                <a:lnTo>
                  <a:pt x="84321" y="1341"/>
                </a:lnTo>
                <a:lnTo>
                  <a:pt x="84303" y="1397"/>
                </a:lnTo>
                <a:lnTo>
                  <a:pt x="84303" y="1453"/>
                </a:lnTo>
                <a:lnTo>
                  <a:pt x="84340" y="1490"/>
                </a:lnTo>
                <a:lnTo>
                  <a:pt x="84377" y="1509"/>
                </a:lnTo>
                <a:lnTo>
                  <a:pt x="84414" y="1490"/>
                </a:lnTo>
                <a:lnTo>
                  <a:pt x="84470" y="1471"/>
                </a:lnTo>
                <a:lnTo>
                  <a:pt x="84582" y="1360"/>
                </a:lnTo>
                <a:lnTo>
                  <a:pt x="84712" y="1192"/>
                </a:lnTo>
                <a:lnTo>
                  <a:pt x="84936" y="838"/>
                </a:lnTo>
                <a:lnTo>
                  <a:pt x="85066" y="615"/>
                </a:lnTo>
                <a:lnTo>
                  <a:pt x="85215" y="820"/>
                </a:lnTo>
                <a:lnTo>
                  <a:pt x="85438" y="1118"/>
                </a:lnTo>
                <a:lnTo>
                  <a:pt x="85550" y="1248"/>
                </a:lnTo>
                <a:lnTo>
                  <a:pt x="85662" y="1360"/>
                </a:lnTo>
                <a:lnTo>
                  <a:pt x="85773" y="1416"/>
                </a:lnTo>
                <a:lnTo>
                  <a:pt x="85811" y="1434"/>
                </a:lnTo>
                <a:lnTo>
                  <a:pt x="85848" y="1416"/>
                </a:lnTo>
                <a:lnTo>
                  <a:pt x="85848" y="1397"/>
                </a:lnTo>
                <a:lnTo>
                  <a:pt x="85848" y="1360"/>
                </a:lnTo>
                <a:lnTo>
                  <a:pt x="85792" y="1248"/>
                </a:lnTo>
                <a:lnTo>
                  <a:pt x="85550" y="894"/>
                </a:lnTo>
                <a:lnTo>
                  <a:pt x="85289" y="559"/>
                </a:lnTo>
                <a:lnTo>
                  <a:pt x="85140" y="354"/>
                </a:lnTo>
                <a:close/>
                <a:moveTo>
                  <a:pt x="2588" y="224"/>
                </a:moveTo>
                <a:lnTo>
                  <a:pt x="2551" y="243"/>
                </a:lnTo>
                <a:lnTo>
                  <a:pt x="2532" y="299"/>
                </a:lnTo>
                <a:lnTo>
                  <a:pt x="2290" y="783"/>
                </a:lnTo>
                <a:lnTo>
                  <a:pt x="2029" y="1248"/>
                </a:lnTo>
                <a:lnTo>
                  <a:pt x="1918" y="1062"/>
                </a:lnTo>
                <a:lnTo>
                  <a:pt x="1769" y="764"/>
                </a:lnTo>
                <a:lnTo>
                  <a:pt x="1601" y="485"/>
                </a:lnTo>
                <a:lnTo>
                  <a:pt x="1527" y="392"/>
                </a:lnTo>
                <a:lnTo>
                  <a:pt x="1508" y="373"/>
                </a:lnTo>
                <a:lnTo>
                  <a:pt x="1489" y="373"/>
                </a:lnTo>
                <a:lnTo>
                  <a:pt x="1452" y="392"/>
                </a:lnTo>
                <a:lnTo>
                  <a:pt x="1415" y="429"/>
                </a:lnTo>
                <a:lnTo>
                  <a:pt x="1415" y="485"/>
                </a:lnTo>
                <a:lnTo>
                  <a:pt x="1415" y="559"/>
                </a:lnTo>
                <a:lnTo>
                  <a:pt x="1452" y="708"/>
                </a:lnTo>
                <a:lnTo>
                  <a:pt x="1508" y="876"/>
                </a:lnTo>
                <a:lnTo>
                  <a:pt x="1601" y="1043"/>
                </a:lnTo>
                <a:lnTo>
                  <a:pt x="1676" y="1192"/>
                </a:lnTo>
                <a:lnTo>
                  <a:pt x="1806" y="1378"/>
                </a:lnTo>
                <a:lnTo>
                  <a:pt x="1936" y="1490"/>
                </a:lnTo>
                <a:lnTo>
                  <a:pt x="1992" y="1509"/>
                </a:lnTo>
                <a:lnTo>
                  <a:pt x="2029" y="1527"/>
                </a:lnTo>
                <a:lnTo>
                  <a:pt x="2122" y="1527"/>
                </a:lnTo>
                <a:lnTo>
                  <a:pt x="2216" y="1453"/>
                </a:lnTo>
                <a:lnTo>
                  <a:pt x="2290" y="1360"/>
                </a:lnTo>
                <a:lnTo>
                  <a:pt x="2346" y="1248"/>
                </a:lnTo>
                <a:lnTo>
                  <a:pt x="2495" y="969"/>
                </a:lnTo>
                <a:lnTo>
                  <a:pt x="2644" y="689"/>
                </a:lnTo>
                <a:lnTo>
                  <a:pt x="2737" y="522"/>
                </a:lnTo>
                <a:lnTo>
                  <a:pt x="2737" y="447"/>
                </a:lnTo>
                <a:lnTo>
                  <a:pt x="2737" y="392"/>
                </a:lnTo>
                <a:lnTo>
                  <a:pt x="2718" y="317"/>
                </a:lnTo>
                <a:lnTo>
                  <a:pt x="2662" y="243"/>
                </a:lnTo>
                <a:lnTo>
                  <a:pt x="2625" y="224"/>
                </a:lnTo>
                <a:close/>
                <a:moveTo>
                  <a:pt x="6274" y="224"/>
                </a:moveTo>
                <a:lnTo>
                  <a:pt x="6237" y="243"/>
                </a:lnTo>
                <a:lnTo>
                  <a:pt x="6218" y="280"/>
                </a:lnTo>
                <a:lnTo>
                  <a:pt x="5939" y="783"/>
                </a:lnTo>
                <a:lnTo>
                  <a:pt x="5660" y="1267"/>
                </a:lnTo>
                <a:lnTo>
                  <a:pt x="5604" y="1192"/>
                </a:lnTo>
                <a:lnTo>
                  <a:pt x="5548" y="1062"/>
                </a:lnTo>
                <a:lnTo>
                  <a:pt x="5418" y="745"/>
                </a:lnTo>
                <a:lnTo>
                  <a:pt x="5288" y="466"/>
                </a:lnTo>
                <a:lnTo>
                  <a:pt x="5232" y="392"/>
                </a:lnTo>
                <a:lnTo>
                  <a:pt x="5213" y="373"/>
                </a:lnTo>
                <a:lnTo>
                  <a:pt x="5194" y="354"/>
                </a:lnTo>
                <a:lnTo>
                  <a:pt x="5157" y="373"/>
                </a:lnTo>
                <a:lnTo>
                  <a:pt x="5139" y="410"/>
                </a:lnTo>
                <a:lnTo>
                  <a:pt x="5120" y="447"/>
                </a:lnTo>
                <a:lnTo>
                  <a:pt x="5120" y="522"/>
                </a:lnTo>
                <a:lnTo>
                  <a:pt x="5139" y="652"/>
                </a:lnTo>
                <a:lnTo>
                  <a:pt x="5176" y="820"/>
                </a:lnTo>
                <a:lnTo>
                  <a:pt x="5306" y="1118"/>
                </a:lnTo>
                <a:lnTo>
                  <a:pt x="5399" y="1304"/>
                </a:lnTo>
                <a:lnTo>
                  <a:pt x="5511" y="1434"/>
                </a:lnTo>
                <a:lnTo>
                  <a:pt x="5567" y="1471"/>
                </a:lnTo>
                <a:lnTo>
                  <a:pt x="5604" y="1509"/>
                </a:lnTo>
                <a:lnTo>
                  <a:pt x="5660" y="1527"/>
                </a:lnTo>
                <a:lnTo>
                  <a:pt x="5697" y="1509"/>
                </a:lnTo>
                <a:lnTo>
                  <a:pt x="5772" y="1471"/>
                </a:lnTo>
                <a:lnTo>
                  <a:pt x="5865" y="1397"/>
                </a:lnTo>
                <a:lnTo>
                  <a:pt x="5939" y="1304"/>
                </a:lnTo>
                <a:lnTo>
                  <a:pt x="6088" y="1043"/>
                </a:lnTo>
                <a:lnTo>
                  <a:pt x="6293" y="708"/>
                </a:lnTo>
                <a:lnTo>
                  <a:pt x="6386" y="503"/>
                </a:lnTo>
                <a:lnTo>
                  <a:pt x="6405" y="429"/>
                </a:lnTo>
                <a:lnTo>
                  <a:pt x="6405" y="373"/>
                </a:lnTo>
                <a:lnTo>
                  <a:pt x="6386" y="299"/>
                </a:lnTo>
                <a:lnTo>
                  <a:pt x="6330" y="243"/>
                </a:lnTo>
                <a:lnTo>
                  <a:pt x="6312" y="224"/>
                </a:lnTo>
                <a:close/>
                <a:moveTo>
                  <a:pt x="7671" y="373"/>
                </a:moveTo>
                <a:lnTo>
                  <a:pt x="7540" y="447"/>
                </a:lnTo>
                <a:lnTo>
                  <a:pt x="7410" y="578"/>
                </a:lnTo>
                <a:lnTo>
                  <a:pt x="7242" y="745"/>
                </a:lnTo>
                <a:lnTo>
                  <a:pt x="7093" y="932"/>
                </a:lnTo>
                <a:lnTo>
                  <a:pt x="6963" y="1118"/>
                </a:lnTo>
                <a:lnTo>
                  <a:pt x="6889" y="1267"/>
                </a:lnTo>
                <a:lnTo>
                  <a:pt x="6870" y="1322"/>
                </a:lnTo>
                <a:lnTo>
                  <a:pt x="6851" y="1360"/>
                </a:lnTo>
                <a:lnTo>
                  <a:pt x="6870" y="1416"/>
                </a:lnTo>
                <a:lnTo>
                  <a:pt x="6889" y="1453"/>
                </a:lnTo>
                <a:lnTo>
                  <a:pt x="6926" y="1453"/>
                </a:lnTo>
                <a:lnTo>
                  <a:pt x="6945" y="1434"/>
                </a:lnTo>
                <a:lnTo>
                  <a:pt x="7075" y="1304"/>
                </a:lnTo>
                <a:lnTo>
                  <a:pt x="7224" y="1155"/>
                </a:lnTo>
                <a:lnTo>
                  <a:pt x="7373" y="969"/>
                </a:lnTo>
                <a:lnTo>
                  <a:pt x="7633" y="615"/>
                </a:lnTo>
                <a:lnTo>
                  <a:pt x="7745" y="820"/>
                </a:lnTo>
                <a:lnTo>
                  <a:pt x="7969" y="1174"/>
                </a:lnTo>
                <a:lnTo>
                  <a:pt x="8080" y="1341"/>
                </a:lnTo>
                <a:lnTo>
                  <a:pt x="8192" y="1453"/>
                </a:lnTo>
                <a:lnTo>
                  <a:pt x="8248" y="1509"/>
                </a:lnTo>
                <a:lnTo>
                  <a:pt x="8304" y="1527"/>
                </a:lnTo>
                <a:lnTo>
                  <a:pt x="8341" y="1527"/>
                </a:lnTo>
                <a:lnTo>
                  <a:pt x="8378" y="1509"/>
                </a:lnTo>
                <a:lnTo>
                  <a:pt x="8397" y="1471"/>
                </a:lnTo>
                <a:lnTo>
                  <a:pt x="8397" y="1416"/>
                </a:lnTo>
                <a:lnTo>
                  <a:pt x="8360" y="1285"/>
                </a:lnTo>
                <a:lnTo>
                  <a:pt x="8266" y="1118"/>
                </a:lnTo>
                <a:lnTo>
                  <a:pt x="8155" y="932"/>
                </a:lnTo>
                <a:lnTo>
                  <a:pt x="7894" y="596"/>
                </a:lnTo>
                <a:lnTo>
                  <a:pt x="7726" y="392"/>
                </a:lnTo>
                <a:lnTo>
                  <a:pt x="7708" y="373"/>
                </a:lnTo>
                <a:close/>
                <a:moveTo>
                  <a:pt x="39675" y="187"/>
                </a:moveTo>
                <a:lnTo>
                  <a:pt x="39601" y="205"/>
                </a:lnTo>
                <a:lnTo>
                  <a:pt x="39545" y="243"/>
                </a:lnTo>
                <a:lnTo>
                  <a:pt x="39433" y="354"/>
                </a:lnTo>
                <a:lnTo>
                  <a:pt x="39321" y="485"/>
                </a:lnTo>
                <a:lnTo>
                  <a:pt x="39210" y="634"/>
                </a:lnTo>
                <a:lnTo>
                  <a:pt x="39023" y="950"/>
                </a:lnTo>
                <a:lnTo>
                  <a:pt x="38875" y="1211"/>
                </a:lnTo>
                <a:lnTo>
                  <a:pt x="38744" y="1006"/>
                </a:lnTo>
                <a:lnTo>
                  <a:pt x="38577" y="689"/>
                </a:lnTo>
                <a:lnTo>
                  <a:pt x="38390" y="392"/>
                </a:lnTo>
                <a:lnTo>
                  <a:pt x="38316" y="299"/>
                </a:lnTo>
                <a:lnTo>
                  <a:pt x="38279" y="261"/>
                </a:lnTo>
                <a:lnTo>
                  <a:pt x="38241" y="261"/>
                </a:lnTo>
                <a:lnTo>
                  <a:pt x="38204" y="280"/>
                </a:lnTo>
                <a:lnTo>
                  <a:pt x="38186" y="299"/>
                </a:lnTo>
                <a:lnTo>
                  <a:pt x="38167" y="354"/>
                </a:lnTo>
                <a:lnTo>
                  <a:pt x="38167" y="410"/>
                </a:lnTo>
                <a:lnTo>
                  <a:pt x="38223" y="559"/>
                </a:lnTo>
                <a:lnTo>
                  <a:pt x="38279" y="745"/>
                </a:lnTo>
                <a:lnTo>
                  <a:pt x="38465" y="1080"/>
                </a:lnTo>
                <a:lnTo>
                  <a:pt x="38577" y="1285"/>
                </a:lnTo>
                <a:lnTo>
                  <a:pt x="38707" y="1434"/>
                </a:lnTo>
                <a:lnTo>
                  <a:pt x="38763" y="1490"/>
                </a:lnTo>
                <a:lnTo>
                  <a:pt x="38819" y="1509"/>
                </a:lnTo>
                <a:lnTo>
                  <a:pt x="38875" y="1527"/>
                </a:lnTo>
                <a:lnTo>
                  <a:pt x="38930" y="1527"/>
                </a:lnTo>
                <a:lnTo>
                  <a:pt x="38968" y="1509"/>
                </a:lnTo>
                <a:lnTo>
                  <a:pt x="39023" y="1471"/>
                </a:lnTo>
                <a:lnTo>
                  <a:pt x="39117" y="1378"/>
                </a:lnTo>
                <a:lnTo>
                  <a:pt x="39191" y="1267"/>
                </a:lnTo>
                <a:lnTo>
                  <a:pt x="39396" y="969"/>
                </a:lnTo>
                <a:lnTo>
                  <a:pt x="39489" y="820"/>
                </a:lnTo>
                <a:lnTo>
                  <a:pt x="39656" y="522"/>
                </a:lnTo>
                <a:lnTo>
                  <a:pt x="39712" y="392"/>
                </a:lnTo>
                <a:lnTo>
                  <a:pt x="39750" y="261"/>
                </a:lnTo>
                <a:lnTo>
                  <a:pt x="39768" y="224"/>
                </a:lnTo>
                <a:lnTo>
                  <a:pt x="39750" y="187"/>
                </a:lnTo>
                <a:close/>
                <a:moveTo>
                  <a:pt x="10035" y="94"/>
                </a:moveTo>
                <a:lnTo>
                  <a:pt x="9998" y="131"/>
                </a:lnTo>
                <a:lnTo>
                  <a:pt x="9979" y="168"/>
                </a:lnTo>
                <a:lnTo>
                  <a:pt x="9570" y="1229"/>
                </a:lnTo>
                <a:lnTo>
                  <a:pt x="9421" y="1025"/>
                </a:lnTo>
                <a:lnTo>
                  <a:pt x="9179" y="727"/>
                </a:lnTo>
                <a:lnTo>
                  <a:pt x="9048" y="578"/>
                </a:lnTo>
                <a:lnTo>
                  <a:pt x="8937" y="466"/>
                </a:lnTo>
                <a:lnTo>
                  <a:pt x="8825" y="410"/>
                </a:lnTo>
                <a:lnTo>
                  <a:pt x="8750" y="410"/>
                </a:lnTo>
                <a:lnTo>
                  <a:pt x="8732" y="447"/>
                </a:lnTo>
                <a:lnTo>
                  <a:pt x="8750" y="485"/>
                </a:lnTo>
                <a:lnTo>
                  <a:pt x="8788" y="578"/>
                </a:lnTo>
                <a:lnTo>
                  <a:pt x="8993" y="876"/>
                </a:lnTo>
                <a:lnTo>
                  <a:pt x="9235" y="1174"/>
                </a:lnTo>
                <a:lnTo>
                  <a:pt x="9365" y="1341"/>
                </a:lnTo>
                <a:lnTo>
                  <a:pt x="9495" y="1490"/>
                </a:lnTo>
                <a:lnTo>
                  <a:pt x="9532" y="1527"/>
                </a:lnTo>
                <a:lnTo>
                  <a:pt x="9570" y="1546"/>
                </a:lnTo>
                <a:lnTo>
                  <a:pt x="9607" y="1546"/>
                </a:lnTo>
                <a:lnTo>
                  <a:pt x="9663" y="1527"/>
                </a:lnTo>
                <a:lnTo>
                  <a:pt x="9700" y="1490"/>
                </a:lnTo>
                <a:lnTo>
                  <a:pt x="9737" y="1434"/>
                </a:lnTo>
                <a:lnTo>
                  <a:pt x="9812" y="1267"/>
                </a:lnTo>
                <a:lnTo>
                  <a:pt x="9905" y="950"/>
                </a:lnTo>
                <a:lnTo>
                  <a:pt x="10091" y="596"/>
                </a:lnTo>
                <a:lnTo>
                  <a:pt x="10165" y="373"/>
                </a:lnTo>
                <a:lnTo>
                  <a:pt x="10184" y="299"/>
                </a:lnTo>
                <a:lnTo>
                  <a:pt x="10184" y="243"/>
                </a:lnTo>
                <a:lnTo>
                  <a:pt x="10147" y="168"/>
                </a:lnTo>
                <a:lnTo>
                  <a:pt x="10091" y="112"/>
                </a:lnTo>
                <a:lnTo>
                  <a:pt x="10072" y="94"/>
                </a:lnTo>
                <a:close/>
                <a:moveTo>
                  <a:pt x="70320" y="224"/>
                </a:moveTo>
                <a:lnTo>
                  <a:pt x="70246" y="243"/>
                </a:lnTo>
                <a:lnTo>
                  <a:pt x="70171" y="280"/>
                </a:lnTo>
                <a:lnTo>
                  <a:pt x="70097" y="354"/>
                </a:lnTo>
                <a:lnTo>
                  <a:pt x="70004" y="466"/>
                </a:lnTo>
                <a:lnTo>
                  <a:pt x="69874" y="652"/>
                </a:lnTo>
                <a:lnTo>
                  <a:pt x="69762" y="801"/>
                </a:lnTo>
                <a:lnTo>
                  <a:pt x="69706" y="932"/>
                </a:lnTo>
                <a:lnTo>
                  <a:pt x="69632" y="1099"/>
                </a:lnTo>
                <a:lnTo>
                  <a:pt x="69613" y="1174"/>
                </a:lnTo>
                <a:lnTo>
                  <a:pt x="69613" y="1229"/>
                </a:lnTo>
                <a:lnTo>
                  <a:pt x="69632" y="1248"/>
                </a:lnTo>
                <a:lnTo>
                  <a:pt x="69725" y="1248"/>
                </a:lnTo>
                <a:lnTo>
                  <a:pt x="69780" y="1211"/>
                </a:lnTo>
                <a:lnTo>
                  <a:pt x="69855" y="1136"/>
                </a:lnTo>
                <a:lnTo>
                  <a:pt x="70023" y="913"/>
                </a:lnTo>
                <a:lnTo>
                  <a:pt x="70171" y="689"/>
                </a:lnTo>
                <a:lnTo>
                  <a:pt x="70283" y="541"/>
                </a:lnTo>
                <a:lnTo>
                  <a:pt x="70395" y="764"/>
                </a:lnTo>
                <a:lnTo>
                  <a:pt x="70544" y="1062"/>
                </a:lnTo>
                <a:lnTo>
                  <a:pt x="70618" y="1229"/>
                </a:lnTo>
                <a:lnTo>
                  <a:pt x="70711" y="1360"/>
                </a:lnTo>
                <a:lnTo>
                  <a:pt x="70804" y="1471"/>
                </a:lnTo>
                <a:lnTo>
                  <a:pt x="70898" y="1527"/>
                </a:lnTo>
                <a:lnTo>
                  <a:pt x="70953" y="1546"/>
                </a:lnTo>
                <a:lnTo>
                  <a:pt x="71009" y="1527"/>
                </a:lnTo>
                <a:lnTo>
                  <a:pt x="71028" y="1527"/>
                </a:lnTo>
                <a:lnTo>
                  <a:pt x="71047" y="1490"/>
                </a:lnTo>
                <a:lnTo>
                  <a:pt x="71028" y="1397"/>
                </a:lnTo>
                <a:lnTo>
                  <a:pt x="70991" y="1285"/>
                </a:lnTo>
                <a:lnTo>
                  <a:pt x="70860" y="1025"/>
                </a:lnTo>
                <a:lnTo>
                  <a:pt x="70767" y="876"/>
                </a:lnTo>
                <a:lnTo>
                  <a:pt x="70581" y="503"/>
                </a:lnTo>
                <a:lnTo>
                  <a:pt x="70451" y="317"/>
                </a:lnTo>
                <a:lnTo>
                  <a:pt x="70376" y="243"/>
                </a:lnTo>
                <a:lnTo>
                  <a:pt x="70320" y="224"/>
                </a:lnTo>
                <a:close/>
                <a:moveTo>
                  <a:pt x="86351" y="243"/>
                </a:moveTo>
                <a:lnTo>
                  <a:pt x="86313" y="261"/>
                </a:lnTo>
                <a:lnTo>
                  <a:pt x="86295" y="299"/>
                </a:lnTo>
                <a:lnTo>
                  <a:pt x="86295" y="354"/>
                </a:lnTo>
                <a:lnTo>
                  <a:pt x="86295" y="410"/>
                </a:lnTo>
                <a:lnTo>
                  <a:pt x="86351" y="559"/>
                </a:lnTo>
                <a:lnTo>
                  <a:pt x="86425" y="708"/>
                </a:lnTo>
                <a:lnTo>
                  <a:pt x="86593" y="1006"/>
                </a:lnTo>
                <a:lnTo>
                  <a:pt x="86723" y="1192"/>
                </a:lnTo>
                <a:lnTo>
                  <a:pt x="86797" y="1322"/>
                </a:lnTo>
                <a:lnTo>
                  <a:pt x="86872" y="1453"/>
                </a:lnTo>
                <a:lnTo>
                  <a:pt x="86928" y="1509"/>
                </a:lnTo>
                <a:lnTo>
                  <a:pt x="86965" y="1527"/>
                </a:lnTo>
                <a:lnTo>
                  <a:pt x="87039" y="1546"/>
                </a:lnTo>
                <a:lnTo>
                  <a:pt x="87114" y="1527"/>
                </a:lnTo>
                <a:lnTo>
                  <a:pt x="87151" y="1509"/>
                </a:lnTo>
                <a:lnTo>
                  <a:pt x="87188" y="1471"/>
                </a:lnTo>
                <a:lnTo>
                  <a:pt x="87263" y="1378"/>
                </a:lnTo>
                <a:lnTo>
                  <a:pt x="87393" y="1174"/>
                </a:lnTo>
                <a:lnTo>
                  <a:pt x="87449" y="1043"/>
                </a:lnTo>
                <a:lnTo>
                  <a:pt x="87524" y="894"/>
                </a:lnTo>
                <a:lnTo>
                  <a:pt x="87561" y="727"/>
                </a:lnTo>
                <a:lnTo>
                  <a:pt x="87561" y="578"/>
                </a:lnTo>
                <a:lnTo>
                  <a:pt x="87542" y="522"/>
                </a:lnTo>
                <a:lnTo>
                  <a:pt x="87486" y="392"/>
                </a:lnTo>
                <a:lnTo>
                  <a:pt x="87468" y="354"/>
                </a:lnTo>
                <a:lnTo>
                  <a:pt x="87430" y="336"/>
                </a:lnTo>
                <a:lnTo>
                  <a:pt x="87412" y="354"/>
                </a:lnTo>
                <a:lnTo>
                  <a:pt x="87393" y="429"/>
                </a:lnTo>
                <a:lnTo>
                  <a:pt x="87356" y="652"/>
                </a:lnTo>
                <a:lnTo>
                  <a:pt x="87281" y="876"/>
                </a:lnTo>
                <a:lnTo>
                  <a:pt x="87170" y="1080"/>
                </a:lnTo>
                <a:lnTo>
                  <a:pt x="87039" y="1267"/>
                </a:lnTo>
                <a:lnTo>
                  <a:pt x="86723" y="671"/>
                </a:lnTo>
                <a:lnTo>
                  <a:pt x="86630" y="485"/>
                </a:lnTo>
                <a:lnTo>
                  <a:pt x="86518" y="354"/>
                </a:lnTo>
                <a:lnTo>
                  <a:pt x="86425" y="261"/>
                </a:lnTo>
                <a:lnTo>
                  <a:pt x="86388" y="243"/>
                </a:lnTo>
                <a:close/>
                <a:moveTo>
                  <a:pt x="4226" y="336"/>
                </a:moveTo>
                <a:lnTo>
                  <a:pt x="4170" y="354"/>
                </a:lnTo>
                <a:lnTo>
                  <a:pt x="4096" y="373"/>
                </a:lnTo>
                <a:lnTo>
                  <a:pt x="4022" y="429"/>
                </a:lnTo>
                <a:lnTo>
                  <a:pt x="3817" y="578"/>
                </a:lnTo>
                <a:lnTo>
                  <a:pt x="3612" y="764"/>
                </a:lnTo>
                <a:lnTo>
                  <a:pt x="3388" y="987"/>
                </a:lnTo>
                <a:lnTo>
                  <a:pt x="3221" y="1192"/>
                </a:lnTo>
                <a:lnTo>
                  <a:pt x="3091" y="1378"/>
                </a:lnTo>
                <a:lnTo>
                  <a:pt x="3072" y="1434"/>
                </a:lnTo>
                <a:lnTo>
                  <a:pt x="3053" y="1490"/>
                </a:lnTo>
                <a:lnTo>
                  <a:pt x="3072" y="1546"/>
                </a:lnTo>
                <a:lnTo>
                  <a:pt x="3109" y="1565"/>
                </a:lnTo>
                <a:lnTo>
                  <a:pt x="3165" y="1546"/>
                </a:lnTo>
                <a:lnTo>
                  <a:pt x="3240" y="1527"/>
                </a:lnTo>
                <a:lnTo>
                  <a:pt x="3388" y="1397"/>
                </a:lnTo>
                <a:lnTo>
                  <a:pt x="3575" y="1229"/>
                </a:lnTo>
                <a:lnTo>
                  <a:pt x="3928" y="876"/>
                </a:lnTo>
                <a:lnTo>
                  <a:pt x="4133" y="634"/>
                </a:lnTo>
                <a:lnTo>
                  <a:pt x="4245" y="820"/>
                </a:lnTo>
                <a:lnTo>
                  <a:pt x="4450" y="1099"/>
                </a:lnTo>
                <a:lnTo>
                  <a:pt x="4543" y="1229"/>
                </a:lnTo>
                <a:lnTo>
                  <a:pt x="4655" y="1341"/>
                </a:lnTo>
                <a:lnTo>
                  <a:pt x="4692" y="1360"/>
                </a:lnTo>
                <a:lnTo>
                  <a:pt x="4785" y="1360"/>
                </a:lnTo>
                <a:lnTo>
                  <a:pt x="4803" y="1322"/>
                </a:lnTo>
                <a:lnTo>
                  <a:pt x="4822" y="1285"/>
                </a:lnTo>
                <a:lnTo>
                  <a:pt x="4822" y="1229"/>
                </a:lnTo>
                <a:lnTo>
                  <a:pt x="4785" y="1118"/>
                </a:lnTo>
                <a:lnTo>
                  <a:pt x="4710" y="969"/>
                </a:lnTo>
                <a:lnTo>
                  <a:pt x="4617" y="838"/>
                </a:lnTo>
                <a:lnTo>
                  <a:pt x="4394" y="541"/>
                </a:lnTo>
                <a:lnTo>
                  <a:pt x="4264" y="354"/>
                </a:lnTo>
                <a:lnTo>
                  <a:pt x="4226" y="336"/>
                </a:lnTo>
                <a:close/>
                <a:moveTo>
                  <a:pt x="15006" y="168"/>
                </a:moveTo>
                <a:lnTo>
                  <a:pt x="14876" y="261"/>
                </a:lnTo>
                <a:lnTo>
                  <a:pt x="14708" y="410"/>
                </a:lnTo>
                <a:lnTo>
                  <a:pt x="14522" y="596"/>
                </a:lnTo>
                <a:lnTo>
                  <a:pt x="14336" y="801"/>
                </a:lnTo>
                <a:lnTo>
                  <a:pt x="14187" y="1006"/>
                </a:lnTo>
                <a:lnTo>
                  <a:pt x="14094" y="1155"/>
                </a:lnTo>
                <a:lnTo>
                  <a:pt x="14075" y="1229"/>
                </a:lnTo>
                <a:lnTo>
                  <a:pt x="14057" y="1267"/>
                </a:lnTo>
                <a:lnTo>
                  <a:pt x="14075" y="1341"/>
                </a:lnTo>
                <a:lnTo>
                  <a:pt x="14112" y="1360"/>
                </a:lnTo>
                <a:lnTo>
                  <a:pt x="14150" y="1360"/>
                </a:lnTo>
                <a:lnTo>
                  <a:pt x="14187" y="1322"/>
                </a:lnTo>
                <a:lnTo>
                  <a:pt x="14280" y="1229"/>
                </a:lnTo>
                <a:lnTo>
                  <a:pt x="14355" y="1155"/>
                </a:lnTo>
                <a:lnTo>
                  <a:pt x="14671" y="783"/>
                </a:lnTo>
                <a:lnTo>
                  <a:pt x="15006" y="410"/>
                </a:lnTo>
                <a:lnTo>
                  <a:pt x="15192" y="671"/>
                </a:lnTo>
                <a:lnTo>
                  <a:pt x="15472" y="1080"/>
                </a:lnTo>
                <a:lnTo>
                  <a:pt x="15621" y="1285"/>
                </a:lnTo>
                <a:lnTo>
                  <a:pt x="15751" y="1453"/>
                </a:lnTo>
                <a:lnTo>
                  <a:pt x="15863" y="1546"/>
                </a:lnTo>
                <a:lnTo>
                  <a:pt x="15900" y="1565"/>
                </a:lnTo>
                <a:lnTo>
                  <a:pt x="15918" y="1565"/>
                </a:lnTo>
                <a:lnTo>
                  <a:pt x="15956" y="1509"/>
                </a:lnTo>
                <a:lnTo>
                  <a:pt x="15956" y="1434"/>
                </a:lnTo>
                <a:lnTo>
                  <a:pt x="15956" y="1360"/>
                </a:lnTo>
                <a:lnTo>
                  <a:pt x="15918" y="1267"/>
                </a:lnTo>
                <a:lnTo>
                  <a:pt x="15807" y="1062"/>
                </a:lnTo>
                <a:lnTo>
                  <a:pt x="15658" y="838"/>
                </a:lnTo>
                <a:lnTo>
                  <a:pt x="15490" y="615"/>
                </a:lnTo>
                <a:lnTo>
                  <a:pt x="15323" y="429"/>
                </a:lnTo>
                <a:lnTo>
                  <a:pt x="15081" y="168"/>
                </a:lnTo>
                <a:close/>
                <a:moveTo>
                  <a:pt x="61793" y="168"/>
                </a:moveTo>
                <a:lnTo>
                  <a:pt x="61737" y="187"/>
                </a:lnTo>
                <a:lnTo>
                  <a:pt x="61626" y="261"/>
                </a:lnTo>
                <a:lnTo>
                  <a:pt x="61514" y="354"/>
                </a:lnTo>
                <a:lnTo>
                  <a:pt x="61421" y="485"/>
                </a:lnTo>
                <a:lnTo>
                  <a:pt x="61328" y="615"/>
                </a:lnTo>
                <a:lnTo>
                  <a:pt x="61198" y="913"/>
                </a:lnTo>
                <a:lnTo>
                  <a:pt x="61104" y="1174"/>
                </a:lnTo>
                <a:lnTo>
                  <a:pt x="60881" y="932"/>
                </a:lnTo>
                <a:lnTo>
                  <a:pt x="60676" y="652"/>
                </a:lnTo>
                <a:lnTo>
                  <a:pt x="60490" y="429"/>
                </a:lnTo>
                <a:lnTo>
                  <a:pt x="60378" y="299"/>
                </a:lnTo>
                <a:lnTo>
                  <a:pt x="60341" y="261"/>
                </a:lnTo>
                <a:lnTo>
                  <a:pt x="60323" y="261"/>
                </a:lnTo>
                <a:lnTo>
                  <a:pt x="60323" y="336"/>
                </a:lnTo>
                <a:lnTo>
                  <a:pt x="60341" y="410"/>
                </a:lnTo>
                <a:lnTo>
                  <a:pt x="60397" y="615"/>
                </a:lnTo>
                <a:lnTo>
                  <a:pt x="60490" y="838"/>
                </a:lnTo>
                <a:lnTo>
                  <a:pt x="60602" y="1062"/>
                </a:lnTo>
                <a:lnTo>
                  <a:pt x="60751" y="1267"/>
                </a:lnTo>
                <a:lnTo>
                  <a:pt x="60900" y="1434"/>
                </a:lnTo>
                <a:lnTo>
                  <a:pt x="60974" y="1490"/>
                </a:lnTo>
                <a:lnTo>
                  <a:pt x="61049" y="1546"/>
                </a:lnTo>
                <a:lnTo>
                  <a:pt x="61123" y="1565"/>
                </a:lnTo>
                <a:lnTo>
                  <a:pt x="61198" y="1565"/>
                </a:lnTo>
                <a:lnTo>
                  <a:pt x="61253" y="1527"/>
                </a:lnTo>
                <a:lnTo>
                  <a:pt x="61309" y="1434"/>
                </a:lnTo>
                <a:lnTo>
                  <a:pt x="61440" y="1192"/>
                </a:lnTo>
                <a:lnTo>
                  <a:pt x="61551" y="913"/>
                </a:lnTo>
                <a:lnTo>
                  <a:pt x="61626" y="745"/>
                </a:lnTo>
                <a:lnTo>
                  <a:pt x="61700" y="634"/>
                </a:lnTo>
                <a:lnTo>
                  <a:pt x="61812" y="392"/>
                </a:lnTo>
                <a:lnTo>
                  <a:pt x="61849" y="280"/>
                </a:lnTo>
                <a:lnTo>
                  <a:pt x="61868" y="205"/>
                </a:lnTo>
                <a:lnTo>
                  <a:pt x="61849" y="168"/>
                </a:lnTo>
                <a:close/>
                <a:moveTo>
                  <a:pt x="62855" y="168"/>
                </a:moveTo>
                <a:lnTo>
                  <a:pt x="62799" y="187"/>
                </a:lnTo>
                <a:lnTo>
                  <a:pt x="62743" y="224"/>
                </a:lnTo>
                <a:lnTo>
                  <a:pt x="62687" y="280"/>
                </a:lnTo>
                <a:lnTo>
                  <a:pt x="62575" y="392"/>
                </a:lnTo>
                <a:lnTo>
                  <a:pt x="62501" y="522"/>
                </a:lnTo>
                <a:lnTo>
                  <a:pt x="62352" y="801"/>
                </a:lnTo>
                <a:lnTo>
                  <a:pt x="62240" y="1006"/>
                </a:lnTo>
                <a:lnTo>
                  <a:pt x="62203" y="1118"/>
                </a:lnTo>
                <a:lnTo>
                  <a:pt x="62184" y="1211"/>
                </a:lnTo>
                <a:lnTo>
                  <a:pt x="62184" y="1322"/>
                </a:lnTo>
                <a:lnTo>
                  <a:pt x="62184" y="1360"/>
                </a:lnTo>
                <a:lnTo>
                  <a:pt x="62203" y="1378"/>
                </a:lnTo>
                <a:lnTo>
                  <a:pt x="62222" y="1378"/>
                </a:lnTo>
                <a:lnTo>
                  <a:pt x="62259" y="1360"/>
                </a:lnTo>
                <a:lnTo>
                  <a:pt x="62389" y="1155"/>
                </a:lnTo>
                <a:lnTo>
                  <a:pt x="62557" y="857"/>
                </a:lnTo>
                <a:lnTo>
                  <a:pt x="62724" y="578"/>
                </a:lnTo>
                <a:lnTo>
                  <a:pt x="62799" y="485"/>
                </a:lnTo>
                <a:lnTo>
                  <a:pt x="62873" y="429"/>
                </a:lnTo>
                <a:lnTo>
                  <a:pt x="62892" y="429"/>
                </a:lnTo>
                <a:lnTo>
                  <a:pt x="62910" y="466"/>
                </a:lnTo>
                <a:lnTo>
                  <a:pt x="62985" y="559"/>
                </a:lnTo>
                <a:lnTo>
                  <a:pt x="63171" y="894"/>
                </a:lnTo>
                <a:lnTo>
                  <a:pt x="63357" y="1248"/>
                </a:lnTo>
                <a:lnTo>
                  <a:pt x="63469" y="1434"/>
                </a:lnTo>
                <a:lnTo>
                  <a:pt x="63562" y="1527"/>
                </a:lnTo>
                <a:lnTo>
                  <a:pt x="63618" y="1546"/>
                </a:lnTo>
                <a:lnTo>
                  <a:pt x="63655" y="1565"/>
                </a:lnTo>
                <a:lnTo>
                  <a:pt x="63674" y="1546"/>
                </a:lnTo>
                <a:lnTo>
                  <a:pt x="63692" y="1509"/>
                </a:lnTo>
                <a:lnTo>
                  <a:pt x="63711" y="1453"/>
                </a:lnTo>
                <a:lnTo>
                  <a:pt x="63711" y="1378"/>
                </a:lnTo>
                <a:lnTo>
                  <a:pt x="63692" y="1285"/>
                </a:lnTo>
                <a:lnTo>
                  <a:pt x="63655" y="1192"/>
                </a:lnTo>
                <a:lnTo>
                  <a:pt x="63543" y="1006"/>
                </a:lnTo>
                <a:lnTo>
                  <a:pt x="63413" y="838"/>
                </a:lnTo>
                <a:lnTo>
                  <a:pt x="63320" y="671"/>
                </a:lnTo>
                <a:lnTo>
                  <a:pt x="63208" y="466"/>
                </a:lnTo>
                <a:lnTo>
                  <a:pt x="63134" y="354"/>
                </a:lnTo>
                <a:lnTo>
                  <a:pt x="63059" y="261"/>
                </a:lnTo>
                <a:lnTo>
                  <a:pt x="62985" y="205"/>
                </a:lnTo>
                <a:lnTo>
                  <a:pt x="62948" y="187"/>
                </a:lnTo>
                <a:lnTo>
                  <a:pt x="62892" y="168"/>
                </a:lnTo>
                <a:close/>
                <a:moveTo>
                  <a:pt x="77712" y="168"/>
                </a:moveTo>
                <a:lnTo>
                  <a:pt x="77656" y="187"/>
                </a:lnTo>
                <a:lnTo>
                  <a:pt x="77563" y="224"/>
                </a:lnTo>
                <a:lnTo>
                  <a:pt x="77451" y="317"/>
                </a:lnTo>
                <a:lnTo>
                  <a:pt x="77358" y="410"/>
                </a:lnTo>
                <a:lnTo>
                  <a:pt x="77190" y="652"/>
                </a:lnTo>
                <a:lnTo>
                  <a:pt x="77060" y="857"/>
                </a:lnTo>
                <a:lnTo>
                  <a:pt x="76948" y="1025"/>
                </a:lnTo>
                <a:lnTo>
                  <a:pt x="76818" y="1304"/>
                </a:lnTo>
                <a:lnTo>
                  <a:pt x="76781" y="1416"/>
                </a:lnTo>
                <a:lnTo>
                  <a:pt x="76781" y="1509"/>
                </a:lnTo>
                <a:lnTo>
                  <a:pt x="76781" y="1546"/>
                </a:lnTo>
                <a:lnTo>
                  <a:pt x="76818" y="1565"/>
                </a:lnTo>
                <a:lnTo>
                  <a:pt x="76874" y="1565"/>
                </a:lnTo>
                <a:lnTo>
                  <a:pt x="76930" y="1546"/>
                </a:lnTo>
                <a:lnTo>
                  <a:pt x="76967" y="1509"/>
                </a:lnTo>
                <a:lnTo>
                  <a:pt x="77023" y="1453"/>
                </a:lnTo>
                <a:lnTo>
                  <a:pt x="77116" y="1267"/>
                </a:lnTo>
                <a:lnTo>
                  <a:pt x="77284" y="950"/>
                </a:lnTo>
                <a:lnTo>
                  <a:pt x="77470" y="671"/>
                </a:lnTo>
                <a:lnTo>
                  <a:pt x="77693" y="410"/>
                </a:lnTo>
                <a:lnTo>
                  <a:pt x="77991" y="745"/>
                </a:lnTo>
                <a:lnTo>
                  <a:pt x="78289" y="1080"/>
                </a:lnTo>
                <a:lnTo>
                  <a:pt x="78382" y="1155"/>
                </a:lnTo>
                <a:lnTo>
                  <a:pt x="78531" y="1267"/>
                </a:lnTo>
                <a:lnTo>
                  <a:pt x="78643" y="1341"/>
                </a:lnTo>
                <a:lnTo>
                  <a:pt x="78661" y="1341"/>
                </a:lnTo>
                <a:lnTo>
                  <a:pt x="78661" y="1322"/>
                </a:lnTo>
                <a:lnTo>
                  <a:pt x="78643" y="1267"/>
                </a:lnTo>
                <a:lnTo>
                  <a:pt x="78457" y="969"/>
                </a:lnTo>
                <a:lnTo>
                  <a:pt x="78233" y="689"/>
                </a:lnTo>
                <a:lnTo>
                  <a:pt x="78010" y="410"/>
                </a:lnTo>
                <a:lnTo>
                  <a:pt x="77879" y="261"/>
                </a:lnTo>
                <a:lnTo>
                  <a:pt x="77823" y="205"/>
                </a:lnTo>
                <a:lnTo>
                  <a:pt x="77768" y="168"/>
                </a:lnTo>
                <a:close/>
                <a:moveTo>
                  <a:pt x="37218" y="317"/>
                </a:moveTo>
                <a:lnTo>
                  <a:pt x="37143" y="354"/>
                </a:lnTo>
                <a:lnTo>
                  <a:pt x="37069" y="429"/>
                </a:lnTo>
                <a:lnTo>
                  <a:pt x="36957" y="559"/>
                </a:lnTo>
                <a:lnTo>
                  <a:pt x="36715" y="783"/>
                </a:lnTo>
                <a:lnTo>
                  <a:pt x="36603" y="913"/>
                </a:lnTo>
                <a:lnTo>
                  <a:pt x="36529" y="1062"/>
                </a:lnTo>
                <a:lnTo>
                  <a:pt x="36491" y="1118"/>
                </a:lnTo>
                <a:lnTo>
                  <a:pt x="36454" y="1248"/>
                </a:lnTo>
                <a:lnTo>
                  <a:pt x="36454" y="1304"/>
                </a:lnTo>
                <a:lnTo>
                  <a:pt x="36454" y="1341"/>
                </a:lnTo>
                <a:lnTo>
                  <a:pt x="36491" y="1341"/>
                </a:lnTo>
                <a:lnTo>
                  <a:pt x="36566" y="1285"/>
                </a:lnTo>
                <a:lnTo>
                  <a:pt x="36733" y="1136"/>
                </a:lnTo>
                <a:lnTo>
                  <a:pt x="36901" y="987"/>
                </a:lnTo>
                <a:lnTo>
                  <a:pt x="37218" y="652"/>
                </a:lnTo>
                <a:lnTo>
                  <a:pt x="37273" y="876"/>
                </a:lnTo>
                <a:lnTo>
                  <a:pt x="37404" y="1211"/>
                </a:lnTo>
                <a:lnTo>
                  <a:pt x="37478" y="1360"/>
                </a:lnTo>
                <a:lnTo>
                  <a:pt x="37571" y="1490"/>
                </a:lnTo>
                <a:lnTo>
                  <a:pt x="37608" y="1546"/>
                </a:lnTo>
                <a:lnTo>
                  <a:pt x="37664" y="1583"/>
                </a:lnTo>
                <a:lnTo>
                  <a:pt x="37757" y="1583"/>
                </a:lnTo>
                <a:lnTo>
                  <a:pt x="37795" y="1565"/>
                </a:lnTo>
                <a:lnTo>
                  <a:pt x="37832" y="1527"/>
                </a:lnTo>
                <a:lnTo>
                  <a:pt x="37832" y="1490"/>
                </a:lnTo>
                <a:lnTo>
                  <a:pt x="37832" y="1434"/>
                </a:lnTo>
                <a:lnTo>
                  <a:pt x="37813" y="1304"/>
                </a:lnTo>
                <a:lnTo>
                  <a:pt x="37757" y="1155"/>
                </a:lnTo>
                <a:lnTo>
                  <a:pt x="37608" y="876"/>
                </a:lnTo>
                <a:lnTo>
                  <a:pt x="37497" y="671"/>
                </a:lnTo>
                <a:lnTo>
                  <a:pt x="37385" y="410"/>
                </a:lnTo>
                <a:lnTo>
                  <a:pt x="37329" y="354"/>
                </a:lnTo>
                <a:lnTo>
                  <a:pt x="37292" y="317"/>
                </a:lnTo>
                <a:close/>
                <a:moveTo>
                  <a:pt x="66727" y="373"/>
                </a:moveTo>
                <a:lnTo>
                  <a:pt x="66634" y="410"/>
                </a:lnTo>
                <a:lnTo>
                  <a:pt x="66541" y="466"/>
                </a:lnTo>
                <a:lnTo>
                  <a:pt x="66448" y="559"/>
                </a:lnTo>
                <a:lnTo>
                  <a:pt x="66355" y="652"/>
                </a:lnTo>
                <a:lnTo>
                  <a:pt x="66280" y="783"/>
                </a:lnTo>
                <a:lnTo>
                  <a:pt x="66131" y="1043"/>
                </a:lnTo>
                <a:lnTo>
                  <a:pt x="66020" y="1304"/>
                </a:lnTo>
                <a:lnTo>
                  <a:pt x="65945" y="1490"/>
                </a:lnTo>
                <a:lnTo>
                  <a:pt x="65945" y="1565"/>
                </a:lnTo>
                <a:lnTo>
                  <a:pt x="65964" y="1583"/>
                </a:lnTo>
                <a:lnTo>
                  <a:pt x="66020" y="1583"/>
                </a:lnTo>
                <a:lnTo>
                  <a:pt x="66094" y="1509"/>
                </a:lnTo>
                <a:lnTo>
                  <a:pt x="66243" y="1304"/>
                </a:lnTo>
                <a:lnTo>
                  <a:pt x="66485" y="913"/>
                </a:lnTo>
                <a:lnTo>
                  <a:pt x="66597" y="764"/>
                </a:lnTo>
                <a:lnTo>
                  <a:pt x="66634" y="727"/>
                </a:lnTo>
                <a:lnTo>
                  <a:pt x="66671" y="689"/>
                </a:lnTo>
                <a:lnTo>
                  <a:pt x="66709" y="689"/>
                </a:lnTo>
                <a:lnTo>
                  <a:pt x="66746" y="708"/>
                </a:lnTo>
                <a:lnTo>
                  <a:pt x="66783" y="745"/>
                </a:lnTo>
                <a:lnTo>
                  <a:pt x="66839" y="820"/>
                </a:lnTo>
                <a:lnTo>
                  <a:pt x="66895" y="987"/>
                </a:lnTo>
                <a:lnTo>
                  <a:pt x="67006" y="1248"/>
                </a:lnTo>
                <a:lnTo>
                  <a:pt x="67062" y="1378"/>
                </a:lnTo>
                <a:lnTo>
                  <a:pt x="67137" y="1471"/>
                </a:lnTo>
                <a:lnTo>
                  <a:pt x="67174" y="1490"/>
                </a:lnTo>
                <a:lnTo>
                  <a:pt x="67211" y="1509"/>
                </a:lnTo>
                <a:lnTo>
                  <a:pt x="67248" y="1509"/>
                </a:lnTo>
                <a:lnTo>
                  <a:pt x="67286" y="1490"/>
                </a:lnTo>
                <a:lnTo>
                  <a:pt x="67304" y="1453"/>
                </a:lnTo>
                <a:lnTo>
                  <a:pt x="67323" y="1416"/>
                </a:lnTo>
                <a:lnTo>
                  <a:pt x="67304" y="1304"/>
                </a:lnTo>
                <a:lnTo>
                  <a:pt x="67267" y="1174"/>
                </a:lnTo>
                <a:lnTo>
                  <a:pt x="67211" y="1025"/>
                </a:lnTo>
                <a:lnTo>
                  <a:pt x="67081" y="745"/>
                </a:lnTo>
                <a:lnTo>
                  <a:pt x="66969" y="559"/>
                </a:lnTo>
                <a:lnTo>
                  <a:pt x="66895" y="447"/>
                </a:lnTo>
                <a:lnTo>
                  <a:pt x="66820" y="392"/>
                </a:lnTo>
                <a:lnTo>
                  <a:pt x="66727" y="373"/>
                </a:lnTo>
                <a:close/>
                <a:moveTo>
                  <a:pt x="88566" y="317"/>
                </a:moveTo>
                <a:lnTo>
                  <a:pt x="88510" y="354"/>
                </a:lnTo>
                <a:lnTo>
                  <a:pt x="88454" y="392"/>
                </a:lnTo>
                <a:lnTo>
                  <a:pt x="88343" y="503"/>
                </a:lnTo>
                <a:lnTo>
                  <a:pt x="88212" y="671"/>
                </a:lnTo>
                <a:lnTo>
                  <a:pt x="88082" y="838"/>
                </a:lnTo>
                <a:lnTo>
                  <a:pt x="87989" y="1006"/>
                </a:lnTo>
                <a:lnTo>
                  <a:pt x="87914" y="1136"/>
                </a:lnTo>
                <a:lnTo>
                  <a:pt x="87896" y="1229"/>
                </a:lnTo>
                <a:lnTo>
                  <a:pt x="87914" y="1304"/>
                </a:lnTo>
                <a:lnTo>
                  <a:pt x="87933" y="1341"/>
                </a:lnTo>
                <a:lnTo>
                  <a:pt x="87970" y="1360"/>
                </a:lnTo>
                <a:lnTo>
                  <a:pt x="88008" y="1341"/>
                </a:lnTo>
                <a:lnTo>
                  <a:pt x="88063" y="1322"/>
                </a:lnTo>
                <a:lnTo>
                  <a:pt x="88101" y="1285"/>
                </a:lnTo>
                <a:lnTo>
                  <a:pt x="88212" y="1155"/>
                </a:lnTo>
                <a:lnTo>
                  <a:pt x="88436" y="857"/>
                </a:lnTo>
                <a:lnTo>
                  <a:pt x="88566" y="634"/>
                </a:lnTo>
                <a:lnTo>
                  <a:pt x="88771" y="876"/>
                </a:lnTo>
                <a:lnTo>
                  <a:pt x="89087" y="1229"/>
                </a:lnTo>
                <a:lnTo>
                  <a:pt x="89255" y="1397"/>
                </a:lnTo>
                <a:lnTo>
                  <a:pt x="89404" y="1527"/>
                </a:lnTo>
                <a:lnTo>
                  <a:pt x="89478" y="1565"/>
                </a:lnTo>
                <a:lnTo>
                  <a:pt x="89553" y="1583"/>
                </a:lnTo>
                <a:lnTo>
                  <a:pt x="89609" y="1583"/>
                </a:lnTo>
                <a:lnTo>
                  <a:pt x="89646" y="1565"/>
                </a:lnTo>
                <a:lnTo>
                  <a:pt x="89665" y="1527"/>
                </a:lnTo>
                <a:lnTo>
                  <a:pt x="89646" y="1471"/>
                </a:lnTo>
                <a:lnTo>
                  <a:pt x="89553" y="1322"/>
                </a:lnTo>
                <a:lnTo>
                  <a:pt x="89423" y="1136"/>
                </a:lnTo>
                <a:lnTo>
                  <a:pt x="89236" y="932"/>
                </a:lnTo>
                <a:lnTo>
                  <a:pt x="88864" y="559"/>
                </a:lnTo>
                <a:lnTo>
                  <a:pt x="88641" y="336"/>
                </a:lnTo>
                <a:lnTo>
                  <a:pt x="88603" y="317"/>
                </a:lnTo>
                <a:close/>
                <a:moveTo>
                  <a:pt x="90037" y="261"/>
                </a:moveTo>
                <a:lnTo>
                  <a:pt x="90000" y="280"/>
                </a:lnTo>
                <a:lnTo>
                  <a:pt x="89962" y="317"/>
                </a:lnTo>
                <a:lnTo>
                  <a:pt x="89962" y="373"/>
                </a:lnTo>
                <a:lnTo>
                  <a:pt x="89962" y="429"/>
                </a:lnTo>
                <a:lnTo>
                  <a:pt x="89981" y="522"/>
                </a:lnTo>
                <a:lnTo>
                  <a:pt x="90056" y="708"/>
                </a:lnTo>
                <a:lnTo>
                  <a:pt x="90149" y="894"/>
                </a:lnTo>
                <a:lnTo>
                  <a:pt x="90391" y="1285"/>
                </a:lnTo>
                <a:lnTo>
                  <a:pt x="90540" y="1527"/>
                </a:lnTo>
                <a:lnTo>
                  <a:pt x="90595" y="1565"/>
                </a:lnTo>
                <a:lnTo>
                  <a:pt x="90633" y="1583"/>
                </a:lnTo>
                <a:lnTo>
                  <a:pt x="90689" y="1565"/>
                </a:lnTo>
                <a:lnTo>
                  <a:pt x="90744" y="1527"/>
                </a:lnTo>
                <a:lnTo>
                  <a:pt x="90856" y="1416"/>
                </a:lnTo>
                <a:lnTo>
                  <a:pt x="90986" y="1248"/>
                </a:lnTo>
                <a:lnTo>
                  <a:pt x="91098" y="1043"/>
                </a:lnTo>
                <a:lnTo>
                  <a:pt x="91173" y="857"/>
                </a:lnTo>
                <a:lnTo>
                  <a:pt x="91247" y="689"/>
                </a:lnTo>
                <a:lnTo>
                  <a:pt x="91266" y="596"/>
                </a:lnTo>
                <a:lnTo>
                  <a:pt x="91247" y="447"/>
                </a:lnTo>
                <a:lnTo>
                  <a:pt x="91229" y="410"/>
                </a:lnTo>
                <a:lnTo>
                  <a:pt x="91210" y="392"/>
                </a:lnTo>
                <a:lnTo>
                  <a:pt x="91191" y="410"/>
                </a:lnTo>
                <a:lnTo>
                  <a:pt x="91154" y="447"/>
                </a:lnTo>
                <a:lnTo>
                  <a:pt x="91080" y="559"/>
                </a:lnTo>
                <a:lnTo>
                  <a:pt x="90968" y="727"/>
                </a:lnTo>
                <a:lnTo>
                  <a:pt x="90875" y="894"/>
                </a:lnTo>
                <a:lnTo>
                  <a:pt x="90782" y="1080"/>
                </a:lnTo>
                <a:lnTo>
                  <a:pt x="90670" y="1248"/>
                </a:lnTo>
                <a:lnTo>
                  <a:pt x="90558" y="1006"/>
                </a:lnTo>
                <a:lnTo>
                  <a:pt x="90372" y="634"/>
                </a:lnTo>
                <a:lnTo>
                  <a:pt x="90279" y="466"/>
                </a:lnTo>
                <a:lnTo>
                  <a:pt x="90167" y="336"/>
                </a:lnTo>
                <a:lnTo>
                  <a:pt x="90130" y="280"/>
                </a:lnTo>
                <a:lnTo>
                  <a:pt x="90074" y="261"/>
                </a:lnTo>
                <a:close/>
                <a:moveTo>
                  <a:pt x="22342" y="261"/>
                </a:moveTo>
                <a:lnTo>
                  <a:pt x="22304" y="280"/>
                </a:lnTo>
                <a:lnTo>
                  <a:pt x="22230" y="317"/>
                </a:lnTo>
                <a:lnTo>
                  <a:pt x="22155" y="392"/>
                </a:lnTo>
                <a:lnTo>
                  <a:pt x="22081" y="485"/>
                </a:lnTo>
                <a:lnTo>
                  <a:pt x="21932" y="689"/>
                </a:lnTo>
                <a:lnTo>
                  <a:pt x="21839" y="838"/>
                </a:lnTo>
                <a:lnTo>
                  <a:pt x="21765" y="969"/>
                </a:lnTo>
                <a:lnTo>
                  <a:pt x="21671" y="1136"/>
                </a:lnTo>
                <a:lnTo>
                  <a:pt x="21634" y="1211"/>
                </a:lnTo>
                <a:lnTo>
                  <a:pt x="21634" y="1285"/>
                </a:lnTo>
                <a:lnTo>
                  <a:pt x="21634" y="1304"/>
                </a:lnTo>
                <a:lnTo>
                  <a:pt x="21653" y="1322"/>
                </a:lnTo>
                <a:lnTo>
                  <a:pt x="21690" y="1341"/>
                </a:lnTo>
                <a:lnTo>
                  <a:pt x="21727" y="1341"/>
                </a:lnTo>
                <a:lnTo>
                  <a:pt x="21802" y="1322"/>
                </a:lnTo>
                <a:lnTo>
                  <a:pt x="21895" y="1248"/>
                </a:lnTo>
                <a:lnTo>
                  <a:pt x="21969" y="1155"/>
                </a:lnTo>
                <a:lnTo>
                  <a:pt x="22062" y="1043"/>
                </a:lnTo>
                <a:lnTo>
                  <a:pt x="22230" y="820"/>
                </a:lnTo>
                <a:lnTo>
                  <a:pt x="22323" y="671"/>
                </a:lnTo>
                <a:lnTo>
                  <a:pt x="22453" y="876"/>
                </a:lnTo>
                <a:lnTo>
                  <a:pt x="22602" y="1174"/>
                </a:lnTo>
                <a:lnTo>
                  <a:pt x="22695" y="1322"/>
                </a:lnTo>
                <a:lnTo>
                  <a:pt x="22807" y="1453"/>
                </a:lnTo>
                <a:lnTo>
                  <a:pt x="22900" y="1546"/>
                </a:lnTo>
                <a:lnTo>
                  <a:pt x="22937" y="1583"/>
                </a:lnTo>
                <a:lnTo>
                  <a:pt x="22993" y="1602"/>
                </a:lnTo>
                <a:lnTo>
                  <a:pt x="23086" y="1602"/>
                </a:lnTo>
                <a:lnTo>
                  <a:pt x="23105" y="1565"/>
                </a:lnTo>
                <a:lnTo>
                  <a:pt x="23124" y="1527"/>
                </a:lnTo>
                <a:lnTo>
                  <a:pt x="23105" y="1434"/>
                </a:lnTo>
                <a:lnTo>
                  <a:pt x="23068" y="1322"/>
                </a:lnTo>
                <a:lnTo>
                  <a:pt x="22937" y="1080"/>
                </a:lnTo>
                <a:lnTo>
                  <a:pt x="22844" y="932"/>
                </a:lnTo>
                <a:lnTo>
                  <a:pt x="22640" y="559"/>
                </a:lnTo>
                <a:lnTo>
                  <a:pt x="22528" y="373"/>
                </a:lnTo>
                <a:lnTo>
                  <a:pt x="22453" y="317"/>
                </a:lnTo>
                <a:lnTo>
                  <a:pt x="22398" y="280"/>
                </a:lnTo>
                <a:lnTo>
                  <a:pt x="22342" y="261"/>
                </a:lnTo>
                <a:close/>
                <a:moveTo>
                  <a:pt x="23459" y="299"/>
                </a:moveTo>
                <a:lnTo>
                  <a:pt x="23422" y="317"/>
                </a:lnTo>
                <a:lnTo>
                  <a:pt x="23403" y="317"/>
                </a:lnTo>
                <a:lnTo>
                  <a:pt x="23384" y="354"/>
                </a:lnTo>
                <a:lnTo>
                  <a:pt x="23366" y="410"/>
                </a:lnTo>
                <a:lnTo>
                  <a:pt x="23366" y="485"/>
                </a:lnTo>
                <a:lnTo>
                  <a:pt x="23403" y="596"/>
                </a:lnTo>
                <a:lnTo>
                  <a:pt x="23552" y="857"/>
                </a:lnTo>
                <a:lnTo>
                  <a:pt x="23738" y="1118"/>
                </a:lnTo>
                <a:lnTo>
                  <a:pt x="23850" y="1285"/>
                </a:lnTo>
                <a:lnTo>
                  <a:pt x="23961" y="1434"/>
                </a:lnTo>
                <a:lnTo>
                  <a:pt x="24017" y="1509"/>
                </a:lnTo>
                <a:lnTo>
                  <a:pt x="24092" y="1546"/>
                </a:lnTo>
                <a:lnTo>
                  <a:pt x="24166" y="1583"/>
                </a:lnTo>
                <a:lnTo>
                  <a:pt x="24241" y="1602"/>
                </a:lnTo>
                <a:lnTo>
                  <a:pt x="24315" y="1583"/>
                </a:lnTo>
                <a:lnTo>
                  <a:pt x="24408" y="1546"/>
                </a:lnTo>
                <a:lnTo>
                  <a:pt x="24464" y="1490"/>
                </a:lnTo>
                <a:lnTo>
                  <a:pt x="24520" y="1416"/>
                </a:lnTo>
                <a:lnTo>
                  <a:pt x="24594" y="1229"/>
                </a:lnTo>
                <a:lnTo>
                  <a:pt x="24650" y="1043"/>
                </a:lnTo>
                <a:lnTo>
                  <a:pt x="24706" y="876"/>
                </a:lnTo>
                <a:lnTo>
                  <a:pt x="24799" y="764"/>
                </a:lnTo>
                <a:lnTo>
                  <a:pt x="24948" y="559"/>
                </a:lnTo>
                <a:lnTo>
                  <a:pt x="25004" y="466"/>
                </a:lnTo>
                <a:lnTo>
                  <a:pt x="25060" y="373"/>
                </a:lnTo>
                <a:lnTo>
                  <a:pt x="25060" y="317"/>
                </a:lnTo>
                <a:lnTo>
                  <a:pt x="25041" y="299"/>
                </a:lnTo>
                <a:lnTo>
                  <a:pt x="24930" y="299"/>
                </a:lnTo>
                <a:lnTo>
                  <a:pt x="24855" y="317"/>
                </a:lnTo>
                <a:lnTo>
                  <a:pt x="24781" y="354"/>
                </a:lnTo>
                <a:lnTo>
                  <a:pt x="24706" y="410"/>
                </a:lnTo>
                <a:lnTo>
                  <a:pt x="24594" y="522"/>
                </a:lnTo>
                <a:lnTo>
                  <a:pt x="24501" y="671"/>
                </a:lnTo>
                <a:lnTo>
                  <a:pt x="24464" y="801"/>
                </a:lnTo>
                <a:lnTo>
                  <a:pt x="24408" y="987"/>
                </a:lnTo>
                <a:lnTo>
                  <a:pt x="24352" y="1136"/>
                </a:lnTo>
                <a:lnTo>
                  <a:pt x="24315" y="1211"/>
                </a:lnTo>
                <a:lnTo>
                  <a:pt x="24278" y="1248"/>
                </a:lnTo>
                <a:lnTo>
                  <a:pt x="24203" y="1248"/>
                </a:lnTo>
                <a:lnTo>
                  <a:pt x="24129" y="1229"/>
                </a:lnTo>
                <a:lnTo>
                  <a:pt x="24055" y="1155"/>
                </a:lnTo>
                <a:lnTo>
                  <a:pt x="23999" y="1080"/>
                </a:lnTo>
                <a:lnTo>
                  <a:pt x="23887" y="894"/>
                </a:lnTo>
                <a:lnTo>
                  <a:pt x="23813" y="745"/>
                </a:lnTo>
                <a:lnTo>
                  <a:pt x="23719" y="596"/>
                </a:lnTo>
                <a:lnTo>
                  <a:pt x="23589" y="410"/>
                </a:lnTo>
                <a:lnTo>
                  <a:pt x="23515" y="336"/>
                </a:lnTo>
                <a:lnTo>
                  <a:pt x="23459" y="299"/>
                </a:lnTo>
                <a:close/>
                <a:moveTo>
                  <a:pt x="74063" y="224"/>
                </a:moveTo>
                <a:lnTo>
                  <a:pt x="74025" y="243"/>
                </a:lnTo>
                <a:lnTo>
                  <a:pt x="73988" y="261"/>
                </a:lnTo>
                <a:lnTo>
                  <a:pt x="73914" y="354"/>
                </a:lnTo>
                <a:lnTo>
                  <a:pt x="73821" y="503"/>
                </a:lnTo>
                <a:lnTo>
                  <a:pt x="73728" y="652"/>
                </a:lnTo>
                <a:lnTo>
                  <a:pt x="73541" y="969"/>
                </a:lnTo>
                <a:lnTo>
                  <a:pt x="73430" y="1174"/>
                </a:lnTo>
                <a:lnTo>
                  <a:pt x="73337" y="1360"/>
                </a:lnTo>
                <a:lnTo>
                  <a:pt x="73299" y="1453"/>
                </a:lnTo>
                <a:lnTo>
                  <a:pt x="73281" y="1546"/>
                </a:lnTo>
                <a:lnTo>
                  <a:pt x="73281" y="1602"/>
                </a:lnTo>
                <a:lnTo>
                  <a:pt x="73299" y="1620"/>
                </a:lnTo>
                <a:lnTo>
                  <a:pt x="73318" y="1620"/>
                </a:lnTo>
                <a:lnTo>
                  <a:pt x="73392" y="1602"/>
                </a:lnTo>
                <a:lnTo>
                  <a:pt x="73504" y="1509"/>
                </a:lnTo>
                <a:lnTo>
                  <a:pt x="73597" y="1416"/>
                </a:lnTo>
                <a:lnTo>
                  <a:pt x="73672" y="1304"/>
                </a:lnTo>
                <a:lnTo>
                  <a:pt x="73821" y="1080"/>
                </a:lnTo>
                <a:lnTo>
                  <a:pt x="74100" y="634"/>
                </a:lnTo>
                <a:lnTo>
                  <a:pt x="74174" y="857"/>
                </a:lnTo>
                <a:lnTo>
                  <a:pt x="74286" y="1136"/>
                </a:lnTo>
                <a:lnTo>
                  <a:pt x="74342" y="1267"/>
                </a:lnTo>
                <a:lnTo>
                  <a:pt x="74416" y="1397"/>
                </a:lnTo>
                <a:lnTo>
                  <a:pt x="74509" y="1490"/>
                </a:lnTo>
                <a:lnTo>
                  <a:pt x="74603" y="1546"/>
                </a:lnTo>
                <a:lnTo>
                  <a:pt x="74658" y="1565"/>
                </a:lnTo>
                <a:lnTo>
                  <a:pt x="74696" y="1565"/>
                </a:lnTo>
                <a:lnTo>
                  <a:pt x="74733" y="1546"/>
                </a:lnTo>
                <a:lnTo>
                  <a:pt x="74733" y="1527"/>
                </a:lnTo>
                <a:lnTo>
                  <a:pt x="74733" y="1434"/>
                </a:lnTo>
                <a:lnTo>
                  <a:pt x="74696" y="1322"/>
                </a:lnTo>
                <a:lnTo>
                  <a:pt x="74584" y="1099"/>
                </a:lnTo>
                <a:lnTo>
                  <a:pt x="74509" y="950"/>
                </a:lnTo>
                <a:lnTo>
                  <a:pt x="74435" y="727"/>
                </a:lnTo>
                <a:lnTo>
                  <a:pt x="74361" y="485"/>
                </a:lnTo>
                <a:lnTo>
                  <a:pt x="74305" y="373"/>
                </a:lnTo>
                <a:lnTo>
                  <a:pt x="74249" y="280"/>
                </a:lnTo>
                <a:lnTo>
                  <a:pt x="74156" y="224"/>
                </a:lnTo>
                <a:close/>
                <a:moveTo>
                  <a:pt x="47942" y="243"/>
                </a:moveTo>
                <a:lnTo>
                  <a:pt x="47867" y="299"/>
                </a:lnTo>
                <a:lnTo>
                  <a:pt x="47793" y="354"/>
                </a:lnTo>
                <a:lnTo>
                  <a:pt x="47644" y="541"/>
                </a:lnTo>
                <a:lnTo>
                  <a:pt x="47513" y="727"/>
                </a:lnTo>
                <a:lnTo>
                  <a:pt x="47402" y="894"/>
                </a:lnTo>
                <a:lnTo>
                  <a:pt x="47364" y="1006"/>
                </a:lnTo>
                <a:lnTo>
                  <a:pt x="47308" y="1118"/>
                </a:lnTo>
                <a:lnTo>
                  <a:pt x="47290" y="1211"/>
                </a:lnTo>
                <a:lnTo>
                  <a:pt x="47271" y="1304"/>
                </a:lnTo>
                <a:lnTo>
                  <a:pt x="47290" y="1341"/>
                </a:lnTo>
                <a:lnTo>
                  <a:pt x="47308" y="1360"/>
                </a:lnTo>
                <a:lnTo>
                  <a:pt x="47327" y="1360"/>
                </a:lnTo>
                <a:lnTo>
                  <a:pt x="47402" y="1304"/>
                </a:lnTo>
                <a:lnTo>
                  <a:pt x="47513" y="1174"/>
                </a:lnTo>
                <a:lnTo>
                  <a:pt x="47662" y="932"/>
                </a:lnTo>
                <a:lnTo>
                  <a:pt x="47755" y="783"/>
                </a:lnTo>
                <a:lnTo>
                  <a:pt x="47830" y="671"/>
                </a:lnTo>
                <a:lnTo>
                  <a:pt x="47923" y="596"/>
                </a:lnTo>
                <a:lnTo>
                  <a:pt x="47979" y="559"/>
                </a:lnTo>
                <a:lnTo>
                  <a:pt x="48090" y="559"/>
                </a:lnTo>
                <a:lnTo>
                  <a:pt x="48146" y="578"/>
                </a:lnTo>
                <a:lnTo>
                  <a:pt x="48202" y="615"/>
                </a:lnTo>
                <a:lnTo>
                  <a:pt x="48258" y="689"/>
                </a:lnTo>
                <a:lnTo>
                  <a:pt x="48370" y="838"/>
                </a:lnTo>
                <a:lnTo>
                  <a:pt x="48463" y="987"/>
                </a:lnTo>
                <a:lnTo>
                  <a:pt x="48686" y="1322"/>
                </a:lnTo>
                <a:lnTo>
                  <a:pt x="48798" y="1490"/>
                </a:lnTo>
                <a:lnTo>
                  <a:pt x="48872" y="1583"/>
                </a:lnTo>
                <a:lnTo>
                  <a:pt x="48910" y="1620"/>
                </a:lnTo>
                <a:lnTo>
                  <a:pt x="48947" y="1639"/>
                </a:lnTo>
                <a:lnTo>
                  <a:pt x="49021" y="1639"/>
                </a:lnTo>
                <a:lnTo>
                  <a:pt x="49096" y="1620"/>
                </a:lnTo>
                <a:lnTo>
                  <a:pt x="49133" y="1602"/>
                </a:lnTo>
                <a:lnTo>
                  <a:pt x="49152" y="1565"/>
                </a:lnTo>
                <a:lnTo>
                  <a:pt x="49152" y="1527"/>
                </a:lnTo>
                <a:lnTo>
                  <a:pt x="49114" y="1471"/>
                </a:lnTo>
                <a:lnTo>
                  <a:pt x="48910" y="1155"/>
                </a:lnTo>
                <a:lnTo>
                  <a:pt x="48779" y="932"/>
                </a:lnTo>
                <a:lnTo>
                  <a:pt x="48612" y="708"/>
                </a:lnTo>
                <a:lnTo>
                  <a:pt x="48444" y="503"/>
                </a:lnTo>
                <a:lnTo>
                  <a:pt x="48370" y="410"/>
                </a:lnTo>
                <a:lnTo>
                  <a:pt x="48277" y="336"/>
                </a:lnTo>
                <a:lnTo>
                  <a:pt x="48202" y="280"/>
                </a:lnTo>
                <a:lnTo>
                  <a:pt x="48109" y="243"/>
                </a:lnTo>
                <a:close/>
                <a:moveTo>
                  <a:pt x="69222" y="205"/>
                </a:moveTo>
                <a:lnTo>
                  <a:pt x="69166" y="224"/>
                </a:lnTo>
                <a:lnTo>
                  <a:pt x="69054" y="261"/>
                </a:lnTo>
                <a:lnTo>
                  <a:pt x="68961" y="317"/>
                </a:lnTo>
                <a:lnTo>
                  <a:pt x="68887" y="392"/>
                </a:lnTo>
                <a:lnTo>
                  <a:pt x="68812" y="466"/>
                </a:lnTo>
                <a:lnTo>
                  <a:pt x="68757" y="559"/>
                </a:lnTo>
                <a:lnTo>
                  <a:pt x="68701" y="652"/>
                </a:lnTo>
                <a:lnTo>
                  <a:pt x="68626" y="857"/>
                </a:lnTo>
                <a:lnTo>
                  <a:pt x="68589" y="1006"/>
                </a:lnTo>
                <a:lnTo>
                  <a:pt x="68533" y="1174"/>
                </a:lnTo>
                <a:lnTo>
                  <a:pt x="68496" y="1248"/>
                </a:lnTo>
                <a:lnTo>
                  <a:pt x="68459" y="1304"/>
                </a:lnTo>
                <a:lnTo>
                  <a:pt x="68403" y="1341"/>
                </a:lnTo>
                <a:lnTo>
                  <a:pt x="68347" y="1341"/>
                </a:lnTo>
                <a:lnTo>
                  <a:pt x="68291" y="1304"/>
                </a:lnTo>
                <a:lnTo>
                  <a:pt x="68235" y="1229"/>
                </a:lnTo>
                <a:lnTo>
                  <a:pt x="68123" y="1025"/>
                </a:lnTo>
                <a:lnTo>
                  <a:pt x="67993" y="801"/>
                </a:lnTo>
                <a:lnTo>
                  <a:pt x="67919" y="671"/>
                </a:lnTo>
                <a:lnTo>
                  <a:pt x="67788" y="503"/>
                </a:lnTo>
                <a:lnTo>
                  <a:pt x="67714" y="429"/>
                </a:lnTo>
                <a:lnTo>
                  <a:pt x="67677" y="429"/>
                </a:lnTo>
                <a:lnTo>
                  <a:pt x="67677" y="447"/>
                </a:lnTo>
                <a:lnTo>
                  <a:pt x="67658" y="503"/>
                </a:lnTo>
                <a:lnTo>
                  <a:pt x="67695" y="596"/>
                </a:lnTo>
                <a:lnTo>
                  <a:pt x="67733" y="727"/>
                </a:lnTo>
                <a:lnTo>
                  <a:pt x="67844" y="987"/>
                </a:lnTo>
                <a:lnTo>
                  <a:pt x="67937" y="1192"/>
                </a:lnTo>
                <a:lnTo>
                  <a:pt x="68068" y="1416"/>
                </a:lnTo>
                <a:lnTo>
                  <a:pt x="68142" y="1527"/>
                </a:lnTo>
                <a:lnTo>
                  <a:pt x="68235" y="1602"/>
                </a:lnTo>
                <a:lnTo>
                  <a:pt x="68328" y="1658"/>
                </a:lnTo>
                <a:lnTo>
                  <a:pt x="68384" y="1676"/>
                </a:lnTo>
                <a:lnTo>
                  <a:pt x="68440" y="1676"/>
                </a:lnTo>
                <a:lnTo>
                  <a:pt x="68514" y="1658"/>
                </a:lnTo>
                <a:lnTo>
                  <a:pt x="68589" y="1620"/>
                </a:lnTo>
                <a:lnTo>
                  <a:pt x="68645" y="1565"/>
                </a:lnTo>
                <a:lnTo>
                  <a:pt x="68701" y="1490"/>
                </a:lnTo>
                <a:lnTo>
                  <a:pt x="68775" y="1341"/>
                </a:lnTo>
                <a:lnTo>
                  <a:pt x="68831" y="1192"/>
                </a:lnTo>
                <a:lnTo>
                  <a:pt x="68924" y="876"/>
                </a:lnTo>
                <a:lnTo>
                  <a:pt x="68980" y="727"/>
                </a:lnTo>
                <a:lnTo>
                  <a:pt x="69036" y="652"/>
                </a:lnTo>
                <a:lnTo>
                  <a:pt x="69092" y="596"/>
                </a:lnTo>
                <a:lnTo>
                  <a:pt x="69147" y="559"/>
                </a:lnTo>
                <a:lnTo>
                  <a:pt x="69203" y="522"/>
                </a:lnTo>
                <a:lnTo>
                  <a:pt x="69278" y="485"/>
                </a:lnTo>
                <a:lnTo>
                  <a:pt x="69315" y="447"/>
                </a:lnTo>
                <a:lnTo>
                  <a:pt x="69334" y="354"/>
                </a:lnTo>
                <a:lnTo>
                  <a:pt x="69315" y="280"/>
                </a:lnTo>
                <a:lnTo>
                  <a:pt x="69296" y="243"/>
                </a:lnTo>
                <a:lnTo>
                  <a:pt x="69259" y="224"/>
                </a:lnTo>
                <a:lnTo>
                  <a:pt x="69222" y="205"/>
                </a:lnTo>
                <a:close/>
                <a:moveTo>
                  <a:pt x="298" y="1136"/>
                </a:moveTo>
                <a:lnTo>
                  <a:pt x="223" y="1174"/>
                </a:lnTo>
                <a:lnTo>
                  <a:pt x="205" y="1192"/>
                </a:lnTo>
                <a:lnTo>
                  <a:pt x="205" y="1211"/>
                </a:lnTo>
                <a:lnTo>
                  <a:pt x="205" y="1285"/>
                </a:lnTo>
                <a:lnTo>
                  <a:pt x="242" y="1341"/>
                </a:lnTo>
                <a:lnTo>
                  <a:pt x="372" y="1471"/>
                </a:lnTo>
                <a:lnTo>
                  <a:pt x="503" y="1546"/>
                </a:lnTo>
                <a:lnTo>
                  <a:pt x="745" y="1751"/>
                </a:lnTo>
                <a:lnTo>
                  <a:pt x="838" y="1825"/>
                </a:lnTo>
                <a:lnTo>
                  <a:pt x="912" y="1900"/>
                </a:lnTo>
                <a:lnTo>
                  <a:pt x="912" y="1937"/>
                </a:lnTo>
                <a:lnTo>
                  <a:pt x="931" y="1993"/>
                </a:lnTo>
                <a:lnTo>
                  <a:pt x="912" y="2030"/>
                </a:lnTo>
                <a:lnTo>
                  <a:pt x="894" y="2067"/>
                </a:lnTo>
                <a:lnTo>
                  <a:pt x="801" y="2179"/>
                </a:lnTo>
                <a:lnTo>
                  <a:pt x="652" y="2291"/>
                </a:lnTo>
                <a:lnTo>
                  <a:pt x="540" y="2384"/>
                </a:lnTo>
                <a:lnTo>
                  <a:pt x="410" y="2477"/>
                </a:lnTo>
                <a:lnTo>
                  <a:pt x="372" y="2533"/>
                </a:lnTo>
                <a:lnTo>
                  <a:pt x="391" y="2570"/>
                </a:lnTo>
                <a:lnTo>
                  <a:pt x="428" y="2589"/>
                </a:lnTo>
                <a:lnTo>
                  <a:pt x="521" y="2607"/>
                </a:lnTo>
                <a:lnTo>
                  <a:pt x="596" y="2589"/>
                </a:lnTo>
                <a:lnTo>
                  <a:pt x="670" y="2570"/>
                </a:lnTo>
                <a:lnTo>
                  <a:pt x="819" y="2495"/>
                </a:lnTo>
                <a:lnTo>
                  <a:pt x="968" y="2384"/>
                </a:lnTo>
                <a:lnTo>
                  <a:pt x="1080" y="2309"/>
                </a:lnTo>
                <a:lnTo>
                  <a:pt x="1192" y="2179"/>
                </a:lnTo>
                <a:lnTo>
                  <a:pt x="1266" y="2067"/>
                </a:lnTo>
                <a:lnTo>
                  <a:pt x="1285" y="2011"/>
                </a:lnTo>
                <a:lnTo>
                  <a:pt x="1285" y="1956"/>
                </a:lnTo>
                <a:lnTo>
                  <a:pt x="1266" y="1862"/>
                </a:lnTo>
                <a:lnTo>
                  <a:pt x="1192" y="1769"/>
                </a:lnTo>
                <a:lnTo>
                  <a:pt x="1117" y="1676"/>
                </a:lnTo>
                <a:lnTo>
                  <a:pt x="875" y="1471"/>
                </a:lnTo>
                <a:lnTo>
                  <a:pt x="763" y="1378"/>
                </a:lnTo>
                <a:lnTo>
                  <a:pt x="614" y="1248"/>
                </a:lnTo>
                <a:lnTo>
                  <a:pt x="521" y="1192"/>
                </a:lnTo>
                <a:lnTo>
                  <a:pt x="447" y="1155"/>
                </a:lnTo>
                <a:lnTo>
                  <a:pt x="372" y="1136"/>
                </a:lnTo>
                <a:close/>
                <a:moveTo>
                  <a:pt x="92513" y="1174"/>
                </a:moveTo>
                <a:lnTo>
                  <a:pt x="92457" y="1192"/>
                </a:lnTo>
                <a:lnTo>
                  <a:pt x="92364" y="1229"/>
                </a:lnTo>
                <a:lnTo>
                  <a:pt x="92159" y="1397"/>
                </a:lnTo>
                <a:lnTo>
                  <a:pt x="91973" y="1583"/>
                </a:lnTo>
                <a:lnTo>
                  <a:pt x="91843" y="1713"/>
                </a:lnTo>
                <a:lnTo>
                  <a:pt x="91694" y="1844"/>
                </a:lnTo>
                <a:lnTo>
                  <a:pt x="91489" y="2030"/>
                </a:lnTo>
                <a:lnTo>
                  <a:pt x="91415" y="2142"/>
                </a:lnTo>
                <a:lnTo>
                  <a:pt x="91359" y="2235"/>
                </a:lnTo>
                <a:lnTo>
                  <a:pt x="91340" y="2291"/>
                </a:lnTo>
                <a:lnTo>
                  <a:pt x="91340" y="2328"/>
                </a:lnTo>
                <a:lnTo>
                  <a:pt x="91359" y="2365"/>
                </a:lnTo>
                <a:lnTo>
                  <a:pt x="91377" y="2384"/>
                </a:lnTo>
                <a:lnTo>
                  <a:pt x="91564" y="2533"/>
                </a:lnTo>
                <a:lnTo>
                  <a:pt x="91843" y="2737"/>
                </a:lnTo>
                <a:lnTo>
                  <a:pt x="91992" y="2831"/>
                </a:lnTo>
                <a:lnTo>
                  <a:pt x="92122" y="2905"/>
                </a:lnTo>
                <a:lnTo>
                  <a:pt x="92252" y="2942"/>
                </a:lnTo>
                <a:lnTo>
                  <a:pt x="92308" y="2961"/>
                </a:lnTo>
                <a:lnTo>
                  <a:pt x="92346" y="2942"/>
                </a:lnTo>
                <a:lnTo>
                  <a:pt x="92383" y="2924"/>
                </a:lnTo>
                <a:lnTo>
                  <a:pt x="92401" y="2886"/>
                </a:lnTo>
                <a:lnTo>
                  <a:pt x="92383" y="2849"/>
                </a:lnTo>
                <a:lnTo>
                  <a:pt x="92364" y="2793"/>
                </a:lnTo>
                <a:lnTo>
                  <a:pt x="92271" y="2700"/>
                </a:lnTo>
                <a:lnTo>
                  <a:pt x="92141" y="2589"/>
                </a:lnTo>
                <a:lnTo>
                  <a:pt x="91843" y="2384"/>
                </a:lnTo>
                <a:lnTo>
                  <a:pt x="91657" y="2272"/>
                </a:lnTo>
                <a:lnTo>
                  <a:pt x="91899" y="2049"/>
                </a:lnTo>
                <a:lnTo>
                  <a:pt x="92271" y="1695"/>
                </a:lnTo>
                <a:lnTo>
                  <a:pt x="92420" y="1527"/>
                </a:lnTo>
                <a:lnTo>
                  <a:pt x="92532" y="1360"/>
                </a:lnTo>
                <a:lnTo>
                  <a:pt x="92569" y="1304"/>
                </a:lnTo>
                <a:lnTo>
                  <a:pt x="92588" y="1248"/>
                </a:lnTo>
                <a:lnTo>
                  <a:pt x="92569" y="1211"/>
                </a:lnTo>
                <a:lnTo>
                  <a:pt x="92513" y="1174"/>
                </a:lnTo>
                <a:close/>
                <a:moveTo>
                  <a:pt x="91526" y="3333"/>
                </a:moveTo>
                <a:lnTo>
                  <a:pt x="91433" y="3352"/>
                </a:lnTo>
                <a:lnTo>
                  <a:pt x="91415" y="3370"/>
                </a:lnTo>
                <a:lnTo>
                  <a:pt x="91377" y="3389"/>
                </a:lnTo>
                <a:lnTo>
                  <a:pt x="91377" y="3426"/>
                </a:lnTo>
                <a:lnTo>
                  <a:pt x="91377" y="3464"/>
                </a:lnTo>
                <a:lnTo>
                  <a:pt x="91396" y="3482"/>
                </a:lnTo>
                <a:lnTo>
                  <a:pt x="91433" y="3519"/>
                </a:lnTo>
                <a:lnTo>
                  <a:pt x="91545" y="3538"/>
                </a:lnTo>
                <a:lnTo>
                  <a:pt x="91750" y="3575"/>
                </a:lnTo>
                <a:lnTo>
                  <a:pt x="91899" y="3613"/>
                </a:lnTo>
                <a:lnTo>
                  <a:pt x="92029" y="3687"/>
                </a:lnTo>
                <a:lnTo>
                  <a:pt x="92159" y="3761"/>
                </a:lnTo>
                <a:lnTo>
                  <a:pt x="92290" y="3855"/>
                </a:lnTo>
                <a:lnTo>
                  <a:pt x="92085" y="3985"/>
                </a:lnTo>
                <a:lnTo>
                  <a:pt x="91880" y="4097"/>
                </a:lnTo>
                <a:lnTo>
                  <a:pt x="91471" y="4320"/>
                </a:lnTo>
                <a:lnTo>
                  <a:pt x="91340" y="4376"/>
                </a:lnTo>
                <a:lnTo>
                  <a:pt x="91284" y="4413"/>
                </a:lnTo>
                <a:lnTo>
                  <a:pt x="91266" y="4450"/>
                </a:lnTo>
                <a:lnTo>
                  <a:pt x="91247" y="4469"/>
                </a:lnTo>
                <a:lnTo>
                  <a:pt x="91266" y="4525"/>
                </a:lnTo>
                <a:lnTo>
                  <a:pt x="91284" y="4581"/>
                </a:lnTo>
                <a:lnTo>
                  <a:pt x="91322" y="4618"/>
                </a:lnTo>
                <a:lnTo>
                  <a:pt x="91359" y="4618"/>
                </a:lnTo>
                <a:lnTo>
                  <a:pt x="91377" y="4599"/>
                </a:lnTo>
                <a:lnTo>
                  <a:pt x="91657" y="4506"/>
                </a:lnTo>
                <a:lnTo>
                  <a:pt x="91955" y="4376"/>
                </a:lnTo>
                <a:lnTo>
                  <a:pt x="92234" y="4208"/>
                </a:lnTo>
                <a:lnTo>
                  <a:pt x="92364" y="4115"/>
                </a:lnTo>
                <a:lnTo>
                  <a:pt x="92457" y="4022"/>
                </a:lnTo>
                <a:lnTo>
                  <a:pt x="92513" y="3929"/>
                </a:lnTo>
                <a:lnTo>
                  <a:pt x="92532" y="3873"/>
                </a:lnTo>
                <a:lnTo>
                  <a:pt x="92532" y="3836"/>
                </a:lnTo>
                <a:lnTo>
                  <a:pt x="92513" y="3743"/>
                </a:lnTo>
                <a:lnTo>
                  <a:pt x="92439" y="3668"/>
                </a:lnTo>
                <a:lnTo>
                  <a:pt x="92364" y="3613"/>
                </a:lnTo>
                <a:lnTo>
                  <a:pt x="92271" y="3538"/>
                </a:lnTo>
                <a:lnTo>
                  <a:pt x="92048" y="3445"/>
                </a:lnTo>
                <a:lnTo>
                  <a:pt x="91899" y="3389"/>
                </a:lnTo>
                <a:lnTo>
                  <a:pt x="91657" y="3352"/>
                </a:lnTo>
                <a:lnTo>
                  <a:pt x="91526" y="3333"/>
                </a:lnTo>
                <a:close/>
                <a:moveTo>
                  <a:pt x="1545" y="2775"/>
                </a:moveTo>
                <a:lnTo>
                  <a:pt x="1489" y="2793"/>
                </a:lnTo>
                <a:lnTo>
                  <a:pt x="1173" y="3017"/>
                </a:lnTo>
                <a:lnTo>
                  <a:pt x="950" y="3147"/>
                </a:lnTo>
                <a:lnTo>
                  <a:pt x="726" y="3296"/>
                </a:lnTo>
                <a:lnTo>
                  <a:pt x="521" y="3464"/>
                </a:lnTo>
                <a:lnTo>
                  <a:pt x="428" y="3557"/>
                </a:lnTo>
                <a:lnTo>
                  <a:pt x="354" y="3631"/>
                </a:lnTo>
                <a:lnTo>
                  <a:pt x="298" y="3724"/>
                </a:lnTo>
                <a:lnTo>
                  <a:pt x="261" y="3817"/>
                </a:lnTo>
                <a:lnTo>
                  <a:pt x="261" y="3892"/>
                </a:lnTo>
                <a:lnTo>
                  <a:pt x="261" y="3985"/>
                </a:lnTo>
                <a:lnTo>
                  <a:pt x="317" y="4059"/>
                </a:lnTo>
                <a:lnTo>
                  <a:pt x="372" y="4134"/>
                </a:lnTo>
                <a:lnTo>
                  <a:pt x="559" y="4283"/>
                </a:lnTo>
                <a:lnTo>
                  <a:pt x="745" y="4413"/>
                </a:lnTo>
                <a:lnTo>
                  <a:pt x="912" y="4506"/>
                </a:lnTo>
                <a:lnTo>
                  <a:pt x="1024" y="4562"/>
                </a:lnTo>
                <a:lnTo>
                  <a:pt x="1136" y="4599"/>
                </a:lnTo>
                <a:lnTo>
                  <a:pt x="1229" y="4637"/>
                </a:lnTo>
                <a:lnTo>
                  <a:pt x="1359" y="4637"/>
                </a:lnTo>
                <a:lnTo>
                  <a:pt x="1378" y="4618"/>
                </a:lnTo>
                <a:lnTo>
                  <a:pt x="1359" y="4599"/>
                </a:lnTo>
                <a:lnTo>
                  <a:pt x="1322" y="4525"/>
                </a:lnTo>
                <a:lnTo>
                  <a:pt x="1192" y="4413"/>
                </a:lnTo>
                <a:lnTo>
                  <a:pt x="931" y="4264"/>
                </a:lnTo>
                <a:lnTo>
                  <a:pt x="801" y="4171"/>
                </a:lnTo>
                <a:lnTo>
                  <a:pt x="689" y="4078"/>
                </a:lnTo>
                <a:lnTo>
                  <a:pt x="614" y="3985"/>
                </a:lnTo>
                <a:lnTo>
                  <a:pt x="577" y="3929"/>
                </a:lnTo>
                <a:lnTo>
                  <a:pt x="577" y="3892"/>
                </a:lnTo>
                <a:lnTo>
                  <a:pt x="577" y="3836"/>
                </a:lnTo>
                <a:lnTo>
                  <a:pt x="596" y="3780"/>
                </a:lnTo>
                <a:lnTo>
                  <a:pt x="633" y="3724"/>
                </a:lnTo>
                <a:lnTo>
                  <a:pt x="707" y="3668"/>
                </a:lnTo>
                <a:lnTo>
                  <a:pt x="856" y="3557"/>
                </a:lnTo>
                <a:lnTo>
                  <a:pt x="1005" y="3445"/>
                </a:lnTo>
                <a:lnTo>
                  <a:pt x="1322" y="3240"/>
                </a:lnTo>
                <a:lnTo>
                  <a:pt x="1508" y="3128"/>
                </a:lnTo>
                <a:lnTo>
                  <a:pt x="1601" y="3054"/>
                </a:lnTo>
                <a:lnTo>
                  <a:pt x="1638" y="3017"/>
                </a:lnTo>
                <a:lnTo>
                  <a:pt x="1657" y="2980"/>
                </a:lnTo>
                <a:lnTo>
                  <a:pt x="1657" y="2905"/>
                </a:lnTo>
                <a:lnTo>
                  <a:pt x="1638" y="2812"/>
                </a:lnTo>
                <a:lnTo>
                  <a:pt x="1620" y="2775"/>
                </a:lnTo>
                <a:close/>
                <a:moveTo>
                  <a:pt x="335" y="5027"/>
                </a:moveTo>
                <a:lnTo>
                  <a:pt x="298" y="5046"/>
                </a:lnTo>
                <a:lnTo>
                  <a:pt x="279" y="5065"/>
                </a:lnTo>
                <a:lnTo>
                  <a:pt x="261" y="5102"/>
                </a:lnTo>
                <a:lnTo>
                  <a:pt x="279" y="5158"/>
                </a:lnTo>
                <a:lnTo>
                  <a:pt x="298" y="5195"/>
                </a:lnTo>
                <a:lnTo>
                  <a:pt x="354" y="5232"/>
                </a:lnTo>
                <a:lnTo>
                  <a:pt x="484" y="5325"/>
                </a:lnTo>
                <a:lnTo>
                  <a:pt x="633" y="5400"/>
                </a:lnTo>
                <a:lnTo>
                  <a:pt x="950" y="5549"/>
                </a:lnTo>
                <a:lnTo>
                  <a:pt x="1173" y="5642"/>
                </a:lnTo>
                <a:lnTo>
                  <a:pt x="1043" y="5791"/>
                </a:lnTo>
                <a:lnTo>
                  <a:pt x="894" y="5921"/>
                </a:lnTo>
                <a:lnTo>
                  <a:pt x="596" y="6163"/>
                </a:lnTo>
                <a:lnTo>
                  <a:pt x="484" y="6275"/>
                </a:lnTo>
                <a:lnTo>
                  <a:pt x="447" y="6312"/>
                </a:lnTo>
                <a:lnTo>
                  <a:pt x="447" y="6349"/>
                </a:lnTo>
                <a:lnTo>
                  <a:pt x="447" y="6368"/>
                </a:lnTo>
                <a:lnTo>
                  <a:pt x="484" y="6368"/>
                </a:lnTo>
                <a:lnTo>
                  <a:pt x="652" y="6349"/>
                </a:lnTo>
                <a:lnTo>
                  <a:pt x="745" y="6312"/>
                </a:lnTo>
                <a:lnTo>
                  <a:pt x="894" y="6219"/>
                </a:lnTo>
                <a:lnTo>
                  <a:pt x="1043" y="6089"/>
                </a:lnTo>
                <a:lnTo>
                  <a:pt x="1210" y="5940"/>
                </a:lnTo>
                <a:lnTo>
                  <a:pt x="1359" y="5809"/>
                </a:lnTo>
                <a:lnTo>
                  <a:pt x="1452" y="5661"/>
                </a:lnTo>
                <a:lnTo>
                  <a:pt x="1471" y="5605"/>
                </a:lnTo>
                <a:lnTo>
                  <a:pt x="1471" y="5549"/>
                </a:lnTo>
                <a:lnTo>
                  <a:pt x="1452" y="5512"/>
                </a:lnTo>
                <a:lnTo>
                  <a:pt x="1415" y="5474"/>
                </a:lnTo>
                <a:lnTo>
                  <a:pt x="1173" y="5344"/>
                </a:lnTo>
                <a:lnTo>
                  <a:pt x="819" y="5158"/>
                </a:lnTo>
                <a:lnTo>
                  <a:pt x="633" y="5083"/>
                </a:lnTo>
                <a:lnTo>
                  <a:pt x="465" y="5027"/>
                </a:lnTo>
                <a:close/>
                <a:moveTo>
                  <a:pt x="92439" y="5102"/>
                </a:moveTo>
                <a:lnTo>
                  <a:pt x="92383" y="5121"/>
                </a:lnTo>
                <a:lnTo>
                  <a:pt x="92159" y="5251"/>
                </a:lnTo>
                <a:lnTo>
                  <a:pt x="91843" y="5437"/>
                </a:lnTo>
                <a:lnTo>
                  <a:pt x="91675" y="5530"/>
                </a:lnTo>
                <a:lnTo>
                  <a:pt x="91545" y="5642"/>
                </a:lnTo>
                <a:lnTo>
                  <a:pt x="91433" y="5735"/>
                </a:lnTo>
                <a:lnTo>
                  <a:pt x="91396" y="5791"/>
                </a:lnTo>
                <a:lnTo>
                  <a:pt x="91377" y="5828"/>
                </a:lnTo>
                <a:lnTo>
                  <a:pt x="91377" y="5884"/>
                </a:lnTo>
                <a:lnTo>
                  <a:pt x="91377" y="5921"/>
                </a:lnTo>
                <a:lnTo>
                  <a:pt x="91433" y="6014"/>
                </a:lnTo>
                <a:lnTo>
                  <a:pt x="91508" y="6089"/>
                </a:lnTo>
                <a:lnTo>
                  <a:pt x="91601" y="6163"/>
                </a:lnTo>
                <a:lnTo>
                  <a:pt x="91806" y="6312"/>
                </a:lnTo>
                <a:lnTo>
                  <a:pt x="91992" y="6405"/>
                </a:lnTo>
                <a:lnTo>
                  <a:pt x="92122" y="6498"/>
                </a:lnTo>
                <a:lnTo>
                  <a:pt x="92308" y="6610"/>
                </a:lnTo>
                <a:lnTo>
                  <a:pt x="92420" y="6647"/>
                </a:lnTo>
                <a:lnTo>
                  <a:pt x="92513" y="6647"/>
                </a:lnTo>
                <a:lnTo>
                  <a:pt x="92532" y="6629"/>
                </a:lnTo>
                <a:lnTo>
                  <a:pt x="92550" y="6591"/>
                </a:lnTo>
                <a:lnTo>
                  <a:pt x="92532" y="6536"/>
                </a:lnTo>
                <a:lnTo>
                  <a:pt x="92532" y="6498"/>
                </a:lnTo>
                <a:lnTo>
                  <a:pt x="92495" y="6442"/>
                </a:lnTo>
                <a:lnTo>
                  <a:pt x="92401" y="6349"/>
                </a:lnTo>
                <a:lnTo>
                  <a:pt x="92290" y="6256"/>
                </a:lnTo>
                <a:lnTo>
                  <a:pt x="92141" y="6163"/>
                </a:lnTo>
                <a:lnTo>
                  <a:pt x="91843" y="6014"/>
                </a:lnTo>
                <a:lnTo>
                  <a:pt x="91638" y="5903"/>
                </a:lnTo>
                <a:lnTo>
                  <a:pt x="92252" y="5400"/>
                </a:lnTo>
                <a:lnTo>
                  <a:pt x="92401" y="5214"/>
                </a:lnTo>
                <a:lnTo>
                  <a:pt x="92439" y="5158"/>
                </a:lnTo>
                <a:lnTo>
                  <a:pt x="92457" y="5121"/>
                </a:lnTo>
                <a:lnTo>
                  <a:pt x="92439" y="5102"/>
                </a:lnTo>
                <a:close/>
                <a:moveTo>
                  <a:pt x="1192" y="6833"/>
                </a:moveTo>
                <a:lnTo>
                  <a:pt x="1061" y="6908"/>
                </a:lnTo>
                <a:lnTo>
                  <a:pt x="931" y="6964"/>
                </a:lnTo>
                <a:lnTo>
                  <a:pt x="782" y="7057"/>
                </a:lnTo>
                <a:lnTo>
                  <a:pt x="652" y="7150"/>
                </a:lnTo>
                <a:lnTo>
                  <a:pt x="540" y="7243"/>
                </a:lnTo>
                <a:lnTo>
                  <a:pt x="447" y="7336"/>
                </a:lnTo>
                <a:lnTo>
                  <a:pt x="428" y="7392"/>
                </a:lnTo>
                <a:lnTo>
                  <a:pt x="410" y="7448"/>
                </a:lnTo>
                <a:lnTo>
                  <a:pt x="391" y="7522"/>
                </a:lnTo>
                <a:lnTo>
                  <a:pt x="410" y="7578"/>
                </a:lnTo>
                <a:lnTo>
                  <a:pt x="428" y="7634"/>
                </a:lnTo>
                <a:lnTo>
                  <a:pt x="465" y="7708"/>
                </a:lnTo>
                <a:lnTo>
                  <a:pt x="521" y="7783"/>
                </a:lnTo>
                <a:lnTo>
                  <a:pt x="596" y="7857"/>
                </a:lnTo>
                <a:lnTo>
                  <a:pt x="782" y="8006"/>
                </a:lnTo>
                <a:lnTo>
                  <a:pt x="1061" y="8211"/>
                </a:lnTo>
                <a:lnTo>
                  <a:pt x="1192" y="8286"/>
                </a:lnTo>
                <a:lnTo>
                  <a:pt x="1303" y="8304"/>
                </a:lnTo>
                <a:lnTo>
                  <a:pt x="1322" y="8304"/>
                </a:lnTo>
                <a:lnTo>
                  <a:pt x="1341" y="8286"/>
                </a:lnTo>
                <a:lnTo>
                  <a:pt x="1341" y="8230"/>
                </a:lnTo>
                <a:lnTo>
                  <a:pt x="1322" y="8174"/>
                </a:lnTo>
                <a:lnTo>
                  <a:pt x="1303" y="8099"/>
                </a:lnTo>
                <a:lnTo>
                  <a:pt x="1247" y="8044"/>
                </a:lnTo>
                <a:lnTo>
                  <a:pt x="1136" y="7932"/>
                </a:lnTo>
                <a:lnTo>
                  <a:pt x="894" y="7746"/>
                </a:lnTo>
                <a:lnTo>
                  <a:pt x="801" y="7653"/>
                </a:lnTo>
                <a:lnTo>
                  <a:pt x="763" y="7597"/>
                </a:lnTo>
                <a:lnTo>
                  <a:pt x="745" y="7541"/>
                </a:lnTo>
                <a:lnTo>
                  <a:pt x="763" y="7504"/>
                </a:lnTo>
                <a:lnTo>
                  <a:pt x="782" y="7448"/>
                </a:lnTo>
                <a:lnTo>
                  <a:pt x="838" y="7392"/>
                </a:lnTo>
                <a:lnTo>
                  <a:pt x="912" y="7336"/>
                </a:lnTo>
                <a:lnTo>
                  <a:pt x="1043" y="7280"/>
                </a:lnTo>
                <a:lnTo>
                  <a:pt x="1229" y="7169"/>
                </a:lnTo>
                <a:lnTo>
                  <a:pt x="1303" y="7113"/>
                </a:lnTo>
                <a:lnTo>
                  <a:pt x="1378" y="7057"/>
                </a:lnTo>
                <a:lnTo>
                  <a:pt x="1415" y="7001"/>
                </a:lnTo>
                <a:lnTo>
                  <a:pt x="1415" y="6927"/>
                </a:lnTo>
                <a:lnTo>
                  <a:pt x="1378" y="6871"/>
                </a:lnTo>
                <a:lnTo>
                  <a:pt x="1322" y="6833"/>
                </a:lnTo>
                <a:close/>
                <a:moveTo>
                  <a:pt x="91433" y="7094"/>
                </a:moveTo>
                <a:lnTo>
                  <a:pt x="91415" y="7113"/>
                </a:lnTo>
                <a:lnTo>
                  <a:pt x="91396" y="7150"/>
                </a:lnTo>
                <a:lnTo>
                  <a:pt x="91415" y="7187"/>
                </a:lnTo>
                <a:lnTo>
                  <a:pt x="91508" y="7280"/>
                </a:lnTo>
                <a:lnTo>
                  <a:pt x="91619" y="7411"/>
                </a:lnTo>
                <a:lnTo>
                  <a:pt x="91768" y="7541"/>
                </a:lnTo>
                <a:lnTo>
                  <a:pt x="92085" y="7764"/>
                </a:lnTo>
                <a:lnTo>
                  <a:pt x="92252" y="7895"/>
                </a:lnTo>
                <a:lnTo>
                  <a:pt x="91806" y="8062"/>
                </a:lnTo>
                <a:lnTo>
                  <a:pt x="91582" y="8137"/>
                </a:lnTo>
                <a:lnTo>
                  <a:pt x="91377" y="8230"/>
                </a:lnTo>
                <a:lnTo>
                  <a:pt x="91229" y="8286"/>
                </a:lnTo>
                <a:lnTo>
                  <a:pt x="91173" y="8323"/>
                </a:lnTo>
                <a:lnTo>
                  <a:pt x="91154" y="8342"/>
                </a:lnTo>
                <a:lnTo>
                  <a:pt x="91135" y="8379"/>
                </a:lnTo>
                <a:lnTo>
                  <a:pt x="91135" y="8435"/>
                </a:lnTo>
                <a:lnTo>
                  <a:pt x="91154" y="8490"/>
                </a:lnTo>
                <a:lnTo>
                  <a:pt x="91191" y="8528"/>
                </a:lnTo>
                <a:lnTo>
                  <a:pt x="91247" y="8528"/>
                </a:lnTo>
                <a:lnTo>
                  <a:pt x="91973" y="8248"/>
                </a:lnTo>
                <a:lnTo>
                  <a:pt x="92252" y="8155"/>
                </a:lnTo>
                <a:lnTo>
                  <a:pt x="92401" y="8099"/>
                </a:lnTo>
                <a:lnTo>
                  <a:pt x="92457" y="8062"/>
                </a:lnTo>
                <a:lnTo>
                  <a:pt x="92495" y="8044"/>
                </a:lnTo>
                <a:lnTo>
                  <a:pt x="92532" y="7951"/>
                </a:lnTo>
                <a:lnTo>
                  <a:pt x="92532" y="7876"/>
                </a:lnTo>
                <a:lnTo>
                  <a:pt x="92495" y="7802"/>
                </a:lnTo>
                <a:lnTo>
                  <a:pt x="92439" y="7727"/>
                </a:lnTo>
                <a:lnTo>
                  <a:pt x="92271" y="7615"/>
                </a:lnTo>
                <a:lnTo>
                  <a:pt x="92104" y="7504"/>
                </a:lnTo>
                <a:lnTo>
                  <a:pt x="91973" y="7392"/>
                </a:lnTo>
                <a:lnTo>
                  <a:pt x="91750" y="7224"/>
                </a:lnTo>
                <a:lnTo>
                  <a:pt x="91657" y="7150"/>
                </a:lnTo>
                <a:lnTo>
                  <a:pt x="91545" y="7113"/>
                </a:lnTo>
                <a:lnTo>
                  <a:pt x="91471" y="7094"/>
                </a:lnTo>
                <a:close/>
                <a:moveTo>
                  <a:pt x="279" y="8286"/>
                </a:moveTo>
                <a:lnTo>
                  <a:pt x="205" y="8304"/>
                </a:lnTo>
                <a:lnTo>
                  <a:pt x="112" y="8360"/>
                </a:lnTo>
                <a:lnTo>
                  <a:pt x="93" y="8379"/>
                </a:lnTo>
                <a:lnTo>
                  <a:pt x="93" y="8416"/>
                </a:lnTo>
                <a:lnTo>
                  <a:pt x="112" y="8472"/>
                </a:lnTo>
                <a:lnTo>
                  <a:pt x="168" y="8509"/>
                </a:lnTo>
                <a:lnTo>
                  <a:pt x="1229" y="9272"/>
                </a:lnTo>
                <a:lnTo>
                  <a:pt x="912" y="9514"/>
                </a:lnTo>
                <a:lnTo>
                  <a:pt x="596" y="9738"/>
                </a:lnTo>
                <a:lnTo>
                  <a:pt x="521" y="9794"/>
                </a:lnTo>
                <a:lnTo>
                  <a:pt x="372" y="9887"/>
                </a:lnTo>
                <a:lnTo>
                  <a:pt x="317" y="9943"/>
                </a:lnTo>
                <a:lnTo>
                  <a:pt x="279" y="9999"/>
                </a:lnTo>
                <a:lnTo>
                  <a:pt x="279" y="10017"/>
                </a:lnTo>
                <a:lnTo>
                  <a:pt x="279" y="10036"/>
                </a:lnTo>
                <a:lnTo>
                  <a:pt x="335" y="10054"/>
                </a:lnTo>
                <a:lnTo>
                  <a:pt x="391" y="10073"/>
                </a:lnTo>
                <a:lnTo>
                  <a:pt x="447" y="10054"/>
                </a:lnTo>
                <a:lnTo>
                  <a:pt x="577" y="10017"/>
                </a:lnTo>
                <a:lnTo>
                  <a:pt x="726" y="9943"/>
                </a:lnTo>
                <a:lnTo>
                  <a:pt x="894" y="9831"/>
                </a:lnTo>
                <a:lnTo>
                  <a:pt x="1192" y="9626"/>
                </a:lnTo>
                <a:lnTo>
                  <a:pt x="1378" y="9459"/>
                </a:lnTo>
                <a:lnTo>
                  <a:pt x="1489" y="9347"/>
                </a:lnTo>
                <a:lnTo>
                  <a:pt x="1527" y="9291"/>
                </a:lnTo>
                <a:lnTo>
                  <a:pt x="1527" y="9254"/>
                </a:lnTo>
                <a:lnTo>
                  <a:pt x="1508" y="9217"/>
                </a:lnTo>
                <a:lnTo>
                  <a:pt x="1471" y="9179"/>
                </a:lnTo>
                <a:lnTo>
                  <a:pt x="1341" y="9049"/>
                </a:lnTo>
                <a:lnTo>
                  <a:pt x="1117" y="8881"/>
                </a:lnTo>
                <a:lnTo>
                  <a:pt x="894" y="8732"/>
                </a:lnTo>
                <a:lnTo>
                  <a:pt x="596" y="8472"/>
                </a:lnTo>
                <a:lnTo>
                  <a:pt x="428" y="8342"/>
                </a:lnTo>
                <a:lnTo>
                  <a:pt x="354" y="8304"/>
                </a:lnTo>
                <a:lnTo>
                  <a:pt x="279" y="8286"/>
                </a:lnTo>
                <a:close/>
                <a:moveTo>
                  <a:pt x="92327" y="8993"/>
                </a:moveTo>
                <a:lnTo>
                  <a:pt x="92252" y="9030"/>
                </a:lnTo>
                <a:lnTo>
                  <a:pt x="92048" y="9123"/>
                </a:lnTo>
                <a:lnTo>
                  <a:pt x="91843" y="9272"/>
                </a:lnTo>
                <a:lnTo>
                  <a:pt x="91638" y="9440"/>
                </a:lnTo>
                <a:lnTo>
                  <a:pt x="91415" y="9645"/>
                </a:lnTo>
                <a:lnTo>
                  <a:pt x="91340" y="9719"/>
                </a:lnTo>
                <a:lnTo>
                  <a:pt x="91303" y="9794"/>
                </a:lnTo>
                <a:lnTo>
                  <a:pt x="91303" y="9868"/>
                </a:lnTo>
                <a:lnTo>
                  <a:pt x="91340" y="9943"/>
                </a:lnTo>
                <a:lnTo>
                  <a:pt x="91415" y="10036"/>
                </a:lnTo>
                <a:lnTo>
                  <a:pt x="91564" y="10129"/>
                </a:lnTo>
                <a:lnTo>
                  <a:pt x="91731" y="10222"/>
                </a:lnTo>
                <a:lnTo>
                  <a:pt x="92029" y="10371"/>
                </a:lnTo>
                <a:lnTo>
                  <a:pt x="92178" y="10427"/>
                </a:lnTo>
                <a:lnTo>
                  <a:pt x="92290" y="10445"/>
                </a:lnTo>
                <a:lnTo>
                  <a:pt x="92327" y="10445"/>
                </a:lnTo>
                <a:lnTo>
                  <a:pt x="92346" y="10427"/>
                </a:lnTo>
                <a:lnTo>
                  <a:pt x="92364" y="10371"/>
                </a:lnTo>
                <a:lnTo>
                  <a:pt x="92346" y="10315"/>
                </a:lnTo>
                <a:lnTo>
                  <a:pt x="92308" y="10241"/>
                </a:lnTo>
                <a:lnTo>
                  <a:pt x="92234" y="10166"/>
                </a:lnTo>
                <a:lnTo>
                  <a:pt x="92122" y="10110"/>
                </a:lnTo>
                <a:lnTo>
                  <a:pt x="91992" y="10036"/>
                </a:lnTo>
                <a:lnTo>
                  <a:pt x="91564" y="9831"/>
                </a:lnTo>
                <a:lnTo>
                  <a:pt x="91787" y="9663"/>
                </a:lnTo>
                <a:lnTo>
                  <a:pt x="92010" y="9477"/>
                </a:lnTo>
                <a:lnTo>
                  <a:pt x="92215" y="9272"/>
                </a:lnTo>
                <a:lnTo>
                  <a:pt x="92308" y="9161"/>
                </a:lnTo>
                <a:lnTo>
                  <a:pt x="92383" y="9049"/>
                </a:lnTo>
                <a:lnTo>
                  <a:pt x="92401" y="8993"/>
                </a:lnTo>
                <a:close/>
                <a:moveTo>
                  <a:pt x="1434" y="10296"/>
                </a:moveTo>
                <a:lnTo>
                  <a:pt x="1322" y="10315"/>
                </a:lnTo>
                <a:lnTo>
                  <a:pt x="1247" y="10334"/>
                </a:lnTo>
                <a:lnTo>
                  <a:pt x="1136" y="10371"/>
                </a:lnTo>
                <a:lnTo>
                  <a:pt x="1043" y="10445"/>
                </a:lnTo>
                <a:lnTo>
                  <a:pt x="838" y="10613"/>
                </a:lnTo>
                <a:lnTo>
                  <a:pt x="521" y="10799"/>
                </a:lnTo>
                <a:lnTo>
                  <a:pt x="335" y="10929"/>
                </a:lnTo>
                <a:lnTo>
                  <a:pt x="279" y="10985"/>
                </a:lnTo>
                <a:lnTo>
                  <a:pt x="242" y="11041"/>
                </a:lnTo>
                <a:lnTo>
                  <a:pt x="205" y="11116"/>
                </a:lnTo>
                <a:lnTo>
                  <a:pt x="205" y="11171"/>
                </a:lnTo>
                <a:lnTo>
                  <a:pt x="205" y="11209"/>
                </a:lnTo>
                <a:lnTo>
                  <a:pt x="223" y="11246"/>
                </a:lnTo>
                <a:lnTo>
                  <a:pt x="279" y="11339"/>
                </a:lnTo>
                <a:lnTo>
                  <a:pt x="391" y="11432"/>
                </a:lnTo>
                <a:lnTo>
                  <a:pt x="559" y="11581"/>
                </a:lnTo>
                <a:lnTo>
                  <a:pt x="856" y="11786"/>
                </a:lnTo>
                <a:lnTo>
                  <a:pt x="1024" y="11879"/>
                </a:lnTo>
                <a:lnTo>
                  <a:pt x="1173" y="11935"/>
                </a:lnTo>
                <a:lnTo>
                  <a:pt x="1285" y="11972"/>
                </a:lnTo>
                <a:lnTo>
                  <a:pt x="1322" y="11953"/>
                </a:lnTo>
                <a:lnTo>
                  <a:pt x="1359" y="11935"/>
                </a:lnTo>
                <a:lnTo>
                  <a:pt x="1359" y="11898"/>
                </a:lnTo>
                <a:lnTo>
                  <a:pt x="1359" y="11860"/>
                </a:lnTo>
                <a:lnTo>
                  <a:pt x="1285" y="11767"/>
                </a:lnTo>
                <a:lnTo>
                  <a:pt x="1173" y="11674"/>
                </a:lnTo>
                <a:lnTo>
                  <a:pt x="1043" y="11544"/>
                </a:lnTo>
                <a:lnTo>
                  <a:pt x="726" y="11320"/>
                </a:lnTo>
                <a:lnTo>
                  <a:pt x="521" y="11171"/>
                </a:lnTo>
                <a:lnTo>
                  <a:pt x="782" y="11004"/>
                </a:lnTo>
                <a:lnTo>
                  <a:pt x="1061" y="10836"/>
                </a:lnTo>
                <a:lnTo>
                  <a:pt x="1192" y="10743"/>
                </a:lnTo>
                <a:lnTo>
                  <a:pt x="1322" y="10632"/>
                </a:lnTo>
                <a:lnTo>
                  <a:pt x="1434" y="10520"/>
                </a:lnTo>
                <a:lnTo>
                  <a:pt x="1508" y="10408"/>
                </a:lnTo>
                <a:lnTo>
                  <a:pt x="1545" y="10352"/>
                </a:lnTo>
                <a:lnTo>
                  <a:pt x="1527" y="10315"/>
                </a:lnTo>
                <a:lnTo>
                  <a:pt x="1489" y="10296"/>
                </a:lnTo>
                <a:close/>
                <a:moveTo>
                  <a:pt x="91322" y="10855"/>
                </a:moveTo>
                <a:lnTo>
                  <a:pt x="91284" y="10874"/>
                </a:lnTo>
                <a:lnTo>
                  <a:pt x="91266" y="10874"/>
                </a:lnTo>
                <a:lnTo>
                  <a:pt x="91266" y="10911"/>
                </a:lnTo>
                <a:lnTo>
                  <a:pt x="91284" y="10929"/>
                </a:lnTo>
                <a:lnTo>
                  <a:pt x="91377" y="11004"/>
                </a:lnTo>
                <a:lnTo>
                  <a:pt x="91675" y="11171"/>
                </a:lnTo>
                <a:lnTo>
                  <a:pt x="92178" y="11395"/>
                </a:lnTo>
                <a:lnTo>
                  <a:pt x="91973" y="11507"/>
                </a:lnTo>
                <a:lnTo>
                  <a:pt x="91768" y="11618"/>
                </a:lnTo>
                <a:lnTo>
                  <a:pt x="91582" y="11767"/>
                </a:lnTo>
                <a:lnTo>
                  <a:pt x="91396" y="11916"/>
                </a:lnTo>
                <a:lnTo>
                  <a:pt x="91229" y="12084"/>
                </a:lnTo>
                <a:lnTo>
                  <a:pt x="91154" y="12177"/>
                </a:lnTo>
                <a:lnTo>
                  <a:pt x="91117" y="12214"/>
                </a:lnTo>
                <a:lnTo>
                  <a:pt x="91117" y="12251"/>
                </a:lnTo>
                <a:lnTo>
                  <a:pt x="91117" y="12326"/>
                </a:lnTo>
                <a:lnTo>
                  <a:pt x="91135" y="12382"/>
                </a:lnTo>
                <a:lnTo>
                  <a:pt x="91154" y="12400"/>
                </a:lnTo>
                <a:lnTo>
                  <a:pt x="91173" y="12419"/>
                </a:lnTo>
                <a:lnTo>
                  <a:pt x="91210" y="12419"/>
                </a:lnTo>
                <a:lnTo>
                  <a:pt x="91247" y="12400"/>
                </a:lnTo>
                <a:lnTo>
                  <a:pt x="91396" y="12270"/>
                </a:lnTo>
                <a:lnTo>
                  <a:pt x="91545" y="12158"/>
                </a:lnTo>
                <a:lnTo>
                  <a:pt x="91675" y="12028"/>
                </a:lnTo>
                <a:lnTo>
                  <a:pt x="91824" y="11898"/>
                </a:lnTo>
                <a:lnTo>
                  <a:pt x="91992" y="11804"/>
                </a:lnTo>
                <a:lnTo>
                  <a:pt x="92215" y="11693"/>
                </a:lnTo>
                <a:lnTo>
                  <a:pt x="92420" y="11562"/>
                </a:lnTo>
                <a:lnTo>
                  <a:pt x="92495" y="11507"/>
                </a:lnTo>
                <a:lnTo>
                  <a:pt x="92532" y="11451"/>
                </a:lnTo>
                <a:lnTo>
                  <a:pt x="92532" y="11395"/>
                </a:lnTo>
                <a:lnTo>
                  <a:pt x="92513" y="11339"/>
                </a:lnTo>
                <a:lnTo>
                  <a:pt x="92457" y="11265"/>
                </a:lnTo>
                <a:lnTo>
                  <a:pt x="92383" y="11209"/>
                </a:lnTo>
                <a:lnTo>
                  <a:pt x="92178" y="11116"/>
                </a:lnTo>
                <a:lnTo>
                  <a:pt x="91936" y="11004"/>
                </a:lnTo>
                <a:lnTo>
                  <a:pt x="91694" y="10929"/>
                </a:lnTo>
                <a:lnTo>
                  <a:pt x="91489" y="10892"/>
                </a:lnTo>
                <a:lnTo>
                  <a:pt x="91322" y="10855"/>
                </a:lnTo>
                <a:close/>
                <a:moveTo>
                  <a:pt x="261" y="12158"/>
                </a:moveTo>
                <a:lnTo>
                  <a:pt x="242" y="12195"/>
                </a:lnTo>
                <a:lnTo>
                  <a:pt x="223" y="12233"/>
                </a:lnTo>
                <a:lnTo>
                  <a:pt x="223" y="12307"/>
                </a:lnTo>
                <a:lnTo>
                  <a:pt x="242" y="12344"/>
                </a:lnTo>
                <a:lnTo>
                  <a:pt x="279" y="12400"/>
                </a:lnTo>
                <a:lnTo>
                  <a:pt x="372" y="12512"/>
                </a:lnTo>
                <a:lnTo>
                  <a:pt x="503" y="12624"/>
                </a:lnTo>
                <a:lnTo>
                  <a:pt x="670" y="12717"/>
                </a:lnTo>
                <a:lnTo>
                  <a:pt x="1005" y="12922"/>
                </a:lnTo>
                <a:lnTo>
                  <a:pt x="1229" y="13052"/>
                </a:lnTo>
                <a:lnTo>
                  <a:pt x="1117" y="13126"/>
                </a:lnTo>
                <a:lnTo>
                  <a:pt x="1005" y="13201"/>
                </a:lnTo>
                <a:lnTo>
                  <a:pt x="726" y="13331"/>
                </a:lnTo>
                <a:lnTo>
                  <a:pt x="577" y="13406"/>
                </a:lnTo>
                <a:lnTo>
                  <a:pt x="465" y="13480"/>
                </a:lnTo>
                <a:lnTo>
                  <a:pt x="354" y="13573"/>
                </a:lnTo>
                <a:lnTo>
                  <a:pt x="279" y="13666"/>
                </a:lnTo>
                <a:lnTo>
                  <a:pt x="279" y="13685"/>
                </a:lnTo>
                <a:lnTo>
                  <a:pt x="279" y="13704"/>
                </a:lnTo>
                <a:lnTo>
                  <a:pt x="317" y="13722"/>
                </a:lnTo>
                <a:lnTo>
                  <a:pt x="465" y="13722"/>
                </a:lnTo>
                <a:lnTo>
                  <a:pt x="633" y="13685"/>
                </a:lnTo>
                <a:lnTo>
                  <a:pt x="726" y="13666"/>
                </a:lnTo>
                <a:lnTo>
                  <a:pt x="875" y="13610"/>
                </a:lnTo>
                <a:lnTo>
                  <a:pt x="1024" y="13536"/>
                </a:lnTo>
                <a:lnTo>
                  <a:pt x="1303" y="13350"/>
                </a:lnTo>
                <a:lnTo>
                  <a:pt x="1434" y="13257"/>
                </a:lnTo>
                <a:lnTo>
                  <a:pt x="1527" y="13164"/>
                </a:lnTo>
                <a:lnTo>
                  <a:pt x="1545" y="13108"/>
                </a:lnTo>
                <a:lnTo>
                  <a:pt x="1564" y="13052"/>
                </a:lnTo>
                <a:lnTo>
                  <a:pt x="1564" y="12977"/>
                </a:lnTo>
                <a:lnTo>
                  <a:pt x="1527" y="12903"/>
                </a:lnTo>
                <a:lnTo>
                  <a:pt x="1489" y="12847"/>
                </a:lnTo>
                <a:lnTo>
                  <a:pt x="1415" y="12791"/>
                </a:lnTo>
                <a:lnTo>
                  <a:pt x="1247" y="12680"/>
                </a:lnTo>
                <a:lnTo>
                  <a:pt x="912" y="12475"/>
                </a:lnTo>
                <a:lnTo>
                  <a:pt x="745" y="12363"/>
                </a:lnTo>
                <a:lnTo>
                  <a:pt x="503" y="12214"/>
                </a:lnTo>
                <a:lnTo>
                  <a:pt x="391" y="12158"/>
                </a:lnTo>
                <a:close/>
                <a:moveTo>
                  <a:pt x="92290" y="12624"/>
                </a:moveTo>
                <a:lnTo>
                  <a:pt x="92178" y="12661"/>
                </a:lnTo>
                <a:lnTo>
                  <a:pt x="92048" y="12735"/>
                </a:lnTo>
                <a:lnTo>
                  <a:pt x="91806" y="12922"/>
                </a:lnTo>
                <a:lnTo>
                  <a:pt x="91657" y="13052"/>
                </a:lnTo>
                <a:lnTo>
                  <a:pt x="91415" y="13238"/>
                </a:lnTo>
                <a:lnTo>
                  <a:pt x="91322" y="13331"/>
                </a:lnTo>
                <a:lnTo>
                  <a:pt x="91266" y="13406"/>
                </a:lnTo>
                <a:lnTo>
                  <a:pt x="91229" y="13499"/>
                </a:lnTo>
                <a:lnTo>
                  <a:pt x="91210" y="13536"/>
                </a:lnTo>
                <a:lnTo>
                  <a:pt x="91229" y="13592"/>
                </a:lnTo>
                <a:lnTo>
                  <a:pt x="91266" y="13685"/>
                </a:lnTo>
                <a:lnTo>
                  <a:pt x="91377" y="13797"/>
                </a:lnTo>
                <a:lnTo>
                  <a:pt x="91638" y="14020"/>
                </a:lnTo>
                <a:lnTo>
                  <a:pt x="91899" y="14206"/>
                </a:lnTo>
                <a:lnTo>
                  <a:pt x="92197" y="14374"/>
                </a:lnTo>
                <a:lnTo>
                  <a:pt x="92346" y="14430"/>
                </a:lnTo>
                <a:lnTo>
                  <a:pt x="92495" y="14485"/>
                </a:lnTo>
                <a:lnTo>
                  <a:pt x="92569" y="14485"/>
                </a:lnTo>
                <a:lnTo>
                  <a:pt x="92588" y="14467"/>
                </a:lnTo>
                <a:lnTo>
                  <a:pt x="92606" y="14430"/>
                </a:lnTo>
                <a:lnTo>
                  <a:pt x="92588" y="14355"/>
                </a:lnTo>
                <a:lnTo>
                  <a:pt x="92569" y="14318"/>
                </a:lnTo>
                <a:lnTo>
                  <a:pt x="92550" y="14281"/>
                </a:lnTo>
                <a:lnTo>
                  <a:pt x="92513" y="14243"/>
                </a:lnTo>
                <a:lnTo>
                  <a:pt x="92401" y="14188"/>
                </a:lnTo>
                <a:lnTo>
                  <a:pt x="92197" y="14094"/>
                </a:lnTo>
                <a:lnTo>
                  <a:pt x="91787" y="13834"/>
                </a:lnTo>
                <a:lnTo>
                  <a:pt x="91601" y="13704"/>
                </a:lnTo>
                <a:lnTo>
                  <a:pt x="91415" y="13555"/>
                </a:lnTo>
                <a:lnTo>
                  <a:pt x="91638" y="13387"/>
                </a:lnTo>
                <a:lnTo>
                  <a:pt x="91955" y="13145"/>
                </a:lnTo>
                <a:lnTo>
                  <a:pt x="92104" y="13015"/>
                </a:lnTo>
                <a:lnTo>
                  <a:pt x="92234" y="12903"/>
                </a:lnTo>
                <a:lnTo>
                  <a:pt x="92327" y="12791"/>
                </a:lnTo>
                <a:lnTo>
                  <a:pt x="92364" y="12735"/>
                </a:lnTo>
                <a:lnTo>
                  <a:pt x="92364" y="12698"/>
                </a:lnTo>
                <a:lnTo>
                  <a:pt x="92364" y="12661"/>
                </a:lnTo>
                <a:lnTo>
                  <a:pt x="92346" y="12624"/>
                </a:lnTo>
                <a:close/>
                <a:moveTo>
                  <a:pt x="1527" y="14076"/>
                </a:moveTo>
                <a:lnTo>
                  <a:pt x="1396" y="14094"/>
                </a:lnTo>
                <a:lnTo>
                  <a:pt x="1303" y="14113"/>
                </a:lnTo>
                <a:lnTo>
                  <a:pt x="1192" y="14150"/>
                </a:lnTo>
                <a:lnTo>
                  <a:pt x="1080" y="14225"/>
                </a:lnTo>
                <a:lnTo>
                  <a:pt x="838" y="14337"/>
                </a:lnTo>
                <a:lnTo>
                  <a:pt x="596" y="14430"/>
                </a:lnTo>
                <a:lnTo>
                  <a:pt x="484" y="14467"/>
                </a:lnTo>
                <a:lnTo>
                  <a:pt x="410" y="14504"/>
                </a:lnTo>
                <a:lnTo>
                  <a:pt x="335" y="14560"/>
                </a:lnTo>
                <a:lnTo>
                  <a:pt x="335" y="14597"/>
                </a:lnTo>
                <a:lnTo>
                  <a:pt x="317" y="14634"/>
                </a:lnTo>
                <a:lnTo>
                  <a:pt x="335" y="14672"/>
                </a:lnTo>
                <a:lnTo>
                  <a:pt x="354" y="14728"/>
                </a:lnTo>
                <a:lnTo>
                  <a:pt x="447" y="14839"/>
                </a:lnTo>
                <a:lnTo>
                  <a:pt x="596" y="14988"/>
                </a:lnTo>
                <a:lnTo>
                  <a:pt x="856" y="15230"/>
                </a:lnTo>
                <a:lnTo>
                  <a:pt x="1005" y="15342"/>
                </a:lnTo>
                <a:lnTo>
                  <a:pt x="1117" y="15435"/>
                </a:lnTo>
                <a:lnTo>
                  <a:pt x="1229" y="15491"/>
                </a:lnTo>
                <a:lnTo>
                  <a:pt x="1285" y="15491"/>
                </a:lnTo>
                <a:lnTo>
                  <a:pt x="1303" y="15454"/>
                </a:lnTo>
                <a:lnTo>
                  <a:pt x="1322" y="15416"/>
                </a:lnTo>
                <a:lnTo>
                  <a:pt x="1303" y="15361"/>
                </a:lnTo>
                <a:lnTo>
                  <a:pt x="1285" y="15305"/>
                </a:lnTo>
                <a:lnTo>
                  <a:pt x="1210" y="15193"/>
                </a:lnTo>
                <a:lnTo>
                  <a:pt x="1098" y="15063"/>
                </a:lnTo>
                <a:lnTo>
                  <a:pt x="838" y="14839"/>
                </a:lnTo>
                <a:lnTo>
                  <a:pt x="670" y="14690"/>
                </a:lnTo>
                <a:lnTo>
                  <a:pt x="912" y="14616"/>
                </a:lnTo>
                <a:lnTo>
                  <a:pt x="1154" y="14523"/>
                </a:lnTo>
                <a:lnTo>
                  <a:pt x="1285" y="14467"/>
                </a:lnTo>
                <a:lnTo>
                  <a:pt x="1396" y="14392"/>
                </a:lnTo>
                <a:lnTo>
                  <a:pt x="1489" y="14318"/>
                </a:lnTo>
                <a:lnTo>
                  <a:pt x="1583" y="14225"/>
                </a:lnTo>
                <a:lnTo>
                  <a:pt x="1620" y="14169"/>
                </a:lnTo>
                <a:lnTo>
                  <a:pt x="1620" y="14113"/>
                </a:lnTo>
                <a:lnTo>
                  <a:pt x="1583" y="14094"/>
                </a:lnTo>
                <a:lnTo>
                  <a:pt x="1527" y="14076"/>
                </a:lnTo>
                <a:close/>
                <a:moveTo>
                  <a:pt x="91377" y="14765"/>
                </a:moveTo>
                <a:lnTo>
                  <a:pt x="91340" y="14783"/>
                </a:lnTo>
                <a:lnTo>
                  <a:pt x="91322" y="14802"/>
                </a:lnTo>
                <a:lnTo>
                  <a:pt x="91322" y="14839"/>
                </a:lnTo>
                <a:lnTo>
                  <a:pt x="91322" y="14895"/>
                </a:lnTo>
                <a:lnTo>
                  <a:pt x="91359" y="14932"/>
                </a:lnTo>
                <a:lnTo>
                  <a:pt x="91396" y="14970"/>
                </a:lnTo>
                <a:lnTo>
                  <a:pt x="91508" y="15025"/>
                </a:lnTo>
                <a:lnTo>
                  <a:pt x="91731" y="15137"/>
                </a:lnTo>
                <a:lnTo>
                  <a:pt x="91973" y="15286"/>
                </a:lnTo>
                <a:lnTo>
                  <a:pt x="92104" y="15379"/>
                </a:lnTo>
                <a:lnTo>
                  <a:pt x="92159" y="15435"/>
                </a:lnTo>
                <a:lnTo>
                  <a:pt x="92178" y="15472"/>
                </a:lnTo>
                <a:lnTo>
                  <a:pt x="92197" y="15528"/>
                </a:lnTo>
                <a:lnTo>
                  <a:pt x="92178" y="15584"/>
                </a:lnTo>
                <a:lnTo>
                  <a:pt x="92159" y="15621"/>
                </a:lnTo>
                <a:lnTo>
                  <a:pt x="92141" y="15640"/>
                </a:lnTo>
                <a:lnTo>
                  <a:pt x="92029" y="15677"/>
                </a:lnTo>
                <a:lnTo>
                  <a:pt x="91917" y="15714"/>
                </a:lnTo>
                <a:lnTo>
                  <a:pt x="91768" y="15751"/>
                </a:lnTo>
                <a:lnTo>
                  <a:pt x="91526" y="15845"/>
                </a:lnTo>
                <a:lnTo>
                  <a:pt x="91415" y="15900"/>
                </a:lnTo>
                <a:lnTo>
                  <a:pt x="91322" y="15956"/>
                </a:lnTo>
                <a:lnTo>
                  <a:pt x="91266" y="16012"/>
                </a:lnTo>
                <a:lnTo>
                  <a:pt x="91247" y="16049"/>
                </a:lnTo>
                <a:lnTo>
                  <a:pt x="91247" y="16068"/>
                </a:lnTo>
                <a:lnTo>
                  <a:pt x="91266" y="16105"/>
                </a:lnTo>
                <a:lnTo>
                  <a:pt x="91284" y="16142"/>
                </a:lnTo>
                <a:lnTo>
                  <a:pt x="91359" y="16161"/>
                </a:lnTo>
                <a:lnTo>
                  <a:pt x="91452" y="16161"/>
                </a:lnTo>
                <a:lnTo>
                  <a:pt x="91564" y="16142"/>
                </a:lnTo>
                <a:lnTo>
                  <a:pt x="91768" y="16068"/>
                </a:lnTo>
                <a:lnTo>
                  <a:pt x="91917" y="15994"/>
                </a:lnTo>
                <a:lnTo>
                  <a:pt x="92085" y="15919"/>
                </a:lnTo>
                <a:lnTo>
                  <a:pt x="92290" y="15845"/>
                </a:lnTo>
                <a:lnTo>
                  <a:pt x="92383" y="15789"/>
                </a:lnTo>
                <a:lnTo>
                  <a:pt x="92457" y="15714"/>
                </a:lnTo>
                <a:lnTo>
                  <a:pt x="92513" y="15640"/>
                </a:lnTo>
                <a:lnTo>
                  <a:pt x="92532" y="15565"/>
                </a:lnTo>
                <a:lnTo>
                  <a:pt x="92513" y="15472"/>
                </a:lnTo>
                <a:lnTo>
                  <a:pt x="92476" y="15379"/>
                </a:lnTo>
                <a:lnTo>
                  <a:pt x="92401" y="15305"/>
                </a:lnTo>
                <a:lnTo>
                  <a:pt x="92308" y="15230"/>
                </a:lnTo>
                <a:lnTo>
                  <a:pt x="92122" y="15100"/>
                </a:lnTo>
                <a:lnTo>
                  <a:pt x="91936" y="15007"/>
                </a:lnTo>
                <a:lnTo>
                  <a:pt x="91806" y="14932"/>
                </a:lnTo>
                <a:lnTo>
                  <a:pt x="91582" y="14802"/>
                </a:lnTo>
                <a:lnTo>
                  <a:pt x="91471" y="14765"/>
                </a:lnTo>
                <a:close/>
                <a:moveTo>
                  <a:pt x="112" y="15565"/>
                </a:moveTo>
                <a:lnTo>
                  <a:pt x="74" y="15584"/>
                </a:lnTo>
                <a:lnTo>
                  <a:pt x="37" y="15621"/>
                </a:lnTo>
                <a:lnTo>
                  <a:pt x="0" y="15677"/>
                </a:lnTo>
                <a:lnTo>
                  <a:pt x="0" y="15733"/>
                </a:lnTo>
                <a:lnTo>
                  <a:pt x="0" y="15770"/>
                </a:lnTo>
                <a:lnTo>
                  <a:pt x="37" y="15807"/>
                </a:lnTo>
                <a:lnTo>
                  <a:pt x="56" y="15826"/>
                </a:lnTo>
                <a:lnTo>
                  <a:pt x="279" y="15975"/>
                </a:lnTo>
                <a:lnTo>
                  <a:pt x="521" y="16105"/>
                </a:lnTo>
                <a:lnTo>
                  <a:pt x="763" y="16198"/>
                </a:lnTo>
                <a:lnTo>
                  <a:pt x="1005" y="16291"/>
                </a:lnTo>
                <a:lnTo>
                  <a:pt x="838" y="16422"/>
                </a:lnTo>
                <a:lnTo>
                  <a:pt x="559" y="16627"/>
                </a:lnTo>
                <a:lnTo>
                  <a:pt x="447" y="16720"/>
                </a:lnTo>
                <a:lnTo>
                  <a:pt x="354" y="16813"/>
                </a:lnTo>
                <a:lnTo>
                  <a:pt x="335" y="16850"/>
                </a:lnTo>
                <a:lnTo>
                  <a:pt x="335" y="16887"/>
                </a:lnTo>
                <a:lnTo>
                  <a:pt x="354" y="16924"/>
                </a:lnTo>
                <a:lnTo>
                  <a:pt x="391" y="16943"/>
                </a:lnTo>
                <a:lnTo>
                  <a:pt x="428" y="16943"/>
                </a:lnTo>
                <a:lnTo>
                  <a:pt x="484" y="16924"/>
                </a:lnTo>
                <a:lnTo>
                  <a:pt x="614" y="16887"/>
                </a:lnTo>
                <a:lnTo>
                  <a:pt x="763" y="16813"/>
                </a:lnTo>
                <a:lnTo>
                  <a:pt x="931" y="16720"/>
                </a:lnTo>
                <a:lnTo>
                  <a:pt x="1080" y="16608"/>
                </a:lnTo>
                <a:lnTo>
                  <a:pt x="1229" y="16496"/>
                </a:lnTo>
                <a:lnTo>
                  <a:pt x="1322" y="16403"/>
                </a:lnTo>
                <a:lnTo>
                  <a:pt x="1359" y="16329"/>
                </a:lnTo>
                <a:lnTo>
                  <a:pt x="1378" y="16291"/>
                </a:lnTo>
                <a:lnTo>
                  <a:pt x="1378" y="16236"/>
                </a:lnTo>
                <a:lnTo>
                  <a:pt x="1359" y="16198"/>
                </a:lnTo>
                <a:lnTo>
                  <a:pt x="1322" y="16161"/>
                </a:lnTo>
                <a:lnTo>
                  <a:pt x="1229" y="16087"/>
                </a:lnTo>
                <a:lnTo>
                  <a:pt x="1117" y="16031"/>
                </a:lnTo>
                <a:lnTo>
                  <a:pt x="875" y="15938"/>
                </a:lnTo>
                <a:lnTo>
                  <a:pt x="652" y="15863"/>
                </a:lnTo>
                <a:lnTo>
                  <a:pt x="540" y="15789"/>
                </a:lnTo>
                <a:lnTo>
                  <a:pt x="391" y="15677"/>
                </a:lnTo>
                <a:lnTo>
                  <a:pt x="242" y="15603"/>
                </a:lnTo>
                <a:lnTo>
                  <a:pt x="168" y="15584"/>
                </a:lnTo>
                <a:lnTo>
                  <a:pt x="112" y="15565"/>
                </a:lnTo>
                <a:close/>
                <a:moveTo>
                  <a:pt x="92513" y="16608"/>
                </a:moveTo>
                <a:lnTo>
                  <a:pt x="92439" y="16627"/>
                </a:lnTo>
                <a:lnTo>
                  <a:pt x="92290" y="16701"/>
                </a:lnTo>
                <a:lnTo>
                  <a:pt x="92029" y="16850"/>
                </a:lnTo>
                <a:lnTo>
                  <a:pt x="91862" y="16906"/>
                </a:lnTo>
                <a:lnTo>
                  <a:pt x="91657" y="16962"/>
                </a:lnTo>
                <a:lnTo>
                  <a:pt x="91452" y="17036"/>
                </a:lnTo>
                <a:lnTo>
                  <a:pt x="91359" y="17073"/>
                </a:lnTo>
                <a:lnTo>
                  <a:pt x="91303" y="17111"/>
                </a:lnTo>
                <a:lnTo>
                  <a:pt x="91266" y="17166"/>
                </a:lnTo>
                <a:lnTo>
                  <a:pt x="91247" y="17222"/>
                </a:lnTo>
                <a:lnTo>
                  <a:pt x="91247" y="17278"/>
                </a:lnTo>
                <a:lnTo>
                  <a:pt x="91284" y="17334"/>
                </a:lnTo>
                <a:lnTo>
                  <a:pt x="91322" y="17390"/>
                </a:lnTo>
                <a:lnTo>
                  <a:pt x="91377" y="17446"/>
                </a:lnTo>
                <a:lnTo>
                  <a:pt x="91526" y="17557"/>
                </a:lnTo>
                <a:lnTo>
                  <a:pt x="91694" y="17669"/>
                </a:lnTo>
                <a:lnTo>
                  <a:pt x="91862" y="17762"/>
                </a:lnTo>
                <a:lnTo>
                  <a:pt x="92122" y="17911"/>
                </a:lnTo>
                <a:lnTo>
                  <a:pt x="92234" y="17967"/>
                </a:lnTo>
                <a:lnTo>
                  <a:pt x="92401" y="18060"/>
                </a:lnTo>
                <a:lnTo>
                  <a:pt x="92476" y="18097"/>
                </a:lnTo>
                <a:lnTo>
                  <a:pt x="92569" y="18116"/>
                </a:lnTo>
                <a:lnTo>
                  <a:pt x="92662" y="18116"/>
                </a:lnTo>
                <a:lnTo>
                  <a:pt x="92662" y="18097"/>
                </a:lnTo>
                <a:lnTo>
                  <a:pt x="92681" y="18060"/>
                </a:lnTo>
                <a:lnTo>
                  <a:pt x="92662" y="18042"/>
                </a:lnTo>
                <a:lnTo>
                  <a:pt x="92625" y="17967"/>
                </a:lnTo>
                <a:lnTo>
                  <a:pt x="92569" y="17911"/>
                </a:lnTo>
                <a:lnTo>
                  <a:pt x="92495" y="17837"/>
                </a:lnTo>
                <a:lnTo>
                  <a:pt x="92308" y="17706"/>
                </a:lnTo>
                <a:lnTo>
                  <a:pt x="92197" y="17632"/>
                </a:lnTo>
                <a:lnTo>
                  <a:pt x="91657" y="17278"/>
                </a:lnTo>
                <a:lnTo>
                  <a:pt x="91862" y="17185"/>
                </a:lnTo>
                <a:lnTo>
                  <a:pt x="92234" y="17018"/>
                </a:lnTo>
                <a:lnTo>
                  <a:pt x="92401" y="16924"/>
                </a:lnTo>
                <a:lnTo>
                  <a:pt x="92532" y="16813"/>
                </a:lnTo>
                <a:lnTo>
                  <a:pt x="92569" y="16757"/>
                </a:lnTo>
                <a:lnTo>
                  <a:pt x="92588" y="16720"/>
                </a:lnTo>
                <a:lnTo>
                  <a:pt x="92588" y="16664"/>
                </a:lnTo>
                <a:lnTo>
                  <a:pt x="92550" y="16627"/>
                </a:lnTo>
                <a:lnTo>
                  <a:pt x="92513" y="16608"/>
                </a:lnTo>
                <a:close/>
                <a:moveTo>
                  <a:pt x="1341" y="17241"/>
                </a:moveTo>
                <a:lnTo>
                  <a:pt x="1229" y="17278"/>
                </a:lnTo>
                <a:lnTo>
                  <a:pt x="1098" y="17334"/>
                </a:lnTo>
                <a:lnTo>
                  <a:pt x="838" y="17483"/>
                </a:lnTo>
                <a:lnTo>
                  <a:pt x="689" y="17576"/>
                </a:lnTo>
                <a:lnTo>
                  <a:pt x="447" y="17706"/>
                </a:lnTo>
                <a:lnTo>
                  <a:pt x="372" y="17781"/>
                </a:lnTo>
                <a:lnTo>
                  <a:pt x="317" y="17837"/>
                </a:lnTo>
                <a:lnTo>
                  <a:pt x="298" y="17911"/>
                </a:lnTo>
                <a:lnTo>
                  <a:pt x="317" y="17986"/>
                </a:lnTo>
                <a:lnTo>
                  <a:pt x="410" y="18079"/>
                </a:lnTo>
                <a:lnTo>
                  <a:pt x="540" y="18190"/>
                </a:lnTo>
                <a:lnTo>
                  <a:pt x="726" y="18339"/>
                </a:lnTo>
                <a:lnTo>
                  <a:pt x="1024" y="18526"/>
                </a:lnTo>
                <a:lnTo>
                  <a:pt x="1173" y="18619"/>
                </a:lnTo>
                <a:lnTo>
                  <a:pt x="1322" y="18675"/>
                </a:lnTo>
                <a:lnTo>
                  <a:pt x="1452" y="18693"/>
                </a:lnTo>
                <a:lnTo>
                  <a:pt x="1508" y="18693"/>
                </a:lnTo>
                <a:lnTo>
                  <a:pt x="1545" y="18675"/>
                </a:lnTo>
                <a:lnTo>
                  <a:pt x="1396" y="18563"/>
                </a:lnTo>
                <a:lnTo>
                  <a:pt x="1080" y="18321"/>
                </a:lnTo>
                <a:lnTo>
                  <a:pt x="540" y="17911"/>
                </a:lnTo>
                <a:lnTo>
                  <a:pt x="763" y="17799"/>
                </a:lnTo>
                <a:lnTo>
                  <a:pt x="1005" y="17669"/>
                </a:lnTo>
                <a:lnTo>
                  <a:pt x="1117" y="17613"/>
                </a:lnTo>
                <a:lnTo>
                  <a:pt x="1210" y="17520"/>
                </a:lnTo>
                <a:lnTo>
                  <a:pt x="1303" y="17427"/>
                </a:lnTo>
                <a:lnTo>
                  <a:pt x="1359" y="17334"/>
                </a:lnTo>
                <a:lnTo>
                  <a:pt x="1396" y="17278"/>
                </a:lnTo>
                <a:lnTo>
                  <a:pt x="1396" y="17260"/>
                </a:lnTo>
                <a:lnTo>
                  <a:pt x="1378" y="17241"/>
                </a:lnTo>
                <a:close/>
                <a:moveTo>
                  <a:pt x="149" y="18786"/>
                </a:moveTo>
                <a:lnTo>
                  <a:pt x="93" y="18805"/>
                </a:lnTo>
                <a:lnTo>
                  <a:pt x="74" y="18842"/>
                </a:lnTo>
                <a:lnTo>
                  <a:pt x="56" y="18879"/>
                </a:lnTo>
                <a:lnTo>
                  <a:pt x="93" y="18917"/>
                </a:lnTo>
                <a:lnTo>
                  <a:pt x="130" y="18972"/>
                </a:lnTo>
                <a:lnTo>
                  <a:pt x="261" y="19066"/>
                </a:lnTo>
                <a:lnTo>
                  <a:pt x="428" y="19140"/>
                </a:lnTo>
                <a:lnTo>
                  <a:pt x="819" y="19308"/>
                </a:lnTo>
                <a:lnTo>
                  <a:pt x="1061" y="19419"/>
                </a:lnTo>
                <a:lnTo>
                  <a:pt x="968" y="19475"/>
                </a:lnTo>
                <a:lnTo>
                  <a:pt x="838" y="19531"/>
                </a:lnTo>
                <a:lnTo>
                  <a:pt x="540" y="19680"/>
                </a:lnTo>
                <a:lnTo>
                  <a:pt x="410" y="19754"/>
                </a:lnTo>
                <a:lnTo>
                  <a:pt x="335" y="19810"/>
                </a:lnTo>
                <a:lnTo>
                  <a:pt x="335" y="19847"/>
                </a:lnTo>
                <a:lnTo>
                  <a:pt x="354" y="19866"/>
                </a:lnTo>
                <a:lnTo>
                  <a:pt x="391" y="19903"/>
                </a:lnTo>
                <a:lnTo>
                  <a:pt x="465" y="19922"/>
                </a:lnTo>
                <a:lnTo>
                  <a:pt x="596" y="19922"/>
                </a:lnTo>
                <a:lnTo>
                  <a:pt x="745" y="19885"/>
                </a:lnTo>
                <a:lnTo>
                  <a:pt x="912" y="19810"/>
                </a:lnTo>
                <a:lnTo>
                  <a:pt x="1080" y="19736"/>
                </a:lnTo>
                <a:lnTo>
                  <a:pt x="1229" y="19624"/>
                </a:lnTo>
                <a:lnTo>
                  <a:pt x="1322" y="19512"/>
                </a:lnTo>
                <a:lnTo>
                  <a:pt x="1359" y="19456"/>
                </a:lnTo>
                <a:lnTo>
                  <a:pt x="1359" y="19382"/>
                </a:lnTo>
                <a:lnTo>
                  <a:pt x="1359" y="19326"/>
                </a:lnTo>
                <a:lnTo>
                  <a:pt x="1341" y="19270"/>
                </a:lnTo>
                <a:lnTo>
                  <a:pt x="1247" y="19196"/>
                </a:lnTo>
                <a:lnTo>
                  <a:pt x="1117" y="19103"/>
                </a:lnTo>
                <a:lnTo>
                  <a:pt x="931" y="19010"/>
                </a:lnTo>
                <a:lnTo>
                  <a:pt x="745" y="18935"/>
                </a:lnTo>
                <a:lnTo>
                  <a:pt x="540" y="18861"/>
                </a:lnTo>
                <a:lnTo>
                  <a:pt x="354" y="18805"/>
                </a:lnTo>
                <a:lnTo>
                  <a:pt x="205" y="18786"/>
                </a:lnTo>
                <a:close/>
                <a:moveTo>
                  <a:pt x="91359" y="18432"/>
                </a:moveTo>
                <a:lnTo>
                  <a:pt x="91303" y="18451"/>
                </a:lnTo>
                <a:lnTo>
                  <a:pt x="91247" y="18488"/>
                </a:lnTo>
                <a:lnTo>
                  <a:pt x="91210" y="18544"/>
                </a:lnTo>
                <a:lnTo>
                  <a:pt x="91210" y="18581"/>
                </a:lnTo>
                <a:lnTo>
                  <a:pt x="91229" y="18619"/>
                </a:lnTo>
                <a:lnTo>
                  <a:pt x="91284" y="18693"/>
                </a:lnTo>
                <a:lnTo>
                  <a:pt x="91433" y="18768"/>
                </a:lnTo>
                <a:lnTo>
                  <a:pt x="91824" y="19084"/>
                </a:lnTo>
                <a:lnTo>
                  <a:pt x="92029" y="19233"/>
                </a:lnTo>
                <a:lnTo>
                  <a:pt x="92215" y="19419"/>
                </a:lnTo>
                <a:lnTo>
                  <a:pt x="91992" y="19531"/>
                </a:lnTo>
                <a:lnTo>
                  <a:pt x="91675" y="19680"/>
                </a:lnTo>
                <a:lnTo>
                  <a:pt x="91508" y="19773"/>
                </a:lnTo>
                <a:lnTo>
                  <a:pt x="91377" y="19866"/>
                </a:lnTo>
                <a:lnTo>
                  <a:pt x="91284" y="19959"/>
                </a:lnTo>
                <a:lnTo>
                  <a:pt x="91247" y="19996"/>
                </a:lnTo>
                <a:lnTo>
                  <a:pt x="91247" y="20034"/>
                </a:lnTo>
                <a:lnTo>
                  <a:pt x="91247" y="20071"/>
                </a:lnTo>
                <a:lnTo>
                  <a:pt x="91266" y="20108"/>
                </a:lnTo>
                <a:lnTo>
                  <a:pt x="91359" y="20108"/>
                </a:lnTo>
                <a:lnTo>
                  <a:pt x="91489" y="20090"/>
                </a:lnTo>
                <a:lnTo>
                  <a:pt x="91638" y="20034"/>
                </a:lnTo>
                <a:lnTo>
                  <a:pt x="91917" y="19885"/>
                </a:lnTo>
                <a:lnTo>
                  <a:pt x="92085" y="19792"/>
                </a:lnTo>
                <a:lnTo>
                  <a:pt x="92346" y="19643"/>
                </a:lnTo>
                <a:lnTo>
                  <a:pt x="92439" y="19587"/>
                </a:lnTo>
                <a:lnTo>
                  <a:pt x="92495" y="19531"/>
                </a:lnTo>
                <a:lnTo>
                  <a:pt x="92513" y="19456"/>
                </a:lnTo>
                <a:lnTo>
                  <a:pt x="92495" y="19363"/>
                </a:lnTo>
                <a:lnTo>
                  <a:pt x="92439" y="19270"/>
                </a:lnTo>
                <a:lnTo>
                  <a:pt x="92327" y="19140"/>
                </a:lnTo>
                <a:lnTo>
                  <a:pt x="92122" y="18935"/>
                </a:lnTo>
                <a:lnTo>
                  <a:pt x="91899" y="18749"/>
                </a:lnTo>
                <a:lnTo>
                  <a:pt x="91675" y="18581"/>
                </a:lnTo>
                <a:lnTo>
                  <a:pt x="91415" y="18451"/>
                </a:lnTo>
                <a:lnTo>
                  <a:pt x="91359" y="18432"/>
                </a:lnTo>
                <a:close/>
                <a:moveTo>
                  <a:pt x="92495" y="20480"/>
                </a:moveTo>
                <a:lnTo>
                  <a:pt x="92383" y="20499"/>
                </a:lnTo>
                <a:lnTo>
                  <a:pt x="92308" y="20499"/>
                </a:lnTo>
                <a:lnTo>
                  <a:pt x="92197" y="20555"/>
                </a:lnTo>
                <a:lnTo>
                  <a:pt x="92085" y="20611"/>
                </a:lnTo>
                <a:lnTo>
                  <a:pt x="91899" y="20741"/>
                </a:lnTo>
                <a:lnTo>
                  <a:pt x="91675" y="20871"/>
                </a:lnTo>
                <a:lnTo>
                  <a:pt x="91545" y="20927"/>
                </a:lnTo>
                <a:lnTo>
                  <a:pt x="91452" y="20983"/>
                </a:lnTo>
                <a:lnTo>
                  <a:pt x="91359" y="21058"/>
                </a:lnTo>
                <a:lnTo>
                  <a:pt x="91303" y="21151"/>
                </a:lnTo>
                <a:lnTo>
                  <a:pt x="91284" y="21188"/>
                </a:lnTo>
                <a:lnTo>
                  <a:pt x="91303" y="21244"/>
                </a:lnTo>
                <a:lnTo>
                  <a:pt x="91303" y="21300"/>
                </a:lnTo>
                <a:lnTo>
                  <a:pt x="91340" y="21356"/>
                </a:lnTo>
                <a:lnTo>
                  <a:pt x="91489" y="21504"/>
                </a:lnTo>
                <a:lnTo>
                  <a:pt x="91750" y="21728"/>
                </a:lnTo>
                <a:lnTo>
                  <a:pt x="91899" y="21821"/>
                </a:lnTo>
                <a:lnTo>
                  <a:pt x="92048" y="21895"/>
                </a:lnTo>
                <a:lnTo>
                  <a:pt x="92159" y="21933"/>
                </a:lnTo>
                <a:lnTo>
                  <a:pt x="92215" y="21933"/>
                </a:lnTo>
                <a:lnTo>
                  <a:pt x="92252" y="21914"/>
                </a:lnTo>
                <a:lnTo>
                  <a:pt x="92271" y="21877"/>
                </a:lnTo>
                <a:lnTo>
                  <a:pt x="92271" y="21840"/>
                </a:lnTo>
                <a:lnTo>
                  <a:pt x="92252" y="21802"/>
                </a:lnTo>
                <a:lnTo>
                  <a:pt x="92234" y="21765"/>
                </a:lnTo>
                <a:lnTo>
                  <a:pt x="92122" y="21672"/>
                </a:lnTo>
                <a:lnTo>
                  <a:pt x="91992" y="21560"/>
                </a:lnTo>
                <a:lnTo>
                  <a:pt x="91731" y="21356"/>
                </a:lnTo>
                <a:lnTo>
                  <a:pt x="91564" y="21244"/>
                </a:lnTo>
                <a:lnTo>
                  <a:pt x="92066" y="20965"/>
                </a:lnTo>
                <a:lnTo>
                  <a:pt x="92327" y="20797"/>
                </a:lnTo>
                <a:lnTo>
                  <a:pt x="92439" y="20723"/>
                </a:lnTo>
                <a:lnTo>
                  <a:pt x="92550" y="20629"/>
                </a:lnTo>
                <a:lnTo>
                  <a:pt x="92588" y="20555"/>
                </a:lnTo>
                <a:lnTo>
                  <a:pt x="92588" y="20518"/>
                </a:lnTo>
                <a:lnTo>
                  <a:pt x="92550" y="20499"/>
                </a:lnTo>
                <a:lnTo>
                  <a:pt x="92495" y="20480"/>
                </a:lnTo>
                <a:close/>
                <a:moveTo>
                  <a:pt x="1322" y="20294"/>
                </a:moveTo>
                <a:lnTo>
                  <a:pt x="1229" y="20313"/>
                </a:lnTo>
                <a:lnTo>
                  <a:pt x="1154" y="20350"/>
                </a:lnTo>
                <a:lnTo>
                  <a:pt x="1061" y="20425"/>
                </a:lnTo>
                <a:lnTo>
                  <a:pt x="875" y="20574"/>
                </a:lnTo>
                <a:lnTo>
                  <a:pt x="763" y="20685"/>
                </a:lnTo>
                <a:lnTo>
                  <a:pt x="596" y="20834"/>
                </a:lnTo>
                <a:lnTo>
                  <a:pt x="484" y="20983"/>
                </a:lnTo>
                <a:lnTo>
                  <a:pt x="410" y="21113"/>
                </a:lnTo>
                <a:lnTo>
                  <a:pt x="391" y="21188"/>
                </a:lnTo>
                <a:lnTo>
                  <a:pt x="372" y="21244"/>
                </a:lnTo>
                <a:lnTo>
                  <a:pt x="391" y="21318"/>
                </a:lnTo>
                <a:lnTo>
                  <a:pt x="391" y="21374"/>
                </a:lnTo>
                <a:lnTo>
                  <a:pt x="465" y="21504"/>
                </a:lnTo>
                <a:lnTo>
                  <a:pt x="577" y="21653"/>
                </a:lnTo>
                <a:lnTo>
                  <a:pt x="745" y="21802"/>
                </a:lnTo>
                <a:lnTo>
                  <a:pt x="1043" y="22119"/>
                </a:lnTo>
                <a:lnTo>
                  <a:pt x="1229" y="22268"/>
                </a:lnTo>
                <a:lnTo>
                  <a:pt x="1322" y="22324"/>
                </a:lnTo>
                <a:lnTo>
                  <a:pt x="1396" y="22342"/>
                </a:lnTo>
                <a:lnTo>
                  <a:pt x="1452" y="22324"/>
                </a:lnTo>
                <a:lnTo>
                  <a:pt x="1489" y="22305"/>
                </a:lnTo>
                <a:lnTo>
                  <a:pt x="1489" y="22268"/>
                </a:lnTo>
                <a:lnTo>
                  <a:pt x="1489" y="22231"/>
                </a:lnTo>
                <a:lnTo>
                  <a:pt x="1415" y="22137"/>
                </a:lnTo>
                <a:lnTo>
                  <a:pt x="1341" y="22063"/>
                </a:lnTo>
                <a:lnTo>
                  <a:pt x="1210" y="21933"/>
                </a:lnTo>
                <a:lnTo>
                  <a:pt x="1061" y="21784"/>
                </a:lnTo>
                <a:lnTo>
                  <a:pt x="931" y="21653"/>
                </a:lnTo>
                <a:lnTo>
                  <a:pt x="801" y="21523"/>
                </a:lnTo>
                <a:lnTo>
                  <a:pt x="763" y="21449"/>
                </a:lnTo>
                <a:lnTo>
                  <a:pt x="726" y="21374"/>
                </a:lnTo>
                <a:lnTo>
                  <a:pt x="707" y="21300"/>
                </a:lnTo>
                <a:lnTo>
                  <a:pt x="707" y="21225"/>
                </a:lnTo>
                <a:lnTo>
                  <a:pt x="726" y="21151"/>
                </a:lnTo>
                <a:lnTo>
                  <a:pt x="763" y="21076"/>
                </a:lnTo>
                <a:lnTo>
                  <a:pt x="838" y="20983"/>
                </a:lnTo>
                <a:lnTo>
                  <a:pt x="912" y="20890"/>
                </a:lnTo>
                <a:lnTo>
                  <a:pt x="1043" y="20797"/>
                </a:lnTo>
                <a:lnTo>
                  <a:pt x="1229" y="20648"/>
                </a:lnTo>
                <a:lnTo>
                  <a:pt x="1322" y="20555"/>
                </a:lnTo>
                <a:lnTo>
                  <a:pt x="1378" y="20462"/>
                </a:lnTo>
                <a:lnTo>
                  <a:pt x="1396" y="20387"/>
                </a:lnTo>
                <a:lnTo>
                  <a:pt x="1396" y="20350"/>
                </a:lnTo>
                <a:lnTo>
                  <a:pt x="1378" y="20332"/>
                </a:lnTo>
                <a:lnTo>
                  <a:pt x="1341" y="20313"/>
                </a:lnTo>
                <a:lnTo>
                  <a:pt x="1322" y="20294"/>
                </a:lnTo>
                <a:close/>
                <a:moveTo>
                  <a:pt x="428" y="22547"/>
                </a:moveTo>
                <a:lnTo>
                  <a:pt x="372" y="22584"/>
                </a:lnTo>
                <a:lnTo>
                  <a:pt x="335" y="22622"/>
                </a:lnTo>
                <a:lnTo>
                  <a:pt x="335" y="22677"/>
                </a:lnTo>
                <a:lnTo>
                  <a:pt x="372" y="22733"/>
                </a:lnTo>
                <a:lnTo>
                  <a:pt x="465" y="22845"/>
                </a:lnTo>
                <a:lnTo>
                  <a:pt x="559" y="22919"/>
                </a:lnTo>
                <a:lnTo>
                  <a:pt x="819" y="23087"/>
                </a:lnTo>
                <a:lnTo>
                  <a:pt x="912" y="23161"/>
                </a:lnTo>
                <a:lnTo>
                  <a:pt x="987" y="23236"/>
                </a:lnTo>
                <a:lnTo>
                  <a:pt x="1024" y="23273"/>
                </a:lnTo>
                <a:lnTo>
                  <a:pt x="1024" y="23310"/>
                </a:lnTo>
                <a:lnTo>
                  <a:pt x="1024" y="23366"/>
                </a:lnTo>
                <a:lnTo>
                  <a:pt x="1005" y="23404"/>
                </a:lnTo>
                <a:lnTo>
                  <a:pt x="968" y="23459"/>
                </a:lnTo>
                <a:lnTo>
                  <a:pt x="931" y="23497"/>
                </a:lnTo>
                <a:lnTo>
                  <a:pt x="763" y="23608"/>
                </a:lnTo>
                <a:lnTo>
                  <a:pt x="540" y="23757"/>
                </a:lnTo>
                <a:lnTo>
                  <a:pt x="391" y="23888"/>
                </a:lnTo>
                <a:lnTo>
                  <a:pt x="521" y="23888"/>
                </a:lnTo>
                <a:lnTo>
                  <a:pt x="670" y="23850"/>
                </a:lnTo>
                <a:lnTo>
                  <a:pt x="819" y="23813"/>
                </a:lnTo>
                <a:lnTo>
                  <a:pt x="987" y="23739"/>
                </a:lnTo>
                <a:lnTo>
                  <a:pt x="1136" y="23664"/>
                </a:lnTo>
                <a:lnTo>
                  <a:pt x="1247" y="23571"/>
                </a:lnTo>
                <a:lnTo>
                  <a:pt x="1285" y="23515"/>
                </a:lnTo>
                <a:lnTo>
                  <a:pt x="1322" y="23441"/>
                </a:lnTo>
                <a:lnTo>
                  <a:pt x="1359" y="23385"/>
                </a:lnTo>
                <a:lnTo>
                  <a:pt x="1359" y="23310"/>
                </a:lnTo>
                <a:lnTo>
                  <a:pt x="1341" y="23180"/>
                </a:lnTo>
                <a:lnTo>
                  <a:pt x="1303" y="23087"/>
                </a:lnTo>
                <a:lnTo>
                  <a:pt x="1229" y="23013"/>
                </a:lnTo>
                <a:lnTo>
                  <a:pt x="1154" y="22957"/>
                </a:lnTo>
                <a:lnTo>
                  <a:pt x="950" y="22845"/>
                </a:lnTo>
                <a:lnTo>
                  <a:pt x="745" y="22733"/>
                </a:lnTo>
                <a:lnTo>
                  <a:pt x="596" y="22622"/>
                </a:lnTo>
                <a:lnTo>
                  <a:pt x="521" y="22566"/>
                </a:lnTo>
                <a:lnTo>
                  <a:pt x="484" y="22547"/>
                </a:lnTo>
                <a:close/>
                <a:moveTo>
                  <a:pt x="91377" y="22249"/>
                </a:moveTo>
                <a:lnTo>
                  <a:pt x="91322" y="22305"/>
                </a:lnTo>
                <a:lnTo>
                  <a:pt x="91284" y="22361"/>
                </a:lnTo>
                <a:lnTo>
                  <a:pt x="91284" y="22454"/>
                </a:lnTo>
                <a:lnTo>
                  <a:pt x="91303" y="22547"/>
                </a:lnTo>
                <a:lnTo>
                  <a:pt x="91359" y="22659"/>
                </a:lnTo>
                <a:lnTo>
                  <a:pt x="91433" y="22733"/>
                </a:lnTo>
                <a:lnTo>
                  <a:pt x="91508" y="22789"/>
                </a:lnTo>
                <a:lnTo>
                  <a:pt x="91601" y="22845"/>
                </a:lnTo>
                <a:lnTo>
                  <a:pt x="91694" y="22882"/>
                </a:lnTo>
                <a:lnTo>
                  <a:pt x="91880" y="22957"/>
                </a:lnTo>
                <a:lnTo>
                  <a:pt x="92085" y="23013"/>
                </a:lnTo>
                <a:lnTo>
                  <a:pt x="92215" y="23068"/>
                </a:lnTo>
                <a:lnTo>
                  <a:pt x="92290" y="23124"/>
                </a:lnTo>
                <a:lnTo>
                  <a:pt x="92327" y="23180"/>
                </a:lnTo>
                <a:lnTo>
                  <a:pt x="92346" y="23236"/>
                </a:lnTo>
                <a:lnTo>
                  <a:pt x="92308" y="23273"/>
                </a:lnTo>
                <a:lnTo>
                  <a:pt x="92252" y="23329"/>
                </a:lnTo>
                <a:lnTo>
                  <a:pt x="92085" y="23422"/>
                </a:lnTo>
                <a:lnTo>
                  <a:pt x="91880" y="23515"/>
                </a:lnTo>
                <a:lnTo>
                  <a:pt x="91657" y="23608"/>
                </a:lnTo>
                <a:lnTo>
                  <a:pt x="91582" y="23683"/>
                </a:lnTo>
                <a:lnTo>
                  <a:pt x="91508" y="23739"/>
                </a:lnTo>
                <a:lnTo>
                  <a:pt x="91452" y="23794"/>
                </a:lnTo>
                <a:lnTo>
                  <a:pt x="91433" y="23869"/>
                </a:lnTo>
                <a:lnTo>
                  <a:pt x="91452" y="23906"/>
                </a:lnTo>
                <a:lnTo>
                  <a:pt x="91471" y="23925"/>
                </a:lnTo>
                <a:lnTo>
                  <a:pt x="91508" y="23943"/>
                </a:lnTo>
                <a:lnTo>
                  <a:pt x="91564" y="23925"/>
                </a:lnTo>
                <a:lnTo>
                  <a:pt x="91675" y="23906"/>
                </a:lnTo>
                <a:lnTo>
                  <a:pt x="91843" y="23832"/>
                </a:lnTo>
                <a:lnTo>
                  <a:pt x="92141" y="23664"/>
                </a:lnTo>
                <a:lnTo>
                  <a:pt x="92327" y="23571"/>
                </a:lnTo>
                <a:lnTo>
                  <a:pt x="92495" y="23459"/>
                </a:lnTo>
                <a:lnTo>
                  <a:pt x="92569" y="23404"/>
                </a:lnTo>
                <a:lnTo>
                  <a:pt x="92643" y="23329"/>
                </a:lnTo>
                <a:lnTo>
                  <a:pt x="92681" y="23255"/>
                </a:lnTo>
                <a:lnTo>
                  <a:pt x="92699" y="23180"/>
                </a:lnTo>
                <a:lnTo>
                  <a:pt x="92681" y="23087"/>
                </a:lnTo>
                <a:lnTo>
                  <a:pt x="92606" y="22975"/>
                </a:lnTo>
                <a:lnTo>
                  <a:pt x="92569" y="22919"/>
                </a:lnTo>
                <a:lnTo>
                  <a:pt x="92495" y="22864"/>
                </a:lnTo>
                <a:lnTo>
                  <a:pt x="92364" y="22789"/>
                </a:lnTo>
                <a:lnTo>
                  <a:pt x="92197" y="22752"/>
                </a:lnTo>
                <a:lnTo>
                  <a:pt x="92029" y="22696"/>
                </a:lnTo>
                <a:lnTo>
                  <a:pt x="91862" y="22659"/>
                </a:lnTo>
                <a:lnTo>
                  <a:pt x="91713" y="22584"/>
                </a:lnTo>
                <a:lnTo>
                  <a:pt x="91657" y="22547"/>
                </a:lnTo>
                <a:lnTo>
                  <a:pt x="91601" y="22491"/>
                </a:lnTo>
                <a:lnTo>
                  <a:pt x="91545" y="22417"/>
                </a:lnTo>
                <a:lnTo>
                  <a:pt x="91526" y="22342"/>
                </a:lnTo>
                <a:lnTo>
                  <a:pt x="91489" y="22268"/>
                </a:lnTo>
                <a:lnTo>
                  <a:pt x="91433" y="22249"/>
                </a:lnTo>
                <a:close/>
                <a:moveTo>
                  <a:pt x="92327" y="24334"/>
                </a:moveTo>
                <a:lnTo>
                  <a:pt x="92234" y="24353"/>
                </a:lnTo>
                <a:lnTo>
                  <a:pt x="92010" y="24446"/>
                </a:lnTo>
                <a:lnTo>
                  <a:pt x="91806" y="24539"/>
                </a:lnTo>
                <a:lnTo>
                  <a:pt x="91657" y="24632"/>
                </a:lnTo>
                <a:lnTo>
                  <a:pt x="91526" y="24725"/>
                </a:lnTo>
                <a:lnTo>
                  <a:pt x="91471" y="24781"/>
                </a:lnTo>
                <a:lnTo>
                  <a:pt x="91452" y="24837"/>
                </a:lnTo>
                <a:lnTo>
                  <a:pt x="91433" y="24893"/>
                </a:lnTo>
                <a:lnTo>
                  <a:pt x="91433" y="24949"/>
                </a:lnTo>
                <a:lnTo>
                  <a:pt x="91452" y="25023"/>
                </a:lnTo>
                <a:lnTo>
                  <a:pt x="91508" y="25098"/>
                </a:lnTo>
                <a:lnTo>
                  <a:pt x="91619" y="25228"/>
                </a:lnTo>
                <a:lnTo>
                  <a:pt x="91768" y="25340"/>
                </a:lnTo>
                <a:lnTo>
                  <a:pt x="91917" y="25452"/>
                </a:lnTo>
                <a:lnTo>
                  <a:pt x="92066" y="25526"/>
                </a:lnTo>
                <a:lnTo>
                  <a:pt x="92197" y="25582"/>
                </a:lnTo>
                <a:lnTo>
                  <a:pt x="92401" y="25638"/>
                </a:lnTo>
                <a:lnTo>
                  <a:pt x="92569" y="25675"/>
                </a:lnTo>
                <a:lnTo>
                  <a:pt x="92606" y="25675"/>
                </a:lnTo>
                <a:lnTo>
                  <a:pt x="92625" y="25656"/>
                </a:lnTo>
                <a:lnTo>
                  <a:pt x="92606" y="25638"/>
                </a:lnTo>
                <a:lnTo>
                  <a:pt x="92513" y="25563"/>
                </a:lnTo>
                <a:lnTo>
                  <a:pt x="92383" y="25489"/>
                </a:lnTo>
                <a:lnTo>
                  <a:pt x="92066" y="25284"/>
                </a:lnTo>
                <a:lnTo>
                  <a:pt x="91917" y="25172"/>
                </a:lnTo>
                <a:lnTo>
                  <a:pt x="91787" y="25079"/>
                </a:lnTo>
                <a:lnTo>
                  <a:pt x="91694" y="24967"/>
                </a:lnTo>
                <a:lnTo>
                  <a:pt x="91675" y="24930"/>
                </a:lnTo>
                <a:lnTo>
                  <a:pt x="91675" y="24893"/>
                </a:lnTo>
                <a:lnTo>
                  <a:pt x="91731" y="24856"/>
                </a:lnTo>
                <a:lnTo>
                  <a:pt x="91880" y="24800"/>
                </a:lnTo>
                <a:lnTo>
                  <a:pt x="92252" y="24632"/>
                </a:lnTo>
                <a:lnTo>
                  <a:pt x="92420" y="24539"/>
                </a:lnTo>
                <a:lnTo>
                  <a:pt x="92476" y="24483"/>
                </a:lnTo>
                <a:lnTo>
                  <a:pt x="92513" y="24446"/>
                </a:lnTo>
                <a:lnTo>
                  <a:pt x="92532" y="24409"/>
                </a:lnTo>
                <a:lnTo>
                  <a:pt x="92532" y="24372"/>
                </a:lnTo>
                <a:lnTo>
                  <a:pt x="92476" y="24353"/>
                </a:lnTo>
                <a:lnTo>
                  <a:pt x="92401" y="24334"/>
                </a:lnTo>
                <a:close/>
                <a:moveTo>
                  <a:pt x="1117" y="24334"/>
                </a:moveTo>
                <a:lnTo>
                  <a:pt x="968" y="24390"/>
                </a:lnTo>
                <a:lnTo>
                  <a:pt x="801" y="24502"/>
                </a:lnTo>
                <a:lnTo>
                  <a:pt x="614" y="24632"/>
                </a:lnTo>
                <a:lnTo>
                  <a:pt x="428" y="24763"/>
                </a:lnTo>
                <a:lnTo>
                  <a:pt x="298" y="24893"/>
                </a:lnTo>
                <a:lnTo>
                  <a:pt x="205" y="25005"/>
                </a:lnTo>
                <a:lnTo>
                  <a:pt x="186" y="25042"/>
                </a:lnTo>
                <a:lnTo>
                  <a:pt x="205" y="25079"/>
                </a:lnTo>
                <a:lnTo>
                  <a:pt x="372" y="25284"/>
                </a:lnTo>
                <a:lnTo>
                  <a:pt x="503" y="25433"/>
                </a:lnTo>
                <a:lnTo>
                  <a:pt x="652" y="25563"/>
                </a:lnTo>
                <a:lnTo>
                  <a:pt x="801" y="25694"/>
                </a:lnTo>
                <a:lnTo>
                  <a:pt x="950" y="25787"/>
                </a:lnTo>
                <a:lnTo>
                  <a:pt x="1080" y="25824"/>
                </a:lnTo>
                <a:lnTo>
                  <a:pt x="1154" y="25842"/>
                </a:lnTo>
                <a:lnTo>
                  <a:pt x="1210" y="25824"/>
                </a:lnTo>
                <a:lnTo>
                  <a:pt x="1247" y="25805"/>
                </a:lnTo>
                <a:lnTo>
                  <a:pt x="1247" y="25768"/>
                </a:lnTo>
                <a:lnTo>
                  <a:pt x="1229" y="25731"/>
                </a:lnTo>
                <a:lnTo>
                  <a:pt x="1192" y="25694"/>
                </a:lnTo>
                <a:lnTo>
                  <a:pt x="1098" y="25619"/>
                </a:lnTo>
                <a:lnTo>
                  <a:pt x="1024" y="25563"/>
                </a:lnTo>
                <a:lnTo>
                  <a:pt x="856" y="25452"/>
                </a:lnTo>
                <a:lnTo>
                  <a:pt x="726" y="25321"/>
                </a:lnTo>
                <a:lnTo>
                  <a:pt x="596" y="25191"/>
                </a:lnTo>
                <a:lnTo>
                  <a:pt x="465" y="25042"/>
                </a:lnTo>
                <a:lnTo>
                  <a:pt x="670" y="24930"/>
                </a:lnTo>
                <a:lnTo>
                  <a:pt x="1005" y="24707"/>
                </a:lnTo>
                <a:lnTo>
                  <a:pt x="1154" y="24595"/>
                </a:lnTo>
                <a:lnTo>
                  <a:pt x="1266" y="24483"/>
                </a:lnTo>
                <a:lnTo>
                  <a:pt x="1285" y="24446"/>
                </a:lnTo>
                <a:lnTo>
                  <a:pt x="1285" y="24390"/>
                </a:lnTo>
                <a:lnTo>
                  <a:pt x="1266" y="24353"/>
                </a:lnTo>
                <a:lnTo>
                  <a:pt x="1229" y="24334"/>
                </a:lnTo>
                <a:close/>
                <a:moveTo>
                  <a:pt x="354" y="26066"/>
                </a:moveTo>
                <a:lnTo>
                  <a:pt x="317" y="26085"/>
                </a:lnTo>
                <a:lnTo>
                  <a:pt x="298" y="26140"/>
                </a:lnTo>
                <a:lnTo>
                  <a:pt x="317" y="26196"/>
                </a:lnTo>
                <a:lnTo>
                  <a:pt x="335" y="26252"/>
                </a:lnTo>
                <a:lnTo>
                  <a:pt x="410" y="26382"/>
                </a:lnTo>
                <a:lnTo>
                  <a:pt x="465" y="26438"/>
                </a:lnTo>
                <a:lnTo>
                  <a:pt x="521" y="26494"/>
                </a:lnTo>
                <a:lnTo>
                  <a:pt x="689" y="26569"/>
                </a:lnTo>
                <a:lnTo>
                  <a:pt x="1043" y="26718"/>
                </a:lnTo>
                <a:lnTo>
                  <a:pt x="1173" y="26792"/>
                </a:lnTo>
                <a:lnTo>
                  <a:pt x="1210" y="26848"/>
                </a:lnTo>
                <a:lnTo>
                  <a:pt x="1229" y="26885"/>
                </a:lnTo>
                <a:lnTo>
                  <a:pt x="1229" y="26941"/>
                </a:lnTo>
                <a:lnTo>
                  <a:pt x="1210" y="26978"/>
                </a:lnTo>
                <a:lnTo>
                  <a:pt x="1154" y="27053"/>
                </a:lnTo>
                <a:lnTo>
                  <a:pt x="1061" y="27109"/>
                </a:lnTo>
                <a:lnTo>
                  <a:pt x="614" y="27351"/>
                </a:lnTo>
                <a:lnTo>
                  <a:pt x="503" y="27444"/>
                </a:lnTo>
                <a:lnTo>
                  <a:pt x="410" y="27518"/>
                </a:lnTo>
                <a:lnTo>
                  <a:pt x="335" y="27593"/>
                </a:lnTo>
                <a:lnTo>
                  <a:pt x="317" y="27630"/>
                </a:lnTo>
                <a:lnTo>
                  <a:pt x="298" y="27667"/>
                </a:lnTo>
                <a:lnTo>
                  <a:pt x="317" y="27704"/>
                </a:lnTo>
                <a:lnTo>
                  <a:pt x="335" y="27723"/>
                </a:lnTo>
                <a:lnTo>
                  <a:pt x="391" y="27723"/>
                </a:lnTo>
                <a:lnTo>
                  <a:pt x="503" y="27704"/>
                </a:lnTo>
                <a:lnTo>
                  <a:pt x="614" y="27648"/>
                </a:lnTo>
                <a:lnTo>
                  <a:pt x="856" y="27518"/>
                </a:lnTo>
                <a:lnTo>
                  <a:pt x="1005" y="27444"/>
                </a:lnTo>
                <a:lnTo>
                  <a:pt x="1173" y="27332"/>
                </a:lnTo>
                <a:lnTo>
                  <a:pt x="1341" y="27202"/>
                </a:lnTo>
                <a:lnTo>
                  <a:pt x="1471" y="27090"/>
                </a:lnTo>
                <a:lnTo>
                  <a:pt x="1527" y="27034"/>
                </a:lnTo>
                <a:lnTo>
                  <a:pt x="1545" y="26960"/>
                </a:lnTo>
                <a:lnTo>
                  <a:pt x="1564" y="26904"/>
                </a:lnTo>
                <a:lnTo>
                  <a:pt x="1583" y="26848"/>
                </a:lnTo>
                <a:lnTo>
                  <a:pt x="1564" y="26792"/>
                </a:lnTo>
                <a:lnTo>
                  <a:pt x="1527" y="26736"/>
                </a:lnTo>
                <a:lnTo>
                  <a:pt x="1471" y="26662"/>
                </a:lnTo>
                <a:lnTo>
                  <a:pt x="1396" y="26606"/>
                </a:lnTo>
                <a:lnTo>
                  <a:pt x="1303" y="26550"/>
                </a:lnTo>
                <a:lnTo>
                  <a:pt x="1173" y="26513"/>
                </a:lnTo>
                <a:lnTo>
                  <a:pt x="968" y="26420"/>
                </a:lnTo>
                <a:lnTo>
                  <a:pt x="856" y="26382"/>
                </a:lnTo>
                <a:lnTo>
                  <a:pt x="763" y="26327"/>
                </a:lnTo>
                <a:lnTo>
                  <a:pt x="689" y="26271"/>
                </a:lnTo>
                <a:lnTo>
                  <a:pt x="633" y="26196"/>
                </a:lnTo>
                <a:lnTo>
                  <a:pt x="559" y="26122"/>
                </a:lnTo>
                <a:lnTo>
                  <a:pt x="484" y="26085"/>
                </a:lnTo>
                <a:lnTo>
                  <a:pt x="410" y="26066"/>
                </a:lnTo>
                <a:close/>
                <a:moveTo>
                  <a:pt x="91377" y="26047"/>
                </a:moveTo>
                <a:lnTo>
                  <a:pt x="91322" y="26066"/>
                </a:lnTo>
                <a:lnTo>
                  <a:pt x="91303" y="26103"/>
                </a:lnTo>
                <a:lnTo>
                  <a:pt x="91266" y="26122"/>
                </a:lnTo>
                <a:lnTo>
                  <a:pt x="91266" y="26159"/>
                </a:lnTo>
                <a:lnTo>
                  <a:pt x="91266" y="26252"/>
                </a:lnTo>
                <a:lnTo>
                  <a:pt x="91303" y="26327"/>
                </a:lnTo>
                <a:lnTo>
                  <a:pt x="91359" y="26420"/>
                </a:lnTo>
                <a:lnTo>
                  <a:pt x="91415" y="26494"/>
                </a:lnTo>
                <a:lnTo>
                  <a:pt x="91526" y="26606"/>
                </a:lnTo>
                <a:lnTo>
                  <a:pt x="91582" y="26643"/>
                </a:lnTo>
                <a:lnTo>
                  <a:pt x="91657" y="26662"/>
                </a:lnTo>
                <a:lnTo>
                  <a:pt x="91843" y="26736"/>
                </a:lnTo>
                <a:lnTo>
                  <a:pt x="92029" y="26811"/>
                </a:lnTo>
                <a:lnTo>
                  <a:pt x="92085" y="26848"/>
                </a:lnTo>
                <a:lnTo>
                  <a:pt x="92122" y="26904"/>
                </a:lnTo>
                <a:lnTo>
                  <a:pt x="92141" y="26960"/>
                </a:lnTo>
                <a:lnTo>
                  <a:pt x="92122" y="27034"/>
                </a:lnTo>
                <a:lnTo>
                  <a:pt x="92104" y="27090"/>
                </a:lnTo>
                <a:lnTo>
                  <a:pt x="92066" y="27164"/>
                </a:lnTo>
                <a:lnTo>
                  <a:pt x="91955" y="27276"/>
                </a:lnTo>
                <a:lnTo>
                  <a:pt x="91880" y="27351"/>
                </a:lnTo>
                <a:lnTo>
                  <a:pt x="91564" y="27537"/>
                </a:lnTo>
                <a:lnTo>
                  <a:pt x="91471" y="27593"/>
                </a:lnTo>
                <a:lnTo>
                  <a:pt x="91396" y="27667"/>
                </a:lnTo>
                <a:lnTo>
                  <a:pt x="91359" y="27723"/>
                </a:lnTo>
                <a:lnTo>
                  <a:pt x="91340" y="27760"/>
                </a:lnTo>
                <a:lnTo>
                  <a:pt x="91359" y="27779"/>
                </a:lnTo>
                <a:lnTo>
                  <a:pt x="91377" y="27816"/>
                </a:lnTo>
                <a:lnTo>
                  <a:pt x="91415" y="27835"/>
                </a:lnTo>
                <a:lnTo>
                  <a:pt x="91471" y="27816"/>
                </a:lnTo>
                <a:lnTo>
                  <a:pt x="91545" y="27797"/>
                </a:lnTo>
                <a:lnTo>
                  <a:pt x="91731" y="27723"/>
                </a:lnTo>
                <a:lnTo>
                  <a:pt x="91917" y="27611"/>
                </a:lnTo>
                <a:lnTo>
                  <a:pt x="92104" y="27462"/>
                </a:lnTo>
                <a:lnTo>
                  <a:pt x="92271" y="27332"/>
                </a:lnTo>
                <a:lnTo>
                  <a:pt x="92401" y="27183"/>
                </a:lnTo>
                <a:lnTo>
                  <a:pt x="92420" y="27127"/>
                </a:lnTo>
                <a:lnTo>
                  <a:pt x="92439" y="27071"/>
                </a:lnTo>
                <a:lnTo>
                  <a:pt x="92457" y="26978"/>
                </a:lnTo>
                <a:lnTo>
                  <a:pt x="92439" y="26904"/>
                </a:lnTo>
                <a:lnTo>
                  <a:pt x="92420" y="26848"/>
                </a:lnTo>
                <a:lnTo>
                  <a:pt x="92383" y="26792"/>
                </a:lnTo>
                <a:lnTo>
                  <a:pt x="92346" y="26736"/>
                </a:lnTo>
                <a:lnTo>
                  <a:pt x="92290" y="26699"/>
                </a:lnTo>
                <a:lnTo>
                  <a:pt x="92159" y="26643"/>
                </a:lnTo>
                <a:lnTo>
                  <a:pt x="91880" y="26531"/>
                </a:lnTo>
                <a:lnTo>
                  <a:pt x="91750" y="26475"/>
                </a:lnTo>
                <a:lnTo>
                  <a:pt x="91657" y="26382"/>
                </a:lnTo>
                <a:lnTo>
                  <a:pt x="91601" y="26289"/>
                </a:lnTo>
                <a:lnTo>
                  <a:pt x="91545" y="26178"/>
                </a:lnTo>
                <a:lnTo>
                  <a:pt x="91508" y="26122"/>
                </a:lnTo>
                <a:lnTo>
                  <a:pt x="91471" y="26066"/>
                </a:lnTo>
                <a:lnTo>
                  <a:pt x="91433" y="26047"/>
                </a:lnTo>
                <a:close/>
                <a:moveTo>
                  <a:pt x="1508" y="27965"/>
                </a:moveTo>
                <a:lnTo>
                  <a:pt x="1396" y="28002"/>
                </a:lnTo>
                <a:lnTo>
                  <a:pt x="1285" y="28039"/>
                </a:lnTo>
                <a:lnTo>
                  <a:pt x="1061" y="28170"/>
                </a:lnTo>
                <a:lnTo>
                  <a:pt x="652" y="28449"/>
                </a:lnTo>
                <a:lnTo>
                  <a:pt x="428" y="28598"/>
                </a:lnTo>
                <a:lnTo>
                  <a:pt x="354" y="28654"/>
                </a:lnTo>
                <a:lnTo>
                  <a:pt x="317" y="28728"/>
                </a:lnTo>
                <a:lnTo>
                  <a:pt x="317" y="28784"/>
                </a:lnTo>
                <a:lnTo>
                  <a:pt x="354" y="28859"/>
                </a:lnTo>
                <a:lnTo>
                  <a:pt x="447" y="28952"/>
                </a:lnTo>
                <a:lnTo>
                  <a:pt x="559" y="29045"/>
                </a:lnTo>
                <a:lnTo>
                  <a:pt x="707" y="29156"/>
                </a:lnTo>
                <a:lnTo>
                  <a:pt x="950" y="29324"/>
                </a:lnTo>
                <a:lnTo>
                  <a:pt x="1080" y="29399"/>
                </a:lnTo>
                <a:lnTo>
                  <a:pt x="1192" y="29454"/>
                </a:lnTo>
                <a:lnTo>
                  <a:pt x="1285" y="29473"/>
                </a:lnTo>
                <a:lnTo>
                  <a:pt x="1322" y="29454"/>
                </a:lnTo>
                <a:lnTo>
                  <a:pt x="1341" y="29436"/>
                </a:lnTo>
                <a:lnTo>
                  <a:pt x="1359" y="29399"/>
                </a:lnTo>
                <a:lnTo>
                  <a:pt x="1359" y="29361"/>
                </a:lnTo>
                <a:lnTo>
                  <a:pt x="1303" y="29268"/>
                </a:lnTo>
                <a:lnTo>
                  <a:pt x="1210" y="29175"/>
                </a:lnTo>
                <a:lnTo>
                  <a:pt x="1098" y="29063"/>
                </a:lnTo>
                <a:lnTo>
                  <a:pt x="856" y="28877"/>
                </a:lnTo>
                <a:lnTo>
                  <a:pt x="689" y="28766"/>
                </a:lnTo>
                <a:lnTo>
                  <a:pt x="1043" y="28542"/>
                </a:lnTo>
                <a:lnTo>
                  <a:pt x="1229" y="28430"/>
                </a:lnTo>
                <a:lnTo>
                  <a:pt x="1396" y="28319"/>
                </a:lnTo>
                <a:lnTo>
                  <a:pt x="1471" y="28244"/>
                </a:lnTo>
                <a:lnTo>
                  <a:pt x="1583" y="28114"/>
                </a:lnTo>
                <a:lnTo>
                  <a:pt x="1601" y="28039"/>
                </a:lnTo>
                <a:lnTo>
                  <a:pt x="1620" y="27984"/>
                </a:lnTo>
                <a:lnTo>
                  <a:pt x="1601" y="27965"/>
                </a:lnTo>
                <a:close/>
                <a:moveTo>
                  <a:pt x="92476" y="28058"/>
                </a:moveTo>
                <a:lnTo>
                  <a:pt x="92197" y="28151"/>
                </a:lnTo>
                <a:lnTo>
                  <a:pt x="91899" y="28300"/>
                </a:lnTo>
                <a:lnTo>
                  <a:pt x="91619" y="28468"/>
                </a:lnTo>
                <a:lnTo>
                  <a:pt x="91377" y="28635"/>
                </a:lnTo>
                <a:lnTo>
                  <a:pt x="91303" y="28710"/>
                </a:lnTo>
                <a:lnTo>
                  <a:pt x="91229" y="28784"/>
                </a:lnTo>
                <a:lnTo>
                  <a:pt x="91210" y="28859"/>
                </a:lnTo>
                <a:lnTo>
                  <a:pt x="91210" y="28933"/>
                </a:lnTo>
                <a:lnTo>
                  <a:pt x="91229" y="28989"/>
                </a:lnTo>
                <a:lnTo>
                  <a:pt x="91266" y="29063"/>
                </a:lnTo>
                <a:lnTo>
                  <a:pt x="91340" y="29138"/>
                </a:lnTo>
                <a:lnTo>
                  <a:pt x="91433" y="29212"/>
                </a:lnTo>
                <a:lnTo>
                  <a:pt x="91619" y="29324"/>
                </a:lnTo>
                <a:lnTo>
                  <a:pt x="91899" y="29492"/>
                </a:lnTo>
                <a:lnTo>
                  <a:pt x="92048" y="29566"/>
                </a:lnTo>
                <a:lnTo>
                  <a:pt x="92197" y="29603"/>
                </a:lnTo>
                <a:lnTo>
                  <a:pt x="92308" y="29622"/>
                </a:lnTo>
                <a:lnTo>
                  <a:pt x="92346" y="29622"/>
                </a:lnTo>
                <a:lnTo>
                  <a:pt x="92383" y="29603"/>
                </a:lnTo>
                <a:lnTo>
                  <a:pt x="92383" y="29566"/>
                </a:lnTo>
                <a:lnTo>
                  <a:pt x="92383" y="29529"/>
                </a:lnTo>
                <a:lnTo>
                  <a:pt x="92290" y="29454"/>
                </a:lnTo>
                <a:lnTo>
                  <a:pt x="92141" y="29361"/>
                </a:lnTo>
                <a:lnTo>
                  <a:pt x="91973" y="29250"/>
                </a:lnTo>
                <a:lnTo>
                  <a:pt x="91619" y="29045"/>
                </a:lnTo>
                <a:lnTo>
                  <a:pt x="91508" y="28970"/>
                </a:lnTo>
                <a:lnTo>
                  <a:pt x="91452" y="28914"/>
                </a:lnTo>
                <a:lnTo>
                  <a:pt x="91471" y="28877"/>
                </a:lnTo>
                <a:lnTo>
                  <a:pt x="91545" y="28821"/>
                </a:lnTo>
                <a:lnTo>
                  <a:pt x="91768" y="28710"/>
                </a:lnTo>
                <a:lnTo>
                  <a:pt x="92122" y="28523"/>
                </a:lnTo>
                <a:lnTo>
                  <a:pt x="92327" y="28412"/>
                </a:lnTo>
                <a:lnTo>
                  <a:pt x="92439" y="28356"/>
                </a:lnTo>
                <a:lnTo>
                  <a:pt x="92476" y="28319"/>
                </a:lnTo>
                <a:lnTo>
                  <a:pt x="92513" y="28263"/>
                </a:lnTo>
                <a:lnTo>
                  <a:pt x="92550" y="28207"/>
                </a:lnTo>
                <a:lnTo>
                  <a:pt x="92588" y="28133"/>
                </a:lnTo>
                <a:lnTo>
                  <a:pt x="92588" y="28095"/>
                </a:lnTo>
                <a:lnTo>
                  <a:pt x="92569" y="28058"/>
                </a:lnTo>
                <a:close/>
                <a:moveTo>
                  <a:pt x="428" y="29864"/>
                </a:moveTo>
                <a:lnTo>
                  <a:pt x="391" y="29883"/>
                </a:lnTo>
                <a:lnTo>
                  <a:pt x="354" y="29901"/>
                </a:lnTo>
                <a:lnTo>
                  <a:pt x="335" y="29920"/>
                </a:lnTo>
                <a:lnTo>
                  <a:pt x="317" y="29976"/>
                </a:lnTo>
                <a:lnTo>
                  <a:pt x="335" y="30013"/>
                </a:lnTo>
                <a:lnTo>
                  <a:pt x="354" y="30069"/>
                </a:lnTo>
                <a:lnTo>
                  <a:pt x="428" y="30143"/>
                </a:lnTo>
                <a:lnTo>
                  <a:pt x="521" y="30218"/>
                </a:lnTo>
                <a:lnTo>
                  <a:pt x="652" y="30274"/>
                </a:lnTo>
                <a:lnTo>
                  <a:pt x="912" y="30348"/>
                </a:lnTo>
                <a:lnTo>
                  <a:pt x="1098" y="30385"/>
                </a:lnTo>
                <a:lnTo>
                  <a:pt x="968" y="30534"/>
                </a:lnTo>
                <a:lnTo>
                  <a:pt x="801" y="30665"/>
                </a:lnTo>
                <a:lnTo>
                  <a:pt x="652" y="30795"/>
                </a:lnTo>
                <a:lnTo>
                  <a:pt x="465" y="30907"/>
                </a:lnTo>
                <a:lnTo>
                  <a:pt x="372" y="30962"/>
                </a:lnTo>
                <a:lnTo>
                  <a:pt x="223" y="31093"/>
                </a:lnTo>
                <a:lnTo>
                  <a:pt x="168" y="31149"/>
                </a:lnTo>
                <a:lnTo>
                  <a:pt x="149" y="31204"/>
                </a:lnTo>
                <a:lnTo>
                  <a:pt x="149" y="31223"/>
                </a:lnTo>
                <a:lnTo>
                  <a:pt x="242" y="31223"/>
                </a:lnTo>
                <a:lnTo>
                  <a:pt x="372" y="31186"/>
                </a:lnTo>
                <a:lnTo>
                  <a:pt x="503" y="31149"/>
                </a:lnTo>
                <a:lnTo>
                  <a:pt x="745" y="31037"/>
                </a:lnTo>
                <a:lnTo>
                  <a:pt x="968" y="30888"/>
                </a:lnTo>
                <a:lnTo>
                  <a:pt x="1173" y="30702"/>
                </a:lnTo>
                <a:lnTo>
                  <a:pt x="1359" y="30497"/>
                </a:lnTo>
                <a:lnTo>
                  <a:pt x="1415" y="30423"/>
                </a:lnTo>
                <a:lnTo>
                  <a:pt x="1452" y="30348"/>
                </a:lnTo>
                <a:lnTo>
                  <a:pt x="1434" y="30292"/>
                </a:lnTo>
                <a:lnTo>
                  <a:pt x="1396" y="30236"/>
                </a:lnTo>
                <a:lnTo>
                  <a:pt x="1303" y="30180"/>
                </a:lnTo>
                <a:lnTo>
                  <a:pt x="1154" y="30125"/>
                </a:lnTo>
                <a:lnTo>
                  <a:pt x="968" y="30050"/>
                </a:lnTo>
                <a:lnTo>
                  <a:pt x="689" y="29920"/>
                </a:lnTo>
                <a:lnTo>
                  <a:pt x="559" y="29883"/>
                </a:lnTo>
                <a:lnTo>
                  <a:pt x="428" y="29864"/>
                </a:lnTo>
                <a:close/>
                <a:moveTo>
                  <a:pt x="91247" y="29994"/>
                </a:moveTo>
                <a:lnTo>
                  <a:pt x="91210" y="30013"/>
                </a:lnTo>
                <a:lnTo>
                  <a:pt x="91191" y="30050"/>
                </a:lnTo>
                <a:lnTo>
                  <a:pt x="91191" y="30106"/>
                </a:lnTo>
                <a:lnTo>
                  <a:pt x="91210" y="30162"/>
                </a:lnTo>
                <a:lnTo>
                  <a:pt x="91247" y="30218"/>
                </a:lnTo>
                <a:lnTo>
                  <a:pt x="91396" y="30329"/>
                </a:lnTo>
                <a:lnTo>
                  <a:pt x="91582" y="30460"/>
                </a:lnTo>
                <a:lnTo>
                  <a:pt x="91787" y="30571"/>
                </a:lnTo>
                <a:lnTo>
                  <a:pt x="91973" y="30665"/>
                </a:lnTo>
                <a:lnTo>
                  <a:pt x="92197" y="30758"/>
                </a:lnTo>
                <a:lnTo>
                  <a:pt x="91955" y="30981"/>
                </a:lnTo>
                <a:lnTo>
                  <a:pt x="91675" y="31186"/>
                </a:lnTo>
                <a:lnTo>
                  <a:pt x="91452" y="31372"/>
                </a:lnTo>
                <a:lnTo>
                  <a:pt x="91322" y="31484"/>
                </a:lnTo>
                <a:lnTo>
                  <a:pt x="91284" y="31521"/>
                </a:lnTo>
                <a:lnTo>
                  <a:pt x="91396" y="31540"/>
                </a:lnTo>
                <a:lnTo>
                  <a:pt x="91526" y="31521"/>
                </a:lnTo>
                <a:lnTo>
                  <a:pt x="91638" y="31484"/>
                </a:lnTo>
                <a:lnTo>
                  <a:pt x="91750" y="31428"/>
                </a:lnTo>
                <a:lnTo>
                  <a:pt x="91973" y="31298"/>
                </a:lnTo>
                <a:lnTo>
                  <a:pt x="92159" y="31167"/>
                </a:lnTo>
                <a:lnTo>
                  <a:pt x="92308" y="31037"/>
                </a:lnTo>
                <a:lnTo>
                  <a:pt x="92476" y="30869"/>
                </a:lnTo>
                <a:lnTo>
                  <a:pt x="92550" y="30758"/>
                </a:lnTo>
                <a:lnTo>
                  <a:pt x="92588" y="30683"/>
                </a:lnTo>
                <a:lnTo>
                  <a:pt x="92588" y="30646"/>
                </a:lnTo>
                <a:lnTo>
                  <a:pt x="92569" y="30609"/>
                </a:lnTo>
                <a:lnTo>
                  <a:pt x="92532" y="30571"/>
                </a:lnTo>
                <a:lnTo>
                  <a:pt x="92495" y="30553"/>
                </a:lnTo>
                <a:lnTo>
                  <a:pt x="92383" y="30516"/>
                </a:lnTo>
                <a:lnTo>
                  <a:pt x="92215" y="30423"/>
                </a:lnTo>
                <a:lnTo>
                  <a:pt x="91824" y="30218"/>
                </a:lnTo>
                <a:lnTo>
                  <a:pt x="91619" y="30106"/>
                </a:lnTo>
                <a:lnTo>
                  <a:pt x="91433" y="30032"/>
                </a:lnTo>
                <a:lnTo>
                  <a:pt x="91303" y="29994"/>
                </a:lnTo>
                <a:close/>
                <a:moveTo>
                  <a:pt x="1378" y="31577"/>
                </a:moveTo>
                <a:lnTo>
                  <a:pt x="1285" y="31614"/>
                </a:lnTo>
                <a:lnTo>
                  <a:pt x="1117" y="31689"/>
                </a:lnTo>
                <a:lnTo>
                  <a:pt x="745" y="31893"/>
                </a:lnTo>
                <a:lnTo>
                  <a:pt x="577" y="32024"/>
                </a:lnTo>
                <a:lnTo>
                  <a:pt x="428" y="32135"/>
                </a:lnTo>
                <a:lnTo>
                  <a:pt x="317" y="32247"/>
                </a:lnTo>
                <a:lnTo>
                  <a:pt x="298" y="32284"/>
                </a:lnTo>
                <a:lnTo>
                  <a:pt x="279" y="32322"/>
                </a:lnTo>
                <a:lnTo>
                  <a:pt x="298" y="32359"/>
                </a:lnTo>
                <a:lnTo>
                  <a:pt x="335" y="32415"/>
                </a:lnTo>
                <a:lnTo>
                  <a:pt x="465" y="32526"/>
                </a:lnTo>
                <a:lnTo>
                  <a:pt x="633" y="32675"/>
                </a:lnTo>
                <a:lnTo>
                  <a:pt x="819" y="32806"/>
                </a:lnTo>
                <a:lnTo>
                  <a:pt x="1024" y="32955"/>
                </a:lnTo>
                <a:lnTo>
                  <a:pt x="1210" y="33066"/>
                </a:lnTo>
                <a:lnTo>
                  <a:pt x="1359" y="33122"/>
                </a:lnTo>
                <a:lnTo>
                  <a:pt x="1434" y="33122"/>
                </a:lnTo>
                <a:lnTo>
                  <a:pt x="1434" y="33104"/>
                </a:lnTo>
                <a:lnTo>
                  <a:pt x="1415" y="33066"/>
                </a:lnTo>
                <a:lnTo>
                  <a:pt x="1322" y="32973"/>
                </a:lnTo>
                <a:lnTo>
                  <a:pt x="1024" y="32713"/>
                </a:lnTo>
                <a:lnTo>
                  <a:pt x="521" y="32322"/>
                </a:lnTo>
                <a:lnTo>
                  <a:pt x="875" y="32135"/>
                </a:lnTo>
                <a:lnTo>
                  <a:pt x="1043" y="32024"/>
                </a:lnTo>
                <a:lnTo>
                  <a:pt x="1210" y="31912"/>
                </a:lnTo>
                <a:lnTo>
                  <a:pt x="1285" y="31837"/>
                </a:lnTo>
                <a:lnTo>
                  <a:pt x="1415" y="31707"/>
                </a:lnTo>
                <a:lnTo>
                  <a:pt x="1452" y="31651"/>
                </a:lnTo>
                <a:lnTo>
                  <a:pt x="1471" y="31595"/>
                </a:lnTo>
                <a:lnTo>
                  <a:pt x="1471" y="31577"/>
                </a:lnTo>
                <a:close/>
                <a:moveTo>
                  <a:pt x="92364" y="31856"/>
                </a:moveTo>
                <a:lnTo>
                  <a:pt x="92234" y="31893"/>
                </a:lnTo>
                <a:lnTo>
                  <a:pt x="92104" y="31949"/>
                </a:lnTo>
                <a:lnTo>
                  <a:pt x="91973" y="32042"/>
                </a:lnTo>
                <a:lnTo>
                  <a:pt x="91731" y="32228"/>
                </a:lnTo>
                <a:lnTo>
                  <a:pt x="91564" y="32377"/>
                </a:lnTo>
                <a:lnTo>
                  <a:pt x="91433" y="32489"/>
                </a:lnTo>
                <a:lnTo>
                  <a:pt x="91359" y="32619"/>
                </a:lnTo>
                <a:lnTo>
                  <a:pt x="91340" y="32731"/>
                </a:lnTo>
                <a:lnTo>
                  <a:pt x="91359" y="32843"/>
                </a:lnTo>
                <a:lnTo>
                  <a:pt x="91415" y="32936"/>
                </a:lnTo>
                <a:lnTo>
                  <a:pt x="91489" y="33010"/>
                </a:lnTo>
                <a:lnTo>
                  <a:pt x="91582" y="33104"/>
                </a:lnTo>
                <a:lnTo>
                  <a:pt x="91713" y="33178"/>
                </a:lnTo>
                <a:lnTo>
                  <a:pt x="91955" y="33290"/>
                </a:lnTo>
                <a:lnTo>
                  <a:pt x="92215" y="33364"/>
                </a:lnTo>
                <a:lnTo>
                  <a:pt x="92401" y="33420"/>
                </a:lnTo>
                <a:lnTo>
                  <a:pt x="92476" y="33439"/>
                </a:lnTo>
                <a:lnTo>
                  <a:pt x="92476" y="33383"/>
                </a:lnTo>
                <a:lnTo>
                  <a:pt x="92439" y="33346"/>
                </a:lnTo>
                <a:lnTo>
                  <a:pt x="92383" y="33290"/>
                </a:lnTo>
                <a:lnTo>
                  <a:pt x="92308" y="33252"/>
                </a:lnTo>
                <a:lnTo>
                  <a:pt x="91917" y="33048"/>
                </a:lnTo>
                <a:lnTo>
                  <a:pt x="91731" y="32936"/>
                </a:lnTo>
                <a:lnTo>
                  <a:pt x="91657" y="32861"/>
                </a:lnTo>
                <a:lnTo>
                  <a:pt x="91619" y="32806"/>
                </a:lnTo>
                <a:lnTo>
                  <a:pt x="91601" y="32750"/>
                </a:lnTo>
                <a:lnTo>
                  <a:pt x="91601" y="32694"/>
                </a:lnTo>
                <a:lnTo>
                  <a:pt x="91638" y="32619"/>
                </a:lnTo>
                <a:lnTo>
                  <a:pt x="91731" y="32564"/>
                </a:lnTo>
                <a:lnTo>
                  <a:pt x="91917" y="32452"/>
                </a:lnTo>
                <a:lnTo>
                  <a:pt x="92234" y="32266"/>
                </a:lnTo>
                <a:lnTo>
                  <a:pt x="92364" y="32154"/>
                </a:lnTo>
                <a:lnTo>
                  <a:pt x="92457" y="32061"/>
                </a:lnTo>
                <a:lnTo>
                  <a:pt x="92495" y="32005"/>
                </a:lnTo>
                <a:lnTo>
                  <a:pt x="92495" y="31968"/>
                </a:lnTo>
                <a:lnTo>
                  <a:pt x="92476" y="31912"/>
                </a:lnTo>
                <a:lnTo>
                  <a:pt x="92457" y="31893"/>
                </a:lnTo>
                <a:lnTo>
                  <a:pt x="92401" y="31875"/>
                </a:lnTo>
                <a:lnTo>
                  <a:pt x="92364" y="31856"/>
                </a:lnTo>
                <a:close/>
                <a:moveTo>
                  <a:pt x="410" y="33439"/>
                </a:moveTo>
                <a:lnTo>
                  <a:pt x="335" y="33457"/>
                </a:lnTo>
                <a:lnTo>
                  <a:pt x="279" y="33457"/>
                </a:lnTo>
                <a:lnTo>
                  <a:pt x="261" y="33495"/>
                </a:lnTo>
                <a:lnTo>
                  <a:pt x="242" y="33550"/>
                </a:lnTo>
                <a:lnTo>
                  <a:pt x="261" y="33606"/>
                </a:lnTo>
                <a:lnTo>
                  <a:pt x="298" y="33643"/>
                </a:lnTo>
                <a:lnTo>
                  <a:pt x="354" y="33681"/>
                </a:lnTo>
                <a:lnTo>
                  <a:pt x="503" y="33755"/>
                </a:lnTo>
                <a:lnTo>
                  <a:pt x="689" y="33811"/>
                </a:lnTo>
                <a:lnTo>
                  <a:pt x="875" y="33867"/>
                </a:lnTo>
                <a:lnTo>
                  <a:pt x="1043" y="33923"/>
                </a:lnTo>
                <a:lnTo>
                  <a:pt x="1117" y="33960"/>
                </a:lnTo>
                <a:lnTo>
                  <a:pt x="1154" y="33997"/>
                </a:lnTo>
                <a:lnTo>
                  <a:pt x="1192" y="34034"/>
                </a:lnTo>
                <a:lnTo>
                  <a:pt x="1210" y="34072"/>
                </a:lnTo>
                <a:lnTo>
                  <a:pt x="1192" y="34128"/>
                </a:lnTo>
                <a:lnTo>
                  <a:pt x="1173" y="34165"/>
                </a:lnTo>
                <a:lnTo>
                  <a:pt x="1080" y="34258"/>
                </a:lnTo>
                <a:lnTo>
                  <a:pt x="968" y="34332"/>
                </a:lnTo>
                <a:lnTo>
                  <a:pt x="838" y="34425"/>
                </a:lnTo>
                <a:lnTo>
                  <a:pt x="559" y="34556"/>
                </a:lnTo>
                <a:lnTo>
                  <a:pt x="354" y="34667"/>
                </a:lnTo>
                <a:lnTo>
                  <a:pt x="317" y="34705"/>
                </a:lnTo>
                <a:lnTo>
                  <a:pt x="298" y="34723"/>
                </a:lnTo>
                <a:lnTo>
                  <a:pt x="298" y="34761"/>
                </a:lnTo>
                <a:lnTo>
                  <a:pt x="317" y="34779"/>
                </a:lnTo>
                <a:lnTo>
                  <a:pt x="372" y="34816"/>
                </a:lnTo>
                <a:lnTo>
                  <a:pt x="428" y="34854"/>
                </a:lnTo>
                <a:lnTo>
                  <a:pt x="465" y="34854"/>
                </a:lnTo>
                <a:lnTo>
                  <a:pt x="521" y="34835"/>
                </a:lnTo>
                <a:lnTo>
                  <a:pt x="652" y="34761"/>
                </a:lnTo>
                <a:lnTo>
                  <a:pt x="875" y="34630"/>
                </a:lnTo>
                <a:lnTo>
                  <a:pt x="1024" y="34556"/>
                </a:lnTo>
                <a:lnTo>
                  <a:pt x="1229" y="34425"/>
                </a:lnTo>
                <a:lnTo>
                  <a:pt x="1322" y="34370"/>
                </a:lnTo>
                <a:lnTo>
                  <a:pt x="1415" y="34295"/>
                </a:lnTo>
                <a:lnTo>
                  <a:pt x="1471" y="34221"/>
                </a:lnTo>
                <a:lnTo>
                  <a:pt x="1508" y="34146"/>
                </a:lnTo>
                <a:lnTo>
                  <a:pt x="1508" y="34072"/>
                </a:lnTo>
                <a:lnTo>
                  <a:pt x="1489" y="33997"/>
                </a:lnTo>
                <a:lnTo>
                  <a:pt x="1434" y="33923"/>
                </a:lnTo>
                <a:lnTo>
                  <a:pt x="1378" y="33848"/>
                </a:lnTo>
                <a:lnTo>
                  <a:pt x="1285" y="33774"/>
                </a:lnTo>
                <a:lnTo>
                  <a:pt x="1173" y="33699"/>
                </a:lnTo>
                <a:lnTo>
                  <a:pt x="950" y="33588"/>
                </a:lnTo>
                <a:lnTo>
                  <a:pt x="707" y="33495"/>
                </a:lnTo>
                <a:lnTo>
                  <a:pt x="503" y="33457"/>
                </a:lnTo>
                <a:lnTo>
                  <a:pt x="410" y="33439"/>
                </a:lnTo>
                <a:close/>
                <a:moveTo>
                  <a:pt x="91247" y="33792"/>
                </a:moveTo>
                <a:lnTo>
                  <a:pt x="91210" y="33830"/>
                </a:lnTo>
                <a:lnTo>
                  <a:pt x="91210" y="33885"/>
                </a:lnTo>
                <a:lnTo>
                  <a:pt x="91247" y="33979"/>
                </a:lnTo>
                <a:lnTo>
                  <a:pt x="91266" y="34034"/>
                </a:lnTo>
                <a:lnTo>
                  <a:pt x="91322" y="34090"/>
                </a:lnTo>
                <a:lnTo>
                  <a:pt x="91452" y="34183"/>
                </a:lnTo>
                <a:lnTo>
                  <a:pt x="91787" y="34370"/>
                </a:lnTo>
                <a:lnTo>
                  <a:pt x="91936" y="34463"/>
                </a:lnTo>
                <a:lnTo>
                  <a:pt x="92048" y="34556"/>
                </a:lnTo>
                <a:lnTo>
                  <a:pt x="92085" y="34593"/>
                </a:lnTo>
                <a:lnTo>
                  <a:pt x="92104" y="34630"/>
                </a:lnTo>
                <a:lnTo>
                  <a:pt x="92085" y="34686"/>
                </a:lnTo>
                <a:lnTo>
                  <a:pt x="92048" y="34723"/>
                </a:lnTo>
                <a:lnTo>
                  <a:pt x="91731" y="34965"/>
                </a:lnTo>
                <a:lnTo>
                  <a:pt x="91545" y="35114"/>
                </a:lnTo>
                <a:lnTo>
                  <a:pt x="91489" y="35170"/>
                </a:lnTo>
                <a:lnTo>
                  <a:pt x="91471" y="35207"/>
                </a:lnTo>
                <a:lnTo>
                  <a:pt x="91433" y="35170"/>
                </a:lnTo>
                <a:lnTo>
                  <a:pt x="91396" y="35152"/>
                </a:lnTo>
                <a:lnTo>
                  <a:pt x="91377" y="35170"/>
                </a:lnTo>
                <a:lnTo>
                  <a:pt x="91340" y="35189"/>
                </a:lnTo>
                <a:lnTo>
                  <a:pt x="91322" y="35226"/>
                </a:lnTo>
                <a:lnTo>
                  <a:pt x="91322" y="35282"/>
                </a:lnTo>
                <a:lnTo>
                  <a:pt x="91322" y="35319"/>
                </a:lnTo>
                <a:lnTo>
                  <a:pt x="91340" y="35375"/>
                </a:lnTo>
                <a:lnTo>
                  <a:pt x="91377" y="35394"/>
                </a:lnTo>
                <a:lnTo>
                  <a:pt x="91415" y="35412"/>
                </a:lnTo>
                <a:lnTo>
                  <a:pt x="91489" y="35412"/>
                </a:lnTo>
                <a:lnTo>
                  <a:pt x="91582" y="35375"/>
                </a:lnTo>
                <a:lnTo>
                  <a:pt x="91657" y="35338"/>
                </a:lnTo>
                <a:lnTo>
                  <a:pt x="91843" y="35207"/>
                </a:lnTo>
                <a:lnTo>
                  <a:pt x="91955" y="35114"/>
                </a:lnTo>
                <a:lnTo>
                  <a:pt x="92197" y="34928"/>
                </a:lnTo>
                <a:lnTo>
                  <a:pt x="92290" y="34816"/>
                </a:lnTo>
                <a:lnTo>
                  <a:pt x="92383" y="34705"/>
                </a:lnTo>
                <a:lnTo>
                  <a:pt x="92439" y="34593"/>
                </a:lnTo>
                <a:lnTo>
                  <a:pt x="92439" y="34537"/>
                </a:lnTo>
                <a:lnTo>
                  <a:pt x="92420" y="34481"/>
                </a:lnTo>
                <a:lnTo>
                  <a:pt x="92401" y="34425"/>
                </a:lnTo>
                <a:lnTo>
                  <a:pt x="92364" y="34388"/>
                </a:lnTo>
                <a:lnTo>
                  <a:pt x="92290" y="34332"/>
                </a:lnTo>
                <a:lnTo>
                  <a:pt x="92215" y="34276"/>
                </a:lnTo>
                <a:lnTo>
                  <a:pt x="91899" y="34109"/>
                </a:lnTo>
                <a:lnTo>
                  <a:pt x="91564" y="33923"/>
                </a:lnTo>
                <a:lnTo>
                  <a:pt x="91415" y="33830"/>
                </a:lnTo>
                <a:lnTo>
                  <a:pt x="91359" y="33811"/>
                </a:lnTo>
                <a:lnTo>
                  <a:pt x="91284" y="33792"/>
                </a:lnTo>
                <a:close/>
                <a:moveTo>
                  <a:pt x="1489" y="34965"/>
                </a:moveTo>
                <a:lnTo>
                  <a:pt x="1341" y="35021"/>
                </a:lnTo>
                <a:lnTo>
                  <a:pt x="1210" y="35077"/>
                </a:lnTo>
                <a:lnTo>
                  <a:pt x="931" y="35226"/>
                </a:lnTo>
                <a:lnTo>
                  <a:pt x="689" y="35412"/>
                </a:lnTo>
                <a:lnTo>
                  <a:pt x="447" y="35598"/>
                </a:lnTo>
                <a:lnTo>
                  <a:pt x="317" y="35729"/>
                </a:lnTo>
                <a:lnTo>
                  <a:pt x="242" y="35840"/>
                </a:lnTo>
                <a:lnTo>
                  <a:pt x="223" y="35878"/>
                </a:lnTo>
                <a:lnTo>
                  <a:pt x="223" y="35933"/>
                </a:lnTo>
                <a:lnTo>
                  <a:pt x="242" y="36008"/>
                </a:lnTo>
                <a:lnTo>
                  <a:pt x="298" y="36101"/>
                </a:lnTo>
                <a:lnTo>
                  <a:pt x="391" y="36194"/>
                </a:lnTo>
                <a:lnTo>
                  <a:pt x="652" y="36399"/>
                </a:lnTo>
                <a:lnTo>
                  <a:pt x="801" y="36529"/>
                </a:lnTo>
                <a:lnTo>
                  <a:pt x="1024" y="36715"/>
                </a:lnTo>
                <a:lnTo>
                  <a:pt x="1154" y="36790"/>
                </a:lnTo>
                <a:lnTo>
                  <a:pt x="1247" y="36827"/>
                </a:lnTo>
                <a:lnTo>
                  <a:pt x="1303" y="36846"/>
                </a:lnTo>
                <a:lnTo>
                  <a:pt x="1341" y="36827"/>
                </a:lnTo>
                <a:lnTo>
                  <a:pt x="1359" y="36827"/>
                </a:lnTo>
                <a:lnTo>
                  <a:pt x="1378" y="36790"/>
                </a:lnTo>
                <a:lnTo>
                  <a:pt x="1378" y="36753"/>
                </a:lnTo>
                <a:lnTo>
                  <a:pt x="1359" y="36715"/>
                </a:lnTo>
                <a:lnTo>
                  <a:pt x="1266" y="36604"/>
                </a:lnTo>
                <a:lnTo>
                  <a:pt x="950" y="36343"/>
                </a:lnTo>
                <a:lnTo>
                  <a:pt x="428" y="35896"/>
                </a:lnTo>
                <a:lnTo>
                  <a:pt x="596" y="35747"/>
                </a:lnTo>
                <a:lnTo>
                  <a:pt x="801" y="35617"/>
                </a:lnTo>
                <a:lnTo>
                  <a:pt x="1192" y="35375"/>
                </a:lnTo>
                <a:lnTo>
                  <a:pt x="1396" y="35263"/>
                </a:lnTo>
                <a:lnTo>
                  <a:pt x="1508" y="35207"/>
                </a:lnTo>
                <a:lnTo>
                  <a:pt x="1564" y="35152"/>
                </a:lnTo>
                <a:lnTo>
                  <a:pt x="1583" y="35096"/>
                </a:lnTo>
                <a:lnTo>
                  <a:pt x="1601" y="35021"/>
                </a:lnTo>
                <a:lnTo>
                  <a:pt x="1583" y="35003"/>
                </a:lnTo>
                <a:lnTo>
                  <a:pt x="1564" y="34965"/>
                </a:lnTo>
                <a:close/>
                <a:moveTo>
                  <a:pt x="92364" y="35691"/>
                </a:moveTo>
                <a:lnTo>
                  <a:pt x="92327" y="35710"/>
                </a:lnTo>
                <a:lnTo>
                  <a:pt x="92010" y="35840"/>
                </a:lnTo>
                <a:lnTo>
                  <a:pt x="91843" y="35933"/>
                </a:lnTo>
                <a:lnTo>
                  <a:pt x="91657" y="36045"/>
                </a:lnTo>
                <a:lnTo>
                  <a:pt x="91489" y="36157"/>
                </a:lnTo>
                <a:lnTo>
                  <a:pt x="91359" y="36269"/>
                </a:lnTo>
                <a:lnTo>
                  <a:pt x="91322" y="36343"/>
                </a:lnTo>
                <a:lnTo>
                  <a:pt x="91284" y="36399"/>
                </a:lnTo>
                <a:lnTo>
                  <a:pt x="91284" y="36473"/>
                </a:lnTo>
                <a:lnTo>
                  <a:pt x="91303" y="36529"/>
                </a:lnTo>
                <a:lnTo>
                  <a:pt x="91359" y="36604"/>
                </a:lnTo>
                <a:lnTo>
                  <a:pt x="91489" y="36734"/>
                </a:lnTo>
                <a:lnTo>
                  <a:pt x="91657" y="36864"/>
                </a:lnTo>
                <a:lnTo>
                  <a:pt x="91843" y="37013"/>
                </a:lnTo>
                <a:lnTo>
                  <a:pt x="92029" y="37144"/>
                </a:lnTo>
                <a:lnTo>
                  <a:pt x="92197" y="37237"/>
                </a:lnTo>
                <a:lnTo>
                  <a:pt x="92327" y="37274"/>
                </a:lnTo>
                <a:lnTo>
                  <a:pt x="92364" y="37274"/>
                </a:lnTo>
                <a:lnTo>
                  <a:pt x="92383" y="37255"/>
                </a:lnTo>
                <a:lnTo>
                  <a:pt x="92271" y="37144"/>
                </a:lnTo>
                <a:lnTo>
                  <a:pt x="91973" y="36883"/>
                </a:lnTo>
                <a:lnTo>
                  <a:pt x="91675" y="36622"/>
                </a:lnTo>
                <a:lnTo>
                  <a:pt x="91508" y="36455"/>
                </a:lnTo>
                <a:lnTo>
                  <a:pt x="91862" y="36250"/>
                </a:lnTo>
                <a:lnTo>
                  <a:pt x="92215" y="36064"/>
                </a:lnTo>
                <a:lnTo>
                  <a:pt x="92364" y="35971"/>
                </a:lnTo>
                <a:lnTo>
                  <a:pt x="92420" y="35915"/>
                </a:lnTo>
                <a:lnTo>
                  <a:pt x="92439" y="35878"/>
                </a:lnTo>
                <a:lnTo>
                  <a:pt x="92457" y="35859"/>
                </a:lnTo>
                <a:lnTo>
                  <a:pt x="92457" y="35803"/>
                </a:lnTo>
                <a:lnTo>
                  <a:pt x="92439" y="35747"/>
                </a:lnTo>
                <a:lnTo>
                  <a:pt x="92420" y="35710"/>
                </a:lnTo>
                <a:lnTo>
                  <a:pt x="92401" y="35710"/>
                </a:lnTo>
                <a:lnTo>
                  <a:pt x="92364" y="35691"/>
                </a:lnTo>
                <a:close/>
                <a:moveTo>
                  <a:pt x="168" y="37032"/>
                </a:moveTo>
                <a:lnTo>
                  <a:pt x="130" y="37051"/>
                </a:lnTo>
                <a:lnTo>
                  <a:pt x="130" y="37069"/>
                </a:lnTo>
                <a:lnTo>
                  <a:pt x="130" y="37106"/>
                </a:lnTo>
                <a:lnTo>
                  <a:pt x="205" y="37274"/>
                </a:lnTo>
                <a:lnTo>
                  <a:pt x="279" y="37386"/>
                </a:lnTo>
                <a:lnTo>
                  <a:pt x="372" y="37497"/>
                </a:lnTo>
                <a:lnTo>
                  <a:pt x="503" y="37609"/>
                </a:lnTo>
                <a:lnTo>
                  <a:pt x="633" y="37702"/>
                </a:lnTo>
                <a:lnTo>
                  <a:pt x="912" y="37870"/>
                </a:lnTo>
                <a:lnTo>
                  <a:pt x="1173" y="38019"/>
                </a:lnTo>
                <a:lnTo>
                  <a:pt x="670" y="38242"/>
                </a:lnTo>
                <a:lnTo>
                  <a:pt x="372" y="38410"/>
                </a:lnTo>
                <a:lnTo>
                  <a:pt x="279" y="38466"/>
                </a:lnTo>
                <a:lnTo>
                  <a:pt x="261" y="38503"/>
                </a:lnTo>
                <a:lnTo>
                  <a:pt x="261" y="38521"/>
                </a:lnTo>
                <a:lnTo>
                  <a:pt x="279" y="38540"/>
                </a:lnTo>
                <a:lnTo>
                  <a:pt x="317" y="38559"/>
                </a:lnTo>
                <a:lnTo>
                  <a:pt x="447" y="38540"/>
                </a:lnTo>
                <a:lnTo>
                  <a:pt x="633" y="38484"/>
                </a:lnTo>
                <a:lnTo>
                  <a:pt x="856" y="38428"/>
                </a:lnTo>
                <a:lnTo>
                  <a:pt x="1080" y="38335"/>
                </a:lnTo>
                <a:lnTo>
                  <a:pt x="1266" y="38242"/>
                </a:lnTo>
                <a:lnTo>
                  <a:pt x="1415" y="38168"/>
                </a:lnTo>
                <a:lnTo>
                  <a:pt x="1489" y="38112"/>
                </a:lnTo>
                <a:lnTo>
                  <a:pt x="1508" y="38056"/>
                </a:lnTo>
                <a:lnTo>
                  <a:pt x="1489" y="38000"/>
                </a:lnTo>
                <a:lnTo>
                  <a:pt x="1489" y="37944"/>
                </a:lnTo>
                <a:lnTo>
                  <a:pt x="1452" y="37907"/>
                </a:lnTo>
                <a:lnTo>
                  <a:pt x="1359" y="37814"/>
                </a:lnTo>
                <a:lnTo>
                  <a:pt x="1229" y="37721"/>
                </a:lnTo>
                <a:lnTo>
                  <a:pt x="931" y="37553"/>
                </a:lnTo>
                <a:lnTo>
                  <a:pt x="801" y="37479"/>
                </a:lnTo>
                <a:lnTo>
                  <a:pt x="707" y="37404"/>
                </a:lnTo>
                <a:lnTo>
                  <a:pt x="521" y="37255"/>
                </a:lnTo>
                <a:lnTo>
                  <a:pt x="298" y="37088"/>
                </a:lnTo>
                <a:lnTo>
                  <a:pt x="205" y="37051"/>
                </a:lnTo>
                <a:lnTo>
                  <a:pt x="168" y="37032"/>
                </a:lnTo>
                <a:close/>
                <a:moveTo>
                  <a:pt x="91210" y="37646"/>
                </a:moveTo>
                <a:lnTo>
                  <a:pt x="91135" y="37665"/>
                </a:lnTo>
                <a:lnTo>
                  <a:pt x="91098" y="37684"/>
                </a:lnTo>
                <a:lnTo>
                  <a:pt x="91080" y="37739"/>
                </a:lnTo>
                <a:lnTo>
                  <a:pt x="91098" y="37777"/>
                </a:lnTo>
                <a:lnTo>
                  <a:pt x="91173" y="37870"/>
                </a:lnTo>
                <a:lnTo>
                  <a:pt x="91266" y="37963"/>
                </a:lnTo>
                <a:lnTo>
                  <a:pt x="91471" y="38056"/>
                </a:lnTo>
                <a:lnTo>
                  <a:pt x="91768" y="38205"/>
                </a:lnTo>
                <a:lnTo>
                  <a:pt x="91899" y="38279"/>
                </a:lnTo>
                <a:lnTo>
                  <a:pt x="92029" y="38354"/>
                </a:lnTo>
                <a:lnTo>
                  <a:pt x="92104" y="38447"/>
                </a:lnTo>
                <a:lnTo>
                  <a:pt x="92141" y="38484"/>
                </a:lnTo>
                <a:lnTo>
                  <a:pt x="92141" y="38521"/>
                </a:lnTo>
                <a:lnTo>
                  <a:pt x="92141" y="38559"/>
                </a:lnTo>
                <a:lnTo>
                  <a:pt x="92122" y="38596"/>
                </a:lnTo>
                <a:lnTo>
                  <a:pt x="92010" y="38670"/>
                </a:lnTo>
                <a:lnTo>
                  <a:pt x="91675" y="38838"/>
                </a:lnTo>
                <a:lnTo>
                  <a:pt x="91508" y="38931"/>
                </a:lnTo>
                <a:lnTo>
                  <a:pt x="91359" y="39005"/>
                </a:lnTo>
                <a:lnTo>
                  <a:pt x="91266" y="39080"/>
                </a:lnTo>
                <a:lnTo>
                  <a:pt x="91247" y="39117"/>
                </a:lnTo>
                <a:lnTo>
                  <a:pt x="91266" y="39154"/>
                </a:lnTo>
                <a:lnTo>
                  <a:pt x="91284" y="39173"/>
                </a:lnTo>
                <a:lnTo>
                  <a:pt x="91322" y="39173"/>
                </a:lnTo>
                <a:lnTo>
                  <a:pt x="91452" y="39154"/>
                </a:lnTo>
                <a:lnTo>
                  <a:pt x="91601" y="39099"/>
                </a:lnTo>
                <a:lnTo>
                  <a:pt x="91787" y="39043"/>
                </a:lnTo>
                <a:lnTo>
                  <a:pt x="92122" y="38875"/>
                </a:lnTo>
                <a:lnTo>
                  <a:pt x="92252" y="38801"/>
                </a:lnTo>
                <a:lnTo>
                  <a:pt x="92327" y="38763"/>
                </a:lnTo>
                <a:lnTo>
                  <a:pt x="92401" y="38689"/>
                </a:lnTo>
                <a:lnTo>
                  <a:pt x="92439" y="38633"/>
                </a:lnTo>
                <a:lnTo>
                  <a:pt x="92457" y="38577"/>
                </a:lnTo>
                <a:lnTo>
                  <a:pt x="92457" y="38521"/>
                </a:lnTo>
                <a:lnTo>
                  <a:pt x="92439" y="38466"/>
                </a:lnTo>
                <a:lnTo>
                  <a:pt x="92420" y="38410"/>
                </a:lnTo>
                <a:lnTo>
                  <a:pt x="92346" y="38317"/>
                </a:lnTo>
                <a:lnTo>
                  <a:pt x="92234" y="38223"/>
                </a:lnTo>
                <a:lnTo>
                  <a:pt x="92104" y="38149"/>
                </a:lnTo>
                <a:lnTo>
                  <a:pt x="91880" y="38000"/>
                </a:lnTo>
                <a:lnTo>
                  <a:pt x="91545" y="37777"/>
                </a:lnTo>
                <a:lnTo>
                  <a:pt x="91377" y="37684"/>
                </a:lnTo>
                <a:lnTo>
                  <a:pt x="91284" y="37646"/>
                </a:lnTo>
                <a:close/>
                <a:moveTo>
                  <a:pt x="1192" y="39024"/>
                </a:moveTo>
                <a:lnTo>
                  <a:pt x="968" y="39099"/>
                </a:lnTo>
                <a:lnTo>
                  <a:pt x="856" y="39136"/>
                </a:lnTo>
                <a:lnTo>
                  <a:pt x="707" y="39210"/>
                </a:lnTo>
                <a:lnTo>
                  <a:pt x="503" y="39322"/>
                </a:lnTo>
                <a:lnTo>
                  <a:pt x="335" y="39434"/>
                </a:lnTo>
                <a:lnTo>
                  <a:pt x="261" y="39508"/>
                </a:lnTo>
                <a:lnTo>
                  <a:pt x="242" y="39564"/>
                </a:lnTo>
                <a:lnTo>
                  <a:pt x="242" y="39601"/>
                </a:lnTo>
                <a:lnTo>
                  <a:pt x="279" y="39657"/>
                </a:lnTo>
                <a:lnTo>
                  <a:pt x="391" y="39787"/>
                </a:lnTo>
                <a:lnTo>
                  <a:pt x="577" y="39955"/>
                </a:lnTo>
                <a:lnTo>
                  <a:pt x="763" y="40123"/>
                </a:lnTo>
                <a:lnTo>
                  <a:pt x="968" y="40271"/>
                </a:lnTo>
                <a:lnTo>
                  <a:pt x="1154" y="40383"/>
                </a:lnTo>
                <a:lnTo>
                  <a:pt x="1303" y="40458"/>
                </a:lnTo>
                <a:lnTo>
                  <a:pt x="1359" y="40458"/>
                </a:lnTo>
                <a:lnTo>
                  <a:pt x="1378" y="40439"/>
                </a:lnTo>
                <a:lnTo>
                  <a:pt x="1396" y="40420"/>
                </a:lnTo>
                <a:lnTo>
                  <a:pt x="1378" y="40365"/>
                </a:lnTo>
                <a:lnTo>
                  <a:pt x="1322" y="40253"/>
                </a:lnTo>
                <a:lnTo>
                  <a:pt x="1210" y="40123"/>
                </a:lnTo>
                <a:lnTo>
                  <a:pt x="1061" y="39992"/>
                </a:lnTo>
                <a:lnTo>
                  <a:pt x="763" y="39750"/>
                </a:lnTo>
                <a:lnTo>
                  <a:pt x="559" y="39601"/>
                </a:lnTo>
                <a:lnTo>
                  <a:pt x="987" y="39396"/>
                </a:lnTo>
                <a:lnTo>
                  <a:pt x="1192" y="39266"/>
                </a:lnTo>
                <a:lnTo>
                  <a:pt x="1266" y="39192"/>
                </a:lnTo>
                <a:lnTo>
                  <a:pt x="1341" y="39117"/>
                </a:lnTo>
                <a:lnTo>
                  <a:pt x="1378" y="39080"/>
                </a:lnTo>
                <a:lnTo>
                  <a:pt x="1378" y="39043"/>
                </a:lnTo>
                <a:lnTo>
                  <a:pt x="1378" y="39024"/>
                </a:lnTo>
                <a:close/>
                <a:moveTo>
                  <a:pt x="92234" y="39583"/>
                </a:moveTo>
                <a:lnTo>
                  <a:pt x="92122" y="39620"/>
                </a:lnTo>
                <a:lnTo>
                  <a:pt x="91992" y="39676"/>
                </a:lnTo>
                <a:lnTo>
                  <a:pt x="91862" y="39750"/>
                </a:lnTo>
                <a:lnTo>
                  <a:pt x="91638" y="39936"/>
                </a:lnTo>
                <a:lnTo>
                  <a:pt x="91471" y="40085"/>
                </a:lnTo>
                <a:lnTo>
                  <a:pt x="91303" y="40271"/>
                </a:lnTo>
                <a:lnTo>
                  <a:pt x="91266" y="40346"/>
                </a:lnTo>
                <a:lnTo>
                  <a:pt x="91247" y="40420"/>
                </a:lnTo>
                <a:lnTo>
                  <a:pt x="91266" y="40495"/>
                </a:lnTo>
                <a:lnTo>
                  <a:pt x="91322" y="40551"/>
                </a:lnTo>
                <a:lnTo>
                  <a:pt x="91396" y="40625"/>
                </a:lnTo>
                <a:lnTo>
                  <a:pt x="91526" y="40681"/>
                </a:lnTo>
                <a:lnTo>
                  <a:pt x="92010" y="40886"/>
                </a:lnTo>
                <a:lnTo>
                  <a:pt x="92308" y="40979"/>
                </a:lnTo>
                <a:lnTo>
                  <a:pt x="92401" y="40998"/>
                </a:lnTo>
                <a:lnTo>
                  <a:pt x="92439" y="40998"/>
                </a:lnTo>
                <a:lnTo>
                  <a:pt x="92439" y="40979"/>
                </a:lnTo>
                <a:lnTo>
                  <a:pt x="92364" y="40886"/>
                </a:lnTo>
                <a:lnTo>
                  <a:pt x="92271" y="40793"/>
                </a:lnTo>
                <a:lnTo>
                  <a:pt x="92159" y="40718"/>
                </a:lnTo>
                <a:lnTo>
                  <a:pt x="92048" y="40644"/>
                </a:lnTo>
                <a:lnTo>
                  <a:pt x="91787" y="40514"/>
                </a:lnTo>
                <a:lnTo>
                  <a:pt x="91564" y="40402"/>
                </a:lnTo>
                <a:lnTo>
                  <a:pt x="91731" y="40216"/>
                </a:lnTo>
                <a:lnTo>
                  <a:pt x="91917" y="40067"/>
                </a:lnTo>
                <a:lnTo>
                  <a:pt x="92085" y="39992"/>
                </a:lnTo>
                <a:lnTo>
                  <a:pt x="92308" y="39880"/>
                </a:lnTo>
                <a:lnTo>
                  <a:pt x="92401" y="39806"/>
                </a:lnTo>
                <a:lnTo>
                  <a:pt x="92439" y="39769"/>
                </a:lnTo>
                <a:lnTo>
                  <a:pt x="92439" y="39732"/>
                </a:lnTo>
                <a:lnTo>
                  <a:pt x="92457" y="39713"/>
                </a:lnTo>
                <a:lnTo>
                  <a:pt x="92439" y="39676"/>
                </a:lnTo>
                <a:lnTo>
                  <a:pt x="92401" y="39638"/>
                </a:lnTo>
                <a:lnTo>
                  <a:pt x="92346" y="39601"/>
                </a:lnTo>
                <a:lnTo>
                  <a:pt x="92290" y="39583"/>
                </a:lnTo>
                <a:close/>
                <a:moveTo>
                  <a:pt x="186" y="40700"/>
                </a:moveTo>
                <a:lnTo>
                  <a:pt x="149" y="40718"/>
                </a:lnTo>
                <a:lnTo>
                  <a:pt x="130" y="40756"/>
                </a:lnTo>
                <a:lnTo>
                  <a:pt x="112" y="40793"/>
                </a:lnTo>
                <a:lnTo>
                  <a:pt x="149" y="40830"/>
                </a:lnTo>
                <a:lnTo>
                  <a:pt x="186" y="40867"/>
                </a:lnTo>
                <a:lnTo>
                  <a:pt x="242" y="40923"/>
                </a:lnTo>
                <a:lnTo>
                  <a:pt x="410" y="40998"/>
                </a:lnTo>
                <a:lnTo>
                  <a:pt x="596" y="41091"/>
                </a:lnTo>
                <a:lnTo>
                  <a:pt x="987" y="41221"/>
                </a:lnTo>
                <a:lnTo>
                  <a:pt x="1247" y="41295"/>
                </a:lnTo>
                <a:lnTo>
                  <a:pt x="819" y="41649"/>
                </a:lnTo>
                <a:lnTo>
                  <a:pt x="614" y="41835"/>
                </a:lnTo>
                <a:lnTo>
                  <a:pt x="428" y="42022"/>
                </a:lnTo>
                <a:lnTo>
                  <a:pt x="391" y="42077"/>
                </a:lnTo>
                <a:lnTo>
                  <a:pt x="391" y="42096"/>
                </a:lnTo>
                <a:lnTo>
                  <a:pt x="428" y="42115"/>
                </a:lnTo>
                <a:lnTo>
                  <a:pt x="484" y="42096"/>
                </a:lnTo>
                <a:lnTo>
                  <a:pt x="633" y="42040"/>
                </a:lnTo>
                <a:lnTo>
                  <a:pt x="763" y="41966"/>
                </a:lnTo>
                <a:lnTo>
                  <a:pt x="912" y="41873"/>
                </a:lnTo>
                <a:lnTo>
                  <a:pt x="1154" y="41649"/>
                </a:lnTo>
                <a:lnTo>
                  <a:pt x="1396" y="41463"/>
                </a:lnTo>
                <a:lnTo>
                  <a:pt x="1471" y="41389"/>
                </a:lnTo>
                <a:lnTo>
                  <a:pt x="1527" y="41333"/>
                </a:lnTo>
                <a:lnTo>
                  <a:pt x="1527" y="41295"/>
                </a:lnTo>
                <a:lnTo>
                  <a:pt x="1527" y="41258"/>
                </a:lnTo>
                <a:lnTo>
                  <a:pt x="1489" y="41202"/>
                </a:lnTo>
                <a:lnTo>
                  <a:pt x="1378" y="41128"/>
                </a:lnTo>
                <a:lnTo>
                  <a:pt x="1229" y="41072"/>
                </a:lnTo>
                <a:lnTo>
                  <a:pt x="1005" y="40960"/>
                </a:lnTo>
                <a:lnTo>
                  <a:pt x="652" y="40811"/>
                </a:lnTo>
                <a:lnTo>
                  <a:pt x="465" y="40737"/>
                </a:lnTo>
                <a:lnTo>
                  <a:pt x="298" y="40700"/>
                </a:lnTo>
                <a:close/>
                <a:moveTo>
                  <a:pt x="91303" y="41500"/>
                </a:moveTo>
                <a:lnTo>
                  <a:pt x="91229" y="41538"/>
                </a:lnTo>
                <a:lnTo>
                  <a:pt x="91210" y="41593"/>
                </a:lnTo>
                <a:lnTo>
                  <a:pt x="91210" y="41631"/>
                </a:lnTo>
                <a:lnTo>
                  <a:pt x="91229" y="41686"/>
                </a:lnTo>
                <a:lnTo>
                  <a:pt x="91340" y="41798"/>
                </a:lnTo>
                <a:lnTo>
                  <a:pt x="91433" y="41873"/>
                </a:lnTo>
                <a:lnTo>
                  <a:pt x="91713" y="42077"/>
                </a:lnTo>
                <a:lnTo>
                  <a:pt x="91824" y="42152"/>
                </a:lnTo>
                <a:lnTo>
                  <a:pt x="91899" y="42226"/>
                </a:lnTo>
                <a:lnTo>
                  <a:pt x="91917" y="42282"/>
                </a:lnTo>
                <a:lnTo>
                  <a:pt x="91917" y="42319"/>
                </a:lnTo>
                <a:lnTo>
                  <a:pt x="91917" y="42357"/>
                </a:lnTo>
                <a:lnTo>
                  <a:pt x="91899" y="42413"/>
                </a:lnTo>
                <a:lnTo>
                  <a:pt x="91862" y="42468"/>
                </a:lnTo>
                <a:lnTo>
                  <a:pt x="91824" y="42524"/>
                </a:lnTo>
                <a:lnTo>
                  <a:pt x="91657" y="42636"/>
                </a:lnTo>
                <a:lnTo>
                  <a:pt x="91545" y="42710"/>
                </a:lnTo>
                <a:lnTo>
                  <a:pt x="91433" y="42785"/>
                </a:lnTo>
                <a:lnTo>
                  <a:pt x="91396" y="42841"/>
                </a:lnTo>
                <a:lnTo>
                  <a:pt x="91396" y="42878"/>
                </a:lnTo>
                <a:lnTo>
                  <a:pt x="91396" y="42915"/>
                </a:lnTo>
                <a:lnTo>
                  <a:pt x="91452" y="42952"/>
                </a:lnTo>
                <a:lnTo>
                  <a:pt x="91526" y="42952"/>
                </a:lnTo>
                <a:lnTo>
                  <a:pt x="91601" y="42934"/>
                </a:lnTo>
                <a:lnTo>
                  <a:pt x="91694" y="42915"/>
                </a:lnTo>
                <a:lnTo>
                  <a:pt x="91768" y="42859"/>
                </a:lnTo>
                <a:lnTo>
                  <a:pt x="91936" y="42748"/>
                </a:lnTo>
                <a:lnTo>
                  <a:pt x="92048" y="42673"/>
                </a:lnTo>
                <a:lnTo>
                  <a:pt x="92197" y="42543"/>
                </a:lnTo>
                <a:lnTo>
                  <a:pt x="92234" y="42487"/>
                </a:lnTo>
                <a:lnTo>
                  <a:pt x="92271" y="42413"/>
                </a:lnTo>
                <a:lnTo>
                  <a:pt x="92290" y="42357"/>
                </a:lnTo>
                <a:lnTo>
                  <a:pt x="92290" y="42301"/>
                </a:lnTo>
                <a:lnTo>
                  <a:pt x="92271" y="42245"/>
                </a:lnTo>
                <a:lnTo>
                  <a:pt x="92252" y="42208"/>
                </a:lnTo>
                <a:lnTo>
                  <a:pt x="92178" y="42096"/>
                </a:lnTo>
                <a:lnTo>
                  <a:pt x="92066" y="42003"/>
                </a:lnTo>
                <a:lnTo>
                  <a:pt x="91824" y="41798"/>
                </a:lnTo>
                <a:lnTo>
                  <a:pt x="91582" y="41612"/>
                </a:lnTo>
                <a:lnTo>
                  <a:pt x="91433" y="41519"/>
                </a:lnTo>
                <a:lnTo>
                  <a:pt x="91359" y="41500"/>
                </a:lnTo>
                <a:close/>
                <a:moveTo>
                  <a:pt x="1489" y="42226"/>
                </a:moveTo>
                <a:lnTo>
                  <a:pt x="1378" y="42245"/>
                </a:lnTo>
                <a:lnTo>
                  <a:pt x="1322" y="42264"/>
                </a:lnTo>
                <a:lnTo>
                  <a:pt x="1210" y="42301"/>
                </a:lnTo>
                <a:lnTo>
                  <a:pt x="1117" y="42357"/>
                </a:lnTo>
                <a:lnTo>
                  <a:pt x="912" y="42506"/>
                </a:lnTo>
                <a:lnTo>
                  <a:pt x="670" y="42655"/>
                </a:lnTo>
                <a:lnTo>
                  <a:pt x="559" y="42729"/>
                </a:lnTo>
                <a:lnTo>
                  <a:pt x="465" y="42804"/>
                </a:lnTo>
                <a:lnTo>
                  <a:pt x="410" y="42897"/>
                </a:lnTo>
                <a:lnTo>
                  <a:pt x="410" y="42934"/>
                </a:lnTo>
                <a:lnTo>
                  <a:pt x="410" y="42971"/>
                </a:lnTo>
                <a:lnTo>
                  <a:pt x="428" y="43027"/>
                </a:lnTo>
                <a:lnTo>
                  <a:pt x="465" y="43083"/>
                </a:lnTo>
                <a:lnTo>
                  <a:pt x="577" y="43195"/>
                </a:lnTo>
                <a:lnTo>
                  <a:pt x="745" y="43325"/>
                </a:lnTo>
                <a:lnTo>
                  <a:pt x="1024" y="43530"/>
                </a:lnTo>
                <a:lnTo>
                  <a:pt x="1173" y="43623"/>
                </a:lnTo>
                <a:lnTo>
                  <a:pt x="1303" y="43697"/>
                </a:lnTo>
                <a:lnTo>
                  <a:pt x="1396" y="43734"/>
                </a:lnTo>
                <a:lnTo>
                  <a:pt x="1434" y="43734"/>
                </a:lnTo>
                <a:lnTo>
                  <a:pt x="1452" y="43716"/>
                </a:lnTo>
                <a:lnTo>
                  <a:pt x="1471" y="43697"/>
                </a:lnTo>
                <a:lnTo>
                  <a:pt x="1452" y="43660"/>
                </a:lnTo>
                <a:lnTo>
                  <a:pt x="1378" y="43567"/>
                </a:lnTo>
                <a:lnTo>
                  <a:pt x="1266" y="43455"/>
                </a:lnTo>
                <a:lnTo>
                  <a:pt x="1117" y="43343"/>
                </a:lnTo>
                <a:lnTo>
                  <a:pt x="633" y="42971"/>
                </a:lnTo>
                <a:lnTo>
                  <a:pt x="1117" y="42673"/>
                </a:lnTo>
                <a:lnTo>
                  <a:pt x="1341" y="42524"/>
                </a:lnTo>
                <a:lnTo>
                  <a:pt x="1434" y="42431"/>
                </a:lnTo>
                <a:lnTo>
                  <a:pt x="1527" y="42319"/>
                </a:lnTo>
                <a:lnTo>
                  <a:pt x="1564" y="42282"/>
                </a:lnTo>
                <a:lnTo>
                  <a:pt x="1564" y="42245"/>
                </a:lnTo>
                <a:lnTo>
                  <a:pt x="1527" y="42226"/>
                </a:lnTo>
                <a:close/>
                <a:moveTo>
                  <a:pt x="92550" y="43213"/>
                </a:moveTo>
                <a:lnTo>
                  <a:pt x="92495" y="43232"/>
                </a:lnTo>
                <a:lnTo>
                  <a:pt x="92178" y="43437"/>
                </a:lnTo>
                <a:lnTo>
                  <a:pt x="91955" y="43567"/>
                </a:lnTo>
                <a:lnTo>
                  <a:pt x="91731" y="43734"/>
                </a:lnTo>
                <a:lnTo>
                  <a:pt x="91526" y="43883"/>
                </a:lnTo>
                <a:lnTo>
                  <a:pt x="91433" y="43976"/>
                </a:lnTo>
                <a:lnTo>
                  <a:pt x="91359" y="44051"/>
                </a:lnTo>
                <a:lnTo>
                  <a:pt x="91303" y="44144"/>
                </a:lnTo>
                <a:lnTo>
                  <a:pt x="91266" y="44219"/>
                </a:lnTo>
                <a:lnTo>
                  <a:pt x="91247" y="44312"/>
                </a:lnTo>
                <a:lnTo>
                  <a:pt x="91266" y="44386"/>
                </a:lnTo>
                <a:lnTo>
                  <a:pt x="91303" y="44461"/>
                </a:lnTo>
                <a:lnTo>
                  <a:pt x="91377" y="44535"/>
                </a:lnTo>
                <a:lnTo>
                  <a:pt x="91545" y="44684"/>
                </a:lnTo>
                <a:lnTo>
                  <a:pt x="91750" y="44814"/>
                </a:lnTo>
                <a:lnTo>
                  <a:pt x="91917" y="44907"/>
                </a:lnTo>
                <a:lnTo>
                  <a:pt x="92141" y="45000"/>
                </a:lnTo>
                <a:lnTo>
                  <a:pt x="92234" y="45038"/>
                </a:lnTo>
                <a:lnTo>
                  <a:pt x="92308" y="45056"/>
                </a:lnTo>
                <a:lnTo>
                  <a:pt x="92364" y="45038"/>
                </a:lnTo>
                <a:lnTo>
                  <a:pt x="92364" y="45019"/>
                </a:lnTo>
                <a:lnTo>
                  <a:pt x="92364" y="45000"/>
                </a:lnTo>
                <a:lnTo>
                  <a:pt x="92308" y="44926"/>
                </a:lnTo>
                <a:lnTo>
                  <a:pt x="92197" y="44814"/>
                </a:lnTo>
                <a:lnTo>
                  <a:pt x="92085" y="44740"/>
                </a:lnTo>
                <a:lnTo>
                  <a:pt x="91955" y="44665"/>
                </a:lnTo>
                <a:lnTo>
                  <a:pt x="91824" y="44572"/>
                </a:lnTo>
                <a:lnTo>
                  <a:pt x="91694" y="44498"/>
                </a:lnTo>
                <a:lnTo>
                  <a:pt x="91601" y="44405"/>
                </a:lnTo>
                <a:lnTo>
                  <a:pt x="91582" y="44349"/>
                </a:lnTo>
                <a:lnTo>
                  <a:pt x="91564" y="44312"/>
                </a:lnTo>
                <a:lnTo>
                  <a:pt x="91582" y="44256"/>
                </a:lnTo>
                <a:lnTo>
                  <a:pt x="91601" y="44200"/>
                </a:lnTo>
                <a:lnTo>
                  <a:pt x="91638" y="44144"/>
                </a:lnTo>
                <a:lnTo>
                  <a:pt x="91694" y="44088"/>
                </a:lnTo>
                <a:lnTo>
                  <a:pt x="91862" y="43976"/>
                </a:lnTo>
                <a:lnTo>
                  <a:pt x="92010" y="43865"/>
                </a:lnTo>
                <a:lnTo>
                  <a:pt x="92327" y="43660"/>
                </a:lnTo>
                <a:lnTo>
                  <a:pt x="92513" y="43548"/>
                </a:lnTo>
                <a:lnTo>
                  <a:pt x="92606" y="43474"/>
                </a:lnTo>
                <a:lnTo>
                  <a:pt x="92643" y="43455"/>
                </a:lnTo>
                <a:lnTo>
                  <a:pt x="92662" y="43399"/>
                </a:lnTo>
                <a:lnTo>
                  <a:pt x="92662" y="43325"/>
                </a:lnTo>
                <a:lnTo>
                  <a:pt x="92643" y="43250"/>
                </a:lnTo>
                <a:lnTo>
                  <a:pt x="92625" y="43213"/>
                </a:lnTo>
                <a:close/>
                <a:moveTo>
                  <a:pt x="391" y="43921"/>
                </a:moveTo>
                <a:lnTo>
                  <a:pt x="317" y="43958"/>
                </a:lnTo>
                <a:lnTo>
                  <a:pt x="261" y="43995"/>
                </a:lnTo>
                <a:lnTo>
                  <a:pt x="242" y="44032"/>
                </a:lnTo>
                <a:lnTo>
                  <a:pt x="242" y="44070"/>
                </a:lnTo>
                <a:lnTo>
                  <a:pt x="261" y="44088"/>
                </a:lnTo>
                <a:lnTo>
                  <a:pt x="298" y="44125"/>
                </a:lnTo>
                <a:lnTo>
                  <a:pt x="801" y="44386"/>
                </a:lnTo>
                <a:lnTo>
                  <a:pt x="1285" y="44684"/>
                </a:lnTo>
                <a:lnTo>
                  <a:pt x="1210" y="44721"/>
                </a:lnTo>
                <a:lnTo>
                  <a:pt x="1080" y="44777"/>
                </a:lnTo>
                <a:lnTo>
                  <a:pt x="763" y="44907"/>
                </a:lnTo>
                <a:lnTo>
                  <a:pt x="484" y="45038"/>
                </a:lnTo>
                <a:lnTo>
                  <a:pt x="410" y="45094"/>
                </a:lnTo>
                <a:lnTo>
                  <a:pt x="391" y="45131"/>
                </a:lnTo>
                <a:lnTo>
                  <a:pt x="372" y="45149"/>
                </a:lnTo>
                <a:lnTo>
                  <a:pt x="391" y="45187"/>
                </a:lnTo>
                <a:lnTo>
                  <a:pt x="428" y="45205"/>
                </a:lnTo>
                <a:lnTo>
                  <a:pt x="465" y="45224"/>
                </a:lnTo>
                <a:lnTo>
                  <a:pt x="521" y="45224"/>
                </a:lnTo>
                <a:lnTo>
                  <a:pt x="670" y="45205"/>
                </a:lnTo>
                <a:lnTo>
                  <a:pt x="838" y="45149"/>
                </a:lnTo>
                <a:lnTo>
                  <a:pt x="1136" y="45038"/>
                </a:lnTo>
                <a:lnTo>
                  <a:pt x="1322" y="44945"/>
                </a:lnTo>
                <a:lnTo>
                  <a:pt x="1452" y="44833"/>
                </a:lnTo>
                <a:lnTo>
                  <a:pt x="1489" y="44777"/>
                </a:lnTo>
                <a:lnTo>
                  <a:pt x="1527" y="44721"/>
                </a:lnTo>
                <a:lnTo>
                  <a:pt x="1527" y="44684"/>
                </a:lnTo>
                <a:lnTo>
                  <a:pt x="1527" y="44628"/>
                </a:lnTo>
                <a:lnTo>
                  <a:pt x="1489" y="44554"/>
                </a:lnTo>
                <a:lnTo>
                  <a:pt x="1415" y="44479"/>
                </a:lnTo>
                <a:lnTo>
                  <a:pt x="1322" y="44405"/>
                </a:lnTo>
                <a:lnTo>
                  <a:pt x="1061" y="44256"/>
                </a:lnTo>
                <a:lnTo>
                  <a:pt x="726" y="44051"/>
                </a:lnTo>
                <a:lnTo>
                  <a:pt x="521" y="43958"/>
                </a:lnTo>
                <a:lnTo>
                  <a:pt x="447" y="43921"/>
                </a:lnTo>
                <a:close/>
                <a:moveTo>
                  <a:pt x="91303" y="45391"/>
                </a:moveTo>
                <a:lnTo>
                  <a:pt x="91284" y="45410"/>
                </a:lnTo>
                <a:lnTo>
                  <a:pt x="91266" y="45447"/>
                </a:lnTo>
                <a:lnTo>
                  <a:pt x="91284" y="45503"/>
                </a:lnTo>
                <a:lnTo>
                  <a:pt x="91303" y="45540"/>
                </a:lnTo>
                <a:lnTo>
                  <a:pt x="91340" y="45596"/>
                </a:lnTo>
                <a:lnTo>
                  <a:pt x="91471" y="45671"/>
                </a:lnTo>
                <a:lnTo>
                  <a:pt x="91619" y="45764"/>
                </a:lnTo>
                <a:lnTo>
                  <a:pt x="91955" y="45913"/>
                </a:lnTo>
                <a:lnTo>
                  <a:pt x="92178" y="46006"/>
                </a:lnTo>
                <a:lnTo>
                  <a:pt x="92010" y="46192"/>
                </a:lnTo>
                <a:lnTo>
                  <a:pt x="91824" y="46378"/>
                </a:lnTo>
                <a:lnTo>
                  <a:pt x="91601" y="46509"/>
                </a:lnTo>
                <a:lnTo>
                  <a:pt x="91471" y="46602"/>
                </a:lnTo>
                <a:lnTo>
                  <a:pt x="91433" y="46657"/>
                </a:lnTo>
                <a:lnTo>
                  <a:pt x="91415" y="46695"/>
                </a:lnTo>
                <a:lnTo>
                  <a:pt x="91452" y="46713"/>
                </a:lnTo>
                <a:lnTo>
                  <a:pt x="91489" y="46732"/>
                </a:lnTo>
                <a:lnTo>
                  <a:pt x="91545" y="46732"/>
                </a:lnTo>
                <a:lnTo>
                  <a:pt x="91619" y="46713"/>
                </a:lnTo>
                <a:lnTo>
                  <a:pt x="91750" y="46657"/>
                </a:lnTo>
                <a:lnTo>
                  <a:pt x="91824" y="46602"/>
                </a:lnTo>
                <a:lnTo>
                  <a:pt x="92048" y="46471"/>
                </a:lnTo>
                <a:lnTo>
                  <a:pt x="92159" y="46378"/>
                </a:lnTo>
                <a:lnTo>
                  <a:pt x="92271" y="46285"/>
                </a:lnTo>
                <a:lnTo>
                  <a:pt x="92364" y="46173"/>
                </a:lnTo>
                <a:lnTo>
                  <a:pt x="92439" y="46062"/>
                </a:lnTo>
                <a:lnTo>
                  <a:pt x="92457" y="46006"/>
                </a:lnTo>
                <a:lnTo>
                  <a:pt x="92457" y="45950"/>
                </a:lnTo>
                <a:lnTo>
                  <a:pt x="92439" y="45894"/>
                </a:lnTo>
                <a:lnTo>
                  <a:pt x="92420" y="45838"/>
                </a:lnTo>
                <a:lnTo>
                  <a:pt x="92346" y="45782"/>
                </a:lnTo>
                <a:lnTo>
                  <a:pt x="92215" y="45708"/>
                </a:lnTo>
                <a:lnTo>
                  <a:pt x="91862" y="45540"/>
                </a:lnTo>
                <a:lnTo>
                  <a:pt x="91657" y="45466"/>
                </a:lnTo>
                <a:lnTo>
                  <a:pt x="91489" y="45410"/>
                </a:lnTo>
                <a:lnTo>
                  <a:pt x="91359" y="45391"/>
                </a:lnTo>
                <a:close/>
                <a:moveTo>
                  <a:pt x="1322" y="45466"/>
                </a:moveTo>
                <a:lnTo>
                  <a:pt x="1247" y="45503"/>
                </a:lnTo>
                <a:lnTo>
                  <a:pt x="1024" y="45615"/>
                </a:lnTo>
                <a:lnTo>
                  <a:pt x="726" y="45782"/>
                </a:lnTo>
                <a:lnTo>
                  <a:pt x="577" y="45876"/>
                </a:lnTo>
                <a:lnTo>
                  <a:pt x="447" y="45969"/>
                </a:lnTo>
                <a:lnTo>
                  <a:pt x="354" y="46062"/>
                </a:lnTo>
                <a:lnTo>
                  <a:pt x="335" y="46099"/>
                </a:lnTo>
                <a:lnTo>
                  <a:pt x="317" y="46155"/>
                </a:lnTo>
                <a:lnTo>
                  <a:pt x="317" y="46192"/>
                </a:lnTo>
                <a:lnTo>
                  <a:pt x="335" y="46229"/>
                </a:lnTo>
                <a:lnTo>
                  <a:pt x="410" y="46341"/>
                </a:lnTo>
                <a:lnTo>
                  <a:pt x="521" y="46453"/>
                </a:lnTo>
                <a:lnTo>
                  <a:pt x="652" y="46583"/>
                </a:lnTo>
                <a:lnTo>
                  <a:pt x="912" y="46825"/>
                </a:lnTo>
                <a:lnTo>
                  <a:pt x="1098" y="46955"/>
                </a:lnTo>
                <a:lnTo>
                  <a:pt x="1266" y="47104"/>
                </a:lnTo>
                <a:lnTo>
                  <a:pt x="1452" y="47216"/>
                </a:lnTo>
                <a:lnTo>
                  <a:pt x="1527" y="47235"/>
                </a:lnTo>
                <a:lnTo>
                  <a:pt x="1583" y="47235"/>
                </a:lnTo>
                <a:lnTo>
                  <a:pt x="1583" y="47197"/>
                </a:lnTo>
                <a:lnTo>
                  <a:pt x="1583" y="47160"/>
                </a:lnTo>
                <a:lnTo>
                  <a:pt x="1527" y="47011"/>
                </a:lnTo>
                <a:lnTo>
                  <a:pt x="1452" y="46900"/>
                </a:lnTo>
                <a:lnTo>
                  <a:pt x="1359" y="46788"/>
                </a:lnTo>
                <a:lnTo>
                  <a:pt x="1247" y="46676"/>
                </a:lnTo>
                <a:lnTo>
                  <a:pt x="1117" y="46564"/>
                </a:lnTo>
                <a:lnTo>
                  <a:pt x="652" y="46173"/>
                </a:lnTo>
                <a:lnTo>
                  <a:pt x="950" y="45987"/>
                </a:lnTo>
                <a:lnTo>
                  <a:pt x="1098" y="45894"/>
                </a:lnTo>
                <a:lnTo>
                  <a:pt x="1229" y="45782"/>
                </a:lnTo>
                <a:lnTo>
                  <a:pt x="1285" y="45708"/>
                </a:lnTo>
                <a:lnTo>
                  <a:pt x="1359" y="45578"/>
                </a:lnTo>
                <a:lnTo>
                  <a:pt x="1378" y="45522"/>
                </a:lnTo>
                <a:lnTo>
                  <a:pt x="1359" y="45485"/>
                </a:lnTo>
                <a:lnTo>
                  <a:pt x="1322" y="45466"/>
                </a:lnTo>
                <a:close/>
                <a:moveTo>
                  <a:pt x="391" y="47365"/>
                </a:moveTo>
                <a:lnTo>
                  <a:pt x="335" y="47384"/>
                </a:lnTo>
                <a:lnTo>
                  <a:pt x="279" y="47402"/>
                </a:lnTo>
                <a:lnTo>
                  <a:pt x="279" y="47439"/>
                </a:lnTo>
                <a:lnTo>
                  <a:pt x="279" y="47495"/>
                </a:lnTo>
                <a:lnTo>
                  <a:pt x="298" y="47533"/>
                </a:lnTo>
                <a:lnTo>
                  <a:pt x="354" y="47588"/>
                </a:lnTo>
                <a:lnTo>
                  <a:pt x="484" y="47681"/>
                </a:lnTo>
                <a:lnTo>
                  <a:pt x="652" y="47793"/>
                </a:lnTo>
                <a:lnTo>
                  <a:pt x="1024" y="47961"/>
                </a:lnTo>
                <a:lnTo>
                  <a:pt x="1266" y="48091"/>
                </a:lnTo>
                <a:lnTo>
                  <a:pt x="1117" y="48184"/>
                </a:lnTo>
                <a:lnTo>
                  <a:pt x="968" y="48277"/>
                </a:lnTo>
                <a:lnTo>
                  <a:pt x="633" y="48445"/>
                </a:lnTo>
                <a:lnTo>
                  <a:pt x="503" y="48519"/>
                </a:lnTo>
                <a:lnTo>
                  <a:pt x="410" y="48594"/>
                </a:lnTo>
                <a:lnTo>
                  <a:pt x="410" y="48612"/>
                </a:lnTo>
                <a:lnTo>
                  <a:pt x="428" y="48650"/>
                </a:lnTo>
                <a:lnTo>
                  <a:pt x="503" y="48650"/>
                </a:lnTo>
                <a:lnTo>
                  <a:pt x="614" y="48668"/>
                </a:lnTo>
                <a:lnTo>
                  <a:pt x="726" y="48650"/>
                </a:lnTo>
                <a:lnTo>
                  <a:pt x="875" y="48594"/>
                </a:lnTo>
                <a:lnTo>
                  <a:pt x="1080" y="48501"/>
                </a:lnTo>
                <a:lnTo>
                  <a:pt x="1266" y="48389"/>
                </a:lnTo>
                <a:lnTo>
                  <a:pt x="1434" y="48277"/>
                </a:lnTo>
                <a:lnTo>
                  <a:pt x="1545" y="48147"/>
                </a:lnTo>
                <a:lnTo>
                  <a:pt x="1583" y="48091"/>
                </a:lnTo>
                <a:lnTo>
                  <a:pt x="1601" y="48035"/>
                </a:lnTo>
                <a:lnTo>
                  <a:pt x="1583" y="47998"/>
                </a:lnTo>
                <a:lnTo>
                  <a:pt x="1545" y="47961"/>
                </a:lnTo>
                <a:lnTo>
                  <a:pt x="1303" y="47793"/>
                </a:lnTo>
                <a:lnTo>
                  <a:pt x="912" y="47551"/>
                </a:lnTo>
                <a:lnTo>
                  <a:pt x="707" y="47458"/>
                </a:lnTo>
                <a:lnTo>
                  <a:pt x="540" y="47384"/>
                </a:lnTo>
                <a:lnTo>
                  <a:pt x="447" y="47365"/>
                </a:lnTo>
                <a:close/>
                <a:moveTo>
                  <a:pt x="92476" y="47197"/>
                </a:moveTo>
                <a:lnTo>
                  <a:pt x="92197" y="47290"/>
                </a:lnTo>
                <a:lnTo>
                  <a:pt x="91917" y="47439"/>
                </a:lnTo>
                <a:lnTo>
                  <a:pt x="91619" y="47588"/>
                </a:lnTo>
                <a:lnTo>
                  <a:pt x="91377" y="47756"/>
                </a:lnTo>
                <a:lnTo>
                  <a:pt x="91303" y="47830"/>
                </a:lnTo>
                <a:lnTo>
                  <a:pt x="91229" y="47905"/>
                </a:lnTo>
                <a:lnTo>
                  <a:pt x="91210" y="47979"/>
                </a:lnTo>
                <a:lnTo>
                  <a:pt x="91210" y="48054"/>
                </a:lnTo>
                <a:lnTo>
                  <a:pt x="91229" y="48110"/>
                </a:lnTo>
                <a:lnTo>
                  <a:pt x="91266" y="48184"/>
                </a:lnTo>
                <a:lnTo>
                  <a:pt x="91340" y="48259"/>
                </a:lnTo>
                <a:lnTo>
                  <a:pt x="91433" y="48333"/>
                </a:lnTo>
                <a:lnTo>
                  <a:pt x="91619" y="48445"/>
                </a:lnTo>
                <a:lnTo>
                  <a:pt x="91899" y="48594"/>
                </a:lnTo>
                <a:lnTo>
                  <a:pt x="92048" y="48668"/>
                </a:lnTo>
                <a:lnTo>
                  <a:pt x="92197" y="48724"/>
                </a:lnTo>
                <a:lnTo>
                  <a:pt x="92308" y="48743"/>
                </a:lnTo>
                <a:lnTo>
                  <a:pt x="92346" y="48724"/>
                </a:lnTo>
                <a:lnTo>
                  <a:pt x="92383" y="48705"/>
                </a:lnTo>
                <a:lnTo>
                  <a:pt x="92383" y="48668"/>
                </a:lnTo>
                <a:lnTo>
                  <a:pt x="92364" y="48650"/>
                </a:lnTo>
                <a:lnTo>
                  <a:pt x="92290" y="48557"/>
                </a:lnTo>
                <a:lnTo>
                  <a:pt x="92141" y="48463"/>
                </a:lnTo>
                <a:lnTo>
                  <a:pt x="91973" y="48370"/>
                </a:lnTo>
                <a:lnTo>
                  <a:pt x="91619" y="48166"/>
                </a:lnTo>
                <a:lnTo>
                  <a:pt x="91508" y="48091"/>
                </a:lnTo>
                <a:lnTo>
                  <a:pt x="91452" y="48035"/>
                </a:lnTo>
                <a:lnTo>
                  <a:pt x="91471" y="47998"/>
                </a:lnTo>
                <a:lnTo>
                  <a:pt x="91545" y="47961"/>
                </a:lnTo>
                <a:lnTo>
                  <a:pt x="91768" y="47830"/>
                </a:lnTo>
                <a:lnTo>
                  <a:pt x="92122" y="47644"/>
                </a:lnTo>
                <a:lnTo>
                  <a:pt x="92327" y="47551"/>
                </a:lnTo>
                <a:lnTo>
                  <a:pt x="92439" y="47495"/>
                </a:lnTo>
                <a:lnTo>
                  <a:pt x="92476" y="47458"/>
                </a:lnTo>
                <a:lnTo>
                  <a:pt x="92513" y="47402"/>
                </a:lnTo>
                <a:lnTo>
                  <a:pt x="92550" y="47346"/>
                </a:lnTo>
                <a:lnTo>
                  <a:pt x="92588" y="47272"/>
                </a:lnTo>
                <a:lnTo>
                  <a:pt x="92588" y="47235"/>
                </a:lnTo>
                <a:lnTo>
                  <a:pt x="92569" y="47197"/>
                </a:lnTo>
                <a:close/>
                <a:moveTo>
                  <a:pt x="26661" y="48501"/>
                </a:moveTo>
                <a:lnTo>
                  <a:pt x="26642" y="48519"/>
                </a:lnTo>
                <a:lnTo>
                  <a:pt x="26568" y="48594"/>
                </a:lnTo>
                <a:lnTo>
                  <a:pt x="26494" y="48724"/>
                </a:lnTo>
                <a:lnTo>
                  <a:pt x="26289" y="49041"/>
                </a:lnTo>
                <a:lnTo>
                  <a:pt x="26177" y="49208"/>
                </a:lnTo>
                <a:lnTo>
                  <a:pt x="26084" y="49338"/>
                </a:lnTo>
                <a:lnTo>
                  <a:pt x="25972" y="49413"/>
                </a:lnTo>
                <a:lnTo>
                  <a:pt x="25935" y="49432"/>
                </a:lnTo>
                <a:lnTo>
                  <a:pt x="25898" y="49432"/>
                </a:lnTo>
                <a:lnTo>
                  <a:pt x="25860" y="49376"/>
                </a:lnTo>
                <a:lnTo>
                  <a:pt x="25786" y="49245"/>
                </a:lnTo>
                <a:lnTo>
                  <a:pt x="25618" y="48873"/>
                </a:lnTo>
                <a:lnTo>
                  <a:pt x="25544" y="48705"/>
                </a:lnTo>
                <a:lnTo>
                  <a:pt x="25488" y="48631"/>
                </a:lnTo>
                <a:lnTo>
                  <a:pt x="25451" y="48594"/>
                </a:lnTo>
                <a:lnTo>
                  <a:pt x="25414" y="48575"/>
                </a:lnTo>
                <a:lnTo>
                  <a:pt x="25376" y="48594"/>
                </a:lnTo>
                <a:lnTo>
                  <a:pt x="25358" y="48631"/>
                </a:lnTo>
                <a:lnTo>
                  <a:pt x="25339" y="48724"/>
                </a:lnTo>
                <a:lnTo>
                  <a:pt x="25339" y="48799"/>
                </a:lnTo>
                <a:lnTo>
                  <a:pt x="25358" y="48873"/>
                </a:lnTo>
                <a:lnTo>
                  <a:pt x="25451" y="49096"/>
                </a:lnTo>
                <a:lnTo>
                  <a:pt x="25544" y="49301"/>
                </a:lnTo>
                <a:lnTo>
                  <a:pt x="25637" y="49450"/>
                </a:lnTo>
                <a:lnTo>
                  <a:pt x="25730" y="49599"/>
                </a:lnTo>
                <a:lnTo>
                  <a:pt x="25786" y="49636"/>
                </a:lnTo>
                <a:lnTo>
                  <a:pt x="25842" y="49674"/>
                </a:lnTo>
                <a:lnTo>
                  <a:pt x="25898" y="49692"/>
                </a:lnTo>
                <a:lnTo>
                  <a:pt x="25954" y="49674"/>
                </a:lnTo>
                <a:lnTo>
                  <a:pt x="26028" y="49655"/>
                </a:lnTo>
                <a:lnTo>
                  <a:pt x="26103" y="49618"/>
                </a:lnTo>
                <a:lnTo>
                  <a:pt x="26233" y="49506"/>
                </a:lnTo>
                <a:lnTo>
                  <a:pt x="26345" y="49357"/>
                </a:lnTo>
                <a:lnTo>
                  <a:pt x="26456" y="49190"/>
                </a:lnTo>
                <a:lnTo>
                  <a:pt x="26531" y="49041"/>
                </a:lnTo>
                <a:lnTo>
                  <a:pt x="26587" y="48910"/>
                </a:lnTo>
                <a:lnTo>
                  <a:pt x="26642" y="48705"/>
                </a:lnTo>
                <a:lnTo>
                  <a:pt x="26680" y="48538"/>
                </a:lnTo>
                <a:lnTo>
                  <a:pt x="26661" y="48501"/>
                </a:lnTo>
                <a:close/>
                <a:moveTo>
                  <a:pt x="8304" y="48538"/>
                </a:moveTo>
                <a:lnTo>
                  <a:pt x="8248" y="48575"/>
                </a:lnTo>
                <a:lnTo>
                  <a:pt x="8155" y="48668"/>
                </a:lnTo>
                <a:lnTo>
                  <a:pt x="8062" y="48780"/>
                </a:lnTo>
                <a:lnTo>
                  <a:pt x="7894" y="49003"/>
                </a:lnTo>
                <a:lnTo>
                  <a:pt x="7615" y="49469"/>
                </a:lnTo>
                <a:lnTo>
                  <a:pt x="7242" y="49003"/>
                </a:lnTo>
                <a:lnTo>
                  <a:pt x="7019" y="48743"/>
                </a:lnTo>
                <a:lnTo>
                  <a:pt x="6926" y="48650"/>
                </a:lnTo>
                <a:lnTo>
                  <a:pt x="6907" y="48631"/>
                </a:lnTo>
                <a:lnTo>
                  <a:pt x="6889" y="48631"/>
                </a:lnTo>
                <a:lnTo>
                  <a:pt x="6870" y="48668"/>
                </a:lnTo>
                <a:lnTo>
                  <a:pt x="6851" y="48705"/>
                </a:lnTo>
                <a:lnTo>
                  <a:pt x="6889" y="48817"/>
                </a:lnTo>
                <a:lnTo>
                  <a:pt x="6945" y="48947"/>
                </a:lnTo>
                <a:lnTo>
                  <a:pt x="7038" y="49078"/>
                </a:lnTo>
                <a:lnTo>
                  <a:pt x="7242" y="49357"/>
                </a:lnTo>
                <a:lnTo>
                  <a:pt x="7391" y="49525"/>
                </a:lnTo>
                <a:lnTo>
                  <a:pt x="7503" y="49636"/>
                </a:lnTo>
                <a:lnTo>
                  <a:pt x="7596" y="49692"/>
                </a:lnTo>
                <a:lnTo>
                  <a:pt x="7633" y="49711"/>
                </a:lnTo>
                <a:lnTo>
                  <a:pt x="7671" y="49711"/>
                </a:lnTo>
                <a:lnTo>
                  <a:pt x="7745" y="49674"/>
                </a:lnTo>
                <a:lnTo>
                  <a:pt x="7820" y="49599"/>
                </a:lnTo>
                <a:lnTo>
                  <a:pt x="7875" y="49506"/>
                </a:lnTo>
                <a:lnTo>
                  <a:pt x="8043" y="49264"/>
                </a:lnTo>
                <a:lnTo>
                  <a:pt x="8192" y="49041"/>
                </a:lnTo>
                <a:lnTo>
                  <a:pt x="8266" y="48910"/>
                </a:lnTo>
                <a:lnTo>
                  <a:pt x="8322" y="48780"/>
                </a:lnTo>
                <a:lnTo>
                  <a:pt x="8341" y="48743"/>
                </a:lnTo>
                <a:lnTo>
                  <a:pt x="8360" y="48631"/>
                </a:lnTo>
                <a:lnTo>
                  <a:pt x="8360" y="48575"/>
                </a:lnTo>
                <a:lnTo>
                  <a:pt x="8341" y="48538"/>
                </a:lnTo>
                <a:close/>
                <a:moveTo>
                  <a:pt x="84228" y="48557"/>
                </a:moveTo>
                <a:lnTo>
                  <a:pt x="84191" y="48575"/>
                </a:lnTo>
                <a:lnTo>
                  <a:pt x="84172" y="48612"/>
                </a:lnTo>
                <a:lnTo>
                  <a:pt x="84172" y="48668"/>
                </a:lnTo>
                <a:lnTo>
                  <a:pt x="84172" y="48705"/>
                </a:lnTo>
                <a:lnTo>
                  <a:pt x="84209" y="48817"/>
                </a:lnTo>
                <a:lnTo>
                  <a:pt x="84284" y="48947"/>
                </a:lnTo>
                <a:lnTo>
                  <a:pt x="84433" y="49171"/>
                </a:lnTo>
                <a:lnTo>
                  <a:pt x="84545" y="49320"/>
                </a:lnTo>
                <a:lnTo>
                  <a:pt x="84731" y="49581"/>
                </a:lnTo>
                <a:lnTo>
                  <a:pt x="84787" y="49655"/>
                </a:lnTo>
                <a:lnTo>
                  <a:pt x="84861" y="49711"/>
                </a:lnTo>
                <a:lnTo>
                  <a:pt x="84936" y="49711"/>
                </a:lnTo>
                <a:lnTo>
                  <a:pt x="85010" y="49674"/>
                </a:lnTo>
                <a:lnTo>
                  <a:pt x="85103" y="49599"/>
                </a:lnTo>
                <a:lnTo>
                  <a:pt x="85215" y="49450"/>
                </a:lnTo>
                <a:lnTo>
                  <a:pt x="85438" y="49190"/>
                </a:lnTo>
                <a:lnTo>
                  <a:pt x="85531" y="49041"/>
                </a:lnTo>
                <a:lnTo>
                  <a:pt x="85606" y="48873"/>
                </a:lnTo>
                <a:lnTo>
                  <a:pt x="85662" y="48743"/>
                </a:lnTo>
                <a:lnTo>
                  <a:pt x="85662" y="48668"/>
                </a:lnTo>
                <a:lnTo>
                  <a:pt x="85680" y="48612"/>
                </a:lnTo>
                <a:lnTo>
                  <a:pt x="85643" y="48612"/>
                </a:lnTo>
                <a:lnTo>
                  <a:pt x="85606" y="48650"/>
                </a:lnTo>
                <a:lnTo>
                  <a:pt x="85252" y="49059"/>
                </a:lnTo>
                <a:lnTo>
                  <a:pt x="84917" y="49469"/>
                </a:lnTo>
                <a:lnTo>
                  <a:pt x="84805" y="49283"/>
                </a:lnTo>
                <a:lnTo>
                  <a:pt x="84600" y="48947"/>
                </a:lnTo>
                <a:lnTo>
                  <a:pt x="84489" y="48780"/>
                </a:lnTo>
                <a:lnTo>
                  <a:pt x="84396" y="48650"/>
                </a:lnTo>
                <a:lnTo>
                  <a:pt x="84303" y="48575"/>
                </a:lnTo>
                <a:lnTo>
                  <a:pt x="84265" y="48557"/>
                </a:lnTo>
                <a:close/>
                <a:moveTo>
                  <a:pt x="47513" y="48687"/>
                </a:moveTo>
                <a:lnTo>
                  <a:pt x="47439" y="48705"/>
                </a:lnTo>
                <a:lnTo>
                  <a:pt x="47383" y="48743"/>
                </a:lnTo>
                <a:lnTo>
                  <a:pt x="47364" y="48780"/>
                </a:lnTo>
                <a:lnTo>
                  <a:pt x="47364" y="48854"/>
                </a:lnTo>
                <a:lnTo>
                  <a:pt x="47420" y="48985"/>
                </a:lnTo>
                <a:lnTo>
                  <a:pt x="47476" y="49096"/>
                </a:lnTo>
                <a:lnTo>
                  <a:pt x="47625" y="49376"/>
                </a:lnTo>
                <a:lnTo>
                  <a:pt x="47699" y="49506"/>
                </a:lnTo>
                <a:lnTo>
                  <a:pt x="47811" y="49618"/>
                </a:lnTo>
                <a:lnTo>
                  <a:pt x="47904" y="49692"/>
                </a:lnTo>
                <a:lnTo>
                  <a:pt x="47979" y="49711"/>
                </a:lnTo>
                <a:lnTo>
                  <a:pt x="48035" y="49729"/>
                </a:lnTo>
                <a:lnTo>
                  <a:pt x="48090" y="49729"/>
                </a:lnTo>
                <a:lnTo>
                  <a:pt x="48165" y="49692"/>
                </a:lnTo>
                <a:lnTo>
                  <a:pt x="48239" y="49655"/>
                </a:lnTo>
                <a:lnTo>
                  <a:pt x="48314" y="49599"/>
                </a:lnTo>
                <a:lnTo>
                  <a:pt x="48426" y="49487"/>
                </a:lnTo>
                <a:lnTo>
                  <a:pt x="48519" y="49357"/>
                </a:lnTo>
                <a:lnTo>
                  <a:pt x="48705" y="49096"/>
                </a:lnTo>
                <a:lnTo>
                  <a:pt x="48742" y="49003"/>
                </a:lnTo>
                <a:lnTo>
                  <a:pt x="48817" y="48854"/>
                </a:lnTo>
                <a:lnTo>
                  <a:pt x="48835" y="48780"/>
                </a:lnTo>
                <a:lnTo>
                  <a:pt x="48835" y="48724"/>
                </a:lnTo>
                <a:lnTo>
                  <a:pt x="48835" y="48705"/>
                </a:lnTo>
                <a:lnTo>
                  <a:pt x="48817" y="48705"/>
                </a:lnTo>
                <a:lnTo>
                  <a:pt x="48779" y="48724"/>
                </a:lnTo>
                <a:lnTo>
                  <a:pt x="48612" y="48854"/>
                </a:lnTo>
                <a:lnTo>
                  <a:pt x="48481" y="49003"/>
                </a:lnTo>
                <a:lnTo>
                  <a:pt x="48351" y="49134"/>
                </a:lnTo>
                <a:lnTo>
                  <a:pt x="48221" y="49264"/>
                </a:lnTo>
                <a:lnTo>
                  <a:pt x="48109" y="49357"/>
                </a:lnTo>
                <a:lnTo>
                  <a:pt x="48053" y="49376"/>
                </a:lnTo>
                <a:lnTo>
                  <a:pt x="48035" y="49376"/>
                </a:lnTo>
                <a:lnTo>
                  <a:pt x="47997" y="49357"/>
                </a:lnTo>
                <a:lnTo>
                  <a:pt x="47923" y="49264"/>
                </a:lnTo>
                <a:lnTo>
                  <a:pt x="47867" y="49208"/>
                </a:lnTo>
                <a:lnTo>
                  <a:pt x="47830" y="49134"/>
                </a:lnTo>
                <a:lnTo>
                  <a:pt x="47737" y="48947"/>
                </a:lnTo>
                <a:lnTo>
                  <a:pt x="47699" y="48854"/>
                </a:lnTo>
                <a:lnTo>
                  <a:pt x="47644" y="48780"/>
                </a:lnTo>
                <a:lnTo>
                  <a:pt x="47588" y="48724"/>
                </a:lnTo>
                <a:lnTo>
                  <a:pt x="47513" y="48687"/>
                </a:lnTo>
                <a:close/>
                <a:moveTo>
                  <a:pt x="63785" y="48594"/>
                </a:moveTo>
                <a:lnTo>
                  <a:pt x="63748" y="48612"/>
                </a:lnTo>
                <a:lnTo>
                  <a:pt x="63637" y="48724"/>
                </a:lnTo>
                <a:lnTo>
                  <a:pt x="63506" y="48854"/>
                </a:lnTo>
                <a:lnTo>
                  <a:pt x="63376" y="49022"/>
                </a:lnTo>
                <a:lnTo>
                  <a:pt x="63227" y="49171"/>
                </a:lnTo>
                <a:lnTo>
                  <a:pt x="63078" y="49301"/>
                </a:lnTo>
                <a:lnTo>
                  <a:pt x="63004" y="49357"/>
                </a:lnTo>
                <a:lnTo>
                  <a:pt x="62929" y="49394"/>
                </a:lnTo>
                <a:lnTo>
                  <a:pt x="62855" y="49432"/>
                </a:lnTo>
                <a:lnTo>
                  <a:pt x="62687" y="49432"/>
                </a:lnTo>
                <a:lnTo>
                  <a:pt x="62594" y="49394"/>
                </a:lnTo>
                <a:lnTo>
                  <a:pt x="62519" y="49338"/>
                </a:lnTo>
                <a:lnTo>
                  <a:pt x="62445" y="49245"/>
                </a:lnTo>
                <a:lnTo>
                  <a:pt x="62315" y="49041"/>
                </a:lnTo>
                <a:lnTo>
                  <a:pt x="62240" y="48947"/>
                </a:lnTo>
                <a:lnTo>
                  <a:pt x="62166" y="48854"/>
                </a:lnTo>
                <a:lnTo>
                  <a:pt x="62091" y="48780"/>
                </a:lnTo>
                <a:lnTo>
                  <a:pt x="62017" y="48743"/>
                </a:lnTo>
                <a:lnTo>
                  <a:pt x="61924" y="48724"/>
                </a:lnTo>
                <a:lnTo>
                  <a:pt x="61868" y="48724"/>
                </a:lnTo>
                <a:lnTo>
                  <a:pt x="61831" y="48761"/>
                </a:lnTo>
                <a:lnTo>
                  <a:pt x="61831" y="48817"/>
                </a:lnTo>
                <a:lnTo>
                  <a:pt x="61849" y="48873"/>
                </a:lnTo>
                <a:lnTo>
                  <a:pt x="61886" y="48929"/>
                </a:lnTo>
                <a:lnTo>
                  <a:pt x="61961" y="49059"/>
                </a:lnTo>
                <a:lnTo>
                  <a:pt x="62184" y="49357"/>
                </a:lnTo>
                <a:lnTo>
                  <a:pt x="62315" y="49506"/>
                </a:lnTo>
                <a:lnTo>
                  <a:pt x="62464" y="49636"/>
                </a:lnTo>
                <a:lnTo>
                  <a:pt x="62538" y="49674"/>
                </a:lnTo>
                <a:lnTo>
                  <a:pt x="62613" y="49711"/>
                </a:lnTo>
                <a:lnTo>
                  <a:pt x="62687" y="49748"/>
                </a:lnTo>
                <a:lnTo>
                  <a:pt x="62855" y="49748"/>
                </a:lnTo>
                <a:lnTo>
                  <a:pt x="62948" y="49729"/>
                </a:lnTo>
                <a:lnTo>
                  <a:pt x="63022" y="49674"/>
                </a:lnTo>
                <a:lnTo>
                  <a:pt x="63115" y="49618"/>
                </a:lnTo>
                <a:lnTo>
                  <a:pt x="63246" y="49487"/>
                </a:lnTo>
                <a:lnTo>
                  <a:pt x="63376" y="49338"/>
                </a:lnTo>
                <a:lnTo>
                  <a:pt x="63618" y="49059"/>
                </a:lnTo>
                <a:lnTo>
                  <a:pt x="63748" y="48892"/>
                </a:lnTo>
                <a:lnTo>
                  <a:pt x="63841" y="48799"/>
                </a:lnTo>
                <a:lnTo>
                  <a:pt x="63860" y="48761"/>
                </a:lnTo>
                <a:lnTo>
                  <a:pt x="63860" y="48724"/>
                </a:lnTo>
                <a:lnTo>
                  <a:pt x="63841" y="48631"/>
                </a:lnTo>
                <a:lnTo>
                  <a:pt x="63804" y="48594"/>
                </a:lnTo>
                <a:close/>
                <a:moveTo>
                  <a:pt x="89460" y="48482"/>
                </a:moveTo>
                <a:lnTo>
                  <a:pt x="89385" y="48501"/>
                </a:lnTo>
                <a:lnTo>
                  <a:pt x="89255" y="48594"/>
                </a:lnTo>
                <a:lnTo>
                  <a:pt x="89106" y="48705"/>
                </a:lnTo>
                <a:lnTo>
                  <a:pt x="88864" y="48947"/>
                </a:lnTo>
                <a:lnTo>
                  <a:pt x="88641" y="49190"/>
                </a:lnTo>
                <a:lnTo>
                  <a:pt x="88417" y="49469"/>
                </a:lnTo>
                <a:lnTo>
                  <a:pt x="88305" y="49283"/>
                </a:lnTo>
                <a:lnTo>
                  <a:pt x="88101" y="48985"/>
                </a:lnTo>
                <a:lnTo>
                  <a:pt x="87989" y="48854"/>
                </a:lnTo>
                <a:lnTo>
                  <a:pt x="87896" y="48761"/>
                </a:lnTo>
                <a:lnTo>
                  <a:pt x="87840" y="48724"/>
                </a:lnTo>
                <a:lnTo>
                  <a:pt x="87766" y="48724"/>
                </a:lnTo>
                <a:lnTo>
                  <a:pt x="87747" y="48761"/>
                </a:lnTo>
                <a:lnTo>
                  <a:pt x="87747" y="48836"/>
                </a:lnTo>
                <a:lnTo>
                  <a:pt x="87784" y="48966"/>
                </a:lnTo>
                <a:lnTo>
                  <a:pt x="87952" y="49283"/>
                </a:lnTo>
                <a:lnTo>
                  <a:pt x="88157" y="49581"/>
                </a:lnTo>
                <a:lnTo>
                  <a:pt x="88231" y="49674"/>
                </a:lnTo>
                <a:lnTo>
                  <a:pt x="88287" y="49729"/>
                </a:lnTo>
                <a:lnTo>
                  <a:pt x="88343" y="49748"/>
                </a:lnTo>
                <a:lnTo>
                  <a:pt x="88399" y="49748"/>
                </a:lnTo>
                <a:lnTo>
                  <a:pt x="88510" y="49711"/>
                </a:lnTo>
                <a:lnTo>
                  <a:pt x="88622" y="49655"/>
                </a:lnTo>
                <a:lnTo>
                  <a:pt x="88715" y="49562"/>
                </a:lnTo>
                <a:lnTo>
                  <a:pt x="88920" y="49338"/>
                </a:lnTo>
                <a:lnTo>
                  <a:pt x="89087" y="49134"/>
                </a:lnTo>
                <a:lnTo>
                  <a:pt x="89255" y="48947"/>
                </a:lnTo>
                <a:lnTo>
                  <a:pt x="89348" y="48854"/>
                </a:lnTo>
                <a:lnTo>
                  <a:pt x="89404" y="48743"/>
                </a:lnTo>
                <a:lnTo>
                  <a:pt x="89423" y="48705"/>
                </a:lnTo>
                <a:lnTo>
                  <a:pt x="89478" y="48594"/>
                </a:lnTo>
                <a:lnTo>
                  <a:pt x="89478" y="48538"/>
                </a:lnTo>
                <a:lnTo>
                  <a:pt x="89478" y="48501"/>
                </a:lnTo>
                <a:lnTo>
                  <a:pt x="89460" y="48482"/>
                </a:lnTo>
                <a:close/>
                <a:moveTo>
                  <a:pt x="3146" y="48501"/>
                </a:moveTo>
                <a:lnTo>
                  <a:pt x="3109" y="48519"/>
                </a:lnTo>
                <a:lnTo>
                  <a:pt x="3072" y="48538"/>
                </a:lnTo>
                <a:lnTo>
                  <a:pt x="3053" y="48575"/>
                </a:lnTo>
                <a:lnTo>
                  <a:pt x="3072" y="48612"/>
                </a:lnTo>
                <a:lnTo>
                  <a:pt x="3109" y="48705"/>
                </a:lnTo>
                <a:lnTo>
                  <a:pt x="3184" y="48836"/>
                </a:lnTo>
                <a:lnTo>
                  <a:pt x="3370" y="49059"/>
                </a:lnTo>
                <a:lnTo>
                  <a:pt x="3519" y="49208"/>
                </a:lnTo>
                <a:lnTo>
                  <a:pt x="3724" y="49432"/>
                </a:lnTo>
                <a:lnTo>
                  <a:pt x="3947" y="49636"/>
                </a:lnTo>
                <a:lnTo>
                  <a:pt x="4077" y="49729"/>
                </a:lnTo>
                <a:lnTo>
                  <a:pt x="4115" y="49767"/>
                </a:lnTo>
                <a:lnTo>
                  <a:pt x="4152" y="49767"/>
                </a:lnTo>
                <a:lnTo>
                  <a:pt x="4189" y="49748"/>
                </a:lnTo>
                <a:lnTo>
                  <a:pt x="4226" y="49711"/>
                </a:lnTo>
                <a:lnTo>
                  <a:pt x="4338" y="49581"/>
                </a:lnTo>
                <a:lnTo>
                  <a:pt x="4543" y="49320"/>
                </a:lnTo>
                <a:lnTo>
                  <a:pt x="4636" y="49171"/>
                </a:lnTo>
                <a:lnTo>
                  <a:pt x="4710" y="49022"/>
                </a:lnTo>
                <a:lnTo>
                  <a:pt x="4729" y="48929"/>
                </a:lnTo>
                <a:lnTo>
                  <a:pt x="4748" y="48780"/>
                </a:lnTo>
                <a:lnTo>
                  <a:pt x="4748" y="48724"/>
                </a:lnTo>
                <a:lnTo>
                  <a:pt x="4729" y="48687"/>
                </a:lnTo>
                <a:lnTo>
                  <a:pt x="4710" y="48668"/>
                </a:lnTo>
                <a:lnTo>
                  <a:pt x="4692" y="48687"/>
                </a:lnTo>
                <a:lnTo>
                  <a:pt x="4636" y="48743"/>
                </a:lnTo>
                <a:lnTo>
                  <a:pt x="4375" y="49096"/>
                </a:lnTo>
                <a:lnTo>
                  <a:pt x="4133" y="49469"/>
                </a:lnTo>
                <a:lnTo>
                  <a:pt x="3947" y="49227"/>
                </a:lnTo>
                <a:lnTo>
                  <a:pt x="3686" y="48892"/>
                </a:lnTo>
                <a:lnTo>
                  <a:pt x="3537" y="48743"/>
                </a:lnTo>
                <a:lnTo>
                  <a:pt x="3388" y="48612"/>
                </a:lnTo>
                <a:lnTo>
                  <a:pt x="3258" y="48519"/>
                </a:lnTo>
                <a:lnTo>
                  <a:pt x="3202" y="48501"/>
                </a:lnTo>
                <a:close/>
                <a:moveTo>
                  <a:pt x="34127" y="48631"/>
                </a:moveTo>
                <a:lnTo>
                  <a:pt x="34090" y="48668"/>
                </a:lnTo>
                <a:lnTo>
                  <a:pt x="34015" y="48761"/>
                </a:lnTo>
                <a:lnTo>
                  <a:pt x="33941" y="48910"/>
                </a:lnTo>
                <a:lnTo>
                  <a:pt x="33848" y="49078"/>
                </a:lnTo>
                <a:lnTo>
                  <a:pt x="33755" y="49227"/>
                </a:lnTo>
                <a:lnTo>
                  <a:pt x="33643" y="49357"/>
                </a:lnTo>
                <a:lnTo>
                  <a:pt x="33587" y="49413"/>
                </a:lnTo>
                <a:lnTo>
                  <a:pt x="33531" y="49450"/>
                </a:lnTo>
                <a:lnTo>
                  <a:pt x="33475" y="49469"/>
                </a:lnTo>
                <a:lnTo>
                  <a:pt x="33419" y="49487"/>
                </a:lnTo>
                <a:lnTo>
                  <a:pt x="33364" y="49469"/>
                </a:lnTo>
                <a:lnTo>
                  <a:pt x="33308" y="49432"/>
                </a:lnTo>
                <a:lnTo>
                  <a:pt x="33252" y="49376"/>
                </a:lnTo>
                <a:lnTo>
                  <a:pt x="33196" y="49301"/>
                </a:lnTo>
                <a:lnTo>
                  <a:pt x="33103" y="49134"/>
                </a:lnTo>
                <a:lnTo>
                  <a:pt x="33028" y="48966"/>
                </a:lnTo>
                <a:lnTo>
                  <a:pt x="32935" y="48817"/>
                </a:lnTo>
                <a:lnTo>
                  <a:pt x="32861" y="48743"/>
                </a:lnTo>
                <a:lnTo>
                  <a:pt x="32786" y="48687"/>
                </a:lnTo>
                <a:lnTo>
                  <a:pt x="32731" y="48650"/>
                </a:lnTo>
                <a:lnTo>
                  <a:pt x="32675" y="48650"/>
                </a:lnTo>
                <a:lnTo>
                  <a:pt x="32637" y="48668"/>
                </a:lnTo>
                <a:lnTo>
                  <a:pt x="32619" y="48705"/>
                </a:lnTo>
                <a:lnTo>
                  <a:pt x="32619" y="48799"/>
                </a:lnTo>
                <a:lnTo>
                  <a:pt x="32637" y="48910"/>
                </a:lnTo>
                <a:lnTo>
                  <a:pt x="32693" y="49041"/>
                </a:lnTo>
                <a:lnTo>
                  <a:pt x="32786" y="49190"/>
                </a:lnTo>
                <a:lnTo>
                  <a:pt x="32879" y="49357"/>
                </a:lnTo>
                <a:lnTo>
                  <a:pt x="33010" y="49506"/>
                </a:lnTo>
                <a:lnTo>
                  <a:pt x="33140" y="49636"/>
                </a:lnTo>
                <a:lnTo>
                  <a:pt x="33289" y="49729"/>
                </a:lnTo>
                <a:lnTo>
                  <a:pt x="33364" y="49767"/>
                </a:lnTo>
                <a:lnTo>
                  <a:pt x="33494" y="49767"/>
                </a:lnTo>
                <a:lnTo>
                  <a:pt x="33568" y="49748"/>
                </a:lnTo>
                <a:lnTo>
                  <a:pt x="33643" y="49711"/>
                </a:lnTo>
                <a:lnTo>
                  <a:pt x="33699" y="49655"/>
                </a:lnTo>
                <a:lnTo>
                  <a:pt x="33829" y="49506"/>
                </a:lnTo>
                <a:lnTo>
                  <a:pt x="33941" y="49338"/>
                </a:lnTo>
                <a:lnTo>
                  <a:pt x="34015" y="49190"/>
                </a:lnTo>
                <a:lnTo>
                  <a:pt x="34108" y="49022"/>
                </a:lnTo>
                <a:lnTo>
                  <a:pt x="34146" y="48929"/>
                </a:lnTo>
                <a:lnTo>
                  <a:pt x="34164" y="48854"/>
                </a:lnTo>
                <a:lnTo>
                  <a:pt x="34164" y="48705"/>
                </a:lnTo>
                <a:lnTo>
                  <a:pt x="34164" y="48668"/>
                </a:lnTo>
                <a:lnTo>
                  <a:pt x="34146" y="48631"/>
                </a:lnTo>
                <a:close/>
                <a:moveTo>
                  <a:pt x="64716" y="48743"/>
                </a:moveTo>
                <a:lnTo>
                  <a:pt x="64623" y="48780"/>
                </a:lnTo>
                <a:lnTo>
                  <a:pt x="64549" y="48817"/>
                </a:lnTo>
                <a:lnTo>
                  <a:pt x="64474" y="48892"/>
                </a:lnTo>
                <a:lnTo>
                  <a:pt x="64418" y="48966"/>
                </a:lnTo>
                <a:lnTo>
                  <a:pt x="64363" y="49041"/>
                </a:lnTo>
                <a:lnTo>
                  <a:pt x="64270" y="49227"/>
                </a:lnTo>
                <a:lnTo>
                  <a:pt x="64176" y="49357"/>
                </a:lnTo>
                <a:lnTo>
                  <a:pt x="64065" y="49543"/>
                </a:lnTo>
                <a:lnTo>
                  <a:pt x="64028" y="49618"/>
                </a:lnTo>
                <a:lnTo>
                  <a:pt x="64028" y="49692"/>
                </a:lnTo>
                <a:lnTo>
                  <a:pt x="64028" y="49729"/>
                </a:lnTo>
                <a:lnTo>
                  <a:pt x="64046" y="49748"/>
                </a:lnTo>
                <a:lnTo>
                  <a:pt x="64083" y="49767"/>
                </a:lnTo>
                <a:lnTo>
                  <a:pt x="64195" y="49767"/>
                </a:lnTo>
                <a:lnTo>
                  <a:pt x="64251" y="49748"/>
                </a:lnTo>
                <a:lnTo>
                  <a:pt x="64307" y="49711"/>
                </a:lnTo>
                <a:lnTo>
                  <a:pt x="64344" y="49674"/>
                </a:lnTo>
                <a:lnTo>
                  <a:pt x="64400" y="49562"/>
                </a:lnTo>
                <a:lnTo>
                  <a:pt x="64456" y="49432"/>
                </a:lnTo>
                <a:lnTo>
                  <a:pt x="64512" y="49283"/>
                </a:lnTo>
                <a:lnTo>
                  <a:pt x="64567" y="49171"/>
                </a:lnTo>
                <a:lnTo>
                  <a:pt x="64605" y="49134"/>
                </a:lnTo>
                <a:lnTo>
                  <a:pt x="64642" y="49078"/>
                </a:lnTo>
                <a:lnTo>
                  <a:pt x="64698" y="49059"/>
                </a:lnTo>
                <a:lnTo>
                  <a:pt x="64754" y="49041"/>
                </a:lnTo>
                <a:lnTo>
                  <a:pt x="64828" y="49059"/>
                </a:lnTo>
                <a:lnTo>
                  <a:pt x="64865" y="49078"/>
                </a:lnTo>
                <a:lnTo>
                  <a:pt x="64921" y="49096"/>
                </a:lnTo>
                <a:lnTo>
                  <a:pt x="64958" y="49152"/>
                </a:lnTo>
                <a:lnTo>
                  <a:pt x="65014" y="49245"/>
                </a:lnTo>
                <a:lnTo>
                  <a:pt x="65070" y="49357"/>
                </a:lnTo>
                <a:lnTo>
                  <a:pt x="65219" y="49562"/>
                </a:lnTo>
                <a:lnTo>
                  <a:pt x="65349" y="49729"/>
                </a:lnTo>
                <a:lnTo>
                  <a:pt x="65349" y="49599"/>
                </a:lnTo>
                <a:lnTo>
                  <a:pt x="65312" y="49450"/>
                </a:lnTo>
                <a:lnTo>
                  <a:pt x="65275" y="49301"/>
                </a:lnTo>
                <a:lnTo>
                  <a:pt x="65219" y="49152"/>
                </a:lnTo>
                <a:lnTo>
                  <a:pt x="65145" y="49003"/>
                </a:lnTo>
                <a:lnTo>
                  <a:pt x="65052" y="48892"/>
                </a:lnTo>
                <a:lnTo>
                  <a:pt x="64958" y="48799"/>
                </a:lnTo>
                <a:lnTo>
                  <a:pt x="64884" y="48761"/>
                </a:lnTo>
                <a:lnTo>
                  <a:pt x="64828" y="48761"/>
                </a:lnTo>
                <a:lnTo>
                  <a:pt x="64716" y="48743"/>
                </a:lnTo>
                <a:close/>
                <a:moveTo>
                  <a:pt x="54849" y="48501"/>
                </a:moveTo>
                <a:lnTo>
                  <a:pt x="54812" y="48519"/>
                </a:lnTo>
                <a:lnTo>
                  <a:pt x="54774" y="48557"/>
                </a:lnTo>
                <a:lnTo>
                  <a:pt x="54774" y="48612"/>
                </a:lnTo>
                <a:lnTo>
                  <a:pt x="54774" y="48650"/>
                </a:lnTo>
                <a:lnTo>
                  <a:pt x="54793" y="48780"/>
                </a:lnTo>
                <a:lnTo>
                  <a:pt x="54849" y="48929"/>
                </a:lnTo>
                <a:lnTo>
                  <a:pt x="54998" y="49227"/>
                </a:lnTo>
                <a:lnTo>
                  <a:pt x="55109" y="49413"/>
                </a:lnTo>
                <a:lnTo>
                  <a:pt x="55221" y="49674"/>
                </a:lnTo>
                <a:lnTo>
                  <a:pt x="55258" y="49748"/>
                </a:lnTo>
                <a:lnTo>
                  <a:pt x="55314" y="49785"/>
                </a:lnTo>
                <a:lnTo>
                  <a:pt x="55389" y="49785"/>
                </a:lnTo>
                <a:lnTo>
                  <a:pt x="55463" y="49729"/>
                </a:lnTo>
                <a:lnTo>
                  <a:pt x="55538" y="49655"/>
                </a:lnTo>
                <a:lnTo>
                  <a:pt x="55649" y="49543"/>
                </a:lnTo>
                <a:lnTo>
                  <a:pt x="55891" y="49301"/>
                </a:lnTo>
                <a:lnTo>
                  <a:pt x="56003" y="49171"/>
                </a:lnTo>
                <a:lnTo>
                  <a:pt x="56078" y="49041"/>
                </a:lnTo>
                <a:lnTo>
                  <a:pt x="56115" y="48985"/>
                </a:lnTo>
                <a:lnTo>
                  <a:pt x="56152" y="48854"/>
                </a:lnTo>
                <a:lnTo>
                  <a:pt x="56152" y="48799"/>
                </a:lnTo>
                <a:lnTo>
                  <a:pt x="56152" y="48761"/>
                </a:lnTo>
                <a:lnTo>
                  <a:pt x="56115" y="48761"/>
                </a:lnTo>
                <a:lnTo>
                  <a:pt x="56040" y="48799"/>
                </a:lnTo>
                <a:lnTo>
                  <a:pt x="55873" y="48947"/>
                </a:lnTo>
                <a:lnTo>
                  <a:pt x="55705" y="49115"/>
                </a:lnTo>
                <a:lnTo>
                  <a:pt x="55389" y="49432"/>
                </a:lnTo>
                <a:lnTo>
                  <a:pt x="55333" y="49208"/>
                </a:lnTo>
                <a:lnTo>
                  <a:pt x="55203" y="48892"/>
                </a:lnTo>
                <a:lnTo>
                  <a:pt x="55128" y="48724"/>
                </a:lnTo>
                <a:lnTo>
                  <a:pt x="55035" y="48594"/>
                </a:lnTo>
                <a:lnTo>
                  <a:pt x="54979" y="48557"/>
                </a:lnTo>
                <a:lnTo>
                  <a:pt x="54942" y="48519"/>
                </a:lnTo>
                <a:lnTo>
                  <a:pt x="54886" y="48501"/>
                </a:lnTo>
                <a:close/>
                <a:moveTo>
                  <a:pt x="69520" y="48482"/>
                </a:moveTo>
                <a:lnTo>
                  <a:pt x="69483" y="48519"/>
                </a:lnTo>
                <a:lnTo>
                  <a:pt x="69464" y="48557"/>
                </a:lnTo>
                <a:lnTo>
                  <a:pt x="69445" y="48594"/>
                </a:lnTo>
                <a:lnTo>
                  <a:pt x="69445" y="48650"/>
                </a:lnTo>
                <a:lnTo>
                  <a:pt x="69483" y="48761"/>
                </a:lnTo>
                <a:lnTo>
                  <a:pt x="69557" y="48892"/>
                </a:lnTo>
                <a:lnTo>
                  <a:pt x="69706" y="49152"/>
                </a:lnTo>
                <a:lnTo>
                  <a:pt x="69836" y="49320"/>
                </a:lnTo>
                <a:lnTo>
                  <a:pt x="69985" y="49562"/>
                </a:lnTo>
                <a:lnTo>
                  <a:pt x="70041" y="49655"/>
                </a:lnTo>
                <a:lnTo>
                  <a:pt x="70116" y="49748"/>
                </a:lnTo>
                <a:lnTo>
                  <a:pt x="70190" y="49785"/>
                </a:lnTo>
                <a:lnTo>
                  <a:pt x="70265" y="49785"/>
                </a:lnTo>
                <a:lnTo>
                  <a:pt x="70358" y="49729"/>
                </a:lnTo>
                <a:lnTo>
                  <a:pt x="70469" y="49618"/>
                </a:lnTo>
                <a:lnTo>
                  <a:pt x="70693" y="49338"/>
                </a:lnTo>
                <a:lnTo>
                  <a:pt x="70786" y="49190"/>
                </a:lnTo>
                <a:lnTo>
                  <a:pt x="70879" y="49022"/>
                </a:lnTo>
                <a:lnTo>
                  <a:pt x="70898" y="48966"/>
                </a:lnTo>
                <a:lnTo>
                  <a:pt x="70935" y="48817"/>
                </a:lnTo>
                <a:lnTo>
                  <a:pt x="70935" y="48761"/>
                </a:lnTo>
                <a:lnTo>
                  <a:pt x="70916" y="48724"/>
                </a:lnTo>
                <a:lnTo>
                  <a:pt x="70879" y="48724"/>
                </a:lnTo>
                <a:lnTo>
                  <a:pt x="70804" y="48761"/>
                </a:lnTo>
                <a:lnTo>
                  <a:pt x="70656" y="48910"/>
                </a:lnTo>
                <a:lnTo>
                  <a:pt x="70507" y="49078"/>
                </a:lnTo>
                <a:lnTo>
                  <a:pt x="70246" y="49432"/>
                </a:lnTo>
                <a:lnTo>
                  <a:pt x="70134" y="49208"/>
                </a:lnTo>
                <a:lnTo>
                  <a:pt x="69929" y="48873"/>
                </a:lnTo>
                <a:lnTo>
                  <a:pt x="69818" y="48705"/>
                </a:lnTo>
                <a:lnTo>
                  <a:pt x="69706" y="48575"/>
                </a:lnTo>
                <a:lnTo>
                  <a:pt x="69594" y="48501"/>
                </a:lnTo>
                <a:lnTo>
                  <a:pt x="69557" y="48482"/>
                </a:lnTo>
                <a:close/>
                <a:moveTo>
                  <a:pt x="73225" y="48631"/>
                </a:moveTo>
                <a:lnTo>
                  <a:pt x="73169" y="48650"/>
                </a:lnTo>
                <a:lnTo>
                  <a:pt x="73150" y="48668"/>
                </a:lnTo>
                <a:lnTo>
                  <a:pt x="73132" y="48687"/>
                </a:lnTo>
                <a:lnTo>
                  <a:pt x="73132" y="48743"/>
                </a:lnTo>
                <a:lnTo>
                  <a:pt x="73169" y="48854"/>
                </a:lnTo>
                <a:lnTo>
                  <a:pt x="73243" y="49003"/>
                </a:lnTo>
                <a:lnTo>
                  <a:pt x="73411" y="49264"/>
                </a:lnTo>
                <a:lnTo>
                  <a:pt x="73523" y="49450"/>
                </a:lnTo>
                <a:lnTo>
                  <a:pt x="73690" y="49692"/>
                </a:lnTo>
                <a:lnTo>
                  <a:pt x="73765" y="49748"/>
                </a:lnTo>
                <a:lnTo>
                  <a:pt x="73821" y="49785"/>
                </a:lnTo>
                <a:lnTo>
                  <a:pt x="73895" y="49767"/>
                </a:lnTo>
                <a:lnTo>
                  <a:pt x="73970" y="49711"/>
                </a:lnTo>
                <a:lnTo>
                  <a:pt x="74044" y="49618"/>
                </a:lnTo>
                <a:lnTo>
                  <a:pt x="74156" y="49487"/>
                </a:lnTo>
                <a:lnTo>
                  <a:pt x="74342" y="49264"/>
                </a:lnTo>
                <a:lnTo>
                  <a:pt x="74509" y="49022"/>
                </a:lnTo>
                <a:lnTo>
                  <a:pt x="74603" y="48817"/>
                </a:lnTo>
                <a:lnTo>
                  <a:pt x="74640" y="48687"/>
                </a:lnTo>
                <a:lnTo>
                  <a:pt x="74621" y="48668"/>
                </a:lnTo>
                <a:lnTo>
                  <a:pt x="74603" y="48687"/>
                </a:lnTo>
                <a:lnTo>
                  <a:pt x="74398" y="48910"/>
                </a:lnTo>
                <a:lnTo>
                  <a:pt x="74212" y="49134"/>
                </a:lnTo>
                <a:lnTo>
                  <a:pt x="73858" y="49599"/>
                </a:lnTo>
                <a:lnTo>
                  <a:pt x="73746" y="49376"/>
                </a:lnTo>
                <a:lnTo>
                  <a:pt x="73597" y="49059"/>
                </a:lnTo>
                <a:lnTo>
                  <a:pt x="73504" y="48910"/>
                </a:lnTo>
                <a:lnTo>
                  <a:pt x="73411" y="48780"/>
                </a:lnTo>
                <a:lnTo>
                  <a:pt x="73299" y="48687"/>
                </a:lnTo>
                <a:lnTo>
                  <a:pt x="73262" y="48650"/>
                </a:lnTo>
                <a:lnTo>
                  <a:pt x="73225" y="48631"/>
                </a:lnTo>
                <a:close/>
                <a:moveTo>
                  <a:pt x="21653" y="48557"/>
                </a:moveTo>
                <a:lnTo>
                  <a:pt x="21634" y="48575"/>
                </a:lnTo>
                <a:lnTo>
                  <a:pt x="21616" y="48612"/>
                </a:lnTo>
                <a:lnTo>
                  <a:pt x="21634" y="48724"/>
                </a:lnTo>
                <a:lnTo>
                  <a:pt x="21690" y="48854"/>
                </a:lnTo>
                <a:lnTo>
                  <a:pt x="21839" y="49115"/>
                </a:lnTo>
                <a:lnTo>
                  <a:pt x="21932" y="49301"/>
                </a:lnTo>
                <a:lnTo>
                  <a:pt x="22081" y="49562"/>
                </a:lnTo>
                <a:lnTo>
                  <a:pt x="22155" y="49674"/>
                </a:lnTo>
                <a:lnTo>
                  <a:pt x="22230" y="49767"/>
                </a:lnTo>
                <a:lnTo>
                  <a:pt x="22304" y="49823"/>
                </a:lnTo>
                <a:lnTo>
                  <a:pt x="22398" y="49823"/>
                </a:lnTo>
                <a:lnTo>
                  <a:pt x="22435" y="49804"/>
                </a:lnTo>
                <a:lnTo>
                  <a:pt x="22491" y="49767"/>
                </a:lnTo>
                <a:lnTo>
                  <a:pt x="22621" y="49636"/>
                </a:lnTo>
                <a:lnTo>
                  <a:pt x="22826" y="49394"/>
                </a:lnTo>
                <a:lnTo>
                  <a:pt x="22919" y="49264"/>
                </a:lnTo>
                <a:lnTo>
                  <a:pt x="22975" y="49134"/>
                </a:lnTo>
                <a:lnTo>
                  <a:pt x="22993" y="49022"/>
                </a:lnTo>
                <a:lnTo>
                  <a:pt x="23012" y="48873"/>
                </a:lnTo>
                <a:lnTo>
                  <a:pt x="22993" y="48817"/>
                </a:lnTo>
                <a:lnTo>
                  <a:pt x="22975" y="48799"/>
                </a:lnTo>
                <a:lnTo>
                  <a:pt x="22937" y="48799"/>
                </a:lnTo>
                <a:lnTo>
                  <a:pt x="22882" y="48873"/>
                </a:lnTo>
                <a:lnTo>
                  <a:pt x="22658" y="49227"/>
                </a:lnTo>
                <a:lnTo>
                  <a:pt x="22528" y="49394"/>
                </a:lnTo>
                <a:lnTo>
                  <a:pt x="22379" y="49562"/>
                </a:lnTo>
                <a:lnTo>
                  <a:pt x="22267" y="49320"/>
                </a:lnTo>
                <a:lnTo>
                  <a:pt x="22118" y="49022"/>
                </a:lnTo>
                <a:lnTo>
                  <a:pt x="22044" y="48873"/>
                </a:lnTo>
                <a:lnTo>
                  <a:pt x="21951" y="48724"/>
                </a:lnTo>
                <a:lnTo>
                  <a:pt x="21858" y="48631"/>
                </a:lnTo>
                <a:lnTo>
                  <a:pt x="21765" y="48575"/>
                </a:lnTo>
                <a:lnTo>
                  <a:pt x="21709" y="48557"/>
                </a:lnTo>
                <a:close/>
                <a:moveTo>
                  <a:pt x="59838" y="48557"/>
                </a:moveTo>
                <a:lnTo>
                  <a:pt x="59801" y="48594"/>
                </a:lnTo>
                <a:lnTo>
                  <a:pt x="59485" y="49096"/>
                </a:lnTo>
                <a:lnTo>
                  <a:pt x="59299" y="49338"/>
                </a:lnTo>
                <a:lnTo>
                  <a:pt x="59131" y="49562"/>
                </a:lnTo>
                <a:lnTo>
                  <a:pt x="59019" y="49376"/>
                </a:lnTo>
                <a:lnTo>
                  <a:pt x="58852" y="49059"/>
                </a:lnTo>
                <a:lnTo>
                  <a:pt x="58759" y="48910"/>
                </a:lnTo>
                <a:lnTo>
                  <a:pt x="58647" y="48799"/>
                </a:lnTo>
                <a:lnTo>
                  <a:pt x="58610" y="48761"/>
                </a:lnTo>
                <a:lnTo>
                  <a:pt x="58554" y="48724"/>
                </a:lnTo>
                <a:lnTo>
                  <a:pt x="58517" y="48724"/>
                </a:lnTo>
                <a:lnTo>
                  <a:pt x="58479" y="48743"/>
                </a:lnTo>
                <a:lnTo>
                  <a:pt x="58442" y="48761"/>
                </a:lnTo>
                <a:lnTo>
                  <a:pt x="58423" y="48799"/>
                </a:lnTo>
                <a:lnTo>
                  <a:pt x="58423" y="48873"/>
                </a:lnTo>
                <a:lnTo>
                  <a:pt x="58461" y="48966"/>
                </a:lnTo>
                <a:lnTo>
                  <a:pt x="58517" y="49078"/>
                </a:lnTo>
                <a:lnTo>
                  <a:pt x="58666" y="49283"/>
                </a:lnTo>
                <a:lnTo>
                  <a:pt x="58777" y="49413"/>
                </a:lnTo>
                <a:lnTo>
                  <a:pt x="58926" y="49674"/>
                </a:lnTo>
                <a:lnTo>
                  <a:pt x="59001" y="49767"/>
                </a:lnTo>
                <a:lnTo>
                  <a:pt x="59056" y="49804"/>
                </a:lnTo>
                <a:lnTo>
                  <a:pt x="59112" y="49823"/>
                </a:lnTo>
                <a:lnTo>
                  <a:pt x="59187" y="49785"/>
                </a:lnTo>
                <a:lnTo>
                  <a:pt x="59280" y="49711"/>
                </a:lnTo>
                <a:lnTo>
                  <a:pt x="59392" y="49562"/>
                </a:lnTo>
                <a:lnTo>
                  <a:pt x="59596" y="49283"/>
                </a:lnTo>
                <a:lnTo>
                  <a:pt x="59690" y="49115"/>
                </a:lnTo>
                <a:lnTo>
                  <a:pt x="59783" y="48966"/>
                </a:lnTo>
                <a:lnTo>
                  <a:pt x="59838" y="48705"/>
                </a:lnTo>
                <a:lnTo>
                  <a:pt x="59857" y="48575"/>
                </a:lnTo>
                <a:lnTo>
                  <a:pt x="59838" y="48557"/>
                </a:lnTo>
                <a:close/>
                <a:moveTo>
                  <a:pt x="68384" y="48482"/>
                </a:moveTo>
                <a:lnTo>
                  <a:pt x="68310" y="48501"/>
                </a:lnTo>
                <a:lnTo>
                  <a:pt x="68254" y="48519"/>
                </a:lnTo>
                <a:lnTo>
                  <a:pt x="68198" y="48575"/>
                </a:lnTo>
                <a:lnTo>
                  <a:pt x="68161" y="48631"/>
                </a:lnTo>
                <a:lnTo>
                  <a:pt x="68068" y="48799"/>
                </a:lnTo>
                <a:lnTo>
                  <a:pt x="67975" y="48966"/>
                </a:lnTo>
                <a:lnTo>
                  <a:pt x="67900" y="49134"/>
                </a:lnTo>
                <a:lnTo>
                  <a:pt x="67844" y="49283"/>
                </a:lnTo>
                <a:lnTo>
                  <a:pt x="67751" y="49394"/>
                </a:lnTo>
                <a:lnTo>
                  <a:pt x="67621" y="49543"/>
                </a:lnTo>
                <a:lnTo>
                  <a:pt x="67565" y="49618"/>
                </a:lnTo>
                <a:lnTo>
                  <a:pt x="67528" y="49692"/>
                </a:lnTo>
                <a:lnTo>
                  <a:pt x="67528" y="49748"/>
                </a:lnTo>
                <a:lnTo>
                  <a:pt x="67528" y="49785"/>
                </a:lnTo>
                <a:lnTo>
                  <a:pt x="67565" y="49804"/>
                </a:lnTo>
                <a:lnTo>
                  <a:pt x="67602" y="49823"/>
                </a:lnTo>
                <a:lnTo>
                  <a:pt x="67714" y="49823"/>
                </a:lnTo>
                <a:lnTo>
                  <a:pt x="67788" y="49767"/>
                </a:lnTo>
                <a:lnTo>
                  <a:pt x="67863" y="49711"/>
                </a:lnTo>
                <a:lnTo>
                  <a:pt x="67993" y="49543"/>
                </a:lnTo>
                <a:lnTo>
                  <a:pt x="68068" y="49413"/>
                </a:lnTo>
                <a:lnTo>
                  <a:pt x="68123" y="49283"/>
                </a:lnTo>
                <a:lnTo>
                  <a:pt x="68179" y="49115"/>
                </a:lnTo>
                <a:lnTo>
                  <a:pt x="68235" y="48947"/>
                </a:lnTo>
                <a:lnTo>
                  <a:pt x="68272" y="48892"/>
                </a:lnTo>
                <a:lnTo>
                  <a:pt x="68310" y="48854"/>
                </a:lnTo>
                <a:lnTo>
                  <a:pt x="68347" y="48836"/>
                </a:lnTo>
                <a:lnTo>
                  <a:pt x="68384" y="48836"/>
                </a:lnTo>
                <a:lnTo>
                  <a:pt x="68459" y="48873"/>
                </a:lnTo>
                <a:lnTo>
                  <a:pt x="68533" y="48929"/>
                </a:lnTo>
                <a:lnTo>
                  <a:pt x="68589" y="49003"/>
                </a:lnTo>
                <a:lnTo>
                  <a:pt x="68701" y="49190"/>
                </a:lnTo>
                <a:lnTo>
                  <a:pt x="68775" y="49338"/>
                </a:lnTo>
                <a:lnTo>
                  <a:pt x="68868" y="49506"/>
                </a:lnTo>
                <a:lnTo>
                  <a:pt x="68999" y="49692"/>
                </a:lnTo>
                <a:lnTo>
                  <a:pt x="69073" y="49748"/>
                </a:lnTo>
                <a:lnTo>
                  <a:pt x="69129" y="49785"/>
                </a:lnTo>
                <a:lnTo>
                  <a:pt x="69147" y="49785"/>
                </a:lnTo>
                <a:lnTo>
                  <a:pt x="69185" y="49767"/>
                </a:lnTo>
                <a:lnTo>
                  <a:pt x="69203" y="49729"/>
                </a:lnTo>
                <a:lnTo>
                  <a:pt x="69222" y="49674"/>
                </a:lnTo>
                <a:lnTo>
                  <a:pt x="69222" y="49599"/>
                </a:lnTo>
                <a:lnTo>
                  <a:pt x="69166" y="49487"/>
                </a:lnTo>
                <a:lnTo>
                  <a:pt x="69092" y="49338"/>
                </a:lnTo>
                <a:lnTo>
                  <a:pt x="68999" y="49190"/>
                </a:lnTo>
                <a:lnTo>
                  <a:pt x="68812" y="48910"/>
                </a:lnTo>
                <a:lnTo>
                  <a:pt x="68682" y="48724"/>
                </a:lnTo>
                <a:lnTo>
                  <a:pt x="68589" y="48612"/>
                </a:lnTo>
                <a:lnTo>
                  <a:pt x="68514" y="48538"/>
                </a:lnTo>
                <a:lnTo>
                  <a:pt x="68440" y="48501"/>
                </a:lnTo>
                <a:lnTo>
                  <a:pt x="68384" y="48482"/>
                </a:lnTo>
                <a:close/>
                <a:moveTo>
                  <a:pt x="81957" y="48705"/>
                </a:moveTo>
                <a:lnTo>
                  <a:pt x="81919" y="48724"/>
                </a:lnTo>
                <a:lnTo>
                  <a:pt x="81789" y="48799"/>
                </a:lnTo>
                <a:lnTo>
                  <a:pt x="81696" y="48892"/>
                </a:lnTo>
                <a:lnTo>
                  <a:pt x="81491" y="49096"/>
                </a:lnTo>
                <a:lnTo>
                  <a:pt x="81305" y="49320"/>
                </a:lnTo>
                <a:lnTo>
                  <a:pt x="81119" y="49543"/>
                </a:lnTo>
                <a:lnTo>
                  <a:pt x="80933" y="49115"/>
                </a:lnTo>
                <a:lnTo>
                  <a:pt x="80858" y="49003"/>
                </a:lnTo>
                <a:lnTo>
                  <a:pt x="80784" y="48892"/>
                </a:lnTo>
                <a:lnTo>
                  <a:pt x="80709" y="48799"/>
                </a:lnTo>
                <a:lnTo>
                  <a:pt x="80635" y="48761"/>
                </a:lnTo>
                <a:lnTo>
                  <a:pt x="80542" y="48761"/>
                </a:lnTo>
                <a:lnTo>
                  <a:pt x="80523" y="48799"/>
                </a:lnTo>
                <a:lnTo>
                  <a:pt x="80523" y="48836"/>
                </a:lnTo>
                <a:lnTo>
                  <a:pt x="80542" y="48947"/>
                </a:lnTo>
                <a:lnTo>
                  <a:pt x="80598" y="49096"/>
                </a:lnTo>
                <a:lnTo>
                  <a:pt x="80747" y="49376"/>
                </a:lnTo>
                <a:lnTo>
                  <a:pt x="80840" y="49543"/>
                </a:lnTo>
                <a:lnTo>
                  <a:pt x="80933" y="49692"/>
                </a:lnTo>
                <a:lnTo>
                  <a:pt x="81026" y="49785"/>
                </a:lnTo>
                <a:lnTo>
                  <a:pt x="81100" y="49823"/>
                </a:lnTo>
                <a:lnTo>
                  <a:pt x="81156" y="49823"/>
                </a:lnTo>
                <a:lnTo>
                  <a:pt x="81231" y="49767"/>
                </a:lnTo>
                <a:lnTo>
                  <a:pt x="81324" y="49692"/>
                </a:lnTo>
                <a:lnTo>
                  <a:pt x="81510" y="49469"/>
                </a:lnTo>
                <a:lnTo>
                  <a:pt x="81677" y="49283"/>
                </a:lnTo>
                <a:lnTo>
                  <a:pt x="81845" y="49078"/>
                </a:lnTo>
                <a:lnTo>
                  <a:pt x="81938" y="48854"/>
                </a:lnTo>
                <a:lnTo>
                  <a:pt x="81975" y="48799"/>
                </a:lnTo>
                <a:lnTo>
                  <a:pt x="81975" y="48743"/>
                </a:lnTo>
                <a:lnTo>
                  <a:pt x="81957" y="48705"/>
                </a:lnTo>
                <a:close/>
                <a:moveTo>
                  <a:pt x="2011" y="48519"/>
                </a:moveTo>
                <a:lnTo>
                  <a:pt x="1955" y="48557"/>
                </a:lnTo>
                <a:lnTo>
                  <a:pt x="1825" y="48687"/>
                </a:lnTo>
                <a:lnTo>
                  <a:pt x="1713" y="48854"/>
                </a:lnTo>
                <a:lnTo>
                  <a:pt x="1601" y="49041"/>
                </a:lnTo>
                <a:lnTo>
                  <a:pt x="1508" y="49227"/>
                </a:lnTo>
                <a:lnTo>
                  <a:pt x="1452" y="49394"/>
                </a:lnTo>
                <a:lnTo>
                  <a:pt x="1434" y="49506"/>
                </a:lnTo>
                <a:lnTo>
                  <a:pt x="1452" y="49655"/>
                </a:lnTo>
                <a:lnTo>
                  <a:pt x="1471" y="49692"/>
                </a:lnTo>
                <a:lnTo>
                  <a:pt x="1508" y="49692"/>
                </a:lnTo>
                <a:lnTo>
                  <a:pt x="1545" y="49655"/>
                </a:lnTo>
                <a:lnTo>
                  <a:pt x="1620" y="49543"/>
                </a:lnTo>
                <a:lnTo>
                  <a:pt x="1731" y="49376"/>
                </a:lnTo>
                <a:lnTo>
                  <a:pt x="1825" y="49190"/>
                </a:lnTo>
                <a:lnTo>
                  <a:pt x="1918" y="49022"/>
                </a:lnTo>
                <a:lnTo>
                  <a:pt x="2029" y="48836"/>
                </a:lnTo>
                <a:lnTo>
                  <a:pt x="2141" y="49096"/>
                </a:lnTo>
                <a:lnTo>
                  <a:pt x="2327" y="49450"/>
                </a:lnTo>
                <a:lnTo>
                  <a:pt x="2420" y="49618"/>
                </a:lnTo>
                <a:lnTo>
                  <a:pt x="2513" y="49767"/>
                </a:lnTo>
                <a:lnTo>
                  <a:pt x="2569" y="49804"/>
                </a:lnTo>
                <a:lnTo>
                  <a:pt x="2607" y="49841"/>
                </a:lnTo>
                <a:lnTo>
                  <a:pt x="2662" y="49841"/>
                </a:lnTo>
                <a:lnTo>
                  <a:pt x="2700" y="49823"/>
                </a:lnTo>
                <a:lnTo>
                  <a:pt x="2718" y="49785"/>
                </a:lnTo>
                <a:lnTo>
                  <a:pt x="2737" y="49729"/>
                </a:lnTo>
                <a:lnTo>
                  <a:pt x="2737" y="49655"/>
                </a:lnTo>
                <a:lnTo>
                  <a:pt x="2718" y="49581"/>
                </a:lnTo>
                <a:lnTo>
                  <a:pt x="2644" y="49394"/>
                </a:lnTo>
                <a:lnTo>
                  <a:pt x="2551" y="49190"/>
                </a:lnTo>
                <a:lnTo>
                  <a:pt x="2309" y="48817"/>
                </a:lnTo>
                <a:lnTo>
                  <a:pt x="2141" y="48557"/>
                </a:lnTo>
                <a:lnTo>
                  <a:pt x="2104" y="48519"/>
                </a:lnTo>
                <a:close/>
                <a:moveTo>
                  <a:pt x="5679" y="48538"/>
                </a:moveTo>
                <a:lnTo>
                  <a:pt x="5623" y="48557"/>
                </a:lnTo>
                <a:lnTo>
                  <a:pt x="5567" y="48594"/>
                </a:lnTo>
                <a:lnTo>
                  <a:pt x="5455" y="48705"/>
                </a:lnTo>
                <a:lnTo>
                  <a:pt x="5343" y="48892"/>
                </a:lnTo>
                <a:lnTo>
                  <a:pt x="5250" y="49096"/>
                </a:lnTo>
                <a:lnTo>
                  <a:pt x="5176" y="49283"/>
                </a:lnTo>
                <a:lnTo>
                  <a:pt x="5120" y="49469"/>
                </a:lnTo>
                <a:lnTo>
                  <a:pt x="5120" y="49525"/>
                </a:lnTo>
                <a:lnTo>
                  <a:pt x="5139" y="49581"/>
                </a:lnTo>
                <a:lnTo>
                  <a:pt x="5194" y="49711"/>
                </a:lnTo>
                <a:lnTo>
                  <a:pt x="5213" y="49729"/>
                </a:lnTo>
                <a:lnTo>
                  <a:pt x="5232" y="49711"/>
                </a:lnTo>
                <a:lnTo>
                  <a:pt x="5269" y="49636"/>
                </a:lnTo>
                <a:lnTo>
                  <a:pt x="5325" y="49506"/>
                </a:lnTo>
                <a:lnTo>
                  <a:pt x="5455" y="49152"/>
                </a:lnTo>
                <a:lnTo>
                  <a:pt x="5530" y="48985"/>
                </a:lnTo>
                <a:lnTo>
                  <a:pt x="5641" y="48817"/>
                </a:lnTo>
                <a:lnTo>
                  <a:pt x="5772" y="49059"/>
                </a:lnTo>
                <a:lnTo>
                  <a:pt x="5976" y="49432"/>
                </a:lnTo>
                <a:lnTo>
                  <a:pt x="6088" y="49618"/>
                </a:lnTo>
                <a:lnTo>
                  <a:pt x="6200" y="49748"/>
                </a:lnTo>
                <a:lnTo>
                  <a:pt x="6237" y="49804"/>
                </a:lnTo>
                <a:lnTo>
                  <a:pt x="6293" y="49841"/>
                </a:lnTo>
                <a:lnTo>
                  <a:pt x="6330" y="49841"/>
                </a:lnTo>
                <a:lnTo>
                  <a:pt x="6367" y="49823"/>
                </a:lnTo>
                <a:lnTo>
                  <a:pt x="6386" y="49785"/>
                </a:lnTo>
                <a:lnTo>
                  <a:pt x="6405" y="49729"/>
                </a:lnTo>
                <a:lnTo>
                  <a:pt x="6386" y="49674"/>
                </a:lnTo>
                <a:lnTo>
                  <a:pt x="6367" y="49599"/>
                </a:lnTo>
                <a:lnTo>
                  <a:pt x="6293" y="49413"/>
                </a:lnTo>
                <a:lnTo>
                  <a:pt x="6181" y="49208"/>
                </a:lnTo>
                <a:lnTo>
                  <a:pt x="5921" y="48817"/>
                </a:lnTo>
                <a:lnTo>
                  <a:pt x="5753" y="48575"/>
                </a:lnTo>
                <a:lnTo>
                  <a:pt x="5716" y="48538"/>
                </a:lnTo>
                <a:close/>
                <a:moveTo>
                  <a:pt x="27871" y="48668"/>
                </a:moveTo>
                <a:lnTo>
                  <a:pt x="27760" y="48705"/>
                </a:lnTo>
                <a:lnTo>
                  <a:pt x="27685" y="48780"/>
                </a:lnTo>
                <a:lnTo>
                  <a:pt x="27611" y="48854"/>
                </a:lnTo>
                <a:lnTo>
                  <a:pt x="27555" y="48966"/>
                </a:lnTo>
                <a:lnTo>
                  <a:pt x="27517" y="49078"/>
                </a:lnTo>
                <a:lnTo>
                  <a:pt x="27424" y="49301"/>
                </a:lnTo>
                <a:lnTo>
                  <a:pt x="27369" y="49357"/>
                </a:lnTo>
                <a:lnTo>
                  <a:pt x="27275" y="49450"/>
                </a:lnTo>
                <a:lnTo>
                  <a:pt x="27089" y="49599"/>
                </a:lnTo>
                <a:lnTo>
                  <a:pt x="27033" y="49692"/>
                </a:lnTo>
                <a:lnTo>
                  <a:pt x="27015" y="49711"/>
                </a:lnTo>
                <a:lnTo>
                  <a:pt x="27015" y="49748"/>
                </a:lnTo>
                <a:lnTo>
                  <a:pt x="27015" y="49785"/>
                </a:lnTo>
                <a:lnTo>
                  <a:pt x="27052" y="49804"/>
                </a:lnTo>
                <a:lnTo>
                  <a:pt x="27089" y="49823"/>
                </a:lnTo>
                <a:lnTo>
                  <a:pt x="27164" y="49841"/>
                </a:lnTo>
                <a:lnTo>
                  <a:pt x="27257" y="49841"/>
                </a:lnTo>
                <a:lnTo>
                  <a:pt x="27331" y="49823"/>
                </a:lnTo>
                <a:lnTo>
                  <a:pt x="27387" y="49785"/>
                </a:lnTo>
                <a:lnTo>
                  <a:pt x="27443" y="49748"/>
                </a:lnTo>
                <a:lnTo>
                  <a:pt x="27480" y="49692"/>
                </a:lnTo>
                <a:lnTo>
                  <a:pt x="27517" y="49618"/>
                </a:lnTo>
                <a:lnTo>
                  <a:pt x="27592" y="49469"/>
                </a:lnTo>
                <a:lnTo>
                  <a:pt x="27629" y="49320"/>
                </a:lnTo>
                <a:lnTo>
                  <a:pt x="27685" y="49171"/>
                </a:lnTo>
                <a:lnTo>
                  <a:pt x="27760" y="49059"/>
                </a:lnTo>
                <a:lnTo>
                  <a:pt x="27797" y="49022"/>
                </a:lnTo>
                <a:lnTo>
                  <a:pt x="27853" y="48985"/>
                </a:lnTo>
                <a:lnTo>
                  <a:pt x="28002" y="48985"/>
                </a:lnTo>
                <a:lnTo>
                  <a:pt x="28057" y="49022"/>
                </a:lnTo>
                <a:lnTo>
                  <a:pt x="28132" y="49059"/>
                </a:lnTo>
                <a:lnTo>
                  <a:pt x="28244" y="49190"/>
                </a:lnTo>
                <a:lnTo>
                  <a:pt x="28337" y="49357"/>
                </a:lnTo>
                <a:lnTo>
                  <a:pt x="28430" y="49525"/>
                </a:lnTo>
                <a:lnTo>
                  <a:pt x="28523" y="49655"/>
                </a:lnTo>
                <a:lnTo>
                  <a:pt x="28560" y="49711"/>
                </a:lnTo>
                <a:lnTo>
                  <a:pt x="28616" y="49748"/>
                </a:lnTo>
                <a:lnTo>
                  <a:pt x="28653" y="49767"/>
                </a:lnTo>
                <a:lnTo>
                  <a:pt x="28709" y="49767"/>
                </a:lnTo>
                <a:lnTo>
                  <a:pt x="28746" y="49729"/>
                </a:lnTo>
                <a:lnTo>
                  <a:pt x="28765" y="49692"/>
                </a:lnTo>
                <a:lnTo>
                  <a:pt x="28765" y="49636"/>
                </a:lnTo>
                <a:lnTo>
                  <a:pt x="28728" y="49562"/>
                </a:lnTo>
                <a:lnTo>
                  <a:pt x="28653" y="49394"/>
                </a:lnTo>
                <a:lnTo>
                  <a:pt x="28541" y="49190"/>
                </a:lnTo>
                <a:lnTo>
                  <a:pt x="28393" y="49003"/>
                </a:lnTo>
                <a:lnTo>
                  <a:pt x="28244" y="48836"/>
                </a:lnTo>
                <a:lnTo>
                  <a:pt x="28113" y="48724"/>
                </a:lnTo>
                <a:lnTo>
                  <a:pt x="28057" y="48687"/>
                </a:lnTo>
                <a:lnTo>
                  <a:pt x="28002" y="48668"/>
                </a:lnTo>
                <a:close/>
                <a:moveTo>
                  <a:pt x="36342" y="48650"/>
                </a:moveTo>
                <a:lnTo>
                  <a:pt x="36305" y="48687"/>
                </a:lnTo>
                <a:lnTo>
                  <a:pt x="36305" y="48724"/>
                </a:lnTo>
                <a:lnTo>
                  <a:pt x="36305" y="48780"/>
                </a:lnTo>
                <a:lnTo>
                  <a:pt x="36342" y="48929"/>
                </a:lnTo>
                <a:lnTo>
                  <a:pt x="36436" y="49096"/>
                </a:lnTo>
                <a:lnTo>
                  <a:pt x="36622" y="49413"/>
                </a:lnTo>
                <a:lnTo>
                  <a:pt x="36752" y="49618"/>
                </a:lnTo>
                <a:lnTo>
                  <a:pt x="36845" y="49729"/>
                </a:lnTo>
                <a:lnTo>
                  <a:pt x="36920" y="49804"/>
                </a:lnTo>
                <a:lnTo>
                  <a:pt x="37013" y="49841"/>
                </a:lnTo>
                <a:lnTo>
                  <a:pt x="37087" y="49823"/>
                </a:lnTo>
                <a:lnTo>
                  <a:pt x="37162" y="49785"/>
                </a:lnTo>
                <a:lnTo>
                  <a:pt x="37255" y="49711"/>
                </a:lnTo>
                <a:lnTo>
                  <a:pt x="37441" y="49506"/>
                </a:lnTo>
                <a:lnTo>
                  <a:pt x="37608" y="49283"/>
                </a:lnTo>
                <a:lnTo>
                  <a:pt x="37739" y="49059"/>
                </a:lnTo>
                <a:lnTo>
                  <a:pt x="37795" y="48854"/>
                </a:lnTo>
                <a:lnTo>
                  <a:pt x="37813" y="48743"/>
                </a:lnTo>
                <a:lnTo>
                  <a:pt x="37813" y="48724"/>
                </a:lnTo>
                <a:lnTo>
                  <a:pt x="37776" y="48743"/>
                </a:lnTo>
                <a:lnTo>
                  <a:pt x="37627" y="48985"/>
                </a:lnTo>
                <a:lnTo>
                  <a:pt x="37441" y="49208"/>
                </a:lnTo>
                <a:lnTo>
                  <a:pt x="37236" y="49413"/>
                </a:lnTo>
                <a:lnTo>
                  <a:pt x="37013" y="49599"/>
                </a:lnTo>
                <a:lnTo>
                  <a:pt x="36920" y="49376"/>
                </a:lnTo>
                <a:lnTo>
                  <a:pt x="36752" y="49059"/>
                </a:lnTo>
                <a:lnTo>
                  <a:pt x="36678" y="48892"/>
                </a:lnTo>
                <a:lnTo>
                  <a:pt x="36584" y="48761"/>
                </a:lnTo>
                <a:lnTo>
                  <a:pt x="36473" y="48687"/>
                </a:lnTo>
                <a:lnTo>
                  <a:pt x="36436" y="48650"/>
                </a:lnTo>
                <a:close/>
                <a:moveTo>
                  <a:pt x="40122" y="48650"/>
                </a:moveTo>
                <a:lnTo>
                  <a:pt x="40066" y="48668"/>
                </a:lnTo>
                <a:lnTo>
                  <a:pt x="40047" y="48705"/>
                </a:lnTo>
                <a:lnTo>
                  <a:pt x="40029" y="48761"/>
                </a:lnTo>
                <a:lnTo>
                  <a:pt x="40047" y="48873"/>
                </a:lnTo>
                <a:lnTo>
                  <a:pt x="40103" y="49022"/>
                </a:lnTo>
                <a:lnTo>
                  <a:pt x="40178" y="49171"/>
                </a:lnTo>
                <a:lnTo>
                  <a:pt x="40252" y="49301"/>
                </a:lnTo>
                <a:lnTo>
                  <a:pt x="40345" y="49469"/>
                </a:lnTo>
                <a:lnTo>
                  <a:pt x="40532" y="49674"/>
                </a:lnTo>
                <a:lnTo>
                  <a:pt x="40625" y="49748"/>
                </a:lnTo>
                <a:lnTo>
                  <a:pt x="40718" y="49804"/>
                </a:lnTo>
                <a:lnTo>
                  <a:pt x="40811" y="49841"/>
                </a:lnTo>
                <a:lnTo>
                  <a:pt x="40885" y="49841"/>
                </a:lnTo>
                <a:lnTo>
                  <a:pt x="40941" y="49823"/>
                </a:lnTo>
                <a:lnTo>
                  <a:pt x="40978" y="49785"/>
                </a:lnTo>
                <a:lnTo>
                  <a:pt x="41071" y="49674"/>
                </a:lnTo>
                <a:lnTo>
                  <a:pt x="41202" y="49450"/>
                </a:lnTo>
                <a:lnTo>
                  <a:pt x="41313" y="49208"/>
                </a:lnTo>
                <a:lnTo>
                  <a:pt x="41407" y="48910"/>
                </a:lnTo>
                <a:lnTo>
                  <a:pt x="41444" y="48743"/>
                </a:lnTo>
                <a:lnTo>
                  <a:pt x="41444" y="48687"/>
                </a:lnTo>
                <a:lnTo>
                  <a:pt x="41407" y="48687"/>
                </a:lnTo>
                <a:lnTo>
                  <a:pt x="41313" y="48761"/>
                </a:lnTo>
                <a:lnTo>
                  <a:pt x="41220" y="48836"/>
                </a:lnTo>
                <a:lnTo>
                  <a:pt x="41146" y="48947"/>
                </a:lnTo>
                <a:lnTo>
                  <a:pt x="41071" y="49078"/>
                </a:lnTo>
                <a:lnTo>
                  <a:pt x="40941" y="49320"/>
                </a:lnTo>
                <a:lnTo>
                  <a:pt x="40829" y="49543"/>
                </a:lnTo>
                <a:lnTo>
                  <a:pt x="40699" y="49432"/>
                </a:lnTo>
                <a:lnTo>
                  <a:pt x="40606" y="49320"/>
                </a:lnTo>
                <a:lnTo>
                  <a:pt x="40494" y="49171"/>
                </a:lnTo>
                <a:lnTo>
                  <a:pt x="40420" y="49041"/>
                </a:lnTo>
                <a:lnTo>
                  <a:pt x="40327" y="48817"/>
                </a:lnTo>
                <a:lnTo>
                  <a:pt x="40252" y="48705"/>
                </a:lnTo>
                <a:lnTo>
                  <a:pt x="40215" y="48668"/>
                </a:lnTo>
                <a:lnTo>
                  <a:pt x="40178" y="48650"/>
                </a:lnTo>
                <a:close/>
                <a:moveTo>
                  <a:pt x="46191" y="48650"/>
                </a:moveTo>
                <a:lnTo>
                  <a:pt x="46154" y="48668"/>
                </a:lnTo>
                <a:lnTo>
                  <a:pt x="46042" y="48761"/>
                </a:lnTo>
                <a:lnTo>
                  <a:pt x="45931" y="48929"/>
                </a:lnTo>
                <a:lnTo>
                  <a:pt x="45819" y="49134"/>
                </a:lnTo>
                <a:lnTo>
                  <a:pt x="45707" y="49338"/>
                </a:lnTo>
                <a:lnTo>
                  <a:pt x="45633" y="49543"/>
                </a:lnTo>
                <a:lnTo>
                  <a:pt x="45596" y="49692"/>
                </a:lnTo>
                <a:lnTo>
                  <a:pt x="45596" y="49748"/>
                </a:lnTo>
                <a:lnTo>
                  <a:pt x="45596" y="49785"/>
                </a:lnTo>
                <a:lnTo>
                  <a:pt x="45633" y="49823"/>
                </a:lnTo>
                <a:lnTo>
                  <a:pt x="45670" y="49841"/>
                </a:lnTo>
                <a:lnTo>
                  <a:pt x="45726" y="49823"/>
                </a:lnTo>
                <a:lnTo>
                  <a:pt x="45763" y="49785"/>
                </a:lnTo>
                <a:lnTo>
                  <a:pt x="45856" y="49674"/>
                </a:lnTo>
                <a:lnTo>
                  <a:pt x="45949" y="49506"/>
                </a:lnTo>
                <a:lnTo>
                  <a:pt x="46117" y="49152"/>
                </a:lnTo>
                <a:lnTo>
                  <a:pt x="46210" y="48947"/>
                </a:lnTo>
                <a:lnTo>
                  <a:pt x="46359" y="49059"/>
                </a:lnTo>
                <a:lnTo>
                  <a:pt x="46471" y="49190"/>
                </a:lnTo>
                <a:lnTo>
                  <a:pt x="46713" y="49450"/>
                </a:lnTo>
                <a:lnTo>
                  <a:pt x="46769" y="49543"/>
                </a:lnTo>
                <a:lnTo>
                  <a:pt x="46843" y="49655"/>
                </a:lnTo>
                <a:lnTo>
                  <a:pt x="46880" y="49674"/>
                </a:lnTo>
                <a:lnTo>
                  <a:pt x="46918" y="49674"/>
                </a:lnTo>
                <a:lnTo>
                  <a:pt x="46936" y="49655"/>
                </a:lnTo>
                <a:lnTo>
                  <a:pt x="46955" y="49581"/>
                </a:lnTo>
                <a:lnTo>
                  <a:pt x="46955" y="49506"/>
                </a:lnTo>
                <a:lnTo>
                  <a:pt x="46936" y="49450"/>
                </a:lnTo>
                <a:lnTo>
                  <a:pt x="46899" y="49301"/>
                </a:lnTo>
                <a:lnTo>
                  <a:pt x="46806" y="49171"/>
                </a:lnTo>
                <a:lnTo>
                  <a:pt x="46694" y="49041"/>
                </a:lnTo>
                <a:lnTo>
                  <a:pt x="46564" y="48910"/>
                </a:lnTo>
                <a:lnTo>
                  <a:pt x="46433" y="48817"/>
                </a:lnTo>
                <a:lnTo>
                  <a:pt x="46229" y="48650"/>
                </a:lnTo>
                <a:close/>
                <a:moveTo>
                  <a:pt x="86816" y="48538"/>
                </a:moveTo>
                <a:lnTo>
                  <a:pt x="86779" y="48575"/>
                </a:lnTo>
                <a:lnTo>
                  <a:pt x="86611" y="48817"/>
                </a:lnTo>
                <a:lnTo>
                  <a:pt x="86369" y="49208"/>
                </a:lnTo>
                <a:lnTo>
                  <a:pt x="86257" y="49413"/>
                </a:lnTo>
                <a:lnTo>
                  <a:pt x="86183" y="49599"/>
                </a:lnTo>
                <a:lnTo>
                  <a:pt x="86146" y="49674"/>
                </a:lnTo>
                <a:lnTo>
                  <a:pt x="86146" y="49729"/>
                </a:lnTo>
                <a:lnTo>
                  <a:pt x="86146" y="49785"/>
                </a:lnTo>
                <a:lnTo>
                  <a:pt x="86183" y="49823"/>
                </a:lnTo>
                <a:lnTo>
                  <a:pt x="86220" y="49841"/>
                </a:lnTo>
                <a:lnTo>
                  <a:pt x="86257" y="49841"/>
                </a:lnTo>
                <a:lnTo>
                  <a:pt x="86295" y="49804"/>
                </a:lnTo>
                <a:lnTo>
                  <a:pt x="86351" y="49748"/>
                </a:lnTo>
                <a:lnTo>
                  <a:pt x="86462" y="49618"/>
                </a:lnTo>
                <a:lnTo>
                  <a:pt x="86574" y="49432"/>
                </a:lnTo>
                <a:lnTo>
                  <a:pt x="86760" y="49059"/>
                </a:lnTo>
                <a:lnTo>
                  <a:pt x="86890" y="48817"/>
                </a:lnTo>
                <a:lnTo>
                  <a:pt x="87002" y="48966"/>
                </a:lnTo>
                <a:lnTo>
                  <a:pt x="87077" y="49115"/>
                </a:lnTo>
                <a:lnTo>
                  <a:pt x="87151" y="49264"/>
                </a:lnTo>
                <a:lnTo>
                  <a:pt x="87207" y="49432"/>
                </a:lnTo>
                <a:lnTo>
                  <a:pt x="87244" y="49581"/>
                </a:lnTo>
                <a:lnTo>
                  <a:pt x="87281" y="49692"/>
                </a:lnTo>
                <a:lnTo>
                  <a:pt x="87300" y="49729"/>
                </a:lnTo>
                <a:lnTo>
                  <a:pt x="87337" y="49729"/>
                </a:lnTo>
                <a:lnTo>
                  <a:pt x="87375" y="49674"/>
                </a:lnTo>
                <a:lnTo>
                  <a:pt x="87412" y="49581"/>
                </a:lnTo>
                <a:lnTo>
                  <a:pt x="87412" y="49525"/>
                </a:lnTo>
                <a:lnTo>
                  <a:pt x="87412" y="49469"/>
                </a:lnTo>
                <a:lnTo>
                  <a:pt x="87375" y="49283"/>
                </a:lnTo>
                <a:lnTo>
                  <a:pt x="87300" y="49096"/>
                </a:lnTo>
                <a:lnTo>
                  <a:pt x="87188" y="48892"/>
                </a:lnTo>
                <a:lnTo>
                  <a:pt x="87077" y="48705"/>
                </a:lnTo>
                <a:lnTo>
                  <a:pt x="86965" y="48594"/>
                </a:lnTo>
                <a:lnTo>
                  <a:pt x="86909" y="48557"/>
                </a:lnTo>
                <a:lnTo>
                  <a:pt x="86872" y="48538"/>
                </a:lnTo>
                <a:close/>
                <a:moveTo>
                  <a:pt x="90428" y="48519"/>
                </a:moveTo>
                <a:lnTo>
                  <a:pt x="90391" y="48557"/>
                </a:lnTo>
                <a:lnTo>
                  <a:pt x="90223" y="48817"/>
                </a:lnTo>
                <a:lnTo>
                  <a:pt x="90000" y="49190"/>
                </a:lnTo>
                <a:lnTo>
                  <a:pt x="89888" y="49394"/>
                </a:lnTo>
                <a:lnTo>
                  <a:pt x="89832" y="49581"/>
                </a:lnTo>
                <a:lnTo>
                  <a:pt x="89814" y="49655"/>
                </a:lnTo>
                <a:lnTo>
                  <a:pt x="89795" y="49729"/>
                </a:lnTo>
                <a:lnTo>
                  <a:pt x="89814" y="49785"/>
                </a:lnTo>
                <a:lnTo>
                  <a:pt x="89851" y="49823"/>
                </a:lnTo>
                <a:lnTo>
                  <a:pt x="89888" y="49841"/>
                </a:lnTo>
                <a:lnTo>
                  <a:pt x="89925" y="49841"/>
                </a:lnTo>
                <a:lnTo>
                  <a:pt x="89962" y="49804"/>
                </a:lnTo>
                <a:lnTo>
                  <a:pt x="90018" y="49767"/>
                </a:lnTo>
                <a:lnTo>
                  <a:pt x="90111" y="49618"/>
                </a:lnTo>
                <a:lnTo>
                  <a:pt x="90223" y="49450"/>
                </a:lnTo>
                <a:lnTo>
                  <a:pt x="90409" y="49078"/>
                </a:lnTo>
                <a:lnTo>
                  <a:pt x="90521" y="48836"/>
                </a:lnTo>
                <a:lnTo>
                  <a:pt x="90614" y="48985"/>
                </a:lnTo>
                <a:lnTo>
                  <a:pt x="90707" y="49152"/>
                </a:lnTo>
                <a:lnTo>
                  <a:pt x="90875" y="49469"/>
                </a:lnTo>
                <a:lnTo>
                  <a:pt x="90968" y="49599"/>
                </a:lnTo>
                <a:lnTo>
                  <a:pt x="91024" y="49692"/>
                </a:lnTo>
                <a:lnTo>
                  <a:pt x="91061" y="49692"/>
                </a:lnTo>
                <a:lnTo>
                  <a:pt x="91080" y="49674"/>
                </a:lnTo>
                <a:lnTo>
                  <a:pt x="91098" y="49618"/>
                </a:lnTo>
                <a:lnTo>
                  <a:pt x="91098" y="49506"/>
                </a:lnTo>
                <a:lnTo>
                  <a:pt x="91080" y="49394"/>
                </a:lnTo>
                <a:lnTo>
                  <a:pt x="91024" y="49227"/>
                </a:lnTo>
                <a:lnTo>
                  <a:pt x="90931" y="49041"/>
                </a:lnTo>
                <a:lnTo>
                  <a:pt x="90819" y="48836"/>
                </a:lnTo>
                <a:lnTo>
                  <a:pt x="90707" y="48668"/>
                </a:lnTo>
                <a:lnTo>
                  <a:pt x="90595" y="48557"/>
                </a:lnTo>
                <a:lnTo>
                  <a:pt x="90540" y="48519"/>
                </a:lnTo>
                <a:close/>
                <a:moveTo>
                  <a:pt x="16831" y="48594"/>
                </a:moveTo>
                <a:lnTo>
                  <a:pt x="16756" y="48631"/>
                </a:lnTo>
                <a:lnTo>
                  <a:pt x="16682" y="48687"/>
                </a:lnTo>
                <a:lnTo>
                  <a:pt x="16607" y="48761"/>
                </a:lnTo>
                <a:lnTo>
                  <a:pt x="16496" y="48947"/>
                </a:lnTo>
                <a:lnTo>
                  <a:pt x="16403" y="49096"/>
                </a:lnTo>
                <a:lnTo>
                  <a:pt x="16328" y="49245"/>
                </a:lnTo>
                <a:lnTo>
                  <a:pt x="16198" y="49487"/>
                </a:lnTo>
                <a:lnTo>
                  <a:pt x="16142" y="49618"/>
                </a:lnTo>
                <a:lnTo>
                  <a:pt x="16123" y="49711"/>
                </a:lnTo>
                <a:lnTo>
                  <a:pt x="16123" y="49748"/>
                </a:lnTo>
                <a:lnTo>
                  <a:pt x="16142" y="49785"/>
                </a:lnTo>
                <a:lnTo>
                  <a:pt x="16160" y="49804"/>
                </a:lnTo>
                <a:lnTo>
                  <a:pt x="16216" y="49804"/>
                </a:lnTo>
                <a:lnTo>
                  <a:pt x="16254" y="49785"/>
                </a:lnTo>
                <a:lnTo>
                  <a:pt x="16309" y="49767"/>
                </a:lnTo>
                <a:lnTo>
                  <a:pt x="16384" y="49674"/>
                </a:lnTo>
                <a:lnTo>
                  <a:pt x="16458" y="49543"/>
                </a:lnTo>
                <a:lnTo>
                  <a:pt x="16514" y="49394"/>
                </a:lnTo>
                <a:lnTo>
                  <a:pt x="16570" y="49227"/>
                </a:lnTo>
                <a:lnTo>
                  <a:pt x="16645" y="49096"/>
                </a:lnTo>
                <a:lnTo>
                  <a:pt x="16738" y="48985"/>
                </a:lnTo>
                <a:lnTo>
                  <a:pt x="16775" y="48966"/>
                </a:lnTo>
                <a:lnTo>
                  <a:pt x="16831" y="48929"/>
                </a:lnTo>
                <a:lnTo>
                  <a:pt x="16905" y="48929"/>
                </a:lnTo>
                <a:lnTo>
                  <a:pt x="16942" y="48947"/>
                </a:lnTo>
                <a:lnTo>
                  <a:pt x="16998" y="48985"/>
                </a:lnTo>
                <a:lnTo>
                  <a:pt x="17036" y="49041"/>
                </a:lnTo>
                <a:lnTo>
                  <a:pt x="17091" y="49190"/>
                </a:lnTo>
                <a:lnTo>
                  <a:pt x="17129" y="49357"/>
                </a:lnTo>
                <a:lnTo>
                  <a:pt x="17166" y="49543"/>
                </a:lnTo>
                <a:lnTo>
                  <a:pt x="17222" y="49692"/>
                </a:lnTo>
                <a:lnTo>
                  <a:pt x="17240" y="49767"/>
                </a:lnTo>
                <a:lnTo>
                  <a:pt x="17296" y="49804"/>
                </a:lnTo>
                <a:lnTo>
                  <a:pt x="17333" y="49841"/>
                </a:lnTo>
                <a:lnTo>
                  <a:pt x="17389" y="49860"/>
                </a:lnTo>
                <a:lnTo>
                  <a:pt x="17445" y="49841"/>
                </a:lnTo>
                <a:lnTo>
                  <a:pt x="17464" y="49804"/>
                </a:lnTo>
                <a:lnTo>
                  <a:pt x="17482" y="49748"/>
                </a:lnTo>
                <a:lnTo>
                  <a:pt x="17482" y="49674"/>
                </a:lnTo>
                <a:lnTo>
                  <a:pt x="17464" y="49469"/>
                </a:lnTo>
                <a:lnTo>
                  <a:pt x="17389" y="49245"/>
                </a:lnTo>
                <a:lnTo>
                  <a:pt x="17296" y="49003"/>
                </a:lnTo>
                <a:lnTo>
                  <a:pt x="17166" y="48799"/>
                </a:lnTo>
                <a:lnTo>
                  <a:pt x="17110" y="48724"/>
                </a:lnTo>
                <a:lnTo>
                  <a:pt x="17054" y="48650"/>
                </a:lnTo>
                <a:lnTo>
                  <a:pt x="16980" y="48612"/>
                </a:lnTo>
                <a:lnTo>
                  <a:pt x="16924" y="48594"/>
                </a:lnTo>
                <a:close/>
                <a:moveTo>
                  <a:pt x="19381" y="48445"/>
                </a:moveTo>
                <a:lnTo>
                  <a:pt x="19307" y="48463"/>
                </a:lnTo>
                <a:lnTo>
                  <a:pt x="19251" y="48501"/>
                </a:lnTo>
                <a:lnTo>
                  <a:pt x="19121" y="48612"/>
                </a:lnTo>
                <a:lnTo>
                  <a:pt x="19009" y="48743"/>
                </a:lnTo>
                <a:lnTo>
                  <a:pt x="18916" y="48892"/>
                </a:lnTo>
                <a:lnTo>
                  <a:pt x="18730" y="49190"/>
                </a:lnTo>
                <a:lnTo>
                  <a:pt x="18562" y="49469"/>
                </a:lnTo>
                <a:lnTo>
                  <a:pt x="18488" y="49245"/>
                </a:lnTo>
                <a:lnTo>
                  <a:pt x="18339" y="48910"/>
                </a:lnTo>
                <a:lnTo>
                  <a:pt x="18264" y="48743"/>
                </a:lnTo>
                <a:lnTo>
                  <a:pt x="18171" y="48612"/>
                </a:lnTo>
                <a:lnTo>
                  <a:pt x="18134" y="48575"/>
                </a:lnTo>
                <a:lnTo>
                  <a:pt x="18078" y="48538"/>
                </a:lnTo>
                <a:lnTo>
                  <a:pt x="18041" y="48519"/>
                </a:lnTo>
                <a:lnTo>
                  <a:pt x="17985" y="48519"/>
                </a:lnTo>
                <a:lnTo>
                  <a:pt x="17966" y="48538"/>
                </a:lnTo>
                <a:lnTo>
                  <a:pt x="17948" y="48575"/>
                </a:lnTo>
                <a:lnTo>
                  <a:pt x="17929" y="48631"/>
                </a:lnTo>
                <a:lnTo>
                  <a:pt x="17929" y="48668"/>
                </a:lnTo>
                <a:lnTo>
                  <a:pt x="17966" y="48799"/>
                </a:lnTo>
                <a:lnTo>
                  <a:pt x="18022" y="48929"/>
                </a:lnTo>
                <a:lnTo>
                  <a:pt x="18171" y="49208"/>
                </a:lnTo>
                <a:lnTo>
                  <a:pt x="18264" y="49394"/>
                </a:lnTo>
                <a:lnTo>
                  <a:pt x="18395" y="49692"/>
                </a:lnTo>
                <a:lnTo>
                  <a:pt x="18450" y="49785"/>
                </a:lnTo>
                <a:lnTo>
                  <a:pt x="18506" y="49841"/>
                </a:lnTo>
                <a:lnTo>
                  <a:pt x="18525" y="49860"/>
                </a:lnTo>
                <a:lnTo>
                  <a:pt x="18562" y="49841"/>
                </a:lnTo>
                <a:lnTo>
                  <a:pt x="18637" y="49804"/>
                </a:lnTo>
                <a:lnTo>
                  <a:pt x="18730" y="49692"/>
                </a:lnTo>
                <a:lnTo>
                  <a:pt x="18841" y="49525"/>
                </a:lnTo>
                <a:lnTo>
                  <a:pt x="19046" y="49227"/>
                </a:lnTo>
                <a:lnTo>
                  <a:pt x="19251" y="48910"/>
                </a:lnTo>
                <a:lnTo>
                  <a:pt x="19363" y="48668"/>
                </a:lnTo>
                <a:lnTo>
                  <a:pt x="19400" y="48501"/>
                </a:lnTo>
                <a:lnTo>
                  <a:pt x="19400" y="48463"/>
                </a:lnTo>
                <a:lnTo>
                  <a:pt x="19400" y="48445"/>
                </a:lnTo>
                <a:close/>
                <a:moveTo>
                  <a:pt x="24241" y="48445"/>
                </a:moveTo>
                <a:lnTo>
                  <a:pt x="24185" y="48463"/>
                </a:lnTo>
                <a:lnTo>
                  <a:pt x="24129" y="48501"/>
                </a:lnTo>
                <a:lnTo>
                  <a:pt x="24017" y="48594"/>
                </a:lnTo>
                <a:lnTo>
                  <a:pt x="23924" y="48743"/>
                </a:lnTo>
                <a:lnTo>
                  <a:pt x="23850" y="48910"/>
                </a:lnTo>
                <a:lnTo>
                  <a:pt x="23775" y="49096"/>
                </a:lnTo>
                <a:lnTo>
                  <a:pt x="23701" y="49264"/>
                </a:lnTo>
                <a:lnTo>
                  <a:pt x="23626" y="49376"/>
                </a:lnTo>
                <a:lnTo>
                  <a:pt x="23533" y="49469"/>
                </a:lnTo>
                <a:lnTo>
                  <a:pt x="23422" y="49599"/>
                </a:lnTo>
                <a:lnTo>
                  <a:pt x="23366" y="49692"/>
                </a:lnTo>
                <a:lnTo>
                  <a:pt x="23347" y="49767"/>
                </a:lnTo>
                <a:lnTo>
                  <a:pt x="23366" y="49823"/>
                </a:lnTo>
                <a:lnTo>
                  <a:pt x="23403" y="49841"/>
                </a:lnTo>
                <a:lnTo>
                  <a:pt x="23459" y="49860"/>
                </a:lnTo>
                <a:lnTo>
                  <a:pt x="23552" y="49841"/>
                </a:lnTo>
                <a:lnTo>
                  <a:pt x="23626" y="49823"/>
                </a:lnTo>
                <a:lnTo>
                  <a:pt x="23719" y="49767"/>
                </a:lnTo>
                <a:lnTo>
                  <a:pt x="23794" y="49692"/>
                </a:lnTo>
                <a:lnTo>
                  <a:pt x="23868" y="49599"/>
                </a:lnTo>
                <a:lnTo>
                  <a:pt x="23924" y="49525"/>
                </a:lnTo>
                <a:lnTo>
                  <a:pt x="23961" y="49432"/>
                </a:lnTo>
                <a:lnTo>
                  <a:pt x="24092" y="49041"/>
                </a:lnTo>
                <a:lnTo>
                  <a:pt x="24148" y="48873"/>
                </a:lnTo>
                <a:lnTo>
                  <a:pt x="24185" y="48817"/>
                </a:lnTo>
                <a:lnTo>
                  <a:pt x="24203" y="48780"/>
                </a:lnTo>
                <a:lnTo>
                  <a:pt x="24241" y="48780"/>
                </a:lnTo>
                <a:lnTo>
                  <a:pt x="24278" y="48799"/>
                </a:lnTo>
                <a:lnTo>
                  <a:pt x="24408" y="48910"/>
                </a:lnTo>
                <a:lnTo>
                  <a:pt x="24464" y="48985"/>
                </a:lnTo>
                <a:lnTo>
                  <a:pt x="24520" y="49096"/>
                </a:lnTo>
                <a:lnTo>
                  <a:pt x="24650" y="49338"/>
                </a:lnTo>
                <a:lnTo>
                  <a:pt x="24725" y="49469"/>
                </a:lnTo>
                <a:lnTo>
                  <a:pt x="24799" y="49581"/>
                </a:lnTo>
                <a:lnTo>
                  <a:pt x="24874" y="49655"/>
                </a:lnTo>
                <a:lnTo>
                  <a:pt x="24911" y="49674"/>
                </a:lnTo>
                <a:lnTo>
                  <a:pt x="24985" y="49674"/>
                </a:lnTo>
                <a:lnTo>
                  <a:pt x="25004" y="49655"/>
                </a:lnTo>
                <a:lnTo>
                  <a:pt x="25004" y="49618"/>
                </a:lnTo>
                <a:lnTo>
                  <a:pt x="25004" y="49562"/>
                </a:lnTo>
                <a:lnTo>
                  <a:pt x="24967" y="49432"/>
                </a:lnTo>
                <a:lnTo>
                  <a:pt x="24911" y="49283"/>
                </a:lnTo>
                <a:lnTo>
                  <a:pt x="24743" y="48985"/>
                </a:lnTo>
                <a:lnTo>
                  <a:pt x="24632" y="48780"/>
                </a:lnTo>
                <a:lnTo>
                  <a:pt x="24557" y="48668"/>
                </a:lnTo>
                <a:lnTo>
                  <a:pt x="24501" y="48575"/>
                </a:lnTo>
                <a:lnTo>
                  <a:pt x="24427" y="48519"/>
                </a:lnTo>
                <a:lnTo>
                  <a:pt x="24371" y="48463"/>
                </a:lnTo>
                <a:lnTo>
                  <a:pt x="24297" y="48445"/>
                </a:lnTo>
                <a:close/>
                <a:moveTo>
                  <a:pt x="43604" y="48426"/>
                </a:moveTo>
                <a:lnTo>
                  <a:pt x="43548" y="48445"/>
                </a:lnTo>
                <a:lnTo>
                  <a:pt x="43510" y="48482"/>
                </a:lnTo>
                <a:lnTo>
                  <a:pt x="43510" y="48519"/>
                </a:lnTo>
                <a:lnTo>
                  <a:pt x="43510" y="48575"/>
                </a:lnTo>
                <a:lnTo>
                  <a:pt x="43585" y="48743"/>
                </a:lnTo>
                <a:lnTo>
                  <a:pt x="43715" y="48947"/>
                </a:lnTo>
                <a:lnTo>
                  <a:pt x="43864" y="49190"/>
                </a:lnTo>
                <a:lnTo>
                  <a:pt x="44032" y="49413"/>
                </a:lnTo>
                <a:lnTo>
                  <a:pt x="44199" y="49618"/>
                </a:lnTo>
                <a:lnTo>
                  <a:pt x="44330" y="49767"/>
                </a:lnTo>
                <a:lnTo>
                  <a:pt x="44404" y="49823"/>
                </a:lnTo>
                <a:lnTo>
                  <a:pt x="44441" y="49841"/>
                </a:lnTo>
                <a:lnTo>
                  <a:pt x="44553" y="49860"/>
                </a:lnTo>
                <a:lnTo>
                  <a:pt x="44646" y="49841"/>
                </a:lnTo>
                <a:lnTo>
                  <a:pt x="44739" y="49804"/>
                </a:lnTo>
                <a:lnTo>
                  <a:pt x="44814" y="49748"/>
                </a:lnTo>
                <a:lnTo>
                  <a:pt x="44888" y="49674"/>
                </a:lnTo>
                <a:lnTo>
                  <a:pt x="44944" y="49581"/>
                </a:lnTo>
                <a:lnTo>
                  <a:pt x="45074" y="49413"/>
                </a:lnTo>
                <a:lnTo>
                  <a:pt x="45186" y="49245"/>
                </a:lnTo>
                <a:lnTo>
                  <a:pt x="45298" y="49041"/>
                </a:lnTo>
                <a:lnTo>
                  <a:pt x="45316" y="48947"/>
                </a:lnTo>
                <a:lnTo>
                  <a:pt x="45335" y="48817"/>
                </a:lnTo>
                <a:lnTo>
                  <a:pt x="45354" y="48761"/>
                </a:lnTo>
                <a:lnTo>
                  <a:pt x="45335" y="48705"/>
                </a:lnTo>
                <a:lnTo>
                  <a:pt x="45316" y="48705"/>
                </a:lnTo>
                <a:lnTo>
                  <a:pt x="45279" y="48724"/>
                </a:lnTo>
                <a:lnTo>
                  <a:pt x="45149" y="48873"/>
                </a:lnTo>
                <a:lnTo>
                  <a:pt x="45037" y="49041"/>
                </a:lnTo>
                <a:lnTo>
                  <a:pt x="44925" y="49190"/>
                </a:lnTo>
                <a:lnTo>
                  <a:pt x="44814" y="49357"/>
                </a:lnTo>
                <a:lnTo>
                  <a:pt x="44721" y="49469"/>
                </a:lnTo>
                <a:lnTo>
                  <a:pt x="44646" y="49543"/>
                </a:lnTo>
                <a:lnTo>
                  <a:pt x="44609" y="49562"/>
                </a:lnTo>
                <a:lnTo>
                  <a:pt x="44553" y="49562"/>
                </a:lnTo>
                <a:lnTo>
                  <a:pt x="44497" y="49543"/>
                </a:lnTo>
                <a:lnTo>
                  <a:pt x="44441" y="49506"/>
                </a:lnTo>
                <a:lnTo>
                  <a:pt x="44348" y="49413"/>
                </a:lnTo>
                <a:lnTo>
                  <a:pt x="44237" y="49245"/>
                </a:lnTo>
                <a:lnTo>
                  <a:pt x="43994" y="48836"/>
                </a:lnTo>
                <a:lnTo>
                  <a:pt x="43846" y="48631"/>
                </a:lnTo>
                <a:lnTo>
                  <a:pt x="43715" y="48501"/>
                </a:lnTo>
                <a:lnTo>
                  <a:pt x="43659" y="48445"/>
                </a:lnTo>
                <a:lnTo>
                  <a:pt x="43604" y="48426"/>
                </a:lnTo>
                <a:close/>
                <a:moveTo>
                  <a:pt x="75608" y="48594"/>
                </a:moveTo>
                <a:lnTo>
                  <a:pt x="75496" y="48631"/>
                </a:lnTo>
                <a:lnTo>
                  <a:pt x="75440" y="48668"/>
                </a:lnTo>
                <a:lnTo>
                  <a:pt x="75385" y="48761"/>
                </a:lnTo>
                <a:lnTo>
                  <a:pt x="75329" y="48854"/>
                </a:lnTo>
                <a:lnTo>
                  <a:pt x="75273" y="48947"/>
                </a:lnTo>
                <a:lnTo>
                  <a:pt x="75180" y="49171"/>
                </a:lnTo>
                <a:lnTo>
                  <a:pt x="75124" y="49338"/>
                </a:lnTo>
                <a:lnTo>
                  <a:pt x="75068" y="49469"/>
                </a:lnTo>
                <a:lnTo>
                  <a:pt x="75031" y="49674"/>
                </a:lnTo>
                <a:lnTo>
                  <a:pt x="75012" y="49748"/>
                </a:lnTo>
                <a:lnTo>
                  <a:pt x="75031" y="49823"/>
                </a:lnTo>
                <a:lnTo>
                  <a:pt x="75068" y="49841"/>
                </a:lnTo>
                <a:lnTo>
                  <a:pt x="75087" y="49860"/>
                </a:lnTo>
                <a:lnTo>
                  <a:pt x="75124" y="49860"/>
                </a:lnTo>
                <a:lnTo>
                  <a:pt x="75180" y="49841"/>
                </a:lnTo>
                <a:lnTo>
                  <a:pt x="75236" y="49804"/>
                </a:lnTo>
                <a:lnTo>
                  <a:pt x="75291" y="49711"/>
                </a:lnTo>
                <a:lnTo>
                  <a:pt x="75347" y="49618"/>
                </a:lnTo>
                <a:lnTo>
                  <a:pt x="75385" y="49506"/>
                </a:lnTo>
                <a:lnTo>
                  <a:pt x="75440" y="49264"/>
                </a:lnTo>
                <a:lnTo>
                  <a:pt x="75515" y="49096"/>
                </a:lnTo>
                <a:lnTo>
                  <a:pt x="75571" y="48985"/>
                </a:lnTo>
                <a:lnTo>
                  <a:pt x="75608" y="48929"/>
                </a:lnTo>
                <a:lnTo>
                  <a:pt x="75627" y="48910"/>
                </a:lnTo>
                <a:lnTo>
                  <a:pt x="75645" y="48929"/>
                </a:lnTo>
                <a:lnTo>
                  <a:pt x="75757" y="48985"/>
                </a:lnTo>
                <a:lnTo>
                  <a:pt x="75813" y="49022"/>
                </a:lnTo>
                <a:lnTo>
                  <a:pt x="75850" y="49078"/>
                </a:lnTo>
                <a:lnTo>
                  <a:pt x="75943" y="49208"/>
                </a:lnTo>
                <a:lnTo>
                  <a:pt x="76092" y="49469"/>
                </a:lnTo>
                <a:lnTo>
                  <a:pt x="76129" y="49562"/>
                </a:lnTo>
                <a:lnTo>
                  <a:pt x="76204" y="49692"/>
                </a:lnTo>
                <a:lnTo>
                  <a:pt x="76241" y="49748"/>
                </a:lnTo>
                <a:lnTo>
                  <a:pt x="76278" y="49785"/>
                </a:lnTo>
                <a:lnTo>
                  <a:pt x="76315" y="49804"/>
                </a:lnTo>
                <a:lnTo>
                  <a:pt x="76371" y="49785"/>
                </a:lnTo>
                <a:lnTo>
                  <a:pt x="76409" y="49767"/>
                </a:lnTo>
                <a:lnTo>
                  <a:pt x="76409" y="49729"/>
                </a:lnTo>
                <a:lnTo>
                  <a:pt x="76409" y="49636"/>
                </a:lnTo>
                <a:lnTo>
                  <a:pt x="76371" y="49506"/>
                </a:lnTo>
                <a:lnTo>
                  <a:pt x="76297" y="49376"/>
                </a:lnTo>
                <a:lnTo>
                  <a:pt x="76148" y="49115"/>
                </a:lnTo>
                <a:lnTo>
                  <a:pt x="76036" y="48966"/>
                </a:lnTo>
                <a:lnTo>
                  <a:pt x="75943" y="48817"/>
                </a:lnTo>
                <a:lnTo>
                  <a:pt x="75887" y="48743"/>
                </a:lnTo>
                <a:lnTo>
                  <a:pt x="75831" y="48668"/>
                </a:lnTo>
                <a:lnTo>
                  <a:pt x="75757" y="48631"/>
                </a:lnTo>
                <a:lnTo>
                  <a:pt x="75682" y="48594"/>
                </a:lnTo>
                <a:close/>
                <a:moveTo>
                  <a:pt x="10556" y="48724"/>
                </a:moveTo>
                <a:lnTo>
                  <a:pt x="10556" y="48761"/>
                </a:lnTo>
                <a:lnTo>
                  <a:pt x="10556" y="48799"/>
                </a:lnTo>
                <a:lnTo>
                  <a:pt x="10631" y="48947"/>
                </a:lnTo>
                <a:lnTo>
                  <a:pt x="10743" y="49134"/>
                </a:lnTo>
                <a:lnTo>
                  <a:pt x="10892" y="49338"/>
                </a:lnTo>
                <a:lnTo>
                  <a:pt x="11059" y="49543"/>
                </a:lnTo>
                <a:lnTo>
                  <a:pt x="11208" y="49711"/>
                </a:lnTo>
                <a:lnTo>
                  <a:pt x="11357" y="49823"/>
                </a:lnTo>
                <a:lnTo>
                  <a:pt x="11413" y="49860"/>
                </a:lnTo>
                <a:lnTo>
                  <a:pt x="11450" y="49878"/>
                </a:lnTo>
                <a:lnTo>
                  <a:pt x="11506" y="49841"/>
                </a:lnTo>
                <a:lnTo>
                  <a:pt x="11562" y="49804"/>
                </a:lnTo>
                <a:lnTo>
                  <a:pt x="11674" y="49636"/>
                </a:lnTo>
                <a:lnTo>
                  <a:pt x="11841" y="49338"/>
                </a:lnTo>
                <a:lnTo>
                  <a:pt x="11878" y="49208"/>
                </a:lnTo>
                <a:lnTo>
                  <a:pt x="11971" y="48966"/>
                </a:lnTo>
                <a:lnTo>
                  <a:pt x="11990" y="48854"/>
                </a:lnTo>
                <a:lnTo>
                  <a:pt x="11990" y="48761"/>
                </a:lnTo>
                <a:lnTo>
                  <a:pt x="11990" y="48743"/>
                </a:lnTo>
                <a:lnTo>
                  <a:pt x="11971" y="48724"/>
                </a:lnTo>
                <a:lnTo>
                  <a:pt x="11934" y="48743"/>
                </a:lnTo>
                <a:lnTo>
                  <a:pt x="11897" y="48761"/>
                </a:lnTo>
                <a:lnTo>
                  <a:pt x="11822" y="48836"/>
                </a:lnTo>
                <a:lnTo>
                  <a:pt x="11748" y="48929"/>
                </a:lnTo>
                <a:lnTo>
                  <a:pt x="11618" y="49134"/>
                </a:lnTo>
                <a:lnTo>
                  <a:pt x="11413" y="49543"/>
                </a:lnTo>
                <a:lnTo>
                  <a:pt x="11264" y="49357"/>
                </a:lnTo>
                <a:lnTo>
                  <a:pt x="11022" y="49059"/>
                </a:lnTo>
                <a:lnTo>
                  <a:pt x="10892" y="48910"/>
                </a:lnTo>
                <a:lnTo>
                  <a:pt x="10761" y="48799"/>
                </a:lnTo>
                <a:lnTo>
                  <a:pt x="10650" y="48724"/>
                </a:lnTo>
                <a:close/>
                <a:moveTo>
                  <a:pt x="35151" y="48668"/>
                </a:moveTo>
                <a:lnTo>
                  <a:pt x="35095" y="48687"/>
                </a:lnTo>
                <a:lnTo>
                  <a:pt x="35002" y="48761"/>
                </a:lnTo>
                <a:lnTo>
                  <a:pt x="34909" y="48873"/>
                </a:lnTo>
                <a:lnTo>
                  <a:pt x="34834" y="49022"/>
                </a:lnTo>
                <a:lnTo>
                  <a:pt x="34667" y="49320"/>
                </a:lnTo>
                <a:lnTo>
                  <a:pt x="34555" y="49543"/>
                </a:lnTo>
                <a:lnTo>
                  <a:pt x="34462" y="49729"/>
                </a:lnTo>
                <a:lnTo>
                  <a:pt x="34443" y="49785"/>
                </a:lnTo>
                <a:lnTo>
                  <a:pt x="34443" y="49823"/>
                </a:lnTo>
                <a:lnTo>
                  <a:pt x="34462" y="49860"/>
                </a:lnTo>
                <a:lnTo>
                  <a:pt x="34481" y="49878"/>
                </a:lnTo>
                <a:lnTo>
                  <a:pt x="34555" y="49860"/>
                </a:lnTo>
                <a:lnTo>
                  <a:pt x="34667" y="49804"/>
                </a:lnTo>
                <a:lnTo>
                  <a:pt x="34779" y="49711"/>
                </a:lnTo>
                <a:lnTo>
                  <a:pt x="34872" y="49599"/>
                </a:lnTo>
                <a:lnTo>
                  <a:pt x="34965" y="49487"/>
                </a:lnTo>
                <a:lnTo>
                  <a:pt x="35021" y="49394"/>
                </a:lnTo>
                <a:lnTo>
                  <a:pt x="35058" y="49283"/>
                </a:lnTo>
                <a:lnTo>
                  <a:pt x="35132" y="49115"/>
                </a:lnTo>
                <a:lnTo>
                  <a:pt x="35170" y="49041"/>
                </a:lnTo>
                <a:lnTo>
                  <a:pt x="35225" y="49022"/>
                </a:lnTo>
                <a:lnTo>
                  <a:pt x="35300" y="49041"/>
                </a:lnTo>
                <a:lnTo>
                  <a:pt x="35393" y="49096"/>
                </a:lnTo>
                <a:lnTo>
                  <a:pt x="35486" y="49208"/>
                </a:lnTo>
                <a:lnTo>
                  <a:pt x="35616" y="49413"/>
                </a:lnTo>
                <a:lnTo>
                  <a:pt x="35765" y="49581"/>
                </a:lnTo>
                <a:lnTo>
                  <a:pt x="35821" y="49636"/>
                </a:lnTo>
                <a:lnTo>
                  <a:pt x="35840" y="49636"/>
                </a:lnTo>
                <a:lnTo>
                  <a:pt x="35821" y="49674"/>
                </a:lnTo>
                <a:lnTo>
                  <a:pt x="35803" y="49711"/>
                </a:lnTo>
                <a:lnTo>
                  <a:pt x="35821" y="49729"/>
                </a:lnTo>
                <a:lnTo>
                  <a:pt x="35821" y="49767"/>
                </a:lnTo>
                <a:lnTo>
                  <a:pt x="35877" y="49823"/>
                </a:lnTo>
                <a:lnTo>
                  <a:pt x="35951" y="49823"/>
                </a:lnTo>
                <a:lnTo>
                  <a:pt x="36007" y="49785"/>
                </a:lnTo>
                <a:lnTo>
                  <a:pt x="36026" y="49729"/>
                </a:lnTo>
                <a:lnTo>
                  <a:pt x="36045" y="49674"/>
                </a:lnTo>
                <a:lnTo>
                  <a:pt x="36026" y="49599"/>
                </a:lnTo>
                <a:lnTo>
                  <a:pt x="35970" y="49469"/>
                </a:lnTo>
                <a:lnTo>
                  <a:pt x="35914" y="49376"/>
                </a:lnTo>
                <a:lnTo>
                  <a:pt x="35784" y="49171"/>
                </a:lnTo>
                <a:lnTo>
                  <a:pt x="35616" y="48947"/>
                </a:lnTo>
                <a:lnTo>
                  <a:pt x="35523" y="48836"/>
                </a:lnTo>
                <a:lnTo>
                  <a:pt x="35412" y="48761"/>
                </a:lnTo>
                <a:lnTo>
                  <a:pt x="35318" y="48687"/>
                </a:lnTo>
                <a:lnTo>
                  <a:pt x="35207" y="48668"/>
                </a:lnTo>
                <a:close/>
                <a:moveTo>
                  <a:pt x="65833" y="48799"/>
                </a:moveTo>
                <a:lnTo>
                  <a:pt x="65796" y="48836"/>
                </a:lnTo>
                <a:lnTo>
                  <a:pt x="65778" y="48873"/>
                </a:lnTo>
                <a:lnTo>
                  <a:pt x="65759" y="48910"/>
                </a:lnTo>
                <a:lnTo>
                  <a:pt x="65759" y="48966"/>
                </a:lnTo>
                <a:lnTo>
                  <a:pt x="65815" y="49078"/>
                </a:lnTo>
                <a:lnTo>
                  <a:pt x="65871" y="49208"/>
                </a:lnTo>
                <a:lnTo>
                  <a:pt x="66057" y="49450"/>
                </a:lnTo>
                <a:lnTo>
                  <a:pt x="66169" y="49618"/>
                </a:lnTo>
                <a:lnTo>
                  <a:pt x="66280" y="49729"/>
                </a:lnTo>
                <a:lnTo>
                  <a:pt x="66355" y="49823"/>
                </a:lnTo>
                <a:lnTo>
                  <a:pt x="66429" y="49860"/>
                </a:lnTo>
                <a:lnTo>
                  <a:pt x="66504" y="49878"/>
                </a:lnTo>
                <a:lnTo>
                  <a:pt x="66578" y="49860"/>
                </a:lnTo>
                <a:lnTo>
                  <a:pt x="66671" y="49804"/>
                </a:lnTo>
                <a:lnTo>
                  <a:pt x="66876" y="49599"/>
                </a:lnTo>
                <a:lnTo>
                  <a:pt x="66969" y="49487"/>
                </a:lnTo>
                <a:lnTo>
                  <a:pt x="67062" y="49357"/>
                </a:lnTo>
                <a:lnTo>
                  <a:pt x="67155" y="49227"/>
                </a:lnTo>
                <a:lnTo>
                  <a:pt x="67211" y="49078"/>
                </a:lnTo>
                <a:lnTo>
                  <a:pt x="67230" y="48910"/>
                </a:lnTo>
                <a:lnTo>
                  <a:pt x="67230" y="48854"/>
                </a:lnTo>
                <a:lnTo>
                  <a:pt x="67211" y="48817"/>
                </a:lnTo>
                <a:lnTo>
                  <a:pt x="67193" y="48836"/>
                </a:lnTo>
                <a:lnTo>
                  <a:pt x="67155" y="48873"/>
                </a:lnTo>
                <a:lnTo>
                  <a:pt x="67006" y="49096"/>
                </a:lnTo>
                <a:lnTo>
                  <a:pt x="66857" y="49301"/>
                </a:lnTo>
                <a:lnTo>
                  <a:pt x="66690" y="49487"/>
                </a:lnTo>
                <a:lnTo>
                  <a:pt x="66485" y="49655"/>
                </a:lnTo>
                <a:lnTo>
                  <a:pt x="66392" y="49450"/>
                </a:lnTo>
                <a:lnTo>
                  <a:pt x="66206" y="49152"/>
                </a:lnTo>
                <a:lnTo>
                  <a:pt x="66113" y="49003"/>
                </a:lnTo>
                <a:lnTo>
                  <a:pt x="66001" y="48873"/>
                </a:lnTo>
                <a:lnTo>
                  <a:pt x="65908" y="48799"/>
                </a:lnTo>
                <a:close/>
                <a:moveTo>
                  <a:pt x="20685" y="48594"/>
                </a:moveTo>
                <a:lnTo>
                  <a:pt x="20629" y="48612"/>
                </a:lnTo>
                <a:lnTo>
                  <a:pt x="20536" y="48650"/>
                </a:lnTo>
                <a:lnTo>
                  <a:pt x="20350" y="48799"/>
                </a:lnTo>
                <a:lnTo>
                  <a:pt x="20145" y="48985"/>
                </a:lnTo>
                <a:lnTo>
                  <a:pt x="19940" y="49208"/>
                </a:lnTo>
                <a:lnTo>
                  <a:pt x="19791" y="49413"/>
                </a:lnTo>
                <a:lnTo>
                  <a:pt x="19679" y="49599"/>
                </a:lnTo>
                <a:lnTo>
                  <a:pt x="19661" y="49674"/>
                </a:lnTo>
                <a:lnTo>
                  <a:pt x="19661" y="49748"/>
                </a:lnTo>
                <a:lnTo>
                  <a:pt x="19679" y="49823"/>
                </a:lnTo>
                <a:lnTo>
                  <a:pt x="19717" y="49878"/>
                </a:lnTo>
                <a:lnTo>
                  <a:pt x="19754" y="49897"/>
                </a:lnTo>
                <a:lnTo>
                  <a:pt x="19810" y="49878"/>
                </a:lnTo>
                <a:lnTo>
                  <a:pt x="19847" y="49841"/>
                </a:lnTo>
                <a:lnTo>
                  <a:pt x="19903" y="49804"/>
                </a:lnTo>
                <a:lnTo>
                  <a:pt x="19996" y="49692"/>
                </a:lnTo>
                <a:lnTo>
                  <a:pt x="20294" y="49283"/>
                </a:lnTo>
                <a:lnTo>
                  <a:pt x="20461" y="49096"/>
                </a:lnTo>
                <a:lnTo>
                  <a:pt x="20629" y="48910"/>
                </a:lnTo>
                <a:lnTo>
                  <a:pt x="20759" y="49115"/>
                </a:lnTo>
                <a:lnTo>
                  <a:pt x="20964" y="49469"/>
                </a:lnTo>
                <a:lnTo>
                  <a:pt x="21076" y="49655"/>
                </a:lnTo>
                <a:lnTo>
                  <a:pt x="21169" y="49785"/>
                </a:lnTo>
                <a:lnTo>
                  <a:pt x="21262" y="49860"/>
                </a:lnTo>
                <a:lnTo>
                  <a:pt x="21299" y="49860"/>
                </a:lnTo>
                <a:lnTo>
                  <a:pt x="21318" y="49841"/>
                </a:lnTo>
                <a:lnTo>
                  <a:pt x="21355" y="49804"/>
                </a:lnTo>
                <a:lnTo>
                  <a:pt x="21355" y="49748"/>
                </a:lnTo>
                <a:lnTo>
                  <a:pt x="21318" y="49599"/>
                </a:lnTo>
                <a:lnTo>
                  <a:pt x="21243" y="49432"/>
                </a:lnTo>
                <a:lnTo>
                  <a:pt x="21150" y="49227"/>
                </a:lnTo>
                <a:lnTo>
                  <a:pt x="20945" y="48873"/>
                </a:lnTo>
                <a:lnTo>
                  <a:pt x="20796" y="48631"/>
                </a:lnTo>
                <a:lnTo>
                  <a:pt x="20759" y="48594"/>
                </a:lnTo>
                <a:close/>
                <a:moveTo>
                  <a:pt x="42673" y="48799"/>
                </a:moveTo>
                <a:lnTo>
                  <a:pt x="42617" y="48817"/>
                </a:lnTo>
                <a:lnTo>
                  <a:pt x="42486" y="48873"/>
                </a:lnTo>
                <a:lnTo>
                  <a:pt x="42356" y="48985"/>
                </a:lnTo>
                <a:lnTo>
                  <a:pt x="42226" y="49134"/>
                </a:lnTo>
                <a:lnTo>
                  <a:pt x="42095" y="49283"/>
                </a:lnTo>
                <a:lnTo>
                  <a:pt x="42002" y="49432"/>
                </a:lnTo>
                <a:lnTo>
                  <a:pt x="41928" y="49581"/>
                </a:lnTo>
                <a:lnTo>
                  <a:pt x="41891" y="49674"/>
                </a:lnTo>
                <a:lnTo>
                  <a:pt x="41872" y="49785"/>
                </a:lnTo>
                <a:lnTo>
                  <a:pt x="41872" y="49860"/>
                </a:lnTo>
                <a:lnTo>
                  <a:pt x="41891" y="49897"/>
                </a:lnTo>
                <a:lnTo>
                  <a:pt x="41928" y="49897"/>
                </a:lnTo>
                <a:lnTo>
                  <a:pt x="41965" y="49878"/>
                </a:lnTo>
                <a:lnTo>
                  <a:pt x="42021" y="49841"/>
                </a:lnTo>
                <a:lnTo>
                  <a:pt x="42133" y="49729"/>
                </a:lnTo>
                <a:lnTo>
                  <a:pt x="42393" y="49394"/>
                </a:lnTo>
                <a:lnTo>
                  <a:pt x="42505" y="49283"/>
                </a:lnTo>
                <a:lnTo>
                  <a:pt x="42561" y="49208"/>
                </a:lnTo>
                <a:lnTo>
                  <a:pt x="42635" y="49171"/>
                </a:lnTo>
                <a:lnTo>
                  <a:pt x="42766" y="49171"/>
                </a:lnTo>
                <a:lnTo>
                  <a:pt x="42803" y="49190"/>
                </a:lnTo>
                <a:lnTo>
                  <a:pt x="42859" y="49245"/>
                </a:lnTo>
                <a:lnTo>
                  <a:pt x="42896" y="49283"/>
                </a:lnTo>
                <a:lnTo>
                  <a:pt x="42970" y="49413"/>
                </a:lnTo>
                <a:lnTo>
                  <a:pt x="43045" y="49543"/>
                </a:lnTo>
                <a:lnTo>
                  <a:pt x="43119" y="49655"/>
                </a:lnTo>
                <a:lnTo>
                  <a:pt x="43157" y="49711"/>
                </a:lnTo>
                <a:lnTo>
                  <a:pt x="43194" y="49729"/>
                </a:lnTo>
                <a:lnTo>
                  <a:pt x="43250" y="49748"/>
                </a:lnTo>
                <a:lnTo>
                  <a:pt x="43287" y="49729"/>
                </a:lnTo>
                <a:lnTo>
                  <a:pt x="43324" y="49711"/>
                </a:lnTo>
                <a:lnTo>
                  <a:pt x="43343" y="49674"/>
                </a:lnTo>
                <a:lnTo>
                  <a:pt x="43343" y="49618"/>
                </a:lnTo>
                <a:lnTo>
                  <a:pt x="43324" y="49562"/>
                </a:lnTo>
                <a:lnTo>
                  <a:pt x="43250" y="49413"/>
                </a:lnTo>
                <a:lnTo>
                  <a:pt x="43157" y="49245"/>
                </a:lnTo>
                <a:lnTo>
                  <a:pt x="43045" y="49078"/>
                </a:lnTo>
                <a:lnTo>
                  <a:pt x="42915" y="48947"/>
                </a:lnTo>
                <a:lnTo>
                  <a:pt x="42803" y="48836"/>
                </a:lnTo>
                <a:lnTo>
                  <a:pt x="42766" y="48817"/>
                </a:lnTo>
                <a:lnTo>
                  <a:pt x="42710" y="48799"/>
                </a:lnTo>
                <a:close/>
                <a:moveTo>
                  <a:pt x="51032" y="48575"/>
                </a:moveTo>
                <a:lnTo>
                  <a:pt x="50976" y="48612"/>
                </a:lnTo>
                <a:lnTo>
                  <a:pt x="50958" y="48650"/>
                </a:lnTo>
                <a:lnTo>
                  <a:pt x="50958" y="48705"/>
                </a:lnTo>
                <a:lnTo>
                  <a:pt x="50958" y="48761"/>
                </a:lnTo>
                <a:lnTo>
                  <a:pt x="51013" y="48873"/>
                </a:lnTo>
                <a:lnTo>
                  <a:pt x="51088" y="49003"/>
                </a:lnTo>
                <a:lnTo>
                  <a:pt x="51274" y="49245"/>
                </a:lnTo>
                <a:lnTo>
                  <a:pt x="51404" y="49413"/>
                </a:lnTo>
                <a:lnTo>
                  <a:pt x="51591" y="49692"/>
                </a:lnTo>
                <a:lnTo>
                  <a:pt x="51665" y="49785"/>
                </a:lnTo>
                <a:lnTo>
                  <a:pt x="51758" y="49860"/>
                </a:lnTo>
                <a:lnTo>
                  <a:pt x="51795" y="49878"/>
                </a:lnTo>
                <a:lnTo>
                  <a:pt x="51833" y="49897"/>
                </a:lnTo>
                <a:lnTo>
                  <a:pt x="51889" y="49897"/>
                </a:lnTo>
                <a:lnTo>
                  <a:pt x="51926" y="49878"/>
                </a:lnTo>
                <a:lnTo>
                  <a:pt x="52037" y="49804"/>
                </a:lnTo>
                <a:lnTo>
                  <a:pt x="52168" y="49655"/>
                </a:lnTo>
                <a:lnTo>
                  <a:pt x="52373" y="49394"/>
                </a:lnTo>
                <a:lnTo>
                  <a:pt x="52466" y="49245"/>
                </a:lnTo>
                <a:lnTo>
                  <a:pt x="52540" y="49096"/>
                </a:lnTo>
                <a:lnTo>
                  <a:pt x="52559" y="49022"/>
                </a:lnTo>
                <a:lnTo>
                  <a:pt x="52577" y="48854"/>
                </a:lnTo>
                <a:lnTo>
                  <a:pt x="52596" y="48761"/>
                </a:lnTo>
                <a:lnTo>
                  <a:pt x="52596" y="48724"/>
                </a:lnTo>
                <a:lnTo>
                  <a:pt x="52577" y="48705"/>
                </a:lnTo>
                <a:lnTo>
                  <a:pt x="52559" y="48705"/>
                </a:lnTo>
                <a:lnTo>
                  <a:pt x="52522" y="48724"/>
                </a:lnTo>
                <a:lnTo>
                  <a:pt x="52354" y="48947"/>
                </a:lnTo>
                <a:lnTo>
                  <a:pt x="52205" y="49152"/>
                </a:lnTo>
                <a:lnTo>
                  <a:pt x="52037" y="49376"/>
                </a:lnTo>
                <a:lnTo>
                  <a:pt x="51851" y="49581"/>
                </a:lnTo>
                <a:lnTo>
                  <a:pt x="51721" y="49357"/>
                </a:lnTo>
                <a:lnTo>
                  <a:pt x="51479" y="49003"/>
                </a:lnTo>
                <a:lnTo>
                  <a:pt x="51349" y="48817"/>
                </a:lnTo>
                <a:lnTo>
                  <a:pt x="51218" y="48687"/>
                </a:lnTo>
                <a:lnTo>
                  <a:pt x="51107" y="48594"/>
                </a:lnTo>
                <a:lnTo>
                  <a:pt x="51069" y="48575"/>
                </a:lnTo>
                <a:close/>
                <a:moveTo>
                  <a:pt x="53788" y="48538"/>
                </a:moveTo>
                <a:lnTo>
                  <a:pt x="53732" y="48557"/>
                </a:lnTo>
                <a:lnTo>
                  <a:pt x="53676" y="48594"/>
                </a:lnTo>
                <a:lnTo>
                  <a:pt x="53601" y="48650"/>
                </a:lnTo>
                <a:lnTo>
                  <a:pt x="53434" y="48817"/>
                </a:lnTo>
                <a:lnTo>
                  <a:pt x="53266" y="49022"/>
                </a:lnTo>
                <a:lnTo>
                  <a:pt x="53099" y="49245"/>
                </a:lnTo>
                <a:lnTo>
                  <a:pt x="52950" y="49450"/>
                </a:lnTo>
                <a:lnTo>
                  <a:pt x="52857" y="49636"/>
                </a:lnTo>
                <a:lnTo>
                  <a:pt x="52838" y="49711"/>
                </a:lnTo>
                <a:lnTo>
                  <a:pt x="52838" y="49767"/>
                </a:lnTo>
                <a:lnTo>
                  <a:pt x="52875" y="49860"/>
                </a:lnTo>
                <a:lnTo>
                  <a:pt x="52913" y="49897"/>
                </a:lnTo>
                <a:lnTo>
                  <a:pt x="52950" y="49897"/>
                </a:lnTo>
                <a:lnTo>
                  <a:pt x="53006" y="49878"/>
                </a:lnTo>
                <a:lnTo>
                  <a:pt x="53117" y="49785"/>
                </a:lnTo>
                <a:lnTo>
                  <a:pt x="53210" y="49674"/>
                </a:lnTo>
                <a:lnTo>
                  <a:pt x="53359" y="49487"/>
                </a:lnTo>
                <a:lnTo>
                  <a:pt x="53490" y="49283"/>
                </a:lnTo>
                <a:lnTo>
                  <a:pt x="53732" y="48873"/>
                </a:lnTo>
                <a:lnTo>
                  <a:pt x="53862" y="49078"/>
                </a:lnTo>
                <a:lnTo>
                  <a:pt x="54067" y="49413"/>
                </a:lnTo>
                <a:lnTo>
                  <a:pt x="54253" y="49711"/>
                </a:lnTo>
                <a:lnTo>
                  <a:pt x="54346" y="49804"/>
                </a:lnTo>
                <a:lnTo>
                  <a:pt x="54365" y="49823"/>
                </a:lnTo>
                <a:lnTo>
                  <a:pt x="54383" y="49823"/>
                </a:lnTo>
                <a:lnTo>
                  <a:pt x="54439" y="49785"/>
                </a:lnTo>
                <a:lnTo>
                  <a:pt x="54458" y="49729"/>
                </a:lnTo>
                <a:lnTo>
                  <a:pt x="54458" y="49655"/>
                </a:lnTo>
                <a:lnTo>
                  <a:pt x="54439" y="49581"/>
                </a:lnTo>
                <a:lnTo>
                  <a:pt x="54365" y="49394"/>
                </a:lnTo>
                <a:lnTo>
                  <a:pt x="54253" y="49171"/>
                </a:lnTo>
                <a:lnTo>
                  <a:pt x="54123" y="48966"/>
                </a:lnTo>
                <a:lnTo>
                  <a:pt x="53992" y="48780"/>
                </a:lnTo>
                <a:lnTo>
                  <a:pt x="53825" y="48557"/>
                </a:lnTo>
                <a:lnTo>
                  <a:pt x="53788" y="48538"/>
                </a:lnTo>
                <a:close/>
                <a:moveTo>
                  <a:pt x="28970" y="48538"/>
                </a:moveTo>
                <a:lnTo>
                  <a:pt x="28951" y="48575"/>
                </a:lnTo>
                <a:lnTo>
                  <a:pt x="28951" y="48631"/>
                </a:lnTo>
                <a:lnTo>
                  <a:pt x="28951" y="48724"/>
                </a:lnTo>
                <a:lnTo>
                  <a:pt x="28970" y="48817"/>
                </a:lnTo>
                <a:lnTo>
                  <a:pt x="29007" y="48910"/>
                </a:lnTo>
                <a:lnTo>
                  <a:pt x="29100" y="49078"/>
                </a:lnTo>
                <a:lnTo>
                  <a:pt x="29230" y="49264"/>
                </a:lnTo>
                <a:lnTo>
                  <a:pt x="29342" y="49413"/>
                </a:lnTo>
                <a:lnTo>
                  <a:pt x="29454" y="49636"/>
                </a:lnTo>
                <a:lnTo>
                  <a:pt x="29510" y="49748"/>
                </a:lnTo>
                <a:lnTo>
                  <a:pt x="29584" y="49841"/>
                </a:lnTo>
                <a:lnTo>
                  <a:pt x="29659" y="49897"/>
                </a:lnTo>
                <a:lnTo>
                  <a:pt x="29696" y="49916"/>
                </a:lnTo>
                <a:lnTo>
                  <a:pt x="29808" y="49916"/>
                </a:lnTo>
                <a:lnTo>
                  <a:pt x="29845" y="49897"/>
                </a:lnTo>
                <a:lnTo>
                  <a:pt x="29901" y="49860"/>
                </a:lnTo>
                <a:lnTo>
                  <a:pt x="29975" y="49823"/>
                </a:lnTo>
                <a:lnTo>
                  <a:pt x="30068" y="49711"/>
                </a:lnTo>
                <a:lnTo>
                  <a:pt x="30143" y="49562"/>
                </a:lnTo>
                <a:lnTo>
                  <a:pt x="30292" y="49283"/>
                </a:lnTo>
                <a:lnTo>
                  <a:pt x="30403" y="49096"/>
                </a:lnTo>
                <a:lnTo>
                  <a:pt x="30441" y="48985"/>
                </a:lnTo>
                <a:lnTo>
                  <a:pt x="30459" y="48892"/>
                </a:lnTo>
                <a:lnTo>
                  <a:pt x="30459" y="48761"/>
                </a:lnTo>
                <a:lnTo>
                  <a:pt x="30459" y="48724"/>
                </a:lnTo>
                <a:lnTo>
                  <a:pt x="30441" y="48705"/>
                </a:lnTo>
                <a:lnTo>
                  <a:pt x="30422" y="48705"/>
                </a:lnTo>
                <a:lnTo>
                  <a:pt x="30385" y="48743"/>
                </a:lnTo>
                <a:lnTo>
                  <a:pt x="30254" y="48947"/>
                </a:lnTo>
                <a:lnTo>
                  <a:pt x="30105" y="49245"/>
                </a:lnTo>
                <a:lnTo>
                  <a:pt x="29919" y="49525"/>
                </a:lnTo>
                <a:lnTo>
                  <a:pt x="29845" y="49618"/>
                </a:lnTo>
                <a:lnTo>
                  <a:pt x="29770" y="49674"/>
                </a:lnTo>
                <a:lnTo>
                  <a:pt x="29752" y="49655"/>
                </a:lnTo>
                <a:lnTo>
                  <a:pt x="29733" y="49636"/>
                </a:lnTo>
                <a:lnTo>
                  <a:pt x="29659" y="49525"/>
                </a:lnTo>
                <a:lnTo>
                  <a:pt x="29472" y="49190"/>
                </a:lnTo>
                <a:lnTo>
                  <a:pt x="29286" y="48854"/>
                </a:lnTo>
                <a:lnTo>
                  <a:pt x="29175" y="48668"/>
                </a:lnTo>
                <a:lnTo>
                  <a:pt x="29081" y="48575"/>
                </a:lnTo>
                <a:lnTo>
                  <a:pt x="29026" y="48538"/>
                </a:lnTo>
                <a:close/>
                <a:moveTo>
                  <a:pt x="31465" y="48519"/>
                </a:moveTo>
                <a:lnTo>
                  <a:pt x="31427" y="48538"/>
                </a:lnTo>
                <a:lnTo>
                  <a:pt x="31371" y="48594"/>
                </a:lnTo>
                <a:lnTo>
                  <a:pt x="31316" y="48687"/>
                </a:lnTo>
                <a:lnTo>
                  <a:pt x="31241" y="48910"/>
                </a:lnTo>
                <a:lnTo>
                  <a:pt x="31185" y="49041"/>
                </a:lnTo>
                <a:lnTo>
                  <a:pt x="31092" y="49208"/>
                </a:lnTo>
                <a:lnTo>
                  <a:pt x="30943" y="49413"/>
                </a:lnTo>
                <a:lnTo>
                  <a:pt x="30813" y="49636"/>
                </a:lnTo>
                <a:lnTo>
                  <a:pt x="30776" y="49729"/>
                </a:lnTo>
                <a:lnTo>
                  <a:pt x="30757" y="49804"/>
                </a:lnTo>
                <a:lnTo>
                  <a:pt x="30776" y="49878"/>
                </a:lnTo>
                <a:lnTo>
                  <a:pt x="30813" y="49916"/>
                </a:lnTo>
                <a:lnTo>
                  <a:pt x="30850" y="49916"/>
                </a:lnTo>
                <a:lnTo>
                  <a:pt x="30906" y="49878"/>
                </a:lnTo>
                <a:lnTo>
                  <a:pt x="30962" y="49841"/>
                </a:lnTo>
                <a:lnTo>
                  <a:pt x="31036" y="49767"/>
                </a:lnTo>
                <a:lnTo>
                  <a:pt x="31167" y="49581"/>
                </a:lnTo>
                <a:lnTo>
                  <a:pt x="31297" y="49376"/>
                </a:lnTo>
                <a:lnTo>
                  <a:pt x="31409" y="49171"/>
                </a:lnTo>
                <a:lnTo>
                  <a:pt x="31539" y="48910"/>
                </a:lnTo>
                <a:lnTo>
                  <a:pt x="31762" y="49171"/>
                </a:lnTo>
                <a:lnTo>
                  <a:pt x="31967" y="49432"/>
                </a:lnTo>
                <a:lnTo>
                  <a:pt x="32153" y="49674"/>
                </a:lnTo>
                <a:lnTo>
                  <a:pt x="32265" y="49804"/>
                </a:lnTo>
                <a:lnTo>
                  <a:pt x="32302" y="49823"/>
                </a:lnTo>
                <a:lnTo>
                  <a:pt x="32321" y="49823"/>
                </a:lnTo>
                <a:lnTo>
                  <a:pt x="32321" y="49748"/>
                </a:lnTo>
                <a:lnTo>
                  <a:pt x="32321" y="49655"/>
                </a:lnTo>
                <a:lnTo>
                  <a:pt x="32284" y="49469"/>
                </a:lnTo>
                <a:lnTo>
                  <a:pt x="32191" y="49301"/>
                </a:lnTo>
                <a:lnTo>
                  <a:pt x="32098" y="49134"/>
                </a:lnTo>
                <a:lnTo>
                  <a:pt x="31967" y="48966"/>
                </a:lnTo>
                <a:lnTo>
                  <a:pt x="31837" y="48817"/>
                </a:lnTo>
                <a:lnTo>
                  <a:pt x="31576" y="48557"/>
                </a:lnTo>
                <a:lnTo>
                  <a:pt x="31539" y="48538"/>
                </a:lnTo>
                <a:lnTo>
                  <a:pt x="31502" y="48519"/>
                </a:lnTo>
                <a:close/>
                <a:moveTo>
                  <a:pt x="15788" y="48482"/>
                </a:moveTo>
                <a:lnTo>
                  <a:pt x="15732" y="48538"/>
                </a:lnTo>
                <a:lnTo>
                  <a:pt x="15397" y="49134"/>
                </a:lnTo>
                <a:lnTo>
                  <a:pt x="15192" y="49432"/>
                </a:lnTo>
                <a:lnTo>
                  <a:pt x="14988" y="49692"/>
                </a:lnTo>
                <a:lnTo>
                  <a:pt x="14522" y="49152"/>
                </a:lnTo>
                <a:lnTo>
                  <a:pt x="14224" y="48854"/>
                </a:lnTo>
                <a:lnTo>
                  <a:pt x="14131" y="48743"/>
                </a:lnTo>
                <a:lnTo>
                  <a:pt x="14094" y="48724"/>
                </a:lnTo>
                <a:lnTo>
                  <a:pt x="14075" y="48724"/>
                </a:lnTo>
                <a:lnTo>
                  <a:pt x="14057" y="48761"/>
                </a:lnTo>
                <a:lnTo>
                  <a:pt x="14038" y="48799"/>
                </a:lnTo>
                <a:lnTo>
                  <a:pt x="14057" y="48854"/>
                </a:lnTo>
                <a:lnTo>
                  <a:pt x="14075" y="48929"/>
                </a:lnTo>
                <a:lnTo>
                  <a:pt x="14150" y="49059"/>
                </a:lnTo>
                <a:lnTo>
                  <a:pt x="14261" y="49208"/>
                </a:lnTo>
                <a:lnTo>
                  <a:pt x="14503" y="49487"/>
                </a:lnTo>
                <a:lnTo>
                  <a:pt x="14671" y="49655"/>
                </a:lnTo>
                <a:lnTo>
                  <a:pt x="14764" y="49767"/>
                </a:lnTo>
                <a:lnTo>
                  <a:pt x="14839" y="49860"/>
                </a:lnTo>
                <a:lnTo>
                  <a:pt x="14894" y="49897"/>
                </a:lnTo>
                <a:lnTo>
                  <a:pt x="14932" y="49916"/>
                </a:lnTo>
                <a:lnTo>
                  <a:pt x="14988" y="49934"/>
                </a:lnTo>
                <a:lnTo>
                  <a:pt x="15062" y="49916"/>
                </a:lnTo>
                <a:lnTo>
                  <a:pt x="15118" y="49897"/>
                </a:lnTo>
                <a:lnTo>
                  <a:pt x="15174" y="49841"/>
                </a:lnTo>
                <a:lnTo>
                  <a:pt x="15304" y="49692"/>
                </a:lnTo>
                <a:lnTo>
                  <a:pt x="15509" y="49394"/>
                </a:lnTo>
                <a:lnTo>
                  <a:pt x="15714" y="49096"/>
                </a:lnTo>
                <a:lnTo>
                  <a:pt x="15807" y="48947"/>
                </a:lnTo>
                <a:lnTo>
                  <a:pt x="15863" y="48780"/>
                </a:lnTo>
                <a:lnTo>
                  <a:pt x="15863" y="48705"/>
                </a:lnTo>
                <a:lnTo>
                  <a:pt x="15863" y="48557"/>
                </a:lnTo>
                <a:lnTo>
                  <a:pt x="15844" y="48501"/>
                </a:lnTo>
                <a:lnTo>
                  <a:pt x="15825" y="48482"/>
                </a:lnTo>
                <a:close/>
                <a:moveTo>
                  <a:pt x="76688" y="48519"/>
                </a:moveTo>
                <a:lnTo>
                  <a:pt x="76669" y="48557"/>
                </a:lnTo>
                <a:lnTo>
                  <a:pt x="76651" y="48594"/>
                </a:lnTo>
                <a:lnTo>
                  <a:pt x="76688" y="48724"/>
                </a:lnTo>
                <a:lnTo>
                  <a:pt x="76762" y="48892"/>
                </a:lnTo>
                <a:lnTo>
                  <a:pt x="76948" y="49245"/>
                </a:lnTo>
                <a:lnTo>
                  <a:pt x="77079" y="49469"/>
                </a:lnTo>
                <a:lnTo>
                  <a:pt x="77284" y="49729"/>
                </a:lnTo>
                <a:lnTo>
                  <a:pt x="77395" y="49860"/>
                </a:lnTo>
                <a:lnTo>
                  <a:pt x="77470" y="49916"/>
                </a:lnTo>
                <a:lnTo>
                  <a:pt x="77526" y="49934"/>
                </a:lnTo>
                <a:lnTo>
                  <a:pt x="77581" y="49934"/>
                </a:lnTo>
                <a:lnTo>
                  <a:pt x="77637" y="49897"/>
                </a:lnTo>
                <a:lnTo>
                  <a:pt x="77749" y="49823"/>
                </a:lnTo>
                <a:lnTo>
                  <a:pt x="77935" y="49599"/>
                </a:lnTo>
                <a:lnTo>
                  <a:pt x="78159" y="49320"/>
                </a:lnTo>
                <a:lnTo>
                  <a:pt x="78363" y="49041"/>
                </a:lnTo>
                <a:lnTo>
                  <a:pt x="78401" y="48966"/>
                </a:lnTo>
                <a:lnTo>
                  <a:pt x="78457" y="48817"/>
                </a:lnTo>
                <a:lnTo>
                  <a:pt x="78457" y="48761"/>
                </a:lnTo>
                <a:lnTo>
                  <a:pt x="78475" y="48724"/>
                </a:lnTo>
                <a:lnTo>
                  <a:pt x="78457" y="48705"/>
                </a:lnTo>
                <a:lnTo>
                  <a:pt x="78401" y="48743"/>
                </a:lnTo>
                <a:lnTo>
                  <a:pt x="78196" y="48985"/>
                </a:lnTo>
                <a:lnTo>
                  <a:pt x="77972" y="49208"/>
                </a:lnTo>
                <a:lnTo>
                  <a:pt x="77563" y="49692"/>
                </a:lnTo>
                <a:lnTo>
                  <a:pt x="77339" y="49432"/>
                </a:lnTo>
                <a:lnTo>
                  <a:pt x="77153" y="49134"/>
                </a:lnTo>
                <a:lnTo>
                  <a:pt x="77079" y="49003"/>
                </a:lnTo>
                <a:lnTo>
                  <a:pt x="76986" y="48817"/>
                </a:lnTo>
                <a:lnTo>
                  <a:pt x="76893" y="48650"/>
                </a:lnTo>
                <a:lnTo>
                  <a:pt x="76837" y="48594"/>
                </a:lnTo>
                <a:lnTo>
                  <a:pt x="76800" y="48538"/>
                </a:lnTo>
                <a:lnTo>
                  <a:pt x="76725" y="48519"/>
                </a:lnTo>
                <a:close/>
                <a:moveTo>
                  <a:pt x="9626" y="48575"/>
                </a:moveTo>
                <a:lnTo>
                  <a:pt x="9570" y="48594"/>
                </a:lnTo>
                <a:lnTo>
                  <a:pt x="9514" y="48631"/>
                </a:lnTo>
                <a:lnTo>
                  <a:pt x="9384" y="48743"/>
                </a:lnTo>
                <a:lnTo>
                  <a:pt x="9235" y="48892"/>
                </a:lnTo>
                <a:lnTo>
                  <a:pt x="9086" y="49059"/>
                </a:lnTo>
                <a:lnTo>
                  <a:pt x="8955" y="49245"/>
                </a:lnTo>
                <a:lnTo>
                  <a:pt x="8862" y="49394"/>
                </a:lnTo>
                <a:lnTo>
                  <a:pt x="8806" y="49487"/>
                </a:lnTo>
                <a:lnTo>
                  <a:pt x="8769" y="49599"/>
                </a:lnTo>
                <a:lnTo>
                  <a:pt x="8750" y="49655"/>
                </a:lnTo>
                <a:lnTo>
                  <a:pt x="8750" y="49674"/>
                </a:lnTo>
                <a:lnTo>
                  <a:pt x="8788" y="49674"/>
                </a:lnTo>
                <a:lnTo>
                  <a:pt x="8881" y="49636"/>
                </a:lnTo>
                <a:lnTo>
                  <a:pt x="8974" y="49581"/>
                </a:lnTo>
                <a:lnTo>
                  <a:pt x="9067" y="49487"/>
                </a:lnTo>
                <a:lnTo>
                  <a:pt x="9253" y="49283"/>
                </a:lnTo>
                <a:lnTo>
                  <a:pt x="9551" y="48854"/>
                </a:lnTo>
                <a:lnTo>
                  <a:pt x="9626" y="49115"/>
                </a:lnTo>
                <a:lnTo>
                  <a:pt x="9793" y="49525"/>
                </a:lnTo>
                <a:lnTo>
                  <a:pt x="9868" y="49729"/>
                </a:lnTo>
                <a:lnTo>
                  <a:pt x="9961" y="49878"/>
                </a:lnTo>
                <a:lnTo>
                  <a:pt x="9998" y="49934"/>
                </a:lnTo>
                <a:lnTo>
                  <a:pt x="10054" y="49971"/>
                </a:lnTo>
                <a:lnTo>
                  <a:pt x="10128" y="49971"/>
                </a:lnTo>
                <a:lnTo>
                  <a:pt x="10147" y="49934"/>
                </a:lnTo>
                <a:lnTo>
                  <a:pt x="10165" y="49878"/>
                </a:lnTo>
                <a:lnTo>
                  <a:pt x="10128" y="49729"/>
                </a:lnTo>
                <a:lnTo>
                  <a:pt x="10072" y="49543"/>
                </a:lnTo>
                <a:lnTo>
                  <a:pt x="9998" y="49320"/>
                </a:lnTo>
                <a:lnTo>
                  <a:pt x="9812" y="48892"/>
                </a:lnTo>
                <a:lnTo>
                  <a:pt x="9681" y="48612"/>
                </a:lnTo>
                <a:lnTo>
                  <a:pt x="9663" y="48575"/>
                </a:lnTo>
                <a:close/>
                <a:moveTo>
                  <a:pt x="12865" y="48631"/>
                </a:moveTo>
                <a:lnTo>
                  <a:pt x="12828" y="48650"/>
                </a:lnTo>
                <a:lnTo>
                  <a:pt x="12772" y="48705"/>
                </a:lnTo>
                <a:lnTo>
                  <a:pt x="12716" y="48780"/>
                </a:lnTo>
                <a:lnTo>
                  <a:pt x="12642" y="48910"/>
                </a:lnTo>
                <a:lnTo>
                  <a:pt x="12474" y="49301"/>
                </a:lnTo>
                <a:lnTo>
                  <a:pt x="12400" y="49487"/>
                </a:lnTo>
                <a:lnTo>
                  <a:pt x="12362" y="49674"/>
                </a:lnTo>
                <a:lnTo>
                  <a:pt x="12344" y="49785"/>
                </a:lnTo>
                <a:lnTo>
                  <a:pt x="12362" y="49841"/>
                </a:lnTo>
                <a:lnTo>
                  <a:pt x="12418" y="49841"/>
                </a:lnTo>
                <a:lnTo>
                  <a:pt x="12437" y="49823"/>
                </a:lnTo>
                <a:lnTo>
                  <a:pt x="12511" y="49729"/>
                </a:lnTo>
                <a:lnTo>
                  <a:pt x="12660" y="49432"/>
                </a:lnTo>
                <a:lnTo>
                  <a:pt x="12902" y="48947"/>
                </a:lnTo>
                <a:lnTo>
                  <a:pt x="13033" y="49208"/>
                </a:lnTo>
                <a:lnTo>
                  <a:pt x="13219" y="49525"/>
                </a:lnTo>
                <a:lnTo>
                  <a:pt x="13331" y="49674"/>
                </a:lnTo>
                <a:lnTo>
                  <a:pt x="13442" y="49804"/>
                </a:lnTo>
                <a:lnTo>
                  <a:pt x="13573" y="49897"/>
                </a:lnTo>
                <a:lnTo>
                  <a:pt x="13703" y="49953"/>
                </a:lnTo>
                <a:lnTo>
                  <a:pt x="13777" y="49971"/>
                </a:lnTo>
                <a:lnTo>
                  <a:pt x="13833" y="49971"/>
                </a:lnTo>
                <a:lnTo>
                  <a:pt x="13870" y="49953"/>
                </a:lnTo>
                <a:lnTo>
                  <a:pt x="13870" y="49934"/>
                </a:lnTo>
                <a:lnTo>
                  <a:pt x="13870" y="49897"/>
                </a:lnTo>
                <a:lnTo>
                  <a:pt x="13852" y="49841"/>
                </a:lnTo>
                <a:lnTo>
                  <a:pt x="13777" y="49729"/>
                </a:lnTo>
                <a:lnTo>
                  <a:pt x="13554" y="49469"/>
                </a:lnTo>
                <a:lnTo>
                  <a:pt x="13405" y="49283"/>
                </a:lnTo>
                <a:lnTo>
                  <a:pt x="13331" y="49171"/>
                </a:lnTo>
                <a:lnTo>
                  <a:pt x="13275" y="49041"/>
                </a:lnTo>
                <a:lnTo>
                  <a:pt x="13126" y="48780"/>
                </a:lnTo>
                <a:lnTo>
                  <a:pt x="13051" y="48687"/>
                </a:lnTo>
                <a:lnTo>
                  <a:pt x="13014" y="48650"/>
                </a:lnTo>
                <a:lnTo>
                  <a:pt x="12958" y="48631"/>
                </a:lnTo>
                <a:close/>
                <a:moveTo>
                  <a:pt x="71810" y="48631"/>
                </a:moveTo>
                <a:lnTo>
                  <a:pt x="71754" y="48650"/>
                </a:lnTo>
                <a:lnTo>
                  <a:pt x="71717" y="48687"/>
                </a:lnTo>
                <a:lnTo>
                  <a:pt x="71680" y="48761"/>
                </a:lnTo>
                <a:lnTo>
                  <a:pt x="71642" y="48929"/>
                </a:lnTo>
                <a:lnTo>
                  <a:pt x="71624" y="49041"/>
                </a:lnTo>
                <a:lnTo>
                  <a:pt x="71549" y="49171"/>
                </a:lnTo>
                <a:lnTo>
                  <a:pt x="71456" y="49357"/>
                </a:lnTo>
                <a:lnTo>
                  <a:pt x="71363" y="49543"/>
                </a:lnTo>
                <a:lnTo>
                  <a:pt x="71344" y="49618"/>
                </a:lnTo>
                <a:lnTo>
                  <a:pt x="71344" y="49674"/>
                </a:lnTo>
                <a:lnTo>
                  <a:pt x="71382" y="49748"/>
                </a:lnTo>
                <a:lnTo>
                  <a:pt x="71400" y="49785"/>
                </a:lnTo>
                <a:lnTo>
                  <a:pt x="71493" y="49785"/>
                </a:lnTo>
                <a:lnTo>
                  <a:pt x="71531" y="49748"/>
                </a:lnTo>
                <a:lnTo>
                  <a:pt x="71568" y="49692"/>
                </a:lnTo>
                <a:lnTo>
                  <a:pt x="71661" y="49562"/>
                </a:lnTo>
                <a:lnTo>
                  <a:pt x="71754" y="49394"/>
                </a:lnTo>
                <a:lnTo>
                  <a:pt x="71828" y="49227"/>
                </a:lnTo>
                <a:lnTo>
                  <a:pt x="71903" y="49003"/>
                </a:lnTo>
                <a:lnTo>
                  <a:pt x="72052" y="49152"/>
                </a:lnTo>
                <a:lnTo>
                  <a:pt x="72182" y="49301"/>
                </a:lnTo>
                <a:lnTo>
                  <a:pt x="72313" y="49469"/>
                </a:lnTo>
                <a:lnTo>
                  <a:pt x="72424" y="49636"/>
                </a:lnTo>
                <a:lnTo>
                  <a:pt x="72480" y="49748"/>
                </a:lnTo>
                <a:lnTo>
                  <a:pt x="72573" y="49897"/>
                </a:lnTo>
                <a:lnTo>
                  <a:pt x="72629" y="49953"/>
                </a:lnTo>
                <a:lnTo>
                  <a:pt x="72666" y="49971"/>
                </a:lnTo>
                <a:lnTo>
                  <a:pt x="72685" y="49971"/>
                </a:lnTo>
                <a:lnTo>
                  <a:pt x="72704" y="49953"/>
                </a:lnTo>
                <a:lnTo>
                  <a:pt x="72741" y="49860"/>
                </a:lnTo>
                <a:lnTo>
                  <a:pt x="72741" y="49785"/>
                </a:lnTo>
                <a:lnTo>
                  <a:pt x="72741" y="49692"/>
                </a:lnTo>
                <a:lnTo>
                  <a:pt x="72722" y="49618"/>
                </a:lnTo>
                <a:lnTo>
                  <a:pt x="72685" y="49525"/>
                </a:lnTo>
                <a:lnTo>
                  <a:pt x="72573" y="49357"/>
                </a:lnTo>
                <a:lnTo>
                  <a:pt x="72443" y="49171"/>
                </a:lnTo>
                <a:lnTo>
                  <a:pt x="72294" y="49022"/>
                </a:lnTo>
                <a:lnTo>
                  <a:pt x="72145" y="48873"/>
                </a:lnTo>
                <a:lnTo>
                  <a:pt x="71866" y="48650"/>
                </a:lnTo>
                <a:lnTo>
                  <a:pt x="71810" y="48631"/>
                </a:lnTo>
                <a:close/>
                <a:moveTo>
                  <a:pt x="50045" y="48557"/>
                </a:moveTo>
                <a:lnTo>
                  <a:pt x="50008" y="48575"/>
                </a:lnTo>
                <a:lnTo>
                  <a:pt x="49934" y="48650"/>
                </a:lnTo>
                <a:lnTo>
                  <a:pt x="49859" y="48724"/>
                </a:lnTo>
                <a:lnTo>
                  <a:pt x="49710" y="48929"/>
                </a:lnTo>
                <a:lnTo>
                  <a:pt x="49617" y="49078"/>
                </a:lnTo>
                <a:lnTo>
                  <a:pt x="49301" y="49469"/>
                </a:lnTo>
                <a:lnTo>
                  <a:pt x="49133" y="49692"/>
                </a:lnTo>
                <a:lnTo>
                  <a:pt x="49077" y="49785"/>
                </a:lnTo>
                <a:lnTo>
                  <a:pt x="49077" y="49878"/>
                </a:lnTo>
                <a:lnTo>
                  <a:pt x="49096" y="49953"/>
                </a:lnTo>
                <a:lnTo>
                  <a:pt x="49114" y="49990"/>
                </a:lnTo>
                <a:lnTo>
                  <a:pt x="49189" y="49990"/>
                </a:lnTo>
                <a:lnTo>
                  <a:pt x="49245" y="49953"/>
                </a:lnTo>
                <a:lnTo>
                  <a:pt x="49375" y="49841"/>
                </a:lnTo>
                <a:lnTo>
                  <a:pt x="49468" y="49729"/>
                </a:lnTo>
                <a:lnTo>
                  <a:pt x="50064" y="48873"/>
                </a:lnTo>
                <a:lnTo>
                  <a:pt x="50474" y="49432"/>
                </a:lnTo>
                <a:lnTo>
                  <a:pt x="50585" y="49599"/>
                </a:lnTo>
                <a:lnTo>
                  <a:pt x="50716" y="49729"/>
                </a:lnTo>
                <a:lnTo>
                  <a:pt x="50790" y="49785"/>
                </a:lnTo>
                <a:lnTo>
                  <a:pt x="50846" y="49785"/>
                </a:lnTo>
                <a:lnTo>
                  <a:pt x="50865" y="49729"/>
                </a:lnTo>
                <a:lnTo>
                  <a:pt x="50846" y="49674"/>
                </a:lnTo>
                <a:lnTo>
                  <a:pt x="50790" y="49525"/>
                </a:lnTo>
                <a:lnTo>
                  <a:pt x="50697" y="49338"/>
                </a:lnTo>
                <a:lnTo>
                  <a:pt x="50585" y="49152"/>
                </a:lnTo>
                <a:lnTo>
                  <a:pt x="50325" y="48817"/>
                </a:lnTo>
                <a:lnTo>
                  <a:pt x="50138" y="48594"/>
                </a:lnTo>
                <a:lnTo>
                  <a:pt x="50120" y="48575"/>
                </a:lnTo>
                <a:lnTo>
                  <a:pt x="50083" y="48557"/>
                </a:lnTo>
                <a:close/>
                <a:moveTo>
                  <a:pt x="82925" y="48538"/>
                </a:moveTo>
                <a:lnTo>
                  <a:pt x="82869" y="48594"/>
                </a:lnTo>
                <a:lnTo>
                  <a:pt x="82832" y="48687"/>
                </a:lnTo>
                <a:lnTo>
                  <a:pt x="82757" y="48854"/>
                </a:lnTo>
                <a:lnTo>
                  <a:pt x="82720" y="48966"/>
                </a:lnTo>
                <a:lnTo>
                  <a:pt x="82497" y="49413"/>
                </a:lnTo>
                <a:lnTo>
                  <a:pt x="82404" y="49674"/>
                </a:lnTo>
                <a:lnTo>
                  <a:pt x="82366" y="49767"/>
                </a:lnTo>
                <a:lnTo>
                  <a:pt x="82366" y="49860"/>
                </a:lnTo>
                <a:lnTo>
                  <a:pt x="82385" y="49934"/>
                </a:lnTo>
                <a:lnTo>
                  <a:pt x="82422" y="49971"/>
                </a:lnTo>
                <a:lnTo>
                  <a:pt x="82441" y="49990"/>
                </a:lnTo>
                <a:lnTo>
                  <a:pt x="82478" y="49971"/>
                </a:lnTo>
                <a:lnTo>
                  <a:pt x="82552" y="49916"/>
                </a:lnTo>
                <a:lnTo>
                  <a:pt x="82627" y="49823"/>
                </a:lnTo>
                <a:lnTo>
                  <a:pt x="82683" y="49729"/>
                </a:lnTo>
                <a:lnTo>
                  <a:pt x="82739" y="49618"/>
                </a:lnTo>
                <a:lnTo>
                  <a:pt x="82832" y="49357"/>
                </a:lnTo>
                <a:lnTo>
                  <a:pt x="82999" y="48854"/>
                </a:lnTo>
                <a:lnTo>
                  <a:pt x="83148" y="49059"/>
                </a:lnTo>
                <a:lnTo>
                  <a:pt x="83409" y="49357"/>
                </a:lnTo>
                <a:lnTo>
                  <a:pt x="83558" y="49506"/>
                </a:lnTo>
                <a:lnTo>
                  <a:pt x="83670" y="49618"/>
                </a:lnTo>
                <a:lnTo>
                  <a:pt x="83763" y="49674"/>
                </a:lnTo>
                <a:lnTo>
                  <a:pt x="83800" y="49674"/>
                </a:lnTo>
                <a:lnTo>
                  <a:pt x="83819" y="49655"/>
                </a:lnTo>
                <a:lnTo>
                  <a:pt x="83819" y="49599"/>
                </a:lnTo>
                <a:lnTo>
                  <a:pt x="83800" y="49543"/>
                </a:lnTo>
                <a:lnTo>
                  <a:pt x="83744" y="49394"/>
                </a:lnTo>
                <a:lnTo>
                  <a:pt x="83632" y="49245"/>
                </a:lnTo>
                <a:lnTo>
                  <a:pt x="83502" y="49078"/>
                </a:lnTo>
                <a:lnTo>
                  <a:pt x="83223" y="48780"/>
                </a:lnTo>
                <a:lnTo>
                  <a:pt x="83037" y="48575"/>
                </a:lnTo>
                <a:lnTo>
                  <a:pt x="83018" y="48538"/>
                </a:lnTo>
                <a:close/>
                <a:moveTo>
                  <a:pt x="79574" y="48594"/>
                </a:moveTo>
                <a:lnTo>
                  <a:pt x="79536" y="48631"/>
                </a:lnTo>
                <a:lnTo>
                  <a:pt x="79350" y="48892"/>
                </a:lnTo>
                <a:lnTo>
                  <a:pt x="79034" y="49338"/>
                </a:lnTo>
                <a:lnTo>
                  <a:pt x="78754" y="49748"/>
                </a:lnTo>
                <a:lnTo>
                  <a:pt x="78680" y="49897"/>
                </a:lnTo>
                <a:lnTo>
                  <a:pt x="78661" y="49953"/>
                </a:lnTo>
                <a:lnTo>
                  <a:pt x="78661" y="49971"/>
                </a:lnTo>
                <a:lnTo>
                  <a:pt x="78717" y="50009"/>
                </a:lnTo>
                <a:lnTo>
                  <a:pt x="78773" y="50009"/>
                </a:lnTo>
                <a:lnTo>
                  <a:pt x="78829" y="49990"/>
                </a:lnTo>
                <a:lnTo>
                  <a:pt x="78903" y="49934"/>
                </a:lnTo>
                <a:lnTo>
                  <a:pt x="79052" y="49804"/>
                </a:lnTo>
                <a:lnTo>
                  <a:pt x="79220" y="49618"/>
                </a:lnTo>
                <a:lnTo>
                  <a:pt x="79350" y="49413"/>
                </a:lnTo>
                <a:lnTo>
                  <a:pt x="79481" y="49208"/>
                </a:lnTo>
                <a:lnTo>
                  <a:pt x="79648" y="48947"/>
                </a:lnTo>
                <a:lnTo>
                  <a:pt x="79871" y="49432"/>
                </a:lnTo>
                <a:lnTo>
                  <a:pt x="80039" y="49729"/>
                </a:lnTo>
                <a:lnTo>
                  <a:pt x="80095" y="49823"/>
                </a:lnTo>
                <a:lnTo>
                  <a:pt x="80132" y="49841"/>
                </a:lnTo>
                <a:lnTo>
                  <a:pt x="80151" y="49841"/>
                </a:lnTo>
                <a:lnTo>
                  <a:pt x="80188" y="49823"/>
                </a:lnTo>
                <a:lnTo>
                  <a:pt x="80207" y="49767"/>
                </a:lnTo>
                <a:lnTo>
                  <a:pt x="80188" y="49692"/>
                </a:lnTo>
                <a:lnTo>
                  <a:pt x="80169" y="49599"/>
                </a:lnTo>
                <a:lnTo>
                  <a:pt x="80095" y="49357"/>
                </a:lnTo>
                <a:lnTo>
                  <a:pt x="79983" y="49096"/>
                </a:lnTo>
                <a:lnTo>
                  <a:pt x="79853" y="48873"/>
                </a:lnTo>
                <a:lnTo>
                  <a:pt x="79723" y="48687"/>
                </a:lnTo>
                <a:lnTo>
                  <a:pt x="79667" y="48631"/>
                </a:lnTo>
                <a:lnTo>
                  <a:pt x="79611" y="48594"/>
                </a:lnTo>
                <a:close/>
                <a:moveTo>
                  <a:pt x="38968" y="48687"/>
                </a:moveTo>
                <a:lnTo>
                  <a:pt x="38875" y="48724"/>
                </a:lnTo>
                <a:lnTo>
                  <a:pt x="38781" y="48817"/>
                </a:lnTo>
                <a:lnTo>
                  <a:pt x="38688" y="48947"/>
                </a:lnTo>
                <a:lnTo>
                  <a:pt x="38465" y="49301"/>
                </a:lnTo>
                <a:lnTo>
                  <a:pt x="38241" y="49674"/>
                </a:lnTo>
                <a:lnTo>
                  <a:pt x="38186" y="49823"/>
                </a:lnTo>
                <a:lnTo>
                  <a:pt x="38167" y="49897"/>
                </a:lnTo>
                <a:lnTo>
                  <a:pt x="38167" y="49953"/>
                </a:lnTo>
                <a:lnTo>
                  <a:pt x="38186" y="49990"/>
                </a:lnTo>
                <a:lnTo>
                  <a:pt x="38223" y="50027"/>
                </a:lnTo>
                <a:lnTo>
                  <a:pt x="38279" y="50009"/>
                </a:lnTo>
                <a:lnTo>
                  <a:pt x="38372" y="49971"/>
                </a:lnTo>
                <a:lnTo>
                  <a:pt x="38428" y="49953"/>
                </a:lnTo>
                <a:lnTo>
                  <a:pt x="38465" y="49897"/>
                </a:lnTo>
                <a:lnTo>
                  <a:pt x="38539" y="49785"/>
                </a:lnTo>
                <a:lnTo>
                  <a:pt x="38595" y="49636"/>
                </a:lnTo>
                <a:lnTo>
                  <a:pt x="38670" y="49469"/>
                </a:lnTo>
                <a:lnTo>
                  <a:pt x="38726" y="49301"/>
                </a:lnTo>
                <a:lnTo>
                  <a:pt x="38781" y="49171"/>
                </a:lnTo>
                <a:lnTo>
                  <a:pt x="38875" y="49059"/>
                </a:lnTo>
                <a:lnTo>
                  <a:pt x="38912" y="49022"/>
                </a:lnTo>
                <a:lnTo>
                  <a:pt x="38968" y="49003"/>
                </a:lnTo>
                <a:lnTo>
                  <a:pt x="39023" y="49003"/>
                </a:lnTo>
                <a:lnTo>
                  <a:pt x="39061" y="49022"/>
                </a:lnTo>
                <a:lnTo>
                  <a:pt x="39117" y="49059"/>
                </a:lnTo>
                <a:lnTo>
                  <a:pt x="39172" y="49115"/>
                </a:lnTo>
                <a:lnTo>
                  <a:pt x="39265" y="49264"/>
                </a:lnTo>
                <a:lnTo>
                  <a:pt x="39359" y="49432"/>
                </a:lnTo>
                <a:lnTo>
                  <a:pt x="39433" y="49599"/>
                </a:lnTo>
                <a:lnTo>
                  <a:pt x="39508" y="49748"/>
                </a:lnTo>
                <a:lnTo>
                  <a:pt x="39582" y="49841"/>
                </a:lnTo>
                <a:lnTo>
                  <a:pt x="39619" y="49860"/>
                </a:lnTo>
                <a:lnTo>
                  <a:pt x="39656" y="49860"/>
                </a:lnTo>
                <a:lnTo>
                  <a:pt x="39675" y="49823"/>
                </a:lnTo>
                <a:lnTo>
                  <a:pt x="39675" y="49804"/>
                </a:lnTo>
                <a:lnTo>
                  <a:pt x="39675" y="49692"/>
                </a:lnTo>
                <a:lnTo>
                  <a:pt x="39638" y="49581"/>
                </a:lnTo>
                <a:lnTo>
                  <a:pt x="39582" y="49432"/>
                </a:lnTo>
                <a:lnTo>
                  <a:pt x="39452" y="49171"/>
                </a:lnTo>
                <a:lnTo>
                  <a:pt x="39377" y="49022"/>
                </a:lnTo>
                <a:lnTo>
                  <a:pt x="39303" y="48873"/>
                </a:lnTo>
                <a:lnTo>
                  <a:pt x="39228" y="48780"/>
                </a:lnTo>
                <a:lnTo>
                  <a:pt x="39154" y="48705"/>
                </a:lnTo>
                <a:lnTo>
                  <a:pt x="39061" y="48687"/>
                </a:lnTo>
                <a:close/>
                <a:moveTo>
                  <a:pt x="61030" y="48743"/>
                </a:moveTo>
                <a:lnTo>
                  <a:pt x="60974" y="48780"/>
                </a:lnTo>
                <a:lnTo>
                  <a:pt x="60918" y="48836"/>
                </a:lnTo>
                <a:lnTo>
                  <a:pt x="60788" y="49003"/>
                </a:lnTo>
                <a:lnTo>
                  <a:pt x="60658" y="49208"/>
                </a:lnTo>
                <a:lnTo>
                  <a:pt x="60546" y="49450"/>
                </a:lnTo>
                <a:lnTo>
                  <a:pt x="60471" y="49655"/>
                </a:lnTo>
                <a:lnTo>
                  <a:pt x="60416" y="49841"/>
                </a:lnTo>
                <a:lnTo>
                  <a:pt x="60416" y="49916"/>
                </a:lnTo>
                <a:lnTo>
                  <a:pt x="60434" y="49971"/>
                </a:lnTo>
                <a:lnTo>
                  <a:pt x="60471" y="50027"/>
                </a:lnTo>
                <a:lnTo>
                  <a:pt x="60509" y="50046"/>
                </a:lnTo>
                <a:lnTo>
                  <a:pt x="60546" y="50027"/>
                </a:lnTo>
                <a:lnTo>
                  <a:pt x="60602" y="49990"/>
                </a:lnTo>
                <a:lnTo>
                  <a:pt x="60695" y="49878"/>
                </a:lnTo>
                <a:lnTo>
                  <a:pt x="60788" y="49711"/>
                </a:lnTo>
                <a:lnTo>
                  <a:pt x="60956" y="49320"/>
                </a:lnTo>
                <a:lnTo>
                  <a:pt x="61067" y="49059"/>
                </a:lnTo>
                <a:lnTo>
                  <a:pt x="61123" y="49134"/>
                </a:lnTo>
                <a:lnTo>
                  <a:pt x="61179" y="49245"/>
                </a:lnTo>
                <a:lnTo>
                  <a:pt x="61291" y="49525"/>
                </a:lnTo>
                <a:lnTo>
                  <a:pt x="61365" y="49636"/>
                </a:lnTo>
                <a:lnTo>
                  <a:pt x="61421" y="49729"/>
                </a:lnTo>
                <a:lnTo>
                  <a:pt x="61458" y="49767"/>
                </a:lnTo>
                <a:lnTo>
                  <a:pt x="61514" y="49767"/>
                </a:lnTo>
                <a:lnTo>
                  <a:pt x="61551" y="49748"/>
                </a:lnTo>
                <a:lnTo>
                  <a:pt x="61570" y="49692"/>
                </a:lnTo>
                <a:lnTo>
                  <a:pt x="61589" y="49636"/>
                </a:lnTo>
                <a:lnTo>
                  <a:pt x="61589" y="49581"/>
                </a:lnTo>
                <a:lnTo>
                  <a:pt x="61589" y="49506"/>
                </a:lnTo>
                <a:lnTo>
                  <a:pt x="61533" y="49357"/>
                </a:lnTo>
                <a:lnTo>
                  <a:pt x="61458" y="49208"/>
                </a:lnTo>
                <a:lnTo>
                  <a:pt x="61365" y="49059"/>
                </a:lnTo>
                <a:lnTo>
                  <a:pt x="61272" y="48929"/>
                </a:lnTo>
                <a:lnTo>
                  <a:pt x="61123" y="48761"/>
                </a:lnTo>
                <a:lnTo>
                  <a:pt x="61086" y="48743"/>
                </a:lnTo>
                <a:close/>
                <a:moveTo>
                  <a:pt x="57269" y="48705"/>
                </a:moveTo>
                <a:lnTo>
                  <a:pt x="57213" y="48761"/>
                </a:lnTo>
                <a:lnTo>
                  <a:pt x="57176" y="48836"/>
                </a:lnTo>
                <a:lnTo>
                  <a:pt x="57102" y="49003"/>
                </a:lnTo>
                <a:lnTo>
                  <a:pt x="57064" y="49134"/>
                </a:lnTo>
                <a:lnTo>
                  <a:pt x="56953" y="49320"/>
                </a:lnTo>
                <a:lnTo>
                  <a:pt x="56822" y="49543"/>
                </a:lnTo>
                <a:lnTo>
                  <a:pt x="56692" y="49785"/>
                </a:lnTo>
                <a:lnTo>
                  <a:pt x="56655" y="49878"/>
                </a:lnTo>
                <a:lnTo>
                  <a:pt x="56636" y="49953"/>
                </a:lnTo>
                <a:lnTo>
                  <a:pt x="56655" y="50046"/>
                </a:lnTo>
                <a:lnTo>
                  <a:pt x="56692" y="50083"/>
                </a:lnTo>
                <a:lnTo>
                  <a:pt x="56729" y="50102"/>
                </a:lnTo>
                <a:lnTo>
                  <a:pt x="56785" y="50083"/>
                </a:lnTo>
                <a:lnTo>
                  <a:pt x="56841" y="50027"/>
                </a:lnTo>
                <a:lnTo>
                  <a:pt x="56897" y="49971"/>
                </a:lnTo>
                <a:lnTo>
                  <a:pt x="57009" y="49785"/>
                </a:lnTo>
                <a:lnTo>
                  <a:pt x="57139" y="49581"/>
                </a:lnTo>
                <a:lnTo>
                  <a:pt x="57232" y="49376"/>
                </a:lnTo>
                <a:lnTo>
                  <a:pt x="57362" y="49096"/>
                </a:lnTo>
                <a:lnTo>
                  <a:pt x="57679" y="49525"/>
                </a:lnTo>
                <a:lnTo>
                  <a:pt x="57772" y="49655"/>
                </a:lnTo>
                <a:lnTo>
                  <a:pt x="57865" y="49748"/>
                </a:lnTo>
                <a:lnTo>
                  <a:pt x="57939" y="49785"/>
                </a:lnTo>
                <a:lnTo>
                  <a:pt x="57958" y="49785"/>
                </a:lnTo>
                <a:lnTo>
                  <a:pt x="57995" y="49748"/>
                </a:lnTo>
                <a:lnTo>
                  <a:pt x="58014" y="49711"/>
                </a:lnTo>
                <a:lnTo>
                  <a:pt x="58014" y="49655"/>
                </a:lnTo>
                <a:lnTo>
                  <a:pt x="57977" y="49543"/>
                </a:lnTo>
                <a:lnTo>
                  <a:pt x="57884" y="49394"/>
                </a:lnTo>
                <a:lnTo>
                  <a:pt x="57790" y="49227"/>
                </a:lnTo>
                <a:lnTo>
                  <a:pt x="57548" y="48929"/>
                </a:lnTo>
                <a:lnTo>
                  <a:pt x="57399" y="48743"/>
                </a:lnTo>
                <a:lnTo>
                  <a:pt x="57362" y="48724"/>
                </a:lnTo>
                <a:lnTo>
                  <a:pt x="57325" y="48705"/>
                </a:lnTo>
                <a:close/>
              </a:path>
            </a:pathLst>
          </a:custGeom>
          <a:solidFill>
            <a:srgbClr val="C9E4B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" name="Google Shape;37;p7"/>
          <p:cNvSpPr txBox="1">
            <a:spLocks noGrp="1"/>
          </p:cNvSpPr>
          <p:nvPr>
            <p:ph type="title"/>
          </p:nvPr>
        </p:nvSpPr>
        <p:spPr>
          <a:xfrm>
            <a:off x="890300" y="205975"/>
            <a:ext cx="7363500" cy="857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rgbClr val="C9E4B4"/>
              </a:buClr>
              <a:buSzPts val="2400"/>
              <a:buNone/>
              <a:defRPr>
                <a:solidFill>
                  <a:srgbClr val="C9E4B4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rgbClr val="C9E4B4"/>
              </a:buClr>
              <a:buSzPts val="2400"/>
              <a:buNone/>
              <a:defRPr>
                <a:solidFill>
                  <a:srgbClr val="C9E4B4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rgbClr val="C9E4B4"/>
              </a:buClr>
              <a:buSzPts val="2400"/>
              <a:buNone/>
              <a:defRPr>
                <a:solidFill>
                  <a:srgbClr val="C9E4B4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rgbClr val="C9E4B4"/>
              </a:buClr>
              <a:buSzPts val="2400"/>
              <a:buNone/>
              <a:defRPr>
                <a:solidFill>
                  <a:srgbClr val="C9E4B4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rgbClr val="C9E4B4"/>
              </a:buClr>
              <a:buSzPts val="2400"/>
              <a:buNone/>
              <a:defRPr>
                <a:solidFill>
                  <a:srgbClr val="C9E4B4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rgbClr val="C9E4B4"/>
              </a:buClr>
              <a:buSzPts val="2400"/>
              <a:buNone/>
              <a:defRPr>
                <a:solidFill>
                  <a:srgbClr val="C9E4B4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rgbClr val="C9E4B4"/>
              </a:buClr>
              <a:buSzPts val="2400"/>
              <a:buNone/>
              <a:defRPr>
                <a:solidFill>
                  <a:srgbClr val="C9E4B4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rgbClr val="C9E4B4"/>
              </a:buClr>
              <a:buSzPts val="2400"/>
              <a:buNone/>
              <a:defRPr>
                <a:solidFill>
                  <a:srgbClr val="C9E4B4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rgbClr val="C9E4B4"/>
              </a:buClr>
              <a:buSzPts val="2400"/>
              <a:buNone/>
              <a:defRPr>
                <a:solidFill>
                  <a:srgbClr val="C9E4B4"/>
                </a:solidFill>
              </a:defRPr>
            </a:lvl9pPr>
          </a:lstStyle>
          <a:p>
            <a:endParaRPr/>
          </a:p>
        </p:txBody>
      </p:sp>
      <p:sp>
        <p:nvSpPr>
          <p:cNvPr id="38" name="Google Shape;38;p7"/>
          <p:cNvSpPr txBox="1">
            <a:spLocks noGrp="1"/>
          </p:cNvSpPr>
          <p:nvPr>
            <p:ph type="body" idx="1"/>
          </p:nvPr>
        </p:nvSpPr>
        <p:spPr>
          <a:xfrm>
            <a:off x="826025" y="1200150"/>
            <a:ext cx="2394000" cy="3272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30200" rtl="0">
              <a:spcBef>
                <a:spcPts val="600"/>
              </a:spcBef>
              <a:spcAft>
                <a:spcPts val="0"/>
              </a:spcAft>
              <a:buClr>
                <a:srgbClr val="C9E4B4"/>
              </a:buClr>
              <a:buSzPts val="1600"/>
              <a:buChar char="‐"/>
              <a:defRPr sz="1600"/>
            </a:lvl1pPr>
            <a:lvl2pPr marL="914400" lvl="1" indent="-330200" rtl="0">
              <a:spcBef>
                <a:spcPts val="0"/>
              </a:spcBef>
              <a:spcAft>
                <a:spcPts val="0"/>
              </a:spcAft>
              <a:buClr>
                <a:srgbClr val="C9E4B4"/>
              </a:buClr>
              <a:buSzPts val="1600"/>
              <a:buChar char="‐"/>
              <a:defRPr sz="1600"/>
            </a:lvl2pPr>
            <a:lvl3pPr marL="1371600" lvl="2" indent="-330200" rtl="0">
              <a:spcBef>
                <a:spcPts val="0"/>
              </a:spcBef>
              <a:spcAft>
                <a:spcPts val="0"/>
              </a:spcAft>
              <a:buClr>
                <a:srgbClr val="C9E4B4"/>
              </a:buClr>
              <a:buSzPts val="1600"/>
              <a:buChar char="‐"/>
              <a:defRPr sz="1600"/>
            </a:lvl3pPr>
            <a:lvl4pPr marL="1828800" lvl="3" indent="-330200" rtl="0">
              <a:spcBef>
                <a:spcPts val="0"/>
              </a:spcBef>
              <a:spcAft>
                <a:spcPts val="0"/>
              </a:spcAft>
              <a:buSzPts val="1600"/>
              <a:buChar char="‐"/>
              <a:defRPr sz="1600"/>
            </a:lvl4pPr>
            <a:lvl5pPr marL="2286000" lvl="4" indent="-330200" rtl="0">
              <a:spcBef>
                <a:spcPts val="0"/>
              </a:spcBef>
              <a:spcAft>
                <a:spcPts val="0"/>
              </a:spcAft>
              <a:buSzPts val="1600"/>
              <a:buChar char="‐"/>
              <a:defRPr sz="1600"/>
            </a:lvl5pPr>
            <a:lvl6pPr marL="2743200" lvl="5" indent="-330200" rtl="0">
              <a:spcBef>
                <a:spcPts val="0"/>
              </a:spcBef>
              <a:spcAft>
                <a:spcPts val="0"/>
              </a:spcAft>
              <a:buSzPts val="1600"/>
              <a:buChar char="‐"/>
              <a:defRPr sz="1600"/>
            </a:lvl6pPr>
            <a:lvl7pPr marL="3200400" lvl="6" indent="-330200" rtl="0">
              <a:spcBef>
                <a:spcPts val="0"/>
              </a:spcBef>
              <a:spcAft>
                <a:spcPts val="0"/>
              </a:spcAft>
              <a:buSzPts val="1600"/>
              <a:buChar char="‐"/>
              <a:defRPr sz="1600"/>
            </a:lvl7pPr>
            <a:lvl8pPr marL="3657600" lvl="7" indent="-330200" rtl="0">
              <a:spcBef>
                <a:spcPts val="0"/>
              </a:spcBef>
              <a:spcAft>
                <a:spcPts val="0"/>
              </a:spcAft>
              <a:buSzPts val="1600"/>
              <a:buChar char="‐"/>
              <a:defRPr sz="1600"/>
            </a:lvl8pPr>
            <a:lvl9pPr marL="4114800" lvl="8" indent="-330200" rtl="0">
              <a:spcBef>
                <a:spcPts val="0"/>
              </a:spcBef>
              <a:spcAft>
                <a:spcPts val="0"/>
              </a:spcAft>
              <a:buSzPts val="1600"/>
              <a:buChar char="‐"/>
              <a:defRPr sz="1600"/>
            </a:lvl9pPr>
          </a:lstStyle>
          <a:p>
            <a:endParaRPr/>
          </a:p>
        </p:txBody>
      </p:sp>
      <p:sp>
        <p:nvSpPr>
          <p:cNvPr id="39" name="Google Shape;39;p7"/>
          <p:cNvSpPr txBox="1">
            <a:spLocks noGrp="1"/>
          </p:cNvSpPr>
          <p:nvPr>
            <p:ph type="body" idx="2"/>
          </p:nvPr>
        </p:nvSpPr>
        <p:spPr>
          <a:xfrm>
            <a:off x="3342844" y="1200150"/>
            <a:ext cx="2394000" cy="3272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30200" rtl="0">
              <a:spcBef>
                <a:spcPts val="600"/>
              </a:spcBef>
              <a:spcAft>
                <a:spcPts val="0"/>
              </a:spcAft>
              <a:buClr>
                <a:srgbClr val="C9E4B4"/>
              </a:buClr>
              <a:buSzPts val="1600"/>
              <a:buChar char="‐"/>
              <a:defRPr sz="1600"/>
            </a:lvl1pPr>
            <a:lvl2pPr marL="914400" lvl="1" indent="-330200" rtl="0">
              <a:spcBef>
                <a:spcPts val="0"/>
              </a:spcBef>
              <a:spcAft>
                <a:spcPts val="0"/>
              </a:spcAft>
              <a:buClr>
                <a:srgbClr val="C9E4B4"/>
              </a:buClr>
              <a:buSzPts val="1600"/>
              <a:buChar char="‐"/>
              <a:defRPr sz="1600"/>
            </a:lvl2pPr>
            <a:lvl3pPr marL="1371600" lvl="2" indent="-330200" rtl="0">
              <a:spcBef>
                <a:spcPts val="0"/>
              </a:spcBef>
              <a:spcAft>
                <a:spcPts val="0"/>
              </a:spcAft>
              <a:buClr>
                <a:srgbClr val="C9E4B4"/>
              </a:buClr>
              <a:buSzPts val="1600"/>
              <a:buChar char="‐"/>
              <a:defRPr sz="1600"/>
            </a:lvl3pPr>
            <a:lvl4pPr marL="1828800" lvl="3" indent="-330200" rtl="0">
              <a:spcBef>
                <a:spcPts val="0"/>
              </a:spcBef>
              <a:spcAft>
                <a:spcPts val="0"/>
              </a:spcAft>
              <a:buSzPts val="1600"/>
              <a:buChar char="‐"/>
              <a:defRPr sz="1600"/>
            </a:lvl4pPr>
            <a:lvl5pPr marL="2286000" lvl="4" indent="-330200" rtl="0">
              <a:spcBef>
                <a:spcPts val="0"/>
              </a:spcBef>
              <a:spcAft>
                <a:spcPts val="0"/>
              </a:spcAft>
              <a:buSzPts val="1600"/>
              <a:buChar char="‐"/>
              <a:defRPr sz="1600"/>
            </a:lvl5pPr>
            <a:lvl6pPr marL="2743200" lvl="5" indent="-330200" rtl="0">
              <a:spcBef>
                <a:spcPts val="0"/>
              </a:spcBef>
              <a:spcAft>
                <a:spcPts val="0"/>
              </a:spcAft>
              <a:buSzPts val="1600"/>
              <a:buChar char="‐"/>
              <a:defRPr sz="1600"/>
            </a:lvl6pPr>
            <a:lvl7pPr marL="3200400" lvl="6" indent="-330200" rtl="0">
              <a:spcBef>
                <a:spcPts val="0"/>
              </a:spcBef>
              <a:spcAft>
                <a:spcPts val="0"/>
              </a:spcAft>
              <a:buSzPts val="1600"/>
              <a:buChar char="‐"/>
              <a:defRPr sz="1600"/>
            </a:lvl7pPr>
            <a:lvl8pPr marL="3657600" lvl="7" indent="-330200" rtl="0">
              <a:spcBef>
                <a:spcPts val="0"/>
              </a:spcBef>
              <a:spcAft>
                <a:spcPts val="0"/>
              </a:spcAft>
              <a:buSzPts val="1600"/>
              <a:buChar char="‐"/>
              <a:defRPr sz="1600"/>
            </a:lvl8pPr>
            <a:lvl9pPr marL="4114800" lvl="8" indent="-330200" rtl="0">
              <a:spcBef>
                <a:spcPts val="0"/>
              </a:spcBef>
              <a:spcAft>
                <a:spcPts val="0"/>
              </a:spcAft>
              <a:buSzPts val="1600"/>
              <a:buChar char="‐"/>
              <a:defRPr sz="1600"/>
            </a:lvl9pPr>
          </a:lstStyle>
          <a:p>
            <a:endParaRPr/>
          </a:p>
        </p:txBody>
      </p:sp>
      <p:sp>
        <p:nvSpPr>
          <p:cNvPr id="40" name="Google Shape;40;p7"/>
          <p:cNvSpPr txBox="1">
            <a:spLocks noGrp="1"/>
          </p:cNvSpPr>
          <p:nvPr>
            <p:ph type="body" idx="3"/>
          </p:nvPr>
        </p:nvSpPr>
        <p:spPr>
          <a:xfrm>
            <a:off x="5859662" y="1200150"/>
            <a:ext cx="2394000" cy="3272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30200" rtl="0">
              <a:spcBef>
                <a:spcPts val="600"/>
              </a:spcBef>
              <a:spcAft>
                <a:spcPts val="0"/>
              </a:spcAft>
              <a:buClr>
                <a:srgbClr val="C9E4B4"/>
              </a:buClr>
              <a:buSzPts val="1600"/>
              <a:buChar char="‐"/>
              <a:defRPr sz="1600"/>
            </a:lvl1pPr>
            <a:lvl2pPr marL="914400" lvl="1" indent="-330200" rtl="0">
              <a:spcBef>
                <a:spcPts val="0"/>
              </a:spcBef>
              <a:spcAft>
                <a:spcPts val="0"/>
              </a:spcAft>
              <a:buClr>
                <a:srgbClr val="C9E4B4"/>
              </a:buClr>
              <a:buSzPts val="1600"/>
              <a:buChar char="‐"/>
              <a:defRPr sz="1600"/>
            </a:lvl2pPr>
            <a:lvl3pPr marL="1371600" lvl="2" indent="-330200" rtl="0">
              <a:spcBef>
                <a:spcPts val="0"/>
              </a:spcBef>
              <a:spcAft>
                <a:spcPts val="0"/>
              </a:spcAft>
              <a:buClr>
                <a:srgbClr val="C9E4B4"/>
              </a:buClr>
              <a:buSzPts val="1600"/>
              <a:buChar char="‐"/>
              <a:defRPr sz="1600"/>
            </a:lvl3pPr>
            <a:lvl4pPr marL="1828800" lvl="3" indent="-330200" rtl="0">
              <a:spcBef>
                <a:spcPts val="0"/>
              </a:spcBef>
              <a:spcAft>
                <a:spcPts val="0"/>
              </a:spcAft>
              <a:buSzPts val="1600"/>
              <a:buChar char="‐"/>
              <a:defRPr sz="1600"/>
            </a:lvl4pPr>
            <a:lvl5pPr marL="2286000" lvl="4" indent="-330200" rtl="0">
              <a:spcBef>
                <a:spcPts val="0"/>
              </a:spcBef>
              <a:spcAft>
                <a:spcPts val="0"/>
              </a:spcAft>
              <a:buSzPts val="1600"/>
              <a:buChar char="‐"/>
              <a:defRPr sz="1600"/>
            </a:lvl5pPr>
            <a:lvl6pPr marL="2743200" lvl="5" indent="-330200" rtl="0">
              <a:spcBef>
                <a:spcPts val="0"/>
              </a:spcBef>
              <a:spcAft>
                <a:spcPts val="0"/>
              </a:spcAft>
              <a:buSzPts val="1600"/>
              <a:buChar char="‐"/>
              <a:defRPr sz="1600"/>
            </a:lvl6pPr>
            <a:lvl7pPr marL="3200400" lvl="6" indent="-330200" rtl="0">
              <a:spcBef>
                <a:spcPts val="0"/>
              </a:spcBef>
              <a:spcAft>
                <a:spcPts val="0"/>
              </a:spcAft>
              <a:buSzPts val="1600"/>
              <a:buChar char="‐"/>
              <a:defRPr sz="1600"/>
            </a:lvl7pPr>
            <a:lvl8pPr marL="3657600" lvl="7" indent="-330200" rtl="0">
              <a:spcBef>
                <a:spcPts val="0"/>
              </a:spcBef>
              <a:spcAft>
                <a:spcPts val="0"/>
              </a:spcAft>
              <a:buSzPts val="1600"/>
              <a:buChar char="‐"/>
              <a:defRPr sz="1600"/>
            </a:lvl8pPr>
            <a:lvl9pPr marL="4114800" lvl="8" indent="-330200" rtl="0">
              <a:spcBef>
                <a:spcPts val="0"/>
              </a:spcBef>
              <a:spcAft>
                <a:spcPts val="0"/>
              </a:spcAft>
              <a:buSzPts val="1600"/>
              <a:buChar char="‐"/>
              <a:defRPr sz="1600"/>
            </a:lvl9pPr>
          </a:lstStyle>
          <a:p>
            <a:endParaRPr/>
          </a:p>
        </p:txBody>
      </p:sp>
      <p:sp>
        <p:nvSpPr>
          <p:cNvPr id="41" name="Google Shape;41;p7"/>
          <p:cNvSpPr txBox="1">
            <a:spLocks noGrp="1"/>
          </p:cNvSpPr>
          <p:nvPr>
            <p:ph type="sldNum" idx="12"/>
          </p:nvPr>
        </p:nvSpPr>
        <p:spPr>
          <a:xfrm>
            <a:off x="0" y="4521250"/>
            <a:ext cx="91440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Google Shape;43;p8"/>
          <p:cNvSpPr/>
          <p:nvPr/>
        </p:nvSpPr>
        <p:spPr>
          <a:xfrm>
            <a:off x="144225" y="157125"/>
            <a:ext cx="8855455" cy="4829191"/>
          </a:xfrm>
          <a:custGeom>
            <a:avLst/>
            <a:gdLst/>
            <a:ahLst/>
            <a:cxnLst/>
            <a:rect l="l" t="t" r="r" b="b"/>
            <a:pathLst>
              <a:path w="91397" h="49842" extrusionOk="0">
                <a:moveTo>
                  <a:pt x="37497" y="57"/>
                </a:moveTo>
                <a:lnTo>
                  <a:pt x="37348" y="75"/>
                </a:lnTo>
                <a:lnTo>
                  <a:pt x="37218" y="94"/>
                </a:lnTo>
                <a:lnTo>
                  <a:pt x="37106" y="150"/>
                </a:lnTo>
                <a:lnTo>
                  <a:pt x="37069" y="168"/>
                </a:lnTo>
                <a:lnTo>
                  <a:pt x="37051" y="206"/>
                </a:lnTo>
                <a:lnTo>
                  <a:pt x="37051" y="243"/>
                </a:lnTo>
                <a:lnTo>
                  <a:pt x="37051" y="280"/>
                </a:lnTo>
                <a:lnTo>
                  <a:pt x="37069" y="317"/>
                </a:lnTo>
                <a:lnTo>
                  <a:pt x="37125" y="336"/>
                </a:lnTo>
                <a:lnTo>
                  <a:pt x="37237" y="373"/>
                </a:lnTo>
                <a:lnTo>
                  <a:pt x="37888" y="373"/>
                </a:lnTo>
                <a:lnTo>
                  <a:pt x="38075" y="392"/>
                </a:lnTo>
                <a:lnTo>
                  <a:pt x="38372" y="410"/>
                </a:lnTo>
                <a:lnTo>
                  <a:pt x="38521" y="410"/>
                </a:lnTo>
                <a:lnTo>
                  <a:pt x="38652" y="392"/>
                </a:lnTo>
                <a:lnTo>
                  <a:pt x="38726" y="355"/>
                </a:lnTo>
                <a:lnTo>
                  <a:pt x="38763" y="317"/>
                </a:lnTo>
                <a:lnTo>
                  <a:pt x="38782" y="280"/>
                </a:lnTo>
                <a:lnTo>
                  <a:pt x="38763" y="224"/>
                </a:lnTo>
                <a:lnTo>
                  <a:pt x="38745" y="187"/>
                </a:lnTo>
                <a:lnTo>
                  <a:pt x="38726" y="168"/>
                </a:lnTo>
                <a:lnTo>
                  <a:pt x="38689" y="131"/>
                </a:lnTo>
                <a:lnTo>
                  <a:pt x="38577" y="94"/>
                </a:lnTo>
                <a:lnTo>
                  <a:pt x="38466" y="75"/>
                </a:lnTo>
                <a:lnTo>
                  <a:pt x="38205" y="57"/>
                </a:lnTo>
                <a:close/>
                <a:moveTo>
                  <a:pt x="22305" y="1"/>
                </a:moveTo>
                <a:lnTo>
                  <a:pt x="22156" y="19"/>
                </a:lnTo>
                <a:lnTo>
                  <a:pt x="22026" y="38"/>
                </a:lnTo>
                <a:lnTo>
                  <a:pt x="21989" y="57"/>
                </a:lnTo>
                <a:lnTo>
                  <a:pt x="21951" y="75"/>
                </a:lnTo>
                <a:lnTo>
                  <a:pt x="21914" y="131"/>
                </a:lnTo>
                <a:lnTo>
                  <a:pt x="21895" y="168"/>
                </a:lnTo>
                <a:lnTo>
                  <a:pt x="21877" y="206"/>
                </a:lnTo>
                <a:lnTo>
                  <a:pt x="21895" y="243"/>
                </a:lnTo>
                <a:lnTo>
                  <a:pt x="21951" y="299"/>
                </a:lnTo>
                <a:lnTo>
                  <a:pt x="22026" y="336"/>
                </a:lnTo>
                <a:lnTo>
                  <a:pt x="22138" y="373"/>
                </a:lnTo>
                <a:lnTo>
                  <a:pt x="22249" y="392"/>
                </a:lnTo>
                <a:lnTo>
                  <a:pt x="22435" y="410"/>
                </a:lnTo>
                <a:lnTo>
                  <a:pt x="22696" y="429"/>
                </a:lnTo>
                <a:lnTo>
                  <a:pt x="22975" y="466"/>
                </a:lnTo>
                <a:lnTo>
                  <a:pt x="23124" y="466"/>
                </a:lnTo>
                <a:lnTo>
                  <a:pt x="23255" y="448"/>
                </a:lnTo>
                <a:lnTo>
                  <a:pt x="23385" y="429"/>
                </a:lnTo>
                <a:lnTo>
                  <a:pt x="23497" y="392"/>
                </a:lnTo>
                <a:lnTo>
                  <a:pt x="23571" y="355"/>
                </a:lnTo>
                <a:lnTo>
                  <a:pt x="23608" y="317"/>
                </a:lnTo>
                <a:lnTo>
                  <a:pt x="23627" y="299"/>
                </a:lnTo>
                <a:lnTo>
                  <a:pt x="23608" y="261"/>
                </a:lnTo>
                <a:lnTo>
                  <a:pt x="23590" y="243"/>
                </a:lnTo>
                <a:lnTo>
                  <a:pt x="23552" y="206"/>
                </a:lnTo>
                <a:lnTo>
                  <a:pt x="23459" y="168"/>
                </a:lnTo>
                <a:lnTo>
                  <a:pt x="23199" y="94"/>
                </a:lnTo>
                <a:lnTo>
                  <a:pt x="23031" y="57"/>
                </a:lnTo>
                <a:lnTo>
                  <a:pt x="22789" y="38"/>
                </a:lnTo>
                <a:lnTo>
                  <a:pt x="22473" y="1"/>
                </a:lnTo>
                <a:close/>
                <a:moveTo>
                  <a:pt x="30553" y="94"/>
                </a:moveTo>
                <a:lnTo>
                  <a:pt x="30367" y="113"/>
                </a:lnTo>
                <a:lnTo>
                  <a:pt x="30199" y="113"/>
                </a:lnTo>
                <a:lnTo>
                  <a:pt x="29901" y="150"/>
                </a:lnTo>
                <a:lnTo>
                  <a:pt x="29734" y="168"/>
                </a:lnTo>
                <a:lnTo>
                  <a:pt x="29603" y="187"/>
                </a:lnTo>
                <a:lnTo>
                  <a:pt x="29510" y="224"/>
                </a:lnTo>
                <a:lnTo>
                  <a:pt x="29492" y="243"/>
                </a:lnTo>
                <a:lnTo>
                  <a:pt x="29473" y="261"/>
                </a:lnTo>
                <a:lnTo>
                  <a:pt x="29492" y="299"/>
                </a:lnTo>
                <a:lnTo>
                  <a:pt x="29510" y="336"/>
                </a:lnTo>
                <a:lnTo>
                  <a:pt x="29585" y="373"/>
                </a:lnTo>
                <a:lnTo>
                  <a:pt x="29696" y="410"/>
                </a:lnTo>
                <a:lnTo>
                  <a:pt x="29827" y="429"/>
                </a:lnTo>
                <a:lnTo>
                  <a:pt x="30106" y="448"/>
                </a:lnTo>
                <a:lnTo>
                  <a:pt x="30478" y="448"/>
                </a:lnTo>
                <a:lnTo>
                  <a:pt x="30758" y="466"/>
                </a:lnTo>
                <a:lnTo>
                  <a:pt x="30907" y="448"/>
                </a:lnTo>
                <a:lnTo>
                  <a:pt x="31018" y="429"/>
                </a:lnTo>
                <a:lnTo>
                  <a:pt x="31111" y="373"/>
                </a:lnTo>
                <a:lnTo>
                  <a:pt x="31149" y="355"/>
                </a:lnTo>
                <a:lnTo>
                  <a:pt x="31167" y="317"/>
                </a:lnTo>
                <a:lnTo>
                  <a:pt x="31167" y="261"/>
                </a:lnTo>
                <a:lnTo>
                  <a:pt x="31167" y="206"/>
                </a:lnTo>
                <a:lnTo>
                  <a:pt x="31130" y="168"/>
                </a:lnTo>
                <a:lnTo>
                  <a:pt x="31093" y="150"/>
                </a:lnTo>
                <a:lnTo>
                  <a:pt x="30981" y="113"/>
                </a:lnTo>
                <a:lnTo>
                  <a:pt x="30851" y="94"/>
                </a:lnTo>
                <a:close/>
                <a:moveTo>
                  <a:pt x="40756" y="113"/>
                </a:moveTo>
                <a:lnTo>
                  <a:pt x="40495" y="131"/>
                </a:lnTo>
                <a:lnTo>
                  <a:pt x="40309" y="131"/>
                </a:lnTo>
                <a:lnTo>
                  <a:pt x="39992" y="168"/>
                </a:lnTo>
                <a:lnTo>
                  <a:pt x="39843" y="187"/>
                </a:lnTo>
                <a:lnTo>
                  <a:pt x="39713" y="224"/>
                </a:lnTo>
                <a:lnTo>
                  <a:pt x="39638" y="261"/>
                </a:lnTo>
                <a:lnTo>
                  <a:pt x="39601" y="280"/>
                </a:lnTo>
                <a:lnTo>
                  <a:pt x="39601" y="317"/>
                </a:lnTo>
                <a:lnTo>
                  <a:pt x="39620" y="355"/>
                </a:lnTo>
                <a:lnTo>
                  <a:pt x="39676" y="373"/>
                </a:lnTo>
                <a:lnTo>
                  <a:pt x="39843" y="429"/>
                </a:lnTo>
                <a:lnTo>
                  <a:pt x="40067" y="448"/>
                </a:lnTo>
                <a:lnTo>
                  <a:pt x="40346" y="466"/>
                </a:lnTo>
                <a:lnTo>
                  <a:pt x="40867" y="448"/>
                </a:lnTo>
                <a:lnTo>
                  <a:pt x="41053" y="429"/>
                </a:lnTo>
                <a:lnTo>
                  <a:pt x="41165" y="410"/>
                </a:lnTo>
                <a:lnTo>
                  <a:pt x="41240" y="373"/>
                </a:lnTo>
                <a:lnTo>
                  <a:pt x="41277" y="317"/>
                </a:lnTo>
                <a:lnTo>
                  <a:pt x="41258" y="280"/>
                </a:lnTo>
                <a:lnTo>
                  <a:pt x="41221" y="243"/>
                </a:lnTo>
                <a:lnTo>
                  <a:pt x="41091" y="168"/>
                </a:lnTo>
                <a:lnTo>
                  <a:pt x="41016" y="131"/>
                </a:lnTo>
                <a:lnTo>
                  <a:pt x="40886" y="113"/>
                </a:lnTo>
                <a:close/>
                <a:moveTo>
                  <a:pt x="17539" y="113"/>
                </a:moveTo>
                <a:lnTo>
                  <a:pt x="17260" y="131"/>
                </a:lnTo>
                <a:lnTo>
                  <a:pt x="17129" y="168"/>
                </a:lnTo>
                <a:lnTo>
                  <a:pt x="17036" y="206"/>
                </a:lnTo>
                <a:lnTo>
                  <a:pt x="16943" y="261"/>
                </a:lnTo>
                <a:lnTo>
                  <a:pt x="16906" y="317"/>
                </a:lnTo>
                <a:lnTo>
                  <a:pt x="16906" y="336"/>
                </a:lnTo>
                <a:lnTo>
                  <a:pt x="16906" y="355"/>
                </a:lnTo>
                <a:lnTo>
                  <a:pt x="16962" y="392"/>
                </a:lnTo>
                <a:lnTo>
                  <a:pt x="17111" y="429"/>
                </a:lnTo>
                <a:lnTo>
                  <a:pt x="17297" y="448"/>
                </a:lnTo>
                <a:lnTo>
                  <a:pt x="17576" y="485"/>
                </a:lnTo>
                <a:lnTo>
                  <a:pt x="18135" y="485"/>
                </a:lnTo>
                <a:lnTo>
                  <a:pt x="18284" y="466"/>
                </a:lnTo>
                <a:lnTo>
                  <a:pt x="18395" y="429"/>
                </a:lnTo>
                <a:lnTo>
                  <a:pt x="18470" y="410"/>
                </a:lnTo>
                <a:lnTo>
                  <a:pt x="18488" y="355"/>
                </a:lnTo>
                <a:lnTo>
                  <a:pt x="18488" y="280"/>
                </a:lnTo>
                <a:lnTo>
                  <a:pt x="18470" y="224"/>
                </a:lnTo>
                <a:lnTo>
                  <a:pt x="18451" y="187"/>
                </a:lnTo>
                <a:lnTo>
                  <a:pt x="18395" y="168"/>
                </a:lnTo>
                <a:lnTo>
                  <a:pt x="18284" y="131"/>
                </a:lnTo>
                <a:lnTo>
                  <a:pt x="18042" y="131"/>
                </a:lnTo>
                <a:lnTo>
                  <a:pt x="17818" y="113"/>
                </a:lnTo>
                <a:close/>
                <a:moveTo>
                  <a:pt x="20536" y="113"/>
                </a:moveTo>
                <a:lnTo>
                  <a:pt x="20425" y="131"/>
                </a:lnTo>
                <a:lnTo>
                  <a:pt x="20220" y="150"/>
                </a:lnTo>
                <a:lnTo>
                  <a:pt x="20052" y="168"/>
                </a:lnTo>
                <a:lnTo>
                  <a:pt x="19829" y="187"/>
                </a:lnTo>
                <a:lnTo>
                  <a:pt x="19717" y="206"/>
                </a:lnTo>
                <a:lnTo>
                  <a:pt x="19661" y="224"/>
                </a:lnTo>
                <a:lnTo>
                  <a:pt x="19624" y="243"/>
                </a:lnTo>
                <a:lnTo>
                  <a:pt x="19587" y="299"/>
                </a:lnTo>
                <a:lnTo>
                  <a:pt x="19550" y="355"/>
                </a:lnTo>
                <a:lnTo>
                  <a:pt x="19550" y="392"/>
                </a:lnTo>
                <a:lnTo>
                  <a:pt x="19568" y="410"/>
                </a:lnTo>
                <a:lnTo>
                  <a:pt x="19587" y="448"/>
                </a:lnTo>
                <a:lnTo>
                  <a:pt x="19624" y="466"/>
                </a:lnTo>
                <a:lnTo>
                  <a:pt x="19922" y="485"/>
                </a:lnTo>
                <a:lnTo>
                  <a:pt x="20164" y="485"/>
                </a:lnTo>
                <a:lnTo>
                  <a:pt x="20387" y="466"/>
                </a:lnTo>
                <a:lnTo>
                  <a:pt x="20611" y="448"/>
                </a:lnTo>
                <a:lnTo>
                  <a:pt x="20685" y="410"/>
                </a:lnTo>
                <a:lnTo>
                  <a:pt x="20760" y="392"/>
                </a:lnTo>
                <a:lnTo>
                  <a:pt x="20816" y="355"/>
                </a:lnTo>
                <a:lnTo>
                  <a:pt x="20834" y="299"/>
                </a:lnTo>
                <a:lnTo>
                  <a:pt x="20816" y="261"/>
                </a:lnTo>
                <a:lnTo>
                  <a:pt x="20778" y="187"/>
                </a:lnTo>
                <a:lnTo>
                  <a:pt x="20723" y="150"/>
                </a:lnTo>
                <a:lnTo>
                  <a:pt x="20629" y="131"/>
                </a:lnTo>
                <a:lnTo>
                  <a:pt x="20536" y="113"/>
                </a:lnTo>
                <a:close/>
                <a:moveTo>
                  <a:pt x="15509" y="150"/>
                </a:moveTo>
                <a:lnTo>
                  <a:pt x="15342" y="187"/>
                </a:lnTo>
                <a:lnTo>
                  <a:pt x="15118" y="168"/>
                </a:lnTo>
                <a:lnTo>
                  <a:pt x="14783" y="187"/>
                </a:lnTo>
                <a:lnTo>
                  <a:pt x="14634" y="187"/>
                </a:lnTo>
                <a:lnTo>
                  <a:pt x="14485" y="224"/>
                </a:lnTo>
                <a:lnTo>
                  <a:pt x="14374" y="261"/>
                </a:lnTo>
                <a:lnTo>
                  <a:pt x="14337" y="299"/>
                </a:lnTo>
                <a:lnTo>
                  <a:pt x="14299" y="336"/>
                </a:lnTo>
                <a:lnTo>
                  <a:pt x="14299" y="373"/>
                </a:lnTo>
                <a:lnTo>
                  <a:pt x="14299" y="392"/>
                </a:lnTo>
                <a:lnTo>
                  <a:pt x="14318" y="429"/>
                </a:lnTo>
                <a:lnTo>
                  <a:pt x="14355" y="448"/>
                </a:lnTo>
                <a:lnTo>
                  <a:pt x="14448" y="466"/>
                </a:lnTo>
                <a:lnTo>
                  <a:pt x="14579" y="485"/>
                </a:lnTo>
                <a:lnTo>
                  <a:pt x="14821" y="504"/>
                </a:lnTo>
                <a:lnTo>
                  <a:pt x="14988" y="485"/>
                </a:lnTo>
                <a:lnTo>
                  <a:pt x="15212" y="504"/>
                </a:lnTo>
                <a:lnTo>
                  <a:pt x="15696" y="504"/>
                </a:lnTo>
                <a:lnTo>
                  <a:pt x="15826" y="485"/>
                </a:lnTo>
                <a:lnTo>
                  <a:pt x="15938" y="448"/>
                </a:lnTo>
                <a:lnTo>
                  <a:pt x="15975" y="410"/>
                </a:lnTo>
                <a:lnTo>
                  <a:pt x="15994" y="373"/>
                </a:lnTo>
                <a:lnTo>
                  <a:pt x="16012" y="317"/>
                </a:lnTo>
                <a:lnTo>
                  <a:pt x="16012" y="261"/>
                </a:lnTo>
                <a:lnTo>
                  <a:pt x="15994" y="224"/>
                </a:lnTo>
                <a:lnTo>
                  <a:pt x="15975" y="206"/>
                </a:lnTo>
                <a:lnTo>
                  <a:pt x="15882" y="168"/>
                </a:lnTo>
                <a:lnTo>
                  <a:pt x="15770" y="150"/>
                </a:lnTo>
                <a:close/>
                <a:moveTo>
                  <a:pt x="25414" y="113"/>
                </a:moveTo>
                <a:lnTo>
                  <a:pt x="25135" y="150"/>
                </a:lnTo>
                <a:lnTo>
                  <a:pt x="24837" y="168"/>
                </a:lnTo>
                <a:lnTo>
                  <a:pt x="24595" y="224"/>
                </a:lnTo>
                <a:lnTo>
                  <a:pt x="24409" y="280"/>
                </a:lnTo>
                <a:lnTo>
                  <a:pt x="24353" y="317"/>
                </a:lnTo>
                <a:lnTo>
                  <a:pt x="24334" y="355"/>
                </a:lnTo>
                <a:lnTo>
                  <a:pt x="24334" y="373"/>
                </a:lnTo>
                <a:lnTo>
                  <a:pt x="24353" y="392"/>
                </a:lnTo>
                <a:lnTo>
                  <a:pt x="24446" y="429"/>
                </a:lnTo>
                <a:lnTo>
                  <a:pt x="24558" y="466"/>
                </a:lnTo>
                <a:lnTo>
                  <a:pt x="24707" y="485"/>
                </a:lnTo>
                <a:lnTo>
                  <a:pt x="24986" y="504"/>
                </a:lnTo>
                <a:lnTo>
                  <a:pt x="25154" y="504"/>
                </a:lnTo>
                <a:lnTo>
                  <a:pt x="25452" y="466"/>
                </a:lnTo>
                <a:lnTo>
                  <a:pt x="25656" y="448"/>
                </a:lnTo>
                <a:lnTo>
                  <a:pt x="25880" y="392"/>
                </a:lnTo>
                <a:lnTo>
                  <a:pt x="26066" y="355"/>
                </a:lnTo>
                <a:lnTo>
                  <a:pt x="26122" y="317"/>
                </a:lnTo>
                <a:lnTo>
                  <a:pt x="26159" y="280"/>
                </a:lnTo>
                <a:lnTo>
                  <a:pt x="26178" y="243"/>
                </a:lnTo>
                <a:lnTo>
                  <a:pt x="26159" y="206"/>
                </a:lnTo>
                <a:lnTo>
                  <a:pt x="26103" y="168"/>
                </a:lnTo>
                <a:lnTo>
                  <a:pt x="26010" y="131"/>
                </a:lnTo>
                <a:lnTo>
                  <a:pt x="25898" y="113"/>
                </a:lnTo>
                <a:close/>
                <a:moveTo>
                  <a:pt x="12624" y="187"/>
                </a:moveTo>
                <a:lnTo>
                  <a:pt x="12233" y="206"/>
                </a:lnTo>
                <a:lnTo>
                  <a:pt x="12009" y="224"/>
                </a:lnTo>
                <a:lnTo>
                  <a:pt x="11935" y="243"/>
                </a:lnTo>
                <a:lnTo>
                  <a:pt x="11898" y="261"/>
                </a:lnTo>
                <a:lnTo>
                  <a:pt x="11879" y="317"/>
                </a:lnTo>
                <a:lnTo>
                  <a:pt x="11898" y="373"/>
                </a:lnTo>
                <a:lnTo>
                  <a:pt x="11953" y="410"/>
                </a:lnTo>
                <a:lnTo>
                  <a:pt x="12028" y="448"/>
                </a:lnTo>
                <a:lnTo>
                  <a:pt x="12233" y="504"/>
                </a:lnTo>
                <a:lnTo>
                  <a:pt x="12493" y="522"/>
                </a:lnTo>
                <a:lnTo>
                  <a:pt x="12996" y="522"/>
                </a:lnTo>
                <a:lnTo>
                  <a:pt x="13201" y="485"/>
                </a:lnTo>
                <a:lnTo>
                  <a:pt x="13313" y="448"/>
                </a:lnTo>
                <a:lnTo>
                  <a:pt x="13368" y="410"/>
                </a:lnTo>
                <a:lnTo>
                  <a:pt x="13387" y="373"/>
                </a:lnTo>
                <a:lnTo>
                  <a:pt x="13387" y="336"/>
                </a:lnTo>
                <a:lnTo>
                  <a:pt x="13368" y="317"/>
                </a:lnTo>
                <a:lnTo>
                  <a:pt x="13275" y="261"/>
                </a:lnTo>
                <a:lnTo>
                  <a:pt x="13145" y="224"/>
                </a:lnTo>
                <a:lnTo>
                  <a:pt x="12828" y="187"/>
                </a:lnTo>
                <a:close/>
                <a:moveTo>
                  <a:pt x="27295" y="150"/>
                </a:moveTo>
                <a:lnTo>
                  <a:pt x="27164" y="168"/>
                </a:lnTo>
                <a:lnTo>
                  <a:pt x="27053" y="187"/>
                </a:lnTo>
                <a:lnTo>
                  <a:pt x="26997" y="224"/>
                </a:lnTo>
                <a:lnTo>
                  <a:pt x="26960" y="243"/>
                </a:lnTo>
                <a:lnTo>
                  <a:pt x="26941" y="280"/>
                </a:lnTo>
                <a:lnTo>
                  <a:pt x="26941" y="336"/>
                </a:lnTo>
                <a:lnTo>
                  <a:pt x="26941" y="373"/>
                </a:lnTo>
                <a:lnTo>
                  <a:pt x="26960" y="410"/>
                </a:lnTo>
                <a:lnTo>
                  <a:pt x="26997" y="429"/>
                </a:lnTo>
                <a:lnTo>
                  <a:pt x="27053" y="466"/>
                </a:lnTo>
                <a:lnTo>
                  <a:pt x="27164" y="504"/>
                </a:lnTo>
                <a:lnTo>
                  <a:pt x="27295" y="504"/>
                </a:lnTo>
                <a:lnTo>
                  <a:pt x="27593" y="522"/>
                </a:lnTo>
                <a:lnTo>
                  <a:pt x="27779" y="504"/>
                </a:lnTo>
                <a:lnTo>
                  <a:pt x="27984" y="522"/>
                </a:lnTo>
                <a:lnTo>
                  <a:pt x="28263" y="522"/>
                </a:lnTo>
                <a:lnTo>
                  <a:pt x="28412" y="504"/>
                </a:lnTo>
                <a:lnTo>
                  <a:pt x="28524" y="485"/>
                </a:lnTo>
                <a:lnTo>
                  <a:pt x="28579" y="448"/>
                </a:lnTo>
                <a:lnTo>
                  <a:pt x="28617" y="410"/>
                </a:lnTo>
                <a:lnTo>
                  <a:pt x="28635" y="373"/>
                </a:lnTo>
                <a:lnTo>
                  <a:pt x="28654" y="336"/>
                </a:lnTo>
                <a:lnTo>
                  <a:pt x="28635" y="280"/>
                </a:lnTo>
                <a:lnTo>
                  <a:pt x="28617" y="243"/>
                </a:lnTo>
                <a:lnTo>
                  <a:pt x="28579" y="224"/>
                </a:lnTo>
                <a:lnTo>
                  <a:pt x="28524" y="187"/>
                </a:lnTo>
                <a:lnTo>
                  <a:pt x="28412" y="150"/>
                </a:lnTo>
                <a:close/>
                <a:moveTo>
                  <a:pt x="50456" y="113"/>
                </a:moveTo>
                <a:lnTo>
                  <a:pt x="50307" y="150"/>
                </a:lnTo>
                <a:lnTo>
                  <a:pt x="50046" y="243"/>
                </a:lnTo>
                <a:lnTo>
                  <a:pt x="49916" y="299"/>
                </a:lnTo>
                <a:lnTo>
                  <a:pt x="49841" y="355"/>
                </a:lnTo>
                <a:lnTo>
                  <a:pt x="49823" y="373"/>
                </a:lnTo>
                <a:lnTo>
                  <a:pt x="49823" y="410"/>
                </a:lnTo>
                <a:lnTo>
                  <a:pt x="49841" y="429"/>
                </a:lnTo>
                <a:lnTo>
                  <a:pt x="49897" y="448"/>
                </a:lnTo>
                <a:lnTo>
                  <a:pt x="50009" y="485"/>
                </a:lnTo>
                <a:lnTo>
                  <a:pt x="50120" y="504"/>
                </a:lnTo>
                <a:lnTo>
                  <a:pt x="50400" y="522"/>
                </a:lnTo>
                <a:lnTo>
                  <a:pt x="50660" y="522"/>
                </a:lnTo>
                <a:lnTo>
                  <a:pt x="50921" y="504"/>
                </a:lnTo>
                <a:lnTo>
                  <a:pt x="51051" y="504"/>
                </a:lnTo>
                <a:lnTo>
                  <a:pt x="51126" y="485"/>
                </a:lnTo>
                <a:lnTo>
                  <a:pt x="51200" y="448"/>
                </a:lnTo>
                <a:lnTo>
                  <a:pt x="51238" y="410"/>
                </a:lnTo>
                <a:lnTo>
                  <a:pt x="51275" y="355"/>
                </a:lnTo>
                <a:lnTo>
                  <a:pt x="51256" y="280"/>
                </a:lnTo>
                <a:lnTo>
                  <a:pt x="51182" y="206"/>
                </a:lnTo>
                <a:lnTo>
                  <a:pt x="51126" y="150"/>
                </a:lnTo>
                <a:lnTo>
                  <a:pt x="51033" y="131"/>
                </a:lnTo>
                <a:lnTo>
                  <a:pt x="50828" y="113"/>
                </a:lnTo>
                <a:close/>
                <a:moveTo>
                  <a:pt x="4543" y="131"/>
                </a:moveTo>
                <a:lnTo>
                  <a:pt x="4413" y="168"/>
                </a:lnTo>
                <a:lnTo>
                  <a:pt x="4320" y="206"/>
                </a:lnTo>
                <a:lnTo>
                  <a:pt x="4246" y="261"/>
                </a:lnTo>
                <a:lnTo>
                  <a:pt x="4246" y="299"/>
                </a:lnTo>
                <a:lnTo>
                  <a:pt x="4227" y="336"/>
                </a:lnTo>
                <a:lnTo>
                  <a:pt x="4246" y="373"/>
                </a:lnTo>
                <a:lnTo>
                  <a:pt x="4264" y="410"/>
                </a:lnTo>
                <a:lnTo>
                  <a:pt x="4357" y="448"/>
                </a:lnTo>
                <a:lnTo>
                  <a:pt x="4488" y="485"/>
                </a:lnTo>
                <a:lnTo>
                  <a:pt x="5158" y="485"/>
                </a:lnTo>
                <a:lnTo>
                  <a:pt x="5325" y="522"/>
                </a:lnTo>
                <a:lnTo>
                  <a:pt x="5530" y="541"/>
                </a:lnTo>
                <a:lnTo>
                  <a:pt x="5642" y="541"/>
                </a:lnTo>
                <a:lnTo>
                  <a:pt x="5735" y="504"/>
                </a:lnTo>
                <a:lnTo>
                  <a:pt x="5809" y="448"/>
                </a:lnTo>
                <a:lnTo>
                  <a:pt x="5828" y="410"/>
                </a:lnTo>
                <a:lnTo>
                  <a:pt x="5847" y="373"/>
                </a:lnTo>
                <a:lnTo>
                  <a:pt x="5847" y="317"/>
                </a:lnTo>
                <a:lnTo>
                  <a:pt x="5828" y="280"/>
                </a:lnTo>
                <a:lnTo>
                  <a:pt x="5809" y="243"/>
                </a:lnTo>
                <a:lnTo>
                  <a:pt x="5754" y="206"/>
                </a:lnTo>
                <a:lnTo>
                  <a:pt x="5642" y="168"/>
                </a:lnTo>
                <a:lnTo>
                  <a:pt x="5493" y="131"/>
                </a:lnTo>
                <a:close/>
                <a:moveTo>
                  <a:pt x="42506" y="187"/>
                </a:moveTo>
                <a:lnTo>
                  <a:pt x="42375" y="206"/>
                </a:lnTo>
                <a:lnTo>
                  <a:pt x="42264" y="224"/>
                </a:lnTo>
                <a:lnTo>
                  <a:pt x="42171" y="261"/>
                </a:lnTo>
                <a:lnTo>
                  <a:pt x="42133" y="280"/>
                </a:lnTo>
                <a:lnTo>
                  <a:pt x="42133" y="317"/>
                </a:lnTo>
                <a:lnTo>
                  <a:pt x="42133" y="336"/>
                </a:lnTo>
                <a:lnTo>
                  <a:pt x="42171" y="373"/>
                </a:lnTo>
                <a:lnTo>
                  <a:pt x="42319" y="429"/>
                </a:lnTo>
                <a:lnTo>
                  <a:pt x="42431" y="466"/>
                </a:lnTo>
                <a:lnTo>
                  <a:pt x="42543" y="504"/>
                </a:lnTo>
                <a:lnTo>
                  <a:pt x="42822" y="522"/>
                </a:lnTo>
                <a:lnTo>
                  <a:pt x="43083" y="522"/>
                </a:lnTo>
                <a:lnTo>
                  <a:pt x="43325" y="541"/>
                </a:lnTo>
                <a:lnTo>
                  <a:pt x="43548" y="541"/>
                </a:lnTo>
                <a:lnTo>
                  <a:pt x="43679" y="522"/>
                </a:lnTo>
                <a:lnTo>
                  <a:pt x="43716" y="504"/>
                </a:lnTo>
                <a:lnTo>
                  <a:pt x="43753" y="485"/>
                </a:lnTo>
                <a:lnTo>
                  <a:pt x="43790" y="429"/>
                </a:lnTo>
                <a:lnTo>
                  <a:pt x="43809" y="355"/>
                </a:lnTo>
                <a:lnTo>
                  <a:pt x="43790" y="336"/>
                </a:lnTo>
                <a:lnTo>
                  <a:pt x="43790" y="299"/>
                </a:lnTo>
                <a:lnTo>
                  <a:pt x="43753" y="280"/>
                </a:lnTo>
                <a:lnTo>
                  <a:pt x="43716" y="261"/>
                </a:lnTo>
                <a:lnTo>
                  <a:pt x="43474" y="206"/>
                </a:lnTo>
                <a:lnTo>
                  <a:pt x="43232" y="187"/>
                </a:lnTo>
                <a:close/>
                <a:moveTo>
                  <a:pt x="45094" y="150"/>
                </a:moveTo>
                <a:lnTo>
                  <a:pt x="44926" y="168"/>
                </a:lnTo>
                <a:lnTo>
                  <a:pt x="44777" y="187"/>
                </a:lnTo>
                <a:lnTo>
                  <a:pt x="44647" y="224"/>
                </a:lnTo>
                <a:lnTo>
                  <a:pt x="44610" y="261"/>
                </a:lnTo>
                <a:lnTo>
                  <a:pt x="44591" y="299"/>
                </a:lnTo>
                <a:lnTo>
                  <a:pt x="44572" y="336"/>
                </a:lnTo>
                <a:lnTo>
                  <a:pt x="44591" y="373"/>
                </a:lnTo>
                <a:lnTo>
                  <a:pt x="44610" y="410"/>
                </a:lnTo>
                <a:lnTo>
                  <a:pt x="44647" y="429"/>
                </a:lnTo>
                <a:lnTo>
                  <a:pt x="44758" y="466"/>
                </a:lnTo>
                <a:lnTo>
                  <a:pt x="44889" y="466"/>
                </a:lnTo>
                <a:lnTo>
                  <a:pt x="45187" y="485"/>
                </a:lnTo>
                <a:lnTo>
                  <a:pt x="45373" y="466"/>
                </a:lnTo>
                <a:lnTo>
                  <a:pt x="45596" y="504"/>
                </a:lnTo>
                <a:lnTo>
                  <a:pt x="45931" y="541"/>
                </a:lnTo>
                <a:lnTo>
                  <a:pt x="46229" y="541"/>
                </a:lnTo>
                <a:lnTo>
                  <a:pt x="46341" y="504"/>
                </a:lnTo>
                <a:lnTo>
                  <a:pt x="46378" y="466"/>
                </a:lnTo>
                <a:lnTo>
                  <a:pt x="46397" y="429"/>
                </a:lnTo>
                <a:lnTo>
                  <a:pt x="46415" y="373"/>
                </a:lnTo>
                <a:lnTo>
                  <a:pt x="46415" y="317"/>
                </a:lnTo>
                <a:lnTo>
                  <a:pt x="46397" y="280"/>
                </a:lnTo>
                <a:lnTo>
                  <a:pt x="46360" y="243"/>
                </a:lnTo>
                <a:lnTo>
                  <a:pt x="46267" y="187"/>
                </a:lnTo>
                <a:lnTo>
                  <a:pt x="46136" y="168"/>
                </a:lnTo>
                <a:lnTo>
                  <a:pt x="45987" y="150"/>
                </a:lnTo>
                <a:close/>
                <a:moveTo>
                  <a:pt x="2868" y="187"/>
                </a:moveTo>
                <a:lnTo>
                  <a:pt x="2663" y="206"/>
                </a:lnTo>
                <a:lnTo>
                  <a:pt x="2495" y="224"/>
                </a:lnTo>
                <a:lnTo>
                  <a:pt x="2347" y="224"/>
                </a:lnTo>
                <a:lnTo>
                  <a:pt x="2104" y="243"/>
                </a:lnTo>
                <a:lnTo>
                  <a:pt x="1974" y="280"/>
                </a:lnTo>
                <a:lnTo>
                  <a:pt x="1881" y="299"/>
                </a:lnTo>
                <a:lnTo>
                  <a:pt x="1825" y="355"/>
                </a:lnTo>
                <a:lnTo>
                  <a:pt x="1807" y="373"/>
                </a:lnTo>
                <a:lnTo>
                  <a:pt x="1788" y="410"/>
                </a:lnTo>
                <a:lnTo>
                  <a:pt x="1807" y="429"/>
                </a:lnTo>
                <a:lnTo>
                  <a:pt x="1825" y="466"/>
                </a:lnTo>
                <a:lnTo>
                  <a:pt x="1900" y="504"/>
                </a:lnTo>
                <a:lnTo>
                  <a:pt x="1993" y="541"/>
                </a:lnTo>
                <a:lnTo>
                  <a:pt x="2104" y="541"/>
                </a:lnTo>
                <a:lnTo>
                  <a:pt x="2328" y="559"/>
                </a:lnTo>
                <a:lnTo>
                  <a:pt x="2663" y="559"/>
                </a:lnTo>
                <a:lnTo>
                  <a:pt x="2961" y="541"/>
                </a:lnTo>
                <a:lnTo>
                  <a:pt x="3073" y="522"/>
                </a:lnTo>
                <a:lnTo>
                  <a:pt x="3184" y="466"/>
                </a:lnTo>
                <a:lnTo>
                  <a:pt x="3203" y="448"/>
                </a:lnTo>
                <a:lnTo>
                  <a:pt x="3222" y="410"/>
                </a:lnTo>
                <a:lnTo>
                  <a:pt x="3222" y="355"/>
                </a:lnTo>
                <a:lnTo>
                  <a:pt x="3203" y="299"/>
                </a:lnTo>
                <a:lnTo>
                  <a:pt x="3147" y="243"/>
                </a:lnTo>
                <a:lnTo>
                  <a:pt x="3073" y="206"/>
                </a:lnTo>
                <a:lnTo>
                  <a:pt x="2980" y="187"/>
                </a:lnTo>
                <a:close/>
                <a:moveTo>
                  <a:pt x="35114" y="113"/>
                </a:moveTo>
                <a:lnTo>
                  <a:pt x="34891" y="150"/>
                </a:lnTo>
                <a:lnTo>
                  <a:pt x="34798" y="168"/>
                </a:lnTo>
                <a:lnTo>
                  <a:pt x="34723" y="206"/>
                </a:lnTo>
                <a:lnTo>
                  <a:pt x="34612" y="299"/>
                </a:lnTo>
                <a:lnTo>
                  <a:pt x="34612" y="336"/>
                </a:lnTo>
                <a:lnTo>
                  <a:pt x="34612" y="355"/>
                </a:lnTo>
                <a:lnTo>
                  <a:pt x="34630" y="373"/>
                </a:lnTo>
                <a:lnTo>
                  <a:pt x="34649" y="392"/>
                </a:lnTo>
                <a:lnTo>
                  <a:pt x="34742" y="429"/>
                </a:lnTo>
                <a:lnTo>
                  <a:pt x="35003" y="448"/>
                </a:lnTo>
                <a:lnTo>
                  <a:pt x="35207" y="448"/>
                </a:lnTo>
                <a:lnTo>
                  <a:pt x="35412" y="485"/>
                </a:lnTo>
                <a:lnTo>
                  <a:pt x="35691" y="541"/>
                </a:lnTo>
                <a:lnTo>
                  <a:pt x="35822" y="559"/>
                </a:lnTo>
                <a:lnTo>
                  <a:pt x="35952" y="559"/>
                </a:lnTo>
                <a:lnTo>
                  <a:pt x="36045" y="541"/>
                </a:lnTo>
                <a:lnTo>
                  <a:pt x="36120" y="504"/>
                </a:lnTo>
                <a:lnTo>
                  <a:pt x="36176" y="466"/>
                </a:lnTo>
                <a:lnTo>
                  <a:pt x="36194" y="410"/>
                </a:lnTo>
                <a:lnTo>
                  <a:pt x="36194" y="373"/>
                </a:lnTo>
                <a:lnTo>
                  <a:pt x="36176" y="336"/>
                </a:lnTo>
                <a:lnTo>
                  <a:pt x="36138" y="299"/>
                </a:lnTo>
                <a:lnTo>
                  <a:pt x="36101" y="261"/>
                </a:lnTo>
                <a:lnTo>
                  <a:pt x="35989" y="224"/>
                </a:lnTo>
                <a:lnTo>
                  <a:pt x="35840" y="187"/>
                </a:lnTo>
                <a:lnTo>
                  <a:pt x="35710" y="168"/>
                </a:lnTo>
                <a:lnTo>
                  <a:pt x="35524" y="150"/>
                </a:lnTo>
                <a:lnTo>
                  <a:pt x="35338" y="131"/>
                </a:lnTo>
                <a:lnTo>
                  <a:pt x="35114" y="113"/>
                </a:lnTo>
                <a:close/>
                <a:moveTo>
                  <a:pt x="47849" y="206"/>
                </a:moveTo>
                <a:lnTo>
                  <a:pt x="47719" y="224"/>
                </a:lnTo>
                <a:lnTo>
                  <a:pt x="47495" y="261"/>
                </a:lnTo>
                <a:lnTo>
                  <a:pt x="47384" y="299"/>
                </a:lnTo>
                <a:lnTo>
                  <a:pt x="47328" y="355"/>
                </a:lnTo>
                <a:lnTo>
                  <a:pt x="47328" y="373"/>
                </a:lnTo>
                <a:lnTo>
                  <a:pt x="47328" y="392"/>
                </a:lnTo>
                <a:lnTo>
                  <a:pt x="47365" y="429"/>
                </a:lnTo>
                <a:lnTo>
                  <a:pt x="47421" y="448"/>
                </a:lnTo>
                <a:lnTo>
                  <a:pt x="47533" y="485"/>
                </a:lnTo>
                <a:lnTo>
                  <a:pt x="47737" y="522"/>
                </a:lnTo>
                <a:lnTo>
                  <a:pt x="47979" y="559"/>
                </a:lnTo>
                <a:lnTo>
                  <a:pt x="48221" y="578"/>
                </a:lnTo>
                <a:lnTo>
                  <a:pt x="48445" y="578"/>
                </a:lnTo>
                <a:lnTo>
                  <a:pt x="48519" y="559"/>
                </a:lnTo>
                <a:lnTo>
                  <a:pt x="48594" y="541"/>
                </a:lnTo>
                <a:lnTo>
                  <a:pt x="48631" y="504"/>
                </a:lnTo>
                <a:lnTo>
                  <a:pt x="48650" y="466"/>
                </a:lnTo>
                <a:lnTo>
                  <a:pt x="48631" y="410"/>
                </a:lnTo>
                <a:lnTo>
                  <a:pt x="48575" y="336"/>
                </a:lnTo>
                <a:lnTo>
                  <a:pt x="48501" y="280"/>
                </a:lnTo>
                <a:lnTo>
                  <a:pt x="48426" y="261"/>
                </a:lnTo>
                <a:lnTo>
                  <a:pt x="48221" y="224"/>
                </a:lnTo>
                <a:lnTo>
                  <a:pt x="48017" y="206"/>
                </a:lnTo>
                <a:close/>
                <a:moveTo>
                  <a:pt x="57940" y="113"/>
                </a:moveTo>
                <a:lnTo>
                  <a:pt x="57679" y="131"/>
                </a:lnTo>
                <a:lnTo>
                  <a:pt x="57586" y="150"/>
                </a:lnTo>
                <a:lnTo>
                  <a:pt x="57493" y="168"/>
                </a:lnTo>
                <a:lnTo>
                  <a:pt x="57419" y="224"/>
                </a:lnTo>
                <a:lnTo>
                  <a:pt x="57363" y="261"/>
                </a:lnTo>
                <a:lnTo>
                  <a:pt x="57344" y="317"/>
                </a:lnTo>
                <a:lnTo>
                  <a:pt x="57381" y="373"/>
                </a:lnTo>
                <a:lnTo>
                  <a:pt x="57437" y="410"/>
                </a:lnTo>
                <a:lnTo>
                  <a:pt x="57568" y="466"/>
                </a:lnTo>
                <a:lnTo>
                  <a:pt x="57847" y="504"/>
                </a:lnTo>
                <a:lnTo>
                  <a:pt x="58145" y="522"/>
                </a:lnTo>
                <a:lnTo>
                  <a:pt x="58443" y="541"/>
                </a:lnTo>
                <a:lnTo>
                  <a:pt x="58722" y="578"/>
                </a:lnTo>
                <a:lnTo>
                  <a:pt x="58815" y="578"/>
                </a:lnTo>
                <a:lnTo>
                  <a:pt x="58890" y="541"/>
                </a:lnTo>
                <a:lnTo>
                  <a:pt x="58908" y="504"/>
                </a:lnTo>
                <a:lnTo>
                  <a:pt x="58927" y="429"/>
                </a:lnTo>
                <a:lnTo>
                  <a:pt x="58890" y="373"/>
                </a:lnTo>
                <a:lnTo>
                  <a:pt x="58852" y="299"/>
                </a:lnTo>
                <a:lnTo>
                  <a:pt x="58796" y="243"/>
                </a:lnTo>
                <a:lnTo>
                  <a:pt x="58722" y="206"/>
                </a:lnTo>
                <a:lnTo>
                  <a:pt x="58610" y="168"/>
                </a:lnTo>
                <a:lnTo>
                  <a:pt x="58499" y="150"/>
                </a:lnTo>
                <a:lnTo>
                  <a:pt x="58219" y="113"/>
                </a:lnTo>
                <a:close/>
                <a:moveTo>
                  <a:pt x="65238" y="168"/>
                </a:moveTo>
                <a:lnTo>
                  <a:pt x="65071" y="187"/>
                </a:lnTo>
                <a:lnTo>
                  <a:pt x="64922" y="224"/>
                </a:lnTo>
                <a:lnTo>
                  <a:pt x="64791" y="280"/>
                </a:lnTo>
                <a:lnTo>
                  <a:pt x="64754" y="317"/>
                </a:lnTo>
                <a:lnTo>
                  <a:pt x="64736" y="355"/>
                </a:lnTo>
                <a:lnTo>
                  <a:pt x="64736" y="392"/>
                </a:lnTo>
                <a:lnTo>
                  <a:pt x="64754" y="410"/>
                </a:lnTo>
                <a:lnTo>
                  <a:pt x="64829" y="466"/>
                </a:lnTo>
                <a:lnTo>
                  <a:pt x="64940" y="485"/>
                </a:lnTo>
                <a:lnTo>
                  <a:pt x="65108" y="504"/>
                </a:lnTo>
                <a:lnTo>
                  <a:pt x="65406" y="522"/>
                </a:lnTo>
                <a:lnTo>
                  <a:pt x="65592" y="522"/>
                </a:lnTo>
                <a:lnTo>
                  <a:pt x="65834" y="541"/>
                </a:lnTo>
                <a:lnTo>
                  <a:pt x="66169" y="578"/>
                </a:lnTo>
                <a:lnTo>
                  <a:pt x="66504" y="578"/>
                </a:lnTo>
                <a:lnTo>
                  <a:pt x="66579" y="559"/>
                </a:lnTo>
                <a:lnTo>
                  <a:pt x="66616" y="541"/>
                </a:lnTo>
                <a:lnTo>
                  <a:pt x="66653" y="504"/>
                </a:lnTo>
                <a:lnTo>
                  <a:pt x="66672" y="466"/>
                </a:lnTo>
                <a:lnTo>
                  <a:pt x="66691" y="410"/>
                </a:lnTo>
                <a:lnTo>
                  <a:pt x="66672" y="355"/>
                </a:lnTo>
                <a:lnTo>
                  <a:pt x="66653" y="317"/>
                </a:lnTo>
                <a:lnTo>
                  <a:pt x="66597" y="280"/>
                </a:lnTo>
                <a:lnTo>
                  <a:pt x="66486" y="224"/>
                </a:lnTo>
                <a:lnTo>
                  <a:pt x="66337" y="187"/>
                </a:lnTo>
                <a:lnTo>
                  <a:pt x="66188" y="168"/>
                </a:lnTo>
                <a:close/>
                <a:moveTo>
                  <a:pt x="7560" y="206"/>
                </a:moveTo>
                <a:lnTo>
                  <a:pt x="7038" y="224"/>
                </a:lnTo>
                <a:lnTo>
                  <a:pt x="6908" y="243"/>
                </a:lnTo>
                <a:lnTo>
                  <a:pt x="6833" y="280"/>
                </a:lnTo>
                <a:lnTo>
                  <a:pt x="6778" y="317"/>
                </a:lnTo>
                <a:lnTo>
                  <a:pt x="6740" y="355"/>
                </a:lnTo>
                <a:lnTo>
                  <a:pt x="6722" y="410"/>
                </a:lnTo>
                <a:lnTo>
                  <a:pt x="6759" y="448"/>
                </a:lnTo>
                <a:lnTo>
                  <a:pt x="6852" y="485"/>
                </a:lnTo>
                <a:lnTo>
                  <a:pt x="7150" y="559"/>
                </a:lnTo>
                <a:lnTo>
                  <a:pt x="7448" y="597"/>
                </a:lnTo>
                <a:lnTo>
                  <a:pt x="7746" y="597"/>
                </a:lnTo>
                <a:lnTo>
                  <a:pt x="7913" y="578"/>
                </a:lnTo>
                <a:lnTo>
                  <a:pt x="8062" y="559"/>
                </a:lnTo>
                <a:lnTo>
                  <a:pt x="8174" y="522"/>
                </a:lnTo>
                <a:lnTo>
                  <a:pt x="8267" y="466"/>
                </a:lnTo>
                <a:lnTo>
                  <a:pt x="8323" y="410"/>
                </a:lnTo>
                <a:lnTo>
                  <a:pt x="8360" y="355"/>
                </a:lnTo>
                <a:lnTo>
                  <a:pt x="8360" y="317"/>
                </a:lnTo>
                <a:lnTo>
                  <a:pt x="8323" y="261"/>
                </a:lnTo>
                <a:lnTo>
                  <a:pt x="8230" y="243"/>
                </a:lnTo>
                <a:lnTo>
                  <a:pt x="8081" y="224"/>
                </a:lnTo>
                <a:lnTo>
                  <a:pt x="7560" y="206"/>
                </a:lnTo>
                <a:close/>
                <a:moveTo>
                  <a:pt x="10706" y="261"/>
                </a:moveTo>
                <a:lnTo>
                  <a:pt x="10576" y="280"/>
                </a:lnTo>
                <a:lnTo>
                  <a:pt x="10445" y="317"/>
                </a:lnTo>
                <a:lnTo>
                  <a:pt x="10334" y="355"/>
                </a:lnTo>
                <a:lnTo>
                  <a:pt x="10129" y="336"/>
                </a:lnTo>
                <a:lnTo>
                  <a:pt x="9794" y="317"/>
                </a:lnTo>
                <a:lnTo>
                  <a:pt x="9477" y="317"/>
                </a:lnTo>
                <a:lnTo>
                  <a:pt x="9384" y="336"/>
                </a:lnTo>
                <a:lnTo>
                  <a:pt x="9347" y="336"/>
                </a:lnTo>
                <a:lnTo>
                  <a:pt x="9328" y="355"/>
                </a:lnTo>
                <a:lnTo>
                  <a:pt x="9310" y="429"/>
                </a:lnTo>
                <a:lnTo>
                  <a:pt x="9328" y="485"/>
                </a:lnTo>
                <a:lnTo>
                  <a:pt x="9384" y="522"/>
                </a:lnTo>
                <a:lnTo>
                  <a:pt x="9459" y="559"/>
                </a:lnTo>
                <a:lnTo>
                  <a:pt x="9552" y="578"/>
                </a:lnTo>
                <a:lnTo>
                  <a:pt x="9663" y="597"/>
                </a:lnTo>
                <a:lnTo>
                  <a:pt x="10203" y="597"/>
                </a:lnTo>
                <a:lnTo>
                  <a:pt x="10464" y="578"/>
                </a:lnTo>
                <a:lnTo>
                  <a:pt x="10780" y="522"/>
                </a:lnTo>
                <a:lnTo>
                  <a:pt x="10836" y="504"/>
                </a:lnTo>
                <a:lnTo>
                  <a:pt x="10855" y="485"/>
                </a:lnTo>
                <a:lnTo>
                  <a:pt x="10874" y="448"/>
                </a:lnTo>
                <a:lnTo>
                  <a:pt x="10874" y="410"/>
                </a:lnTo>
                <a:lnTo>
                  <a:pt x="10855" y="336"/>
                </a:lnTo>
                <a:lnTo>
                  <a:pt x="10836" y="299"/>
                </a:lnTo>
                <a:lnTo>
                  <a:pt x="10799" y="261"/>
                </a:lnTo>
                <a:close/>
                <a:moveTo>
                  <a:pt x="32284" y="206"/>
                </a:moveTo>
                <a:lnTo>
                  <a:pt x="32173" y="224"/>
                </a:lnTo>
                <a:lnTo>
                  <a:pt x="32080" y="261"/>
                </a:lnTo>
                <a:lnTo>
                  <a:pt x="32061" y="280"/>
                </a:lnTo>
                <a:lnTo>
                  <a:pt x="32042" y="317"/>
                </a:lnTo>
                <a:lnTo>
                  <a:pt x="32042" y="373"/>
                </a:lnTo>
                <a:lnTo>
                  <a:pt x="32080" y="429"/>
                </a:lnTo>
                <a:lnTo>
                  <a:pt x="32154" y="466"/>
                </a:lnTo>
                <a:lnTo>
                  <a:pt x="32247" y="504"/>
                </a:lnTo>
                <a:lnTo>
                  <a:pt x="32471" y="559"/>
                </a:lnTo>
                <a:lnTo>
                  <a:pt x="32750" y="597"/>
                </a:lnTo>
                <a:lnTo>
                  <a:pt x="33290" y="597"/>
                </a:lnTo>
                <a:lnTo>
                  <a:pt x="33495" y="578"/>
                </a:lnTo>
                <a:lnTo>
                  <a:pt x="33606" y="559"/>
                </a:lnTo>
                <a:lnTo>
                  <a:pt x="33643" y="522"/>
                </a:lnTo>
                <a:lnTo>
                  <a:pt x="33662" y="485"/>
                </a:lnTo>
                <a:lnTo>
                  <a:pt x="33662" y="448"/>
                </a:lnTo>
                <a:lnTo>
                  <a:pt x="33643" y="429"/>
                </a:lnTo>
                <a:lnTo>
                  <a:pt x="33550" y="373"/>
                </a:lnTo>
                <a:lnTo>
                  <a:pt x="33401" y="336"/>
                </a:lnTo>
                <a:lnTo>
                  <a:pt x="33085" y="280"/>
                </a:lnTo>
                <a:lnTo>
                  <a:pt x="32880" y="261"/>
                </a:lnTo>
                <a:lnTo>
                  <a:pt x="32713" y="243"/>
                </a:lnTo>
                <a:lnTo>
                  <a:pt x="32433" y="206"/>
                </a:lnTo>
                <a:close/>
                <a:moveTo>
                  <a:pt x="53602" y="187"/>
                </a:moveTo>
                <a:lnTo>
                  <a:pt x="53360" y="206"/>
                </a:lnTo>
                <a:lnTo>
                  <a:pt x="53118" y="206"/>
                </a:lnTo>
                <a:lnTo>
                  <a:pt x="52857" y="224"/>
                </a:lnTo>
                <a:lnTo>
                  <a:pt x="52597" y="261"/>
                </a:lnTo>
                <a:lnTo>
                  <a:pt x="52485" y="280"/>
                </a:lnTo>
                <a:lnTo>
                  <a:pt x="52392" y="336"/>
                </a:lnTo>
                <a:lnTo>
                  <a:pt x="52280" y="410"/>
                </a:lnTo>
                <a:lnTo>
                  <a:pt x="52262" y="448"/>
                </a:lnTo>
                <a:lnTo>
                  <a:pt x="52262" y="466"/>
                </a:lnTo>
                <a:lnTo>
                  <a:pt x="52262" y="485"/>
                </a:lnTo>
                <a:lnTo>
                  <a:pt x="52280" y="522"/>
                </a:lnTo>
                <a:lnTo>
                  <a:pt x="52355" y="541"/>
                </a:lnTo>
                <a:lnTo>
                  <a:pt x="52466" y="559"/>
                </a:lnTo>
                <a:lnTo>
                  <a:pt x="52578" y="578"/>
                </a:lnTo>
                <a:lnTo>
                  <a:pt x="52783" y="578"/>
                </a:lnTo>
                <a:lnTo>
                  <a:pt x="53043" y="597"/>
                </a:lnTo>
                <a:lnTo>
                  <a:pt x="53323" y="615"/>
                </a:lnTo>
                <a:lnTo>
                  <a:pt x="53583" y="597"/>
                </a:lnTo>
                <a:lnTo>
                  <a:pt x="53714" y="559"/>
                </a:lnTo>
                <a:lnTo>
                  <a:pt x="53825" y="522"/>
                </a:lnTo>
                <a:lnTo>
                  <a:pt x="53881" y="504"/>
                </a:lnTo>
                <a:lnTo>
                  <a:pt x="53919" y="466"/>
                </a:lnTo>
                <a:lnTo>
                  <a:pt x="53937" y="429"/>
                </a:lnTo>
                <a:lnTo>
                  <a:pt x="53937" y="392"/>
                </a:lnTo>
                <a:lnTo>
                  <a:pt x="53900" y="317"/>
                </a:lnTo>
                <a:lnTo>
                  <a:pt x="53825" y="243"/>
                </a:lnTo>
                <a:lnTo>
                  <a:pt x="53788" y="224"/>
                </a:lnTo>
                <a:lnTo>
                  <a:pt x="53732" y="206"/>
                </a:lnTo>
                <a:lnTo>
                  <a:pt x="53602" y="187"/>
                </a:lnTo>
                <a:close/>
                <a:moveTo>
                  <a:pt x="83000" y="243"/>
                </a:moveTo>
                <a:lnTo>
                  <a:pt x="82814" y="261"/>
                </a:lnTo>
                <a:lnTo>
                  <a:pt x="82646" y="280"/>
                </a:lnTo>
                <a:lnTo>
                  <a:pt x="82516" y="336"/>
                </a:lnTo>
                <a:lnTo>
                  <a:pt x="82479" y="355"/>
                </a:lnTo>
                <a:lnTo>
                  <a:pt x="82479" y="392"/>
                </a:lnTo>
                <a:lnTo>
                  <a:pt x="82479" y="429"/>
                </a:lnTo>
                <a:lnTo>
                  <a:pt x="82535" y="448"/>
                </a:lnTo>
                <a:lnTo>
                  <a:pt x="82702" y="504"/>
                </a:lnTo>
                <a:lnTo>
                  <a:pt x="82963" y="541"/>
                </a:lnTo>
                <a:lnTo>
                  <a:pt x="83279" y="578"/>
                </a:lnTo>
                <a:lnTo>
                  <a:pt x="83875" y="615"/>
                </a:lnTo>
                <a:lnTo>
                  <a:pt x="84098" y="615"/>
                </a:lnTo>
                <a:lnTo>
                  <a:pt x="84229" y="597"/>
                </a:lnTo>
                <a:lnTo>
                  <a:pt x="84285" y="578"/>
                </a:lnTo>
                <a:lnTo>
                  <a:pt x="84322" y="541"/>
                </a:lnTo>
                <a:lnTo>
                  <a:pt x="84322" y="504"/>
                </a:lnTo>
                <a:lnTo>
                  <a:pt x="84322" y="466"/>
                </a:lnTo>
                <a:lnTo>
                  <a:pt x="84285" y="373"/>
                </a:lnTo>
                <a:lnTo>
                  <a:pt x="84229" y="317"/>
                </a:lnTo>
                <a:lnTo>
                  <a:pt x="84173" y="280"/>
                </a:lnTo>
                <a:lnTo>
                  <a:pt x="84098" y="261"/>
                </a:lnTo>
                <a:lnTo>
                  <a:pt x="83931" y="243"/>
                </a:lnTo>
                <a:close/>
                <a:moveTo>
                  <a:pt x="62650" y="206"/>
                </a:moveTo>
                <a:lnTo>
                  <a:pt x="62501" y="224"/>
                </a:lnTo>
                <a:lnTo>
                  <a:pt x="62371" y="243"/>
                </a:lnTo>
                <a:lnTo>
                  <a:pt x="62334" y="261"/>
                </a:lnTo>
                <a:lnTo>
                  <a:pt x="62297" y="299"/>
                </a:lnTo>
                <a:lnTo>
                  <a:pt x="62297" y="336"/>
                </a:lnTo>
                <a:lnTo>
                  <a:pt x="62334" y="392"/>
                </a:lnTo>
                <a:lnTo>
                  <a:pt x="62390" y="429"/>
                </a:lnTo>
                <a:lnTo>
                  <a:pt x="62483" y="466"/>
                </a:lnTo>
                <a:lnTo>
                  <a:pt x="62725" y="541"/>
                </a:lnTo>
                <a:lnTo>
                  <a:pt x="63041" y="597"/>
                </a:lnTo>
                <a:lnTo>
                  <a:pt x="63358" y="634"/>
                </a:lnTo>
                <a:lnTo>
                  <a:pt x="63656" y="634"/>
                </a:lnTo>
                <a:lnTo>
                  <a:pt x="63898" y="615"/>
                </a:lnTo>
                <a:lnTo>
                  <a:pt x="63991" y="597"/>
                </a:lnTo>
                <a:lnTo>
                  <a:pt x="64047" y="559"/>
                </a:lnTo>
                <a:lnTo>
                  <a:pt x="64084" y="522"/>
                </a:lnTo>
                <a:lnTo>
                  <a:pt x="64103" y="504"/>
                </a:lnTo>
                <a:lnTo>
                  <a:pt x="64103" y="466"/>
                </a:lnTo>
                <a:lnTo>
                  <a:pt x="64084" y="429"/>
                </a:lnTo>
                <a:lnTo>
                  <a:pt x="63991" y="392"/>
                </a:lnTo>
                <a:lnTo>
                  <a:pt x="63879" y="355"/>
                </a:lnTo>
                <a:lnTo>
                  <a:pt x="63600" y="299"/>
                </a:lnTo>
                <a:lnTo>
                  <a:pt x="63432" y="280"/>
                </a:lnTo>
                <a:lnTo>
                  <a:pt x="63209" y="261"/>
                </a:lnTo>
                <a:lnTo>
                  <a:pt x="62837" y="224"/>
                </a:lnTo>
                <a:lnTo>
                  <a:pt x="62650" y="206"/>
                </a:lnTo>
                <a:close/>
                <a:moveTo>
                  <a:pt x="559" y="224"/>
                </a:moveTo>
                <a:lnTo>
                  <a:pt x="410" y="261"/>
                </a:lnTo>
                <a:lnTo>
                  <a:pt x="299" y="280"/>
                </a:lnTo>
                <a:lnTo>
                  <a:pt x="94" y="280"/>
                </a:lnTo>
                <a:lnTo>
                  <a:pt x="56" y="299"/>
                </a:lnTo>
                <a:lnTo>
                  <a:pt x="38" y="336"/>
                </a:lnTo>
                <a:lnTo>
                  <a:pt x="19" y="392"/>
                </a:lnTo>
                <a:lnTo>
                  <a:pt x="1" y="448"/>
                </a:lnTo>
                <a:lnTo>
                  <a:pt x="1" y="504"/>
                </a:lnTo>
                <a:lnTo>
                  <a:pt x="38" y="559"/>
                </a:lnTo>
                <a:lnTo>
                  <a:pt x="112" y="597"/>
                </a:lnTo>
                <a:lnTo>
                  <a:pt x="205" y="634"/>
                </a:lnTo>
                <a:lnTo>
                  <a:pt x="336" y="652"/>
                </a:lnTo>
                <a:lnTo>
                  <a:pt x="596" y="652"/>
                </a:lnTo>
                <a:lnTo>
                  <a:pt x="652" y="615"/>
                </a:lnTo>
                <a:lnTo>
                  <a:pt x="690" y="597"/>
                </a:lnTo>
                <a:lnTo>
                  <a:pt x="727" y="541"/>
                </a:lnTo>
                <a:lnTo>
                  <a:pt x="764" y="485"/>
                </a:lnTo>
                <a:lnTo>
                  <a:pt x="783" y="429"/>
                </a:lnTo>
                <a:lnTo>
                  <a:pt x="764" y="336"/>
                </a:lnTo>
                <a:lnTo>
                  <a:pt x="745" y="280"/>
                </a:lnTo>
                <a:lnTo>
                  <a:pt x="708" y="243"/>
                </a:lnTo>
                <a:lnTo>
                  <a:pt x="634" y="224"/>
                </a:lnTo>
                <a:close/>
                <a:moveTo>
                  <a:pt x="67863" y="299"/>
                </a:moveTo>
                <a:lnTo>
                  <a:pt x="67696" y="317"/>
                </a:lnTo>
                <a:lnTo>
                  <a:pt x="67547" y="336"/>
                </a:lnTo>
                <a:lnTo>
                  <a:pt x="67454" y="373"/>
                </a:lnTo>
                <a:lnTo>
                  <a:pt x="67417" y="410"/>
                </a:lnTo>
                <a:lnTo>
                  <a:pt x="67398" y="429"/>
                </a:lnTo>
                <a:lnTo>
                  <a:pt x="67417" y="466"/>
                </a:lnTo>
                <a:lnTo>
                  <a:pt x="67454" y="504"/>
                </a:lnTo>
                <a:lnTo>
                  <a:pt x="67603" y="559"/>
                </a:lnTo>
                <a:lnTo>
                  <a:pt x="67845" y="597"/>
                </a:lnTo>
                <a:lnTo>
                  <a:pt x="68124" y="634"/>
                </a:lnTo>
                <a:lnTo>
                  <a:pt x="68403" y="652"/>
                </a:lnTo>
                <a:lnTo>
                  <a:pt x="68869" y="652"/>
                </a:lnTo>
                <a:lnTo>
                  <a:pt x="68981" y="634"/>
                </a:lnTo>
                <a:lnTo>
                  <a:pt x="69036" y="597"/>
                </a:lnTo>
                <a:lnTo>
                  <a:pt x="69074" y="578"/>
                </a:lnTo>
                <a:lnTo>
                  <a:pt x="69092" y="541"/>
                </a:lnTo>
                <a:lnTo>
                  <a:pt x="69074" y="522"/>
                </a:lnTo>
                <a:lnTo>
                  <a:pt x="68999" y="466"/>
                </a:lnTo>
                <a:lnTo>
                  <a:pt x="68887" y="410"/>
                </a:lnTo>
                <a:lnTo>
                  <a:pt x="68590" y="336"/>
                </a:lnTo>
                <a:lnTo>
                  <a:pt x="68403" y="317"/>
                </a:lnTo>
                <a:lnTo>
                  <a:pt x="68180" y="317"/>
                </a:lnTo>
                <a:lnTo>
                  <a:pt x="67863" y="299"/>
                </a:lnTo>
                <a:close/>
                <a:moveTo>
                  <a:pt x="56376" y="280"/>
                </a:moveTo>
                <a:lnTo>
                  <a:pt x="55129" y="299"/>
                </a:lnTo>
                <a:lnTo>
                  <a:pt x="54998" y="317"/>
                </a:lnTo>
                <a:lnTo>
                  <a:pt x="54887" y="336"/>
                </a:lnTo>
                <a:lnTo>
                  <a:pt x="54775" y="373"/>
                </a:lnTo>
                <a:lnTo>
                  <a:pt x="54719" y="410"/>
                </a:lnTo>
                <a:lnTo>
                  <a:pt x="54700" y="429"/>
                </a:lnTo>
                <a:lnTo>
                  <a:pt x="54682" y="466"/>
                </a:lnTo>
                <a:lnTo>
                  <a:pt x="54700" y="485"/>
                </a:lnTo>
                <a:lnTo>
                  <a:pt x="54719" y="504"/>
                </a:lnTo>
                <a:lnTo>
                  <a:pt x="54812" y="559"/>
                </a:lnTo>
                <a:lnTo>
                  <a:pt x="54961" y="615"/>
                </a:lnTo>
                <a:lnTo>
                  <a:pt x="55259" y="671"/>
                </a:lnTo>
                <a:lnTo>
                  <a:pt x="55892" y="671"/>
                </a:lnTo>
                <a:lnTo>
                  <a:pt x="56190" y="634"/>
                </a:lnTo>
                <a:lnTo>
                  <a:pt x="56358" y="615"/>
                </a:lnTo>
                <a:lnTo>
                  <a:pt x="56451" y="578"/>
                </a:lnTo>
                <a:lnTo>
                  <a:pt x="56488" y="559"/>
                </a:lnTo>
                <a:lnTo>
                  <a:pt x="56506" y="522"/>
                </a:lnTo>
                <a:lnTo>
                  <a:pt x="56525" y="429"/>
                </a:lnTo>
                <a:lnTo>
                  <a:pt x="56506" y="355"/>
                </a:lnTo>
                <a:lnTo>
                  <a:pt x="56451" y="299"/>
                </a:lnTo>
                <a:lnTo>
                  <a:pt x="56413" y="280"/>
                </a:lnTo>
                <a:close/>
                <a:moveTo>
                  <a:pt x="60323" y="206"/>
                </a:moveTo>
                <a:lnTo>
                  <a:pt x="60211" y="224"/>
                </a:lnTo>
                <a:lnTo>
                  <a:pt x="60118" y="243"/>
                </a:lnTo>
                <a:lnTo>
                  <a:pt x="60025" y="299"/>
                </a:lnTo>
                <a:lnTo>
                  <a:pt x="59951" y="373"/>
                </a:lnTo>
                <a:lnTo>
                  <a:pt x="59914" y="429"/>
                </a:lnTo>
                <a:lnTo>
                  <a:pt x="59932" y="466"/>
                </a:lnTo>
                <a:lnTo>
                  <a:pt x="59969" y="504"/>
                </a:lnTo>
                <a:lnTo>
                  <a:pt x="60044" y="522"/>
                </a:lnTo>
                <a:lnTo>
                  <a:pt x="60137" y="541"/>
                </a:lnTo>
                <a:lnTo>
                  <a:pt x="60323" y="559"/>
                </a:lnTo>
                <a:lnTo>
                  <a:pt x="60565" y="578"/>
                </a:lnTo>
                <a:lnTo>
                  <a:pt x="60863" y="634"/>
                </a:lnTo>
                <a:lnTo>
                  <a:pt x="61031" y="652"/>
                </a:lnTo>
                <a:lnTo>
                  <a:pt x="61161" y="671"/>
                </a:lnTo>
                <a:lnTo>
                  <a:pt x="61291" y="652"/>
                </a:lnTo>
                <a:lnTo>
                  <a:pt x="61329" y="634"/>
                </a:lnTo>
                <a:lnTo>
                  <a:pt x="61366" y="615"/>
                </a:lnTo>
                <a:lnTo>
                  <a:pt x="61403" y="559"/>
                </a:lnTo>
                <a:lnTo>
                  <a:pt x="61440" y="522"/>
                </a:lnTo>
                <a:lnTo>
                  <a:pt x="61440" y="466"/>
                </a:lnTo>
                <a:lnTo>
                  <a:pt x="61440" y="429"/>
                </a:lnTo>
                <a:lnTo>
                  <a:pt x="61422" y="392"/>
                </a:lnTo>
                <a:lnTo>
                  <a:pt x="61384" y="373"/>
                </a:lnTo>
                <a:lnTo>
                  <a:pt x="61291" y="317"/>
                </a:lnTo>
                <a:lnTo>
                  <a:pt x="61180" y="280"/>
                </a:lnTo>
                <a:lnTo>
                  <a:pt x="61049" y="261"/>
                </a:lnTo>
                <a:lnTo>
                  <a:pt x="60863" y="243"/>
                </a:lnTo>
                <a:lnTo>
                  <a:pt x="60677" y="206"/>
                </a:lnTo>
                <a:close/>
                <a:moveTo>
                  <a:pt x="71010" y="243"/>
                </a:moveTo>
                <a:lnTo>
                  <a:pt x="70768" y="261"/>
                </a:lnTo>
                <a:lnTo>
                  <a:pt x="70544" y="280"/>
                </a:lnTo>
                <a:lnTo>
                  <a:pt x="70321" y="299"/>
                </a:lnTo>
                <a:lnTo>
                  <a:pt x="70191" y="336"/>
                </a:lnTo>
                <a:lnTo>
                  <a:pt x="70079" y="373"/>
                </a:lnTo>
                <a:lnTo>
                  <a:pt x="70005" y="410"/>
                </a:lnTo>
                <a:lnTo>
                  <a:pt x="69986" y="429"/>
                </a:lnTo>
                <a:lnTo>
                  <a:pt x="69986" y="466"/>
                </a:lnTo>
                <a:lnTo>
                  <a:pt x="70005" y="485"/>
                </a:lnTo>
                <a:lnTo>
                  <a:pt x="70042" y="522"/>
                </a:lnTo>
                <a:lnTo>
                  <a:pt x="70191" y="578"/>
                </a:lnTo>
                <a:lnTo>
                  <a:pt x="70284" y="615"/>
                </a:lnTo>
                <a:lnTo>
                  <a:pt x="70414" y="634"/>
                </a:lnTo>
                <a:lnTo>
                  <a:pt x="70675" y="671"/>
                </a:lnTo>
                <a:lnTo>
                  <a:pt x="70935" y="671"/>
                </a:lnTo>
                <a:lnTo>
                  <a:pt x="71177" y="652"/>
                </a:lnTo>
                <a:lnTo>
                  <a:pt x="71326" y="615"/>
                </a:lnTo>
                <a:lnTo>
                  <a:pt x="71420" y="578"/>
                </a:lnTo>
                <a:lnTo>
                  <a:pt x="71513" y="522"/>
                </a:lnTo>
                <a:lnTo>
                  <a:pt x="71568" y="466"/>
                </a:lnTo>
                <a:lnTo>
                  <a:pt x="71587" y="448"/>
                </a:lnTo>
                <a:lnTo>
                  <a:pt x="71606" y="410"/>
                </a:lnTo>
                <a:lnTo>
                  <a:pt x="71587" y="392"/>
                </a:lnTo>
                <a:lnTo>
                  <a:pt x="71568" y="355"/>
                </a:lnTo>
                <a:lnTo>
                  <a:pt x="71475" y="299"/>
                </a:lnTo>
                <a:lnTo>
                  <a:pt x="71364" y="280"/>
                </a:lnTo>
                <a:lnTo>
                  <a:pt x="71252" y="261"/>
                </a:lnTo>
                <a:lnTo>
                  <a:pt x="71010" y="243"/>
                </a:lnTo>
                <a:close/>
                <a:moveTo>
                  <a:pt x="75478" y="243"/>
                </a:moveTo>
                <a:lnTo>
                  <a:pt x="75348" y="261"/>
                </a:lnTo>
                <a:lnTo>
                  <a:pt x="75218" y="299"/>
                </a:lnTo>
                <a:lnTo>
                  <a:pt x="75125" y="336"/>
                </a:lnTo>
                <a:lnTo>
                  <a:pt x="75031" y="410"/>
                </a:lnTo>
                <a:lnTo>
                  <a:pt x="74994" y="466"/>
                </a:lnTo>
                <a:lnTo>
                  <a:pt x="74994" y="485"/>
                </a:lnTo>
                <a:lnTo>
                  <a:pt x="75013" y="504"/>
                </a:lnTo>
                <a:lnTo>
                  <a:pt x="75069" y="541"/>
                </a:lnTo>
                <a:lnTo>
                  <a:pt x="75143" y="578"/>
                </a:lnTo>
                <a:lnTo>
                  <a:pt x="75236" y="597"/>
                </a:lnTo>
                <a:lnTo>
                  <a:pt x="75422" y="615"/>
                </a:lnTo>
                <a:lnTo>
                  <a:pt x="75702" y="652"/>
                </a:lnTo>
                <a:lnTo>
                  <a:pt x="76000" y="671"/>
                </a:lnTo>
                <a:lnTo>
                  <a:pt x="76279" y="652"/>
                </a:lnTo>
                <a:lnTo>
                  <a:pt x="76428" y="652"/>
                </a:lnTo>
                <a:lnTo>
                  <a:pt x="76558" y="615"/>
                </a:lnTo>
                <a:lnTo>
                  <a:pt x="76614" y="597"/>
                </a:lnTo>
                <a:lnTo>
                  <a:pt x="76651" y="578"/>
                </a:lnTo>
                <a:lnTo>
                  <a:pt x="76651" y="541"/>
                </a:lnTo>
                <a:lnTo>
                  <a:pt x="76670" y="504"/>
                </a:lnTo>
                <a:lnTo>
                  <a:pt x="76633" y="429"/>
                </a:lnTo>
                <a:lnTo>
                  <a:pt x="76595" y="355"/>
                </a:lnTo>
                <a:lnTo>
                  <a:pt x="76558" y="317"/>
                </a:lnTo>
                <a:lnTo>
                  <a:pt x="76502" y="299"/>
                </a:lnTo>
                <a:lnTo>
                  <a:pt x="76391" y="261"/>
                </a:lnTo>
                <a:lnTo>
                  <a:pt x="76149" y="261"/>
                </a:lnTo>
                <a:lnTo>
                  <a:pt x="75906" y="243"/>
                </a:lnTo>
                <a:close/>
                <a:moveTo>
                  <a:pt x="78755" y="224"/>
                </a:moveTo>
                <a:lnTo>
                  <a:pt x="78476" y="243"/>
                </a:lnTo>
                <a:lnTo>
                  <a:pt x="78271" y="280"/>
                </a:lnTo>
                <a:lnTo>
                  <a:pt x="78122" y="299"/>
                </a:lnTo>
                <a:lnTo>
                  <a:pt x="77861" y="336"/>
                </a:lnTo>
                <a:lnTo>
                  <a:pt x="77731" y="373"/>
                </a:lnTo>
                <a:lnTo>
                  <a:pt x="77619" y="410"/>
                </a:lnTo>
                <a:lnTo>
                  <a:pt x="77563" y="466"/>
                </a:lnTo>
                <a:lnTo>
                  <a:pt x="77545" y="504"/>
                </a:lnTo>
                <a:lnTo>
                  <a:pt x="77526" y="522"/>
                </a:lnTo>
                <a:lnTo>
                  <a:pt x="77545" y="559"/>
                </a:lnTo>
                <a:lnTo>
                  <a:pt x="77563" y="597"/>
                </a:lnTo>
                <a:lnTo>
                  <a:pt x="77657" y="634"/>
                </a:lnTo>
                <a:lnTo>
                  <a:pt x="77750" y="652"/>
                </a:lnTo>
                <a:lnTo>
                  <a:pt x="77880" y="671"/>
                </a:lnTo>
                <a:lnTo>
                  <a:pt x="78122" y="652"/>
                </a:lnTo>
                <a:lnTo>
                  <a:pt x="78476" y="652"/>
                </a:lnTo>
                <a:lnTo>
                  <a:pt x="78792" y="634"/>
                </a:lnTo>
                <a:lnTo>
                  <a:pt x="78941" y="597"/>
                </a:lnTo>
                <a:lnTo>
                  <a:pt x="79053" y="559"/>
                </a:lnTo>
                <a:lnTo>
                  <a:pt x="79109" y="522"/>
                </a:lnTo>
                <a:lnTo>
                  <a:pt x="79127" y="485"/>
                </a:lnTo>
                <a:lnTo>
                  <a:pt x="79146" y="448"/>
                </a:lnTo>
                <a:lnTo>
                  <a:pt x="79146" y="392"/>
                </a:lnTo>
                <a:lnTo>
                  <a:pt x="79127" y="336"/>
                </a:lnTo>
                <a:lnTo>
                  <a:pt x="79109" y="299"/>
                </a:lnTo>
                <a:lnTo>
                  <a:pt x="79072" y="261"/>
                </a:lnTo>
                <a:lnTo>
                  <a:pt x="79016" y="243"/>
                </a:lnTo>
                <a:lnTo>
                  <a:pt x="78904" y="224"/>
                </a:lnTo>
                <a:close/>
                <a:moveTo>
                  <a:pt x="72853" y="261"/>
                </a:moveTo>
                <a:lnTo>
                  <a:pt x="72667" y="299"/>
                </a:lnTo>
                <a:lnTo>
                  <a:pt x="72537" y="317"/>
                </a:lnTo>
                <a:lnTo>
                  <a:pt x="72481" y="355"/>
                </a:lnTo>
                <a:lnTo>
                  <a:pt x="72462" y="392"/>
                </a:lnTo>
                <a:lnTo>
                  <a:pt x="72481" y="410"/>
                </a:lnTo>
                <a:lnTo>
                  <a:pt x="72518" y="448"/>
                </a:lnTo>
                <a:lnTo>
                  <a:pt x="72592" y="504"/>
                </a:lnTo>
                <a:lnTo>
                  <a:pt x="72723" y="541"/>
                </a:lnTo>
                <a:lnTo>
                  <a:pt x="72890" y="578"/>
                </a:lnTo>
                <a:lnTo>
                  <a:pt x="73132" y="634"/>
                </a:lnTo>
                <a:lnTo>
                  <a:pt x="73393" y="671"/>
                </a:lnTo>
                <a:lnTo>
                  <a:pt x="73654" y="690"/>
                </a:lnTo>
                <a:lnTo>
                  <a:pt x="73914" y="671"/>
                </a:lnTo>
                <a:lnTo>
                  <a:pt x="73989" y="652"/>
                </a:lnTo>
                <a:lnTo>
                  <a:pt x="74045" y="615"/>
                </a:lnTo>
                <a:lnTo>
                  <a:pt x="74101" y="559"/>
                </a:lnTo>
                <a:lnTo>
                  <a:pt x="74138" y="504"/>
                </a:lnTo>
                <a:lnTo>
                  <a:pt x="74156" y="448"/>
                </a:lnTo>
                <a:lnTo>
                  <a:pt x="74138" y="392"/>
                </a:lnTo>
                <a:lnTo>
                  <a:pt x="74082" y="355"/>
                </a:lnTo>
                <a:lnTo>
                  <a:pt x="73989" y="336"/>
                </a:lnTo>
                <a:lnTo>
                  <a:pt x="73430" y="280"/>
                </a:lnTo>
                <a:lnTo>
                  <a:pt x="73132" y="261"/>
                </a:lnTo>
                <a:close/>
                <a:moveTo>
                  <a:pt x="80393" y="261"/>
                </a:moveTo>
                <a:lnTo>
                  <a:pt x="80282" y="280"/>
                </a:lnTo>
                <a:lnTo>
                  <a:pt x="80170" y="299"/>
                </a:lnTo>
                <a:lnTo>
                  <a:pt x="80040" y="336"/>
                </a:lnTo>
                <a:lnTo>
                  <a:pt x="79947" y="373"/>
                </a:lnTo>
                <a:lnTo>
                  <a:pt x="79891" y="429"/>
                </a:lnTo>
                <a:lnTo>
                  <a:pt x="79872" y="448"/>
                </a:lnTo>
                <a:lnTo>
                  <a:pt x="79891" y="485"/>
                </a:lnTo>
                <a:lnTo>
                  <a:pt x="79909" y="504"/>
                </a:lnTo>
                <a:lnTo>
                  <a:pt x="79947" y="541"/>
                </a:lnTo>
                <a:lnTo>
                  <a:pt x="80114" y="615"/>
                </a:lnTo>
                <a:lnTo>
                  <a:pt x="80226" y="634"/>
                </a:lnTo>
                <a:lnTo>
                  <a:pt x="80375" y="652"/>
                </a:lnTo>
                <a:lnTo>
                  <a:pt x="80673" y="671"/>
                </a:lnTo>
                <a:lnTo>
                  <a:pt x="81231" y="671"/>
                </a:lnTo>
                <a:lnTo>
                  <a:pt x="81548" y="690"/>
                </a:lnTo>
                <a:lnTo>
                  <a:pt x="81734" y="671"/>
                </a:lnTo>
                <a:lnTo>
                  <a:pt x="81808" y="652"/>
                </a:lnTo>
                <a:lnTo>
                  <a:pt x="81846" y="615"/>
                </a:lnTo>
                <a:lnTo>
                  <a:pt x="81883" y="541"/>
                </a:lnTo>
                <a:lnTo>
                  <a:pt x="81883" y="448"/>
                </a:lnTo>
                <a:lnTo>
                  <a:pt x="81846" y="373"/>
                </a:lnTo>
                <a:lnTo>
                  <a:pt x="81827" y="355"/>
                </a:lnTo>
                <a:lnTo>
                  <a:pt x="81771" y="336"/>
                </a:lnTo>
                <a:lnTo>
                  <a:pt x="81436" y="280"/>
                </a:lnTo>
                <a:lnTo>
                  <a:pt x="81082" y="261"/>
                </a:lnTo>
                <a:close/>
                <a:moveTo>
                  <a:pt x="88846" y="261"/>
                </a:moveTo>
                <a:lnTo>
                  <a:pt x="88604" y="280"/>
                </a:lnTo>
                <a:lnTo>
                  <a:pt x="88436" y="317"/>
                </a:lnTo>
                <a:lnTo>
                  <a:pt x="88269" y="336"/>
                </a:lnTo>
                <a:lnTo>
                  <a:pt x="88064" y="373"/>
                </a:lnTo>
                <a:lnTo>
                  <a:pt x="87952" y="392"/>
                </a:lnTo>
                <a:lnTo>
                  <a:pt x="87859" y="429"/>
                </a:lnTo>
                <a:lnTo>
                  <a:pt x="87785" y="485"/>
                </a:lnTo>
                <a:lnTo>
                  <a:pt x="87748" y="541"/>
                </a:lnTo>
                <a:lnTo>
                  <a:pt x="87748" y="578"/>
                </a:lnTo>
                <a:lnTo>
                  <a:pt x="87766" y="615"/>
                </a:lnTo>
                <a:lnTo>
                  <a:pt x="87785" y="634"/>
                </a:lnTo>
                <a:lnTo>
                  <a:pt x="87822" y="671"/>
                </a:lnTo>
                <a:lnTo>
                  <a:pt x="87934" y="690"/>
                </a:lnTo>
                <a:lnTo>
                  <a:pt x="88045" y="708"/>
                </a:lnTo>
                <a:lnTo>
                  <a:pt x="88306" y="708"/>
                </a:lnTo>
                <a:lnTo>
                  <a:pt x="88455" y="690"/>
                </a:lnTo>
                <a:lnTo>
                  <a:pt x="88641" y="690"/>
                </a:lnTo>
                <a:lnTo>
                  <a:pt x="88883" y="671"/>
                </a:lnTo>
                <a:lnTo>
                  <a:pt x="88995" y="634"/>
                </a:lnTo>
                <a:lnTo>
                  <a:pt x="89088" y="597"/>
                </a:lnTo>
                <a:lnTo>
                  <a:pt x="89125" y="559"/>
                </a:lnTo>
                <a:lnTo>
                  <a:pt x="89144" y="522"/>
                </a:lnTo>
                <a:lnTo>
                  <a:pt x="89163" y="485"/>
                </a:lnTo>
                <a:lnTo>
                  <a:pt x="89163" y="429"/>
                </a:lnTo>
                <a:lnTo>
                  <a:pt x="89163" y="392"/>
                </a:lnTo>
                <a:lnTo>
                  <a:pt x="89125" y="336"/>
                </a:lnTo>
                <a:lnTo>
                  <a:pt x="89107" y="317"/>
                </a:lnTo>
                <a:lnTo>
                  <a:pt x="89051" y="299"/>
                </a:lnTo>
                <a:lnTo>
                  <a:pt x="88958" y="261"/>
                </a:lnTo>
                <a:close/>
                <a:moveTo>
                  <a:pt x="86184" y="299"/>
                </a:moveTo>
                <a:lnTo>
                  <a:pt x="85849" y="336"/>
                </a:lnTo>
                <a:lnTo>
                  <a:pt x="85551" y="373"/>
                </a:lnTo>
                <a:lnTo>
                  <a:pt x="85346" y="373"/>
                </a:lnTo>
                <a:lnTo>
                  <a:pt x="85234" y="392"/>
                </a:lnTo>
                <a:lnTo>
                  <a:pt x="85122" y="429"/>
                </a:lnTo>
                <a:lnTo>
                  <a:pt x="85029" y="466"/>
                </a:lnTo>
                <a:lnTo>
                  <a:pt x="85011" y="485"/>
                </a:lnTo>
                <a:lnTo>
                  <a:pt x="84992" y="504"/>
                </a:lnTo>
                <a:lnTo>
                  <a:pt x="84992" y="541"/>
                </a:lnTo>
                <a:lnTo>
                  <a:pt x="84992" y="578"/>
                </a:lnTo>
                <a:lnTo>
                  <a:pt x="85029" y="634"/>
                </a:lnTo>
                <a:lnTo>
                  <a:pt x="85085" y="671"/>
                </a:lnTo>
                <a:lnTo>
                  <a:pt x="85178" y="727"/>
                </a:lnTo>
                <a:lnTo>
                  <a:pt x="85290" y="746"/>
                </a:lnTo>
                <a:lnTo>
                  <a:pt x="85420" y="764"/>
                </a:lnTo>
                <a:lnTo>
                  <a:pt x="85551" y="764"/>
                </a:lnTo>
                <a:lnTo>
                  <a:pt x="86053" y="727"/>
                </a:lnTo>
                <a:lnTo>
                  <a:pt x="86370" y="727"/>
                </a:lnTo>
                <a:lnTo>
                  <a:pt x="86537" y="708"/>
                </a:lnTo>
                <a:lnTo>
                  <a:pt x="86686" y="652"/>
                </a:lnTo>
                <a:lnTo>
                  <a:pt x="86779" y="597"/>
                </a:lnTo>
                <a:lnTo>
                  <a:pt x="86873" y="504"/>
                </a:lnTo>
                <a:lnTo>
                  <a:pt x="86910" y="466"/>
                </a:lnTo>
                <a:lnTo>
                  <a:pt x="86910" y="410"/>
                </a:lnTo>
                <a:lnTo>
                  <a:pt x="86873" y="373"/>
                </a:lnTo>
                <a:lnTo>
                  <a:pt x="86798" y="336"/>
                </a:lnTo>
                <a:lnTo>
                  <a:pt x="86649" y="299"/>
                </a:lnTo>
                <a:close/>
                <a:moveTo>
                  <a:pt x="90689" y="280"/>
                </a:moveTo>
                <a:lnTo>
                  <a:pt x="90503" y="299"/>
                </a:lnTo>
                <a:lnTo>
                  <a:pt x="90354" y="317"/>
                </a:lnTo>
                <a:lnTo>
                  <a:pt x="90261" y="373"/>
                </a:lnTo>
                <a:lnTo>
                  <a:pt x="90205" y="410"/>
                </a:lnTo>
                <a:lnTo>
                  <a:pt x="90168" y="466"/>
                </a:lnTo>
                <a:lnTo>
                  <a:pt x="90168" y="522"/>
                </a:lnTo>
                <a:lnTo>
                  <a:pt x="90187" y="559"/>
                </a:lnTo>
                <a:lnTo>
                  <a:pt x="90242" y="615"/>
                </a:lnTo>
                <a:lnTo>
                  <a:pt x="90298" y="652"/>
                </a:lnTo>
                <a:lnTo>
                  <a:pt x="90373" y="671"/>
                </a:lnTo>
                <a:lnTo>
                  <a:pt x="90522" y="708"/>
                </a:lnTo>
                <a:lnTo>
                  <a:pt x="90671" y="727"/>
                </a:lnTo>
                <a:lnTo>
                  <a:pt x="90820" y="783"/>
                </a:lnTo>
                <a:lnTo>
                  <a:pt x="90894" y="801"/>
                </a:lnTo>
                <a:lnTo>
                  <a:pt x="90931" y="820"/>
                </a:lnTo>
                <a:lnTo>
                  <a:pt x="90968" y="801"/>
                </a:lnTo>
                <a:lnTo>
                  <a:pt x="91006" y="764"/>
                </a:lnTo>
                <a:lnTo>
                  <a:pt x="91043" y="727"/>
                </a:lnTo>
                <a:lnTo>
                  <a:pt x="91062" y="671"/>
                </a:lnTo>
                <a:lnTo>
                  <a:pt x="91080" y="615"/>
                </a:lnTo>
                <a:lnTo>
                  <a:pt x="91080" y="559"/>
                </a:lnTo>
                <a:lnTo>
                  <a:pt x="91062" y="504"/>
                </a:lnTo>
                <a:lnTo>
                  <a:pt x="91043" y="448"/>
                </a:lnTo>
                <a:lnTo>
                  <a:pt x="91006" y="392"/>
                </a:lnTo>
                <a:lnTo>
                  <a:pt x="90950" y="336"/>
                </a:lnTo>
                <a:lnTo>
                  <a:pt x="90857" y="317"/>
                </a:lnTo>
                <a:lnTo>
                  <a:pt x="90782" y="299"/>
                </a:lnTo>
                <a:lnTo>
                  <a:pt x="90689" y="280"/>
                </a:lnTo>
                <a:close/>
                <a:moveTo>
                  <a:pt x="90838" y="1416"/>
                </a:moveTo>
                <a:lnTo>
                  <a:pt x="90782" y="1472"/>
                </a:lnTo>
                <a:lnTo>
                  <a:pt x="90726" y="1565"/>
                </a:lnTo>
                <a:lnTo>
                  <a:pt x="90708" y="1658"/>
                </a:lnTo>
                <a:lnTo>
                  <a:pt x="90708" y="1770"/>
                </a:lnTo>
                <a:lnTo>
                  <a:pt x="90726" y="2012"/>
                </a:lnTo>
                <a:lnTo>
                  <a:pt x="90782" y="2254"/>
                </a:lnTo>
                <a:lnTo>
                  <a:pt x="90820" y="2477"/>
                </a:lnTo>
                <a:lnTo>
                  <a:pt x="90838" y="2700"/>
                </a:lnTo>
                <a:lnTo>
                  <a:pt x="90857" y="2812"/>
                </a:lnTo>
                <a:lnTo>
                  <a:pt x="90894" y="2924"/>
                </a:lnTo>
                <a:lnTo>
                  <a:pt x="90931" y="2998"/>
                </a:lnTo>
                <a:lnTo>
                  <a:pt x="90968" y="3017"/>
                </a:lnTo>
                <a:lnTo>
                  <a:pt x="90987" y="3017"/>
                </a:lnTo>
                <a:lnTo>
                  <a:pt x="91024" y="2998"/>
                </a:lnTo>
                <a:lnTo>
                  <a:pt x="91062" y="2961"/>
                </a:lnTo>
                <a:lnTo>
                  <a:pt x="91136" y="2849"/>
                </a:lnTo>
                <a:lnTo>
                  <a:pt x="91192" y="2719"/>
                </a:lnTo>
                <a:lnTo>
                  <a:pt x="91229" y="2589"/>
                </a:lnTo>
                <a:lnTo>
                  <a:pt x="91229" y="2440"/>
                </a:lnTo>
                <a:lnTo>
                  <a:pt x="91229" y="2291"/>
                </a:lnTo>
                <a:lnTo>
                  <a:pt x="91211" y="1974"/>
                </a:lnTo>
                <a:lnTo>
                  <a:pt x="91155" y="1714"/>
                </a:lnTo>
                <a:lnTo>
                  <a:pt x="91080" y="1583"/>
                </a:lnTo>
                <a:lnTo>
                  <a:pt x="91024" y="1509"/>
                </a:lnTo>
                <a:lnTo>
                  <a:pt x="90968" y="1453"/>
                </a:lnTo>
                <a:lnTo>
                  <a:pt x="90913" y="1416"/>
                </a:lnTo>
                <a:close/>
                <a:moveTo>
                  <a:pt x="299" y="1565"/>
                </a:moveTo>
                <a:lnTo>
                  <a:pt x="224" y="1583"/>
                </a:lnTo>
                <a:lnTo>
                  <a:pt x="168" y="1621"/>
                </a:lnTo>
                <a:lnTo>
                  <a:pt x="150" y="1658"/>
                </a:lnTo>
                <a:lnTo>
                  <a:pt x="131" y="1714"/>
                </a:lnTo>
                <a:lnTo>
                  <a:pt x="131" y="2012"/>
                </a:lnTo>
                <a:lnTo>
                  <a:pt x="131" y="2309"/>
                </a:lnTo>
                <a:lnTo>
                  <a:pt x="187" y="2905"/>
                </a:lnTo>
                <a:lnTo>
                  <a:pt x="205" y="3129"/>
                </a:lnTo>
                <a:lnTo>
                  <a:pt x="224" y="3240"/>
                </a:lnTo>
                <a:lnTo>
                  <a:pt x="243" y="3333"/>
                </a:lnTo>
                <a:lnTo>
                  <a:pt x="280" y="3389"/>
                </a:lnTo>
                <a:lnTo>
                  <a:pt x="299" y="3389"/>
                </a:lnTo>
                <a:lnTo>
                  <a:pt x="317" y="3371"/>
                </a:lnTo>
                <a:lnTo>
                  <a:pt x="373" y="3315"/>
                </a:lnTo>
                <a:lnTo>
                  <a:pt x="447" y="3166"/>
                </a:lnTo>
                <a:lnTo>
                  <a:pt x="485" y="3036"/>
                </a:lnTo>
                <a:lnTo>
                  <a:pt x="503" y="2905"/>
                </a:lnTo>
                <a:lnTo>
                  <a:pt x="522" y="2607"/>
                </a:lnTo>
                <a:lnTo>
                  <a:pt x="522" y="2309"/>
                </a:lnTo>
                <a:lnTo>
                  <a:pt x="503" y="2030"/>
                </a:lnTo>
                <a:lnTo>
                  <a:pt x="485" y="1807"/>
                </a:lnTo>
                <a:lnTo>
                  <a:pt x="447" y="1676"/>
                </a:lnTo>
                <a:lnTo>
                  <a:pt x="429" y="1621"/>
                </a:lnTo>
                <a:lnTo>
                  <a:pt x="392" y="1602"/>
                </a:lnTo>
                <a:lnTo>
                  <a:pt x="299" y="1565"/>
                </a:lnTo>
                <a:close/>
                <a:moveTo>
                  <a:pt x="91062" y="4022"/>
                </a:moveTo>
                <a:lnTo>
                  <a:pt x="91024" y="4041"/>
                </a:lnTo>
                <a:lnTo>
                  <a:pt x="90968" y="4078"/>
                </a:lnTo>
                <a:lnTo>
                  <a:pt x="90931" y="4134"/>
                </a:lnTo>
                <a:lnTo>
                  <a:pt x="90894" y="4208"/>
                </a:lnTo>
                <a:lnTo>
                  <a:pt x="90857" y="4395"/>
                </a:lnTo>
                <a:lnTo>
                  <a:pt x="90820" y="4637"/>
                </a:lnTo>
                <a:lnTo>
                  <a:pt x="90820" y="4879"/>
                </a:lnTo>
                <a:lnTo>
                  <a:pt x="90820" y="5121"/>
                </a:lnTo>
                <a:lnTo>
                  <a:pt x="90857" y="5307"/>
                </a:lnTo>
                <a:lnTo>
                  <a:pt x="90894" y="5363"/>
                </a:lnTo>
                <a:lnTo>
                  <a:pt x="90913" y="5400"/>
                </a:lnTo>
                <a:lnTo>
                  <a:pt x="90968" y="5419"/>
                </a:lnTo>
                <a:lnTo>
                  <a:pt x="91006" y="5419"/>
                </a:lnTo>
                <a:lnTo>
                  <a:pt x="91062" y="5363"/>
                </a:lnTo>
                <a:lnTo>
                  <a:pt x="91099" y="5288"/>
                </a:lnTo>
                <a:lnTo>
                  <a:pt x="91136" y="5195"/>
                </a:lnTo>
                <a:lnTo>
                  <a:pt x="91155" y="5084"/>
                </a:lnTo>
                <a:lnTo>
                  <a:pt x="91192" y="4879"/>
                </a:lnTo>
                <a:lnTo>
                  <a:pt x="91211" y="4711"/>
                </a:lnTo>
                <a:lnTo>
                  <a:pt x="91211" y="4544"/>
                </a:lnTo>
                <a:lnTo>
                  <a:pt x="91211" y="4395"/>
                </a:lnTo>
                <a:lnTo>
                  <a:pt x="91192" y="4264"/>
                </a:lnTo>
                <a:lnTo>
                  <a:pt x="91173" y="4134"/>
                </a:lnTo>
                <a:lnTo>
                  <a:pt x="91117" y="4041"/>
                </a:lnTo>
                <a:lnTo>
                  <a:pt x="91099" y="4022"/>
                </a:lnTo>
                <a:close/>
                <a:moveTo>
                  <a:pt x="261" y="4171"/>
                </a:moveTo>
                <a:lnTo>
                  <a:pt x="224" y="4190"/>
                </a:lnTo>
                <a:lnTo>
                  <a:pt x="187" y="4208"/>
                </a:lnTo>
                <a:lnTo>
                  <a:pt x="150" y="4246"/>
                </a:lnTo>
                <a:lnTo>
                  <a:pt x="131" y="4302"/>
                </a:lnTo>
                <a:lnTo>
                  <a:pt x="112" y="4413"/>
                </a:lnTo>
                <a:lnTo>
                  <a:pt x="112" y="4562"/>
                </a:lnTo>
                <a:lnTo>
                  <a:pt x="131" y="4842"/>
                </a:lnTo>
                <a:lnTo>
                  <a:pt x="150" y="5046"/>
                </a:lnTo>
                <a:lnTo>
                  <a:pt x="150" y="5214"/>
                </a:lnTo>
                <a:lnTo>
                  <a:pt x="168" y="5493"/>
                </a:lnTo>
                <a:lnTo>
                  <a:pt x="187" y="5642"/>
                </a:lnTo>
                <a:lnTo>
                  <a:pt x="224" y="5754"/>
                </a:lnTo>
                <a:lnTo>
                  <a:pt x="280" y="5828"/>
                </a:lnTo>
                <a:lnTo>
                  <a:pt x="317" y="5866"/>
                </a:lnTo>
                <a:lnTo>
                  <a:pt x="373" y="5866"/>
                </a:lnTo>
                <a:lnTo>
                  <a:pt x="410" y="5828"/>
                </a:lnTo>
                <a:lnTo>
                  <a:pt x="447" y="5735"/>
                </a:lnTo>
                <a:lnTo>
                  <a:pt x="466" y="5605"/>
                </a:lnTo>
                <a:lnTo>
                  <a:pt x="485" y="5437"/>
                </a:lnTo>
                <a:lnTo>
                  <a:pt x="466" y="5102"/>
                </a:lnTo>
                <a:lnTo>
                  <a:pt x="466" y="4879"/>
                </a:lnTo>
                <a:lnTo>
                  <a:pt x="466" y="4711"/>
                </a:lnTo>
                <a:lnTo>
                  <a:pt x="447" y="4469"/>
                </a:lnTo>
                <a:lnTo>
                  <a:pt x="429" y="4357"/>
                </a:lnTo>
                <a:lnTo>
                  <a:pt x="392" y="4246"/>
                </a:lnTo>
                <a:lnTo>
                  <a:pt x="336" y="4190"/>
                </a:lnTo>
                <a:lnTo>
                  <a:pt x="317" y="4171"/>
                </a:lnTo>
                <a:close/>
                <a:moveTo>
                  <a:pt x="91062" y="6331"/>
                </a:moveTo>
                <a:lnTo>
                  <a:pt x="90987" y="6350"/>
                </a:lnTo>
                <a:lnTo>
                  <a:pt x="90931" y="6387"/>
                </a:lnTo>
                <a:lnTo>
                  <a:pt x="90894" y="6480"/>
                </a:lnTo>
                <a:lnTo>
                  <a:pt x="90838" y="6592"/>
                </a:lnTo>
                <a:lnTo>
                  <a:pt x="90782" y="6871"/>
                </a:lnTo>
                <a:lnTo>
                  <a:pt x="90745" y="7206"/>
                </a:lnTo>
                <a:lnTo>
                  <a:pt x="90745" y="7541"/>
                </a:lnTo>
                <a:lnTo>
                  <a:pt x="90764" y="7858"/>
                </a:lnTo>
                <a:lnTo>
                  <a:pt x="90801" y="8007"/>
                </a:lnTo>
                <a:lnTo>
                  <a:pt x="90838" y="8118"/>
                </a:lnTo>
                <a:lnTo>
                  <a:pt x="90894" y="8211"/>
                </a:lnTo>
                <a:lnTo>
                  <a:pt x="90950" y="8249"/>
                </a:lnTo>
                <a:lnTo>
                  <a:pt x="90987" y="8267"/>
                </a:lnTo>
                <a:lnTo>
                  <a:pt x="91006" y="8249"/>
                </a:lnTo>
                <a:lnTo>
                  <a:pt x="91043" y="8230"/>
                </a:lnTo>
                <a:lnTo>
                  <a:pt x="91062" y="8174"/>
                </a:lnTo>
                <a:lnTo>
                  <a:pt x="91099" y="8044"/>
                </a:lnTo>
                <a:lnTo>
                  <a:pt x="91117" y="7895"/>
                </a:lnTo>
                <a:lnTo>
                  <a:pt x="91136" y="7578"/>
                </a:lnTo>
                <a:lnTo>
                  <a:pt x="91155" y="7392"/>
                </a:lnTo>
                <a:lnTo>
                  <a:pt x="91192" y="7150"/>
                </a:lnTo>
                <a:lnTo>
                  <a:pt x="91229" y="6796"/>
                </a:lnTo>
                <a:lnTo>
                  <a:pt x="91229" y="6629"/>
                </a:lnTo>
                <a:lnTo>
                  <a:pt x="91192" y="6480"/>
                </a:lnTo>
                <a:lnTo>
                  <a:pt x="91173" y="6424"/>
                </a:lnTo>
                <a:lnTo>
                  <a:pt x="91155" y="6368"/>
                </a:lnTo>
                <a:lnTo>
                  <a:pt x="91099" y="6350"/>
                </a:lnTo>
                <a:lnTo>
                  <a:pt x="91062" y="6331"/>
                </a:lnTo>
                <a:close/>
                <a:moveTo>
                  <a:pt x="336" y="6703"/>
                </a:moveTo>
                <a:lnTo>
                  <a:pt x="280" y="6722"/>
                </a:lnTo>
                <a:lnTo>
                  <a:pt x="243" y="6815"/>
                </a:lnTo>
                <a:lnTo>
                  <a:pt x="224" y="6927"/>
                </a:lnTo>
                <a:lnTo>
                  <a:pt x="205" y="7113"/>
                </a:lnTo>
                <a:lnTo>
                  <a:pt x="187" y="7634"/>
                </a:lnTo>
                <a:lnTo>
                  <a:pt x="205" y="7895"/>
                </a:lnTo>
                <a:lnTo>
                  <a:pt x="224" y="8137"/>
                </a:lnTo>
                <a:lnTo>
                  <a:pt x="280" y="8304"/>
                </a:lnTo>
                <a:lnTo>
                  <a:pt x="299" y="8342"/>
                </a:lnTo>
                <a:lnTo>
                  <a:pt x="336" y="8379"/>
                </a:lnTo>
                <a:lnTo>
                  <a:pt x="373" y="8360"/>
                </a:lnTo>
                <a:lnTo>
                  <a:pt x="392" y="8342"/>
                </a:lnTo>
                <a:lnTo>
                  <a:pt x="447" y="8249"/>
                </a:lnTo>
                <a:lnTo>
                  <a:pt x="466" y="8118"/>
                </a:lnTo>
                <a:lnTo>
                  <a:pt x="503" y="7969"/>
                </a:lnTo>
                <a:lnTo>
                  <a:pt x="522" y="7653"/>
                </a:lnTo>
                <a:lnTo>
                  <a:pt x="522" y="7485"/>
                </a:lnTo>
                <a:lnTo>
                  <a:pt x="541" y="7225"/>
                </a:lnTo>
                <a:lnTo>
                  <a:pt x="541" y="7094"/>
                </a:lnTo>
                <a:lnTo>
                  <a:pt x="522" y="6964"/>
                </a:lnTo>
                <a:lnTo>
                  <a:pt x="485" y="6871"/>
                </a:lnTo>
                <a:lnTo>
                  <a:pt x="410" y="6759"/>
                </a:lnTo>
                <a:lnTo>
                  <a:pt x="373" y="6722"/>
                </a:lnTo>
                <a:lnTo>
                  <a:pt x="336" y="6703"/>
                </a:lnTo>
                <a:close/>
                <a:moveTo>
                  <a:pt x="91006" y="8882"/>
                </a:moveTo>
                <a:lnTo>
                  <a:pt x="90968" y="8900"/>
                </a:lnTo>
                <a:lnTo>
                  <a:pt x="90931" y="8937"/>
                </a:lnTo>
                <a:lnTo>
                  <a:pt x="90913" y="8993"/>
                </a:lnTo>
                <a:lnTo>
                  <a:pt x="90894" y="9105"/>
                </a:lnTo>
                <a:lnTo>
                  <a:pt x="90894" y="9347"/>
                </a:lnTo>
                <a:lnTo>
                  <a:pt x="90931" y="9943"/>
                </a:lnTo>
                <a:lnTo>
                  <a:pt x="90950" y="10259"/>
                </a:lnTo>
                <a:lnTo>
                  <a:pt x="91006" y="10520"/>
                </a:lnTo>
                <a:lnTo>
                  <a:pt x="91062" y="10688"/>
                </a:lnTo>
                <a:lnTo>
                  <a:pt x="91080" y="10743"/>
                </a:lnTo>
                <a:lnTo>
                  <a:pt x="91117" y="10743"/>
                </a:lnTo>
                <a:lnTo>
                  <a:pt x="91155" y="10725"/>
                </a:lnTo>
                <a:lnTo>
                  <a:pt x="91173" y="10688"/>
                </a:lnTo>
                <a:lnTo>
                  <a:pt x="91229" y="10576"/>
                </a:lnTo>
                <a:lnTo>
                  <a:pt x="91248" y="10408"/>
                </a:lnTo>
                <a:lnTo>
                  <a:pt x="91266" y="10222"/>
                </a:lnTo>
                <a:lnTo>
                  <a:pt x="91266" y="9850"/>
                </a:lnTo>
                <a:lnTo>
                  <a:pt x="91266" y="9608"/>
                </a:lnTo>
                <a:lnTo>
                  <a:pt x="91266" y="9291"/>
                </a:lnTo>
                <a:lnTo>
                  <a:pt x="91248" y="9105"/>
                </a:lnTo>
                <a:lnTo>
                  <a:pt x="91229" y="9049"/>
                </a:lnTo>
                <a:lnTo>
                  <a:pt x="91192" y="8993"/>
                </a:lnTo>
                <a:lnTo>
                  <a:pt x="91136" y="8937"/>
                </a:lnTo>
                <a:lnTo>
                  <a:pt x="91043" y="8882"/>
                </a:lnTo>
                <a:close/>
                <a:moveTo>
                  <a:pt x="354" y="9198"/>
                </a:moveTo>
                <a:lnTo>
                  <a:pt x="336" y="9217"/>
                </a:lnTo>
                <a:lnTo>
                  <a:pt x="299" y="9273"/>
                </a:lnTo>
                <a:lnTo>
                  <a:pt x="261" y="9366"/>
                </a:lnTo>
                <a:lnTo>
                  <a:pt x="261" y="9589"/>
                </a:lnTo>
                <a:lnTo>
                  <a:pt x="261" y="9757"/>
                </a:lnTo>
                <a:lnTo>
                  <a:pt x="261" y="10334"/>
                </a:lnTo>
                <a:lnTo>
                  <a:pt x="280" y="10632"/>
                </a:lnTo>
                <a:lnTo>
                  <a:pt x="317" y="10911"/>
                </a:lnTo>
                <a:lnTo>
                  <a:pt x="336" y="10948"/>
                </a:lnTo>
                <a:lnTo>
                  <a:pt x="373" y="10967"/>
                </a:lnTo>
                <a:lnTo>
                  <a:pt x="392" y="10930"/>
                </a:lnTo>
                <a:lnTo>
                  <a:pt x="429" y="10892"/>
                </a:lnTo>
                <a:lnTo>
                  <a:pt x="503" y="10762"/>
                </a:lnTo>
                <a:lnTo>
                  <a:pt x="522" y="10688"/>
                </a:lnTo>
                <a:lnTo>
                  <a:pt x="578" y="10427"/>
                </a:lnTo>
                <a:lnTo>
                  <a:pt x="596" y="10166"/>
                </a:lnTo>
                <a:lnTo>
                  <a:pt x="596" y="9961"/>
                </a:lnTo>
                <a:lnTo>
                  <a:pt x="615" y="9682"/>
                </a:lnTo>
                <a:lnTo>
                  <a:pt x="596" y="9552"/>
                </a:lnTo>
                <a:lnTo>
                  <a:pt x="578" y="9422"/>
                </a:lnTo>
                <a:lnTo>
                  <a:pt x="541" y="9310"/>
                </a:lnTo>
                <a:lnTo>
                  <a:pt x="485" y="9235"/>
                </a:lnTo>
                <a:lnTo>
                  <a:pt x="429" y="9217"/>
                </a:lnTo>
                <a:lnTo>
                  <a:pt x="392" y="9198"/>
                </a:lnTo>
                <a:close/>
                <a:moveTo>
                  <a:pt x="90968" y="11321"/>
                </a:moveTo>
                <a:lnTo>
                  <a:pt x="90894" y="11358"/>
                </a:lnTo>
                <a:lnTo>
                  <a:pt x="90857" y="11414"/>
                </a:lnTo>
                <a:lnTo>
                  <a:pt x="90838" y="11488"/>
                </a:lnTo>
                <a:lnTo>
                  <a:pt x="90820" y="11656"/>
                </a:lnTo>
                <a:lnTo>
                  <a:pt x="90838" y="11991"/>
                </a:lnTo>
                <a:lnTo>
                  <a:pt x="90838" y="12549"/>
                </a:lnTo>
                <a:lnTo>
                  <a:pt x="90838" y="12847"/>
                </a:lnTo>
                <a:lnTo>
                  <a:pt x="90875" y="12978"/>
                </a:lnTo>
                <a:lnTo>
                  <a:pt x="90894" y="13108"/>
                </a:lnTo>
                <a:lnTo>
                  <a:pt x="90968" y="13257"/>
                </a:lnTo>
                <a:lnTo>
                  <a:pt x="91006" y="13313"/>
                </a:lnTo>
                <a:lnTo>
                  <a:pt x="91024" y="13331"/>
                </a:lnTo>
                <a:lnTo>
                  <a:pt x="91080" y="13331"/>
                </a:lnTo>
                <a:lnTo>
                  <a:pt x="91136" y="13275"/>
                </a:lnTo>
                <a:lnTo>
                  <a:pt x="91173" y="13164"/>
                </a:lnTo>
                <a:lnTo>
                  <a:pt x="91211" y="13052"/>
                </a:lnTo>
                <a:lnTo>
                  <a:pt x="91229" y="12922"/>
                </a:lnTo>
                <a:lnTo>
                  <a:pt x="91248" y="12829"/>
                </a:lnTo>
                <a:lnTo>
                  <a:pt x="91248" y="12121"/>
                </a:lnTo>
                <a:lnTo>
                  <a:pt x="91229" y="11767"/>
                </a:lnTo>
                <a:lnTo>
                  <a:pt x="91173" y="11432"/>
                </a:lnTo>
                <a:lnTo>
                  <a:pt x="91155" y="11395"/>
                </a:lnTo>
                <a:lnTo>
                  <a:pt x="91136" y="11358"/>
                </a:lnTo>
                <a:lnTo>
                  <a:pt x="91062" y="11321"/>
                </a:lnTo>
                <a:close/>
                <a:moveTo>
                  <a:pt x="280" y="11786"/>
                </a:moveTo>
                <a:lnTo>
                  <a:pt x="224" y="11805"/>
                </a:lnTo>
                <a:lnTo>
                  <a:pt x="187" y="11823"/>
                </a:lnTo>
                <a:lnTo>
                  <a:pt x="150" y="11842"/>
                </a:lnTo>
                <a:lnTo>
                  <a:pt x="131" y="11898"/>
                </a:lnTo>
                <a:lnTo>
                  <a:pt x="112" y="11991"/>
                </a:lnTo>
                <a:lnTo>
                  <a:pt x="94" y="12121"/>
                </a:lnTo>
                <a:lnTo>
                  <a:pt x="112" y="12270"/>
                </a:lnTo>
                <a:lnTo>
                  <a:pt x="168" y="12568"/>
                </a:lnTo>
                <a:lnTo>
                  <a:pt x="205" y="12773"/>
                </a:lnTo>
                <a:lnTo>
                  <a:pt x="205" y="12959"/>
                </a:lnTo>
                <a:lnTo>
                  <a:pt x="224" y="13182"/>
                </a:lnTo>
                <a:lnTo>
                  <a:pt x="243" y="13294"/>
                </a:lnTo>
                <a:lnTo>
                  <a:pt x="280" y="13350"/>
                </a:lnTo>
                <a:lnTo>
                  <a:pt x="299" y="13369"/>
                </a:lnTo>
                <a:lnTo>
                  <a:pt x="336" y="13369"/>
                </a:lnTo>
                <a:lnTo>
                  <a:pt x="373" y="13350"/>
                </a:lnTo>
                <a:lnTo>
                  <a:pt x="410" y="13313"/>
                </a:lnTo>
                <a:lnTo>
                  <a:pt x="466" y="13238"/>
                </a:lnTo>
                <a:lnTo>
                  <a:pt x="503" y="13145"/>
                </a:lnTo>
                <a:lnTo>
                  <a:pt x="522" y="13015"/>
                </a:lnTo>
                <a:lnTo>
                  <a:pt x="541" y="12903"/>
                </a:lnTo>
                <a:lnTo>
                  <a:pt x="522" y="12642"/>
                </a:lnTo>
                <a:lnTo>
                  <a:pt x="503" y="12456"/>
                </a:lnTo>
                <a:lnTo>
                  <a:pt x="503" y="12270"/>
                </a:lnTo>
                <a:lnTo>
                  <a:pt x="485" y="12140"/>
                </a:lnTo>
                <a:lnTo>
                  <a:pt x="447" y="12028"/>
                </a:lnTo>
                <a:lnTo>
                  <a:pt x="410" y="11916"/>
                </a:lnTo>
                <a:lnTo>
                  <a:pt x="354" y="11823"/>
                </a:lnTo>
                <a:lnTo>
                  <a:pt x="317" y="11805"/>
                </a:lnTo>
                <a:lnTo>
                  <a:pt x="280" y="11786"/>
                </a:lnTo>
                <a:close/>
                <a:moveTo>
                  <a:pt x="91099" y="14039"/>
                </a:moveTo>
                <a:lnTo>
                  <a:pt x="91062" y="14057"/>
                </a:lnTo>
                <a:lnTo>
                  <a:pt x="91006" y="14095"/>
                </a:lnTo>
                <a:lnTo>
                  <a:pt x="90987" y="14151"/>
                </a:lnTo>
                <a:lnTo>
                  <a:pt x="90950" y="14225"/>
                </a:lnTo>
                <a:lnTo>
                  <a:pt x="90913" y="14430"/>
                </a:lnTo>
                <a:lnTo>
                  <a:pt x="90875" y="14690"/>
                </a:lnTo>
                <a:lnTo>
                  <a:pt x="90857" y="14970"/>
                </a:lnTo>
                <a:lnTo>
                  <a:pt x="90857" y="15249"/>
                </a:lnTo>
                <a:lnTo>
                  <a:pt x="90894" y="15472"/>
                </a:lnTo>
                <a:lnTo>
                  <a:pt x="90913" y="15547"/>
                </a:lnTo>
                <a:lnTo>
                  <a:pt x="90950" y="15603"/>
                </a:lnTo>
                <a:lnTo>
                  <a:pt x="90987" y="15640"/>
                </a:lnTo>
                <a:lnTo>
                  <a:pt x="91024" y="15640"/>
                </a:lnTo>
                <a:lnTo>
                  <a:pt x="91080" y="15603"/>
                </a:lnTo>
                <a:lnTo>
                  <a:pt x="91136" y="15510"/>
                </a:lnTo>
                <a:lnTo>
                  <a:pt x="91155" y="15417"/>
                </a:lnTo>
                <a:lnTo>
                  <a:pt x="91192" y="15286"/>
                </a:lnTo>
                <a:lnTo>
                  <a:pt x="91211" y="15044"/>
                </a:lnTo>
                <a:lnTo>
                  <a:pt x="91229" y="14877"/>
                </a:lnTo>
                <a:lnTo>
                  <a:pt x="91248" y="14672"/>
                </a:lnTo>
                <a:lnTo>
                  <a:pt x="91229" y="14337"/>
                </a:lnTo>
                <a:lnTo>
                  <a:pt x="91211" y="14188"/>
                </a:lnTo>
                <a:lnTo>
                  <a:pt x="91155" y="14076"/>
                </a:lnTo>
                <a:lnTo>
                  <a:pt x="91136" y="14039"/>
                </a:lnTo>
                <a:close/>
                <a:moveTo>
                  <a:pt x="187" y="14318"/>
                </a:moveTo>
                <a:lnTo>
                  <a:pt x="150" y="14337"/>
                </a:lnTo>
                <a:lnTo>
                  <a:pt x="94" y="14355"/>
                </a:lnTo>
                <a:lnTo>
                  <a:pt x="75" y="14393"/>
                </a:lnTo>
                <a:lnTo>
                  <a:pt x="38" y="14448"/>
                </a:lnTo>
                <a:lnTo>
                  <a:pt x="19" y="14579"/>
                </a:lnTo>
                <a:lnTo>
                  <a:pt x="19" y="14728"/>
                </a:lnTo>
                <a:lnTo>
                  <a:pt x="56" y="15044"/>
                </a:lnTo>
                <a:lnTo>
                  <a:pt x="75" y="15249"/>
                </a:lnTo>
                <a:lnTo>
                  <a:pt x="94" y="15417"/>
                </a:lnTo>
                <a:lnTo>
                  <a:pt x="131" y="15640"/>
                </a:lnTo>
                <a:lnTo>
                  <a:pt x="150" y="15752"/>
                </a:lnTo>
                <a:lnTo>
                  <a:pt x="205" y="15863"/>
                </a:lnTo>
                <a:lnTo>
                  <a:pt x="261" y="15919"/>
                </a:lnTo>
                <a:lnTo>
                  <a:pt x="280" y="15938"/>
                </a:lnTo>
                <a:lnTo>
                  <a:pt x="317" y="15938"/>
                </a:lnTo>
                <a:lnTo>
                  <a:pt x="354" y="15919"/>
                </a:lnTo>
                <a:lnTo>
                  <a:pt x="392" y="15901"/>
                </a:lnTo>
                <a:lnTo>
                  <a:pt x="429" y="15826"/>
                </a:lnTo>
                <a:lnTo>
                  <a:pt x="447" y="15733"/>
                </a:lnTo>
                <a:lnTo>
                  <a:pt x="447" y="15621"/>
                </a:lnTo>
                <a:lnTo>
                  <a:pt x="429" y="15379"/>
                </a:lnTo>
                <a:lnTo>
                  <a:pt x="392" y="15230"/>
                </a:lnTo>
                <a:lnTo>
                  <a:pt x="410" y="15026"/>
                </a:lnTo>
                <a:lnTo>
                  <a:pt x="392" y="14709"/>
                </a:lnTo>
                <a:lnTo>
                  <a:pt x="373" y="14560"/>
                </a:lnTo>
                <a:lnTo>
                  <a:pt x="336" y="14448"/>
                </a:lnTo>
                <a:lnTo>
                  <a:pt x="317" y="14393"/>
                </a:lnTo>
                <a:lnTo>
                  <a:pt x="280" y="14355"/>
                </a:lnTo>
                <a:lnTo>
                  <a:pt x="243" y="14337"/>
                </a:lnTo>
                <a:lnTo>
                  <a:pt x="187" y="14318"/>
                </a:lnTo>
                <a:close/>
                <a:moveTo>
                  <a:pt x="91062" y="16552"/>
                </a:moveTo>
                <a:lnTo>
                  <a:pt x="91006" y="16571"/>
                </a:lnTo>
                <a:lnTo>
                  <a:pt x="90950" y="16627"/>
                </a:lnTo>
                <a:lnTo>
                  <a:pt x="90931" y="16701"/>
                </a:lnTo>
                <a:lnTo>
                  <a:pt x="90894" y="16813"/>
                </a:lnTo>
                <a:lnTo>
                  <a:pt x="90875" y="16943"/>
                </a:lnTo>
                <a:lnTo>
                  <a:pt x="90857" y="17241"/>
                </a:lnTo>
                <a:lnTo>
                  <a:pt x="90875" y="17558"/>
                </a:lnTo>
                <a:lnTo>
                  <a:pt x="90913" y="17837"/>
                </a:lnTo>
                <a:lnTo>
                  <a:pt x="90950" y="18079"/>
                </a:lnTo>
                <a:lnTo>
                  <a:pt x="91006" y="18228"/>
                </a:lnTo>
                <a:lnTo>
                  <a:pt x="91024" y="18247"/>
                </a:lnTo>
                <a:lnTo>
                  <a:pt x="91043" y="18265"/>
                </a:lnTo>
                <a:lnTo>
                  <a:pt x="91080" y="18247"/>
                </a:lnTo>
                <a:lnTo>
                  <a:pt x="91099" y="18209"/>
                </a:lnTo>
                <a:lnTo>
                  <a:pt x="91136" y="18116"/>
                </a:lnTo>
                <a:lnTo>
                  <a:pt x="91173" y="17986"/>
                </a:lnTo>
                <a:lnTo>
                  <a:pt x="91229" y="17707"/>
                </a:lnTo>
                <a:lnTo>
                  <a:pt x="91248" y="17576"/>
                </a:lnTo>
                <a:lnTo>
                  <a:pt x="91266" y="17353"/>
                </a:lnTo>
                <a:lnTo>
                  <a:pt x="91266" y="17055"/>
                </a:lnTo>
                <a:lnTo>
                  <a:pt x="91266" y="16906"/>
                </a:lnTo>
                <a:lnTo>
                  <a:pt x="91248" y="16757"/>
                </a:lnTo>
                <a:lnTo>
                  <a:pt x="91192" y="16645"/>
                </a:lnTo>
                <a:lnTo>
                  <a:pt x="91173" y="16608"/>
                </a:lnTo>
                <a:lnTo>
                  <a:pt x="91136" y="16571"/>
                </a:lnTo>
                <a:lnTo>
                  <a:pt x="91062" y="16552"/>
                </a:lnTo>
                <a:close/>
                <a:moveTo>
                  <a:pt x="429" y="16776"/>
                </a:moveTo>
                <a:lnTo>
                  <a:pt x="410" y="16794"/>
                </a:lnTo>
                <a:lnTo>
                  <a:pt x="354" y="16850"/>
                </a:lnTo>
                <a:lnTo>
                  <a:pt x="299" y="16943"/>
                </a:lnTo>
                <a:lnTo>
                  <a:pt x="243" y="17204"/>
                </a:lnTo>
                <a:lnTo>
                  <a:pt x="205" y="17371"/>
                </a:lnTo>
                <a:lnTo>
                  <a:pt x="205" y="17595"/>
                </a:lnTo>
                <a:lnTo>
                  <a:pt x="187" y="17893"/>
                </a:lnTo>
                <a:lnTo>
                  <a:pt x="187" y="18060"/>
                </a:lnTo>
                <a:lnTo>
                  <a:pt x="205" y="18191"/>
                </a:lnTo>
                <a:lnTo>
                  <a:pt x="243" y="18302"/>
                </a:lnTo>
                <a:lnTo>
                  <a:pt x="280" y="18395"/>
                </a:lnTo>
                <a:lnTo>
                  <a:pt x="354" y="18451"/>
                </a:lnTo>
                <a:lnTo>
                  <a:pt x="373" y="18470"/>
                </a:lnTo>
                <a:lnTo>
                  <a:pt x="410" y="18451"/>
                </a:lnTo>
                <a:lnTo>
                  <a:pt x="447" y="18414"/>
                </a:lnTo>
                <a:lnTo>
                  <a:pt x="466" y="18340"/>
                </a:lnTo>
                <a:lnTo>
                  <a:pt x="503" y="18135"/>
                </a:lnTo>
                <a:lnTo>
                  <a:pt x="522" y="17930"/>
                </a:lnTo>
                <a:lnTo>
                  <a:pt x="541" y="17688"/>
                </a:lnTo>
                <a:lnTo>
                  <a:pt x="578" y="17409"/>
                </a:lnTo>
                <a:lnTo>
                  <a:pt x="559" y="17129"/>
                </a:lnTo>
                <a:lnTo>
                  <a:pt x="541" y="16999"/>
                </a:lnTo>
                <a:lnTo>
                  <a:pt x="503" y="16887"/>
                </a:lnTo>
                <a:lnTo>
                  <a:pt x="485" y="16832"/>
                </a:lnTo>
                <a:lnTo>
                  <a:pt x="447" y="16794"/>
                </a:lnTo>
                <a:lnTo>
                  <a:pt x="429" y="16776"/>
                </a:lnTo>
                <a:close/>
                <a:moveTo>
                  <a:pt x="90950" y="19066"/>
                </a:moveTo>
                <a:lnTo>
                  <a:pt x="90875" y="19103"/>
                </a:lnTo>
                <a:lnTo>
                  <a:pt x="90838" y="19177"/>
                </a:lnTo>
                <a:lnTo>
                  <a:pt x="90820" y="19271"/>
                </a:lnTo>
                <a:lnTo>
                  <a:pt x="90820" y="19401"/>
                </a:lnTo>
                <a:lnTo>
                  <a:pt x="90820" y="19531"/>
                </a:lnTo>
                <a:lnTo>
                  <a:pt x="90857" y="19810"/>
                </a:lnTo>
                <a:lnTo>
                  <a:pt x="90875" y="19997"/>
                </a:lnTo>
                <a:lnTo>
                  <a:pt x="90913" y="20239"/>
                </a:lnTo>
                <a:lnTo>
                  <a:pt x="90968" y="20499"/>
                </a:lnTo>
                <a:lnTo>
                  <a:pt x="90987" y="20592"/>
                </a:lnTo>
                <a:lnTo>
                  <a:pt x="91062" y="20723"/>
                </a:lnTo>
                <a:lnTo>
                  <a:pt x="91099" y="20779"/>
                </a:lnTo>
                <a:lnTo>
                  <a:pt x="91136" y="20797"/>
                </a:lnTo>
                <a:lnTo>
                  <a:pt x="91173" y="20797"/>
                </a:lnTo>
                <a:lnTo>
                  <a:pt x="91192" y="20741"/>
                </a:lnTo>
                <a:lnTo>
                  <a:pt x="91211" y="20592"/>
                </a:lnTo>
                <a:lnTo>
                  <a:pt x="91211" y="20350"/>
                </a:lnTo>
                <a:lnTo>
                  <a:pt x="91229" y="20034"/>
                </a:lnTo>
                <a:lnTo>
                  <a:pt x="91211" y="19717"/>
                </a:lnTo>
                <a:lnTo>
                  <a:pt x="91173" y="19419"/>
                </a:lnTo>
                <a:lnTo>
                  <a:pt x="91136" y="19289"/>
                </a:lnTo>
                <a:lnTo>
                  <a:pt x="91099" y="19177"/>
                </a:lnTo>
                <a:lnTo>
                  <a:pt x="91062" y="19103"/>
                </a:lnTo>
                <a:lnTo>
                  <a:pt x="91006" y="19066"/>
                </a:lnTo>
                <a:close/>
                <a:moveTo>
                  <a:pt x="336" y="19308"/>
                </a:moveTo>
                <a:lnTo>
                  <a:pt x="317" y="19326"/>
                </a:lnTo>
                <a:lnTo>
                  <a:pt x="280" y="19345"/>
                </a:lnTo>
                <a:lnTo>
                  <a:pt x="243" y="19438"/>
                </a:lnTo>
                <a:lnTo>
                  <a:pt x="205" y="19568"/>
                </a:lnTo>
                <a:lnTo>
                  <a:pt x="150" y="19866"/>
                </a:lnTo>
                <a:lnTo>
                  <a:pt x="150" y="20052"/>
                </a:lnTo>
                <a:lnTo>
                  <a:pt x="131" y="20276"/>
                </a:lnTo>
                <a:lnTo>
                  <a:pt x="131" y="20555"/>
                </a:lnTo>
                <a:lnTo>
                  <a:pt x="131" y="20704"/>
                </a:lnTo>
                <a:lnTo>
                  <a:pt x="150" y="20834"/>
                </a:lnTo>
                <a:lnTo>
                  <a:pt x="205" y="20946"/>
                </a:lnTo>
                <a:lnTo>
                  <a:pt x="224" y="20983"/>
                </a:lnTo>
                <a:lnTo>
                  <a:pt x="261" y="21002"/>
                </a:lnTo>
                <a:lnTo>
                  <a:pt x="317" y="21021"/>
                </a:lnTo>
                <a:lnTo>
                  <a:pt x="373" y="21002"/>
                </a:lnTo>
                <a:lnTo>
                  <a:pt x="410" y="20928"/>
                </a:lnTo>
                <a:lnTo>
                  <a:pt x="447" y="20853"/>
                </a:lnTo>
                <a:lnTo>
                  <a:pt x="485" y="20611"/>
                </a:lnTo>
                <a:lnTo>
                  <a:pt x="503" y="20332"/>
                </a:lnTo>
                <a:lnTo>
                  <a:pt x="503" y="20015"/>
                </a:lnTo>
                <a:lnTo>
                  <a:pt x="485" y="19736"/>
                </a:lnTo>
                <a:lnTo>
                  <a:pt x="447" y="19513"/>
                </a:lnTo>
                <a:lnTo>
                  <a:pt x="429" y="19419"/>
                </a:lnTo>
                <a:lnTo>
                  <a:pt x="410" y="19382"/>
                </a:lnTo>
                <a:lnTo>
                  <a:pt x="373" y="19326"/>
                </a:lnTo>
                <a:lnTo>
                  <a:pt x="336" y="19308"/>
                </a:lnTo>
                <a:close/>
                <a:moveTo>
                  <a:pt x="90987" y="21616"/>
                </a:moveTo>
                <a:lnTo>
                  <a:pt x="90968" y="21654"/>
                </a:lnTo>
                <a:lnTo>
                  <a:pt x="90913" y="21747"/>
                </a:lnTo>
                <a:lnTo>
                  <a:pt x="90875" y="21858"/>
                </a:lnTo>
                <a:lnTo>
                  <a:pt x="90857" y="21970"/>
                </a:lnTo>
                <a:lnTo>
                  <a:pt x="90857" y="22212"/>
                </a:lnTo>
                <a:lnTo>
                  <a:pt x="90857" y="22436"/>
                </a:lnTo>
                <a:lnTo>
                  <a:pt x="90875" y="22678"/>
                </a:lnTo>
                <a:lnTo>
                  <a:pt x="90913" y="22901"/>
                </a:lnTo>
                <a:lnTo>
                  <a:pt x="90931" y="23031"/>
                </a:lnTo>
                <a:lnTo>
                  <a:pt x="90968" y="23143"/>
                </a:lnTo>
                <a:lnTo>
                  <a:pt x="91006" y="23218"/>
                </a:lnTo>
                <a:lnTo>
                  <a:pt x="91043" y="23236"/>
                </a:lnTo>
                <a:lnTo>
                  <a:pt x="91062" y="23236"/>
                </a:lnTo>
                <a:lnTo>
                  <a:pt x="91099" y="23218"/>
                </a:lnTo>
                <a:lnTo>
                  <a:pt x="91117" y="23180"/>
                </a:lnTo>
                <a:lnTo>
                  <a:pt x="91192" y="23031"/>
                </a:lnTo>
                <a:lnTo>
                  <a:pt x="91211" y="22920"/>
                </a:lnTo>
                <a:lnTo>
                  <a:pt x="91248" y="22808"/>
                </a:lnTo>
                <a:lnTo>
                  <a:pt x="91266" y="22547"/>
                </a:lnTo>
                <a:lnTo>
                  <a:pt x="91266" y="22268"/>
                </a:lnTo>
                <a:lnTo>
                  <a:pt x="91248" y="22045"/>
                </a:lnTo>
                <a:lnTo>
                  <a:pt x="91211" y="21896"/>
                </a:lnTo>
                <a:lnTo>
                  <a:pt x="91173" y="21803"/>
                </a:lnTo>
                <a:lnTo>
                  <a:pt x="91136" y="21709"/>
                </a:lnTo>
                <a:lnTo>
                  <a:pt x="91080" y="21635"/>
                </a:lnTo>
                <a:lnTo>
                  <a:pt x="91043" y="21616"/>
                </a:lnTo>
                <a:close/>
                <a:moveTo>
                  <a:pt x="392" y="21803"/>
                </a:moveTo>
                <a:lnTo>
                  <a:pt x="354" y="21821"/>
                </a:lnTo>
                <a:lnTo>
                  <a:pt x="299" y="21840"/>
                </a:lnTo>
                <a:lnTo>
                  <a:pt x="261" y="21877"/>
                </a:lnTo>
                <a:lnTo>
                  <a:pt x="224" y="21914"/>
                </a:lnTo>
                <a:lnTo>
                  <a:pt x="187" y="22026"/>
                </a:lnTo>
                <a:lnTo>
                  <a:pt x="168" y="22156"/>
                </a:lnTo>
                <a:lnTo>
                  <a:pt x="150" y="22305"/>
                </a:lnTo>
                <a:lnTo>
                  <a:pt x="150" y="22603"/>
                </a:lnTo>
                <a:lnTo>
                  <a:pt x="150" y="22827"/>
                </a:lnTo>
                <a:lnTo>
                  <a:pt x="168" y="22994"/>
                </a:lnTo>
                <a:lnTo>
                  <a:pt x="224" y="23292"/>
                </a:lnTo>
                <a:lnTo>
                  <a:pt x="280" y="23553"/>
                </a:lnTo>
                <a:lnTo>
                  <a:pt x="317" y="23627"/>
                </a:lnTo>
                <a:lnTo>
                  <a:pt x="336" y="23609"/>
                </a:lnTo>
                <a:lnTo>
                  <a:pt x="392" y="23478"/>
                </a:lnTo>
                <a:lnTo>
                  <a:pt x="429" y="23329"/>
                </a:lnTo>
                <a:lnTo>
                  <a:pt x="466" y="23013"/>
                </a:lnTo>
                <a:lnTo>
                  <a:pt x="503" y="22398"/>
                </a:lnTo>
                <a:lnTo>
                  <a:pt x="522" y="22212"/>
                </a:lnTo>
                <a:lnTo>
                  <a:pt x="541" y="22100"/>
                </a:lnTo>
                <a:lnTo>
                  <a:pt x="522" y="21970"/>
                </a:lnTo>
                <a:lnTo>
                  <a:pt x="503" y="21877"/>
                </a:lnTo>
                <a:lnTo>
                  <a:pt x="466" y="21821"/>
                </a:lnTo>
                <a:lnTo>
                  <a:pt x="429" y="21803"/>
                </a:lnTo>
                <a:close/>
                <a:moveTo>
                  <a:pt x="91043" y="24167"/>
                </a:moveTo>
                <a:lnTo>
                  <a:pt x="90987" y="24186"/>
                </a:lnTo>
                <a:lnTo>
                  <a:pt x="90931" y="24223"/>
                </a:lnTo>
                <a:lnTo>
                  <a:pt x="90913" y="24297"/>
                </a:lnTo>
                <a:lnTo>
                  <a:pt x="90894" y="24390"/>
                </a:lnTo>
                <a:lnTo>
                  <a:pt x="90875" y="24521"/>
                </a:lnTo>
                <a:lnTo>
                  <a:pt x="90875" y="24819"/>
                </a:lnTo>
                <a:lnTo>
                  <a:pt x="90913" y="25117"/>
                </a:lnTo>
                <a:lnTo>
                  <a:pt x="90950" y="25414"/>
                </a:lnTo>
                <a:lnTo>
                  <a:pt x="90987" y="25657"/>
                </a:lnTo>
                <a:lnTo>
                  <a:pt x="91024" y="25787"/>
                </a:lnTo>
                <a:lnTo>
                  <a:pt x="91043" y="25805"/>
                </a:lnTo>
                <a:lnTo>
                  <a:pt x="91080" y="25750"/>
                </a:lnTo>
                <a:lnTo>
                  <a:pt x="91136" y="25545"/>
                </a:lnTo>
                <a:lnTo>
                  <a:pt x="91173" y="25284"/>
                </a:lnTo>
                <a:lnTo>
                  <a:pt x="91192" y="25135"/>
                </a:lnTo>
                <a:lnTo>
                  <a:pt x="91211" y="24930"/>
                </a:lnTo>
                <a:lnTo>
                  <a:pt x="91211" y="24651"/>
                </a:lnTo>
                <a:lnTo>
                  <a:pt x="91211" y="24502"/>
                </a:lnTo>
                <a:lnTo>
                  <a:pt x="91192" y="24390"/>
                </a:lnTo>
                <a:lnTo>
                  <a:pt x="91155" y="24279"/>
                </a:lnTo>
                <a:lnTo>
                  <a:pt x="91099" y="24204"/>
                </a:lnTo>
                <a:lnTo>
                  <a:pt x="91043" y="24167"/>
                </a:lnTo>
                <a:close/>
                <a:moveTo>
                  <a:pt x="373" y="24390"/>
                </a:moveTo>
                <a:lnTo>
                  <a:pt x="336" y="24428"/>
                </a:lnTo>
                <a:lnTo>
                  <a:pt x="243" y="24539"/>
                </a:lnTo>
                <a:lnTo>
                  <a:pt x="205" y="24651"/>
                </a:lnTo>
                <a:lnTo>
                  <a:pt x="187" y="24763"/>
                </a:lnTo>
                <a:lnTo>
                  <a:pt x="187" y="24893"/>
                </a:lnTo>
                <a:lnTo>
                  <a:pt x="187" y="25042"/>
                </a:lnTo>
                <a:lnTo>
                  <a:pt x="224" y="25321"/>
                </a:lnTo>
                <a:lnTo>
                  <a:pt x="243" y="25545"/>
                </a:lnTo>
                <a:lnTo>
                  <a:pt x="280" y="25805"/>
                </a:lnTo>
                <a:lnTo>
                  <a:pt x="299" y="25973"/>
                </a:lnTo>
                <a:lnTo>
                  <a:pt x="336" y="26029"/>
                </a:lnTo>
                <a:lnTo>
                  <a:pt x="354" y="26047"/>
                </a:lnTo>
                <a:lnTo>
                  <a:pt x="429" y="26085"/>
                </a:lnTo>
                <a:lnTo>
                  <a:pt x="522" y="26085"/>
                </a:lnTo>
                <a:lnTo>
                  <a:pt x="559" y="26066"/>
                </a:lnTo>
                <a:lnTo>
                  <a:pt x="578" y="26029"/>
                </a:lnTo>
                <a:lnTo>
                  <a:pt x="596" y="25973"/>
                </a:lnTo>
                <a:lnTo>
                  <a:pt x="615" y="25731"/>
                </a:lnTo>
                <a:lnTo>
                  <a:pt x="615" y="25470"/>
                </a:lnTo>
                <a:lnTo>
                  <a:pt x="596" y="24949"/>
                </a:lnTo>
                <a:lnTo>
                  <a:pt x="578" y="24726"/>
                </a:lnTo>
                <a:lnTo>
                  <a:pt x="541" y="24614"/>
                </a:lnTo>
                <a:lnTo>
                  <a:pt x="503" y="24502"/>
                </a:lnTo>
                <a:lnTo>
                  <a:pt x="466" y="24409"/>
                </a:lnTo>
                <a:lnTo>
                  <a:pt x="429" y="24390"/>
                </a:lnTo>
                <a:close/>
                <a:moveTo>
                  <a:pt x="392" y="27127"/>
                </a:moveTo>
                <a:lnTo>
                  <a:pt x="354" y="27146"/>
                </a:lnTo>
                <a:lnTo>
                  <a:pt x="317" y="27183"/>
                </a:lnTo>
                <a:lnTo>
                  <a:pt x="280" y="27239"/>
                </a:lnTo>
                <a:lnTo>
                  <a:pt x="224" y="27425"/>
                </a:lnTo>
                <a:lnTo>
                  <a:pt x="168" y="27649"/>
                </a:lnTo>
                <a:lnTo>
                  <a:pt x="150" y="27872"/>
                </a:lnTo>
                <a:lnTo>
                  <a:pt x="150" y="28095"/>
                </a:lnTo>
                <a:lnTo>
                  <a:pt x="168" y="28282"/>
                </a:lnTo>
                <a:lnTo>
                  <a:pt x="187" y="28338"/>
                </a:lnTo>
                <a:lnTo>
                  <a:pt x="224" y="28375"/>
                </a:lnTo>
                <a:lnTo>
                  <a:pt x="280" y="28393"/>
                </a:lnTo>
                <a:lnTo>
                  <a:pt x="317" y="28375"/>
                </a:lnTo>
                <a:lnTo>
                  <a:pt x="354" y="28338"/>
                </a:lnTo>
                <a:lnTo>
                  <a:pt x="392" y="28282"/>
                </a:lnTo>
                <a:lnTo>
                  <a:pt x="447" y="28114"/>
                </a:lnTo>
                <a:lnTo>
                  <a:pt x="503" y="27891"/>
                </a:lnTo>
                <a:lnTo>
                  <a:pt x="522" y="27667"/>
                </a:lnTo>
                <a:lnTo>
                  <a:pt x="522" y="27444"/>
                </a:lnTo>
                <a:lnTo>
                  <a:pt x="485" y="27258"/>
                </a:lnTo>
                <a:lnTo>
                  <a:pt x="466" y="27183"/>
                </a:lnTo>
                <a:lnTo>
                  <a:pt x="429" y="27146"/>
                </a:lnTo>
                <a:lnTo>
                  <a:pt x="392" y="27127"/>
                </a:lnTo>
                <a:close/>
                <a:moveTo>
                  <a:pt x="91043" y="26513"/>
                </a:moveTo>
                <a:lnTo>
                  <a:pt x="91024" y="26550"/>
                </a:lnTo>
                <a:lnTo>
                  <a:pt x="90987" y="26606"/>
                </a:lnTo>
                <a:lnTo>
                  <a:pt x="90950" y="26736"/>
                </a:lnTo>
                <a:lnTo>
                  <a:pt x="90931" y="26885"/>
                </a:lnTo>
                <a:lnTo>
                  <a:pt x="90931" y="27034"/>
                </a:lnTo>
                <a:lnTo>
                  <a:pt x="90931" y="27183"/>
                </a:lnTo>
                <a:lnTo>
                  <a:pt x="90968" y="27481"/>
                </a:lnTo>
                <a:lnTo>
                  <a:pt x="90987" y="27760"/>
                </a:lnTo>
                <a:lnTo>
                  <a:pt x="90987" y="27984"/>
                </a:lnTo>
                <a:lnTo>
                  <a:pt x="91006" y="28263"/>
                </a:lnTo>
                <a:lnTo>
                  <a:pt x="91043" y="28375"/>
                </a:lnTo>
                <a:lnTo>
                  <a:pt x="91062" y="28412"/>
                </a:lnTo>
                <a:lnTo>
                  <a:pt x="91080" y="28449"/>
                </a:lnTo>
                <a:lnTo>
                  <a:pt x="91136" y="28449"/>
                </a:lnTo>
                <a:lnTo>
                  <a:pt x="91173" y="28412"/>
                </a:lnTo>
                <a:lnTo>
                  <a:pt x="91229" y="28375"/>
                </a:lnTo>
                <a:lnTo>
                  <a:pt x="91285" y="28263"/>
                </a:lnTo>
                <a:lnTo>
                  <a:pt x="91322" y="28133"/>
                </a:lnTo>
                <a:lnTo>
                  <a:pt x="91341" y="27984"/>
                </a:lnTo>
                <a:lnTo>
                  <a:pt x="91359" y="27835"/>
                </a:lnTo>
                <a:lnTo>
                  <a:pt x="91359" y="27518"/>
                </a:lnTo>
                <a:lnTo>
                  <a:pt x="91341" y="27258"/>
                </a:lnTo>
                <a:lnTo>
                  <a:pt x="91304" y="27071"/>
                </a:lnTo>
                <a:lnTo>
                  <a:pt x="91229" y="26755"/>
                </a:lnTo>
                <a:lnTo>
                  <a:pt x="91173" y="26625"/>
                </a:lnTo>
                <a:lnTo>
                  <a:pt x="91117" y="26532"/>
                </a:lnTo>
                <a:lnTo>
                  <a:pt x="91080" y="26513"/>
                </a:lnTo>
                <a:close/>
                <a:moveTo>
                  <a:pt x="91006" y="29138"/>
                </a:moveTo>
                <a:lnTo>
                  <a:pt x="90950" y="29175"/>
                </a:lnTo>
                <a:lnTo>
                  <a:pt x="90913" y="29231"/>
                </a:lnTo>
                <a:lnTo>
                  <a:pt x="90894" y="29324"/>
                </a:lnTo>
                <a:lnTo>
                  <a:pt x="90875" y="29455"/>
                </a:lnTo>
                <a:lnTo>
                  <a:pt x="90875" y="29585"/>
                </a:lnTo>
                <a:lnTo>
                  <a:pt x="90894" y="29901"/>
                </a:lnTo>
                <a:lnTo>
                  <a:pt x="90931" y="30237"/>
                </a:lnTo>
                <a:lnTo>
                  <a:pt x="90987" y="30553"/>
                </a:lnTo>
                <a:lnTo>
                  <a:pt x="91043" y="30795"/>
                </a:lnTo>
                <a:lnTo>
                  <a:pt x="91099" y="30925"/>
                </a:lnTo>
                <a:lnTo>
                  <a:pt x="91117" y="30944"/>
                </a:lnTo>
                <a:lnTo>
                  <a:pt x="91136" y="30944"/>
                </a:lnTo>
                <a:lnTo>
                  <a:pt x="91173" y="30888"/>
                </a:lnTo>
                <a:lnTo>
                  <a:pt x="91211" y="30776"/>
                </a:lnTo>
                <a:lnTo>
                  <a:pt x="91229" y="30609"/>
                </a:lnTo>
                <a:lnTo>
                  <a:pt x="91248" y="30292"/>
                </a:lnTo>
                <a:lnTo>
                  <a:pt x="91248" y="30088"/>
                </a:lnTo>
                <a:lnTo>
                  <a:pt x="91248" y="29883"/>
                </a:lnTo>
                <a:lnTo>
                  <a:pt x="91248" y="29585"/>
                </a:lnTo>
                <a:lnTo>
                  <a:pt x="91229" y="29436"/>
                </a:lnTo>
                <a:lnTo>
                  <a:pt x="91192" y="29306"/>
                </a:lnTo>
                <a:lnTo>
                  <a:pt x="91155" y="29213"/>
                </a:lnTo>
                <a:lnTo>
                  <a:pt x="91117" y="29175"/>
                </a:lnTo>
                <a:lnTo>
                  <a:pt x="91080" y="29138"/>
                </a:lnTo>
                <a:close/>
                <a:moveTo>
                  <a:pt x="336" y="29473"/>
                </a:moveTo>
                <a:lnTo>
                  <a:pt x="261" y="29492"/>
                </a:lnTo>
                <a:lnTo>
                  <a:pt x="224" y="29529"/>
                </a:lnTo>
                <a:lnTo>
                  <a:pt x="205" y="29585"/>
                </a:lnTo>
                <a:lnTo>
                  <a:pt x="187" y="29697"/>
                </a:lnTo>
                <a:lnTo>
                  <a:pt x="168" y="29920"/>
                </a:lnTo>
                <a:lnTo>
                  <a:pt x="168" y="30162"/>
                </a:lnTo>
                <a:lnTo>
                  <a:pt x="168" y="30441"/>
                </a:lnTo>
                <a:lnTo>
                  <a:pt x="187" y="30721"/>
                </a:lnTo>
                <a:lnTo>
                  <a:pt x="205" y="30832"/>
                </a:lnTo>
                <a:lnTo>
                  <a:pt x="243" y="30944"/>
                </a:lnTo>
                <a:lnTo>
                  <a:pt x="317" y="31037"/>
                </a:lnTo>
                <a:lnTo>
                  <a:pt x="354" y="31074"/>
                </a:lnTo>
                <a:lnTo>
                  <a:pt x="392" y="31074"/>
                </a:lnTo>
                <a:lnTo>
                  <a:pt x="429" y="31019"/>
                </a:lnTo>
                <a:lnTo>
                  <a:pt x="466" y="30851"/>
                </a:lnTo>
                <a:lnTo>
                  <a:pt x="503" y="30665"/>
                </a:lnTo>
                <a:lnTo>
                  <a:pt x="522" y="30404"/>
                </a:lnTo>
                <a:lnTo>
                  <a:pt x="541" y="30125"/>
                </a:lnTo>
                <a:lnTo>
                  <a:pt x="522" y="29827"/>
                </a:lnTo>
                <a:lnTo>
                  <a:pt x="503" y="29697"/>
                </a:lnTo>
                <a:lnTo>
                  <a:pt x="485" y="29566"/>
                </a:lnTo>
                <a:lnTo>
                  <a:pt x="447" y="29510"/>
                </a:lnTo>
                <a:lnTo>
                  <a:pt x="392" y="29492"/>
                </a:lnTo>
                <a:lnTo>
                  <a:pt x="336" y="29473"/>
                </a:lnTo>
                <a:close/>
                <a:moveTo>
                  <a:pt x="91024" y="31782"/>
                </a:moveTo>
                <a:lnTo>
                  <a:pt x="90987" y="31800"/>
                </a:lnTo>
                <a:lnTo>
                  <a:pt x="90931" y="31838"/>
                </a:lnTo>
                <a:lnTo>
                  <a:pt x="90894" y="31856"/>
                </a:lnTo>
                <a:lnTo>
                  <a:pt x="90875" y="31912"/>
                </a:lnTo>
                <a:lnTo>
                  <a:pt x="90857" y="32024"/>
                </a:lnTo>
                <a:lnTo>
                  <a:pt x="90857" y="32173"/>
                </a:lnTo>
                <a:lnTo>
                  <a:pt x="90875" y="32322"/>
                </a:lnTo>
                <a:lnTo>
                  <a:pt x="90913" y="32657"/>
                </a:lnTo>
                <a:lnTo>
                  <a:pt x="90950" y="32880"/>
                </a:lnTo>
                <a:lnTo>
                  <a:pt x="90968" y="33066"/>
                </a:lnTo>
                <a:lnTo>
                  <a:pt x="91006" y="33234"/>
                </a:lnTo>
                <a:lnTo>
                  <a:pt x="91024" y="33290"/>
                </a:lnTo>
                <a:lnTo>
                  <a:pt x="91062" y="33309"/>
                </a:lnTo>
                <a:lnTo>
                  <a:pt x="91136" y="33290"/>
                </a:lnTo>
                <a:lnTo>
                  <a:pt x="91192" y="33234"/>
                </a:lnTo>
                <a:lnTo>
                  <a:pt x="91248" y="33141"/>
                </a:lnTo>
                <a:lnTo>
                  <a:pt x="91285" y="33029"/>
                </a:lnTo>
                <a:lnTo>
                  <a:pt x="91304" y="32918"/>
                </a:lnTo>
                <a:lnTo>
                  <a:pt x="91304" y="32787"/>
                </a:lnTo>
                <a:lnTo>
                  <a:pt x="91304" y="32545"/>
                </a:lnTo>
                <a:lnTo>
                  <a:pt x="91266" y="32340"/>
                </a:lnTo>
                <a:lnTo>
                  <a:pt x="91248" y="32154"/>
                </a:lnTo>
                <a:lnTo>
                  <a:pt x="91229" y="32042"/>
                </a:lnTo>
                <a:lnTo>
                  <a:pt x="91211" y="31949"/>
                </a:lnTo>
                <a:lnTo>
                  <a:pt x="91173" y="31856"/>
                </a:lnTo>
                <a:lnTo>
                  <a:pt x="91099" y="31800"/>
                </a:lnTo>
                <a:lnTo>
                  <a:pt x="91062" y="31782"/>
                </a:lnTo>
                <a:close/>
                <a:moveTo>
                  <a:pt x="354" y="31968"/>
                </a:moveTo>
                <a:lnTo>
                  <a:pt x="280" y="31987"/>
                </a:lnTo>
                <a:lnTo>
                  <a:pt x="224" y="32024"/>
                </a:lnTo>
                <a:lnTo>
                  <a:pt x="205" y="32061"/>
                </a:lnTo>
                <a:lnTo>
                  <a:pt x="187" y="32098"/>
                </a:lnTo>
                <a:lnTo>
                  <a:pt x="150" y="32694"/>
                </a:lnTo>
                <a:lnTo>
                  <a:pt x="150" y="32973"/>
                </a:lnTo>
                <a:lnTo>
                  <a:pt x="150" y="33271"/>
                </a:lnTo>
                <a:lnTo>
                  <a:pt x="187" y="33495"/>
                </a:lnTo>
                <a:lnTo>
                  <a:pt x="205" y="33569"/>
                </a:lnTo>
                <a:lnTo>
                  <a:pt x="243" y="33644"/>
                </a:lnTo>
                <a:lnTo>
                  <a:pt x="299" y="33662"/>
                </a:lnTo>
                <a:lnTo>
                  <a:pt x="317" y="33662"/>
                </a:lnTo>
                <a:lnTo>
                  <a:pt x="336" y="33644"/>
                </a:lnTo>
                <a:lnTo>
                  <a:pt x="373" y="33569"/>
                </a:lnTo>
                <a:lnTo>
                  <a:pt x="429" y="33420"/>
                </a:lnTo>
                <a:lnTo>
                  <a:pt x="466" y="33141"/>
                </a:lnTo>
                <a:lnTo>
                  <a:pt x="485" y="32843"/>
                </a:lnTo>
                <a:lnTo>
                  <a:pt x="485" y="32285"/>
                </a:lnTo>
                <a:lnTo>
                  <a:pt x="503" y="32117"/>
                </a:lnTo>
                <a:lnTo>
                  <a:pt x="485" y="32024"/>
                </a:lnTo>
                <a:lnTo>
                  <a:pt x="466" y="32005"/>
                </a:lnTo>
                <a:lnTo>
                  <a:pt x="429" y="31968"/>
                </a:lnTo>
                <a:close/>
                <a:moveTo>
                  <a:pt x="91117" y="34277"/>
                </a:moveTo>
                <a:lnTo>
                  <a:pt x="91080" y="34295"/>
                </a:lnTo>
                <a:lnTo>
                  <a:pt x="91006" y="34333"/>
                </a:lnTo>
                <a:lnTo>
                  <a:pt x="90950" y="34407"/>
                </a:lnTo>
                <a:lnTo>
                  <a:pt x="90931" y="34444"/>
                </a:lnTo>
                <a:lnTo>
                  <a:pt x="90931" y="34500"/>
                </a:lnTo>
                <a:lnTo>
                  <a:pt x="90968" y="34761"/>
                </a:lnTo>
                <a:lnTo>
                  <a:pt x="90987" y="35040"/>
                </a:lnTo>
                <a:lnTo>
                  <a:pt x="91006" y="35319"/>
                </a:lnTo>
                <a:lnTo>
                  <a:pt x="91043" y="35580"/>
                </a:lnTo>
                <a:lnTo>
                  <a:pt x="91080" y="35710"/>
                </a:lnTo>
                <a:lnTo>
                  <a:pt x="91136" y="35803"/>
                </a:lnTo>
                <a:lnTo>
                  <a:pt x="91173" y="35859"/>
                </a:lnTo>
                <a:lnTo>
                  <a:pt x="91229" y="35859"/>
                </a:lnTo>
                <a:lnTo>
                  <a:pt x="91285" y="35822"/>
                </a:lnTo>
                <a:lnTo>
                  <a:pt x="91322" y="35766"/>
                </a:lnTo>
                <a:lnTo>
                  <a:pt x="91359" y="35654"/>
                </a:lnTo>
                <a:lnTo>
                  <a:pt x="91378" y="35524"/>
                </a:lnTo>
                <a:lnTo>
                  <a:pt x="91397" y="35301"/>
                </a:lnTo>
                <a:lnTo>
                  <a:pt x="91397" y="35059"/>
                </a:lnTo>
                <a:lnTo>
                  <a:pt x="91359" y="34798"/>
                </a:lnTo>
                <a:lnTo>
                  <a:pt x="91322" y="34575"/>
                </a:lnTo>
                <a:lnTo>
                  <a:pt x="91285" y="34407"/>
                </a:lnTo>
                <a:lnTo>
                  <a:pt x="91248" y="34333"/>
                </a:lnTo>
                <a:lnTo>
                  <a:pt x="91211" y="34295"/>
                </a:lnTo>
                <a:lnTo>
                  <a:pt x="91173" y="34277"/>
                </a:lnTo>
                <a:close/>
                <a:moveTo>
                  <a:pt x="299" y="34593"/>
                </a:moveTo>
                <a:lnTo>
                  <a:pt x="261" y="34612"/>
                </a:lnTo>
                <a:lnTo>
                  <a:pt x="205" y="34686"/>
                </a:lnTo>
                <a:lnTo>
                  <a:pt x="168" y="34817"/>
                </a:lnTo>
                <a:lnTo>
                  <a:pt x="112" y="35114"/>
                </a:lnTo>
                <a:lnTo>
                  <a:pt x="112" y="35319"/>
                </a:lnTo>
                <a:lnTo>
                  <a:pt x="112" y="35487"/>
                </a:lnTo>
                <a:lnTo>
                  <a:pt x="131" y="35747"/>
                </a:lnTo>
                <a:lnTo>
                  <a:pt x="150" y="35878"/>
                </a:lnTo>
                <a:lnTo>
                  <a:pt x="187" y="35990"/>
                </a:lnTo>
                <a:lnTo>
                  <a:pt x="243" y="36064"/>
                </a:lnTo>
                <a:lnTo>
                  <a:pt x="280" y="36083"/>
                </a:lnTo>
                <a:lnTo>
                  <a:pt x="317" y="36101"/>
                </a:lnTo>
                <a:lnTo>
                  <a:pt x="354" y="36083"/>
                </a:lnTo>
                <a:lnTo>
                  <a:pt x="392" y="36045"/>
                </a:lnTo>
                <a:lnTo>
                  <a:pt x="410" y="35990"/>
                </a:lnTo>
                <a:lnTo>
                  <a:pt x="447" y="35915"/>
                </a:lnTo>
                <a:lnTo>
                  <a:pt x="466" y="35692"/>
                </a:lnTo>
                <a:lnTo>
                  <a:pt x="485" y="35450"/>
                </a:lnTo>
                <a:lnTo>
                  <a:pt x="485" y="35208"/>
                </a:lnTo>
                <a:lnTo>
                  <a:pt x="466" y="34966"/>
                </a:lnTo>
                <a:lnTo>
                  <a:pt x="447" y="34779"/>
                </a:lnTo>
                <a:lnTo>
                  <a:pt x="410" y="34668"/>
                </a:lnTo>
                <a:lnTo>
                  <a:pt x="373" y="34612"/>
                </a:lnTo>
                <a:lnTo>
                  <a:pt x="336" y="34593"/>
                </a:lnTo>
                <a:close/>
                <a:moveTo>
                  <a:pt x="91080" y="36678"/>
                </a:moveTo>
                <a:lnTo>
                  <a:pt x="91006" y="36716"/>
                </a:lnTo>
                <a:lnTo>
                  <a:pt x="90950" y="36771"/>
                </a:lnTo>
                <a:lnTo>
                  <a:pt x="90913" y="36865"/>
                </a:lnTo>
                <a:lnTo>
                  <a:pt x="90894" y="36976"/>
                </a:lnTo>
                <a:lnTo>
                  <a:pt x="90857" y="37125"/>
                </a:lnTo>
                <a:lnTo>
                  <a:pt x="90857" y="37442"/>
                </a:lnTo>
                <a:lnTo>
                  <a:pt x="90857" y="37795"/>
                </a:lnTo>
                <a:lnTo>
                  <a:pt x="90894" y="38112"/>
                </a:lnTo>
                <a:lnTo>
                  <a:pt x="90950" y="38373"/>
                </a:lnTo>
                <a:lnTo>
                  <a:pt x="90968" y="38466"/>
                </a:lnTo>
                <a:lnTo>
                  <a:pt x="91006" y="38522"/>
                </a:lnTo>
                <a:lnTo>
                  <a:pt x="91043" y="38559"/>
                </a:lnTo>
                <a:lnTo>
                  <a:pt x="91062" y="38559"/>
                </a:lnTo>
                <a:lnTo>
                  <a:pt x="91099" y="38540"/>
                </a:lnTo>
                <a:lnTo>
                  <a:pt x="91117" y="38522"/>
                </a:lnTo>
                <a:lnTo>
                  <a:pt x="91136" y="38410"/>
                </a:lnTo>
                <a:lnTo>
                  <a:pt x="91173" y="38280"/>
                </a:lnTo>
                <a:lnTo>
                  <a:pt x="91192" y="37982"/>
                </a:lnTo>
                <a:lnTo>
                  <a:pt x="91192" y="37795"/>
                </a:lnTo>
                <a:lnTo>
                  <a:pt x="91211" y="37572"/>
                </a:lnTo>
                <a:lnTo>
                  <a:pt x="91248" y="37218"/>
                </a:lnTo>
                <a:lnTo>
                  <a:pt x="91248" y="37051"/>
                </a:lnTo>
                <a:lnTo>
                  <a:pt x="91229" y="36883"/>
                </a:lnTo>
                <a:lnTo>
                  <a:pt x="91211" y="36771"/>
                </a:lnTo>
                <a:lnTo>
                  <a:pt x="91173" y="36734"/>
                </a:lnTo>
                <a:lnTo>
                  <a:pt x="91155" y="36697"/>
                </a:lnTo>
                <a:lnTo>
                  <a:pt x="91080" y="36678"/>
                </a:lnTo>
                <a:close/>
                <a:moveTo>
                  <a:pt x="224" y="37107"/>
                </a:moveTo>
                <a:lnTo>
                  <a:pt x="150" y="37125"/>
                </a:lnTo>
                <a:lnTo>
                  <a:pt x="94" y="37181"/>
                </a:lnTo>
                <a:lnTo>
                  <a:pt x="56" y="37256"/>
                </a:lnTo>
                <a:lnTo>
                  <a:pt x="19" y="37349"/>
                </a:lnTo>
                <a:lnTo>
                  <a:pt x="1" y="37442"/>
                </a:lnTo>
                <a:lnTo>
                  <a:pt x="1" y="37572"/>
                </a:lnTo>
                <a:lnTo>
                  <a:pt x="1" y="37833"/>
                </a:lnTo>
                <a:lnTo>
                  <a:pt x="38" y="38093"/>
                </a:lnTo>
                <a:lnTo>
                  <a:pt x="94" y="38335"/>
                </a:lnTo>
                <a:lnTo>
                  <a:pt x="150" y="38522"/>
                </a:lnTo>
                <a:lnTo>
                  <a:pt x="187" y="38596"/>
                </a:lnTo>
                <a:lnTo>
                  <a:pt x="224" y="38652"/>
                </a:lnTo>
                <a:lnTo>
                  <a:pt x="243" y="38671"/>
                </a:lnTo>
                <a:lnTo>
                  <a:pt x="261" y="38652"/>
                </a:lnTo>
                <a:lnTo>
                  <a:pt x="280" y="38577"/>
                </a:lnTo>
                <a:lnTo>
                  <a:pt x="299" y="38298"/>
                </a:lnTo>
                <a:lnTo>
                  <a:pt x="280" y="37833"/>
                </a:lnTo>
                <a:lnTo>
                  <a:pt x="317" y="37628"/>
                </a:lnTo>
                <a:lnTo>
                  <a:pt x="373" y="37386"/>
                </a:lnTo>
                <a:lnTo>
                  <a:pt x="392" y="37256"/>
                </a:lnTo>
                <a:lnTo>
                  <a:pt x="373" y="37162"/>
                </a:lnTo>
                <a:lnTo>
                  <a:pt x="336" y="37144"/>
                </a:lnTo>
                <a:lnTo>
                  <a:pt x="317" y="37107"/>
                </a:lnTo>
                <a:close/>
                <a:moveTo>
                  <a:pt x="91080" y="39285"/>
                </a:moveTo>
                <a:lnTo>
                  <a:pt x="91043" y="39304"/>
                </a:lnTo>
                <a:lnTo>
                  <a:pt x="91006" y="39322"/>
                </a:lnTo>
                <a:lnTo>
                  <a:pt x="90987" y="39378"/>
                </a:lnTo>
                <a:lnTo>
                  <a:pt x="90950" y="39508"/>
                </a:lnTo>
                <a:lnTo>
                  <a:pt x="90913" y="39639"/>
                </a:lnTo>
                <a:lnTo>
                  <a:pt x="90894" y="39899"/>
                </a:lnTo>
                <a:lnTo>
                  <a:pt x="90913" y="40179"/>
                </a:lnTo>
                <a:lnTo>
                  <a:pt x="90913" y="40421"/>
                </a:lnTo>
                <a:lnTo>
                  <a:pt x="90931" y="40644"/>
                </a:lnTo>
                <a:lnTo>
                  <a:pt x="90950" y="40756"/>
                </a:lnTo>
                <a:lnTo>
                  <a:pt x="90968" y="40867"/>
                </a:lnTo>
                <a:lnTo>
                  <a:pt x="90987" y="40942"/>
                </a:lnTo>
                <a:lnTo>
                  <a:pt x="91006" y="40961"/>
                </a:lnTo>
                <a:lnTo>
                  <a:pt x="91062" y="40961"/>
                </a:lnTo>
                <a:lnTo>
                  <a:pt x="91099" y="40942"/>
                </a:lnTo>
                <a:lnTo>
                  <a:pt x="91173" y="40830"/>
                </a:lnTo>
                <a:lnTo>
                  <a:pt x="91229" y="40737"/>
                </a:lnTo>
                <a:lnTo>
                  <a:pt x="91248" y="40625"/>
                </a:lnTo>
                <a:lnTo>
                  <a:pt x="91285" y="40365"/>
                </a:lnTo>
                <a:lnTo>
                  <a:pt x="91304" y="40085"/>
                </a:lnTo>
                <a:lnTo>
                  <a:pt x="91304" y="39862"/>
                </a:lnTo>
                <a:lnTo>
                  <a:pt x="91322" y="39620"/>
                </a:lnTo>
                <a:lnTo>
                  <a:pt x="91304" y="39490"/>
                </a:lnTo>
                <a:lnTo>
                  <a:pt x="91285" y="39434"/>
                </a:lnTo>
                <a:lnTo>
                  <a:pt x="91266" y="39378"/>
                </a:lnTo>
                <a:lnTo>
                  <a:pt x="91192" y="39322"/>
                </a:lnTo>
                <a:lnTo>
                  <a:pt x="91117" y="39285"/>
                </a:lnTo>
                <a:close/>
                <a:moveTo>
                  <a:pt x="261" y="39601"/>
                </a:moveTo>
                <a:lnTo>
                  <a:pt x="187" y="39639"/>
                </a:lnTo>
                <a:lnTo>
                  <a:pt x="150" y="39695"/>
                </a:lnTo>
                <a:lnTo>
                  <a:pt x="131" y="39750"/>
                </a:lnTo>
                <a:lnTo>
                  <a:pt x="94" y="39918"/>
                </a:lnTo>
                <a:lnTo>
                  <a:pt x="75" y="40085"/>
                </a:lnTo>
                <a:lnTo>
                  <a:pt x="56" y="40216"/>
                </a:lnTo>
                <a:lnTo>
                  <a:pt x="56" y="40439"/>
                </a:lnTo>
                <a:lnTo>
                  <a:pt x="56" y="40737"/>
                </a:lnTo>
                <a:lnTo>
                  <a:pt x="75" y="40886"/>
                </a:lnTo>
                <a:lnTo>
                  <a:pt x="112" y="41016"/>
                </a:lnTo>
                <a:lnTo>
                  <a:pt x="150" y="41128"/>
                </a:lnTo>
                <a:lnTo>
                  <a:pt x="168" y="41165"/>
                </a:lnTo>
                <a:lnTo>
                  <a:pt x="205" y="41184"/>
                </a:lnTo>
                <a:lnTo>
                  <a:pt x="280" y="41221"/>
                </a:lnTo>
                <a:lnTo>
                  <a:pt x="373" y="41221"/>
                </a:lnTo>
                <a:lnTo>
                  <a:pt x="410" y="41184"/>
                </a:lnTo>
                <a:lnTo>
                  <a:pt x="429" y="41072"/>
                </a:lnTo>
                <a:lnTo>
                  <a:pt x="429" y="40942"/>
                </a:lnTo>
                <a:lnTo>
                  <a:pt x="447" y="40328"/>
                </a:lnTo>
                <a:lnTo>
                  <a:pt x="429" y="39713"/>
                </a:lnTo>
                <a:lnTo>
                  <a:pt x="429" y="39657"/>
                </a:lnTo>
                <a:lnTo>
                  <a:pt x="410" y="39620"/>
                </a:lnTo>
                <a:lnTo>
                  <a:pt x="373" y="39601"/>
                </a:lnTo>
                <a:close/>
                <a:moveTo>
                  <a:pt x="91099" y="41985"/>
                </a:moveTo>
                <a:lnTo>
                  <a:pt x="91043" y="42022"/>
                </a:lnTo>
                <a:lnTo>
                  <a:pt x="91006" y="42059"/>
                </a:lnTo>
                <a:lnTo>
                  <a:pt x="90968" y="42133"/>
                </a:lnTo>
                <a:lnTo>
                  <a:pt x="90950" y="42245"/>
                </a:lnTo>
                <a:lnTo>
                  <a:pt x="90968" y="42543"/>
                </a:lnTo>
                <a:lnTo>
                  <a:pt x="91006" y="43046"/>
                </a:lnTo>
                <a:lnTo>
                  <a:pt x="91024" y="43195"/>
                </a:lnTo>
                <a:lnTo>
                  <a:pt x="91062" y="43288"/>
                </a:lnTo>
                <a:lnTo>
                  <a:pt x="91099" y="43344"/>
                </a:lnTo>
                <a:lnTo>
                  <a:pt x="91155" y="43344"/>
                </a:lnTo>
                <a:lnTo>
                  <a:pt x="91211" y="43325"/>
                </a:lnTo>
                <a:lnTo>
                  <a:pt x="91266" y="43251"/>
                </a:lnTo>
                <a:lnTo>
                  <a:pt x="91304" y="43157"/>
                </a:lnTo>
                <a:lnTo>
                  <a:pt x="91341" y="43046"/>
                </a:lnTo>
                <a:lnTo>
                  <a:pt x="91397" y="42822"/>
                </a:lnTo>
                <a:lnTo>
                  <a:pt x="91397" y="42599"/>
                </a:lnTo>
                <a:lnTo>
                  <a:pt x="91378" y="42376"/>
                </a:lnTo>
                <a:lnTo>
                  <a:pt x="91359" y="42152"/>
                </a:lnTo>
                <a:lnTo>
                  <a:pt x="91341" y="42078"/>
                </a:lnTo>
                <a:lnTo>
                  <a:pt x="91322" y="42022"/>
                </a:lnTo>
                <a:lnTo>
                  <a:pt x="91266" y="42003"/>
                </a:lnTo>
                <a:lnTo>
                  <a:pt x="91211" y="41985"/>
                </a:lnTo>
                <a:close/>
                <a:moveTo>
                  <a:pt x="261" y="42115"/>
                </a:moveTo>
                <a:lnTo>
                  <a:pt x="224" y="42152"/>
                </a:lnTo>
                <a:lnTo>
                  <a:pt x="187" y="42171"/>
                </a:lnTo>
                <a:lnTo>
                  <a:pt x="150" y="42264"/>
                </a:lnTo>
                <a:lnTo>
                  <a:pt x="131" y="42357"/>
                </a:lnTo>
                <a:lnTo>
                  <a:pt x="131" y="42487"/>
                </a:lnTo>
                <a:lnTo>
                  <a:pt x="131" y="42599"/>
                </a:lnTo>
                <a:lnTo>
                  <a:pt x="168" y="42766"/>
                </a:lnTo>
                <a:lnTo>
                  <a:pt x="150" y="42990"/>
                </a:lnTo>
                <a:lnTo>
                  <a:pt x="150" y="43251"/>
                </a:lnTo>
                <a:lnTo>
                  <a:pt x="150" y="43400"/>
                </a:lnTo>
                <a:lnTo>
                  <a:pt x="168" y="43511"/>
                </a:lnTo>
                <a:lnTo>
                  <a:pt x="205" y="43623"/>
                </a:lnTo>
                <a:lnTo>
                  <a:pt x="261" y="43679"/>
                </a:lnTo>
                <a:lnTo>
                  <a:pt x="299" y="43716"/>
                </a:lnTo>
                <a:lnTo>
                  <a:pt x="373" y="43716"/>
                </a:lnTo>
                <a:lnTo>
                  <a:pt x="410" y="43697"/>
                </a:lnTo>
                <a:lnTo>
                  <a:pt x="447" y="43623"/>
                </a:lnTo>
                <a:lnTo>
                  <a:pt x="485" y="43530"/>
                </a:lnTo>
                <a:lnTo>
                  <a:pt x="503" y="43400"/>
                </a:lnTo>
                <a:lnTo>
                  <a:pt x="522" y="43288"/>
                </a:lnTo>
                <a:lnTo>
                  <a:pt x="522" y="43102"/>
                </a:lnTo>
                <a:lnTo>
                  <a:pt x="522" y="42878"/>
                </a:lnTo>
                <a:lnTo>
                  <a:pt x="522" y="42562"/>
                </a:lnTo>
                <a:lnTo>
                  <a:pt x="503" y="42413"/>
                </a:lnTo>
                <a:lnTo>
                  <a:pt x="485" y="42264"/>
                </a:lnTo>
                <a:lnTo>
                  <a:pt x="429" y="42171"/>
                </a:lnTo>
                <a:lnTo>
                  <a:pt x="410" y="42133"/>
                </a:lnTo>
                <a:lnTo>
                  <a:pt x="373" y="42115"/>
                </a:lnTo>
                <a:close/>
                <a:moveTo>
                  <a:pt x="91006" y="44572"/>
                </a:moveTo>
                <a:lnTo>
                  <a:pt x="90968" y="44628"/>
                </a:lnTo>
                <a:lnTo>
                  <a:pt x="90950" y="44684"/>
                </a:lnTo>
                <a:lnTo>
                  <a:pt x="90931" y="44777"/>
                </a:lnTo>
                <a:lnTo>
                  <a:pt x="90931" y="44982"/>
                </a:lnTo>
                <a:lnTo>
                  <a:pt x="90950" y="45243"/>
                </a:lnTo>
                <a:lnTo>
                  <a:pt x="90987" y="45485"/>
                </a:lnTo>
                <a:lnTo>
                  <a:pt x="91024" y="45671"/>
                </a:lnTo>
                <a:lnTo>
                  <a:pt x="91062" y="45801"/>
                </a:lnTo>
                <a:lnTo>
                  <a:pt x="91099" y="45876"/>
                </a:lnTo>
                <a:lnTo>
                  <a:pt x="91136" y="45894"/>
                </a:lnTo>
                <a:lnTo>
                  <a:pt x="91155" y="45876"/>
                </a:lnTo>
                <a:lnTo>
                  <a:pt x="91192" y="45838"/>
                </a:lnTo>
                <a:lnTo>
                  <a:pt x="91229" y="45764"/>
                </a:lnTo>
                <a:lnTo>
                  <a:pt x="91285" y="45578"/>
                </a:lnTo>
                <a:lnTo>
                  <a:pt x="91304" y="45447"/>
                </a:lnTo>
                <a:lnTo>
                  <a:pt x="91304" y="45261"/>
                </a:lnTo>
                <a:lnTo>
                  <a:pt x="91285" y="45038"/>
                </a:lnTo>
                <a:lnTo>
                  <a:pt x="91248" y="44814"/>
                </a:lnTo>
                <a:lnTo>
                  <a:pt x="91229" y="44721"/>
                </a:lnTo>
                <a:lnTo>
                  <a:pt x="91173" y="44647"/>
                </a:lnTo>
                <a:lnTo>
                  <a:pt x="91099" y="44591"/>
                </a:lnTo>
                <a:lnTo>
                  <a:pt x="91043" y="44572"/>
                </a:lnTo>
                <a:close/>
                <a:moveTo>
                  <a:pt x="299" y="44721"/>
                </a:moveTo>
                <a:lnTo>
                  <a:pt x="243" y="44796"/>
                </a:lnTo>
                <a:lnTo>
                  <a:pt x="205" y="44889"/>
                </a:lnTo>
                <a:lnTo>
                  <a:pt x="131" y="45150"/>
                </a:lnTo>
                <a:lnTo>
                  <a:pt x="94" y="45336"/>
                </a:lnTo>
                <a:lnTo>
                  <a:pt x="94" y="45503"/>
                </a:lnTo>
                <a:lnTo>
                  <a:pt x="94" y="45727"/>
                </a:lnTo>
                <a:lnTo>
                  <a:pt x="94" y="45838"/>
                </a:lnTo>
                <a:lnTo>
                  <a:pt x="112" y="45950"/>
                </a:lnTo>
                <a:lnTo>
                  <a:pt x="131" y="46043"/>
                </a:lnTo>
                <a:lnTo>
                  <a:pt x="168" y="46099"/>
                </a:lnTo>
                <a:lnTo>
                  <a:pt x="243" y="46136"/>
                </a:lnTo>
                <a:lnTo>
                  <a:pt x="299" y="46136"/>
                </a:lnTo>
                <a:lnTo>
                  <a:pt x="336" y="46099"/>
                </a:lnTo>
                <a:lnTo>
                  <a:pt x="373" y="46025"/>
                </a:lnTo>
                <a:lnTo>
                  <a:pt x="410" y="45876"/>
                </a:lnTo>
                <a:lnTo>
                  <a:pt x="429" y="45708"/>
                </a:lnTo>
                <a:lnTo>
                  <a:pt x="447" y="45503"/>
                </a:lnTo>
                <a:lnTo>
                  <a:pt x="466" y="45280"/>
                </a:lnTo>
                <a:lnTo>
                  <a:pt x="466" y="45038"/>
                </a:lnTo>
                <a:lnTo>
                  <a:pt x="447" y="44945"/>
                </a:lnTo>
                <a:lnTo>
                  <a:pt x="410" y="44833"/>
                </a:lnTo>
                <a:lnTo>
                  <a:pt x="392" y="44777"/>
                </a:lnTo>
                <a:lnTo>
                  <a:pt x="354" y="44740"/>
                </a:lnTo>
                <a:lnTo>
                  <a:pt x="336" y="44721"/>
                </a:lnTo>
                <a:close/>
                <a:moveTo>
                  <a:pt x="91155" y="46807"/>
                </a:moveTo>
                <a:lnTo>
                  <a:pt x="91080" y="46825"/>
                </a:lnTo>
                <a:lnTo>
                  <a:pt x="91024" y="46862"/>
                </a:lnTo>
                <a:lnTo>
                  <a:pt x="91006" y="46900"/>
                </a:lnTo>
                <a:lnTo>
                  <a:pt x="90987" y="46956"/>
                </a:lnTo>
                <a:lnTo>
                  <a:pt x="90987" y="47253"/>
                </a:lnTo>
                <a:lnTo>
                  <a:pt x="90987" y="47551"/>
                </a:lnTo>
                <a:lnTo>
                  <a:pt x="91043" y="48147"/>
                </a:lnTo>
                <a:lnTo>
                  <a:pt x="91062" y="48371"/>
                </a:lnTo>
                <a:lnTo>
                  <a:pt x="91080" y="48482"/>
                </a:lnTo>
                <a:lnTo>
                  <a:pt x="91099" y="48575"/>
                </a:lnTo>
                <a:lnTo>
                  <a:pt x="91136" y="48631"/>
                </a:lnTo>
                <a:lnTo>
                  <a:pt x="91155" y="48631"/>
                </a:lnTo>
                <a:lnTo>
                  <a:pt x="91173" y="48613"/>
                </a:lnTo>
                <a:lnTo>
                  <a:pt x="91229" y="48557"/>
                </a:lnTo>
                <a:lnTo>
                  <a:pt x="91304" y="48408"/>
                </a:lnTo>
                <a:lnTo>
                  <a:pt x="91341" y="48277"/>
                </a:lnTo>
                <a:lnTo>
                  <a:pt x="91359" y="48147"/>
                </a:lnTo>
                <a:lnTo>
                  <a:pt x="91378" y="47849"/>
                </a:lnTo>
                <a:lnTo>
                  <a:pt x="91378" y="47551"/>
                </a:lnTo>
                <a:lnTo>
                  <a:pt x="91359" y="47272"/>
                </a:lnTo>
                <a:lnTo>
                  <a:pt x="91341" y="47049"/>
                </a:lnTo>
                <a:lnTo>
                  <a:pt x="91304" y="46918"/>
                </a:lnTo>
                <a:lnTo>
                  <a:pt x="91266" y="46862"/>
                </a:lnTo>
                <a:lnTo>
                  <a:pt x="91248" y="46825"/>
                </a:lnTo>
                <a:lnTo>
                  <a:pt x="91155" y="46807"/>
                </a:lnTo>
                <a:close/>
                <a:moveTo>
                  <a:pt x="224" y="47309"/>
                </a:moveTo>
                <a:lnTo>
                  <a:pt x="168" y="47328"/>
                </a:lnTo>
                <a:lnTo>
                  <a:pt x="112" y="47384"/>
                </a:lnTo>
                <a:lnTo>
                  <a:pt x="56" y="47440"/>
                </a:lnTo>
                <a:lnTo>
                  <a:pt x="38" y="47533"/>
                </a:lnTo>
                <a:lnTo>
                  <a:pt x="1" y="47626"/>
                </a:lnTo>
                <a:lnTo>
                  <a:pt x="1" y="47849"/>
                </a:lnTo>
                <a:lnTo>
                  <a:pt x="1" y="48091"/>
                </a:lnTo>
                <a:lnTo>
                  <a:pt x="19" y="48315"/>
                </a:lnTo>
                <a:lnTo>
                  <a:pt x="56" y="48501"/>
                </a:lnTo>
                <a:lnTo>
                  <a:pt x="94" y="48613"/>
                </a:lnTo>
                <a:lnTo>
                  <a:pt x="131" y="48668"/>
                </a:lnTo>
                <a:lnTo>
                  <a:pt x="150" y="48706"/>
                </a:lnTo>
                <a:lnTo>
                  <a:pt x="187" y="48706"/>
                </a:lnTo>
                <a:lnTo>
                  <a:pt x="205" y="48687"/>
                </a:lnTo>
                <a:lnTo>
                  <a:pt x="261" y="48631"/>
                </a:lnTo>
                <a:lnTo>
                  <a:pt x="299" y="48519"/>
                </a:lnTo>
                <a:lnTo>
                  <a:pt x="354" y="48277"/>
                </a:lnTo>
                <a:lnTo>
                  <a:pt x="373" y="48147"/>
                </a:lnTo>
                <a:lnTo>
                  <a:pt x="392" y="47961"/>
                </a:lnTo>
                <a:lnTo>
                  <a:pt x="429" y="47682"/>
                </a:lnTo>
                <a:lnTo>
                  <a:pt x="429" y="47551"/>
                </a:lnTo>
                <a:lnTo>
                  <a:pt x="410" y="47440"/>
                </a:lnTo>
                <a:lnTo>
                  <a:pt x="373" y="47365"/>
                </a:lnTo>
                <a:lnTo>
                  <a:pt x="354" y="47328"/>
                </a:lnTo>
                <a:lnTo>
                  <a:pt x="317" y="47309"/>
                </a:lnTo>
                <a:close/>
                <a:moveTo>
                  <a:pt x="53062" y="49078"/>
                </a:moveTo>
                <a:lnTo>
                  <a:pt x="52764" y="49097"/>
                </a:lnTo>
                <a:lnTo>
                  <a:pt x="52634" y="49097"/>
                </a:lnTo>
                <a:lnTo>
                  <a:pt x="52522" y="49134"/>
                </a:lnTo>
                <a:lnTo>
                  <a:pt x="52429" y="49152"/>
                </a:lnTo>
                <a:lnTo>
                  <a:pt x="52355" y="49208"/>
                </a:lnTo>
                <a:lnTo>
                  <a:pt x="52317" y="49264"/>
                </a:lnTo>
                <a:lnTo>
                  <a:pt x="52317" y="49339"/>
                </a:lnTo>
                <a:lnTo>
                  <a:pt x="52336" y="49376"/>
                </a:lnTo>
                <a:lnTo>
                  <a:pt x="52373" y="49395"/>
                </a:lnTo>
                <a:lnTo>
                  <a:pt x="52466" y="49432"/>
                </a:lnTo>
                <a:lnTo>
                  <a:pt x="52578" y="49450"/>
                </a:lnTo>
                <a:lnTo>
                  <a:pt x="52727" y="49450"/>
                </a:lnTo>
                <a:lnTo>
                  <a:pt x="53006" y="49413"/>
                </a:lnTo>
                <a:lnTo>
                  <a:pt x="53192" y="49395"/>
                </a:lnTo>
                <a:lnTo>
                  <a:pt x="53788" y="49395"/>
                </a:lnTo>
                <a:lnTo>
                  <a:pt x="53956" y="49357"/>
                </a:lnTo>
                <a:lnTo>
                  <a:pt x="54030" y="49339"/>
                </a:lnTo>
                <a:lnTo>
                  <a:pt x="54067" y="49301"/>
                </a:lnTo>
                <a:lnTo>
                  <a:pt x="54086" y="49283"/>
                </a:lnTo>
                <a:lnTo>
                  <a:pt x="54086" y="49264"/>
                </a:lnTo>
                <a:lnTo>
                  <a:pt x="54030" y="49227"/>
                </a:lnTo>
                <a:lnTo>
                  <a:pt x="53900" y="49190"/>
                </a:lnTo>
                <a:lnTo>
                  <a:pt x="53658" y="49152"/>
                </a:lnTo>
                <a:lnTo>
                  <a:pt x="53379" y="49115"/>
                </a:lnTo>
                <a:lnTo>
                  <a:pt x="53062" y="49078"/>
                </a:lnTo>
                <a:close/>
                <a:moveTo>
                  <a:pt x="50176" y="49134"/>
                </a:moveTo>
                <a:lnTo>
                  <a:pt x="50083" y="49152"/>
                </a:lnTo>
                <a:lnTo>
                  <a:pt x="49990" y="49171"/>
                </a:lnTo>
                <a:lnTo>
                  <a:pt x="49916" y="49227"/>
                </a:lnTo>
                <a:lnTo>
                  <a:pt x="49860" y="49283"/>
                </a:lnTo>
                <a:lnTo>
                  <a:pt x="49841" y="49320"/>
                </a:lnTo>
                <a:lnTo>
                  <a:pt x="49878" y="49376"/>
                </a:lnTo>
                <a:lnTo>
                  <a:pt x="49916" y="49395"/>
                </a:lnTo>
                <a:lnTo>
                  <a:pt x="49972" y="49432"/>
                </a:lnTo>
                <a:lnTo>
                  <a:pt x="50139" y="49469"/>
                </a:lnTo>
                <a:lnTo>
                  <a:pt x="50418" y="49488"/>
                </a:lnTo>
                <a:lnTo>
                  <a:pt x="50865" y="49488"/>
                </a:lnTo>
                <a:lnTo>
                  <a:pt x="51089" y="49469"/>
                </a:lnTo>
                <a:lnTo>
                  <a:pt x="51275" y="49450"/>
                </a:lnTo>
                <a:lnTo>
                  <a:pt x="51424" y="49395"/>
                </a:lnTo>
                <a:lnTo>
                  <a:pt x="51461" y="49376"/>
                </a:lnTo>
                <a:lnTo>
                  <a:pt x="51480" y="49339"/>
                </a:lnTo>
                <a:lnTo>
                  <a:pt x="51480" y="49320"/>
                </a:lnTo>
                <a:lnTo>
                  <a:pt x="51461" y="49301"/>
                </a:lnTo>
                <a:lnTo>
                  <a:pt x="51386" y="49246"/>
                </a:lnTo>
                <a:lnTo>
                  <a:pt x="51275" y="49227"/>
                </a:lnTo>
                <a:lnTo>
                  <a:pt x="51163" y="49208"/>
                </a:lnTo>
                <a:lnTo>
                  <a:pt x="50902" y="49171"/>
                </a:lnTo>
                <a:lnTo>
                  <a:pt x="50753" y="49171"/>
                </a:lnTo>
                <a:lnTo>
                  <a:pt x="50381" y="49134"/>
                </a:lnTo>
                <a:close/>
                <a:moveTo>
                  <a:pt x="60305" y="49152"/>
                </a:moveTo>
                <a:lnTo>
                  <a:pt x="60193" y="49171"/>
                </a:lnTo>
                <a:lnTo>
                  <a:pt x="60081" y="49190"/>
                </a:lnTo>
                <a:lnTo>
                  <a:pt x="60007" y="49227"/>
                </a:lnTo>
                <a:lnTo>
                  <a:pt x="59951" y="49264"/>
                </a:lnTo>
                <a:lnTo>
                  <a:pt x="59932" y="49301"/>
                </a:lnTo>
                <a:lnTo>
                  <a:pt x="59951" y="49376"/>
                </a:lnTo>
                <a:lnTo>
                  <a:pt x="59988" y="49413"/>
                </a:lnTo>
                <a:lnTo>
                  <a:pt x="60025" y="49432"/>
                </a:lnTo>
                <a:lnTo>
                  <a:pt x="60137" y="49469"/>
                </a:lnTo>
                <a:lnTo>
                  <a:pt x="60249" y="49488"/>
                </a:lnTo>
                <a:lnTo>
                  <a:pt x="60677" y="49488"/>
                </a:lnTo>
                <a:lnTo>
                  <a:pt x="60882" y="49469"/>
                </a:lnTo>
                <a:lnTo>
                  <a:pt x="61124" y="49469"/>
                </a:lnTo>
                <a:lnTo>
                  <a:pt x="61235" y="49450"/>
                </a:lnTo>
                <a:lnTo>
                  <a:pt x="61347" y="49432"/>
                </a:lnTo>
                <a:lnTo>
                  <a:pt x="61552" y="49376"/>
                </a:lnTo>
                <a:lnTo>
                  <a:pt x="61608" y="49339"/>
                </a:lnTo>
                <a:lnTo>
                  <a:pt x="61626" y="49320"/>
                </a:lnTo>
                <a:lnTo>
                  <a:pt x="61626" y="49301"/>
                </a:lnTo>
                <a:lnTo>
                  <a:pt x="61589" y="49264"/>
                </a:lnTo>
                <a:lnTo>
                  <a:pt x="61440" y="49246"/>
                </a:lnTo>
                <a:lnTo>
                  <a:pt x="61198" y="49208"/>
                </a:lnTo>
                <a:lnTo>
                  <a:pt x="60919" y="49171"/>
                </a:lnTo>
                <a:lnTo>
                  <a:pt x="60602" y="49152"/>
                </a:lnTo>
                <a:close/>
                <a:moveTo>
                  <a:pt x="68571" y="49059"/>
                </a:moveTo>
                <a:lnTo>
                  <a:pt x="68068" y="49078"/>
                </a:lnTo>
                <a:lnTo>
                  <a:pt x="67845" y="49115"/>
                </a:lnTo>
                <a:lnTo>
                  <a:pt x="67715" y="49134"/>
                </a:lnTo>
                <a:lnTo>
                  <a:pt x="67603" y="49171"/>
                </a:lnTo>
                <a:lnTo>
                  <a:pt x="67528" y="49227"/>
                </a:lnTo>
                <a:lnTo>
                  <a:pt x="67510" y="49246"/>
                </a:lnTo>
                <a:lnTo>
                  <a:pt x="67510" y="49283"/>
                </a:lnTo>
                <a:lnTo>
                  <a:pt x="67510" y="49320"/>
                </a:lnTo>
                <a:lnTo>
                  <a:pt x="67547" y="49357"/>
                </a:lnTo>
                <a:lnTo>
                  <a:pt x="67659" y="49450"/>
                </a:lnTo>
                <a:lnTo>
                  <a:pt x="67752" y="49488"/>
                </a:lnTo>
                <a:lnTo>
                  <a:pt x="67882" y="49506"/>
                </a:lnTo>
                <a:lnTo>
                  <a:pt x="68012" y="49506"/>
                </a:lnTo>
                <a:lnTo>
                  <a:pt x="68143" y="49488"/>
                </a:lnTo>
                <a:lnTo>
                  <a:pt x="68422" y="49469"/>
                </a:lnTo>
                <a:lnTo>
                  <a:pt x="68645" y="49432"/>
                </a:lnTo>
                <a:lnTo>
                  <a:pt x="68925" y="49413"/>
                </a:lnTo>
                <a:lnTo>
                  <a:pt x="69074" y="49376"/>
                </a:lnTo>
                <a:lnTo>
                  <a:pt x="69129" y="49357"/>
                </a:lnTo>
                <a:lnTo>
                  <a:pt x="69167" y="49320"/>
                </a:lnTo>
                <a:lnTo>
                  <a:pt x="69185" y="49246"/>
                </a:lnTo>
                <a:lnTo>
                  <a:pt x="69204" y="49190"/>
                </a:lnTo>
                <a:lnTo>
                  <a:pt x="69204" y="49152"/>
                </a:lnTo>
                <a:lnTo>
                  <a:pt x="69185" y="49134"/>
                </a:lnTo>
                <a:lnTo>
                  <a:pt x="69148" y="49097"/>
                </a:lnTo>
                <a:lnTo>
                  <a:pt x="69092" y="49097"/>
                </a:lnTo>
                <a:lnTo>
                  <a:pt x="68832" y="49078"/>
                </a:lnTo>
                <a:lnTo>
                  <a:pt x="68571" y="49059"/>
                </a:lnTo>
                <a:close/>
                <a:moveTo>
                  <a:pt x="72779" y="49152"/>
                </a:moveTo>
                <a:lnTo>
                  <a:pt x="72686" y="49190"/>
                </a:lnTo>
                <a:lnTo>
                  <a:pt x="72630" y="49227"/>
                </a:lnTo>
                <a:lnTo>
                  <a:pt x="72611" y="49246"/>
                </a:lnTo>
                <a:lnTo>
                  <a:pt x="72592" y="49301"/>
                </a:lnTo>
                <a:lnTo>
                  <a:pt x="72592" y="49357"/>
                </a:lnTo>
                <a:lnTo>
                  <a:pt x="72592" y="49395"/>
                </a:lnTo>
                <a:lnTo>
                  <a:pt x="72630" y="49432"/>
                </a:lnTo>
                <a:lnTo>
                  <a:pt x="72723" y="49469"/>
                </a:lnTo>
                <a:lnTo>
                  <a:pt x="72853" y="49506"/>
                </a:lnTo>
                <a:lnTo>
                  <a:pt x="73765" y="49506"/>
                </a:lnTo>
                <a:lnTo>
                  <a:pt x="73896" y="49488"/>
                </a:lnTo>
                <a:lnTo>
                  <a:pt x="74026" y="49469"/>
                </a:lnTo>
                <a:lnTo>
                  <a:pt x="74119" y="49432"/>
                </a:lnTo>
                <a:lnTo>
                  <a:pt x="74138" y="49413"/>
                </a:lnTo>
                <a:lnTo>
                  <a:pt x="74175" y="49376"/>
                </a:lnTo>
                <a:lnTo>
                  <a:pt x="74175" y="49339"/>
                </a:lnTo>
                <a:lnTo>
                  <a:pt x="74175" y="49320"/>
                </a:lnTo>
                <a:lnTo>
                  <a:pt x="74138" y="49264"/>
                </a:lnTo>
                <a:lnTo>
                  <a:pt x="74063" y="49227"/>
                </a:lnTo>
                <a:lnTo>
                  <a:pt x="73970" y="49208"/>
                </a:lnTo>
                <a:lnTo>
                  <a:pt x="73747" y="49190"/>
                </a:lnTo>
                <a:lnTo>
                  <a:pt x="73579" y="49190"/>
                </a:lnTo>
                <a:lnTo>
                  <a:pt x="73374" y="49171"/>
                </a:lnTo>
                <a:lnTo>
                  <a:pt x="73077" y="49152"/>
                </a:lnTo>
                <a:close/>
                <a:moveTo>
                  <a:pt x="70712" y="49171"/>
                </a:moveTo>
                <a:lnTo>
                  <a:pt x="70507" y="49190"/>
                </a:lnTo>
                <a:lnTo>
                  <a:pt x="70414" y="49190"/>
                </a:lnTo>
                <a:lnTo>
                  <a:pt x="70340" y="49227"/>
                </a:lnTo>
                <a:lnTo>
                  <a:pt x="70284" y="49246"/>
                </a:lnTo>
                <a:lnTo>
                  <a:pt x="70265" y="49301"/>
                </a:lnTo>
                <a:lnTo>
                  <a:pt x="70265" y="49339"/>
                </a:lnTo>
                <a:lnTo>
                  <a:pt x="70284" y="49413"/>
                </a:lnTo>
                <a:lnTo>
                  <a:pt x="70340" y="49469"/>
                </a:lnTo>
                <a:lnTo>
                  <a:pt x="70414" y="49488"/>
                </a:lnTo>
                <a:lnTo>
                  <a:pt x="70526" y="49506"/>
                </a:lnTo>
                <a:lnTo>
                  <a:pt x="70619" y="49525"/>
                </a:lnTo>
                <a:lnTo>
                  <a:pt x="71364" y="49525"/>
                </a:lnTo>
                <a:lnTo>
                  <a:pt x="71420" y="49506"/>
                </a:lnTo>
                <a:lnTo>
                  <a:pt x="71457" y="49488"/>
                </a:lnTo>
                <a:lnTo>
                  <a:pt x="71494" y="49432"/>
                </a:lnTo>
                <a:lnTo>
                  <a:pt x="71531" y="49376"/>
                </a:lnTo>
                <a:lnTo>
                  <a:pt x="71531" y="49339"/>
                </a:lnTo>
                <a:lnTo>
                  <a:pt x="71531" y="49320"/>
                </a:lnTo>
                <a:lnTo>
                  <a:pt x="71494" y="49283"/>
                </a:lnTo>
                <a:lnTo>
                  <a:pt x="71457" y="49264"/>
                </a:lnTo>
                <a:lnTo>
                  <a:pt x="71159" y="49208"/>
                </a:lnTo>
                <a:lnTo>
                  <a:pt x="70954" y="49190"/>
                </a:lnTo>
                <a:lnTo>
                  <a:pt x="70712" y="49171"/>
                </a:lnTo>
                <a:close/>
                <a:moveTo>
                  <a:pt x="65089" y="49152"/>
                </a:moveTo>
                <a:lnTo>
                  <a:pt x="64996" y="49171"/>
                </a:lnTo>
                <a:lnTo>
                  <a:pt x="64940" y="49227"/>
                </a:lnTo>
                <a:lnTo>
                  <a:pt x="64922" y="49246"/>
                </a:lnTo>
                <a:lnTo>
                  <a:pt x="64922" y="49283"/>
                </a:lnTo>
                <a:lnTo>
                  <a:pt x="64922" y="49339"/>
                </a:lnTo>
                <a:lnTo>
                  <a:pt x="64959" y="49395"/>
                </a:lnTo>
                <a:lnTo>
                  <a:pt x="64978" y="49432"/>
                </a:lnTo>
                <a:lnTo>
                  <a:pt x="65034" y="49450"/>
                </a:lnTo>
                <a:lnTo>
                  <a:pt x="65127" y="49488"/>
                </a:lnTo>
                <a:lnTo>
                  <a:pt x="65276" y="49525"/>
                </a:lnTo>
                <a:lnTo>
                  <a:pt x="65425" y="49525"/>
                </a:lnTo>
                <a:lnTo>
                  <a:pt x="65722" y="49543"/>
                </a:lnTo>
                <a:lnTo>
                  <a:pt x="65927" y="49525"/>
                </a:lnTo>
                <a:lnTo>
                  <a:pt x="66113" y="49506"/>
                </a:lnTo>
                <a:lnTo>
                  <a:pt x="66411" y="49469"/>
                </a:lnTo>
                <a:lnTo>
                  <a:pt x="66672" y="49395"/>
                </a:lnTo>
                <a:lnTo>
                  <a:pt x="66728" y="49376"/>
                </a:lnTo>
                <a:lnTo>
                  <a:pt x="66746" y="49357"/>
                </a:lnTo>
                <a:lnTo>
                  <a:pt x="66728" y="49357"/>
                </a:lnTo>
                <a:lnTo>
                  <a:pt x="66579" y="49301"/>
                </a:lnTo>
                <a:lnTo>
                  <a:pt x="66430" y="49264"/>
                </a:lnTo>
                <a:lnTo>
                  <a:pt x="66132" y="49208"/>
                </a:lnTo>
                <a:lnTo>
                  <a:pt x="65518" y="49171"/>
                </a:lnTo>
                <a:lnTo>
                  <a:pt x="65331" y="49152"/>
                </a:lnTo>
                <a:close/>
                <a:moveTo>
                  <a:pt x="75404" y="49152"/>
                </a:moveTo>
                <a:lnTo>
                  <a:pt x="75255" y="49171"/>
                </a:lnTo>
                <a:lnTo>
                  <a:pt x="75143" y="49208"/>
                </a:lnTo>
                <a:lnTo>
                  <a:pt x="75106" y="49227"/>
                </a:lnTo>
                <a:lnTo>
                  <a:pt x="75087" y="49264"/>
                </a:lnTo>
                <a:lnTo>
                  <a:pt x="75069" y="49320"/>
                </a:lnTo>
                <a:lnTo>
                  <a:pt x="75069" y="49376"/>
                </a:lnTo>
                <a:lnTo>
                  <a:pt x="75087" y="49413"/>
                </a:lnTo>
                <a:lnTo>
                  <a:pt x="75106" y="49432"/>
                </a:lnTo>
                <a:lnTo>
                  <a:pt x="75199" y="49488"/>
                </a:lnTo>
                <a:lnTo>
                  <a:pt x="75311" y="49506"/>
                </a:lnTo>
                <a:lnTo>
                  <a:pt x="75441" y="49525"/>
                </a:lnTo>
                <a:lnTo>
                  <a:pt x="75571" y="49525"/>
                </a:lnTo>
                <a:lnTo>
                  <a:pt x="75758" y="49506"/>
                </a:lnTo>
                <a:lnTo>
                  <a:pt x="75962" y="49525"/>
                </a:lnTo>
                <a:lnTo>
                  <a:pt x="76297" y="49543"/>
                </a:lnTo>
                <a:lnTo>
                  <a:pt x="76446" y="49543"/>
                </a:lnTo>
                <a:lnTo>
                  <a:pt x="76595" y="49525"/>
                </a:lnTo>
                <a:lnTo>
                  <a:pt x="76707" y="49488"/>
                </a:lnTo>
                <a:lnTo>
                  <a:pt x="76744" y="49469"/>
                </a:lnTo>
                <a:lnTo>
                  <a:pt x="76782" y="49432"/>
                </a:lnTo>
                <a:lnTo>
                  <a:pt x="76800" y="49395"/>
                </a:lnTo>
                <a:lnTo>
                  <a:pt x="76782" y="49376"/>
                </a:lnTo>
                <a:lnTo>
                  <a:pt x="76763" y="49339"/>
                </a:lnTo>
                <a:lnTo>
                  <a:pt x="76726" y="49320"/>
                </a:lnTo>
                <a:lnTo>
                  <a:pt x="76633" y="49283"/>
                </a:lnTo>
                <a:lnTo>
                  <a:pt x="76521" y="49264"/>
                </a:lnTo>
                <a:lnTo>
                  <a:pt x="76260" y="49227"/>
                </a:lnTo>
                <a:lnTo>
                  <a:pt x="76111" y="49227"/>
                </a:lnTo>
                <a:lnTo>
                  <a:pt x="75888" y="49208"/>
                </a:lnTo>
                <a:lnTo>
                  <a:pt x="75571" y="49171"/>
                </a:lnTo>
                <a:lnTo>
                  <a:pt x="75404" y="49152"/>
                </a:lnTo>
                <a:close/>
                <a:moveTo>
                  <a:pt x="40123" y="49134"/>
                </a:moveTo>
                <a:lnTo>
                  <a:pt x="40029" y="49171"/>
                </a:lnTo>
                <a:lnTo>
                  <a:pt x="39955" y="49190"/>
                </a:lnTo>
                <a:lnTo>
                  <a:pt x="39881" y="49246"/>
                </a:lnTo>
                <a:lnTo>
                  <a:pt x="39862" y="49301"/>
                </a:lnTo>
                <a:lnTo>
                  <a:pt x="39843" y="49376"/>
                </a:lnTo>
                <a:lnTo>
                  <a:pt x="39862" y="49469"/>
                </a:lnTo>
                <a:lnTo>
                  <a:pt x="39918" y="49525"/>
                </a:lnTo>
                <a:lnTo>
                  <a:pt x="39974" y="49543"/>
                </a:lnTo>
                <a:lnTo>
                  <a:pt x="40067" y="49562"/>
                </a:lnTo>
                <a:lnTo>
                  <a:pt x="40253" y="49543"/>
                </a:lnTo>
                <a:lnTo>
                  <a:pt x="40402" y="49543"/>
                </a:lnTo>
                <a:lnTo>
                  <a:pt x="40588" y="49525"/>
                </a:lnTo>
                <a:lnTo>
                  <a:pt x="40923" y="49506"/>
                </a:lnTo>
                <a:lnTo>
                  <a:pt x="41091" y="49488"/>
                </a:lnTo>
                <a:lnTo>
                  <a:pt x="41202" y="49450"/>
                </a:lnTo>
                <a:lnTo>
                  <a:pt x="41240" y="49432"/>
                </a:lnTo>
                <a:lnTo>
                  <a:pt x="41258" y="49395"/>
                </a:lnTo>
                <a:lnTo>
                  <a:pt x="41258" y="49357"/>
                </a:lnTo>
                <a:lnTo>
                  <a:pt x="41221" y="49320"/>
                </a:lnTo>
                <a:lnTo>
                  <a:pt x="41091" y="49264"/>
                </a:lnTo>
                <a:lnTo>
                  <a:pt x="40923" y="49208"/>
                </a:lnTo>
                <a:lnTo>
                  <a:pt x="40681" y="49152"/>
                </a:lnTo>
                <a:lnTo>
                  <a:pt x="40439" y="49134"/>
                </a:lnTo>
                <a:close/>
                <a:moveTo>
                  <a:pt x="63134" y="49190"/>
                </a:moveTo>
                <a:lnTo>
                  <a:pt x="62837" y="49208"/>
                </a:lnTo>
                <a:lnTo>
                  <a:pt x="62613" y="49264"/>
                </a:lnTo>
                <a:lnTo>
                  <a:pt x="62539" y="49301"/>
                </a:lnTo>
                <a:lnTo>
                  <a:pt x="62483" y="49339"/>
                </a:lnTo>
                <a:lnTo>
                  <a:pt x="62464" y="49395"/>
                </a:lnTo>
                <a:lnTo>
                  <a:pt x="62483" y="49450"/>
                </a:lnTo>
                <a:lnTo>
                  <a:pt x="62520" y="49488"/>
                </a:lnTo>
                <a:lnTo>
                  <a:pt x="62557" y="49506"/>
                </a:lnTo>
                <a:lnTo>
                  <a:pt x="62669" y="49543"/>
                </a:lnTo>
                <a:lnTo>
                  <a:pt x="62799" y="49562"/>
                </a:lnTo>
                <a:lnTo>
                  <a:pt x="63228" y="49562"/>
                </a:lnTo>
                <a:lnTo>
                  <a:pt x="63451" y="49543"/>
                </a:lnTo>
                <a:lnTo>
                  <a:pt x="63619" y="49525"/>
                </a:lnTo>
                <a:lnTo>
                  <a:pt x="63898" y="49488"/>
                </a:lnTo>
                <a:lnTo>
                  <a:pt x="64028" y="49450"/>
                </a:lnTo>
                <a:lnTo>
                  <a:pt x="64121" y="49395"/>
                </a:lnTo>
                <a:lnTo>
                  <a:pt x="64158" y="49376"/>
                </a:lnTo>
                <a:lnTo>
                  <a:pt x="64158" y="49357"/>
                </a:lnTo>
                <a:lnTo>
                  <a:pt x="64158" y="49320"/>
                </a:lnTo>
                <a:lnTo>
                  <a:pt x="64121" y="49283"/>
                </a:lnTo>
                <a:lnTo>
                  <a:pt x="64065" y="49264"/>
                </a:lnTo>
                <a:lnTo>
                  <a:pt x="63972" y="49246"/>
                </a:lnTo>
                <a:lnTo>
                  <a:pt x="63730" y="49208"/>
                </a:lnTo>
                <a:lnTo>
                  <a:pt x="63451" y="49190"/>
                </a:lnTo>
                <a:close/>
                <a:moveTo>
                  <a:pt x="85997" y="49152"/>
                </a:moveTo>
                <a:lnTo>
                  <a:pt x="85681" y="49171"/>
                </a:lnTo>
                <a:lnTo>
                  <a:pt x="85513" y="49171"/>
                </a:lnTo>
                <a:lnTo>
                  <a:pt x="85383" y="49208"/>
                </a:lnTo>
                <a:lnTo>
                  <a:pt x="85271" y="49246"/>
                </a:lnTo>
                <a:lnTo>
                  <a:pt x="85253" y="49283"/>
                </a:lnTo>
                <a:lnTo>
                  <a:pt x="85234" y="49320"/>
                </a:lnTo>
                <a:lnTo>
                  <a:pt x="85234" y="49376"/>
                </a:lnTo>
                <a:lnTo>
                  <a:pt x="85234" y="49432"/>
                </a:lnTo>
                <a:lnTo>
                  <a:pt x="85253" y="49469"/>
                </a:lnTo>
                <a:lnTo>
                  <a:pt x="85290" y="49488"/>
                </a:lnTo>
                <a:lnTo>
                  <a:pt x="85364" y="49543"/>
                </a:lnTo>
                <a:lnTo>
                  <a:pt x="85476" y="49562"/>
                </a:lnTo>
                <a:lnTo>
                  <a:pt x="85588" y="49562"/>
                </a:lnTo>
                <a:lnTo>
                  <a:pt x="85718" y="49543"/>
                </a:lnTo>
                <a:lnTo>
                  <a:pt x="85886" y="49525"/>
                </a:lnTo>
                <a:lnTo>
                  <a:pt x="86091" y="49525"/>
                </a:lnTo>
                <a:lnTo>
                  <a:pt x="86370" y="49543"/>
                </a:lnTo>
                <a:lnTo>
                  <a:pt x="86500" y="49525"/>
                </a:lnTo>
                <a:lnTo>
                  <a:pt x="86630" y="49525"/>
                </a:lnTo>
                <a:lnTo>
                  <a:pt x="86724" y="49488"/>
                </a:lnTo>
                <a:lnTo>
                  <a:pt x="86798" y="49432"/>
                </a:lnTo>
                <a:lnTo>
                  <a:pt x="86817" y="49376"/>
                </a:lnTo>
                <a:lnTo>
                  <a:pt x="86835" y="49339"/>
                </a:lnTo>
                <a:lnTo>
                  <a:pt x="86835" y="49301"/>
                </a:lnTo>
                <a:lnTo>
                  <a:pt x="86817" y="49283"/>
                </a:lnTo>
                <a:lnTo>
                  <a:pt x="86742" y="49227"/>
                </a:lnTo>
                <a:lnTo>
                  <a:pt x="86630" y="49190"/>
                </a:lnTo>
                <a:lnTo>
                  <a:pt x="86519" y="49171"/>
                </a:lnTo>
                <a:lnTo>
                  <a:pt x="86407" y="49152"/>
                </a:lnTo>
                <a:close/>
                <a:moveTo>
                  <a:pt x="32917" y="49152"/>
                </a:moveTo>
                <a:lnTo>
                  <a:pt x="32619" y="49171"/>
                </a:lnTo>
                <a:lnTo>
                  <a:pt x="32471" y="49190"/>
                </a:lnTo>
                <a:lnTo>
                  <a:pt x="32340" y="49227"/>
                </a:lnTo>
                <a:lnTo>
                  <a:pt x="32228" y="49264"/>
                </a:lnTo>
                <a:lnTo>
                  <a:pt x="32191" y="49301"/>
                </a:lnTo>
                <a:lnTo>
                  <a:pt x="32173" y="49339"/>
                </a:lnTo>
                <a:lnTo>
                  <a:pt x="32154" y="49395"/>
                </a:lnTo>
                <a:lnTo>
                  <a:pt x="32135" y="49450"/>
                </a:lnTo>
                <a:lnTo>
                  <a:pt x="32154" y="49488"/>
                </a:lnTo>
                <a:lnTo>
                  <a:pt x="32173" y="49525"/>
                </a:lnTo>
                <a:lnTo>
                  <a:pt x="32191" y="49543"/>
                </a:lnTo>
                <a:lnTo>
                  <a:pt x="32228" y="49562"/>
                </a:lnTo>
                <a:lnTo>
                  <a:pt x="32340" y="49581"/>
                </a:lnTo>
                <a:lnTo>
                  <a:pt x="32545" y="49581"/>
                </a:lnTo>
                <a:lnTo>
                  <a:pt x="32713" y="49543"/>
                </a:lnTo>
                <a:lnTo>
                  <a:pt x="33197" y="49543"/>
                </a:lnTo>
                <a:lnTo>
                  <a:pt x="33457" y="49525"/>
                </a:lnTo>
                <a:lnTo>
                  <a:pt x="33550" y="49488"/>
                </a:lnTo>
                <a:lnTo>
                  <a:pt x="33643" y="49450"/>
                </a:lnTo>
                <a:lnTo>
                  <a:pt x="33699" y="49413"/>
                </a:lnTo>
                <a:lnTo>
                  <a:pt x="33737" y="49357"/>
                </a:lnTo>
                <a:lnTo>
                  <a:pt x="33755" y="49320"/>
                </a:lnTo>
                <a:lnTo>
                  <a:pt x="33755" y="49301"/>
                </a:lnTo>
                <a:lnTo>
                  <a:pt x="33737" y="49264"/>
                </a:lnTo>
                <a:lnTo>
                  <a:pt x="33699" y="49246"/>
                </a:lnTo>
                <a:lnTo>
                  <a:pt x="33588" y="49208"/>
                </a:lnTo>
                <a:lnTo>
                  <a:pt x="33476" y="49171"/>
                </a:lnTo>
                <a:lnTo>
                  <a:pt x="33327" y="49171"/>
                </a:lnTo>
                <a:lnTo>
                  <a:pt x="33122" y="49152"/>
                </a:lnTo>
                <a:close/>
                <a:moveTo>
                  <a:pt x="45410" y="49208"/>
                </a:moveTo>
                <a:lnTo>
                  <a:pt x="45094" y="49227"/>
                </a:lnTo>
                <a:lnTo>
                  <a:pt x="44963" y="49246"/>
                </a:lnTo>
                <a:lnTo>
                  <a:pt x="44852" y="49264"/>
                </a:lnTo>
                <a:lnTo>
                  <a:pt x="44758" y="49301"/>
                </a:lnTo>
                <a:lnTo>
                  <a:pt x="44703" y="49357"/>
                </a:lnTo>
                <a:lnTo>
                  <a:pt x="44684" y="49413"/>
                </a:lnTo>
                <a:lnTo>
                  <a:pt x="44721" y="49488"/>
                </a:lnTo>
                <a:lnTo>
                  <a:pt x="44740" y="49525"/>
                </a:lnTo>
                <a:lnTo>
                  <a:pt x="44777" y="49543"/>
                </a:lnTo>
                <a:lnTo>
                  <a:pt x="44889" y="49562"/>
                </a:lnTo>
                <a:lnTo>
                  <a:pt x="45038" y="49581"/>
                </a:lnTo>
                <a:lnTo>
                  <a:pt x="45187" y="49562"/>
                </a:lnTo>
                <a:lnTo>
                  <a:pt x="45485" y="49525"/>
                </a:lnTo>
                <a:lnTo>
                  <a:pt x="45708" y="49506"/>
                </a:lnTo>
                <a:lnTo>
                  <a:pt x="45876" y="49488"/>
                </a:lnTo>
                <a:lnTo>
                  <a:pt x="46211" y="49450"/>
                </a:lnTo>
                <a:lnTo>
                  <a:pt x="46360" y="49432"/>
                </a:lnTo>
                <a:lnTo>
                  <a:pt x="46471" y="49395"/>
                </a:lnTo>
                <a:lnTo>
                  <a:pt x="46509" y="49376"/>
                </a:lnTo>
                <a:lnTo>
                  <a:pt x="46527" y="49357"/>
                </a:lnTo>
                <a:lnTo>
                  <a:pt x="46527" y="49339"/>
                </a:lnTo>
                <a:lnTo>
                  <a:pt x="46509" y="49320"/>
                </a:lnTo>
                <a:lnTo>
                  <a:pt x="46341" y="49283"/>
                </a:lnTo>
                <a:lnTo>
                  <a:pt x="46080" y="49227"/>
                </a:lnTo>
                <a:lnTo>
                  <a:pt x="45764" y="49208"/>
                </a:lnTo>
                <a:close/>
                <a:moveTo>
                  <a:pt x="48277" y="49227"/>
                </a:moveTo>
                <a:lnTo>
                  <a:pt x="47961" y="49246"/>
                </a:lnTo>
                <a:lnTo>
                  <a:pt x="47663" y="49264"/>
                </a:lnTo>
                <a:lnTo>
                  <a:pt x="47439" y="49320"/>
                </a:lnTo>
                <a:lnTo>
                  <a:pt x="47346" y="49357"/>
                </a:lnTo>
                <a:lnTo>
                  <a:pt x="47291" y="49395"/>
                </a:lnTo>
                <a:lnTo>
                  <a:pt x="47272" y="49432"/>
                </a:lnTo>
                <a:lnTo>
                  <a:pt x="47309" y="49488"/>
                </a:lnTo>
                <a:lnTo>
                  <a:pt x="47328" y="49525"/>
                </a:lnTo>
                <a:lnTo>
                  <a:pt x="47384" y="49543"/>
                </a:lnTo>
                <a:lnTo>
                  <a:pt x="47495" y="49581"/>
                </a:lnTo>
                <a:lnTo>
                  <a:pt x="47793" y="49581"/>
                </a:lnTo>
                <a:lnTo>
                  <a:pt x="48091" y="49562"/>
                </a:lnTo>
                <a:lnTo>
                  <a:pt x="48315" y="49525"/>
                </a:lnTo>
                <a:lnTo>
                  <a:pt x="48482" y="49488"/>
                </a:lnTo>
                <a:lnTo>
                  <a:pt x="48743" y="49413"/>
                </a:lnTo>
                <a:lnTo>
                  <a:pt x="48873" y="49376"/>
                </a:lnTo>
                <a:lnTo>
                  <a:pt x="48948" y="49339"/>
                </a:lnTo>
                <a:lnTo>
                  <a:pt x="48966" y="49320"/>
                </a:lnTo>
                <a:lnTo>
                  <a:pt x="48985" y="49301"/>
                </a:lnTo>
                <a:lnTo>
                  <a:pt x="48966" y="49283"/>
                </a:lnTo>
                <a:lnTo>
                  <a:pt x="48929" y="49264"/>
                </a:lnTo>
                <a:lnTo>
                  <a:pt x="48799" y="49246"/>
                </a:lnTo>
                <a:lnTo>
                  <a:pt x="48575" y="49246"/>
                </a:lnTo>
                <a:lnTo>
                  <a:pt x="48277" y="49227"/>
                </a:lnTo>
                <a:close/>
                <a:moveTo>
                  <a:pt x="55613" y="49171"/>
                </a:moveTo>
                <a:lnTo>
                  <a:pt x="55334" y="49190"/>
                </a:lnTo>
                <a:lnTo>
                  <a:pt x="55185" y="49208"/>
                </a:lnTo>
                <a:lnTo>
                  <a:pt x="55054" y="49246"/>
                </a:lnTo>
                <a:lnTo>
                  <a:pt x="54961" y="49301"/>
                </a:lnTo>
                <a:lnTo>
                  <a:pt x="54924" y="49320"/>
                </a:lnTo>
                <a:lnTo>
                  <a:pt x="54905" y="49357"/>
                </a:lnTo>
                <a:lnTo>
                  <a:pt x="54905" y="49432"/>
                </a:lnTo>
                <a:lnTo>
                  <a:pt x="54905" y="49469"/>
                </a:lnTo>
                <a:lnTo>
                  <a:pt x="54924" y="49506"/>
                </a:lnTo>
                <a:lnTo>
                  <a:pt x="54961" y="49543"/>
                </a:lnTo>
                <a:lnTo>
                  <a:pt x="55054" y="49562"/>
                </a:lnTo>
                <a:lnTo>
                  <a:pt x="55185" y="49581"/>
                </a:lnTo>
                <a:lnTo>
                  <a:pt x="55315" y="49562"/>
                </a:lnTo>
                <a:lnTo>
                  <a:pt x="55445" y="49543"/>
                </a:lnTo>
                <a:lnTo>
                  <a:pt x="55631" y="49506"/>
                </a:lnTo>
                <a:lnTo>
                  <a:pt x="56115" y="49488"/>
                </a:lnTo>
                <a:lnTo>
                  <a:pt x="56264" y="49469"/>
                </a:lnTo>
                <a:lnTo>
                  <a:pt x="56395" y="49450"/>
                </a:lnTo>
                <a:lnTo>
                  <a:pt x="56488" y="49413"/>
                </a:lnTo>
                <a:lnTo>
                  <a:pt x="56506" y="49395"/>
                </a:lnTo>
                <a:lnTo>
                  <a:pt x="56525" y="49357"/>
                </a:lnTo>
                <a:lnTo>
                  <a:pt x="56506" y="49320"/>
                </a:lnTo>
                <a:lnTo>
                  <a:pt x="56488" y="49301"/>
                </a:lnTo>
                <a:lnTo>
                  <a:pt x="56413" y="49246"/>
                </a:lnTo>
                <a:lnTo>
                  <a:pt x="56320" y="49208"/>
                </a:lnTo>
                <a:lnTo>
                  <a:pt x="56209" y="49190"/>
                </a:lnTo>
                <a:lnTo>
                  <a:pt x="55985" y="49171"/>
                </a:lnTo>
                <a:close/>
                <a:moveTo>
                  <a:pt x="88120" y="49208"/>
                </a:moveTo>
                <a:lnTo>
                  <a:pt x="88008" y="49227"/>
                </a:lnTo>
                <a:lnTo>
                  <a:pt x="87934" y="49264"/>
                </a:lnTo>
                <a:lnTo>
                  <a:pt x="87897" y="49301"/>
                </a:lnTo>
                <a:lnTo>
                  <a:pt x="87878" y="49339"/>
                </a:lnTo>
                <a:lnTo>
                  <a:pt x="87878" y="49395"/>
                </a:lnTo>
                <a:lnTo>
                  <a:pt x="87878" y="49432"/>
                </a:lnTo>
                <a:lnTo>
                  <a:pt x="87897" y="49469"/>
                </a:lnTo>
                <a:lnTo>
                  <a:pt x="87915" y="49506"/>
                </a:lnTo>
                <a:lnTo>
                  <a:pt x="88008" y="49543"/>
                </a:lnTo>
                <a:lnTo>
                  <a:pt x="88101" y="49581"/>
                </a:lnTo>
                <a:lnTo>
                  <a:pt x="89032" y="49581"/>
                </a:lnTo>
                <a:lnTo>
                  <a:pt x="89144" y="49562"/>
                </a:lnTo>
                <a:lnTo>
                  <a:pt x="89218" y="49525"/>
                </a:lnTo>
                <a:lnTo>
                  <a:pt x="89256" y="49506"/>
                </a:lnTo>
                <a:lnTo>
                  <a:pt x="89274" y="49469"/>
                </a:lnTo>
                <a:lnTo>
                  <a:pt x="89274" y="49450"/>
                </a:lnTo>
                <a:lnTo>
                  <a:pt x="89274" y="49413"/>
                </a:lnTo>
                <a:lnTo>
                  <a:pt x="89218" y="49357"/>
                </a:lnTo>
                <a:lnTo>
                  <a:pt x="89144" y="49320"/>
                </a:lnTo>
                <a:lnTo>
                  <a:pt x="89032" y="49283"/>
                </a:lnTo>
                <a:lnTo>
                  <a:pt x="88809" y="49264"/>
                </a:lnTo>
                <a:lnTo>
                  <a:pt x="88660" y="49246"/>
                </a:lnTo>
                <a:lnTo>
                  <a:pt x="88492" y="49227"/>
                </a:lnTo>
                <a:lnTo>
                  <a:pt x="88232" y="49208"/>
                </a:lnTo>
                <a:close/>
                <a:moveTo>
                  <a:pt x="78327" y="49190"/>
                </a:moveTo>
                <a:lnTo>
                  <a:pt x="78066" y="49227"/>
                </a:lnTo>
                <a:lnTo>
                  <a:pt x="77954" y="49264"/>
                </a:lnTo>
                <a:lnTo>
                  <a:pt x="77861" y="49301"/>
                </a:lnTo>
                <a:lnTo>
                  <a:pt x="77787" y="49339"/>
                </a:lnTo>
                <a:lnTo>
                  <a:pt x="77750" y="49376"/>
                </a:lnTo>
                <a:lnTo>
                  <a:pt x="77750" y="49432"/>
                </a:lnTo>
                <a:lnTo>
                  <a:pt x="77768" y="49488"/>
                </a:lnTo>
                <a:lnTo>
                  <a:pt x="77824" y="49525"/>
                </a:lnTo>
                <a:lnTo>
                  <a:pt x="77899" y="49562"/>
                </a:lnTo>
                <a:lnTo>
                  <a:pt x="78085" y="49599"/>
                </a:lnTo>
                <a:lnTo>
                  <a:pt x="78327" y="49599"/>
                </a:lnTo>
                <a:lnTo>
                  <a:pt x="78587" y="49581"/>
                </a:lnTo>
                <a:lnTo>
                  <a:pt x="78830" y="49543"/>
                </a:lnTo>
                <a:lnTo>
                  <a:pt x="79034" y="49488"/>
                </a:lnTo>
                <a:lnTo>
                  <a:pt x="79109" y="49450"/>
                </a:lnTo>
                <a:lnTo>
                  <a:pt x="79165" y="49395"/>
                </a:lnTo>
                <a:lnTo>
                  <a:pt x="79183" y="49357"/>
                </a:lnTo>
                <a:lnTo>
                  <a:pt x="79183" y="49301"/>
                </a:lnTo>
                <a:lnTo>
                  <a:pt x="79146" y="49264"/>
                </a:lnTo>
                <a:lnTo>
                  <a:pt x="79072" y="49227"/>
                </a:lnTo>
                <a:lnTo>
                  <a:pt x="78867" y="49190"/>
                </a:lnTo>
                <a:close/>
                <a:moveTo>
                  <a:pt x="25191" y="49190"/>
                </a:moveTo>
                <a:lnTo>
                  <a:pt x="24856" y="49208"/>
                </a:lnTo>
                <a:lnTo>
                  <a:pt x="24688" y="49227"/>
                </a:lnTo>
                <a:lnTo>
                  <a:pt x="24539" y="49264"/>
                </a:lnTo>
                <a:lnTo>
                  <a:pt x="24483" y="49283"/>
                </a:lnTo>
                <a:lnTo>
                  <a:pt x="24428" y="49320"/>
                </a:lnTo>
                <a:lnTo>
                  <a:pt x="24409" y="49357"/>
                </a:lnTo>
                <a:lnTo>
                  <a:pt x="24390" y="49413"/>
                </a:lnTo>
                <a:lnTo>
                  <a:pt x="24409" y="49469"/>
                </a:lnTo>
                <a:lnTo>
                  <a:pt x="24428" y="49506"/>
                </a:lnTo>
                <a:lnTo>
                  <a:pt x="24465" y="49543"/>
                </a:lnTo>
                <a:lnTo>
                  <a:pt x="24521" y="49581"/>
                </a:lnTo>
                <a:lnTo>
                  <a:pt x="24651" y="49599"/>
                </a:lnTo>
                <a:lnTo>
                  <a:pt x="24800" y="49618"/>
                </a:lnTo>
                <a:lnTo>
                  <a:pt x="25116" y="49581"/>
                </a:lnTo>
                <a:lnTo>
                  <a:pt x="25340" y="49562"/>
                </a:lnTo>
                <a:lnTo>
                  <a:pt x="25563" y="49562"/>
                </a:lnTo>
                <a:lnTo>
                  <a:pt x="25898" y="49543"/>
                </a:lnTo>
                <a:lnTo>
                  <a:pt x="26085" y="49543"/>
                </a:lnTo>
                <a:lnTo>
                  <a:pt x="26233" y="49506"/>
                </a:lnTo>
                <a:lnTo>
                  <a:pt x="26327" y="49469"/>
                </a:lnTo>
                <a:lnTo>
                  <a:pt x="26364" y="49450"/>
                </a:lnTo>
                <a:lnTo>
                  <a:pt x="26364" y="49413"/>
                </a:lnTo>
                <a:lnTo>
                  <a:pt x="26364" y="49376"/>
                </a:lnTo>
                <a:lnTo>
                  <a:pt x="26327" y="49339"/>
                </a:lnTo>
                <a:lnTo>
                  <a:pt x="26233" y="49283"/>
                </a:lnTo>
                <a:lnTo>
                  <a:pt x="26103" y="49246"/>
                </a:lnTo>
                <a:lnTo>
                  <a:pt x="25936" y="49227"/>
                </a:lnTo>
                <a:lnTo>
                  <a:pt x="25619" y="49208"/>
                </a:lnTo>
                <a:lnTo>
                  <a:pt x="25414" y="49208"/>
                </a:lnTo>
                <a:lnTo>
                  <a:pt x="25191" y="49190"/>
                </a:lnTo>
                <a:close/>
                <a:moveTo>
                  <a:pt x="83056" y="49227"/>
                </a:moveTo>
                <a:lnTo>
                  <a:pt x="82888" y="49246"/>
                </a:lnTo>
                <a:lnTo>
                  <a:pt x="82758" y="49283"/>
                </a:lnTo>
                <a:lnTo>
                  <a:pt x="82721" y="49320"/>
                </a:lnTo>
                <a:lnTo>
                  <a:pt x="82702" y="49357"/>
                </a:lnTo>
                <a:lnTo>
                  <a:pt x="82702" y="49395"/>
                </a:lnTo>
                <a:lnTo>
                  <a:pt x="82721" y="49432"/>
                </a:lnTo>
                <a:lnTo>
                  <a:pt x="82739" y="49469"/>
                </a:lnTo>
                <a:lnTo>
                  <a:pt x="82777" y="49506"/>
                </a:lnTo>
                <a:lnTo>
                  <a:pt x="82888" y="49562"/>
                </a:lnTo>
                <a:lnTo>
                  <a:pt x="83019" y="49599"/>
                </a:lnTo>
                <a:lnTo>
                  <a:pt x="83298" y="49618"/>
                </a:lnTo>
                <a:lnTo>
                  <a:pt x="83689" y="49618"/>
                </a:lnTo>
                <a:lnTo>
                  <a:pt x="83949" y="49599"/>
                </a:lnTo>
                <a:lnTo>
                  <a:pt x="84080" y="49581"/>
                </a:lnTo>
                <a:lnTo>
                  <a:pt x="84192" y="49543"/>
                </a:lnTo>
                <a:lnTo>
                  <a:pt x="84285" y="49488"/>
                </a:lnTo>
                <a:lnTo>
                  <a:pt x="84322" y="49450"/>
                </a:lnTo>
                <a:lnTo>
                  <a:pt x="84340" y="49413"/>
                </a:lnTo>
                <a:lnTo>
                  <a:pt x="84340" y="49339"/>
                </a:lnTo>
                <a:lnTo>
                  <a:pt x="84322" y="49283"/>
                </a:lnTo>
                <a:lnTo>
                  <a:pt x="84285" y="49264"/>
                </a:lnTo>
                <a:lnTo>
                  <a:pt x="84210" y="49246"/>
                </a:lnTo>
                <a:lnTo>
                  <a:pt x="84061" y="49246"/>
                </a:lnTo>
                <a:lnTo>
                  <a:pt x="83931" y="49264"/>
                </a:lnTo>
                <a:lnTo>
                  <a:pt x="83670" y="49264"/>
                </a:lnTo>
                <a:lnTo>
                  <a:pt x="83261" y="49227"/>
                </a:lnTo>
                <a:close/>
                <a:moveTo>
                  <a:pt x="30255" y="49227"/>
                </a:moveTo>
                <a:lnTo>
                  <a:pt x="30069" y="49246"/>
                </a:lnTo>
                <a:lnTo>
                  <a:pt x="29920" y="49264"/>
                </a:lnTo>
                <a:lnTo>
                  <a:pt x="29790" y="49301"/>
                </a:lnTo>
                <a:lnTo>
                  <a:pt x="29752" y="49339"/>
                </a:lnTo>
                <a:lnTo>
                  <a:pt x="29715" y="49376"/>
                </a:lnTo>
                <a:lnTo>
                  <a:pt x="29659" y="49432"/>
                </a:lnTo>
                <a:lnTo>
                  <a:pt x="29641" y="49488"/>
                </a:lnTo>
                <a:lnTo>
                  <a:pt x="29641" y="49525"/>
                </a:lnTo>
                <a:lnTo>
                  <a:pt x="29641" y="49562"/>
                </a:lnTo>
                <a:lnTo>
                  <a:pt x="29659" y="49581"/>
                </a:lnTo>
                <a:lnTo>
                  <a:pt x="29696" y="49599"/>
                </a:lnTo>
                <a:lnTo>
                  <a:pt x="29771" y="49637"/>
                </a:lnTo>
                <a:lnTo>
                  <a:pt x="29864" y="49655"/>
                </a:lnTo>
                <a:lnTo>
                  <a:pt x="29976" y="49655"/>
                </a:lnTo>
                <a:lnTo>
                  <a:pt x="30143" y="49637"/>
                </a:lnTo>
                <a:lnTo>
                  <a:pt x="30367" y="49637"/>
                </a:lnTo>
                <a:lnTo>
                  <a:pt x="30683" y="49618"/>
                </a:lnTo>
                <a:lnTo>
                  <a:pt x="30832" y="49618"/>
                </a:lnTo>
                <a:lnTo>
                  <a:pt x="30981" y="49599"/>
                </a:lnTo>
                <a:lnTo>
                  <a:pt x="31093" y="49562"/>
                </a:lnTo>
                <a:lnTo>
                  <a:pt x="31130" y="49543"/>
                </a:lnTo>
                <a:lnTo>
                  <a:pt x="31167" y="49506"/>
                </a:lnTo>
                <a:lnTo>
                  <a:pt x="31186" y="49450"/>
                </a:lnTo>
                <a:lnTo>
                  <a:pt x="31186" y="49395"/>
                </a:lnTo>
                <a:lnTo>
                  <a:pt x="31149" y="49357"/>
                </a:lnTo>
                <a:lnTo>
                  <a:pt x="31093" y="49320"/>
                </a:lnTo>
                <a:lnTo>
                  <a:pt x="30962" y="49283"/>
                </a:lnTo>
                <a:lnTo>
                  <a:pt x="30832" y="49264"/>
                </a:lnTo>
                <a:lnTo>
                  <a:pt x="30571" y="49246"/>
                </a:lnTo>
                <a:lnTo>
                  <a:pt x="30255" y="49227"/>
                </a:lnTo>
                <a:close/>
                <a:moveTo>
                  <a:pt x="37516" y="49227"/>
                </a:moveTo>
                <a:lnTo>
                  <a:pt x="37386" y="49246"/>
                </a:lnTo>
                <a:lnTo>
                  <a:pt x="37255" y="49283"/>
                </a:lnTo>
                <a:lnTo>
                  <a:pt x="37181" y="49301"/>
                </a:lnTo>
                <a:lnTo>
                  <a:pt x="37144" y="49339"/>
                </a:lnTo>
                <a:lnTo>
                  <a:pt x="37125" y="49357"/>
                </a:lnTo>
                <a:lnTo>
                  <a:pt x="37125" y="49395"/>
                </a:lnTo>
                <a:lnTo>
                  <a:pt x="37144" y="49413"/>
                </a:lnTo>
                <a:lnTo>
                  <a:pt x="37181" y="49450"/>
                </a:lnTo>
                <a:lnTo>
                  <a:pt x="37274" y="49506"/>
                </a:lnTo>
                <a:lnTo>
                  <a:pt x="37535" y="49599"/>
                </a:lnTo>
                <a:lnTo>
                  <a:pt x="37702" y="49637"/>
                </a:lnTo>
                <a:lnTo>
                  <a:pt x="37926" y="49637"/>
                </a:lnTo>
                <a:lnTo>
                  <a:pt x="38205" y="49655"/>
                </a:lnTo>
                <a:lnTo>
                  <a:pt x="38466" y="49637"/>
                </a:lnTo>
                <a:lnTo>
                  <a:pt x="38577" y="49599"/>
                </a:lnTo>
                <a:lnTo>
                  <a:pt x="38689" y="49562"/>
                </a:lnTo>
                <a:lnTo>
                  <a:pt x="38801" y="49506"/>
                </a:lnTo>
                <a:lnTo>
                  <a:pt x="38819" y="49469"/>
                </a:lnTo>
                <a:lnTo>
                  <a:pt x="38838" y="49450"/>
                </a:lnTo>
                <a:lnTo>
                  <a:pt x="38838" y="49413"/>
                </a:lnTo>
                <a:lnTo>
                  <a:pt x="38819" y="49395"/>
                </a:lnTo>
                <a:lnTo>
                  <a:pt x="38763" y="49357"/>
                </a:lnTo>
                <a:lnTo>
                  <a:pt x="38670" y="49339"/>
                </a:lnTo>
                <a:lnTo>
                  <a:pt x="38559" y="49320"/>
                </a:lnTo>
                <a:lnTo>
                  <a:pt x="38354" y="49283"/>
                </a:lnTo>
                <a:lnTo>
                  <a:pt x="38075" y="49246"/>
                </a:lnTo>
                <a:lnTo>
                  <a:pt x="37795" y="49227"/>
                </a:lnTo>
                <a:close/>
                <a:moveTo>
                  <a:pt x="58741" y="49246"/>
                </a:moveTo>
                <a:lnTo>
                  <a:pt x="58499" y="49264"/>
                </a:lnTo>
                <a:lnTo>
                  <a:pt x="58350" y="49283"/>
                </a:lnTo>
                <a:lnTo>
                  <a:pt x="57828" y="49283"/>
                </a:lnTo>
                <a:lnTo>
                  <a:pt x="57679" y="49301"/>
                </a:lnTo>
                <a:lnTo>
                  <a:pt x="57549" y="49339"/>
                </a:lnTo>
                <a:lnTo>
                  <a:pt x="57512" y="49376"/>
                </a:lnTo>
                <a:lnTo>
                  <a:pt x="57475" y="49395"/>
                </a:lnTo>
                <a:lnTo>
                  <a:pt x="57437" y="49450"/>
                </a:lnTo>
                <a:lnTo>
                  <a:pt x="57437" y="49488"/>
                </a:lnTo>
                <a:lnTo>
                  <a:pt x="57437" y="49543"/>
                </a:lnTo>
                <a:lnTo>
                  <a:pt x="57475" y="49581"/>
                </a:lnTo>
                <a:lnTo>
                  <a:pt x="57512" y="49618"/>
                </a:lnTo>
                <a:lnTo>
                  <a:pt x="57568" y="49637"/>
                </a:lnTo>
                <a:lnTo>
                  <a:pt x="57698" y="49655"/>
                </a:lnTo>
                <a:lnTo>
                  <a:pt x="57847" y="49655"/>
                </a:lnTo>
                <a:lnTo>
                  <a:pt x="58163" y="49637"/>
                </a:lnTo>
                <a:lnTo>
                  <a:pt x="58368" y="49599"/>
                </a:lnTo>
                <a:lnTo>
                  <a:pt x="58536" y="49581"/>
                </a:lnTo>
                <a:lnTo>
                  <a:pt x="58759" y="49562"/>
                </a:lnTo>
                <a:lnTo>
                  <a:pt x="58871" y="49525"/>
                </a:lnTo>
                <a:lnTo>
                  <a:pt x="58964" y="49488"/>
                </a:lnTo>
                <a:lnTo>
                  <a:pt x="59020" y="49432"/>
                </a:lnTo>
                <a:lnTo>
                  <a:pt x="59039" y="49395"/>
                </a:lnTo>
                <a:lnTo>
                  <a:pt x="59057" y="49357"/>
                </a:lnTo>
                <a:lnTo>
                  <a:pt x="59039" y="49320"/>
                </a:lnTo>
                <a:lnTo>
                  <a:pt x="59020" y="49301"/>
                </a:lnTo>
                <a:lnTo>
                  <a:pt x="58945" y="49264"/>
                </a:lnTo>
                <a:lnTo>
                  <a:pt x="58852" y="49246"/>
                </a:lnTo>
                <a:close/>
                <a:moveTo>
                  <a:pt x="43306" y="49246"/>
                </a:moveTo>
                <a:lnTo>
                  <a:pt x="43064" y="49264"/>
                </a:lnTo>
                <a:lnTo>
                  <a:pt x="42822" y="49301"/>
                </a:lnTo>
                <a:lnTo>
                  <a:pt x="42617" y="49357"/>
                </a:lnTo>
                <a:lnTo>
                  <a:pt x="42543" y="49395"/>
                </a:lnTo>
                <a:lnTo>
                  <a:pt x="42487" y="49432"/>
                </a:lnTo>
                <a:lnTo>
                  <a:pt x="42450" y="49469"/>
                </a:lnTo>
                <a:lnTo>
                  <a:pt x="42450" y="49525"/>
                </a:lnTo>
                <a:lnTo>
                  <a:pt x="42487" y="49581"/>
                </a:lnTo>
                <a:lnTo>
                  <a:pt x="42562" y="49637"/>
                </a:lnTo>
                <a:lnTo>
                  <a:pt x="42636" y="49674"/>
                </a:lnTo>
                <a:lnTo>
                  <a:pt x="42710" y="49674"/>
                </a:lnTo>
                <a:lnTo>
                  <a:pt x="42934" y="49655"/>
                </a:lnTo>
                <a:lnTo>
                  <a:pt x="43139" y="49618"/>
                </a:lnTo>
                <a:lnTo>
                  <a:pt x="43306" y="49581"/>
                </a:lnTo>
                <a:lnTo>
                  <a:pt x="43418" y="49543"/>
                </a:lnTo>
                <a:lnTo>
                  <a:pt x="43623" y="49450"/>
                </a:lnTo>
                <a:lnTo>
                  <a:pt x="43716" y="49395"/>
                </a:lnTo>
                <a:lnTo>
                  <a:pt x="43753" y="49339"/>
                </a:lnTo>
                <a:lnTo>
                  <a:pt x="43753" y="49320"/>
                </a:lnTo>
                <a:lnTo>
                  <a:pt x="43734" y="49283"/>
                </a:lnTo>
                <a:lnTo>
                  <a:pt x="43697" y="49264"/>
                </a:lnTo>
                <a:lnTo>
                  <a:pt x="43641" y="49246"/>
                </a:lnTo>
                <a:close/>
                <a:moveTo>
                  <a:pt x="7485" y="49301"/>
                </a:moveTo>
                <a:lnTo>
                  <a:pt x="7169" y="49320"/>
                </a:lnTo>
                <a:lnTo>
                  <a:pt x="7038" y="49339"/>
                </a:lnTo>
                <a:lnTo>
                  <a:pt x="6927" y="49376"/>
                </a:lnTo>
                <a:lnTo>
                  <a:pt x="6833" y="49413"/>
                </a:lnTo>
                <a:lnTo>
                  <a:pt x="6796" y="49469"/>
                </a:lnTo>
                <a:lnTo>
                  <a:pt x="6778" y="49488"/>
                </a:lnTo>
                <a:lnTo>
                  <a:pt x="6778" y="49525"/>
                </a:lnTo>
                <a:lnTo>
                  <a:pt x="6815" y="49599"/>
                </a:lnTo>
                <a:lnTo>
                  <a:pt x="6852" y="49637"/>
                </a:lnTo>
                <a:lnTo>
                  <a:pt x="6889" y="49655"/>
                </a:lnTo>
                <a:lnTo>
                  <a:pt x="7001" y="49674"/>
                </a:lnTo>
                <a:lnTo>
                  <a:pt x="7150" y="49692"/>
                </a:lnTo>
                <a:lnTo>
                  <a:pt x="7299" y="49674"/>
                </a:lnTo>
                <a:lnTo>
                  <a:pt x="7597" y="49637"/>
                </a:lnTo>
                <a:lnTo>
                  <a:pt x="7802" y="49618"/>
                </a:lnTo>
                <a:lnTo>
                  <a:pt x="8267" y="49506"/>
                </a:lnTo>
                <a:lnTo>
                  <a:pt x="8528" y="49432"/>
                </a:lnTo>
                <a:lnTo>
                  <a:pt x="8584" y="49413"/>
                </a:lnTo>
                <a:lnTo>
                  <a:pt x="8602" y="49395"/>
                </a:lnTo>
                <a:lnTo>
                  <a:pt x="8435" y="49357"/>
                </a:lnTo>
                <a:lnTo>
                  <a:pt x="8174" y="49320"/>
                </a:lnTo>
                <a:lnTo>
                  <a:pt x="7839" y="49301"/>
                </a:lnTo>
                <a:close/>
                <a:moveTo>
                  <a:pt x="12214" y="49246"/>
                </a:moveTo>
                <a:lnTo>
                  <a:pt x="12084" y="49283"/>
                </a:lnTo>
                <a:lnTo>
                  <a:pt x="12028" y="49301"/>
                </a:lnTo>
                <a:lnTo>
                  <a:pt x="11991" y="49320"/>
                </a:lnTo>
                <a:lnTo>
                  <a:pt x="11953" y="49376"/>
                </a:lnTo>
                <a:lnTo>
                  <a:pt x="11935" y="49432"/>
                </a:lnTo>
                <a:lnTo>
                  <a:pt x="11935" y="49469"/>
                </a:lnTo>
                <a:lnTo>
                  <a:pt x="11953" y="49506"/>
                </a:lnTo>
                <a:lnTo>
                  <a:pt x="11972" y="49543"/>
                </a:lnTo>
                <a:lnTo>
                  <a:pt x="12009" y="49581"/>
                </a:lnTo>
                <a:lnTo>
                  <a:pt x="12121" y="49618"/>
                </a:lnTo>
                <a:lnTo>
                  <a:pt x="12270" y="49655"/>
                </a:lnTo>
                <a:lnTo>
                  <a:pt x="12549" y="49674"/>
                </a:lnTo>
                <a:lnTo>
                  <a:pt x="12735" y="49674"/>
                </a:lnTo>
                <a:lnTo>
                  <a:pt x="12903" y="49692"/>
                </a:lnTo>
                <a:lnTo>
                  <a:pt x="13294" y="49692"/>
                </a:lnTo>
                <a:lnTo>
                  <a:pt x="13424" y="49674"/>
                </a:lnTo>
                <a:lnTo>
                  <a:pt x="13499" y="49618"/>
                </a:lnTo>
                <a:lnTo>
                  <a:pt x="13536" y="49599"/>
                </a:lnTo>
                <a:lnTo>
                  <a:pt x="13555" y="49562"/>
                </a:lnTo>
                <a:lnTo>
                  <a:pt x="13555" y="49525"/>
                </a:lnTo>
                <a:lnTo>
                  <a:pt x="13536" y="49506"/>
                </a:lnTo>
                <a:lnTo>
                  <a:pt x="13480" y="49450"/>
                </a:lnTo>
                <a:lnTo>
                  <a:pt x="13368" y="49413"/>
                </a:lnTo>
                <a:lnTo>
                  <a:pt x="13257" y="49395"/>
                </a:lnTo>
                <a:lnTo>
                  <a:pt x="13015" y="49339"/>
                </a:lnTo>
                <a:lnTo>
                  <a:pt x="12884" y="49339"/>
                </a:lnTo>
                <a:lnTo>
                  <a:pt x="12661" y="49283"/>
                </a:lnTo>
                <a:lnTo>
                  <a:pt x="12363" y="49246"/>
                </a:lnTo>
                <a:close/>
                <a:moveTo>
                  <a:pt x="14728" y="49283"/>
                </a:moveTo>
                <a:lnTo>
                  <a:pt x="14597" y="49320"/>
                </a:lnTo>
                <a:lnTo>
                  <a:pt x="14485" y="49376"/>
                </a:lnTo>
                <a:lnTo>
                  <a:pt x="14467" y="49413"/>
                </a:lnTo>
                <a:lnTo>
                  <a:pt x="14430" y="49450"/>
                </a:lnTo>
                <a:lnTo>
                  <a:pt x="14430" y="49506"/>
                </a:lnTo>
                <a:lnTo>
                  <a:pt x="14430" y="49562"/>
                </a:lnTo>
                <a:lnTo>
                  <a:pt x="14448" y="49599"/>
                </a:lnTo>
                <a:lnTo>
                  <a:pt x="14485" y="49637"/>
                </a:lnTo>
                <a:lnTo>
                  <a:pt x="14597" y="49674"/>
                </a:lnTo>
                <a:lnTo>
                  <a:pt x="14728" y="49692"/>
                </a:lnTo>
                <a:lnTo>
                  <a:pt x="15007" y="49692"/>
                </a:lnTo>
                <a:lnTo>
                  <a:pt x="15212" y="49674"/>
                </a:lnTo>
                <a:lnTo>
                  <a:pt x="15398" y="49674"/>
                </a:lnTo>
                <a:lnTo>
                  <a:pt x="15696" y="49655"/>
                </a:lnTo>
                <a:lnTo>
                  <a:pt x="15826" y="49655"/>
                </a:lnTo>
                <a:lnTo>
                  <a:pt x="15956" y="49637"/>
                </a:lnTo>
                <a:lnTo>
                  <a:pt x="16049" y="49599"/>
                </a:lnTo>
                <a:lnTo>
                  <a:pt x="16068" y="49562"/>
                </a:lnTo>
                <a:lnTo>
                  <a:pt x="16087" y="49543"/>
                </a:lnTo>
                <a:lnTo>
                  <a:pt x="16105" y="49488"/>
                </a:lnTo>
                <a:lnTo>
                  <a:pt x="16087" y="49450"/>
                </a:lnTo>
                <a:lnTo>
                  <a:pt x="16068" y="49413"/>
                </a:lnTo>
                <a:lnTo>
                  <a:pt x="16031" y="49395"/>
                </a:lnTo>
                <a:lnTo>
                  <a:pt x="15938" y="49357"/>
                </a:lnTo>
                <a:lnTo>
                  <a:pt x="15826" y="49320"/>
                </a:lnTo>
                <a:lnTo>
                  <a:pt x="15565" y="49301"/>
                </a:lnTo>
                <a:lnTo>
                  <a:pt x="15379" y="49301"/>
                </a:lnTo>
                <a:lnTo>
                  <a:pt x="15156" y="49283"/>
                </a:lnTo>
                <a:close/>
                <a:moveTo>
                  <a:pt x="19885" y="49283"/>
                </a:moveTo>
                <a:lnTo>
                  <a:pt x="19773" y="49301"/>
                </a:lnTo>
                <a:lnTo>
                  <a:pt x="19661" y="49339"/>
                </a:lnTo>
                <a:lnTo>
                  <a:pt x="19587" y="49376"/>
                </a:lnTo>
                <a:lnTo>
                  <a:pt x="19550" y="49432"/>
                </a:lnTo>
                <a:lnTo>
                  <a:pt x="19531" y="49488"/>
                </a:lnTo>
                <a:lnTo>
                  <a:pt x="19531" y="49562"/>
                </a:lnTo>
                <a:lnTo>
                  <a:pt x="19550" y="49599"/>
                </a:lnTo>
                <a:lnTo>
                  <a:pt x="19587" y="49637"/>
                </a:lnTo>
                <a:lnTo>
                  <a:pt x="19680" y="49674"/>
                </a:lnTo>
                <a:lnTo>
                  <a:pt x="19792" y="49692"/>
                </a:lnTo>
                <a:lnTo>
                  <a:pt x="19922" y="49692"/>
                </a:lnTo>
                <a:lnTo>
                  <a:pt x="20183" y="49674"/>
                </a:lnTo>
                <a:lnTo>
                  <a:pt x="20350" y="49674"/>
                </a:lnTo>
                <a:lnTo>
                  <a:pt x="20592" y="49655"/>
                </a:lnTo>
                <a:lnTo>
                  <a:pt x="20816" y="49637"/>
                </a:lnTo>
                <a:lnTo>
                  <a:pt x="20909" y="49599"/>
                </a:lnTo>
                <a:lnTo>
                  <a:pt x="21058" y="49543"/>
                </a:lnTo>
                <a:lnTo>
                  <a:pt x="21114" y="49506"/>
                </a:lnTo>
                <a:lnTo>
                  <a:pt x="21151" y="49469"/>
                </a:lnTo>
                <a:lnTo>
                  <a:pt x="21151" y="49450"/>
                </a:lnTo>
                <a:lnTo>
                  <a:pt x="21151" y="49432"/>
                </a:lnTo>
                <a:lnTo>
                  <a:pt x="21076" y="49395"/>
                </a:lnTo>
                <a:lnTo>
                  <a:pt x="20946" y="49357"/>
                </a:lnTo>
                <a:lnTo>
                  <a:pt x="20723" y="49320"/>
                </a:lnTo>
                <a:lnTo>
                  <a:pt x="20443" y="49301"/>
                </a:lnTo>
                <a:lnTo>
                  <a:pt x="20164" y="49283"/>
                </a:lnTo>
                <a:close/>
                <a:moveTo>
                  <a:pt x="80300" y="49339"/>
                </a:moveTo>
                <a:lnTo>
                  <a:pt x="80244" y="49357"/>
                </a:lnTo>
                <a:lnTo>
                  <a:pt x="80226" y="49395"/>
                </a:lnTo>
                <a:lnTo>
                  <a:pt x="80226" y="49432"/>
                </a:lnTo>
                <a:lnTo>
                  <a:pt x="80263" y="49506"/>
                </a:lnTo>
                <a:lnTo>
                  <a:pt x="80356" y="49562"/>
                </a:lnTo>
                <a:lnTo>
                  <a:pt x="80431" y="49618"/>
                </a:lnTo>
                <a:lnTo>
                  <a:pt x="80524" y="49637"/>
                </a:lnTo>
                <a:lnTo>
                  <a:pt x="80766" y="49674"/>
                </a:lnTo>
                <a:lnTo>
                  <a:pt x="80989" y="49692"/>
                </a:lnTo>
                <a:lnTo>
                  <a:pt x="81194" y="49674"/>
                </a:lnTo>
                <a:lnTo>
                  <a:pt x="81324" y="49637"/>
                </a:lnTo>
                <a:lnTo>
                  <a:pt x="81566" y="49525"/>
                </a:lnTo>
                <a:lnTo>
                  <a:pt x="81678" y="49488"/>
                </a:lnTo>
                <a:lnTo>
                  <a:pt x="81753" y="49432"/>
                </a:lnTo>
                <a:lnTo>
                  <a:pt x="81771" y="49395"/>
                </a:lnTo>
                <a:lnTo>
                  <a:pt x="81771" y="49376"/>
                </a:lnTo>
                <a:lnTo>
                  <a:pt x="81734" y="49376"/>
                </a:lnTo>
                <a:lnTo>
                  <a:pt x="81604" y="49339"/>
                </a:lnTo>
                <a:lnTo>
                  <a:pt x="81455" y="49339"/>
                </a:lnTo>
                <a:lnTo>
                  <a:pt x="81157" y="49357"/>
                </a:lnTo>
                <a:lnTo>
                  <a:pt x="80710" y="49357"/>
                </a:lnTo>
                <a:lnTo>
                  <a:pt x="80561" y="49339"/>
                </a:lnTo>
                <a:close/>
                <a:moveTo>
                  <a:pt x="9756" y="49283"/>
                </a:moveTo>
                <a:lnTo>
                  <a:pt x="9552" y="49301"/>
                </a:lnTo>
                <a:lnTo>
                  <a:pt x="9403" y="49339"/>
                </a:lnTo>
                <a:lnTo>
                  <a:pt x="9328" y="49357"/>
                </a:lnTo>
                <a:lnTo>
                  <a:pt x="9272" y="49395"/>
                </a:lnTo>
                <a:lnTo>
                  <a:pt x="9235" y="49432"/>
                </a:lnTo>
                <a:lnTo>
                  <a:pt x="9198" y="49488"/>
                </a:lnTo>
                <a:lnTo>
                  <a:pt x="9198" y="49543"/>
                </a:lnTo>
                <a:lnTo>
                  <a:pt x="9198" y="49581"/>
                </a:lnTo>
                <a:lnTo>
                  <a:pt x="9217" y="49637"/>
                </a:lnTo>
                <a:lnTo>
                  <a:pt x="9272" y="49655"/>
                </a:lnTo>
                <a:lnTo>
                  <a:pt x="9384" y="49692"/>
                </a:lnTo>
                <a:lnTo>
                  <a:pt x="9533" y="49711"/>
                </a:lnTo>
                <a:lnTo>
                  <a:pt x="9831" y="49711"/>
                </a:lnTo>
                <a:lnTo>
                  <a:pt x="10036" y="49692"/>
                </a:lnTo>
                <a:lnTo>
                  <a:pt x="10278" y="49692"/>
                </a:lnTo>
                <a:lnTo>
                  <a:pt x="10594" y="49711"/>
                </a:lnTo>
                <a:lnTo>
                  <a:pt x="10743" y="49692"/>
                </a:lnTo>
                <a:lnTo>
                  <a:pt x="10892" y="49674"/>
                </a:lnTo>
                <a:lnTo>
                  <a:pt x="11004" y="49637"/>
                </a:lnTo>
                <a:lnTo>
                  <a:pt x="11116" y="49581"/>
                </a:lnTo>
                <a:lnTo>
                  <a:pt x="11171" y="49525"/>
                </a:lnTo>
                <a:lnTo>
                  <a:pt x="11190" y="49488"/>
                </a:lnTo>
                <a:lnTo>
                  <a:pt x="11209" y="49450"/>
                </a:lnTo>
                <a:lnTo>
                  <a:pt x="11190" y="49413"/>
                </a:lnTo>
                <a:lnTo>
                  <a:pt x="11153" y="49376"/>
                </a:lnTo>
                <a:lnTo>
                  <a:pt x="11097" y="49357"/>
                </a:lnTo>
                <a:lnTo>
                  <a:pt x="10967" y="49320"/>
                </a:lnTo>
                <a:lnTo>
                  <a:pt x="10799" y="49320"/>
                </a:lnTo>
                <a:lnTo>
                  <a:pt x="10650" y="49301"/>
                </a:lnTo>
                <a:lnTo>
                  <a:pt x="10129" y="49301"/>
                </a:lnTo>
                <a:lnTo>
                  <a:pt x="9756" y="49283"/>
                </a:lnTo>
                <a:close/>
                <a:moveTo>
                  <a:pt x="28095" y="49283"/>
                </a:moveTo>
                <a:lnTo>
                  <a:pt x="27760" y="49301"/>
                </a:lnTo>
                <a:lnTo>
                  <a:pt x="27444" y="49339"/>
                </a:lnTo>
                <a:lnTo>
                  <a:pt x="27313" y="49357"/>
                </a:lnTo>
                <a:lnTo>
                  <a:pt x="27202" y="49395"/>
                </a:lnTo>
                <a:lnTo>
                  <a:pt x="27109" y="49432"/>
                </a:lnTo>
                <a:lnTo>
                  <a:pt x="27053" y="49469"/>
                </a:lnTo>
                <a:lnTo>
                  <a:pt x="27015" y="49525"/>
                </a:lnTo>
                <a:lnTo>
                  <a:pt x="27034" y="49599"/>
                </a:lnTo>
                <a:lnTo>
                  <a:pt x="27071" y="49637"/>
                </a:lnTo>
                <a:lnTo>
                  <a:pt x="27109" y="49674"/>
                </a:lnTo>
                <a:lnTo>
                  <a:pt x="27220" y="49711"/>
                </a:lnTo>
                <a:lnTo>
                  <a:pt x="27537" y="49711"/>
                </a:lnTo>
                <a:lnTo>
                  <a:pt x="27853" y="49655"/>
                </a:lnTo>
                <a:lnTo>
                  <a:pt x="28077" y="49618"/>
                </a:lnTo>
                <a:lnTo>
                  <a:pt x="28244" y="49581"/>
                </a:lnTo>
                <a:lnTo>
                  <a:pt x="28542" y="49506"/>
                </a:lnTo>
                <a:lnTo>
                  <a:pt x="28672" y="49450"/>
                </a:lnTo>
                <a:lnTo>
                  <a:pt x="28766" y="49395"/>
                </a:lnTo>
                <a:lnTo>
                  <a:pt x="28821" y="49357"/>
                </a:lnTo>
                <a:lnTo>
                  <a:pt x="28803" y="49339"/>
                </a:lnTo>
                <a:lnTo>
                  <a:pt x="28784" y="49320"/>
                </a:lnTo>
                <a:lnTo>
                  <a:pt x="28635" y="49301"/>
                </a:lnTo>
                <a:lnTo>
                  <a:pt x="28393" y="49283"/>
                </a:lnTo>
                <a:close/>
                <a:moveTo>
                  <a:pt x="34816" y="49301"/>
                </a:moveTo>
                <a:lnTo>
                  <a:pt x="34686" y="49320"/>
                </a:lnTo>
                <a:lnTo>
                  <a:pt x="34630" y="49339"/>
                </a:lnTo>
                <a:lnTo>
                  <a:pt x="34593" y="49357"/>
                </a:lnTo>
                <a:lnTo>
                  <a:pt x="34574" y="49395"/>
                </a:lnTo>
                <a:lnTo>
                  <a:pt x="34556" y="49432"/>
                </a:lnTo>
                <a:lnTo>
                  <a:pt x="34556" y="49488"/>
                </a:lnTo>
                <a:lnTo>
                  <a:pt x="34574" y="49543"/>
                </a:lnTo>
                <a:lnTo>
                  <a:pt x="34612" y="49599"/>
                </a:lnTo>
                <a:lnTo>
                  <a:pt x="34649" y="49618"/>
                </a:lnTo>
                <a:lnTo>
                  <a:pt x="34761" y="49674"/>
                </a:lnTo>
                <a:lnTo>
                  <a:pt x="34909" y="49711"/>
                </a:lnTo>
                <a:lnTo>
                  <a:pt x="35077" y="49711"/>
                </a:lnTo>
                <a:lnTo>
                  <a:pt x="35431" y="49692"/>
                </a:lnTo>
                <a:lnTo>
                  <a:pt x="35673" y="49674"/>
                </a:lnTo>
                <a:lnTo>
                  <a:pt x="35840" y="49655"/>
                </a:lnTo>
                <a:lnTo>
                  <a:pt x="36157" y="49581"/>
                </a:lnTo>
                <a:lnTo>
                  <a:pt x="36287" y="49543"/>
                </a:lnTo>
                <a:lnTo>
                  <a:pt x="36380" y="49488"/>
                </a:lnTo>
                <a:lnTo>
                  <a:pt x="36418" y="49469"/>
                </a:lnTo>
                <a:lnTo>
                  <a:pt x="36436" y="49450"/>
                </a:lnTo>
                <a:lnTo>
                  <a:pt x="36418" y="49432"/>
                </a:lnTo>
                <a:lnTo>
                  <a:pt x="36399" y="49413"/>
                </a:lnTo>
                <a:lnTo>
                  <a:pt x="36269" y="49357"/>
                </a:lnTo>
                <a:lnTo>
                  <a:pt x="36138" y="49339"/>
                </a:lnTo>
                <a:lnTo>
                  <a:pt x="35989" y="49320"/>
                </a:lnTo>
                <a:lnTo>
                  <a:pt x="35859" y="49320"/>
                </a:lnTo>
                <a:lnTo>
                  <a:pt x="35561" y="49339"/>
                </a:lnTo>
                <a:lnTo>
                  <a:pt x="35282" y="49339"/>
                </a:lnTo>
                <a:lnTo>
                  <a:pt x="35096" y="49320"/>
                </a:lnTo>
                <a:lnTo>
                  <a:pt x="34965" y="49301"/>
                </a:lnTo>
                <a:close/>
                <a:moveTo>
                  <a:pt x="90466" y="49227"/>
                </a:moveTo>
                <a:lnTo>
                  <a:pt x="90391" y="49246"/>
                </a:lnTo>
                <a:lnTo>
                  <a:pt x="90335" y="49283"/>
                </a:lnTo>
                <a:lnTo>
                  <a:pt x="90298" y="49339"/>
                </a:lnTo>
                <a:lnTo>
                  <a:pt x="90298" y="49395"/>
                </a:lnTo>
                <a:lnTo>
                  <a:pt x="90298" y="49450"/>
                </a:lnTo>
                <a:lnTo>
                  <a:pt x="90317" y="49506"/>
                </a:lnTo>
                <a:lnTo>
                  <a:pt x="90391" y="49599"/>
                </a:lnTo>
                <a:lnTo>
                  <a:pt x="90466" y="49655"/>
                </a:lnTo>
                <a:lnTo>
                  <a:pt x="90578" y="49692"/>
                </a:lnTo>
                <a:lnTo>
                  <a:pt x="90689" y="49711"/>
                </a:lnTo>
                <a:lnTo>
                  <a:pt x="90801" y="49711"/>
                </a:lnTo>
                <a:lnTo>
                  <a:pt x="90894" y="49674"/>
                </a:lnTo>
                <a:lnTo>
                  <a:pt x="90968" y="49599"/>
                </a:lnTo>
                <a:lnTo>
                  <a:pt x="91062" y="49506"/>
                </a:lnTo>
                <a:lnTo>
                  <a:pt x="91080" y="49450"/>
                </a:lnTo>
                <a:lnTo>
                  <a:pt x="91080" y="49395"/>
                </a:lnTo>
                <a:lnTo>
                  <a:pt x="91062" y="49357"/>
                </a:lnTo>
                <a:lnTo>
                  <a:pt x="91006" y="49339"/>
                </a:lnTo>
                <a:lnTo>
                  <a:pt x="90857" y="49301"/>
                </a:lnTo>
                <a:lnTo>
                  <a:pt x="90671" y="49246"/>
                </a:lnTo>
                <a:lnTo>
                  <a:pt x="90559" y="49227"/>
                </a:lnTo>
                <a:close/>
                <a:moveTo>
                  <a:pt x="17911" y="49320"/>
                </a:moveTo>
                <a:lnTo>
                  <a:pt x="17576" y="49339"/>
                </a:lnTo>
                <a:lnTo>
                  <a:pt x="17278" y="49376"/>
                </a:lnTo>
                <a:lnTo>
                  <a:pt x="17148" y="49395"/>
                </a:lnTo>
                <a:lnTo>
                  <a:pt x="17055" y="49432"/>
                </a:lnTo>
                <a:lnTo>
                  <a:pt x="16980" y="49469"/>
                </a:lnTo>
                <a:lnTo>
                  <a:pt x="16943" y="49525"/>
                </a:lnTo>
                <a:lnTo>
                  <a:pt x="16943" y="49599"/>
                </a:lnTo>
                <a:lnTo>
                  <a:pt x="16980" y="49674"/>
                </a:lnTo>
                <a:lnTo>
                  <a:pt x="17036" y="49711"/>
                </a:lnTo>
                <a:lnTo>
                  <a:pt x="17148" y="49730"/>
                </a:lnTo>
                <a:lnTo>
                  <a:pt x="17260" y="49730"/>
                </a:lnTo>
                <a:lnTo>
                  <a:pt x="17409" y="49711"/>
                </a:lnTo>
                <a:lnTo>
                  <a:pt x="17669" y="49692"/>
                </a:lnTo>
                <a:lnTo>
                  <a:pt x="17855" y="49655"/>
                </a:lnTo>
                <a:lnTo>
                  <a:pt x="18116" y="49637"/>
                </a:lnTo>
                <a:lnTo>
                  <a:pt x="18377" y="49581"/>
                </a:lnTo>
                <a:lnTo>
                  <a:pt x="18451" y="49543"/>
                </a:lnTo>
                <a:lnTo>
                  <a:pt x="18581" y="49469"/>
                </a:lnTo>
                <a:lnTo>
                  <a:pt x="18637" y="49432"/>
                </a:lnTo>
                <a:lnTo>
                  <a:pt x="18675" y="49413"/>
                </a:lnTo>
                <a:lnTo>
                  <a:pt x="18675" y="49395"/>
                </a:lnTo>
                <a:lnTo>
                  <a:pt x="18675" y="49376"/>
                </a:lnTo>
                <a:lnTo>
                  <a:pt x="18619" y="49357"/>
                </a:lnTo>
                <a:lnTo>
                  <a:pt x="18470" y="49339"/>
                </a:lnTo>
                <a:lnTo>
                  <a:pt x="18228" y="49320"/>
                </a:lnTo>
                <a:close/>
                <a:moveTo>
                  <a:pt x="22715" y="49357"/>
                </a:moveTo>
                <a:lnTo>
                  <a:pt x="22417" y="49376"/>
                </a:lnTo>
                <a:lnTo>
                  <a:pt x="22193" y="49413"/>
                </a:lnTo>
                <a:lnTo>
                  <a:pt x="22100" y="49450"/>
                </a:lnTo>
                <a:lnTo>
                  <a:pt x="22044" y="49488"/>
                </a:lnTo>
                <a:lnTo>
                  <a:pt x="22026" y="49543"/>
                </a:lnTo>
                <a:lnTo>
                  <a:pt x="22044" y="49599"/>
                </a:lnTo>
                <a:lnTo>
                  <a:pt x="22063" y="49637"/>
                </a:lnTo>
                <a:lnTo>
                  <a:pt x="22100" y="49674"/>
                </a:lnTo>
                <a:lnTo>
                  <a:pt x="22212" y="49711"/>
                </a:lnTo>
                <a:lnTo>
                  <a:pt x="22324" y="49730"/>
                </a:lnTo>
                <a:lnTo>
                  <a:pt x="22473" y="49711"/>
                </a:lnTo>
                <a:lnTo>
                  <a:pt x="22752" y="49692"/>
                </a:lnTo>
                <a:lnTo>
                  <a:pt x="22957" y="49655"/>
                </a:lnTo>
                <a:lnTo>
                  <a:pt x="23106" y="49618"/>
                </a:lnTo>
                <a:lnTo>
                  <a:pt x="23385" y="49562"/>
                </a:lnTo>
                <a:lnTo>
                  <a:pt x="23608" y="49488"/>
                </a:lnTo>
                <a:lnTo>
                  <a:pt x="23664" y="49450"/>
                </a:lnTo>
                <a:lnTo>
                  <a:pt x="23664" y="49432"/>
                </a:lnTo>
                <a:lnTo>
                  <a:pt x="23646" y="49432"/>
                </a:lnTo>
                <a:lnTo>
                  <a:pt x="23515" y="49395"/>
                </a:lnTo>
                <a:lnTo>
                  <a:pt x="23292" y="49376"/>
                </a:lnTo>
                <a:lnTo>
                  <a:pt x="23013" y="49357"/>
                </a:lnTo>
                <a:close/>
                <a:moveTo>
                  <a:pt x="2272" y="49283"/>
                </a:moveTo>
                <a:lnTo>
                  <a:pt x="2142" y="49301"/>
                </a:lnTo>
                <a:lnTo>
                  <a:pt x="2030" y="49320"/>
                </a:lnTo>
                <a:lnTo>
                  <a:pt x="1993" y="49339"/>
                </a:lnTo>
                <a:lnTo>
                  <a:pt x="1956" y="49376"/>
                </a:lnTo>
                <a:lnTo>
                  <a:pt x="1937" y="49413"/>
                </a:lnTo>
                <a:lnTo>
                  <a:pt x="1918" y="49469"/>
                </a:lnTo>
                <a:lnTo>
                  <a:pt x="1918" y="49506"/>
                </a:lnTo>
                <a:lnTo>
                  <a:pt x="1937" y="49543"/>
                </a:lnTo>
                <a:lnTo>
                  <a:pt x="1993" y="49618"/>
                </a:lnTo>
                <a:lnTo>
                  <a:pt x="2067" y="49655"/>
                </a:lnTo>
                <a:lnTo>
                  <a:pt x="2179" y="49692"/>
                </a:lnTo>
                <a:lnTo>
                  <a:pt x="2402" y="49711"/>
                </a:lnTo>
                <a:lnTo>
                  <a:pt x="2551" y="49711"/>
                </a:lnTo>
                <a:lnTo>
                  <a:pt x="2719" y="49730"/>
                </a:lnTo>
                <a:lnTo>
                  <a:pt x="2961" y="49748"/>
                </a:lnTo>
                <a:lnTo>
                  <a:pt x="3091" y="49748"/>
                </a:lnTo>
                <a:lnTo>
                  <a:pt x="3184" y="49730"/>
                </a:lnTo>
                <a:lnTo>
                  <a:pt x="3277" y="49692"/>
                </a:lnTo>
                <a:lnTo>
                  <a:pt x="3315" y="49674"/>
                </a:lnTo>
                <a:lnTo>
                  <a:pt x="3333" y="49637"/>
                </a:lnTo>
                <a:lnTo>
                  <a:pt x="3333" y="49599"/>
                </a:lnTo>
                <a:lnTo>
                  <a:pt x="3333" y="49562"/>
                </a:lnTo>
                <a:lnTo>
                  <a:pt x="3277" y="49506"/>
                </a:lnTo>
                <a:lnTo>
                  <a:pt x="3203" y="49469"/>
                </a:lnTo>
                <a:lnTo>
                  <a:pt x="3091" y="49432"/>
                </a:lnTo>
                <a:lnTo>
                  <a:pt x="2868" y="49376"/>
                </a:lnTo>
                <a:lnTo>
                  <a:pt x="2719" y="49357"/>
                </a:lnTo>
                <a:lnTo>
                  <a:pt x="2533" y="49320"/>
                </a:lnTo>
                <a:lnTo>
                  <a:pt x="2272" y="49283"/>
                </a:lnTo>
                <a:close/>
                <a:moveTo>
                  <a:pt x="4599" y="49301"/>
                </a:moveTo>
                <a:lnTo>
                  <a:pt x="4432" y="49320"/>
                </a:lnTo>
                <a:lnTo>
                  <a:pt x="4357" y="49320"/>
                </a:lnTo>
                <a:lnTo>
                  <a:pt x="4283" y="49357"/>
                </a:lnTo>
                <a:lnTo>
                  <a:pt x="4246" y="49395"/>
                </a:lnTo>
                <a:lnTo>
                  <a:pt x="4208" y="49432"/>
                </a:lnTo>
                <a:lnTo>
                  <a:pt x="4190" y="49488"/>
                </a:lnTo>
                <a:lnTo>
                  <a:pt x="4190" y="49543"/>
                </a:lnTo>
                <a:lnTo>
                  <a:pt x="4208" y="49581"/>
                </a:lnTo>
                <a:lnTo>
                  <a:pt x="4246" y="49618"/>
                </a:lnTo>
                <a:lnTo>
                  <a:pt x="4376" y="49674"/>
                </a:lnTo>
                <a:lnTo>
                  <a:pt x="4543" y="49711"/>
                </a:lnTo>
                <a:lnTo>
                  <a:pt x="4711" y="49748"/>
                </a:lnTo>
                <a:lnTo>
                  <a:pt x="4897" y="49748"/>
                </a:lnTo>
                <a:lnTo>
                  <a:pt x="5121" y="49767"/>
                </a:lnTo>
                <a:lnTo>
                  <a:pt x="5325" y="49767"/>
                </a:lnTo>
                <a:lnTo>
                  <a:pt x="5605" y="49786"/>
                </a:lnTo>
                <a:lnTo>
                  <a:pt x="5754" y="49786"/>
                </a:lnTo>
                <a:lnTo>
                  <a:pt x="5884" y="49767"/>
                </a:lnTo>
                <a:lnTo>
                  <a:pt x="5977" y="49730"/>
                </a:lnTo>
                <a:lnTo>
                  <a:pt x="6014" y="49711"/>
                </a:lnTo>
                <a:lnTo>
                  <a:pt x="6052" y="49674"/>
                </a:lnTo>
                <a:lnTo>
                  <a:pt x="6089" y="49618"/>
                </a:lnTo>
                <a:lnTo>
                  <a:pt x="6089" y="49581"/>
                </a:lnTo>
                <a:lnTo>
                  <a:pt x="6089" y="49543"/>
                </a:lnTo>
                <a:lnTo>
                  <a:pt x="6070" y="49506"/>
                </a:lnTo>
                <a:lnTo>
                  <a:pt x="5996" y="49450"/>
                </a:lnTo>
                <a:lnTo>
                  <a:pt x="5884" y="49432"/>
                </a:lnTo>
                <a:lnTo>
                  <a:pt x="5754" y="49413"/>
                </a:lnTo>
                <a:lnTo>
                  <a:pt x="5623" y="49395"/>
                </a:lnTo>
                <a:lnTo>
                  <a:pt x="5418" y="49395"/>
                </a:lnTo>
                <a:lnTo>
                  <a:pt x="5158" y="49357"/>
                </a:lnTo>
                <a:lnTo>
                  <a:pt x="4785" y="49301"/>
                </a:lnTo>
                <a:close/>
                <a:moveTo>
                  <a:pt x="317" y="49376"/>
                </a:moveTo>
                <a:lnTo>
                  <a:pt x="150" y="49413"/>
                </a:lnTo>
                <a:lnTo>
                  <a:pt x="94" y="49450"/>
                </a:lnTo>
                <a:lnTo>
                  <a:pt x="38" y="49488"/>
                </a:lnTo>
                <a:lnTo>
                  <a:pt x="1" y="49543"/>
                </a:lnTo>
                <a:lnTo>
                  <a:pt x="1" y="49599"/>
                </a:lnTo>
                <a:lnTo>
                  <a:pt x="1" y="49674"/>
                </a:lnTo>
                <a:lnTo>
                  <a:pt x="38" y="49767"/>
                </a:lnTo>
                <a:lnTo>
                  <a:pt x="75" y="49804"/>
                </a:lnTo>
                <a:lnTo>
                  <a:pt x="131" y="49841"/>
                </a:lnTo>
                <a:lnTo>
                  <a:pt x="187" y="49841"/>
                </a:lnTo>
                <a:lnTo>
                  <a:pt x="261" y="49823"/>
                </a:lnTo>
                <a:lnTo>
                  <a:pt x="392" y="49786"/>
                </a:lnTo>
                <a:lnTo>
                  <a:pt x="485" y="49748"/>
                </a:lnTo>
                <a:lnTo>
                  <a:pt x="596" y="49711"/>
                </a:lnTo>
                <a:lnTo>
                  <a:pt x="764" y="49655"/>
                </a:lnTo>
                <a:lnTo>
                  <a:pt x="838" y="49599"/>
                </a:lnTo>
                <a:lnTo>
                  <a:pt x="894" y="49562"/>
                </a:lnTo>
                <a:lnTo>
                  <a:pt x="913" y="49506"/>
                </a:lnTo>
                <a:lnTo>
                  <a:pt x="913" y="49488"/>
                </a:lnTo>
                <a:lnTo>
                  <a:pt x="894" y="49450"/>
                </a:lnTo>
                <a:lnTo>
                  <a:pt x="801" y="49413"/>
                </a:lnTo>
                <a:lnTo>
                  <a:pt x="671" y="49395"/>
                </a:lnTo>
                <a:lnTo>
                  <a:pt x="503" y="49376"/>
                </a:lnTo>
                <a:close/>
              </a:path>
            </a:pathLst>
          </a:custGeom>
          <a:solidFill>
            <a:srgbClr val="FDDDA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4" name="Google Shape;44;p8"/>
          <p:cNvSpPr txBox="1">
            <a:spLocks noGrp="1"/>
          </p:cNvSpPr>
          <p:nvPr>
            <p:ph type="title"/>
          </p:nvPr>
        </p:nvSpPr>
        <p:spPr>
          <a:xfrm>
            <a:off x="890300" y="205975"/>
            <a:ext cx="7363500" cy="857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rgbClr val="FDDDAA"/>
              </a:buClr>
              <a:buSzPts val="2400"/>
              <a:buNone/>
              <a:defRPr>
                <a:solidFill>
                  <a:srgbClr val="FDDDAA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rgbClr val="FDDDAA"/>
              </a:buClr>
              <a:buSzPts val="2400"/>
              <a:buNone/>
              <a:defRPr>
                <a:solidFill>
                  <a:srgbClr val="FDDDAA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rgbClr val="FDDDAA"/>
              </a:buClr>
              <a:buSzPts val="2400"/>
              <a:buNone/>
              <a:defRPr>
                <a:solidFill>
                  <a:srgbClr val="FDDDAA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rgbClr val="FDDDAA"/>
              </a:buClr>
              <a:buSzPts val="2400"/>
              <a:buNone/>
              <a:defRPr>
                <a:solidFill>
                  <a:srgbClr val="FDDDAA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rgbClr val="FDDDAA"/>
              </a:buClr>
              <a:buSzPts val="2400"/>
              <a:buNone/>
              <a:defRPr>
                <a:solidFill>
                  <a:srgbClr val="FDDDAA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rgbClr val="FDDDAA"/>
              </a:buClr>
              <a:buSzPts val="2400"/>
              <a:buNone/>
              <a:defRPr>
                <a:solidFill>
                  <a:srgbClr val="FDDDAA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rgbClr val="FDDDAA"/>
              </a:buClr>
              <a:buSzPts val="2400"/>
              <a:buNone/>
              <a:defRPr>
                <a:solidFill>
                  <a:srgbClr val="FDDDAA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rgbClr val="FDDDAA"/>
              </a:buClr>
              <a:buSzPts val="2400"/>
              <a:buNone/>
              <a:defRPr>
                <a:solidFill>
                  <a:srgbClr val="FDDDAA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rgbClr val="FDDDAA"/>
              </a:buClr>
              <a:buSzPts val="2400"/>
              <a:buNone/>
              <a:defRPr>
                <a:solidFill>
                  <a:srgbClr val="FDDDAA"/>
                </a:solidFill>
              </a:defRPr>
            </a:lvl9pPr>
          </a:lstStyle>
          <a:p>
            <a:endParaRPr/>
          </a:p>
        </p:txBody>
      </p:sp>
      <p:sp>
        <p:nvSpPr>
          <p:cNvPr id="45" name="Google Shape;45;p8"/>
          <p:cNvSpPr txBox="1">
            <a:spLocks noGrp="1"/>
          </p:cNvSpPr>
          <p:nvPr>
            <p:ph type="sldNum" idx="12"/>
          </p:nvPr>
        </p:nvSpPr>
        <p:spPr>
          <a:xfrm>
            <a:off x="0" y="4521250"/>
            <a:ext cx="91440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Google Shape;47;p9"/>
          <p:cNvSpPr txBox="1">
            <a:spLocks noGrp="1"/>
          </p:cNvSpPr>
          <p:nvPr>
            <p:ph type="sldNum" idx="12"/>
          </p:nvPr>
        </p:nvSpPr>
        <p:spPr>
          <a:xfrm>
            <a:off x="0" y="4521250"/>
            <a:ext cx="91440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48" name="Google Shape;48;p9"/>
          <p:cNvSpPr/>
          <p:nvPr/>
        </p:nvSpPr>
        <p:spPr>
          <a:xfrm>
            <a:off x="144225" y="157125"/>
            <a:ext cx="8855455" cy="4829191"/>
          </a:xfrm>
          <a:custGeom>
            <a:avLst/>
            <a:gdLst/>
            <a:ahLst/>
            <a:cxnLst/>
            <a:rect l="l" t="t" r="r" b="b"/>
            <a:pathLst>
              <a:path w="91397" h="49842" extrusionOk="0">
                <a:moveTo>
                  <a:pt x="37497" y="57"/>
                </a:moveTo>
                <a:lnTo>
                  <a:pt x="37348" y="75"/>
                </a:lnTo>
                <a:lnTo>
                  <a:pt x="37218" y="94"/>
                </a:lnTo>
                <a:lnTo>
                  <a:pt x="37106" y="150"/>
                </a:lnTo>
                <a:lnTo>
                  <a:pt x="37069" y="168"/>
                </a:lnTo>
                <a:lnTo>
                  <a:pt x="37051" y="206"/>
                </a:lnTo>
                <a:lnTo>
                  <a:pt x="37051" y="243"/>
                </a:lnTo>
                <a:lnTo>
                  <a:pt x="37051" y="280"/>
                </a:lnTo>
                <a:lnTo>
                  <a:pt x="37069" y="317"/>
                </a:lnTo>
                <a:lnTo>
                  <a:pt x="37125" y="336"/>
                </a:lnTo>
                <a:lnTo>
                  <a:pt x="37237" y="373"/>
                </a:lnTo>
                <a:lnTo>
                  <a:pt x="37888" y="373"/>
                </a:lnTo>
                <a:lnTo>
                  <a:pt x="38075" y="392"/>
                </a:lnTo>
                <a:lnTo>
                  <a:pt x="38372" y="410"/>
                </a:lnTo>
                <a:lnTo>
                  <a:pt x="38521" y="410"/>
                </a:lnTo>
                <a:lnTo>
                  <a:pt x="38652" y="392"/>
                </a:lnTo>
                <a:lnTo>
                  <a:pt x="38726" y="355"/>
                </a:lnTo>
                <a:lnTo>
                  <a:pt x="38763" y="317"/>
                </a:lnTo>
                <a:lnTo>
                  <a:pt x="38782" y="280"/>
                </a:lnTo>
                <a:lnTo>
                  <a:pt x="38763" y="224"/>
                </a:lnTo>
                <a:lnTo>
                  <a:pt x="38745" y="187"/>
                </a:lnTo>
                <a:lnTo>
                  <a:pt x="38726" y="168"/>
                </a:lnTo>
                <a:lnTo>
                  <a:pt x="38689" y="131"/>
                </a:lnTo>
                <a:lnTo>
                  <a:pt x="38577" y="94"/>
                </a:lnTo>
                <a:lnTo>
                  <a:pt x="38466" y="75"/>
                </a:lnTo>
                <a:lnTo>
                  <a:pt x="38205" y="57"/>
                </a:lnTo>
                <a:close/>
                <a:moveTo>
                  <a:pt x="22305" y="1"/>
                </a:moveTo>
                <a:lnTo>
                  <a:pt x="22156" y="19"/>
                </a:lnTo>
                <a:lnTo>
                  <a:pt x="22026" y="38"/>
                </a:lnTo>
                <a:lnTo>
                  <a:pt x="21989" y="57"/>
                </a:lnTo>
                <a:lnTo>
                  <a:pt x="21951" y="75"/>
                </a:lnTo>
                <a:lnTo>
                  <a:pt x="21914" y="131"/>
                </a:lnTo>
                <a:lnTo>
                  <a:pt x="21895" y="168"/>
                </a:lnTo>
                <a:lnTo>
                  <a:pt x="21877" y="206"/>
                </a:lnTo>
                <a:lnTo>
                  <a:pt x="21895" y="243"/>
                </a:lnTo>
                <a:lnTo>
                  <a:pt x="21951" y="299"/>
                </a:lnTo>
                <a:lnTo>
                  <a:pt x="22026" y="336"/>
                </a:lnTo>
                <a:lnTo>
                  <a:pt x="22138" y="373"/>
                </a:lnTo>
                <a:lnTo>
                  <a:pt x="22249" y="392"/>
                </a:lnTo>
                <a:lnTo>
                  <a:pt x="22435" y="410"/>
                </a:lnTo>
                <a:lnTo>
                  <a:pt x="22696" y="429"/>
                </a:lnTo>
                <a:lnTo>
                  <a:pt x="22975" y="466"/>
                </a:lnTo>
                <a:lnTo>
                  <a:pt x="23124" y="466"/>
                </a:lnTo>
                <a:lnTo>
                  <a:pt x="23255" y="448"/>
                </a:lnTo>
                <a:lnTo>
                  <a:pt x="23385" y="429"/>
                </a:lnTo>
                <a:lnTo>
                  <a:pt x="23497" y="392"/>
                </a:lnTo>
                <a:lnTo>
                  <a:pt x="23571" y="355"/>
                </a:lnTo>
                <a:lnTo>
                  <a:pt x="23608" y="317"/>
                </a:lnTo>
                <a:lnTo>
                  <a:pt x="23627" y="299"/>
                </a:lnTo>
                <a:lnTo>
                  <a:pt x="23608" y="261"/>
                </a:lnTo>
                <a:lnTo>
                  <a:pt x="23590" y="243"/>
                </a:lnTo>
                <a:lnTo>
                  <a:pt x="23552" y="206"/>
                </a:lnTo>
                <a:lnTo>
                  <a:pt x="23459" y="168"/>
                </a:lnTo>
                <a:lnTo>
                  <a:pt x="23199" y="94"/>
                </a:lnTo>
                <a:lnTo>
                  <a:pt x="23031" y="57"/>
                </a:lnTo>
                <a:lnTo>
                  <a:pt x="22789" y="38"/>
                </a:lnTo>
                <a:lnTo>
                  <a:pt x="22473" y="1"/>
                </a:lnTo>
                <a:close/>
                <a:moveTo>
                  <a:pt x="30553" y="94"/>
                </a:moveTo>
                <a:lnTo>
                  <a:pt x="30367" y="113"/>
                </a:lnTo>
                <a:lnTo>
                  <a:pt x="30199" y="113"/>
                </a:lnTo>
                <a:lnTo>
                  <a:pt x="29901" y="150"/>
                </a:lnTo>
                <a:lnTo>
                  <a:pt x="29734" y="168"/>
                </a:lnTo>
                <a:lnTo>
                  <a:pt x="29603" y="187"/>
                </a:lnTo>
                <a:lnTo>
                  <a:pt x="29510" y="224"/>
                </a:lnTo>
                <a:lnTo>
                  <a:pt x="29492" y="243"/>
                </a:lnTo>
                <a:lnTo>
                  <a:pt x="29473" y="261"/>
                </a:lnTo>
                <a:lnTo>
                  <a:pt x="29492" y="299"/>
                </a:lnTo>
                <a:lnTo>
                  <a:pt x="29510" y="336"/>
                </a:lnTo>
                <a:lnTo>
                  <a:pt x="29585" y="373"/>
                </a:lnTo>
                <a:lnTo>
                  <a:pt x="29696" y="410"/>
                </a:lnTo>
                <a:lnTo>
                  <a:pt x="29827" y="429"/>
                </a:lnTo>
                <a:lnTo>
                  <a:pt x="30106" y="448"/>
                </a:lnTo>
                <a:lnTo>
                  <a:pt x="30478" y="448"/>
                </a:lnTo>
                <a:lnTo>
                  <a:pt x="30758" y="466"/>
                </a:lnTo>
                <a:lnTo>
                  <a:pt x="30907" y="448"/>
                </a:lnTo>
                <a:lnTo>
                  <a:pt x="31018" y="429"/>
                </a:lnTo>
                <a:lnTo>
                  <a:pt x="31111" y="373"/>
                </a:lnTo>
                <a:lnTo>
                  <a:pt x="31149" y="355"/>
                </a:lnTo>
                <a:lnTo>
                  <a:pt x="31167" y="317"/>
                </a:lnTo>
                <a:lnTo>
                  <a:pt x="31167" y="261"/>
                </a:lnTo>
                <a:lnTo>
                  <a:pt x="31167" y="206"/>
                </a:lnTo>
                <a:lnTo>
                  <a:pt x="31130" y="168"/>
                </a:lnTo>
                <a:lnTo>
                  <a:pt x="31093" y="150"/>
                </a:lnTo>
                <a:lnTo>
                  <a:pt x="30981" y="113"/>
                </a:lnTo>
                <a:lnTo>
                  <a:pt x="30851" y="94"/>
                </a:lnTo>
                <a:close/>
                <a:moveTo>
                  <a:pt x="40756" y="113"/>
                </a:moveTo>
                <a:lnTo>
                  <a:pt x="40495" y="131"/>
                </a:lnTo>
                <a:lnTo>
                  <a:pt x="40309" y="131"/>
                </a:lnTo>
                <a:lnTo>
                  <a:pt x="39992" y="168"/>
                </a:lnTo>
                <a:lnTo>
                  <a:pt x="39843" y="187"/>
                </a:lnTo>
                <a:lnTo>
                  <a:pt x="39713" y="224"/>
                </a:lnTo>
                <a:lnTo>
                  <a:pt x="39638" y="261"/>
                </a:lnTo>
                <a:lnTo>
                  <a:pt x="39601" y="280"/>
                </a:lnTo>
                <a:lnTo>
                  <a:pt x="39601" y="317"/>
                </a:lnTo>
                <a:lnTo>
                  <a:pt x="39620" y="355"/>
                </a:lnTo>
                <a:lnTo>
                  <a:pt x="39676" y="373"/>
                </a:lnTo>
                <a:lnTo>
                  <a:pt x="39843" y="429"/>
                </a:lnTo>
                <a:lnTo>
                  <a:pt x="40067" y="448"/>
                </a:lnTo>
                <a:lnTo>
                  <a:pt x="40346" y="466"/>
                </a:lnTo>
                <a:lnTo>
                  <a:pt x="40867" y="448"/>
                </a:lnTo>
                <a:lnTo>
                  <a:pt x="41053" y="429"/>
                </a:lnTo>
                <a:lnTo>
                  <a:pt x="41165" y="410"/>
                </a:lnTo>
                <a:lnTo>
                  <a:pt x="41240" y="373"/>
                </a:lnTo>
                <a:lnTo>
                  <a:pt x="41277" y="317"/>
                </a:lnTo>
                <a:lnTo>
                  <a:pt x="41258" y="280"/>
                </a:lnTo>
                <a:lnTo>
                  <a:pt x="41221" y="243"/>
                </a:lnTo>
                <a:lnTo>
                  <a:pt x="41091" y="168"/>
                </a:lnTo>
                <a:lnTo>
                  <a:pt x="41016" y="131"/>
                </a:lnTo>
                <a:lnTo>
                  <a:pt x="40886" y="113"/>
                </a:lnTo>
                <a:close/>
                <a:moveTo>
                  <a:pt x="17539" y="113"/>
                </a:moveTo>
                <a:lnTo>
                  <a:pt x="17260" y="131"/>
                </a:lnTo>
                <a:lnTo>
                  <a:pt x="17129" y="168"/>
                </a:lnTo>
                <a:lnTo>
                  <a:pt x="17036" y="206"/>
                </a:lnTo>
                <a:lnTo>
                  <a:pt x="16943" y="261"/>
                </a:lnTo>
                <a:lnTo>
                  <a:pt x="16906" y="317"/>
                </a:lnTo>
                <a:lnTo>
                  <a:pt x="16906" y="336"/>
                </a:lnTo>
                <a:lnTo>
                  <a:pt x="16906" y="355"/>
                </a:lnTo>
                <a:lnTo>
                  <a:pt x="16962" y="392"/>
                </a:lnTo>
                <a:lnTo>
                  <a:pt x="17111" y="429"/>
                </a:lnTo>
                <a:lnTo>
                  <a:pt x="17297" y="448"/>
                </a:lnTo>
                <a:lnTo>
                  <a:pt x="17576" y="485"/>
                </a:lnTo>
                <a:lnTo>
                  <a:pt x="18135" y="485"/>
                </a:lnTo>
                <a:lnTo>
                  <a:pt x="18284" y="466"/>
                </a:lnTo>
                <a:lnTo>
                  <a:pt x="18395" y="429"/>
                </a:lnTo>
                <a:lnTo>
                  <a:pt x="18470" y="410"/>
                </a:lnTo>
                <a:lnTo>
                  <a:pt x="18488" y="355"/>
                </a:lnTo>
                <a:lnTo>
                  <a:pt x="18488" y="280"/>
                </a:lnTo>
                <a:lnTo>
                  <a:pt x="18470" y="224"/>
                </a:lnTo>
                <a:lnTo>
                  <a:pt x="18451" y="187"/>
                </a:lnTo>
                <a:lnTo>
                  <a:pt x="18395" y="168"/>
                </a:lnTo>
                <a:lnTo>
                  <a:pt x="18284" y="131"/>
                </a:lnTo>
                <a:lnTo>
                  <a:pt x="18042" y="131"/>
                </a:lnTo>
                <a:lnTo>
                  <a:pt x="17818" y="113"/>
                </a:lnTo>
                <a:close/>
                <a:moveTo>
                  <a:pt x="20536" y="113"/>
                </a:moveTo>
                <a:lnTo>
                  <a:pt x="20425" y="131"/>
                </a:lnTo>
                <a:lnTo>
                  <a:pt x="20220" y="150"/>
                </a:lnTo>
                <a:lnTo>
                  <a:pt x="20052" y="168"/>
                </a:lnTo>
                <a:lnTo>
                  <a:pt x="19829" y="187"/>
                </a:lnTo>
                <a:lnTo>
                  <a:pt x="19717" y="206"/>
                </a:lnTo>
                <a:lnTo>
                  <a:pt x="19661" y="224"/>
                </a:lnTo>
                <a:lnTo>
                  <a:pt x="19624" y="243"/>
                </a:lnTo>
                <a:lnTo>
                  <a:pt x="19587" y="299"/>
                </a:lnTo>
                <a:lnTo>
                  <a:pt x="19550" y="355"/>
                </a:lnTo>
                <a:lnTo>
                  <a:pt x="19550" y="392"/>
                </a:lnTo>
                <a:lnTo>
                  <a:pt x="19568" y="410"/>
                </a:lnTo>
                <a:lnTo>
                  <a:pt x="19587" y="448"/>
                </a:lnTo>
                <a:lnTo>
                  <a:pt x="19624" y="466"/>
                </a:lnTo>
                <a:lnTo>
                  <a:pt x="19922" y="485"/>
                </a:lnTo>
                <a:lnTo>
                  <a:pt x="20164" y="485"/>
                </a:lnTo>
                <a:lnTo>
                  <a:pt x="20387" y="466"/>
                </a:lnTo>
                <a:lnTo>
                  <a:pt x="20611" y="448"/>
                </a:lnTo>
                <a:lnTo>
                  <a:pt x="20685" y="410"/>
                </a:lnTo>
                <a:lnTo>
                  <a:pt x="20760" y="392"/>
                </a:lnTo>
                <a:lnTo>
                  <a:pt x="20816" y="355"/>
                </a:lnTo>
                <a:lnTo>
                  <a:pt x="20834" y="299"/>
                </a:lnTo>
                <a:lnTo>
                  <a:pt x="20816" y="261"/>
                </a:lnTo>
                <a:lnTo>
                  <a:pt x="20778" y="187"/>
                </a:lnTo>
                <a:lnTo>
                  <a:pt x="20723" y="150"/>
                </a:lnTo>
                <a:lnTo>
                  <a:pt x="20629" y="131"/>
                </a:lnTo>
                <a:lnTo>
                  <a:pt x="20536" y="113"/>
                </a:lnTo>
                <a:close/>
                <a:moveTo>
                  <a:pt x="15509" y="150"/>
                </a:moveTo>
                <a:lnTo>
                  <a:pt x="15342" y="187"/>
                </a:lnTo>
                <a:lnTo>
                  <a:pt x="15118" y="168"/>
                </a:lnTo>
                <a:lnTo>
                  <a:pt x="14783" y="187"/>
                </a:lnTo>
                <a:lnTo>
                  <a:pt x="14634" y="187"/>
                </a:lnTo>
                <a:lnTo>
                  <a:pt x="14485" y="224"/>
                </a:lnTo>
                <a:lnTo>
                  <a:pt x="14374" y="261"/>
                </a:lnTo>
                <a:lnTo>
                  <a:pt x="14337" y="299"/>
                </a:lnTo>
                <a:lnTo>
                  <a:pt x="14299" y="336"/>
                </a:lnTo>
                <a:lnTo>
                  <a:pt x="14299" y="373"/>
                </a:lnTo>
                <a:lnTo>
                  <a:pt x="14299" y="392"/>
                </a:lnTo>
                <a:lnTo>
                  <a:pt x="14318" y="429"/>
                </a:lnTo>
                <a:lnTo>
                  <a:pt x="14355" y="448"/>
                </a:lnTo>
                <a:lnTo>
                  <a:pt x="14448" y="466"/>
                </a:lnTo>
                <a:lnTo>
                  <a:pt x="14579" y="485"/>
                </a:lnTo>
                <a:lnTo>
                  <a:pt x="14821" y="504"/>
                </a:lnTo>
                <a:lnTo>
                  <a:pt x="14988" y="485"/>
                </a:lnTo>
                <a:lnTo>
                  <a:pt x="15212" y="504"/>
                </a:lnTo>
                <a:lnTo>
                  <a:pt x="15696" y="504"/>
                </a:lnTo>
                <a:lnTo>
                  <a:pt x="15826" y="485"/>
                </a:lnTo>
                <a:lnTo>
                  <a:pt x="15938" y="448"/>
                </a:lnTo>
                <a:lnTo>
                  <a:pt x="15975" y="410"/>
                </a:lnTo>
                <a:lnTo>
                  <a:pt x="15994" y="373"/>
                </a:lnTo>
                <a:lnTo>
                  <a:pt x="16012" y="317"/>
                </a:lnTo>
                <a:lnTo>
                  <a:pt x="16012" y="261"/>
                </a:lnTo>
                <a:lnTo>
                  <a:pt x="15994" y="224"/>
                </a:lnTo>
                <a:lnTo>
                  <a:pt x="15975" y="206"/>
                </a:lnTo>
                <a:lnTo>
                  <a:pt x="15882" y="168"/>
                </a:lnTo>
                <a:lnTo>
                  <a:pt x="15770" y="150"/>
                </a:lnTo>
                <a:close/>
                <a:moveTo>
                  <a:pt x="25414" y="113"/>
                </a:moveTo>
                <a:lnTo>
                  <a:pt x="25135" y="150"/>
                </a:lnTo>
                <a:lnTo>
                  <a:pt x="24837" y="168"/>
                </a:lnTo>
                <a:lnTo>
                  <a:pt x="24595" y="224"/>
                </a:lnTo>
                <a:lnTo>
                  <a:pt x="24409" y="280"/>
                </a:lnTo>
                <a:lnTo>
                  <a:pt x="24353" y="317"/>
                </a:lnTo>
                <a:lnTo>
                  <a:pt x="24334" y="355"/>
                </a:lnTo>
                <a:lnTo>
                  <a:pt x="24334" y="373"/>
                </a:lnTo>
                <a:lnTo>
                  <a:pt x="24353" y="392"/>
                </a:lnTo>
                <a:lnTo>
                  <a:pt x="24446" y="429"/>
                </a:lnTo>
                <a:lnTo>
                  <a:pt x="24558" y="466"/>
                </a:lnTo>
                <a:lnTo>
                  <a:pt x="24707" y="485"/>
                </a:lnTo>
                <a:lnTo>
                  <a:pt x="24986" y="504"/>
                </a:lnTo>
                <a:lnTo>
                  <a:pt x="25154" y="504"/>
                </a:lnTo>
                <a:lnTo>
                  <a:pt x="25452" y="466"/>
                </a:lnTo>
                <a:lnTo>
                  <a:pt x="25656" y="448"/>
                </a:lnTo>
                <a:lnTo>
                  <a:pt x="25880" y="392"/>
                </a:lnTo>
                <a:lnTo>
                  <a:pt x="26066" y="355"/>
                </a:lnTo>
                <a:lnTo>
                  <a:pt x="26122" y="317"/>
                </a:lnTo>
                <a:lnTo>
                  <a:pt x="26159" y="280"/>
                </a:lnTo>
                <a:lnTo>
                  <a:pt x="26178" y="243"/>
                </a:lnTo>
                <a:lnTo>
                  <a:pt x="26159" y="206"/>
                </a:lnTo>
                <a:lnTo>
                  <a:pt x="26103" y="168"/>
                </a:lnTo>
                <a:lnTo>
                  <a:pt x="26010" y="131"/>
                </a:lnTo>
                <a:lnTo>
                  <a:pt x="25898" y="113"/>
                </a:lnTo>
                <a:close/>
                <a:moveTo>
                  <a:pt x="12624" y="187"/>
                </a:moveTo>
                <a:lnTo>
                  <a:pt x="12233" y="206"/>
                </a:lnTo>
                <a:lnTo>
                  <a:pt x="12009" y="224"/>
                </a:lnTo>
                <a:lnTo>
                  <a:pt x="11935" y="243"/>
                </a:lnTo>
                <a:lnTo>
                  <a:pt x="11898" y="261"/>
                </a:lnTo>
                <a:lnTo>
                  <a:pt x="11879" y="317"/>
                </a:lnTo>
                <a:lnTo>
                  <a:pt x="11898" y="373"/>
                </a:lnTo>
                <a:lnTo>
                  <a:pt x="11953" y="410"/>
                </a:lnTo>
                <a:lnTo>
                  <a:pt x="12028" y="448"/>
                </a:lnTo>
                <a:lnTo>
                  <a:pt x="12233" y="504"/>
                </a:lnTo>
                <a:lnTo>
                  <a:pt x="12493" y="522"/>
                </a:lnTo>
                <a:lnTo>
                  <a:pt x="12996" y="522"/>
                </a:lnTo>
                <a:lnTo>
                  <a:pt x="13201" y="485"/>
                </a:lnTo>
                <a:lnTo>
                  <a:pt x="13313" y="448"/>
                </a:lnTo>
                <a:lnTo>
                  <a:pt x="13368" y="410"/>
                </a:lnTo>
                <a:lnTo>
                  <a:pt x="13387" y="373"/>
                </a:lnTo>
                <a:lnTo>
                  <a:pt x="13387" y="336"/>
                </a:lnTo>
                <a:lnTo>
                  <a:pt x="13368" y="317"/>
                </a:lnTo>
                <a:lnTo>
                  <a:pt x="13275" y="261"/>
                </a:lnTo>
                <a:lnTo>
                  <a:pt x="13145" y="224"/>
                </a:lnTo>
                <a:lnTo>
                  <a:pt x="12828" y="187"/>
                </a:lnTo>
                <a:close/>
                <a:moveTo>
                  <a:pt x="27295" y="150"/>
                </a:moveTo>
                <a:lnTo>
                  <a:pt x="27164" y="168"/>
                </a:lnTo>
                <a:lnTo>
                  <a:pt x="27053" y="187"/>
                </a:lnTo>
                <a:lnTo>
                  <a:pt x="26997" y="224"/>
                </a:lnTo>
                <a:lnTo>
                  <a:pt x="26960" y="243"/>
                </a:lnTo>
                <a:lnTo>
                  <a:pt x="26941" y="280"/>
                </a:lnTo>
                <a:lnTo>
                  <a:pt x="26941" y="336"/>
                </a:lnTo>
                <a:lnTo>
                  <a:pt x="26941" y="373"/>
                </a:lnTo>
                <a:lnTo>
                  <a:pt x="26960" y="410"/>
                </a:lnTo>
                <a:lnTo>
                  <a:pt x="26997" y="429"/>
                </a:lnTo>
                <a:lnTo>
                  <a:pt x="27053" y="466"/>
                </a:lnTo>
                <a:lnTo>
                  <a:pt x="27164" y="504"/>
                </a:lnTo>
                <a:lnTo>
                  <a:pt x="27295" y="504"/>
                </a:lnTo>
                <a:lnTo>
                  <a:pt x="27593" y="522"/>
                </a:lnTo>
                <a:lnTo>
                  <a:pt x="27779" y="504"/>
                </a:lnTo>
                <a:lnTo>
                  <a:pt x="27984" y="522"/>
                </a:lnTo>
                <a:lnTo>
                  <a:pt x="28263" y="522"/>
                </a:lnTo>
                <a:lnTo>
                  <a:pt x="28412" y="504"/>
                </a:lnTo>
                <a:lnTo>
                  <a:pt x="28524" y="485"/>
                </a:lnTo>
                <a:lnTo>
                  <a:pt x="28579" y="448"/>
                </a:lnTo>
                <a:lnTo>
                  <a:pt x="28617" y="410"/>
                </a:lnTo>
                <a:lnTo>
                  <a:pt x="28635" y="373"/>
                </a:lnTo>
                <a:lnTo>
                  <a:pt x="28654" y="336"/>
                </a:lnTo>
                <a:lnTo>
                  <a:pt x="28635" y="280"/>
                </a:lnTo>
                <a:lnTo>
                  <a:pt x="28617" y="243"/>
                </a:lnTo>
                <a:lnTo>
                  <a:pt x="28579" y="224"/>
                </a:lnTo>
                <a:lnTo>
                  <a:pt x="28524" y="187"/>
                </a:lnTo>
                <a:lnTo>
                  <a:pt x="28412" y="150"/>
                </a:lnTo>
                <a:close/>
                <a:moveTo>
                  <a:pt x="50456" y="113"/>
                </a:moveTo>
                <a:lnTo>
                  <a:pt x="50307" y="150"/>
                </a:lnTo>
                <a:lnTo>
                  <a:pt x="50046" y="243"/>
                </a:lnTo>
                <a:lnTo>
                  <a:pt x="49916" y="299"/>
                </a:lnTo>
                <a:lnTo>
                  <a:pt x="49841" y="355"/>
                </a:lnTo>
                <a:lnTo>
                  <a:pt x="49823" y="373"/>
                </a:lnTo>
                <a:lnTo>
                  <a:pt x="49823" y="410"/>
                </a:lnTo>
                <a:lnTo>
                  <a:pt x="49841" y="429"/>
                </a:lnTo>
                <a:lnTo>
                  <a:pt x="49897" y="448"/>
                </a:lnTo>
                <a:lnTo>
                  <a:pt x="50009" y="485"/>
                </a:lnTo>
                <a:lnTo>
                  <a:pt x="50120" y="504"/>
                </a:lnTo>
                <a:lnTo>
                  <a:pt x="50400" y="522"/>
                </a:lnTo>
                <a:lnTo>
                  <a:pt x="50660" y="522"/>
                </a:lnTo>
                <a:lnTo>
                  <a:pt x="50921" y="504"/>
                </a:lnTo>
                <a:lnTo>
                  <a:pt x="51051" y="504"/>
                </a:lnTo>
                <a:lnTo>
                  <a:pt x="51126" y="485"/>
                </a:lnTo>
                <a:lnTo>
                  <a:pt x="51200" y="448"/>
                </a:lnTo>
                <a:lnTo>
                  <a:pt x="51238" y="410"/>
                </a:lnTo>
                <a:lnTo>
                  <a:pt x="51275" y="355"/>
                </a:lnTo>
                <a:lnTo>
                  <a:pt x="51256" y="280"/>
                </a:lnTo>
                <a:lnTo>
                  <a:pt x="51182" y="206"/>
                </a:lnTo>
                <a:lnTo>
                  <a:pt x="51126" y="150"/>
                </a:lnTo>
                <a:lnTo>
                  <a:pt x="51033" y="131"/>
                </a:lnTo>
                <a:lnTo>
                  <a:pt x="50828" y="113"/>
                </a:lnTo>
                <a:close/>
                <a:moveTo>
                  <a:pt x="4543" y="131"/>
                </a:moveTo>
                <a:lnTo>
                  <a:pt x="4413" y="168"/>
                </a:lnTo>
                <a:lnTo>
                  <a:pt x="4320" y="206"/>
                </a:lnTo>
                <a:lnTo>
                  <a:pt x="4246" y="261"/>
                </a:lnTo>
                <a:lnTo>
                  <a:pt x="4246" y="299"/>
                </a:lnTo>
                <a:lnTo>
                  <a:pt x="4227" y="336"/>
                </a:lnTo>
                <a:lnTo>
                  <a:pt x="4246" y="373"/>
                </a:lnTo>
                <a:lnTo>
                  <a:pt x="4264" y="410"/>
                </a:lnTo>
                <a:lnTo>
                  <a:pt x="4357" y="448"/>
                </a:lnTo>
                <a:lnTo>
                  <a:pt x="4488" y="485"/>
                </a:lnTo>
                <a:lnTo>
                  <a:pt x="5158" y="485"/>
                </a:lnTo>
                <a:lnTo>
                  <a:pt x="5325" y="522"/>
                </a:lnTo>
                <a:lnTo>
                  <a:pt x="5530" y="541"/>
                </a:lnTo>
                <a:lnTo>
                  <a:pt x="5642" y="541"/>
                </a:lnTo>
                <a:lnTo>
                  <a:pt x="5735" y="504"/>
                </a:lnTo>
                <a:lnTo>
                  <a:pt x="5809" y="448"/>
                </a:lnTo>
                <a:lnTo>
                  <a:pt x="5828" y="410"/>
                </a:lnTo>
                <a:lnTo>
                  <a:pt x="5847" y="373"/>
                </a:lnTo>
                <a:lnTo>
                  <a:pt x="5847" y="317"/>
                </a:lnTo>
                <a:lnTo>
                  <a:pt x="5828" y="280"/>
                </a:lnTo>
                <a:lnTo>
                  <a:pt x="5809" y="243"/>
                </a:lnTo>
                <a:lnTo>
                  <a:pt x="5754" y="206"/>
                </a:lnTo>
                <a:lnTo>
                  <a:pt x="5642" y="168"/>
                </a:lnTo>
                <a:lnTo>
                  <a:pt x="5493" y="131"/>
                </a:lnTo>
                <a:close/>
                <a:moveTo>
                  <a:pt x="42506" y="187"/>
                </a:moveTo>
                <a:lnTo>
                  <a:pt x="42375" y="206"/>
                </a:lnTo>
                <a:lnTo>
                  <a:pt x="42264" y="224"/>
                </a:lnTo>
                <a:lnTo>
                  <a:pt x="42171" y="261"/>
                </a:lnTo>
                <a:lnTo>
                  <a:pt x="42133" y="280"/>
                </a:lnTo>
                <a:lnTo>
                  <a:pt x="42133" y="317"/>
                </a:lnTo>
                <a:lnTo>
                  <a:pt x="42133" y="336"/>
                </a:lnTo>
                <a:lnTo>
                  <a:pt x="42171" y="373"/>
                </a:lnTo>
                <a:lnTo>
                  <a:pt x="42319" y="429"/>
                </a:lnTo>
                <a:lnTo>
                  <a:pt x="42431" y="466"/>
                </a:lnTo>
                <a:lnTo>
                  <a:pt x="42543" y="504"/>
                </a:lnTo>
                <a:lnTo>
                  <a:pt x="42822" y="522"/>
                </a:lnTo>
                <a:lnTo>
                  <a:pt x="43083" y="522"/>
                </a:lnTo>
                <a:lnTo>
                  <a:pt x="43325" y="541"/>
                </a:lnTo>
                <a:lnTo>
                  <a:pt x="43548" y="541"/>
                </a:lnTo>
                <a:lnTo>
                  <a:pt x="43679" y="522"/>
                </a:lnTo>
                <a:lnTo>
                  <a:pt x="43716" y="504"/>
                </a:lnTo>
                <a:lnTo>
                  <a:pt x="43753" y="485"/>
                </a:lnTo>
                <a:lnTo>
                  <a:pt x="43790" y="429"/>
                </a:lnTo>
                <a:lnTo>
                  <a:pt x="43809" y="355"/>
                </a:lnTo>
                <a:lnTo>
                  <a:pt x="43790" y="336"/>
                </a:lnTo>
                <a:lnTo>
                  <a:pt x="43790" y="299"/>
                </a:lnTo>
                <a:lnTo>
                  <a:pt x="43753" y="280"/>
                </a:lnTo>
                <a:lnTo>
                  <a:pt x="43716" y="261"/>
                </a:lnTo>
                <a:lnTo>
                  <a:pt x="43474" y="206"/>
                </a:lnTo>
                <a:lnTo>
                  <a:pt x="43232" y="187"/>
                </a:lnTo>
                <a:close/>
                <a:moveTo>
                  <a:pt x="45094" y="150"/>
                </a:moveTo>
                <a:lnTo>
                  <a:pt x="44926" y="168"/>
                </a:lnTo>
                <a:lnTo>
                  <a:pt x="44777" y="187"/>
                </a:lnTo>
                <a:lnTo>
                  <a:pt x="44647" y="224"/>
                </a:lnTo>
                <a:lnTo>
                  <a:pt x="44610" y="261"/>
                </a:lnTo>
                <a:lnTo>
                  <a:pt x="44591" y="299"/>
                </a:lnTo>
                <a:lnTo>
                  <a:pt x="44572" y="336"/>
                </a:lnTo>
                <a:lnTo>
                  <a:pt x="44591" y="373"/>
                </a:lnTo>
                <a:lnTo>
                  <a:pt x="44610" y="410"/>
                </a:lnTo>
                <a:lnTo>
                  <a:pt x="44647" y="429"/>
                </a:lnTo>
                <a:lnTo>
                  <a:pt x="44758" y="466"/>
                </a:lnTo>
                <a:lnTo>
                  <a:pt x="44889" y="466"/>
                </a:lnTo>
                <a:lnTo>
                  <a:pt x="45187" y="485"/>
                </a:lnTo>
                <a:lnTo>
                  <a:pt x="45373" y="466"/>
                </a:lnTo>
                <a:lnTo>
                  <a:pt x="45596" y="504"/>
                </a:lnTo>
                <a:lnTo>
                  <a:pt x="45931" y="541"/>
                </a:lnTo>
                <a:lnTo>
                  <a:pt x="46229" y="541"/>
                </a:lnTo>
                <a:lnTo>
                  <a:pt x="46341" y="504"/>
                </a:lnTo>
                <a:lnTo>
                  <a:pt x="46378" y="466"/>
                </a:lnTo>
                <a:lnTo>
                  <a:pt x="46397" y="429"/>
                </a:lnTo>
                <a:lnTo>
                  <a:pt x="46415" y="373"/>
                </a:lnTo>
                <a:lnTo>
                  <a:pt x="46415" y="317"/>
                </a:lnTo>
                <a:lnTo>
                  <a:pt x="46397" y="280"/>
                </a:lnTo>
                <a:lnTo>
                  <a:pt x="46360" y="243"/>
                </a:lnTo>
                <a:lnTo>
                  <a:pt x="46267" y="187"/>
                </a:lnTo>
                <a:lnTo>
                  <a:pt x="46136" y="168"/>
                </a:lnTo>
                <a:lnTo>
                  <a:pt x="45987" y="150"/>
                </a:lnTo>
                <a:close/>
                <a:moveTo>
                  <a:pt x="2868" y="187"/>
                </a:moveTo>
                <a:lnTo>
                  <a:pt x="2663" y="206"/>
                </a:lnTo>
                <a:lnTo>
                  <a:pt x="2495" y="224"/>
                </a:lnTo>
                <a:lnTo>
                  <a:pt x="2347" y="224"/>
                </a:lnTo>
                <a:lnTo>
                  <a:pt x="2104" y="243"/>
                </a:lnTo>
                <a:lnTo>
                  <a:pt x="1974" y="280"/>
                </a:lnTo>
                <a:lnTo>
                  <a:pt x="1881" y="299"/>
                </a:lnTo>
                <a:lnTo>
                  <a:pt x="1825" y="355"/>
                </a:lnTo>
                <a:lnTo>
                  <a:pt x="1807" y="373"/>
                </a:lnTo>
                <a:lnTo>
                  <a:pt x="1788" y="410"/>
                </a:lnTo>
                <a:lnTo>
                  <a:pt x="1807" y="429"/>
                </a:lnTo>
                <a:lnTo>
                  <a:pt x="1825" y="466"/>
                </a:lnTo>
                <a:lnTo>
                  <a:pt x="1900" y="504"/>
                </a:lnTo>
                <a:lnTo>
                  <a:pt x="1993" y="541"/>
                </a:lnTo>
                <a:lnTo>
                  <a:pt x="2104" y="541"/>
                </a:lnTo>
                <a:lnTo>
                  <a:pt x="2328" y="559"/>
                </a:lnTo>
                <a:lnTo>
                  <a:pt x="2663" y="559"/>
                </a:lnTo>
                <a:lnTo>
                  <a:pt x="2961" y="541"/>
                </a:lnTo>
                <a:lnTo>
                  <a:pt x="3073" y="522"/>
                </a:lnTo>
                <a:lnTo>
                  <a:pt x="3184" y="466"/>
                </a:lnTo>
                <a:lnTo>
                  <a:pt x="3203" y="448"/>
                </a:lnTo>
                <a:lnTo>
                  <a:pt x="3222" y="410"/>
                </a:lnTo>
                <a:lnTo>
                  <a:pt x="3222" y="355"/>
                </a:lnTo>
                <a:lnTo>
                  <a:pt x="3203" y="299"/>
                </a:lnTo>
                <a:lnTo>
                  <a:pt x="3147" y="243"/>
                </a:lnTo>
                <a:lnTo>
                  <a:pt x="3073" y="206"/>
                </a:lnTo>
                <a:lnTo>
                  <a:pt x="2980" y="187"/>
                </a:lnTo>
                <a:close/>
                <a:moveTo>
                  <a:pt x="35114" y="113"/>
                </a:moveTo>
                <a:lnTo>
                  <a:pt x="34891" y="150"/>
                </a:lnTo>
                <a:lnTo>
                  <a:pt x="34798" y="168"/>
                </a:lnTo>
                <a:lnTo>
                  <a:pt x="34723" y="206"/>
                </a:lnTo>
                <a:lnTo>
                  <a:pt x="34612" y="299"/>
                </a:lnTo>
                <a:lnTo>
                  <a:pt x="34612" y="336"/>
                </a:lnTo>
                <a:lnTo>
                  <a:pt x="34612" y="355"/>
                </a:lnTo>
                <a:lnTo>
                  <a:pt x="34630" y="373"/>
                </a:lnTo>
                <a:lnTo>
                  <a:pt x="34649" y="392"/>
                </a:lnTo>
                <a:lnTo>
                  <a:pt x="34742" y="429"/>
                </a:lnTo>
                <a:lnTo>
                  <a:pt x="35003" y="448"/>
                </a:lnTo>
                <a:lnTo>
                  <a:pt x="35207" y="448"/>
                </a:lnTo>
                <a:lnTo>
                  <a:pt x="35412" y="485"/>
                </a:lnTo>
                <a:lnTo>
                  <a:pt x="35691" y="541"/>
                </a:lnTo>
                <a:lnTo>
                  <a:pt x="35822" y="559"/>
                </a:lnTo>
                <a:lnTo>
                  <a:pt x="35952" y="559"/>
                </a:lnTo>
                <a:lnTo>
                  <a:pt x="36045" y="541"/>
                </a:lnTo>
                <a:lnTo>
                  <a:pt x="36120" y="504"/>
                </a:lnTo>
                <a:lnTo>
                  <a:pt x="36176" y="466"/>
                </a:lnTo>
                <a:lnTo>
                  <a:pt x="36194" y="410"/>
                </a:lnTo>
                <a:lnTo>
                  <a:pt x="36194" y="373"/>
                </a:lnTo>
                <a:lnTo>
                  <a:pt x="36176" y="336"/>
                </a:lnTo>
                <a:lnTo>
                  <a:pt x="36138" y="299"/>
                </a:lnTo>
                <a:lnTo>
                  <a:pt x="36101" y="261"/>
                </a:lnTo>
                <a:lnTo>
                  <a:pt x="35989" y="224"/>
                </a:lnTo>
                <a:lnTo>
                  <a:pt x="35840" y="187"/>
                </a:lnTo>
                <a:lnTo>
                  <a:pt x="35710" y="168"/>
                </a:lnTo>
                <a:lnTo>
                  <a:pt x="35524" y="150"/>
                </a:lnTo>
                <a:lnTo>
                  <a:pt x="35338" y="131"/>
                </a:lnTo>
                <a:lnTo>
                  <a:pt x="35114" y="113"/>
                </a:lnTo>
                <a:close/>
                <a:moveTo>
                  <a:pt x="47849" y="206"/>
                </a:moveTo>
                <a:lnTo>
                  <a:pt x="47719" y="224"/>
                </a:lnTo>
                <a:lnTo>
                  <a:pt x="47495" y="261"/>
                </a:lnTo>
                <a:lnTo>
                  <a:pt x="47384" y="299"/>
                </a:lnTo>
                <a:lnTo>
                  <a:pt x="47328" y="355"/>
                </a:lnTo>
                <a:lnTo>
                  <a:pt x="47328" y="373"/>
                </a:lnTo>
                <a:lnTo>
                  <a:pt x="47328" y="392"/>
                </a:lnTo>
                <a:lnTo>
                  <a:pt x="47365" y="429"/>
                </a:lnTo>
                <a:lnTo>
                  <a:pt x="47421" y="448"/>
                </a:lnTo>
                <a:lnTo>
                  <a:pt x="47533" y="485"/>
                </a:lnTo>
                <a:lnTo>
                  <a:pt x="47737" y="522"/>
                </a:lnTo>
                <a:lnTo>
                  <a:pt x="47979" y="559"/>
                </a:lnTo>
                <a:lnTo>
                  <a:pt x="48221" y="578"/>
                </a:lnTo>
                <a:lnTo>
                  <a:pt x="48445" y="578"/>
                </a:lnTo>
                <a:lnTo>
                  <a:pt x="48519" y="559"/>
                </a:lnTo>
                <a:lnTo>
                  <a:pt x="48594" y="541"/>
                </a:lnTo>
                <a:lnTo>
                  <a:pt x="48631" y="504"/>
                </a:lnTo>
                <a:lnTo>
                  <a:pt x="48650" y="466"/>
                </a:lnTo>
                <a:lnTo>
                  <a:pt x="48631" y="410"/>
                </a:lnTo>
                <a:lnTo>
                  <a:pt x="48575" y="336"/>
                </a:lnTo>
                <a:lnTo>
                  <a:pt x="48501" y="280"/>
                </a:lnTo>
                <a:lnTo>
                  <a:pt x="48426" y="261"/>
                </a:lnTo>
                <a:lnTo>
                  <a:pt x="48221" y="224"/>
                </a:lnTo>
                <a:lnTo>
                  <a:pt x="48017" y="206"/>
                </a:lnTo>
                <a:close/>
                <a:moveTo>
                  <a:pt x="57940" y="113"/>
                </a:moveTo>
                <a:lnTo>
                  <a:pt x="57679" y="131"/>
                </a:lnTo>
                <a:lnTo>
                  <a:pt x="57586" y="150"/>
                </a:lnTo>
                <a:lnTo>
                  <a:pt x="57493" y="168"/>
                </a:lnTo>
                <a:lnTo>
                  <a:pt x="57419" y="224"/>
                </a:lnTo>
                <a:lnTo>
                  <a:pt x="57363" y="261"/>
                </a:lnTo>
                <a:lnTo>
                  <a:pt x="57344" y="317"/>
                </a:lnTo>
                <a:lnTo>
                  <a:pt x="57381" y="373"/>
                </a:lnTo>
                <a:lnTo>
                  <a:pt x="57437" y="410"/>
                </a:lnTo>
                <a:lnTo>
                  <a:pt x="57568" y="466"/>
                </a:lnTo>
                <a:lnTo>
                  <a:pt x="57847" y="504"/>
                </a:lnTo>
                <a:lnTo>
                  <a:pt x="58145" y="522"/>
                </a:lnTo>
                <a:lnTo>
                  <a:pt x="58443" y="541"/>
                </a:lnTo>
                <a:lnTo>
                  <a:pt x="58722" y="578"/>
                </a:lnTo>
                <a:lnTo>
                  <a:pt x="58815" y="578"/>
                </a:lnTo>
                <a:lnTo>
                  <a:pt x="58890" y="541"/>
                </a:lnTo>
                <a:lnTo>
                  <a:pt x="58908" y="504"/>
                </a:lnTo>
                <a:lnTo>
                  <a:pt x="58927" y="429"/>
                </a:lnTo>
                <a:lnTo>
                  <a:pt x="58890" y="373"/>
                </a:lnTo>
                <a:lnTo>
                  <a:pt x="58852" y="299"/>
                </a:lnTo>
                <a:lnTo>
                  <a:pt x="58796" y="243"/>
                </a:lnTo>
                <a:lnTo>
                  <a:pt x="58722" y="206"/>
                </a:lnTo>
                <a:lnTo>
                  <a:pt x="58610" y="168"/>
                </a:lnTo>
                <a:lnTo>
                  <a:pt x="58499" y="150"/>
                </a:lnTo>
                <a:lnTo>
                  <a:pt x="58219" y="113"/>
                </a:lnTo>
                <a:close/>
                <a:moveTo>
                  <a:pt x="65238" y="168"/>
                </a:moveTo>
                <a:lnTo>
                  <a:pt x="65071" y="187"/>
                </a:lnTo>
                <a:lnTo>
                  <a:pt x="64922" y="224"/>
                </a:lnTo>
                <a:lnTo>
                  <a:pt x="64791" y="280"/>
                </a:lnTo>
                <a:lnTo>
                  <a:pt x="64754" y="317"/>
                </a:lnTo>
                <a:lnTo>
                  <a:pt x="64736" y="355"/>
                </a:lnTo>
                <a:lnTo>
                  <a:pt x="64736" y="392"/>
                </a:lnTo>
                <a:lnTo>
                  <a:pt x="64754" y="410"/>
                </a:lnTo>
                <a:lnTo>
                  <a:pt x="64829" y="466"/>
                </a:lnTo>
                <a:lnTo>
                  <a:pt x="64940" y="485"/>
                </a:lnTo>
                <a:lnTo>
                  <a:pt x="65108" y="504"/>
                </a:lnTo>
                <a:lnTo>
                  <a:pt x="65406" y="522"/>
                </a:lnTo>
                <a:lnTo>
                  <a:pt x="65592" y="522"/>
                </a:lnTo>
                <a:lnTo>
                  <a:pt x="65834" y="541"/>
                </a:lnTo>
                <a:lnTo>
                  <a:pt x="66169" y="578"/>
                </a:lnTo>
                <a:lnTo>
                  <a:pt x="66504" y="578"/>
                </a:lnTo>
                <a:lnTo>
                  <a:pt x="66579" y="559"/>
                </a:lnTo>
                <a:lnTo>
                  <a:pt x="66616" y="541"/>
                </a:lnTo>
                <a:lnTo>
                  <a:pt x="66653" y="504"/>
                </a:lnTo>
                <a:lnTo>
                  <a:pt x="66672" y="466"/>
                </a:lnTo>
                <a:lnTo>
                  <a:pt x="66691" y="410"/>
                </a:lnTo>
                <a:lnTo>
                  <a:pt x="66672" y="355"/>
                </a:lnTo>
                <a:lnTo>
                  <a:pt x="66653" y="317"/>
                </a:lnTo>
                <a:lnTo>
                  <a:pt x="66597" y="280"/>
                </a:lnTo>
                <a:lnTo>
                  <a:pt x="66486" y="224"/>
                </a:lnTo>
                <a:lnTo>
                  <a:pt x="66337" y="187"/>
                </a:lnTo>
                <a:lnTo>
                  <a:pt x="66188" y="168"/>
                </a:lnTo>
                <a:close/>
                <a:moveTo>
                  <a:pt x="7560" y="206"/>
                </a:moveTo>
                <a:lnTo>
                  <a:pt x="7038" y="224"/>
                </a:lnTo>
                <a:lnTo>
                  <a:pt x="6908" y="243"/>
                </a:lnTo>
                <a:lnTo>
                  <a:pt x="6833" y="280"/>
                </a:lnTo>
                <a:lnTo>
                  <a:pt x="6778" y="317"/>
                </a:lnTo>
                <a:lnTo>
                  <a:pt x="6740" y="355"/>
                </a:lnTo>
                <a:lnTo>
                  <a:pt x="6722" y="410"/>
                </a:lnTo>
                <a:lnTo>
                  <a:pt x="6759" y="448"/>
                </a:lnTo>
                <a:lnTo>
                  <a:pt x="6852" y="485"/>
                </a:lnTo>
                <a:lnTo>
                  <a:pt x="7150" y="559"/>
                </a:lnTo>
                <a:lnTo>
                  <a:pt x="7448" y="597"/>
                </a:lnTo>
                <a:lnTo>
                  <a:pt x="7746" y="597"/>
                </a:lnTo>
                <a:lnTo>
                  <a:pt x="7913" y="578"/>
                </a:lnTo>
                <a:lnTo>
                  <a:pt x="8062" y="559"/>
                </a:lnTo>
                <a:lnTo>
                  <a:pt x="8174" y="522"/>
                </a:lnTo>
                <a:lnTo>
                  <a:pt x="8267" y="466"/>
                </a:lnTo>
                <a:lnTo>
                  <a:pt x="8323" y="410"/>
                </a:lnTo>
                <a:lnTo>
                  <a:pt x="8360" y="355"/>
                </a:lnTo>
                <a:lnTo>
                  <a:pt x="8360" y="317"/>
                </a:lnTo>
                <a:lnTo>
                  <a:pt x="8323" y="261"/>
                </a:lnTo>
                <a:lnTo>
                  <a:pt x="8230" y="243"/>
                </a:lnTo>
                <a:lnTo>
                  <a:pt x="8081" y="224"/>
                </a:lnTo>
                <a:lnTo>
                  <a:pt x="7560" y="206"/>
                </a:lnTo>
                <a:close/>
                <a:moveTo>
                  <a:pt x="10706" y="261"/>
                </a:moveTo>
                <a:lnTo>
                  <a:pt x="10576" y="280"/>
                </a:lnTo>
                <a:lnTo>
                  <a:pt x="10445" y="317"/>
                </a:lnTo>
                <a:lnTo>
                  <a:pt x="10334" y="355"/>
                </a:lnTo>
                <a:lnTo>
                  <a:pt x="10129" y="336"/>
                </a:lnTo>
                <a:lnTo>
                  <a:pt x="9794" y="317"/>
                </a:lnTo>
                <a:lnTo>
                  <a:pt x="9477" y="317"/>
                </a:lnTo>
                <a:lnTo>
                  <a:pt x="9384" y="336"/>
                </a:lnTo>
                <a:lnTo>
                  <a:pt x="9347" y="336"/>
                </a:lnTo>
                <a:lnTo>
                  <a:pt x="9328" y="355"/>
                </a:lnTo>
                <a:lnTo>
                  <a:pt x="9310" y="429"/>
                </a:lnTo>
                <a:lnTo>
                  <a:pt x="9328" y="485"/>
                </a:lnTo>
                <a:lnTo>
                  <a:pt x="9384" y="522"/>
                </a:lnTo>
                <a:lnTo>
                  <a:pt x="9459" y="559"/>
                </a:lnTo>
                <a:lnTo>
                  <a:pt x="9552" y="578"/>
                </a:lnTo>
                <a:lnTo>
                  <a:pt x="9663" y="597"/>
                </a:lnTo>
                <a:lnTo>
                  <a:pt x="10203" y="597"/>
                </a:lnTo>
                <a:lnTo>
                  <a:pt x="10464" y="578"/>
                </a:lnTo>
                <a:lnTo>
                  <a:pt x="10780" y="522"/>
                </a:lnTo>
                <a:lnTo>
                  <a:pt x="10836" y="504"/>
                </a:lnTo>
                <a:lnTo>
                  <a:pt x="10855" y="485"/>
                </a:lnTo>
                <a:lnTo>
                  <a:pt x="10874" y="448"/>
                </a:lnTo>
                <a:lnTo>
                  <a:pt x="10874" y="410"/>
                </a:lnTo>
                <a:lnTo>
                  <a:pt x="10855" y="336"/>
                </a:lnTo>
                <a:lnTo>
                  <a:pt x="10836" y="299"/>
                </a:lnTo>
                <a:lnTo>
                  <a:pt x="10799" y="261"/>
                </a:lnTo>
                <a:close/>
                <a:moveTo>
                  <a:pt x="32284" y="206"/>
                </a:moveTo>
                <a:lnTo>
                  <a:pt x="32173" y="224"/>
                </a:lnTo>
                <a:lnTo>
                  <a:pt x="32080" y="261"/>
                </a:lnTo>
                <a:lnTo>
                  <a:pt x="32061" y="280"/>
                </a:lnTo>
                <a:lnTo>
                  <a:pt x="32042" y="317"/>
                </a:lnTo>
                <a:lnTo>
                  <a:pt x="32042" y="373"/>
                </a:lnTo>
                <a:lnTo>
                  <a:pt x="32080" y="429"/>
                </a:lnTo>
                <a:lnTo>
                  <a:pt x="32154" y="466"/>
                </a:lnTo>
                <a:lnTo>
                  <a:pt x="32247" y="504"/>
                </a:lnTo>
                <a:lnTo>
                  <a:pt x="32471" y="559"/>
                </a:lnTo>
                <a:lnTo>
                  <a:pt x="32750" y="597"/>
                </a:lnTo>
                <a:lnTo>
                  <a:pt x="33290" y="597"/>
                </a:lnTo>
                <a:lnTo>
                  <a:pt x="33495" y="578"/>
                </a:lnTo>
                <a:lnTo>
                  <a:pt x="33606" y="559"/>
                </a:lnTo>
                <a:lnTo>
                  <a:pt x="33643" y="522"/>
                </a:lnTo>
                <a:lnTo>
                  <a:pt x="33662" y="485"/>
                </a:lnTo>
                <a:lnTo>
                  <a:pt x="33662" y="448"/>
                </a:lnTo>
                <a:lnTo>
                  <a:pt x="33643" y="429"/>
                </a:lnTo>
                <a:lnTo>
                  <a:pt x="33550" y="373"/>
                </a:lnTo>
                <a:lnTo>
                  <a:pt x="33401" y="336"/>
                </a:lnTo>
                <a:lnTo>
                  <a:pt x="33085" y="280"/>
                </a:lnTo>
                <a:lnTo>
                  <a:pt x="32880" y="261"/>
                </a:lnTo>
                <a:lnTo>
                  <a:pt x="32713" y="243"/>
                </a:lnTo>
                <a:lnTo>
                  <a:pt x="32433" y="206"/>
                </a:lnTo>
                <a:close/>
                <a:moveTo>
                  <a:pt x="53602" y="187"/>
                </a:moveTo>
                <a:lnTo>
                  <a:pt x="53360" y="206"/>
                </a:lnTo>
                <a:lnTo>
                  <a:pt x="53118" y="206"/>
                </a:lnTo>
                <a:lnTo>
                  <a:pt x="52857" y="224"/>
                </a:lnTo>
                <a:lnTo>
                  <a:pt x="52597" y="261"/>
                </a:lnTo>
                <a:lnTo>
                  <a:pt x="52485" y="280"/>
                </a:lnTo>
                <a:lnTo>
                  <a:pt x="52392" y="336"/>
                </a:lnTo>
                <a:lnTo>
                  <a:pt x="52280" y="410"/>
                </a:lnTo>
                <a:lnTo>
                  <a:pt x="52262" y="448"/>
                </a:lnTo>
                <a:lnTo>
                  <a:pt x="52262" y="466"/>
                </a:lnTo>
                <a:lnTo>
                  <a:pt x="52262" y="485"/>
                </a:lnTo>
                <a:lnTo>
                  <a:pt x="52280" y="522"/>
                </a:lnTo>
                <a:lnTo>
                  <a:pt x="52355" y="541"/>
                </a:lnTo>
                <a:lnTo>
                  <a:pt x="52466" y="559"/>
                </a:lnTo>
                <a:lnTo>
                  <a:pt x="52578" y="578"/>
                </a:lnTo>
                <a:lnTo>
                  <a:pt x="52783" y="578"/>
                </a:lnTo>
                <a:lnTo>
                  <a:pt x="53043" y="597"/>
                </a:lnTo>
                <a:lnTo>
                  <a:pt x="53323" y="615"/>
                </a:lnTo>
                <a:lnTo>
                  <a:pt x="53583" y="597"/>
                </a:lnTo>
                <a:lnTo>
                  <a:pt x="53714" y="559"/>
                </a:lnTo>
                <a:lnTo>
                  <a:pt x="53825" y="522"/>
                </a:lnTo>
                <a:lnTo>
                  <a:pt x="53881" y="504"/>
                </a:lnTo>
                <a:lnTo>
                  <a:pt x="53919" y="466"/>
                </a:lnTo>
                <a:lnTo>
                  <a:pt x="53937" y="429"/>
                </a:lnTo>
                <a:lnTo>
                  <a:pt x="53937" y="392"/>
                </a:lnTo>
                <a:lnTo>
                  <a:pt x="53900" y="317"/>
                </a:lnTo>
                <a:lnTo>
                  <a:pt x="53825" y="243"/>
                </a:lnTo>
                <a:lnTo>
                  <a:pt x="53788" y="224"/>
                </a:lnTo>
                <a:lnTo>
                  <a:pt x="53732" y="206"/>
                </a:lnTo>
                <a:lnTo>
                  <a:pt x="53602" y="187"/>
                </a:lnTo>
                <a:close/>
                <a:moveTo>
                  <a:pt x="83000" y="243"/>
                </a:moveTo>
                <a:lnTo>
                  <a:pt x="82814" y="261"/>
                </a:lnTo>
                <a:lnTo>
                  <a:pt x="82646" y="280"/>
                </a:lnTo>
                <a:lnTo>
                  <a:pt x="82516" y="336"/>
                </a:lnTo>
                <a:lnTo>
                  <a:pt x="82479" y="355"/>
                </a:lnTo>
                <a:lnTo>
                  <a:pt x="82479" y="392"/>
                </a:lnTo>
                <a:lnTo>
                  <a:pt x="82479" y="429"/>
                </a:lnTo>
                <a:lnTo>
                  <a:pt x="82535" y="448"/>
                </a:lnTo>
                <a:lnTo>
                  <a:pt x="82702" y="504"/>
                </a:lnTo>
                <a:lnTo>
                  <a:pt x="82963" y="541"/>
                </a:lnTo>
                <a:lnTo>
                  <a:pt x="83279" y="578"/>
                </a:lnTo>
                <a:lnTo>
                  <a:pt x="83875" y="615"/>
                </a:lnTo>
                <a:lnTo>
                  <a:pt x="84098" y="615"/>
                </a:lnTo>
                <a:lnTo>
                  <a:pt x="84229" y="597"/>
                </a:lnTo>
                <a:lnTo>
                  <a:pt x="84285" y="578"/>
                </a:lnTo>
                <a:lnTo>
                  <a:pt x="84322" y="541"/>
                </a:lnTo>
                <a:lnTo>
                  <a:pt x="84322" y="504"/>
                </a:lnTo>
                <a:lnTo>
                  <a:pt x="84322" y="466"/>
                </a:lnTo>
                <a:lnTo>
                  <a:pt x="84285" y="373"/>
                </a:lnTo>
                <a:lnTo>
                  <a:pt x="84229" y="317"/>
                </a:lnTo>
                <a:lnTo>
                  <a:pt x="84173" y="280"/>
                </a:lnTo>
                <a:lnTo>
                  <a:pt x="84098" y="261"/>
                </a:lnTo>
                <a:lnTo>
                  <a:pt x="83931" y="243"/>
                </a:lnTo>
                <a:close/>
                <a:moveTo>
                  <a:pt x="62650" y="206"/>
                </a:moveTo>
                <a:lnTo>
                  <a:pt x="62501" y="224"/>
                </a:lnTo>
                <a:lnTo>
                  <a:pt x="62371" y="243"/>
                </a:lnTo>
                <a:lnTo>
                  <a:pt x="62334" y="261"/>
                </a:lnTo>
                <a:lnTo>
                  <a:pt x="62297" y="299"/>
                </a:lnTo>
                <a:lnTo>
                  <a:pt x="62297" y="336"/>
                </a:lnTo>
                <a:lnTo>
                  <a:pt x="62334" y="392"/>
                </a:lnTo>
                <a:lnTo>
                  <a:pt x="62390" y="429"/>
                </a:lnTo>
                <a:lnTo>
                  <a:pt x="62483" y="466"/>
                </a:lnTo>
                <a:lnTo>
                  <a:pt x="62725" y="541"/>
                </a:lnTo>
                <a:lnTo>
                  <a:pt x="63041" y="597"/>
                </a:lnTo>
                <a:lnTo>
                  <a:pt x="63358" y="634"/>
                </a:lnTo>
                <a:lnTo>
                  <a:pt x="63656" y="634"/>
                </a:lnTo>
                <a:lnTo>
                  <a:pt x="63898" y="615"/>
                </a:lnTo>
                <a:lnTo>
                  <a:pt x="63991" y="597"/>
                </a:lnTo>
                <a:lnTo>
                  <a:pt x="64047" y="559"/>
                </a:lnTo>
                <a:lnTo>
                  <a:pt x="64084" y="522"/>
                </a:lnTo>
                <a:lnTo>
                  <a:pt x="64103" y="504"/>
                </a:lnTo>
                <a:lnTo>
                  <a:pt x="64103" y="466"/>
                </a:lnTo>
                <a:lnTo>
                  <a:pt x="64084" y="429"/>
                </a:lnTo>
                <a:lnTo>
                  <a:pt x="63991" y="392"/>
                </a:lnTo>
                <a:lnTo>
                  <a:pt x="63879" y="355"/>
                </a:lnTo>
                <a:lnTo>
                  <a:pt x="63600" y="299"/>
                </a:lnTo>
                <a:lnTo>
                  <a:pt x="63432" y="280"/>
                </a:lnTo>
                <a:lnTo>
                  <a:pt x="63209" y="261"/>
                </a:lnTo>
                <a:lnTo>
                  <a:pt x="62837" y="224"/>
                </a:lnTo>
                <a:lnTo>
                  <a:pt x="62650" y="206"/>
                </a:lnTo>
                <a:close/>
                <a:moveTo>
                  <a:pt x="559" y="224"/>
                </a:moveTo>
                <a:lnTo>
                  <a:pt x="410" y="261"/>
                </a:lnTo>
                <a:lnTo>
                  <a:pt x="299" y="280"/>
                </a:lnTo>
                <a:lnTo>
                  <a:pt x="94" y="280"/>
                </a:lnTo>
                <a:lnTo>
                  <a:pt x="56" y="299"/>
                </a:lnTo>
                <a:lnTo>
                  <a:pt x="38" y="336"/>
                </a:lnTo>
                <a:lnTo>
                  <a:pt x="19" y="392"/>
                </a:lnTo>
                <a:lnTo>
                  <a:pt x="1" y="448"/>
                </a:lnTo>
                <a:lnTo>
                  <a:pt x="1" y="504"/>
                </a:lnTo>
                <a:lnTo>
                  <a:pt x="38" y="559"/>
                </a:lnTo>
                <a:lnTo>
                  <a:pt x="112" y="597"/>
                </a:lnTo>
                <a:lnTo>
                  <a:pt x="205" y="634"/>
                </a:lnTo>
                <a:lnTo>
                  <a:pt x="336" y="652"/>
                </a:lnTo>
                <a:lnTo>
                  <a:pt x="596" y="652"/>
                </a:lnTo>
                <a:lnTo>
                  <a:pt x="652" y="615"/>
                </a:lnTo>
                <a:lnTo>
                  <a:pt x="690" y="597"/>
                </a:lnTo>
                <a:lnTo>
                  <a:pt x="727" y="541"/>
                </a:lnTo>
                <a:lnTo>
                  <a:pt x="764" y="485"/>
                </a:lnTo>
                <a:lnTo>
                  <a:pt x="783" y="429"/>
                </a:lnTo>
                <a:lnTo>
                  <a:pt x="764" y="336"/>
                </a:lnTo>
                <a:lnTo>
                  <a:pt x="745" y="280"/>
                </a:lnTo>
                <a:lnTo>
                  <a:pt x="708" y="243"/>
                </a:lnTo>
                <a:lnTo>
                  <a:pt x="634" y="224"/>
                </a:lnTo>
                <a:close/>
                <a:moveTo>
                  <a:pt x="67863" y="299"/>
                </a:moveTo>
                <a:lnTo>
                  <a:pt x="67696" y="317"/>
                </a:lnTo>
                <a:lnTo>
                  <a:pt x="67547" y="336"/>
                </a:lnTo>
                <a:lnTo>
                  <a:pt x="67454" y="373"/>
                </a:lnTo>
                <a:lnTo>
                  <a:pt x="67417" y="410"/>
                </a:lnTo>
                <a:lnTo>
                  <a:pt x="67398" y="429"/>
                </a:lnTo>
                <a:lnTo>
                  <a:pt x="67417" y="466"/>
                </a:lnTo>
                <a:lnTo>
                  <a:pt x="67454" y="504"/>
                </a:lnTo>
                <a:lnTo>
                  <a:pt x="67603" y="559"/>
                </a:lnTo>
                <a:lnTo>
                  <a:pt x="67845" y="597"/>
                </a:lnTo>
                <a:lnTo>
                  <a:pt x="68124" y="634"/>
                </a:lnTo>
                <a:lnTo>
                  <a:pt x="68403" y="652"/>
                </a:lnTo>
                <a:lnTo>
                  <a:pt x="68869" y="652"/>
                </a:lnTo>
                <a:lnTo>
                  <a:pt x="68981" y="634"/>
                </a:lnTo>
                <a:lnTo>
                  <a:pt x="69036" y="597"/>
                </a:lnTo>
                <a:lnTo>
                  <a:pt x="69074" y="578"/>
                </a:lnTo>
                <a:lnTo>
                  <a:pt x="69092" y="541"/>
                </a:lnTo>
                <a:lnTo>
                  <a:pt x="69074" y="522"/>
                </a:lnTo>
                <a:lnTo>
                  <a:pt x="68999" y="466"/>
                </a:lnTo>
                <a:lnTo>
                  <a:pt x="68887" y="410"/>
                </a:lnTo>
                <a:lnTo>
                  <a:pt x="68590" y="336"/>
                </a:lnTo>
                <a:lnTo>
                  <a:pt x="68403" y="317"/>
                </a:lnTo>
                <a:lnTo>
                  <a:pt x="68180" y="317"/>
                </a:lnTo>
                <a:lnTo>
                  <a:pt x="67863" y="299"/>
                </a:lnTo>
                <a:close/>
                <a:moveTo>
                  <a:pt x="56376" y="280"/>
                </a:moveTo>
                <a:lnTo>
                  <a:pt x="55129" y="299"/>
                </a:lnTo>
                <a:lnTo>
                  <a:pt x="54998" y="317"/>
                </a:lnTo>
                <a:lnTo>
                  <a:pt x="54887" y="336"/>
                </a:lnTo>
                <a:lnTo>
                  <a:pt x="54775" y="373"/>
                </a:lnTo>
                <a:lnTo>
                  <a:pt x="54719" y="410"/>
                </a:lnTo>
                <a:lnTo>
                  <a:pt x="54700" y="429"/>
                </a:lnTo>
                <a:lnTo>
                  <a:pt x="54682" y="466"/>
                </a:lnTo>
                <a:lnTo>
                  <a:pt x="54700" y="485"/>
                </a:lnTo>
                <a:lnTo>
                  <a:pt x="54719" y="504"/>
                </a:lnTo>
                <a:lnTo>
                  <a:pt x="54812" y="559"/>
                </a:lnTo>
                <a:lnTo>
                  <a:pt x="54961" y="615"/>
                </a:lnTo>
                <a:lnTo>
                  <a:pt x="55259" y="671"/>
                </a:lnTo>
                <a:lnTo>
                  <a:pt x="55892" y="671"/>
                </a:lnTo>
                <a:lnTo>
                  <a:pt x="56190" y="634"/>
                </a:lnTo>
                <a:lnTo>
                  <a:pt x="56358" y="615"/>
                </a:lnTo>
                <a:lnTo>
                  <a:pt x="56451" y="578"/>
                </a:lnTo>
                <a:lnTo>
                  <a:pt x="56488" y="559"/>
                </a:lnTo>
                <a:lnTo>
                  <a:pt x="56506" y="522"/>
                </a:lnTo>
                <a:lnTo>
                  <a:pt x="56525" y="429"/>
                </a:lnTo>
                <a:lnTo>
                  <a:pt x="56506" y="355"/>
                </a:lnTo>
                <a:lnTo>
                  <a:pt x="56451" y="299"/>
                </a:lnTo>
                <a:lnTo>
                  <a:pt x="56413" y="280"/>
                </a:lnTo>
                <a:close/>
                <a:moveTo>
                  <a:pt x="60323" y="206"/>
                </a:moveTo>
                <a:lnTo>
                  <a:pt x="60211" y="224"/>
                </a:lnTo>
                <a:lnTo>
                  <a:pt x="60118" y="243"/>
                </a:lnTo>
                <a:lnTo>
                  <a:pt x="60025" y="299"/>
                </a:lnTo>
                <a:lnTo>
                  <a:pt x="59951" y="373"/>
                </a:lnTo>
                <a:lnTo>
                  <a:pt x="59914" y="429"/>
                </a:lnTo>
                <a:lnTo>
                  <a:pt x="59932" y="466"/>
                </a:lnTo>
                <a:lnTo>
                  <a:pt x="59969" y="504"/>
                </a:lnTo>
                <a:lnTo>
                  <a:pt x="60044" y="522"/>
                </a:lnTo>
                <a:lnTo>
                  <a:pt x="60137" y="541"/>
                </a:lnTo>
                <a:lnTo>
                  <a:pt x="60323" y="559"/>
                </a:lnTo>
                <a:lnTo>
                  <a:pt x="60565" y="578"/>
                </a:lnTo>
                <a:lnTo>
                  <a:pt x="60863" y="634"/>
                </a:lnTo>
                <a:lnTo>
                  <a:pt x="61031" y="652"/>
                </a:lnTo>
                <a:lnTo>
                  <a:pt x="61161" y="671"/>
                </a:lnTo>
                <a:lnTo>
                  <a:pt x="61291" y="652"/>
                </a:lnTo>
                <a:lnTo>
                  <a:pt x="61329" y="634"/>
                </a:lnTo>
                <a:lnTo>
                  <a:pt x="61366" y="615"/>
                </a:lnTo>
                <a:lnTo>
                  <a:pt x="61403" y="559"/>
                </a:lnTo>
                <a:lnTo>
                  <a:pt x="61440" y="522"/>
                </a:lnTo>
                <a:lnTo>
                  <a:pt x="61440" y="466"/>
                </a:lnTo>
                <a:lnTo>
                  <a:pt x="61440" y="429"/>
                </a:lnTo>
                <a:lnTo>
                  <a:pt x="61422" y="392"/>
                </a:lnTo>
                <a:lnTo>
                  <a:pt x="61384" y="373"/>
                </a:lnTo>
                <a:lnTo>
                  <a:pt x="61291" y="317"/>
                </a:lnTo>
                <a:lnTo>
                  <a:pt x="61180" y="280"/>
                </a:lnTo>
                <a:lnTo>
                  <a:pt x="61049" y="261"/>
                </a:lnTo>
                <a:lnTo>
                  <a:pt x="60863" y="243"/>
                </a:lnTo>
                <a:lnTo>
                  <a:pt x="60677" y="206"/>
                </a:lnTo>
                <a:close/>
                <a:moveTo>
                  <a:pt x="71010" y="243"/>
                </a:moveTo>
                <a:lnTo>
                  <a:pt x="70768" y="261"/>
                </a:lnTo>
                <a:lnTo>
                  <a:pt x="70544" y="280"/>
                </a:lnTo>
                <a:lnTo>
                  <a:pt x="70321" y="299"/>
                </a:lnTo>
                <a:lnTo>
                  <a:pt x="70191" y="336"/>
                </a:lnTo>
                <a:lnTo>
                  <a:pt x="70079" y="373"/>
                </a:lnTo>
                <a:lnTo>
                  <a:pt x="70005" y="410"/>
                </a:lnTo>
                <a:lnTo>
                  <a:pt x="69986" y="429"/>
                </a:lnTo>
                <a:lnTo>
                  <a:pt x="69986" y="466"/>
                </a:lnTo>
                <a:lnTo>
                  <a:pt x="70005" y="485"/>
                </a:lnTo>
                <a:lnTo>
                  <a:pt x="70042" y="522"/>
                </a:lnTo>
                <a:lnTo>
                  <a:pt x="70191" y="578"/>
                </a:lnTo>
                <a:lnTo>
                  <a:pt x="70284" y="615"/>
                </a:lnTo>
                <a:lnTo>
                  <a:pt x="70414" y="634"/>
                </a:lnTo>
                <a:lnTo>
                  <a:pt x="70675" y="671"/>
                </a:lnTo>
                <a:lnTo>
                  <a:pt x="70935" y="671"/>
                </a:lnTo>
                <a:lnTo>
                  <a:pt x="71177" y="652"/>
                </a:lnTo>
                <a:lnTo>
                  <a:pt x="71326" y="615"/>
                </a:lnTo>
                <a:lnTo>
                  <a:pt x="71420" y="578"/>
                </a:lnTo>
                <a:lnTo>
                  <a:pt x="71513" y="522"/>
                </a:lnTo>
                <a:lnTo>
                  <a:pt x="71568" y="466"/>
                </a:lnTo>
                <a:lnTo>
                  <a:pt x="71587" y="448"/>
                </a:lnTo>
                <a:lnTo>
                  <a:pt x="71606" y="410"/>
                </a:lnTo>
                <a:lnTo>
                  <a:pt x="71587" y="392"/>
                </a:lnTo>
                <a:lnTo>
                  <a:pt x="71568" y="355"/>
                </a:lnTo>
                <a:lnTo>
                  <a:pt x="71475" y="299"/>
                </a:lnTo>
                <a:lnTo>
                  <a:pt x="71364" y="280"/>
                </a:lnTo>
                <a:lnTo>
                  <a:pt x="71252" y="261"/>
                </a:lnTo>
                <a:lnTo>
                  <a:pt x="71010" y="243"/>
                </a:lnTo>
                <a:close/>
                <a:moveTo>
                  <a:pt x="75478" y="243"/>
                </a:moveTo>
                <a:lnTo>
                  <a:pt x="75348" y="261"/>
                </a:lnTo>
                <a:lnTo>
                  <a:pt x="75218" y="299"/>
                </a:lnTo>
                <a:lnTo>
                  <a:pt x="75125" y="336"/>
                </a:lnTo>
                <a:lnTo>
                  <a:pt x="75031" y="410"/>
                </a:lnTo>
                <a:lnTo>
                  <a:pt x="74994" y="466"/>
                </a:lnTo>
                <a:lnTo>
                  <a:pt x="74994" y="485"/>
                </a:lnTo>
                <a:lnTo>
                  <a:pt x="75013" y="504"/>
                </a:lnTo>
                <a:lnTo>
                  <a:pt x="75069" y="541"/>
                </a:lnTo>
                <a:lnTo>
                  <a:pt x="75143" y="578"/>
                </a:lnTo>
                <a:lnTo>
                  <a:pt x="75236" y="597"/>
                </a:lnTo>
                <a:lnTo>
                  <a:pt x="75422" y="615"/>
                </a:lnTo>
                <a:lnTo>
                  <a:pt x="75702" y="652"/>
                </a:lnTo>
                <a:lnTo>
                  <a:pt x="76000" y="671"/>
                </a:lnTo>
                <a:lnTo>
                  <a:pt x="76279" y="652"/>
                </a:lnTo>
                <a:lnTo>
                  <a:pt x="76428" y="652"/>
                </a:lnTo>
                <a:lnTo>
                  <a:pt x="76558" y="615"/>
                </a:lnTo>
                <a:lnTo>
                  <a:pt x="76614" y="597"/>
                </a:lnTo>
                <a:lnTo>
                  <a:pt x="76651" y="578"/>
                </a:lnTo>
                <a:lnTo>
                  <a:pt x="76651" y="541"/>
                </a:lnTo>
                <a:lnTo>
                  <a:pt x="76670" y="504"/>
                </a:lnTo>
                <a:lnTo>
                  <a:pt x="76633" y="429"/>
                </a:lnTo>
                <a:lnTo>
                  <a:pt x="76595" y="355"/>
                </a:lnTo>
                <a:lnTo>
                  <a:pt x="76558" y="317"/>
                </a:lnTo>
                <a:lnTo>
                  <a:pt x="76502" y="299"/>
                </a:lnTo>
                <a:lnTo>
                  <a:pt x="76391" y="261"/>
                </a:lnTo>
                <a:lnTo>
                  <a:pt x="76149" y="261"/>
                </a:lnTo>
                <a:lnTo>
                  <a:pt x="75906" y="243"/>
                </a:lnTo>
                <a:close/>
                <a:moveTo>
                  <a:pt x="78755" y="224"/>
                </a:moveTo>
                <a:lnTo>
                  <a:pt x="78476" y="243"/>
                </a:lnTo>
                <a:lnTo>
                  <a:pt x="78271" y="280"/>
                </a:lnTo>
                <a:lnTo>
                  <a:pt x="78122" y="299"/>
                </a:lnTo>
                <a:lnTo>
                  <a:pt x="77861" y="336"/>
                </a:lnTo>
                <a:lnTo>
                  <a:pt x="77731" y="373"/>
                </a:lnTo>
                <a:lnTo>
                  <a:pt x="77619" y="410"/>
                </a:lnTo>
                <a:lnTo>
                  <a:pt x="77563" y="466"/>
                </a:lnTo>
                <a:lnTo>
                  <a:pt x="77545" y="504"/>
                </a:lnTo>
                <a:lnTo>
                  <a:pt x="77526" y="522"/>
                </a:lnTo>
                <a:lnTo>
                  <a:pt x="77545" y="559"/>
                </a:lnTo>
                <a:lnTo>
                  <a:pt x="77563" y="597"/>
                </a:lnTo>
                <a:lnTo>
                  <a:pt x="77657" y="634"/>
                </a:lnTo>
                <a:lnTo>
                  <a:pt x="77750" y="652"/>
                </a:lnTo>
                <a:lnTo>
                  <a:pt x="77880" y="671"/>
                </a:lnTo>
                <a:lnTo>
                  <a:pt x="78122" y="652"/>
                </a:lnTo>
                <a:lnTo>
                  <a:pt x="78476" y="652"/>
                </a:lnTo>
                <a:lnTo>
                  <a:pt x="78792" y="634"/>
                </a:lnTo>
                <a:lnTo>
                  <a:pt x="78941" y="597"/>
                </a:lnTo>
                <a:lnTo>
                  <a:pt x="79053" y="559"/>
                </a:lnTo>
                <a:lnTo>
                  <a:pt x="79109" y="522"/>
                </a:lnTo>
                <a:lnTo>
                  <a:pt x="79127" y="485"/>
                </a:lnTo>
                <a:lnTo>
                  <a:pt x="79146" y="448"/>
                </a:lnTo>
                <a:lnTo>
                  <a:pt x="79146" y="392"/>
                </a:lnTo>
                <a:lnTo>
                  <a:pt x="79127" y="336"/>
                </a:lnTo>
                <a:lnTo>
                  <a:pt x="79109" y="299"/>
                </a:lnTo>
                <a:lnTo>
                  <a:pt x="79072" y="261"/>
                </a:lnTo>
                <a:lnTo>
                  <a:pt x="79016" y="243"/>
                </a:lnTo>
                <a:lnTo>
                  <a:pt x="78904" y="224"/>
                </a:lnTo>
                <a:close/>
                <a:moveTo>
                  <a:pt x="72853" y="261"/>
                </a:moveTo>
                <a:lnTo>
                  <a:pt x="72667" y="299"/>
                </a:lnTo>
                <a:lnTo>
                  <a:pt x="72537" y="317"/>
                </a:lnTo>
                <a:lnTo>
                  <a:pt x="72481" y="355"/>
                </a:lnTo>
                <a:lnTo>
                  <a:pt x="72462" y="392"/>
                </a:lnTo>
                <a:lnTo>
                  <a:pt x="72481" y="410"/>
                </a:lnTo>
                <a:lnTo>
                  <a:pt x="72518" y="448"/>
                </a:lnTo>
                <a:lnTo>
                  <a:pt x="72592" y="504"/>
                </a:lnTo>
                <a:lnTo>
                  <a:pt x="72723" y="541"/>
                </a:lnTo>
                <a:lnTo>
                  <a:pt x="72890" y="578"/>
                </a:lnTo>
                <a:lnTo>
                  <a:pt x="73132" y="634"/>
                </a:lnTo>
                <a:lnTo>
                  <a:pt x="73393" y="671"/>
                </a:lnTo>
                <a:lnTo>
                  <a:pt x="73654" y="690"/>
                </a:lnTo>
                <a:lnTo>
                  <a:pt x="73914" y="671"/>
                </a:lnTo>
                <a:lnTo>
                  <a:pt x="73989" y="652"/>
                </a:lnTo>
                <a:lnTo>
                  <a:pt x="74045" y="615"/>
                </a:lnTo>
                <a:lnTo>
                  <a:pt x="74101" y="559"/>
                </a:lnTo>
                <a:lnTo>
                  <a:pt x="74138" y="504"/>
                </a:lnTo>
                <a:lnTo>
                  <a:pt x="74156" y="448"/>
                </a:lnTo>
                <a:lnTo>
                  <a:pt x="74138" y="392"/>
                </a:lnTo>
                <a:lnTo>
                  <a:pt x="74082" y="355"/>
                </a:lnTo>
                <a:lnTo>
                  <a:pt x="73989" y="336"/>
                </a:lnTo>
                <a:lnTo>
                  <a:pt x="73430" y="280"/>
                </a:lnTo>
                <a:lnTo>
                  <a:pt x="73132" y="261"/>
                </a:lnTo>
                <a:close/>
                <a:moveTo>
                  <a:pt x="80393" y="261"/>
                </a:moveTo>
                <a:lnTo>
                  <a:pt x="80282" y="280"/>
                </a:lnTo>
                <a:lnTo>
                  <a:pt x="80170" y="299"/>
                </a:lnTo>
                <a:lnTo>
                  <a:pt x="80040" y="336"/>
                </a:lnTo>
                <a:lnTo>
                  <a:pt x="79947" y="373"/>
                </a:lnTo>
                <a:lnTo>
                  <a:pt x="79891" y="429"/>
                </a:lnTo>
                <a:lnTo>
                  <a:pt x="79872" y="448"/>
                </a:lnTo>
                <a:lnTo>
                  <a:pt x="79891" y="485"/>
                </a:lnTo>
                <a:lnTo>
                  <a:pt x="79909" y="504"/>
                </a:lnTo>
                <a:lnTo>
                  <a:pt x="79947" y="541"/>
                </a:lnTo>
                <a:lnTo>
                  <a:pt x="80114" y="615"/>
                </a:lnTo>
                <a:lnTo>
                  <a:pt x="80226" y="634"/>
                </a:lnTo>
                <a:lnTo>
                  <a:pt x="80375" y="652"/>
                </a:lnTo>
                <a:lnTo>
                  <a:pt x="80673" y="671"/>
                </a:lnTo>
                <a:lnTo>
                  <a:pt x="81231" y="671"/>
                </a:lnTo>
                <a:lnTo>
                  <a:pt x="81548" y="690"/>
                </a:lnTo>
                <a:lnTo>
                  <a:pt x="81734" y="671"/>
                </a:lnTo>
                <a:lnTo>
                  <a:pt x="81808" y="652"/>
                </a:lnTo>
                <a:lnTo>
                  <a:pt x="81846" y="615"/>
                </a:lnTo>
                <a:lnTo>
                  <a:pt x="81883" y="541"/>
                </a:lnTo>
                <a:lnTo>
                  <a:pt x="81883" y="448"/>
                </a:lnTo>
                <a:lnTo>
                  <a:pt x="81846" y="373"/>
                </a:lnTo>
                <a:lnTo>
                  <a:pt x="81827" y="355"/>
                </a:lnTo>
                <a:lnTo>
                  <a:pt x="81771" y="336"/>
                </a:lnTo>
                <a:lnTo>
                  <a:pt x="81436" y="280"/>
                </a:lnTo>
                <a:lnTo>
                  <a:pt x="81082" y="261"/>
                </a:lnTo>
                <a:close/>
                <a:moveTo>
                  <a:pt x="88846" y="261"/>
                </a:moveTo>
                <a:lnTo>
                  <a:pt x="88604" y="280"/>
                </a:lnTo>
                <a:lnTo>
                  <a:pt x="88436" y="317"/>
                </a:lnTo>
                <a:lnTo>
                  <a:pt x="88269" y="336"/>
                </a:lnTo>
                <a:lnTo>
                  <a:pt x="88064" y="373"/>
                </a:lnTo>
                <a:lnTo>
                  <a:pt x="87952" y="392"/>
                </a:lnTo>
                <a:lnTo>
                  <a:pt x="87859" y="429"/>
                </a:lnTo>
                <a:lnTo>
                  <a:pt x="87785" y="485"/>
                </a:lnTo>
                <a:lnTo>
                  <a:pt x="87748" y="541"/>
                </a:lnTo>
                <a:lnTo>
                  <a:pt x="87748" y="578"/>
                </a:lnTo>
                <a:lnTo>
                  <a:pt x="87766" y="615"/>
                </a:lnTo>
                <a:lnTo>
                  <a:pt x="87785" y="634"/>
                </a:lnTo>
                <a:lnTo>
                  <a:pt x="87822" y="671"/>
                </a:lnTo>
                <a:lnTo>
                  <a:pt x="87934" y="690"/>
                </a:lnTo>
                <a:lnTo>
                  <a:pt x="88045" y="708"/>
                </a:lnTo>
                <a:lnTo>
                  <a:pt x="88306" y="708"/>
                </a:lnTo>
                <a:lnTo>
                  <a:pt x="88455" y="690"/>
                </a:lnTo>
                <a:lnTo>
                  <a:pt x="88641" y="690"/>
                </a:lnTo>
                <a:lnTo>
                  <a:pt x="88883" y="671"/>
                </a:lnTo>
                <a:lnTo>
                  <a:pt x="88995" y="634"/>
                </a:lnTo>
                <a:lnTo>
                  <a:pt x="89088" y="597"/>
                </a:lnTo>
                <a:lnTo>
                  <a:pt x="89125" y="559"/>
                </a:lnTo>
                <a:lnTo>
                  <a:pt x="89144" y="522"/>
                </a:lnTo>
                <a:lnTo>
                  <a:pt x="89163" y="485"/>
                </a:lnTo>
                <a:lnTo>
                  <a:pt x="89163" y="429"/>
                </a:lnTo>
                <a:lnTo>
                  <a:pt x="89163" y="392"/>
                </a:lnTo>
                <a:lnTo>
                  <a:pt x="89125" y="336"/>
                </a:lnTo>
                <a:lnTo>
                  <a:pt x="89107" y="317"/>
                </a:lnTo>
                <a:lnTo>
                  <a:pt x="89051" y="299"/>
                </a:lnTo>
                <a:lnTo>
                  <a:pt x="88958" y="261"/>
                </a:lnTo>
                <a:close/>
                <a:moveTo>
                  <a:pt x="86184" y="299"/>
                </a:moveTo>
                <a:lnTo>
                  <a:pt x="85849" y="336"/>
                </a:lnTo>
                <a:lnTo>
                  <a:pt x="85551" y="373"/>
                </a:lnTo>
                <a:lnTo>
                  <a:pt x="85346" y="373"/>
                </a:lnTo>
                <a:lnTo>
                  <a:pt x="85234" y="392"/>
                </a:lnTo>
                <a:lnTo>
                  <a:pt x="85122" y="429"/>
                </a:lnTo>
                <a:lnTo>
                  <a:pt x="85029" y="466"/>
                </a:lnTo>
                <a:lnTo>
                  <a:pt x="85011" y="485"/>
                </a:lnTo>
                <a:lnTo>
                  <a:pt x="84992" y="504"/>
                </a:lnTo>
                <a:lnTo>
                  <a:pt x="84992" y="541"/>
                </a:lnTo>
                <a:lnTo>
                  <a:pt x="84992" y="578"/>
                </a:lnTo>
                <a:lnTo>
                  <a:pt x="85029" y="634"/>
                </a:lnTo>
                <a:lnTo>
                  <a:pt x="85085" y="671"/>
                </a:lnTo>
                <a:lnTo>
                  <a:pt x="85178" y="727"/>
                </a:lnTo>
                <a:lnTo>
                  <a:pt x="85290" y="746"/>
                </a:lnTo>
                <a:lnTo>
                  <a:pt x="85420" y="764"/>
                </a:lnTo>
                <a:lnTo>
                  <a:pt x="85551" y="764"/>
                </a:lnTo>
                <a:lnTo>
                  <a:pt x="86053" y="727"/>
                </a:lnTo>
                <a:lnTo>
                  <a:pt x="86370" y="727"/>
                </a:lnTo>
                <a:lnTo>
                  <a:pt x="86537" y="708"/>
                </a:lnTo>
                <a:lnTo>
                  <a:pt x="86686" y="652"/>
                </a:lnTo>
                <a:lnTo>
                  <a:pt x="86779" y="597"/>
                </a:lnTo>
                <a:lnTo>
                  <a:pt x="86873" y="504"/>
                </a:lnTo>
                <a:lnTo>
                  <a:pt x="86910" y="466"/>
                </a:lnTo>
                <a:lnTo>
                  <a:pt x="86910" y="410"/>
                </a:lnTo>
                <a:lnTo>
                  <a:pt x="86873" y="373"/>
                </a:lnTo>
                <a:lnTo>
                  <a:pt x="86798" y="336"/>
                </a:lnTo>
                <a:lnTo>
                  <a:pt x="86649" y="299"/>
                </a:lnTo>
                <a:close/>
                <a:moveTo>
                  <a:pt x="90689" y="280"/>
                </a:moveTo>
                <a:lnTo>
                  <a:pt x="90503" y="299"/>
                </a:lnTo>
                <a:lnTo>
                  <a:pt x="90354" y="317"/>
                </a:lnTo>
                <a:lnTo>
                  <a:pt x="90261" y="373"/>
                </a:lnTo>
                <a:lnTo>
                  <a:pt x="90205" y="410"/>
                </a:lnTo>
                <a:lnTo>
                  <a:pt x="90168" y="466"/>
                </a:lnTo>
                <a:lnTo>
                  <a:pt x="90168" y="522"/>
                </a:lnTo>
                <a:lnTo>
                  <a:pt x="90187" y="559"/>
                </a:lnTo>
                <a:lnTo>
                  <a:pt x="90242" y="615"/>
                </a:lnTo>
                <a:lnTo>
                  <a:pt x="90298" y="652"/>
                </a:lnTo>
                <a:lnTo>
                  <a:pt x="90373" y="671"/>
                </a:lnTo>
                <a:lnTo>
                  <a:pt x="90522" y="708"/>
                </a:lnTo>
                <a:lnTo>
                  <a:pt x="90671" y="727"/>
                </a:lnTo>
                <a:lnTo>
                  <a:pt x="90820" y="783"/>
                </a:lnTo>
                <a:lnTo>
                  <a:pt x="90894" y="801"/>
                </a:lnTo>
                <a:lnTo>
                  <a:pt x="90931" y="820"/>
                </a:lnTo>
                <a:lnTo>
                  <a:pt x="90968" y="801"/>
                </a:lnTo>
                <a:lnTo>
                  <a:pt x="91006" y="764"/>
                </a:lnTo>
                <a:lnTo>
                  <a:pt x="91043" y="727"/>
                </a:lnTo>
                <a:lnTo>
                  <a:pt x="91062" y="671"/>
                </a:lnTo>
                <a:lnTo>
                  <a:pt x="91080" y="615"/>
                </a:lnTo>
                <a:lnTo>
                  <a:pt x="91080" y="559"/>
                </a:lnTo>
                <a:lnTo>
                  <a:pt x="91062" y="504"/>
                </a:lnTo>
                <a:lnTo>
                  <a:pt x="91043" y="448"/>
                </a:lnTo>
                <a:lnTo>
                  <a:pt x="91006" y="392"/>
                </a:lnTo>
                <a:lnTo>
                  <a:pt x="90950" y="336"/>
                </a:lnTo>
                <a:lnTo>
                  <a:pt x="90857" y="317"/>
                </a:lnTo>
                <a:lnTo>
                  <a:pt x="90782" y="299"/>
                </a:lnTo>
                <a:lnTo>
                  <a:pt x="90689" y="280"/>
                </a:lnTo>
                <a:close/>
                <a:moveTo>
                  <a:pt x="90838" y="1416"/>
                </a:moveTo>
                <a:lnTo>
                  <a:pt x="90782" y="1472"/>
                </a:lnTo>
                <a:lnTo>
                  <a:pt x="90726" y="1565"/>
                </a:lnTo>
                <a:lnTo>
                  <a:pt x="90708" y="1658"/>
                </a:lnTo>
                <a:lnTo>
                  <a:pt x="90708" y="1770"/>
                </a:lnTo>
                <a:lnTo>
                  <a:pt x="90726" y="2012"/>
                </a:lnTo>
                <a:lnTo>
                  <a:pt x="90782" y="2254"/>
                </a:lnTo>
                <a:lnTo>
                  <a:pt x="90820" y="2477"/>
                </a:lnTo>
                <a:lnTo>
                  <a:pt x="90838" y="2700"/>
                </a:lnTo>
                <a:lnTo>
                  <a:pt x="90857" y="2812"/>
                </a:lnTo>
                <a:lnTo>
                  <a:pt x="90894" y="2924"/>
                </a:lnTo>
                <a:lnTo>
                  <a:pt x="90931" y="2998"/>
                </a:lnTo>
                <a:lnTo>
                  <a:pt x="90968" y="3017"/>
                </a:lnTo>
                <a:lnTo>
                  <a:pt x="90987" y="3017"/>
                </a:lnTo>
                <a:lnTo>
                  <a:pt x="91024" y="2998"/>
                </a:lnTo>
                <a:lnTo>
                  <a:pt x="91062" y="2961"/>
                </a:lnTo>
                <a:lnTo>
                  <a:pt x="91136" y="2849"/>
                </a:lnTo>
                <a:lnTo>
                  <a:pt x="91192" y="2719"/>
                </a:lnTo>
                <a:lnTo>
                  <a:pt x="91229" y="2589"/>
                </a:lnTo>
                <a:lnTo>
                  <a:pt x="91229" y="2440"/>
                </a:lnTo>
                <a:lnTo>
                  <a:pt x="91229" y="2291"/>
                </a:lnTo>
                <a:lnTo>
                  <a:pt x="91211" y="1974"/>
                </a:lnTo>
                <a:lnTo>
                  <a:pt x="91155" y="1714"/>
                </a:lnTo>
                <a:lnTo>
                  <a:pt x="91080" y="1583"/>
                </a:lnTo>
                <a:lnTo>
                  <a:pt x="91024" y="1509"/>
                </a:lnTo>
                <a:lnTo>
                  <a:pt x="90968" y="1453"/>
                </a:lnTo>
                <a:lnTo>
                  <a:pt x="90913" y="1416"/>
                </a:lnTo>
                <a:close/>
                <a:moveTo>
                  <a:pt x="299" y="1565"/>
                </a:moveTo>
                <a:lnTo>
                  <a:pt x="224" y="1583"/>
                </a:lnTo>
                <a:lnTo>
                  <a:pt x="168" y="1621"/>
                </a:lnTo>
                <a:lnTo>
                  <a:pt x="150" y="1658"/>
                </a:lnTo>
                <a:lnTo>
                  <a:pt x="131" y="1714"/>
                </a:lnTo>
                <a:lnTo>
                  <a:pt x="131" y="2012"/>
                </a:lnTo>
                <a:lnTo>
                  <a:pt x="131" y="2309"/>
                </a:lnTo>
                <a:lnTo>
                  <a:pt x="187" y="2905"/>
                </a:lnTo>
                <a:lnTo>
                  <a:pt x="205" y="3129"/>
                </a:lnTo>
                <a:lnTo>
                  <a:pt x="224" y="3240"/>
                </a:lnTo>
                <a:lnTo>
                  <a:pt x="243" y="3333"/>
                </a:lnTo>
                <a:lnTo>
                  <a:pt x="280" y="3389"/>
                </a:lnTo>
                <a:lnTo>
                  <a:pt x="299" y="3389"/>
                </a:lnTo>
                <a:lnTo>
                  <a:pt x="317" y="3371"/>
                </a:lnTo>
                <a:lnTo>
                  <a:pt x="373" y="3315"/>
                </a:lnTo>
                <a:lnTo>
                  <a:pt x="447" y="3166"/>
                </a:lnTo>
                <a:lnTo>
                  <a:pt x="485" y="3036"/>
                </a:lnTo>
                <a:lnTo>
                  <a:pt x="503" y="2905"/>
                </a:lnTo>
                <a:lnTo>
                  <a:pt x="522" y="2607"/>
                </a:lnTo>
                <a:lnTo>
                  <a:pt x="522" y="2309"/>
                </a:lnTo>
                <a:lnTo>
                  <a:pt x="503" y="2030"/>
                </a:lnTo>
                <a:lnTo>
                  <a:pt x="485" y="1807"/>
                </a:lnTo>
                <a:lnTo>
                  <a:pt x="447" y="1676"/>
                </a:lnTo>
                <a:lnTo>
                  <a:pt x="429" y="1621"/>
                </a:lnTo>
                <a:lnTo>
                  <a:pt x="392" y="1602"/>
                </a:lnTo>
                <a:lnTo>
                  <a:pt x="299" y="1565"/>
                </a:lnTo>
                <a:close/>
                <a:moveTo>
                  <a:pt x="91062" y="4022"/>
                </a:moveTo>
                <a:lnTo>
                  <a:pt x="91024" y="4041"/>
                </a:lnTo>
                <a:lnTo>
                  <a:pt x="90968" y="4078"/>
                </a:lnTo>
                <a:lnTo>
                  <a:pt x="90931" y="4134"/>
                </a:lnTo>
                <a:lnTo>
                  <a:pt x="90894" y="4208"/>
                </a:lnTo>
                <a:lnTo>
                  <a:pt x="90857" y="4395"/>
                </a:lnTo>
                <a:lnTo>
                  <a:pt x="90820" y="4637"/>
                </a:lnTo>
                <a:lnTo>
                  <a:pt x="90820" y="4879"/>
                </a:lnTo>
                <a:lnTo>
                  <a:pt x="90820" y="5121"/>
                </a:lnTo>
                <a:lnTo>
                  <a:pt x="90857" y="5307"/>
                </a:lnTo>
                <a:lnTo>
                  <a:pt x="90894" y="5363"/>
                </a:lnTo>
                <a:lnTo>
                  <a:pt x="90913" y="5400"/>
                </a:lnTo>
                <a:lnTo>
                  <a:pt x="90968" y="5419"/>
                </a:lnTo>
                <a:lnTo>
                  <a:pt x="91006" y="5419"/>
                </a:lnTo>
                <a:lnTo>
                  <a:pt x="91062" y="5363"/>
                </a:lnTo>
                <a:lnTo>
                  <a:pt x="91099" y="5288"/>
                </a:lnTo>
                <a:lnTo>
                  <a:pt x="91136" y="5195"/>
                </a:lnTo>
                <a:lnTo>
                  <a:pt x="91155" y="5084"/>
                </a:lnTo>
                <a:lnTo>
                  <a:pt x="91192" y="4879"/>
                </a:lnTo>
                <a:lnTo>
                  <a:pt x="91211" y="4711"/>
                </a:lnTo>
                <a:lnTo>
                  <a:pt x="91211" y="4544"/>
                </a:lnTo>
                <a:lnTo>
                  <a:pt x="91211" y="4395"/>
                </a:lnTo>
                <a:lnTo>
                  <a:pt x="91192" y="4264"/>
                </a:lnTo>
                <a:lnTo>
                  <a:pt x="91173" y="4134"/>
                </a:lnTo>
                <a:lnTo>
                  <a:pt x="91117" y="4041"/>
                </a:lnTo>
                <a:lnTo>
                  <a:pt x="91099" y="4022"/>
                </a:lnTo>
                <a:close/>
                <a:moveTo>
                  <a:pt x="261" y="4171"/>
                </a:moveTo>
                <a:lnTo>
                  <a:pt x="224" y="4190"/>
                </a:lnTo>
                <a:lnTo>
                  <a:pt x="187" y="4208"/>
                </a:lnTo>
                <a:lnTo>
                  <a:pt x="150" y="4246"/>
                </a:lnTo>
                <a:lnTo>
                  <a:pt x="131" y="4302"/>
                </a:lnTo>
                <a:lnTo>
                  <a:pt x="112" y="4413"/>
                </a:lnTo>
                <a:lnTo>
                  <a:pt x="112" y="4562"/>
                </a:lnTo>
                <a:lnTo>
                  <a:pt x="131" y="4842"/>
                </a:lnTo>
                <a:lnTo>
                  <a:pt x="150" y="5046"/>
                </a:lnTo>
                <a:lnTo>
                  <a:pt x="150" y="5214"/>
                </a:lnTo>
                <a:lnTo>
                  <a:pt x="168" y="5493"/>
                </a:lnTo>
                <a:lnTo>
                  <a:pt x="187" y="5642"/>
                </a:lnTo>
                <a:lnTo>
                  <a:pt x="224" y="5754"/>
                </a:lnTo>
                <a:lnTo>
                  <a:pt x="280" y="5828"/>
                </a:lnTo>
                <a:lnTo>
                  <a:pt x="317" y="5866"/>
                </a:lnTo>
                <a:lnTo>
                  <a:pt x="373" y="5866"/>
                </a:lnTo>
                <a:lnTo>
                  <a:pt x="410" y="5828"/>
                </a:lnTo>
                <a:lnTo>
                  <a:pt x="447" y="5735"/>
                </a:lnTo>
                <a:lnTo>
                  <a:pt x="466" y="5605"/>
                </a:lnTo>
                <a:lnTo>
                  <a:pt x="485" y="5437"/>
                </a:lnTo>
                <a:lnTo>
                  <a:pt x="466" y="5102"/>
                </a:lnTo>
                <a:lnTo>
                  <a:pt x="466" y="4879"/>
                </a:lnTo>
                <a:lnTo>
                  <a:pt x="466" y="4711"/>
                </a:lnTo>
                <a:lnTo>
                  <a:pt x="447" y="4469"/>
                </a:lnTo>
                <a:lnTo>
                  <a:pt x="429" y="4357"/>
                </a:lnTo>
                <a:lnTo>
                  <a:pt x="392" y="4246"/>
                </a:lnTo>
                <a:lnTo>
                  <a:pt x="336" y="4190"/>
                </a:lnTo>
                <a:lnTo>
                  <a:pt x="317" y="4171"/>
                </a:lnTo>
                <a:close/>
                <a:moveTo>
                  <a:pt x="91062" y="6331"/>
                </a:moveTo>
                <a:lnTo>
                  <a:pt x="90987" y="6350"/>
                </a:lnTo>
                <a:lnTo>
                  <a:pt x="90931" y="6387"/>
                </a:lnTo>
                <a:lnTo>
                  <a:pt x="90894" y="6480"/>
                </a:lnTo>
                <a:lnTo>
                  <a:pt x="90838" y="6592"/>
                </a:lnTo>
                <a:lnTo>
                  <a:pt x="90782" y="6871"/>
                </a:lnTo>
                <a:lnTo>
                  <a:pt x="90745" y="7206"/>
                </a:lnTo>
                <a:lnTo>
                  <a:pt x="90745" y="7541"/>
                </a:lnTo>
                <a:lnTo>
                  <a:pt x="90764" y="7858"/>
                </a:lnTo>
                <a:lnTo>
                  <a:pt x="90801" y="8007"/>
                </a:lnTo>
                <a:lnTo>
                  <a:pt x="90838" y="8118"/>
                </a:lnTo>
                <a:lnTo>
                  <a:pt x="90894" y="8211"/>
                </a:lnTo>
                <a:lnTo>
                  <a:pt x="90950" y="8249"/>
                </a:lnTo>
                <a:lnTo>
                  <a:pt x="90987" y="8267"/>
                </a:lnTo>
                <a:lnTo>
                  <a:pt x="91006" y="8249"/>
                </a:lnTo>
                <a:lnTo>
                  <a:pt x="91043" y="8230"/>
                </a:lnTo>
                <a:lnTo>
                  <a:pt x="91062" y="8174"/>
                </a:lnTo>
                <a:lnTo>
                  <a:pt x="91099" y="8044"/>
                </a:lnTo>
                <a:lnTo>
                  <a:pt x="91117" y="7895"/>
                </a:lnTo>
                <a:lnTo>
                  <a:pt x="91136" y="7578"/>
                </a:lnTo>
                <a:lnTo>
                  <a:pt x="91155" y="7392"/>
                </a:lnTo>
                <a:lnTo>
                  <a:pt x="91192" y="7150"/>
                </a:lnTo>
                <a:lnTo>
                  <a:pt x="91229" y="6796"/>
                </a:lnTo>
                <a:lnTo>
                  <a:pt x="91229" y="6629"/>
                </a:lnTo>
                <a:lnTo>
                  <a:pt x="91192" y="6480"/>
                </a:lnTo>
                <a:lnTo>
                  <a:pt x="91173" y="6424"/>
                </a:lnTo>
                <a:lnTo>
                  <a:pt x="91155" y="6368"/>
                </a:lnTo>
                <a:lnTo>
                  <a:pt x="91099" y="6350"/>
                </a:lnTo>
                <a:lnTo>
                  <a:pt x="91062" y="6331"/>
                </a:lnTo>
                <a:close/>
                <a:moveTo>
                  <a:pt x="336" y="6703"/>
                </a:moveTo>
                <a:lnTo>
                  <a:pt x="280" y="6722"/>
                </a:lnTo>
                <a:lnTo>
                  <a:pt x="243" y="6815"/>
                </a:lnTo>
                <a:lnTo>
                  <a:pt x="224" y="6927"/>
                </a:lnTo>
                <a:lnTo>
                  <a:pt x="205" y="7113"/>
                </a:lnTo>
                <a:lnTo>
                  <a:pt x="187" y="7634"/>
                </a:lnTo>
                <a:lnTo>
                  <a:pt x="205" y="7895"/>
                </a:lnTo>
                <a:lnTo>
                  <a:pt x="224" y="8137"/>
                </a:lnTo>
                <a:lnTo>
                  <a:pt x="280" y="8304"/>
                </a:lnTo>
                <a:lnTo>
                  <a:pt x="299" y="8342"/>
                </a:lnTo>
                <a:lnTo>
                  <a:pt x="336" y="8379"/>
                </a:lnTo>
                <a:lnTo>
                  <a:pt x="373" y="8360"/>
                </a:lnTo>
                <a:lnTo>
                  <a:pt x="392" y="8342"/>
                </a:lnTo>
                <a:lnTo>
                  <a:pt x="447" y="8249"/>
                </a:lnTo>
                <a:lnTo>
                  <a:pt x="466" y="8118"/>
                </a:lnTo>
                <a:lnTo>
                  <a:pt x="503" y="7969"/>
                </a:lnTo>
                <a:lnTo>
                  <a:pt x="522" y="7653"/>
                </a:lnTo>
                <a:lnTo>
                  <a:pt x="522" y="7485"/>
                </a:lnTo>
                <a:lnTo>
                  <a:pt x="541" y="7225"/>
                </a:lnTo>
                <a:lnTo>
                  <a:pt x="541" y="7094"/>
                </a:lnTo>
                <a:lnTo>
                  <a:pt x="522" y="6964"/>
                </a:lnTo>
                <a:lnTo>
                  <a:pt x="485" y="6871"/>
                </a:lnTo>
                <a:lnTo>
                  <a:pt x="410" y="6759"/>
                </a:lnTo>
                <a:lnTo>
                  <a:pt x="373" y="6722"/>
                </a:lnTo>
                <a:lnTo>
                  <a:pt x="336" y="6703"/>
                </a:lnTo>
                <a:close/>
                <a:moveTo>
                  <a:pt x="91006" y="8882"/>
                </a:moveTo>
                <a:lnTo>
                  <a:pt x="90968" y="8900"/>
                </a:lnTo>
                <a:lnTo>
                  <a:pt x="90931" y="8937"/>
                </a:lnTo>
                <a:lnTo>
                  <a:pt x="90913" y="8993"/>
                </a:lnTo>
                <a:lnTo>
                  <a:pt x="90894" y="9105"/>
                </a:lnTo>
                <a:lnTo>
                  <a:pt x="90894" y="9347"/>
                </a:lnTo>
                <a:lnTo>
                  <a:pt x="90931" y="9943"/>
                </a:lnTo>
                <a:lnTo>
                  <a:pt x="90950" y="10259"/>
                </a:lnTo>
                <a:lnTo>
                  <a:pt x="91006" y="10520"/>
                </a:lnTo>
                <a:lnTo>
                  <a:pt x="91062" y="10688"/>
                </a:lnTo>
                <a:lnTo>
                  <a:pt x="91080" y="10743"/>
                </a:lnTo>
                <a:lnTo>
                  <a:pt x="91117" y="10743"/>
                </a:lnTo>
                <a:lnTo>
                  <a:pt x="91155" y="10725"/>
                </a:lnTo>
                <a:lnTo>
                  <a:pt x="91173" y="10688"/>
                </a:lnTo>
                <a:lnTo>
                  <a:pt x="91229" y="10576"/>
                </a:lnTo>
                <a:lnTo>
                  <a:pt x="91248" y="10408"/>
                </a:lnTo>
                <a:lnTo>
                  <a:pt x="91266" y="10222"/>
                </a:lnTo>
                <a:lnTo>
                  <a:pt x="91266" y="9850"/>
                </a:lnTo>
                <a:lnTo>
                  <a:pt x="91266" y="9608"/>
                </a:lnTo>
                <a:lnTo>
                  <a:pt x="91266" y="9291"/>
                </a:lnTo>
                <a:lnTo>
                  <a:pt x="91248" y="9105"/>
                </a:lnTo>
                <a:lnTo>
                  <a:pt x="91229" y="9049"/>
                </a:lnTo>
                <a:lnTo>
                  <a:pt x="91192" y="8993"/>
                </a:lnTo>
                <a:lnTo>
                  <a:pt x="91136" y="8937"/>
                </a:lnTo>
                <a:lnTo>
                  <a:pt x="91043" y="8882"/>
                </a:lnTo>
                <a:close/>
                <a:moveTo>
                  <a:pt x="354" y="9198"/>
                </a:moveTo>
                <a:lnTo>
                  <a:pt x="336" y="9217"/>
                </a:lnTo>
                <a:lnTo>
                  <a:pt x="299" y="9273"/>
                </a:lnTo>
                <a:lnTo>
                  <a:pt x="261" y="9366"/>
                </a:lnTo>
                <a:lnTo>
                  <a:pt x="261" y="9589"/>
                </a:lnTo>
                <a:lnTo>
                  <a:pt x="261" y="9757"/>
                </a:lnTo>
                <a:lnTo>
                  <a:pt x="261" y="10334"/>
                </a:lnTo>
                <a:lnTo>
                  <a:pt x="280" y="10632"/>
                </a:lnTo>
                <a:lnTo>
                  <a:pt x="317" y="10911"/>
                </a:lnTo>
                <a:lnTo>
                  <a:pt x="336" y="10948"/>
                </a:lnTo>
                <a:lnTo>
                  <a:pt x="373" y="10967"/>
                </a:lnTo>
                <a:lnTo>
                  <a:pt x="392" y="10930"/>
                </a:lnTo>
                <a:lnTo>
                  <a:pt x="429" y="10892"/>
                </a:lnTo>
                <a:lnTo>
                  <a:pt x="503" y="10762"/>
                </a:lnTo>
                <a:lnTo>
                  <a:pt x="522" y="10688"/>
                </a:lnTo>
                <a:lnTo>
                  <a:pt x="578" y="10427"/>
                </a:lnTo>
                <a:lnTo>
                  <a:pt x="596" y="10166"/>
                </a:lnTo>
                <a:lnTo>
                  <a:pt x="596" y="9961"/>
                </a:lnTo>
                <a:lnTo>
                  <a:pt x="615" y="9682"/>
                </a:lnTo>
                <a:lnTo>
                  <a:pt x="596" y="9552"/>
                </a:lnTo>
                <a:lnTo>
                  <a:pt x="578" y="9422"/>
                </a:lnTo>
                <a:lnTo>
                  <a:pt x="541" y="9310"/>
                </a:lnTo>
                <a:lnTo>
                  <a:pt x="485" y="9235"/>
                </a:lnTo>
                <a:lnTo>
                  <a:pt x="429" y="9217"/>
                </a:lnTo>
                <a:lnTo>
                  <a:pt x="392" y="9198"/>
                </a:lnTo>
                <a:close/>
                <a:moveTo>
                  <a:pt x="90968" y="11321"/>
                </a:moveTo>
                <a:lnTo>
                  <a:pt x="90894" y="11358"/>
                </a:lnTo>
                <a:lnTo>
                  <a:pt x="90857" y="11414"/>
                </a:lnTo>
                <a:lnTo>
                  <a:pt x="90838" y="11488"/>
                </a:lnTo>
                <a:lnTo>
                  <a:pt x="90820" y="11656"/>
                </a:lnTo>
                <a:lnTo>
                  <a:pt x="90838" y="11991"/>
                </a:lnTo>
                <a:lnTo>
                  <a:pt x="90838" y="12549"/>
                </a:lnTo>
                <a:lnTo>
                  <a:pt x="90838" y="12847"/>
                </a:lnTo>
                <a:lnTo>
                  <a:pt x="90875" y="12978"/>
                </a:lnTo>
                <a:lnTo>
                  <a:pt x="90894" y="13108"/>
                </a:lnTo>
                <a:lnTo>
                  <a:pt x="90968" y="13257"/>
                </a:lnTo>
                <a:lnTo>
                  <a:pt x="91006" y="13313"/>
                </a:lnTo>
                <a:lnTo>
                  <a:pt x="91024" y="13331"/>
                </a:lnTo>
                <a:lnTo>
                  <a:pt x="91080" y="13331"/>
                </a:lnTo>
                <a:lnTo>
                  <a:pt x="91136" y="13275"/>
                </a:lnTo>
                <a:lnTo>
                  <a:pt x="91173" y="13164"/>
                </a:lnTo>
                <a:lnTo>
                  <a:pt x="91211" y="13052"/>
                </a:lnTo>
                <a:lnTo>
                  <a:pt x="91229" y="12922"/>
                </a:lnTo>
                <a:lnTo>
                  <a:pt x="91248" y="12829"/>
                </a:lnTo>
                <a:lnTo>
                  <a:pt x="91248" y="12121"/>
                </a:lnTo>
                <a:lnTo>
                  <a:pt x="91229" y="11767"/>
                </a:lnTo>
                <a:lnTo>
                  <a:pt x="91173" y="11432"/>
                </a:lnTo>
                <a:lnTo>
                  <a:pt x="91155" y="11395"/>
                </a:lnTo>
                <a:lnTo>
                  <a:pt x="91136" y="11358"/>
                </a:lnTo>
                <a:lnTo>
                  <a:pt x="91062" y="11321"/>
                </a:lnTo>
                <a:close/>
                <a:moveTo>
                  <a:pt x="280" y="11786"/>
                </a:moveTo>
                <a:lnTo>
                  <a:pt x="224" y="11805"/>
                </a:lnTo>
                <a:lnTo>
                  <a:pt x="187" y="11823"/>
                </a:lnTo>
                <a:lnTo>
                  <a:pt x="150" y="11842"/>
                </a:lnTo>
                <a:lnTo>
                  <a:pt x="131" y="11898"/>
                </a:lnTo>
                <a:lnTo>
                  <a:pt x="112" y="11991"/>
                </a:lnTo>
                <a:lnTo>
                  <a:pt x="94" y="12121"/>
                </a:lnTo>
                <a:lnTo>
                  <a:pt x="112" y="12270"/>
                </a:lnTo>
                <a:lnTo>
                  <a:pt x="168" y="12568"/>
                </a:lnTo>
                <a:lnTo>
                  <a:pt x="205" y="12773"/>
                </a:lnTo>
                <a:lnTo>
                  <a:pt x="205" y="12959"/>
                </a:lnTo>
                <a:lnTo>
                  <a:pt x="224" y="13182"/>
                </a:lnTo>
                <a:lnTo>
                  <a:pt x="243" y="13294"/>
                </a:lnTo>
                <a:lnTo>
                  <a:pt x="280" y="13350"/>
                </a:lnTo>
                <a:lnTo>
                  <a:pt x="299" y="13369"/>
                </a:lnTo>
                <a:lnTo>
                  <a:pt x="336" y="13369"/>
                </a:lnTo>
                <a:lnTo>
                  <a:pt x="373" y="13350"/>
                </a:lnTo>
                <a:lnTo>
                  <a:pt x="410" y="13313"/>
                </a:lnTo>
                <a:lnTo>
                  <a:pt x="466" y="13238"/>
                </a:lnTo>
                <a:lnTo>
                  <a:pt x="503" y="13145"/>
                </a:lnTo>
                <a:lnTo>
                  <a:pt x="522" y="13015"/>
                </a:lnTo>
                <a:lnTo>
                  <a:pt x="541" y="12903"/>
                </a:lnTo>
                <a:lnTo>
                  <a:pt x="522" y="12642"/>
                </a:lnTo>
                <a:lnTo>
                  <a:pt x="503" y="12456"/>
                </a:lnTo>
                <a:lnTo>
                  <a:pt x="503" y="12270"/>
                </a:lnTo>
                <a:lnTo>
                  <a:pt x="485" y="12140"/>
                </a:lnTo>
                <a:lnTo>
                  <a:pt x="447" y="12028"/>
                </a:lnTo>
                <a:lnTo>
                  <a:pt x="410" y="11916"/>
                </a:lnTo>
                <a:lnTo>
                  <a:pt x="354" y="11823"/>
                </a:lnTo>
                <a:lnTo>
                  <a:pt x="317" y="11805"/>
                </a:lnTo>
                <a:lnTo>
                  <a:pt x="280" y="11786"/>
                </a:lnTo>
                <a:close/>
                <a:moveTo>
                  <a:pt x="91099" y="14039"/>
                </a:moveTo>
                <a:lnTo>
                  <a:pt x="91062" y="14057"/>
                </a:lnTo>
                <a:lnTo>
                  <a:pt x="91006" y="14095"/>
                </a:lnTo>
                <a:lnTo>
                  <a:pt x="90987" y="14151"/>
                </a:lnTo>
                <a:lnTo>
                  <a:pt x="90950" y="14225"/>
                </a:lnTo>
                <a:lnTo>
                  <a:pt x="90913" y="14430"/>
                </a:lnTo>
                <a:lnTo>
                  <a:pt x="90875" y="14690"/>
                </a:lnTo>
                <a:lnTo>
                  <a:pt x="90857" y="14970"/>
                </a:lnTo>
                <a:lnTo>
                  <a:pt x="90857" y="15249"/>
                </a:lnTo>
                <a:lnTo>
                  <a:pt x="90894" y="15472"/>
                </a:lnTo>
                <a:lnTo>
                  <a:pt x="90913" y="15547"/>
                </a:lnTo>
                <a:lnTo>
                  <a:pt x="90950" y="15603"/>
                </a:lnTo>
                <a:lnTo>
                  <a:pt x="90987" y="15640"/>
                </a:lnTo>
                <a:lnTo>
                  <a:pt x="91024" y="15640"/>
                </a:lnTo>
                <a:lnTo>
                  <a:pt x="91080" y="15603"/>
                </a:lnTo>
                <a:lnTo>
                  <a:pt x="91136" y="15510"/>
                </a:lnTo>
                <a:lnTo>
                  <a:pt x="91155" y="15417"/>
                </a:lnTo>
                <a:lnTo>
                  <a:pt x="91192" y="15286"/>
                </a:lnTo>
                <a:lnTo>
                  <a:pt x="91211" y="15044"/>
                </a:lnTo>
                <a:lnTo>
                  <a:pt x="91229" y="14877"/>
                </a:lnTo>
                <a:lnTo>
                  <a:pt x="91248" y="14672"/>
                </a:lnTo>
                <a:lnTo>
                  <a:pt x="91229" y="14337"/>
                </a:lnTo>
                <a:lnTo>
                  <a:pt x="91211" y="14188"/>
                </a:lnTo>
                <a:lnTo>
                  <a:pt x="91155" y="14076"/>
                </a:lnTo>
                <a:lnTo>
                  <a:pt x="91136" y="14039"/>
                </a:lnTo>
                <a:close/>
                <a:moveTo>
                  <a:pt x="187" y="14318"/>
                </a:moveTo>
                <a:lnTo>
                  <a:pt x="150" y="14337"/>
                </a:lnTo>
                <a:lnTo>
                  <a:pt x="94" y="14355"/>
                </a:lnTo>
                <a:lnTo>
                  <a:pt x="75" y="14393"/>
                </a:lnTo>
                <a:lnTo>
                  <a:pt x="38" y="14448"/>
                </a:lnTo>
                <a:lnTo>
                  <a:pt x="19" y="14579"/>
                </a:lnTo>
                <a:lnTo>
                  <a:pt x="19" y="14728"/>
                </a:lnTo>
                <a:lnTo>
                  <a:pt x="56" y="15044"/>
                </a:lnTo>
                <a:lnTo>
                  <a:pt x="75" y="15249"/>
                </a:lnTo>
                <a:lnTo>
                  <a:pt x="94" y="15417"/>
                </a:lnTo>
                <a:lnTo>
                  <a:pt x="131" y="15640"/>
                </a:lnTo>
                <a:lnTo>
                  <a:pt x="150" y="15752"/>
                </a:lnTo>
                <a:lnTo>
                  <a:pt x="205" y="15863"/>
                </a:lnTo>
                <a:lnTo>
                  <a:pt x="261" y="15919"/>
                </a:lnTo>
                <a:lnTo>
                  <a:pt x="280" y="15938"/>
                </a:lnTo>
                <a:lnTo>
                  <a:pt x="317" y="15938"/>
                </a:lnTo>
                <a:lnTo>
                  <a:pt x="354" y="15919"/>
                </a:lnTo>
                <a:lnTo>
                  <a:pt x="392" y="15901"/>
                </a:lnTo>
                <a:lnTo>
                  <a:pt x="429" y="15826"/>
                </a:lnTo>
                <a:lnTo>
                  <a:pt x="447" y="15733"/>
                </a:lnTo>
                <a:lnTo>
                  <a:pt x="447" y="15621"/>
                </a:lnTo>
                <a:lnTo>
                  <a:pt x="429" y="15379"/>
                </a:lnTo>
                <a:lnTo>
                  <a:pt x="392" y="15230"/>
                </a:lnTo>
                <a:lnTo>
                  <a:pt x="410" y="15026"/>
                </a:lnTo>
                <a:lnTo>
                  <a:pt x="392" y="14709"/>
                </a:lnTo>
                <a:lnTo>
                  <a:pt x="373" y="14560"/>
                </a:lnTo>
                <a:lnTo>
                  <a:pt x="336" y="14448"/>
                </a:lnTo>
                <a:lnTo>
                  <a:pt x="317" y="14393"/>
                </a:lnTo>
                <a:lnTo>
                  <a:pt x="280" y="14355"/>
                </a:lnTo>
                <a:lnTo>
                  <a:pt x="243" y="14337"/>
                </a:lnTo>
                <a:lnTo>
                  <a:pt x="187" y="14318"/>
                </a:lnTo>
                <a:close/>
                <a:moveTo>
                  <a:pt x="91062" y="16552"/>
                </a:moveTo>
                <a:lnTo>
                  <a:pt x="91006" y="16571"/>
                </a:lnTo>
                <a:lnTo>
                  <a:pt x="90950" y="16627"/>
                </a:lnTo>
                <a:lnTo>
                  <a:pt x="90931" y="16701"/>
                </a:lnTo>
                <a:lnTo>
                  <a:pt x="90894" y="16813"/>
                </a:lnTo>
                <a:lnTo>
                  <a:pt x="90875" y="16943"/>
                </a:lnTo>
                <a:lnTo>
                  <a:pt x="90857" y="17241"/>
                </a:lnTo>
                <a:lnTo>
                  <a:pt x="90875" y="17558"/>
                </a:lnTo>
                <a:lnTo>
                  <a:pt x="90913" y="17837"/>
                </a:lnTo>
                <a:lnTo>
                  <a:pt x="90950" y="18079"/>
                </a:lnTo>
                <a:lnTo>
                  <a:pt x="91006" y="18228"/>
                </a:lnTo>
                <a:lnTo>
                  <a:pt x="91024" y="18247"/>
                </a:lnTo>
                <a:lnTo>
                  <a:pt x="91043" y="18265"/>
                </a:lnTo>
                <a:lnTo>
                  <a:pt x="91080" y="18247"/>
                </a:lnTo>
                <a:lnTo>
                  <a:pt x="91099" y="18209"/>
                </a:lnTo>
                <a:lnTo>
                  <a:pt x="91136" y="18116"/>
                </a:lnTo>
                <a:lnTo>
                  <a:pt x="91173" y="17986"/>
                </a:lnTo>
                <a:lnTo>
                  <a:pt x="91229" y="17707"/>
                </a:lnTo>
                <a:lnTo>
                  <a:pt x="91248" y="17576"/>
                </a:lnTo>
                <a:lnTo>
                  <a:pt x="91266" y="17353"/>
                </a:lnTo>
                <a:lnTo>
                  <a:pt x="91266" y="17055"/>
                </a:lnTo>
                <a:lnTo>
                  <a:pt x="91266" y="16906"/>
                </a:lnTo>
                <a:lnTo>
                  <a:pt x="91248" y="16757"/>
                </a:lnTo>
                <a:lnTo>
                  <a:pt x="91192" y="16645"/>
                </a:lnTo>
                <a:lnTo>
                  <a:pt x="91173" y="16608"/>
                </a:lnTo>
                <a:lnTo>
                  <a:pt x="91136" y="16571"/>
                </a:lnTo>
                <a:lnTo>
                  <a:pt x="91062" y="16552"/>
                </a:lnTo>
                <a:close/>
                <a:moveTo>
                  <a:pt x="429" y="16776"/>
                </a:moveTo>
                <a:lnTo>
                  <a:pt x="410" y="16794"/>
                </a:lnTo>
                <a:lnTo>
                  <a:pt x="354" y="16850"/>
                </a:lnTo>
                <a:lnTo>
                  <a:pt x="299" y="16943"/>
                </a:lnTo>
                <a:lnTo>
                  <a:pt x="243" y="17204"/>
                </a:lnTo>
                <a:lnTo>
                  <a:pt x="205" y="17371"/>
                </a:lnTo>
                <a:lnTo>
                  <a:pt x="205" y="17595"/>
                </a:lnTo>
                <a:lnTo>
                  <a:pt x="187" y="17893"/>
                </a:lnTo>
                <a:lnTo>
                  <a:pt x="187" y="18060"/>
                </a:lnTo>
                <a:lnTo>
                  <a:pt x="205" y="18191"/>
                </a:lnTo>
                <a:lnTo>
                  <a:pt x="243" y="18302"/>
                </a:lnTo>
                <a:lnTo>
                  <a:pt x="280" y="18395"/>
                </a:lnTo>
                <a:lnTo>
                  <a:pt x="354" y="18451"/>
                </a:lnTo>
                <a:lnTo>
                  <a:pt x="373" y="18470"/>
                </a:lnTo>
                <a:lnTo>
                  <a:pt x="410" y="18451"/>
                </a:lnTo>
                <a:lnTo>
                  <a:pt x="447" y="18414"/>
                </a:lnTo>
                <a:lnTo>
                  <a:pt x="466" y="18340"/>
                </a:lnTo>
                <a:lnTo>
                  <a:pt x="503" y="18135"/>
                </a:lnTo>
                <a:lnTo>
                  <a:pt x="522" y="17930"/>
                </a:lnTo>
                <a:lnTo>
                  <a:pt x="541" y="17688"/>
                </a:lnTo>
                <a:lnTo>
                  <a:pt x="578" y="17409"/>
                </a:lnTo>
                <a:lnTo>
                  <a:pt x="559" y="17129"/>
                </a:lnTo>
                <a:lnTo>
                  <a:pt x="541" y="16999"/>
                </a:lnTo>
                <a:lnTo>
                  <a:pt x="503" y="16887"/>
                </a:lnTo>
                <a:lnTo>
                  <a:pt x="485" y="16832"/>
                </a:lnTo>
                <a:lnTo>
                  <a:pt x="447" y="16794"/>
                </a:lnTo>
                <a:lnTo>
                  <a:pt x="429" y="16776"/>
                </a:lnTo>
                <a:close/>
                <a:moveTo>
                  <a:pt x="90950" y="19066"/>
                </a:moveTo>
                <a:lnTo>
                  <a:pt x="90875" y="19103"/>
                </a:lnTo>
                <a:lnTo>
                  <a:pt x="90838" y="19177"/>
                </a:lnTo>
                <a:lnTo>
                  <a:pt x="90820" y="19271"/>
                </a:lnTo>
                <a:lnTo>
                  <a:pt x="90820" y="19401"/>
                </a:lnTo>
                <a:lnTo>
                  <a:pt x="90820" y="19531"/>
                </a:lnTo>
                <a:lnTo>
                  <a:pt x="90857" y="19810"/>
                </a:lnTo>
                <a:lnTo>
                  <a:pt x="90875" y="19997"/>
                </a:lnTo>
                <a:lnTo>
                  <a:pt x="90913" y="20239"/>
                </a:lnTo>
                <a:lnTo>
                  <a:pt x="90968" y="20499"/>
                </a:lnTo>
                <a:lnTo>
                  <a:pt x="90987" y="20592"/>
                </a:lnTo>
                <a:lnTo>
                  <a:pt x="91062" y="20723"/>
                </a:lnTo>
                <a:lnTo>
                  <a:pt x="91099" y="20779"/>
                </a:lnTo>
                <a:lnTo>
                  <a:pt x="91136" y="20797"/>
                </a:lnTo>
                <a:lnTo>
                  <a:pt x="91173" y="20797"/>
                </a:lnTo>
                <a:lnTo>
                  <a:pt x="91192" y="20741"/>
                </a:lnTo>
                <a:lnTo>
                  <a:pt x="91211" y="20592"/>
                </a:lnTo>
                <a:lnTo>
                  <a:pt x="91211" y="20350"/>
                </a:lnTo>
                <a:lnTo>
                  <a:pt x="91229" y="20034"/>
                </a:lnTo>
                <a:lnTo>
                  <a:pt x="91211" y="19717"/>
                </a:lnTo>
                <a:lnTo>
                  <a:pt x="91173" y="19419"/>
                </a:lnTo>
                <a:lnTo>
                  <a:pt x="91136" y="19289"/>
                </a:lnTo>
                <a:lnTo>
                  <a:pt x="91099" y="19177"/>
                </a:lnTo>
                <a:lnTo>
                  <a:pt x="91062" y="19103"/>
                </a:lnTo>
                <a:lnTo>
                  <a:pt x="91006" y="19066"/>
                </a:lnTo>
                <a:close/>
                <a:moveTo>
                  <a:pt x="336" y="19308"/>
                </a:moveTo>
                <a:lnTo>
                  <a:pt x="317" y="19326"/>
                </a:lnTo>
                <a:lnTo>
                  <a:pt x="280" y="19345"/>
                </a:lnTo>
                <a:lnTo>
                  <a:pt x="243" y="19438"/>
                </a:lnTo>
                <a:lnTo>
                  <a:pt x="205" y="19568"/>
                </a:lnTo>
                <a:lnTo>
                  <a:pt x="150" y="19866"/>
                </a:lnTo>
                <a:lnTo>
                  <a:pt x="150" y="20052"/>
                </a:lnTo>
                <a:lnTo>
                  <a:pt x="131" y="20276"/>
                </a:lnTo>
                <a:lnTo>
                  <a:pt x="131" y="20555"/>
                </a:lnTo>
                <a:lnTo>
                  <a:pt x="131" y="20704"/>
                </a:lnTo>
                <a:lnTo>
                  <a:pt x="150" y="20834"/>
                </a:lnTo>
                <a:lnTo>
                  <a:pt x="205" y="20946"/>
                </a:lnTo>
                <a:lnTo>
                  <a:pt x="224" y="20983"/>
                </a:lnTo>
                <a:lnTo>
                  <a:pt x="261" y="21002"/>
                </a:lnTo>
                <a:lnTo>
                  <a:pt x="317" y="21021"/>
                </a:lnTo>
                <a:lnTo>
                  <a:pt x="373" y="21002"/>
                </a:lnTo>
                <a:lnTo>
                  <a:pt x="410" y="20928"/>
                </a:lnTo>
                <a:lnTo>
                  <a:pt x="447" y="20853"/>
                </a:lnTo>
                <a:lnTo>
                  <a:pt x="485" y="20611"/>
                </a:lnTo>
                <a:lnTo>
                  <a:pt x="503" y="20332"/>
                </a:lnTo>
                <a:lnTo>
                  <a:pt x="503" y="20015"/>
                </a:lnTo>
                <a:lnTo>
                  <a:pt x="485" y="19736"/>
                </a:lnTo>
                <a:lnTo>
                  <a:pt x="447" y="19513"/>
                </a:lnTo>
                <a:lnTo>
                  <a:pt x="429" y="19419"/>
                </a:lnTo>
                <a:lnTo>
                  <a:pt x="410" y="19382"/>
                </a:lnTo>
                <a:lnTo>
                  <a:pt x="373" y="19326"/>
                </a:lnTo>
                <a:lnTo>
                  <a:pt x="336" y="19308"/>
                </a:lnTo>
                <a:close/>
                <a:moveTo>
                  <a:pt x="90987" y="21616"/>
                </a:moveTo>
                <a:lnTo>
                  <a:pt x="90968" y="21654"/>
                </a:lnTo>
                <a:lnTo>
                  <a:pt x="90913" y="21747"/>
                </a:lnTo>
                <a:lnTo>
                  <a:pt x="90875" y="21858"/>
                </a:lnTo>
                <a:lnTo>
                  <a:pt x="90857" y="21970"/>
                </a:lnTo>
                <a:lnTo>
                  <a:pt x="90857" y="22212"/>
                </a:lnTo>
                <a:lnTo>
                  <a:pt x="90857" y="22436"/>
                </a:lnTo>
                <a:lnTo>
                  <a:pt x="90875" y="22678"/>
                </a:lnTo>
                <a:lnTo>
                  <a:pt x="90913" y="22901"/>
                </a:lnTo>
                <a:lnTo>
                  <a:pt x="90931" y="23031"/>
                </a:lnTo>
                <a:lnTo>
                  <a:pt x="90968" y="23143"/>
                </a:lnTo>
                <a:lnTo>
                  <a:pt x="91006" y="23218"/>
                </a:lnTo>
                <a:lnTo>
                  <a:pt x="91043" y="23236"/>
                </a:lnTo>
                <a:lnTo>
                  <a:pt x="91062" y="23236"/>
                </a:lnTo>
                <a:lnTo>
                  <a:pt x="91099" y="23218"/>
                </a:lnTo>
                <a:lnTo>
                  <a:pt x="91117" y="23180"/>
                </a:lnTo>
                <a:lnTo>
                  <a:pt x="91192" y="23031"/>
                </a:lnTo>
                <a:lnTo>
                  <a:pt x="91211" y="22920"/>
                </a:lnTo>
                <a:lnTo>
                  <a:pt x="91248" y="22808"/>
                </a:lnTo>
                <a:lnTo>
                  <a:pt x="91266" y="22547"/>
                </a:lnTo>
                <a:lnTo>
                  <a:pt x="91266" y="22268"/>
                </a:lnTo>
                <a:lnTo>
                  <a:pt x="91248" y="22045"/>
                </a:lnTo>
                <a:lnTo>
                  <a:pt x="91211" y="21896"/>
                </a:lnTo>
                <a:lnTo>
                  <a:pt x="91173" y="21803"/>
                </a:lnTo>
                <a:lnTo>
                  <a:pt x="91136" y="21709"/>
                </a:lnTo>
                <a:lnTo>
                  <a:pt x="91080" y="21635"/>
                </a:lnTo>
                <a:lnTo>
                  <a:pt x="91043" y="21616"/>
                </a:lnTo>
                <a:close/>
                <a:moveTo>
                  <a:pt x="392" y="21803"/>
                </a:moveTo>
                <a:lnTo>
                  <a:pt x="354" y="21821"/>
                </a:lnTo>
                <a:lnTo>
                  <a:pt x="299" y="21840"/>
                </a:lnTo>
                <a:lnTo>
                  <a:pt x="261" y="21877"/>
                </a:lnTo>
                <a:lnTo>
                  <a:pt x="224" y="21914"/>
                </a:lnTo>
                <a:lnTo>
                  <a:pt x="187" y="22026"/>
                </a:lnTo>
                <a:lnTo>
                  <a:pt x="168" y="22156"/>
                </a:lnTo>
                <a:lnTo>
                  <a:pt x="150" y="22305"/>
                </a:lnTo>
                <a:lnTo>
                  <a:pt x="150" y="22603"/>
                </a:lnTo>
                <a:lnTo>
                  <a:pt x="150" y="22827"/>
                </a:lnTo>
                <a:lnTo>
                  <a:pt x="168" y="22994"/>
                </a:lnTo>
                <a:lnTo>
                  <a:pt x="224" y="23292"/>
                </a:lnTo>
                <a:lnTo>
                  <a:pt x="280" y="23553"/>
                </a:lnTo>
                <a:lnTo>
                  <a:pt x="317" y="23627"/>
                </a:lnTo>
                <a:lnTo>
                  <a:pt x="336" y="23609"/>
                </a:lnTo>
                <a:lnTo>
                  <a:pt x="392" y="23478"/>
                </a:lnTo>
                <a:lnTo>
                  <a:pt x="429" y="23329"/>
                </a:lnTo>
                <a:lnTo>
                  <a:pt x="466" y="23013"/>
                </a:lnTo>
                <a:lnTo>
                  <a:pt x="503" y="22398"/>
                </a:lnTo>
                <a:lnTo>
                  <a:pt x="522" y="22212"/>
                </a:lnTo>
                <a:lnTo>
                  <a:pt x="541" y="22100"/>
                </a:lnTo>
                <a:lnTo>
                  <a:pt x="522" y="21970"/>
                </a:lnTo>
                <a:lnTo>
                  <a:pt x="503" y="21877"/>
                </a:lnTo>
                <a:lnTo>
                  <a:pt x="466" y="21821"/>
                </a:lnTo>
                <a:lnTo>
                  <a:pt x="429" y="21803"/>
                </a:lnTo>
                <a:close/>
                <a:moveTo>
                  <a:pt x="91043" y="24167"/>
                </a:moveTo>
                <a:lnTo>
                  <a:pt x="90987" y="24186"/>
                </a:lnTo>
                <a:lnTo>
                  <a:pt x="90931" y="24223"/>
                </a:lnTo>
                <a:lnTo>
                  <a:pt x="90913" y="24297"/>
                </a:lnTo>
                <a:lnTo>
                  <a:pt x="90894" y="24390"/>
                </a:lnTo>
                <a:lnTo>
                  <a:pt x="90875" y="24521"/>
                </a:lnTo>
                <a:lnTo>
                  <a:pt x="90875" y="24819"/>
                </a:lnTo>
                <a:lnTo>
                  <a:pt x="90913" y="25117"/>
                </a:lnTo>
                <a:lnTo>
                  <a:pt x="90950" y="25414"/>
                </a:lnTo>
                <a:lnTo>
                  <a:pt x="90987" y="25657"/>
                </a:lnTo>
                <a:lnTo>
                  <a:pt x="91024" y="25787"/>
                </a:lnTo>
                <a:lnTo>
                  <a:pt x="91043" y="25805"/>
                </a:lnTo>
                <a:lnTo>
                  <a:pt x="91080" y="25750"/>
                </a:lnTo>
                <a:lnTo>
                  <a:pt x="91136" y="25545"/>
                </a:lnTo>
                <a:lnTo>
                  <a:pt x="91173" y="25284"/>
                </a:lnTo>
                <a:lnTo>
                  <a:pt x="91192" y="25135"/>
                </a:lnTo>
                <a:lnTo>
                  <a:pt x="91211" y="24930"/>
                </a:lnTo>
                <a:lnTo>
                  <a:pt x="91211" y="24651"/>
                </a:lnTo>
                <a:lnTo>
                  <a:pt x="91211" y="24502"/>
                </a:lnTo>
                <a:lnTo>
                  <a:pt x="91192" y="24390"/>
                </a:lnTo>
                <a:lnTo>
                  <a:pt x="91155" y="24279"/>
                </a:lnTo>
                <a:lnTo>
                  <a:pt x="91099" y="24204"/>
                </a:lnTo>
                <a:lnTo>
                  <a:pt x="91043" y="24167"/>
                </a:lnTo>
                <a:close/>
                <a:moveTo>
                  <a:pt x="373" y="24390"/>
                </a:moveTo>
                <a:lnTo>
                  <a:pt x="336" y="24428"/>
                </a:lnTo>
                <a:lnTo>
                  <a:pt x="243" y="24539"/>
                </a:lnTo>
                <a:lnTo>
                  <a:pt x="205" y="24651"/>
                </a:lnTo>
                <a:lnTo>
                  <a:pt x="187" y="24763"/>
                </a:lnTo>
                <a:lnTo>
                  <a:pt x="187" y="24893"/>
                </a:lnTo>
                <a:lnTo>
                  <a:pt x="187" y="25042"/>
                </a:lnTo>
                <a:lnTo>
                  <a:pt x="224" y="25321"/>
                </a:lnTo>
                <a:lnTo>
                  <a:pt x="243" y="25545"/>
                </a:lnTo>
                <a:lnTo>
                  <a:pt x="280" y="25805"/>
                </a:lnTo>
                <a:lnTo>
                  <a:pt x="299" y="25973"/>
                </a:lnTo>
                <a:lnTo>
                  <a:pt x="336" y="26029"/>
                </a:lnTo>
                <a:lnTo>
                  <a:pt x="354" y="26047"/>
                </a:lnTo>
                <a:lnTo>
                  <a:pt x="429" y="26085"/>
                </a:lnTo>
                <a:lnTo>
                  <a:pt x="522" y="26085"/>
                </a:lnTo>
                <a:lnTo>
                  <a:pt x="559" y="26066"/>
                </a:lnTo>
                <a:lnTo>
                  <a:pt x="578" y="26029"/>
                </a:lnTo>
                <a:lnTo>
                  <a:pt x="596" y="25973"/>
                </a:lnTo>
                <a:lnTo>
                  <a:pt x="615" y="25731"/>
                </a:lnTo>
                <a:lnTo>
                  <a:pt x="615" y="25470"/>
                </a:lnTo>
                <a:lnTo>
                  <a:pt x="596" y="24949"/>
                </a:lnTo>
                <a:lnTo>
                  <a:pt x="578" y="24726"/>
                </a:lnTo>
                <a:lnTo>
                  <a:pt x="541" y="24614"/>
                </a:lnTo>
                <a:lnTo>
                  <a:pt x="503" y="24502"/>
                </a:lnTo>
                <a:lnTo>
                  <a:pt x="466" y="24409"/>
                </a:lnTo>
                <a:lnTo>
                  <a:pt x="429" y="24390"/>
                </a:lnTo>
                <a:close/>
                <a:moveTo>
                  <a:pt x="392" y="27127"/>
                </a:moveTo>
                <a:lnTo>
                  <a:pt x="354" y="27146"/>
                </a:lnTo>
                <a:lnTo>
                  <a:pt x="317" y="27183"/>
                </a:lnTo>
                <a:lnTo>
                  <a:pt x="280" y="27239"/>
                </a:lnTo>
                <a:lnTo>
                  <a:pt x="224" y="27425"/>
                </a:lnTo>
                <a:lnTo>
                  <a:pt x="168" y="27649"/>
                </a:lnTo>
                <a:lnTo>
                  <a:pt x="150" y="27872"/>
                </a:lnTo>
                <a:lnTo>
                  <a:pt x="150" y="28095"/>
                </a:lnTo>
                <a:lnTo>
                  <a:pt x="168" y="28282"/>
                </a:lnTo>
                <a:lnTo>
                  <a:pt x="187" y="28338"/>
                </a:lnTo>
                <a:lnTo>
                  <a:pt x="224" y="28375"/>
                </a:lnTo>
                <a:lnTo>
                  <a:pt x="280" y="28393"/>
                </a:lnTo>
                <a:lnTo>
                  <a:pt x="317" y="28375"/>
                </a:lnTo>
                <a:lnTo>
                  <a:pt x="354" y="28338"/>
                </a:lnTo>
                <a:lnTo>
                  <a:pt x="392" y="28282"/>
                </a:lnTo>
                <a:lnTo>
                  <a:pt x="447" y="28114"/>
                </a:lnTo>
                <a:lnTo>
                  <a:pt x="503" y="27891"/>
                </a:lnTo>
                <a:lnTo>
                  <a:pt x="522" y="27667"/>
                </a:lnTo>
                <a:lnTo>
                  <a:pt x="522" y="27444"/>
                </a:lnTo>
                <a:lnTo>
                  <a:pt x="485" y="27258"/>
                </a:lnTo>
                <a:lnTo>
                  <a:pt x="466" y="27183"/>
                </a:lnTo>
                <a:lnTo>
                  <a:pt x="429" y="27146"/>
                </a:lnTo>
                <a:lnTo>
                  <a:pt x="392" y="27127"/>
                </a:lnTo>
                <a:close/>
                <a:moveTo>
                  <a:pt x="91043" y="26513"/>
                </a:moveTo>
                <a:lnTo>
                  <a:pt x="91024" y="26550"/>
                </a:lnTo>
                <a:lnTo>
                  <a:pt x="90987" y="26606"/>
                </a:lnTo>
                <a:lnTo>
                  <a:pt x="90950" y="26736"/>
                </a:lnTo>
                <a:lnTo>
                  <a:pt x="90931" y="26885"/>
                </a:lnTo>
                <a:lnTo>
                  <a:pt x="90931" y="27034"/>
                </a:lnTo>
                <a:lnTo>
                  <a:pt x="90931" y="27183"/>
                </a:lnTo>
                <a:lnTo>
                  <a:pt x="90968" y="27481"/>
                </a:lnTo>
                <a:lnTo>
                  <a:pt x="90987" y="27760"/>
                </a:lnTo>
                <a:lnTo>
                  <a:pt x="90987" y="27984"/>
                </a:lnTo>
                <a:lnTo>
                  <a:pt x="91006" y="28263"/>
                </a:lnTo>
                <a:lnTo>
                  <a:pt x="91043" y="28375"/>
                </a:lnTo>
                <a:lnTo>
                  <a:pt x="91062" y="28412"/>
                </a:lnTo>
                <a:lnTo>
                  <a:pt x="91080" y="28449"/>
                </a:lnTo>
                <a:lnTo>
                  <a:pt x="91136" y="28449"/>
                </a:lnTo>
                <a:lnTo>
                  <a:pt x="91173" y="28412"/>
                </a:lnTo>
                <a:lnTo>
                  <a:pt x="91229" y="28375"/>
                </a:lnTo>
                <a:lnTo>
                  <a:pt x="91285" y="28263"/>
                </a:lnTo>
                <a:lnTo>
                  <a:pt x="91322" y="28133"/>
                </a:lnTo>
                <a:lnTo>
                  <a:pt x="91341" y="27984"/>
                </a:lnTo>
                <a:lnTo>
                  <a:pt x="91359" y="27835"/>
                </a:lnTo>
                <a:lnTo>
                  <a:pt x="91359" y="27518"/>
                </a:lnTo>
                <a:lnTo>
                  <a:pt x="91341" y="27258"/>
                </a:lnTo>
                <a:lnTo>
                  <a:pt x="91304" y="27071"/>
                </a:lnTo>
                <a:lnTo>
                  <a:pt x="91229" y="26755"/>
                </a:lnTo>
                <a:lnTo>
                  <a:pt x="91173" y="26625"/>
                </a:lnTo>
                <a:lnTo>
                  <a:pt x="91117" y="26532"/>
                </a:lnTo>
                <a:lnTo>
                  <a:pt x="91080" y="26513"/>
                </a:lnTo>
                <a:close/>
                <a:moveTo>
                  <a:pt x="91006" y="29138"/>
                </a:moveTo>
                <a:lnTo>
                  <a:pt x="90950" y="29175"/>
                </a:lnTo>
                <a:lnTo>
                  <a:pt x="90913" y="29231"/>
                </a:lnTo>
                <a:lnTo>
                  <a:pt x="90894" y="29324"/>
                </a:lnTo>
                <a:lnTo>
                  <a:pt x="90875" y="29455"/>
                </a:lnTo>
                <a:lnTo>
                  <a:pt x="90875" y="29585"/>
                </a:lnTo>
                <a:lnTo>
                  <a:pt x="90894" y="29901"/>
                </a:lnTo>
                <a:lnTo>
                  <a:pt x="90931" y="30237"/>
                </a:lnTo>
                <a:lnTo>
                  <a:pt x="90987" y="30553"/>
                </a:lnTo>
                <a:lnTo>
                  <a:pt x="91043" y="30795"/>
                </a:lnTo>
                <a:lnTo>
                  <a:pt x="91099" y="30925"/>
                </a:lnTo>
                <a:lnTo>
                  <a:pt x="91117" y="30944"/>
                </a:lnTo>
                <a:lnTo>
                  <a:pt x="91136" y="30944"/>
                </a:lnTo>
                <a:lnTo>
                  <a:pt x="91173" y="30888"/>
                </a:lnTo>
                <a:lnTo>
                  <a:pt x="91211" y="30776"/>
                </a:lnTo>
                <a:lnTo>
                  <a:pt x="91229" y="30609"/>
                </a:lnTo>
                <a:lnTo>
                  <a:pt x="91248" y="30292"/>
                </a:lnTo>
                <a:lnTo>
                  <a:pt x="91248" y="30088"/>
                </a:lnTo>
                <a:lnTo>
                  <a:pt x="91248" y="29883"/>
                </a:lnTo>
                <a:lnTo>
                  <a:pt x="91248" y="29585"/>
                </a:lnTo>
                <a:lnTo>
                  <a:pt x="91229" y="29436"/>
                </a:lnTo>
                <a:lnTo>
                  <a:pt x="91192" y="29306"/>
                </a:lnTo>
                <a:lnTo>
                  <a:pt x="91155" y="29213"/>
                </a:lnTo>
                <a:lnTo>
                  <a:pt x="91117" y="29175"/>
                </a:lnTo>
                <a:lnTo>
                  <a:pt x="91080" y="29138"/>
                </a:lnTo>
                <a:close/>
                <a:moveTo>
                  <a:pt x="336" y="29473"/>
                </a:moveTo>
                <a:lnTo>
                  <a:pt x="261" y="29492"/>
                </a:lnTo>
                <a:lnTo>
                  <a:pt x="224" y="29529"/>
                </a:lnTo>
                <a:lnTo>
                  <a:pt x="205" y="29585"/>
                </a:lnTo>
                <a:lnTo>
                  <a:pt x="187" y="29697"/>
                </a:lnTo>
                <a:lnTo>
                  <a:pt x="168" y="29920"/>
                </a:lnTo>
                <a:lnTo>
                  <a:pt x="168" y="30162"/>
                </a:lnTo>
                <a:lnTo>
                  <a:pt x="168" y="30441"/>
                </a:lnTo>
                <a:lnTo>
                  <a:pt x="187" y="30721"/>
                </a:lnTo>
                <a:lnTo>
                  <a:pt x="205" y="30832"/>
                </a:lnTo>
                <a:lnTo>
                  <a:pt x="243" y="30944"/>
                </a:lnTo>
                <a:lnTo>
                  <a:pt x="317" y="31037"/>
                </a:lnTo>
                <a:lnTo>
                  <a:pt x="354" y="31074"/>
                </a:lnTo>
                <a:lnTo>
                  <a:pt x="392" y="31074"/>
                </a:lnTo>
                <a:lnTo>
                  <a:pt x="429" y="31019"/>
                </a:lnTo>
                <a:lnTo>
                  <a:pt x="466" y="30851"/>
                </a:lnTo>
                <a:lnTo>
                  <a:pt x="503" y="30665"/>
                </a:lnTo>
                <a:lnTo>
                  <a:pt x="522" y="30404"/>
                </a:lnTo>
                <a:lnTo>
                  <a:pt x="541" y="30125"/>
                </a:lnTo>
                <a:lnTo>
                  <a:pt x="522" y="29827"/>
                </a:lnTo>
                <a:lnTo>
                  <a:pt x="503" y="29697"/>
                </a:lnTo>
                <a:lnTo>
                  <a:pt x="485" y="29566"/>
                </a:lnTo>
                <a:lnTo>
                  <a:pt x="447" y="29510"/>
                </a:lnTo>
                <a:lnTo>
                  <a:pt x="392" y="29492"/>
                </a:lnTo>
                <a:lnTo>
                  <a:pt x="336" y="29473"/>
                </a:lnTo>
                <a:close/>
                <a:moveTo>
                  <a:pt x="91024" y="31782"/>
                </a:moveTo>
                <a:lnTo>
                  <a:pt x="90987" y="31800"/>
                </a:lnTo>
                <a:lnTo>
                  <a:pt x="90931" y="31838"/>
                </a:lnTo>
                <a:lnTo>
                  <a:pt x="90894" y="31856"/>
                </a:lnTo>
                <a:lnTo>
                  <a:pt x="90875" y="31912"/>
                </a:lnTo>
                <a:lnTo>
                  <a:pt x="90857" y="32024"/>
                </a:lnTo>
                <a:lnTo>
                  <a:pt x="90857" y="32173"/>
                </a:lnTo>
                <a:lnTo>
                  <a:pt x="90875" y="32322"/>
                </a:lnTo>
                <a:lnTo>
                  <a:pt x="90913" y="32657"/>
                </a:lnTo>
                <a:lnTo>
                  <a:pt x="90950" y="32880"/>
                </a:lnTo>
                <a:lnTo>
                  <a:pt x="90968" y="33066"/>
                </a:lnTo>
                <a:lnTo>
                  <a:pt x="91006" y="33234"/>
                </a:lnTo>
                <a:lnTo>
                  <a:pt x="91024" y="33290"/>
                </a:lnTo>
                <a:lnTo>
                  <a:pt x="91062" y="33309"/>
                </a:lnTo>
                <a:lnTo>
                  <a:pt x="91136" y="33290"/>
                </a:lnTo>
                <a:lnTo>
                  <a:pt x="91192" y="33234"/>
                </a:lnTo>
                <a:lnTo>
                  <a:pt x="91248" y="33141"/>
                </a:lnTo>
                <a:lnTo>
                  <a:pt x="91285" y="33029"/>
                </a:lnTo>
                <a:lnTo>
                  <a:pt x="91304" y="32918"/>
                </a:lnTo>
                <a:lnTo>
                  <a:pt x="91304" y="32787"/>
                </a:lnTo>
                <a:lnTo>
                  <a:pt x="91304" y="32545"/>
                </a:lnTo>
                <a:lnTo>
                  <a:pt x="91266" y="32340"/>
                </a:lnTo>
                <a:lnTo>
                  <a:pt x="91248" y="32154"/>
                </a:lnTo>
                <a:lnTo>
                  <a:pt x="91229" y="32042"/>
                </a:lnTo>
                <a:lnTo>
                  <a:pt x="91211" y="31949"/>
                </a:lnTo>
                <a:lnTo>
                  <a:pt x="91173" y="31856"/>
                </a:lnTo>
                <a:lnTo>
                  <a:pt x="91099" y="31800"/>
                </a:lnTo>
                <a:lnTo>
                  <a:pt x="91062" y="31782"/>
                </a:lnTo>
                <a:close/>
                <a:moveTo>
                  <a:pt x="354" y="31968"/>
                </a:moveTo>
                <a:lnTo>
                  <a:pt x="280" y="31987"/>
                </a:lnTo>
                <a:lnTo>
                  <a:pt x="224" y="32024"/>
                </a:lnTo>
                <a:lnTo>
                  <a:pt x="205" y="32061"/>
                </a:lnTo>
                <a:lnTo>
                  <a:pt x="187" y="32098"/>
                </a:lnTo>
                <a:lnTo>
                  <a:pt x="150" y="32694"/>
                </a:lnTo>
                <a:lnTo>
                  <a:pt x="150" y="32973"/>
                </a:lnTo>
                <a:lnTo>
                  <a:pt x="150" y="33271"/>
                </a:lnTo>
                <a:lnTo>
                  <a:pt x="187" y="33495"/>
                </a:lnTo>
                <a:lnTo>
                  <a:pt x="205" y="33569"/>
                </a:lnTo>
                <a:lnTo>
                  <a:pt x="243" y="33644"/>
                </a:lnTo>
                <a:lnTo>
                  <a:pt x="299" y="33662"/>
                </a:lnTo>
                <a:lnTo>
                  <a:pt x="317" y="33662"/>
                </a:lnTo>
                <a:lnTo>
                  <a:pt x="336" y="33644"/>
                </a:lnTo>
                <a:lnTo>
                  <a:pt x="373" y="33569"/>
                </a:lnTo>
                <a:lnTo>
                  <a:pt x="429" y="33420"/>
                </a:lnTo>
                <a:lnTo>
                  <a:pt x="466" y="33141"/>
                </a:lnTo>
                <a:lnTo>
                  <a:pt x="485" y="32843"/>
                </a:lnTo>
                <a:lnTo>
                  <a:pt x="485" y="32285"/>
                </a:lnTo>
                <a:lnTo>
                  <a:pt x="503" y="32117"/>
                </a:lnTo>
                <a:lnTo>
                  <a:pt x="485" y="32024"/>
                </a:lnTo>
                <a:lnTo>
                  <a:pt x="466" y="32005"/>
                </a:lnTo>
                <a:lnTo>
                  <a:pt x="429" y="31968"/>
                </a:lnTo>
                <a:close/>
                <a:moveTo>
                  <a:pt x="91117" y="34277"/>
                </a:moveTo>
                <a:lnTo>
                  <a:pt x="91080" y="34295"/>
                </a:lnTo>
                <a:lnTo>
                  <a:pt x="91006" y="34333"/>
                </a:lnTo>
                <a:lnTo>
                  <a:pt x="90950" y="34407"/>
                </a:lnTo>
                <a:lnTo>
                  <a:pt x="90931" y="34444"/>
                </a:lnTo>
                <a:lnTo>
                  <a:pt x="90931" y="34500"/>
                </a:lnTo>
                <a:lnTo>
                  <a:pt x="90968" y="34761"/>
                </a:lnTo>
                <a:lnTo>
                  <a:pt x="90987" y="35040"/>
                </a:lnTo>
                <a:lnTo>
                  <a:pt x="91006" y="35319"/>
                </a:lnTo>
                <a:lnTo>
                  <a:pt x="91043" y="35580"/>
                </a:lnTo>
                <a:lnTo>
                  <a:pt x="91080" y="35710"/>
                </a:lnTo>
                <a:lnTo>
                  <a:pt x="91136" y="35803"/>
                </a:lnTo>
                <a:lnTo>
                  <a:pt x="91173" y="35859"/>
                </a:lnTo>
                <a:lnTo>
                  <a:pt x="91229" y="35859"/>
                </a:lnTo>
                <a:lnTo>
                  <a:pt x="91285" y="35822"/>
                </a:lnTo>
                <a:lnTo>
                  <a:pt x="91322" y="35766"/>
                </a:lnTo>
                <a:lnTo>
                  <a:pt x="91359" y="35654"/>
                </a:lnTo>
                <a:lnTo>
                  <a:pt x="91378" y="35524"/>
                </a:lnTo>
                <a:lnTo>
                  <a:pt x="91397" y="35301"/>
                </a:lnTo>
                <a:lnTo>
                  <a:pt x="91397" y="35059"/>
                </a:lnTo>
                <a:lnTo>
                  <a:pt x="91359" y="34798"/>
                </a:lnTo>
                <a:lnTo>
                  <a:pt x="91322" y="34575"/>
                </a:lnTo>
                <a:lnTo>
                  <a:pt x="91285" y="34407"/>
                </a:lnTo>
                <a:lnTo>
                  <a:pt x="91248" y="34333"/>
                </a:lnTo>
                <a:lnTo>
                  <a:pt x="91211" y="34295"/>
                </a:lnTo>
                <a:lnTo>
                  <a:pt x="91173" y="34277"/>
                </a:lnTo>
                <a:close/>
                <a:moveTo>
                  <a:pt x="299" y="34593"/>
                </a:moveTo>
                <a:lnTo>
                  <a:pt x="261" y="34612"/>
                </a:lnTo>
                <a:lnTo>
                  <a:pt x="205" y="34686"/>
                </a:lnTo>
                <a:lnTo>
                  <a:pt x="168" y="34817"/>
                </a:lnTo>
                <a:lnTo>
                  <a:pt x="112" y="35114"/>
                </a:lnTo>
                <a:lnTo>
                  <a:pt x="112" y="35319"/>
                </a:lnTo>
                <a:lnTo>
                  <a:pt x="112" y="35487"/>
                </a:lnTo>
                <a:lnTo>
                  <a:pt x="131" y="35747"/>
                </a:lnTo>
                <a:lnTo>
                  <a:pt x="150" y="35878"/>
                </a:lnTo>
                <a:lnTo>
                  <a:pt x="187" y="35990"/>
                </a:lnTo>
                <a:lnTo>
                  <a:pt x="243" y="36064"/>
                </a:lnTo>
                <a:lnTo>
                  <a:pt x="280" y="36083"/>
                </a:lnTo>
                <a:lnTo>
                  <a:pt x="317" y="36101"/>
                </a:lnTo>
                <a:lnTo>
                  <a:pt x="354" y="36083"/>
                </a:lnTo>
                <a:lnTo>
                  <a:pt x="392" y="36045"/>
                </a:lnTo>
                <a:lnTo>
                  <a:pt x="410" y="35990"/>
                </a:lnTo>
                <a:lnTo>
                  <a:pt x="447" y="35915"/>
                </a:lnTo>
                <a:lnTo>
                  <a:pt x="466" y="35692"/>
                </a:lnTo>
                <a:lnTo>
                  <a:pt x="485" y="35450"/>
                </a:lnTo>
                <a:lnTo>
                  <a:pt x="485" y="35208"/>
                </a:lnTo>
                <a:lnTo>
                  <a:pt x="466" y="34966"/>
                </a:lnTo>
                <a:lnTo>
                  <a:pt x="447" y="34779"/>
                </a:lnTo>
                <a:lnTo>
                  <a:pt x="410" y="34668"/>
                </a:lnTo>
                <a:lnTo>
                  <a:pt x="373" y="34612"/>
                </a:lnTo>
                <a:lnTo>
                  <a:pt x="336" y="34593"/>
                </a:lnTo>
                <a:close/>
                <a:moveTo>
                  <a:pt x="91080" y="36678"/>
                </a:moveTo>
                <a:lnTo>
                  <a:pt x="91006" y="36716"/>
                </a:lnTo>
                <a:lnTo>
                  <a:pt x="90950" y="36771"/>
                </a:lnTo>
                <a:lnTo>
                  <a:pt x="90913" y="36865"/>
                </a:lnTo>
                <a:lnTo>
                  <a:pt x="90894" y="36976"/>
                </a:lnTo>
                <a:lnTo>
                  <a:pt x="90857" y="37125"/>
                </a:lnTo>
                <a:lnTo>
                  <a:pt x="90857" y="37442"/>
                </a:lnTo>
                <a:lnTo>
                  <a:pt x="90857" y="37795"/>
                </a:lnTo>
                <a:lnTo>
                  <a:pt x="90894" y="38112"/>
                </a:lnTo>
                <a:lnTo>
                  <a:pt x="90950" y="38373"/>
                </a:lnTo>
                <a:lnTo>
                  <a:pt x="90968" y="38466"/>
                </a:lnTo>
                <a:lnTo>
                  <a:pt x="91006" y="38522"/>
                </a:lnTo>
                <a:lnTo>
                  <a:pt x="91043" y="38559"/>
                </a:lnTo>
                <a:lnTo>
                  <a:pt x="91062" y="38559"/>
                </a:lnTo>
                <a:lnTo>
                  <a:pt x="91099" y="38540"/>
                </a:lnTo>
                <a:lnTo>
                  <a:pt x="91117" y="38522"/>
                </a:lnTo>
                <a:lnTo>
                  <a:pt x="91136" y="38410"/>
                </a:lnTo>
                <a:lnTo>
                  <a:pt x="91173" y="38280"/>
                </a:lnTo>
                <a:lnTo>
                  <a:pt x="91192" y="37982"/>
                </a:lnTo>
                <a:lnTo>
                  <a:pt x="91192" y="37795"/>
                </a:lnTo>
                <a:lnTo>
                  <a:pt x="91211" y="37572"/>
                </a:lnTo>
                <a:lnTo>
                  <a:pt x="91248" y="37218"/>
                </a:lnTo>
                <a:lnTo>
                  <a:pt x="91248" y="37051"/>
                </a:lnTo>
                <a:lnTo>
                  <a:pt x="91229" y="36883"/>
                </a:lnTo>
                <a:lnTo>
                  <a:pt x="91211" y="36771"/>
                </a:lnTo>
                <a:lnTo>
                  <a:pt x="91173" y="36734"/>
                </a:lnTo>
                <a:lnTo>
                  <a:pt x="91155" y="36697"/>
                </a:lnTo>
                <a:lnTo>
                  <a:pt x="91080" y="36678"/>
                </a:lnTo>
                <a:close/>
                <a:moveTo>
                  <a:pt x="224" y="37107"/>
                </a:moveTo>
                <a:lnTo>
                  <a:pt x="150" y="37125"/>
                </a:lnTo>
                <a:lnTo>
                  <a:pt x="94" y="37181"/>
                </a:lnTo>
                <a:lnTo>
                  <a:pt x="56" y="37256"/>
                </a:lnTo>
                <a:lnTo>
                  <a:pt x="19" y="37349"/>
                </a:lnTo>
                <a:lnTo>
                  <a:pt x="1" y="37442"/>
                </a:lnTo>
                <a:lnTo>
                  <a:pt x="1" y="37572"/>
                </a:lnTo>
                <a:lnTo>
                  <a:pt x="1" y="37833"/>
                </a:lnTo>
                <a:lnTo>
                  <a:pt x="38" y="38093"/>
                </a:lnTo>
                <a:lnTo>
                  <a:pt x="94" y="38335"/>
                </a:lnTo>
                <a:lnTo>
                  <a:pt x="150" y="38522"/>
                </a:lnTo>
                <a:lnTo>
                  <a:pt x="187" y="38596"/>
                </a:lnTo>
                <a:lnTo>
                  <a:pt x="224" y="38652"/>
                </a:lnTo>
                <a:lnTo>
                  <a:pt x="243" y="38671"/>
                </a:lnTo>
                <a:lnTo>
                  <a:pt x="261" y="38652"/>
                </a:lnTo>
                <a:lnTo>
                  <a:pt x="280" y="38577"/>
                </a:lnTo>
                <a:lnTo>
                  <a:pt x="299" y="38298"/>
                </a:lnTo>
                <a:lnTo>
                  <a:pt x="280" y="37833"/>
                </a:lnTo>
                <a:lnTo>
                  <a:pt x="317" y="37628"/>
                </a:lnTo>
                <a:lnTo>
                  <a:pt x="373" y="37386"/>
                </a:lnTo>
                <a:lnTo>
                  <a:pt x="392" y="37256"/>
                </a:lnTo>
                <a:lnTo>
                  <a:pt x="373" y="37162"/>
                </a:lnTo>
                <a:lnTo>
                  <a:pt x="336" y="37144"/>
                </a:lnTo>
                <a:lnTo>
                  <a:pt x="317" y="37107"/>
                </a:lnTo>
                <a:close/>
                <a:moveTo>
                  <a:pt x="91080" y="39285"/>
                </a:moveTo>
                <a:lnTo>
                  <a:pt x="91043" y="39304"/>
                </a:lnTo>
                <a:lnTo>
                  <a:pt x="91006" y="39322"/>
                </a:lnTo>
                <a:lnTo>
                  <a:pt x="90987" y="39378"/>
                </a:lnTo>
                <a:lnTo>
                  <a:pt x="90950" y="39508"/>
                </a:lnTo>
                <a:lnTo>
                  <a:pt x="90913" y="39639"/>
                </a:lnTo>
                <a:lnTo>
                  <a:pt x="90894" y="39899"/>
                </a:lnTo>
                <a:lnTo>
                  <a:pt x="90913" y="40179"/>
                </a:lnTo>
                <a:lnTo>
                  <a:pt x="90913" y="40421"/>
                </a:lnTo>
                <a:lnTo>
                  <a:pt x="90931" y="40644"/>
                </a:lnTo>
                <a:lnTo>
                  <a:pt x="90950" y="40756"/>
                </a:lnTo>
                <a:lnTo>
                  <a:pt x="90968" y="40867"/>
                </a:lnTo>
                <a:lnTo>
                  <a:pt x="90987" y="40942"/>
                </a:lnTo>
                <a:lnTo>
                  <a:pt x="91006" y="40961"/>
                </a:lnTo>
                <a:lnTo>
                  <a:pt x="91062" y="40961"/>
                </a:lnTo>
                <a:lnTo>
                  <a:pt x="91099" y="40942"/>
                </a:lnTo>
                <a:lnTo>
                  <a:pt x="91173" y="40830"/>
                </a:lnTo>
                <a:lnTo>
                  <a:pt x="91229" y="40737"/>
                </a:lnTo>
                <a:lnTo>
                  <a:pt x="91248" y="40625"/>
                </a:lnTo>
                <a:lnTo>
                  <a:pt x="91285" y="40365"/>
                </a:lnTo>
                <a:lnTo>
                  <a:pt x="91304" y="40085"/>
                </a:lnTo>
                <a:lnTo>
                  <a:pt x="91304" y="39862"/>
                </a:lnTo>
                <a:lnTo>
                  <a:pt x="91322" y="39620"/>
                </a:lnTo>
                <a:lnTo>
                  <a:pt x="91304" y="39490"/>
                </a:lnTo>
                <a:lnTo>
                  <a:pt x="91285" y="39434"/>
                </a:lnTo>
                <a:lnTo>
                  <a:pt x="91266" y="39378"/>
                </a:lnTo>
                <a:lnTo>
                  <a:pt x="91192" y="39322"/>
                </a:lnTo>
                <a:lnTo>
                  <a:pt x="91117" y="39285"/>
                </a:lnTo>
                <a:close/>
                <a:moveTo>
                  <a:pt x="261" y="39601"/>
                </a:moveTo>
                <a:lnTo>
                  <a:pt x="187" y="39639"/>
                </a:lnTo>
                <a:lnTo>
                  <a:pt x="150" y="39695"/>
                </a:lnTo>
                <a:lnTo>
                  <a:pt x="131" y="39750"/>
                </a:lnTo>
                <a:lnTo>
                  <a:pt x="94" y="39918"/>
                </a:lnTo>
                <a:lnTo>
                  <a:pt x="75" y="40085"/>
                </a:lnTo>
                <a:lnTo>
                  <a:pt x="56" y="40216"/>
                </a:lnTo>
                <a:lnTo>
                  <a:pt x="56" y="40439"/>
                </a:lnTo>
                <a:lnTo>
                  <a:pt x="56" y="40737"/>
                </a:lnTo>
                <a:lnTo>
                  <a:pt x="75" y="40886"/>
                </a:lnTo>
                <a:lnTo>
                  <a:pt x="112" y="41016"/>
                </a:lnTo>
                <a:lnTo>
                  <a:pt x="150" y="41128"/>
                </a:lnTo>
                <a:lnTo>
                  <a:pt x="168" y="41165"/>
                </a:lnTo>
                <a:lnTo>
                  <a:pt x="205" y="41184"/>
                </a:lnTo>
                <a:lnTo>
                  <a:pt x="280" y="41221"/>
                </a:lnTo>
                <a:lnTo>
                  <a:pt x="373" y="41221"/>
                </a:lnTo>
                <a:lnTo>
                  <a:pt x="410" y="41184"/>
                </a:lnTo>
                <a:lnTo>
                  <a:pt x="429" y="41072"/>
                </a:lnTo>
                <a:lnTo>
                  <a:pt x="429" y="40942"/>
                </a:lnTo>
                <a:lnTo>
                  <a:pt x="447" y="40328"/>
                </a:lnTo>
                <a:lnTo>
                  <a:pt x="429" y="39713"/>
                </a:lnTo>
                <a:lnTo>
                  <a:pt x="429" y="39657"/>
                </a:lnTo>
                <a:lnTo>
                  <a:pt x="410" y="39620"/>
                </a:lnTo>
                <a:lnTo>
                  <a:pt x="373" y="39601"/>
                </a:lnTo>
                <a:close/>
                <a:moveTo>
                  <a:pt x="91099" y="41985"/>
                </a:moveTo>
                <a:lnTo>
                  <a:pt x="91043" y="42022"/>
                </a:lnTo>
                <a:lnTo>
                  <a:pt x="91006" y="42059"/>
                </a:lnTo>
                <a:lnTo>
                  <a:pt x="90968" y="42133"/>
                </a:lnTo>
                <a:lnTo>
                  <a:pt x="90950" y="42245"/>
                </a:lnTo>
                <a:lnTo>
                  <a:pt x="90968" y="42543"/>
                </a:lnTo>
                <a:lnTo>
                  <a:pt x="91006" y="43046"/>
                </a:lnTo>
                <a:lnTo>
                  <a:pt x="91024" y="43195"/>
                </a:lnTo>
                <a:lnTo>
                  <a:pt x="91062" y="43288"/>
                </a:lnTo>
                <a:lnTo>
                  <a:pt x="91099" y="43344"/>
                </a:lnTo>
                <a:lnTo>
                  <a:pt x="91155" y="43344"/>
                </a:lnTo>
                <a:lnTo>
                  <a:pt x="91211" y="43325"/>
                </a:lnTo>
                <a:lnTo>
                  <a:pt x="91266" y="43251"/>
                </a:lnTo>
                <a:lnTo>
                  <a:pt x="91304" y="43157"/>
                </a:lnTo>
                <a:lnTo>
                  <a:pt x="91341" y="43046"/>
                </a:lnTo>
                <a:lnTo>
                  <a:pt x="91397" y="42822"/>
                </a:lnTo>
                <a:lnTo>
                  <a:pt x="91397" y="42599"/>
                </a:lnTo>
                <a:lnTo>
                  <a:pt x="91378" y="42376"/>
                </a:lnTo>
                <a:lnTo>
                  <a:pt x="91359" y="42152"/>
                </a:lnTo>
                <a:lnTo>
                  <a:pt x="91341" y="42078"/>
                </a:lnTo>
                <a:lnTo>
                  <a:pt x="91322" y="42022"/>
                </a:lnTo>
                <a:lnTo>
                  <a:pt x="91266" y="42003"/>
                </a:lnTo>
                <a:lnTo>
                  <a:pt x="91211" y="41985"/>
                </a:lnTo>
                <a:close/>
                <a:moveTo>
                  <a:pt x="261" y="42115"/>
                </a:moveTo>
                <a:lnTo>
                  <a:pt x="224" y="42152"/>
                </a:lnTo>
                <a:lnTo>
                  <a:pt x="187" y="42171"/>
                </a:lnTo>
                <a:lnTo>
                  <a:pt x="150" y="42264"/>
                </a:lnTo>
                <a:lnTo>
                  <a:pt x="131" y="42357"/>
                </a:lnTo>
                <a:lnTo>
                  <a:pt x="131" y="42487"/>
                </a:lnTo>
                <a:lnTo>
                  <a:pt x="131" y="42599"/>
                </a:lnTo>
                <a:lnTo>
                  <a:pt x="168" y="42766"/>
                </a:lnTo>
                <a:lnTo>
                  <a:pt x="150" y="42990"/>
                </a:lnTo>
                <a:lnTo>
                  <a:pt x="150" y="43251"/>
                </a:lnTo>
                <a:lnTo>
                  <a:pt x="150" y="43400"/>
                </a:lnTo>
                <a:lnTo>
                  <a:pt x="168" y="43511"/>
                </a:lnTo>
                <a:lnTo>
                  <a:pt x="205" y="43623"/>
                </a:lnTo>
                <a:lnTo>
                  <a:pt x="261" y="43679"/>
                </a:lnTo>
                <a:lnTo>
                  <a:pt x="299" y="43716"/>
                </a:lnTo>
                <a:lnTo>
                  <a:pt x="373" y="43716"/>
                </a:lnTo>
                <a:lnTo>
                  <a:pt x="410" y="43697"/>
                </a:lnTo>
                <a:lnTo>
                  <a:pt x="447" y="43623"/>
                </a:lnTo>
                <a:lnTo>
                  <a:pt x="485" y="43530"/>
                </a:lnTo>
                <a:lnTo>
                  <a:pt x="503" y="43400"/>
                </a:lnTo>
                <a:lnTo>
                  <a:pt x="522" y="43288"/>
                </a:lnTo>
                <a:lnTo>
                  <a:pt x="522" y="43102"/>
                </a:lnTo>
                <a:lnTo>
                  <a:pt x="522" y="42878"/>
                </a:lnTo>
                <a:lnTo>
                  <a:pt x="522" y="42562"/>
                </a:lnTo>
                <a:lnTo>
                  <a:pt x="503" y="42413"/>
                </a:lnTo>
                <a:lnTo>
                  <a:pt x="485" y="42264"/>
                </a:lnTo>
                <a:lnTo>
                  <a:pt x="429" y="42171"/>
                </a:lnTo>
                <a:lnTo>
                  <a:pt x="410" y="42133"/>
                </a:lnTo>
                <a:lnTo>
                  <a:pt x="373" y="42115"/>
                </a:lnTo>
                <a:close/>
                <a:moveTo>
                  <a:pt x="91006" y="44572"/>
                </a:moveTo>
                <a:lnTo>
                  <a:pt x="90968" y="44628"/>
                </a:lnTo>
                <a:lnTo>
                  <a:pt x="90950" y="44684"/>
                </a:lnTo>
                <a:lnTo>
                  <a:pt x="90931" y="44777"/>
                </a:lnTo>
                <a:lnTo>
                  <a:pt x="90931" y="44982"/>
                </a:lnTo>
                <a:lnTo>
                  <a:pt x="90950" y="45243"/>
                </a:lnTo>
                <a:lnTo>
                  <a:pt x="90987" y="45485"/>
                </a:lnTo>
                <a:lnTo>
                  <a:pt x="91024" y="45671"/>
                </a:lnTo>
                <a:lnTo>
                  <a:pt x="91062" y="45801"/>
                </a:lnTo>
                <a:lnTo>
                  <a:pt x="91099" y="45876"/>
                </a:lnTo>
                <a:lnTo>
                  <a:pt x="91136" y="45894"/>
                </a:lnTo>
                <a:lnTo>
                  <a:pt x="91155" y="45876"/>
                </a:lnTo>
                <a:lnTo>
                  <a:pt x="91192" y="45838"/>
                </a:lnTo>
                <a:lnTo>
                  <a:pt x="91229" y="45764"/>
                </a:lnTo>
                <a:lnTo>
                  <a:pt x="91285" y="45578"/>
                </a:lnTo>
                <a:lnTo>
                  <a:pt x="91304" y="45447"/>
                </a:lnTo>
                <a:lnTo>
                  <a:pt x="91304" y="45261"/>
                </a:lnTo>
                <a:lnTo>
                  <a:pt x="91285" y="45038"/>
                </a:lnTo>
                <a:lnTo>
                  <a:pt x="91248" y="44814"/>
                </a:lnTo>
                <a:lnTo>
                  <a:pt x="91229" y="44721"/>
                </a:lnTo>
                <a:lnTo>
                  <a:pt x="91173" y="44647"/>
                </a:lnTo>
                <a:lnTo>
                  <a:pt x="91099" y="44591"/>
                </a:lnTo>
                <a:lnTo>
                  <a:pt x="91043" y="44572"/>
                </a:lnTo>
                <a:close/>
                <a:moveTo>
                  <a:pt x="299" y="44721"/>
                </a:moveTo>
                <a:lnTo>
                  <a:pt x="243" y="44796"/>
                </a:lnTo>
                <a:lnTo>
                  <a:pt x="205" y="44889"/>
                </a:lnTo>
                <a:lnTo>
                  <a:pt x="131" y="45150"/>
                </a:lnTo>
                <a:lnTo>
                  <a:pt x="94" y="45336"/>
                </a:lnTo>
                <a:lnTo>
                  <a:pt x="94" y="45503"/>
                </a:lnTo>
                <a:lnTo>
                  <a:pt x="94" y="45727"/>
                </a:lnTo>
                <a:lnTo>
                  <a:pt x="94" y="45838"/>
                </a:lnTo>
                <a:lnTo>
                  <a:pt x="112" y="45950"/>
                </a:lnTo>
                <a:lnTo>
                  <a:pt x="131" y="46043"/>
                </a:lnTo>
                <a:lnTo>
                  <a:pt x="168" y="46099"/>
                </a:lnTo>
                <a:lnTo>
                  <a:pt x="243" y="46136"/>
                </a:lnTo>
                <a:lnTo>
                  <a:pt x="299" y="46136"/>
                </a:lnTo>
                <a:lnTo>
                  <a:pt x="336" y="46099"/>
                </a:lnTo>
                <a:lnTo>
                  <a:pt x="373" y="46025"/>
                </a:lnTo>
                <a:lnTo>
                  <a:pt x="410" y="45876"/>
                </a:lnTo>
                <a:lnTo>
                  <a:pt x="429" y="45708"/>
                </a:lnTo>
                <a:lnTo>
                  <a:pt x="447" y="45503"/>
                </a:lnTo>
                <a:lnTo>
                  <a:pt x="466" y="45280"/>
                </a:lnTo>
                <a:lnTo>
                  <a:pt x="466" y="45038"/>
                </a:lnTo>
                <a:lnTo>
                  <a:pt x="447" y="44945"/>
                </a:lnTo>
                <a:lnTo>
                  <a:pt x="410" y="44833"/>
                </a:lnTo>
                <a:lnTo>
                  <a:pt x="392" y="44777"/>
                </a:lnTo>
                <a:lnTo>
                  <a:pt x="354" y="44740"/>
                </a:lnTo>
                <a:lnTo>
                  <a:pt x="336" y="44721"/>
                </a:lnTo>
                <a:close/>
                <a:moveTo>
                  <a:pt x="91155" y="46807"/>
                </a:moveTo>
                <a:lnTo>
                  <a:pt x="91080" y="46825"/>
                </a:lnTo>
                <a:lnTo>
                  <a:pt x="91024" y="46862"/>
                </a:lnTo>
                <a:lnTo>
                  <a:pt x="91006" y="46900"/>
                </a:lnTo>
                <a:lnTo>
                  <a:pt x="90987" y="46956"/>
                </a:lnTo>
                <a:lnTo>
                  <a:pt x="90987" y="47253"/>
                </a:lnTo>
                <a:lnTo>
                  <a:pt x="90987" y="47551"/>
                </a:lnTo>
                <a:lnTo>
                  <a:pt x="91043" y="48147"/>
                </a:lnTo>
                <a:lnTo>
                  <a:pt x="91062" y="48371"/>
                </a:lnTo>
                <a:lnTo>
                  <a:pt x="91080" y="48482"/>
                </a:lnTo>
                <a:lnTo>
                  <a:pt x="91099" y="48575"/>
                </a:lnTo>
                <a:lnTo>
                  <a:pt x="91136" y="48631"/>
                </a:lnTo>
                <a:lnTo>
                  <a:pt x="91155" y="48631"/>
                </a:lnTo>
                <a:lnTo>
                  <a:pt x="91173" y="48613"/>
                </a:lnTo>
                <a:lnTo>
                  <a:pt x="91229" y="48557"/>
                </a:lnTo>
                <a:lnTo>
                  <a:pt x="91304" y="48408"/>
                </a:lnTo>
                <a:lnTo>
                  <a:pt x="91341" y="48277"/>
                </a:lnTo>
                <a:lnTo>
                  <a:pt x="91359" y="48147"/>
                </a:lnTo>
                <a:lnTo>
                  <a:pt x="91378" y="47849"/>
                </a:lnTo>
                <a:lnTo>
                  <a:pt x="91378" y="47551"/>
                </a:lnTo>
                <a:lnTo>
                  <a:pt x="91359" y="47272"/>
                </a:lnTo>
                <a:lnTo>
                  <a:pt x="91341" y="47049"/>
                </a:lnTo>
                <a:lnTo>
                  <a:pt x="91304" y="46918"/>
                </a:lnTo>
                <a:lnTo>
                  <a:pt x="91266" y="46862"/>
                </a:lnTo>
                <a:lnTo>
                  <a:pt x="91248" y="46825"/>
                </a:lnTo>
                <a:lnTo>
                  <a:pt x="91155" y="46807"/>
                </a:lnTo>
                <a:close/>
                <a:moveTo>
                  <a:pt x="224" y="47309"/>
                </a:moveTo>
                <a:lnTo>
                  <a:pt x="168" y="47328"/>
                </a:lnTo>
                <a:lnTo>
                  <a:pt x="112" y="47384"/>
                </a:lnTo>
                <a:lnTo>
                  <a:pt x="56" y="47440"/>
                </a:lnTo>
                <a:lnTo>
                  <a:pt x="38" y="47533"/>
                </a:lnTo>
                <a:lnTo>
                  <a:pt x="1" y="47626"/>
                </a:lnTo>
                <a:lnTo>
                  <a:pt x="1" y="47849"/>
                </a:lnTo>
                <a:lnTo>
                  <a:pt x="1" y="48091"/>
                </a:lnTo>
                <a:lnTo>
                  <a:pt x="19" y="48315"/>
                </a:lnTo>
                <a:lnTo>
                  <a:pt x="56" y="48501"/>
                </a:lnTo>
                <a:lnTo>
                  <a:pt x="94" y="48613"/>
                </a:lnTo>
                <a:lnTo>
                  <a:pt x="131" y="48668"/>
                </a:lnTo>
                <a:lnTo>
                  <a:pt x="150" y="48706"/>
                </a:lnTo>
                <a:lnTo>
                  <a:pt x="187" y="48706"/>
                </a:lnTo>
                <a:lnTo>
                  <a:pt x="205" y="48687"/>
                </a:lnTo>
                <a:lnTo>
                  <a:pt x="261" y="48631"/>
                </a:lnTo>
                <a:lnTo>
                  <a:pt x="299" y="48519"/>
                </a:lnTo>
                <a:lnTo>
                  <a:pt x="354" y="48277"/>
                </a:lnTo>
                <a:lnTo>
                  <a:pt x="373" y="48147"/>
                </a:lnTo>
                <a:lnTo>
                  <a:pt x="392" y="47961"/>
                </a:lnTo>
                <a:lnTo>
                  <a:pt x="429" y="47682"/>
                </a:lnTo>
                <a:lnTo>
                  <a:pt x="429" y="47551"/>
                </a:lnTo>
                <a:lnTo>
                  <a:pt x="410" y="47440"/>
                </a:lnTo>
                <a:lnTo>
                  <a:pt x="373" y="47365"/>
                </a:lnTo>
                <a:lnTo>
                  <a:pt x="354" y="47328"/>
                </a:lnTo>
                <a:lnTo>
                  <a:pt x="317" y="47309"/>
                </a:lnTo>
                <a:close/>
                <a:moveTo>
                  <a:pt x="53062" y="49078"/>
                </a:moveTo>
                <a:lnTo>
                  <a:pt x="52764" y="49097"/>
                </a:lnTo>
                <a:lnTo>
                  <a:pt x="52634" y="49097"/>
                </a:lnTo>
                <a:lnTo>
                  <a:pt x="52522" y="49134"/>
                </a:lnTo>
                <a:lnTo>
                  <a:pt x="52429" y="49152"/>
                </a:lnTo>
                <a:lnTo>
                  <a:pt x="52355" y="49208"/>
                </a:lnTo>
                <a:lnTo>
                  <a:pt x="52317" y="49264"/>
                </a:lnTo>
                <a:lnTo>
                  <a:pt x="52317" y="49339"/>
                </a:lnTo>
                <a:lnTo>
                  <a:pt x="52336" y="49376"/>
                </a:lnTo>
                <a:lnTo>
                  <a:pt x="52373" y="49395"/>
                </a:lnTo>
                <a:lnTo>
                  <a:pt x="52466" y="49432"/>
                </a:lnTo>
                <a:lnTo>
                  <a:pt x="52578" y="49450"/>
                </a:lnTo>
                <a:lnTo>
                  <a:pt x="52727" y="49450"/>
                </a:lnTo>
                <a:lnTo>
                  <a:pt x="53006" y="49413"/>
                </a:lnTo>
                <a:lnTo>
                  <a:pt x="53192" y="49395"/>
                </a:lnTo>
                <a:lnTo>
                  <a:pt x="53788" y="49395"/>
                </a:lnTo>
                <a:lnTo>
                  <a:pt x="53956" y="49357"/>
                </a:lnTo>
                <a:lnTo>
                  <a:pt x="54030" y="49339"/>
                </a:lnTo>
                <a:lnTo>
                  <a:pt x="54067" y="49301"/>
                </a:lnTo>
                <a:lnTo>
                  <a:pt x="54086" y="49283"/>
                </a:lnTo>
                <a:lnTo>
                  <a:pt x="54086" y="49264"/>
                </a:lnTo>
                <a:lnTo>
                  <a:pt x="54030" y="49227"/>
                </a:lnTo>
                <a:lnTo>
                  <a:pt x="53900" y="49190"/>
                </a:lnTo>
                <a:lnTo>
                  <a:pt x="53658" y="49152"/>
                </a:lnTo>
                <a:lnTo>
                  <a:pt x="53379" y="49115"/>
                </a:lnTo>
                <a:lnTo>
                  <a:pt x="53062" y="49078"/>
                </a:lnTo>
                <a:close/>
                <a:moveTo>
                  <a:pt x="50176" y="49134"/>
                </a:moveTo>
                <a:lnTo>
                  <a:pt x="50083" y="49152"/>
                </a:lnTo>
                <a:lnTo>
                  <a:pt x="49990" y="49171"/>
                </a:lnTo>
                <a:lnTo>
                  <a:pt x="49916" y="49227"/>
                </a:lnTo>
                <a:lnTo>
                  <a:pt x="49860" y="49283"/>
                </a:lnTo>
                <a:lnTo>
                  <a:pt x="49841" y="49320"/>
                </a:lnTo>
                <a:lnTo>
                  <a:pt x="49878" y="49376"/>
                </a:lnTo>
                <a:lnTo>
                  <a:pt x="49916" y="49395"/>
                </a:lnTo>
                <a:lnTo>
                  <a:pt x="49972" y="49432"/>
                </a:lnTo>
                <a:lnTo>
                  <a:pt x="50139" y="49469"/>
                </a:lnTo>
                <a:lnTo>
                  <a:pt x="50418" y="49488"/>
                </a:lnTo>
                <a:lnTo>
                  <a:pt x="50865" y="49488"/>
                </a:lnTo>
                <a:lnTo>
                  <a:pt x="51089" y="49469"/>
                </a:lnTo>
                <a:lnTo>
                  <a:pt x="51275" y="49450"/>
                </a:lnTo>
                <a:lnTo>
                  <a:pt x="51424" y="49395"/>
                </a:lnTo>
                <a:lnTo>
                  <a:pt x="51461" y="49376"/>
                </a:lnTo>
                <a:lnTo>
                  <a:pt x="51480" y="49339"/>
                </a:lnTo>
                <a:lnTo>
                  <a:pt x="51480" y="49320"/>
                </a:lnTo>
                <a:lnTo>
                  <a:pt x="51461" y="49301"/>
                </a:lnTo>
                <a:lnTo>
                  <a:pt x="51386" y="49246"/>
                </a:lnTo>
                <a:lnTo>
                  <a:pt x="51275" y="49227"/>
                </a:lnTo>
                <a:lnTo>
                  <a:pt x="51163" y="49208"/>
                </a:lnTo>
                <a:lnTo>
                  <a:pt x="50902" y="49171"/>
                </a:lnTo>
                <a:lnTo>
                  <a:pt x="50753" y="49171"/>
                </a:lnTo>
                <a:lnTo>
                  <a:pt x="50381" y="49134"/>
                </a:lnTo>
                <a:close/>
                <a:moveTo>
                  <a:pt x="60305" y="49152"/>
                </a:moveTo>
                <a:lnTo>
                  <a:pt x="60193" y="49171"/>
                </a:lnTo>
                <a:lnTo>
                  <a:pt x="60081" y="49190"/>
                </a:lnTo>
                <a:lnTo>
                  <a:pt x="60007" y="49227"/>
                </a:lnTo>
                <a:lnTo>
                  <a:pt x="59951" y="49264"/>
                </a:lnTo>
                <a:lnTo>
                  <a:pt x="59932" y="49301"/>
                </a:lnTo>
                <a:lnTo>
                  <a:pt x="59951" y="49376"/>
                </a:lnTo>
                <a:lnTo>
                  <a:pt x="59988" y="49413"/>
                </a:lnTo>
                <a:lnTo>
                  <a:pt x="60025" y="49432"/>
                </a:lnTo>
                <a:lnTo>
                  <a:pt x="60137" y="49469"/>
                </a:lnTo>
                <a:lnTo>
                  <a:pt x="60249" y="49488"/>
                </a:lnTo>
                <a:lnTo>
                  <a:pt x="60677" y="49488"/>
                </a:lnTo>
                <a:lnTo>
                  <a:pt x="60882" y="49469"/>
                </a:lnTo>
                <a:lnTo>
                  <a:pt x="61124" y="49469"/>
                </a:lnTo>
                <a:lnTo>
                  <a:pt x="61235" y="49450"/>
                </a:lnTo>
                <a:lnTo>
                  <a:pt x="61347" y="49432"/>
                </a:lnTo>
                <a:lnTo>
                  <a:pt x="61552" y="49376"/>
                </a:lnTo>
                <a:lnTo>
                  <a:pt x="61608" y="49339"/>
                </a:lnTo>
                <a:lnTo>
                  <a:pt x="61626" y="49320"/>
                </a:lnTo>
                <a:lnTo>
                  <a:pt x="61626" y="49301"/>
                </a:lnTo>
                <a:lnTo>
                  <a:pt x="61589" y="49264"/>
                </a:lnTo>
                <a:lnTo>
                  <a:pt x="61440" y="49246"/>
                </a:lnTo>
                <a:lnTo>
                  <a:pt x="61198" y="49208"/>
                </a:lnTo>
                <a:lnTo>
                  <a:pt x="60919" y="49171"/>
                </a:lnTo>
                <a:lnTo>
                  <a:pt x="60602" y="49152"/>
                </a:lnTo>
                <a:close/>
                <a:moveTo>
                  <a:pt x="68571" y="49059"/>
                </a:moveTo>
                <a:lnTo>
                  <a:pt x="68068" y="49078"/>
                </a:lnTo>
                <a:lnTo>
                  <a:pt x="67845" y="49115"/>
                </a:lnTo>
                <a:lnTo>
                  <a:pt x="67715" y="49134"/>
                </a:lnTo>
                <a:lnTo>
                  <a:pt x="67603" y="49171"/>
                </a:lnTo>
                <a:lnTo>
                  <a:pt x="67528" y="49227"/>
                </a:lnTo>
                <a:lnTo>
                  <a:pt x="67510" y="49246"/>
                </a:lnTo>
                <a:lnTo>
                  <a:pt x="67510" y="49283"/>
                </a:lnTo>
                <a:lnTo>
                  <a:pt x="67510" y="49320"/>
                </a:lnTo>
                <a:lnTo>
                  <a:pt x="67547" y="49357"/>
                </a:lnTo>
                <a:lnTo>
                  <a:pt x="67659" y="49450"/>
                </a:lnTo>
                <a:lnTo>
                  <a:pt x="67752" y="49488"/>
                </a:lnTo>
                <a:lnTo>
                  <a:pt x="67882" y="49506"/>
                </a:lnTo>
                <a:lnTo>
                  <a:pt x="68012" y="49506"/>
                </a:lnTo>
                <a:lnTo>
                  <a:pt x="68143" y="49488"/>
                </a:lnTo>
                <a:lnTo>
                  <a:pt x="68422" y="49469"/>
                </a:lnTo>
                <a:lnTo>
                  <a:pt x="68645" y="49432"/>
                </a:lnTo>
                <a:lnTo>
                  <a:pt x="68925" y="49413"/>
                </a:lnTo>
                <a:lnTo>
                  <a:pt x="69074" y="49376"/>
                </a:lnTo>
                <a:lnTo>
                  <a:pt x="69129" y="49357"/>
                </a:lnTo>
                <a:lnTo>
                  <a:pt x="69167" y="49320"/>
                </a:lnTo>
                <a:lnTo>
                  <a:pt x="69185" y="49246"/>
                </a:lnTo>
                <a:lnTo>
                  <a:pt x="69204" y="49190"/>
                </a:lnTo>
                <a:lnTo>
                  <a:pt x="69204" y="49152"/>
                </a:lnTo>
                <a:lnTo>
                  <a:pt x="69185" y="49134"/>
                </a:lnTo>
                <a:lnTo>
                  <a:pt x="69148" y="49097"/>
                </a:lnTo>
                <a:lnTo>
                  <a:pt x="69092" y="49097"/>
                </a:lnTo>
                <a:lnTo>
                  <a:pt x="68832" y="49078"/>
                </a:lnTo>
                <a:lnTo>
                  <a:pt x="68571" y="49059"/>
                </a:lnTo>
                <a:close/>
                <a:moveTo>
                  <a:pt x="72779" y="49152"/>
                </a:moveTo>
                <a:lnTo>
                  <a:pt x="72686" y="49190"/>
                </a:lnTo>
                <a:lnTo>
                  <a:pt x="72630" y="49227"/>
                </a:lnTo>
                <a:lnTo>
                  <a:pt x="72611" y="49246"/>
                </a:lnTo>
                <a:lnTo>
                  <a:pt x="72592" y="49301"/>
                </a:lnTo>
                <a:lnTo>
                  <a:pt x="72592" y="49357"/>
                </a:lnTo>
                <a:lnTo>
                  <a:pt x="72592" y="49395"/>
                </a:lnTo>
                <a:lnTo>
                  <a:pt x="72630" y="49432"/>
                </a:lnTo>
                <a:lnTo>
                  <a:pt x="72723" y="49469"/>
                </a:lnTo>
                <a:lnTo>
                  <a:pt x="72853" y="49506"/>
                </a:lnTo>
                <a:lnTo>
                  <a:pt x="73765" y="49506"/>
                </a:lnTo>
                <a:lnTo>
                  <a:pt x="73896" y="49488"/>
                </a:lnTo>
                <a:lnTo>
                  <a:pt x="74026" y="49469"/>
                </a:lnTo>
                <a:lnTo>
                  <a:pt x="74119" y="49432"/>
                </a:lnTo>
                <a:lnTo>
                  <a:pt x="74138" y="49413"/>
                </a:lnTo>
                <a:lnTo>
                  <a:pt x="74175" y="49376"/>
                </a:lnTo>
                <a:lnTo>
                  <a:pt x="74175" y="49339"/>
                </a:lnTo>
                <a:lnTo>
                  <a:pt x="74175" y="49320"/>
                </a:lnTo>
                <a:lnTo>
                  <a:pt x="74138" y="49264"/>
                </a:lnTo>
                <a:lnTo>
                  <a:pt x="74063" y="49227"/>
                </a:lnTo>
                <a:lnTo>
                  <a:pt x="73970" y="49208"/>
                </a:lnTo>
                <a:lnTo>
                  <a:pt x="73747" y="49190"/>
                </a:lnTo>
                <a:lnTo>
                  <a:pt x="73579" y="49190"/>
                </a:lnTo>
                <a:lnTo>
                  <a:pt x="73374" y="49171"/>
                </a:lnTo>
                <a:lnTo>
                  <a:pt x="73077" y="49152"/>
                </a:lnTo>
                <a:close/>
                <a:moveTo>
                  <a:pt x="70712" y="49171"/>
                </a:moveTo>
                <a:lnTo>
                  <a:pt x="70507" y="49190"/>
                </a:lnTo>
                <a:lnTo>
                  <a:pt x="70414" y="49190"/>
                </a:lnTo>
                <a:lnTo>
                  <a:pt x="70340" y="49227"/>
                </a:lnTo>
                <a:lnTo>
                  <a:pt x="70284" y="49246"/>
                </a:lnTo>
                <a:lnTo>
                  <a:pt x="70265" y="49301"/>
                </a:lnTo>
                <a:lnTo>
                  <a:pt x="70265" y="49339"/>
                </a:lnTo>
                <a:lnTo>
                  <a:pt x="70284" y="49413"/>
                </a:lnTo>
                <a:lnTo>
                  <a:pt x="70340" y="49469"/>
                </a:lnTo>
                <a:lnTo>
                  <a:pt x="70414" y="49488"/>
                </a:lnTo>
                <a:lnTo>
                  <a:pt x="70526" y="49506"/>
                </a:lnTo>
                <a:lnTo>
                  <a:pt x="70619" y="49525"/>
                </a:lnTo>
                <a:lnTo>
                  <a:pt x="71364" y="49525"/>
                </a:lnTo>
                <a:lnTo>
                  <a:pt x="71420" y="49506"/>
                </a:lnTo>
                <a:lnTo>
                  <a:pt x="71457" y="49488"/>
                </a:lnTo>
                <a:lnTo>
                  <a:pt x="71494" y="49432"/>
                </a:lnTo>
                <a:lnTo>
                  <a:pt x="71531" y="49376"/>
                </a:lnTo>
                <a:lnTo>
                  <a:pt x="71531" y="49339"/>
                </a:lnTo>
                <a:lnTo>
                  <a:pt x="71531" y="49320"/>
                </a:lnTo>
                <a:lnTo>
                  <a:pt x="71494" y="49283"/>
                </a:lnTo>
                <a:lnTo>
                  <a:pt x="71457" y="49264"/>
                </a:lnTo>
                <a:lnTo>
                  <a:pt x="71159" y="49208"/>
                </a:lnTo>
                <a:lnTo>
                  <a:pt x="70954" y="49190"/>
                </a:lnTo>
                <a:lnTo>
                  <a:pt x="70712" y="49171"/>
                </a:lnTo>
                <a:close/>
                <a:moveTo>
                  <a:pt x="65089" y="49152"/>
                </a:moveTo>
                <a:lnTo>
                  <a:pt x="64996" y="49171"/>
                </a:lnTo>
                <a:lnTo>
                  <a:pt x="64940" y="49227"/>
                </a:lnTo>
                <a:lnTo>
                  <a:pt x="64922" y="49246"/>
                </a:lnTo>
                <a:lnTo>
                  <a:pt x="64922" y="49283"/>
                </a:lnTo>
                <a:lnTo>
                  <a:pt x="64922" y="49339"/>
                </a:lnTo>
                <a:lnTo>
                  <a:pt x="64959" y="49395"/>
                </a:lnTo>
                <a:lnTo>
                  <a:pt x="64978" y="49432"/>
                </a:lnTo>
                <a:lnTo>
                  <a:pt x="65034" y="49450"/>
                </a:lnTo>
                <a:lnTo>
                  <a:pt x="65127" y="49488"/>
                </a:lnTo>
                <a:lnTo>
                  <a:pt x="65276" y="49525"/>
                </a:lnTo>
                <a:lnTo>
                  <a:pt x="65425" y="49525"/>
                </a:lnTo>
                <a:lnTo>
                  <a:pt x="65722" y="49543"/>
                </a:lnTo>
                <a:lnTo>
                  <a:pt x="65927" y="49525"/>
                </a:lnTo>
                <a:lnTo>
                  <a:pt x="66113" y="49506"/>
                </a:lnTo>
                <a:lnTo>
                  <a:pt x="66411" y="49469"/>
                </a:lnTo>
                <a:lnTo>
                  <a:pt x="66672" y="49395"/>
                </a:lnTo>
                <a:lnTo>
                  <a:pt x="66728" y="49376"/>
                </a:lnTo>
                <a:lnTo>
                  <a:pt x="66746" y="49357"/>
                </a:lnTo>
                <a:lnTo>
                  <a:pt x="66728" y="49357"/>
                </a:lnTo>
                <a:lnTo>
                  <a:pt x="66579" y="49301"/>
                </a:lnTo>
                <a:lnTo>
                  <a:pt x="66430" y="49264"/>
                </a:lnTo>
                <a:lnTo>
                  <a:pt x="66132" y="49208"/>
                </a:lnTo>
                <a:lnTo>
                  <a:pt x="65518" y="49171"/>
                </a:lnTo>
                <a:lnTo>
                  <a:pt x="65331" y="49152"/>
                </a:lnTo>
                <a:close/>
                <a:moveTo>
                  <a:pt x="75404" y="49152"/>
                </a:moveTo>
                <a:lnTo>
                  <a:pt x="75255" y="49171"/>
                </a:lnTo>
                <a:lnTo>
                  <a:pt x="75143" y="49208"/>
                </a:lnTo>
                <a:lnTo>
                  <a:pt x="75106" y="49227"/>
                </a:lnTo>
                <a:lnTo>
                  <a:pt x="75087" y="49264"/>
                </a:lnTo>
                <a:lnTo>
                  <a:pt x="75069" y="49320"/>
                </a:lnTo>
                <a:lnTo>
                  <a:pt x="75069" y="49376"/>
                </a:lnTo>
                <a:lnTo>
                  <a:pt x="75087" y="49413"/>
                </a:lnTo>
                <a:lnTo>
                  <a:pt x="75106" y="49432"/>
                </a:lnTo>
                <a:lnTo>
                  <a:pt x="75199" y="49488"/>
                </a:lnTo>
                <a:lnTo>
                  <a:pt x="75311" y="49506"/>
                </a:lnTo>
                <a:lnTo>
                  <a:pt x="75441" y="49525"/>
                </a:lnTo>
                <a:lnTo>
                  <a:pt x="75571" y="49525"/>
                </a:lnTo>
                <a:lnTo>
                  <a:pt x="75758" y="49506"/>
                </a:lnTo>
                <a:lnTo>
                  <a:pt x="75962" y="49525"/>
                </a:lnTo>
                <a:lnTo>
                  <a:pt x="76297" y="49543"/>
                </a:lnTo>
                <a:lnTo>
                  <a:pt x="76446" y="49543"/>
                </a:lnTo>
                <a:lnTo>
                  <a:pt x="76595" y="49525"/>
                </a:lnTo>
                <a:lnTo>
                  <a:pt x="76707" y="49488"/>
                </a:lnTo>
                <a:lnTo>
                  <a:pt x="76744" y="49469"/>
                </a:lnTo>
                <a:lnTo>
                  <a:pt x="76782" y="49432"/>
                </a:lnTo>
                <a:lnTo>
                  <a:pt x="76800" y="49395"/>
                </a:lnTo>
                <a:lnTo>
                  <a:pt x="76782" y="49376"/>
                </a:lnTo>
                <a:lnTo>
                  <a:pt x="76763" y="49339"/>
                </a:lnTo>
                <a:lnTo>
                  <a:pt x="76726" y="49320"/>
                </a:lnTo>
                <a:lnTo>
                  <a:pt x="76633" y="49283"/>
                </a:lnTo>
                <a:lnTo>
                  <a:pt x="76521" y="49264"/>
                </a:lnTo>
                <a:lnTo>
                  <a:pt x="76260" y="49227"/>
                </a:lnTo>
                <a:lnTo>
                  <a:pt x="76111" y="49227"/>
                </a:lnTo>
                <a:lnTo>
                  <a:pt x="75888" y="49208"/>
                </a:lnTo>
                <a:lnTo>
                  <a:pt x="75571" y="49171"/>
                </a:lnTo>
                <a:lnTo>
                  <a:pt x="75404" y="49152"/>
                </a:lnTo>
                <a:close/>
                <a:moveTo>
                  <a:pt x="40123" y="49134"/>
                </a:moveTo>
                <a:lnTo>
                  <a:pt x="40029" y="49171"/>
                </a:lnTo>
                <a:lnTo>
                  <a:pt x="39955" y="49190"/>
                </a:lnTo>
                <a:lnTo>
                  <a:pt x="39881" y="49246"/>
                </a:lnTo>
                <a:lnTo>
                  <a:pt x="39862" y="49301"/>
                </a:lnTo>
                <a:lnTo>
                  <a:pt x="39843" y="49376"/>
                </a:lnTo>
                <a:lnTo>
                  <a:pt x="39862" y="49469"/>
                </a:lnTo>
                <a:lnTo>
                  <a:pt x="39918" y="49525"/>
                </a:lnTo>
                <a:lnTo>
                  <a:pt x="39974" y="49543"/>
                </a:lnTo>
                <a:lnTo>
                  <a:pt x="40067" y="49562"/>
                </a:lnTo>
                <a:lnTo>
                  <a:pt x="40253" y="49543"/>
                </a:lnTo>
                <a:lnTo>
                  <a:pt x="40402" y="49543"/>
                </a:lnTo>
                <a:lnTo>
                  <a:pt x="40588" y="49525"/>
                </a:lnTo>
                <a:lnTo>
                  <a:pt x="40923" y="49506"/>
                </a:lnTo>
                <a:lnTo>
                  <a:pt x="41091" y="49488"/>
                </a:lnTo>
                <a:lnTo>
                  <a:pt x="41202" y="49450"/>
                </a:lnTo>
                <a:lnTo>
                  <a:pt x="41240" y="49432"/>
                </a:lnTo>
                <a:lnTo>
                  <a:pt x="41258" y="49395"/>
                </a:lnTo>
                <a:lnTo>
                  <a:pt x="41258" y="49357"/>
                </a:lnTo>
                <a:lnTo>
                  <a:pt x="41221" y="49320"/>
                </a:lnTo>
                <a:lnTo>
                  <a:pt x="41091" y="49264"/>
                </a:lnTo>
                <a:lnTo>
                  <a:pt x="40923" y="49208"/>
                </a:lnTo>
                <a:lnTo>
                  <a:pt x="40681" y="49152"/>
                </a:lnTo>
                <a:lnTo>
                  <a:pt x="40439" y="49134"/>
                </a:lnTo>
                <a:close/>
                <a:moveTo>
                  <a:pt x="63134" y="49190"/>
                </a:moveTo>
                <a:lnTo>
                  <a:pt x="62837" y="49208"/>
                </a:lnTo>
                <a:lnTo>
                  <a:pt x="62613" y="49264"/>
                </a:lnTo>
                <a:lnTo>
                  <a:pt x="62539" y="49301"/>
                </a:lnTo>
                <a:lnTo>
                  <a:pt x="62483" y="49339"/>
                </a:lnTo>
                <a:lnTo>
                  <a:pt x="62464" y="49395"/>
                </a:lnTo>
                <a:lnTo>
                  <a:pt x="62483" y="49450"/>
                </a:lnTo>
                <a:lnTo>
                  <a:pt x="62520" y="49488"/>
                </a:lnTo>
                <a:lnTo>
                  <a:pt x="62557" y="49506"/>
                </a:lnTo>
                <a:lnTo>
                  <a:pt x="62669" y="49543"/>
                </a:lnTo>
                <a:lnTo>
                  <a:pt x="62799" y="49562"/>
                </a:lnTo>
                <a:lnTo>
                  <a:pt x="63228" y="49562"/>
                </a:lnTo>
                <a:lnTo>
                  <a:pt x="63451" y="49543"/>
                </a:lnTo>
                <a:lnTo>
                  <a:pt x="63619" y="49525"/>
                </a:lnTo>
                <a:lnTo>
                  <a:pt x="63898" y="49488"/>
                </a:lnTo>
                <a:lnTo>
                  <a:pt x="64028" y="49450"/>
                </a:lnTo>
                <a:lnTo>
                  <a:pt x="64121" y="49395"/>
                </a:lnTo>
                <a:lnTo>
                  <a:pt x="64158" y="49376"/>
                </a:lnTo>
                <a:lnTo>
                  <a:pt x="64158" y="49357"/>
                </a:lnTo>
                <a:lnTo>
                  <a:pt x="64158" y="49320"/>
                </a:lnTo>
                <a:lnTo>
                  <a:pt x="64121" y="49283"/>
                </a:lnTo>
                <a:lnTo>
                  <a:pt x="64065" y="49264"/>
                </a:lnTo>
                <a:lnTo>
                  <a:pt x="63972" y="49246"/>
                </a:lnTo>
                <a:lnTo>
                  <a:pt x="63730" y="49208"/>
                </a:lnTo>
                <a:lnTo>
                  <a:pt x="63451" y="49190"/>
                </a:lnTo>
                <a:close/>
                <a:moveTo>
                  <a:pt x="85997" y="49152"/>
                </a:moveTo>
                <a:lnTo>
                  <a:pt x="85681" y="49171"/>
                </a:lnTo>
                <a:lnTo>
                  <a:pt x="85513" y="49171"/>
                </a:lnTo>
                <a:lnTo>
                  <a:pt x="85383" y="49208"/>
                </a:lnTo>
                <a:lnTo>
                  <a:pt x="85271" y="49246"/>
                </a:lnTo>
                <a:lnTo>
                  <a:pt x="85253" y="49283"/>
                </a:lnTo>
                <a:lnTo>
                  <a:pt x="85234" y="49320"/>
                </a:lnTo>
                <a:lnTo>
                  <a:pt x="85234" y="49376"/>
                </a:lnTo>
                <a:lnTo>
                  <a:pt x="85234" y="49432"/>
                </a:lnTo>
                <a:lnTo>
                  <a:pt x="85253" y="49469"/>
                </a:lnTo>
                <a:lnTo>
                  <a:pt x="85290" y="49488"/>
                </a:lnTo>
                <a:lnTo>
                  <a:pt x="85364" y="49543"/>
                </a:lnTo>
                <a:lnTo>
                  <a:pt x="85476" y="49562"/>
                </a:lnTo>
                <a:lnTo>
                  <a:pt x="85588" y="49562"/>
                </a:lnTo>
                <a:lnTo>
                  <a:pt x="85718" y="49543"/>
                </a:lnTo>
                <a:lnTo>
                  <a:pt x="85886" y="49525"/>
                </a:lnTo>
                <a:lnTo>
                  <a:pt x="86091" y="49525"/>
                </a:lnTo>
                <a:lnTo>
                  <a:pt x="86370" y="49543"/>
                </a:lnTo>
                <a:lnTo>
                  <a:pt x="86500" y="49525"/>
                </a:lnTo>
                <a:lnTo>
                  <a:pt x="86630" y="49525"/>
                </a:lnTo>
                <a:lnTo>
                  <a:pt x="86724" y="49488"/>
                </a:lnTo>
                <a:lnTo>
                  <a:pt x="86798" y="49432"/>
                </a:lnTo>
                <a:lnTo>
                  <a:pt x="86817" y="49376"/>
                </a:lnTo>
                <a:lnTo>
                  <a:pt x="86835" y="49339"/>
                </a:lnTo>
                <a:lnTo>
                  <a:pt x="86835" y="49301"/>
                </a:lnTo>
                <a:lnTo>
                  <a:pt x="86817" y="49283"/>
                </a:lnTo>
                <a:lnTo>
                  <a:pt x="86742" y="49227"/>
                </a:lnTo>
                <a:lnTo>
                  <a:pt x="86630" y="49190"/>
                </a:lnTo>
                <a:lnTo>
                  <a:pt x="86519" y="49171"/>
                </a:lnTo>
                <a:lnTo>
                  <a:pt x="86407" y="49152"/>
                </a:lnTo>
                <a:close/>
                <a:moveTo>
                  <a:pt x="32917" y="49152"/>
                </a:moveTo>
                <a:lnTo>
                  <a:pt x="32619" y="49171"/>
                </a:lnTo>
                <a:lnTo>
                  <a:pt x="32471" y="49190"/>
                </a:lnTo>
                <a:lnTo>
                  <a:pt x="32340" y="49227"/>
                </a:lnTo>
                <a:lnTo>
                  <a:pt x="32228" y="49264"/>
                </a:lnTo>
                <a:lnTo>
                  <a:pt x="32191" y="49301"/>
                </a:lnTo>
                <a:lnTo>
                  <a:pt x="32173" y="49339"/>
                </a:lnTo>
                <a:lnTo>
                  <a:pt x="32154" y="49395"/>
                </a:lnTo>
                <a:lnTo>
                  <a:pt x="32135" y="49450"/>
                </a:lnTo>
                <a:lnTo>
                  <a:pt x="32154" y="49488"/>
                </a:lnTo>
                <a:lnTo>
                  <a:pt x="32173" y="49525"/>
                </a:lnTo>
                <a:lnTo>
                  <a:pt x="32191" y="49543"/>
                </a:lnTo>
                <a:lnTo>
                  <a:pt x="32228" y="49562"/>
                </a:lnTo>
                <a:lnTo>
                  <a:pt x="32340" y="49581"/>
                </a:lnTo>
                <a:lnTo>
                  <a:pt x="32545" y="49581"/>
                </a:lnTo>
                <a:lnTo>
                  <a:pt x="32713" y="49543"/>
                </a:lnTo>
                <a:lnTo>
                  <a:pt x="33197" y="49543"/>
                </a:lnTo>
                <a:lnTo>
                  <a:pt x="33457" y="49525"/>
                </a:lnTo>
                <a:lnTo>
                  <a:pt x="33550" y="49488"/>
                </a:lnTo>
                <a:lnTo>
                  <a:pt x="33643" y="49450"/>
                </a:lnTo>
                <a:lnTo>
                  <a:pt x="33699" y="49413"/>
                </a:lnTo>
                <a:lnTo>
                  <a:pt x="33737" y="49357"/>
                </a:lnTo>
                <a:lnTo>
                  <a:pt x="33755" y="49320"/>
                </a:lnTo>
                <a:lnTo>
                  <a:pt x="33755" y="49301"/>
                </a:lnTo>
                <a:lnTo>
                  <a:pt x="33737" y="49264"/>
                </a:lnTo>
                <a:lnTo>
                  <a:pt x="33699" y="49246"/>
                </a:lnTo>
                <a:lnTo>
                  <a:pt x="33588" y="49208"/>
                </a:lnTo>
                <a:lnTo>
                  <a:pt x="33476" y="49171"/>
                </a:lnTo>
                <a:lnTo>
                  <a:pt x="33327" y="49171"/>
                </a:lnTo>
                <a:lnTo>
                  <a:pt x="33122" y="49152"/>
                </a:lnTo>
                <a:close/>
                <a:moveTo>
                  <a:pt x="45410" y="49208"/>
                </a:moveTo>
                <a:lnTo>
                  <a:pt x="45094" y="49227"/>
                </a:lnTo>
                <a:lnTo>
                  <a:pt x="44963" y="49246"/>
                </a:lnTo>
                <a:lnTo>
                  <a:pt x="44852" y="49264"/>
                </a:lnTo>
                <a:lnTo>
                  <a:pt x="44758" y="49301"/>
                </a:lnTo>
                <a:lnTo>
                  <a:pt x="44703" y="49357"/>
                </a:lnTo>
                <a:lnTo>
                  <a:pt x="44684" y="49413"/>
                </a:lnTo>
                <a:lnTo>
                  <a:pt x="44721" y="49488"/>
                </a:lnTo>
                <a:lnTo>
                  <a:pt x="44740" y="49525"/>
                </a:lnTo>
                <a:lnTo>
                  <a:pt x="44777" y="49543"/>
                </a:lnTo>
                <a:lnTo>
                  <a:pt x="44889" y="49562"/>
                </a:lnTo>
                <a:lnTo>
                  <a:pt x="45038" y="49581"/>
                </a:lnTo>
                <a:lnTo>
                  <a:pt x="45187" y="49562"/>
                </a:lnTo>
                <a:lnTo>
                  <a:pt x="45485" y="49525"/>
                </a:lnTo>
                <a:lnTo>
                  <a:pt x="45708" y="49506"/>
                </a:lnTo>
                <a:lnTo>
                  <a:pt x="45876" y="49488"/>
                </a:lnTo>
                <a:lnTo>
                  <a:pt x="46211" y="49450"/>
                </a:lnTo>
                <a:lnTo>
                  <a:pt x="46360" y="49432"/>
                </a:lnTo>
                <a:lnTo>
                  <a:pt x="46471" y="49395"/>
                </a:lnTo>
                <a:lnTo>
                  <a:pt x="46509" y="49376"/>
                </a:lnTo>
                <a:lnTo>
                  <a:pt x="46527" y="49357"/>
                </a:lnTo>
                <a:lnTo>
                  <a:pt x="46527" y="49339"/>
                </a:lnTo>
                <a:lnTo>
                  <a:pt x="46509" y="49320"/>
                </a:lnTo>
                <a:lnTo>
                  <a:pt x="46341" y="49283"/>
                </a:lnTo>
                <a:lnTo>
                  <a:pt x="46080" y="49227"/>
                </a:lnTo>
                <a:lnTo>
                  <a:pt x="45764" y="49208"/>
                </a:lnTo>
                <a:close/>
                <a:moveTo>
                  <a:pt x="48277" y="49227"/>
                </a:moveTo>
                <a:lnTo>
                  <a:pt x="47961" y="49246"/>
                </a:lnTo>
                <a:lnTo>
                  <a:pt x="47663" y="49264"/>
                </a:lnTo>
                <a:lnTo>
                  <a:pt x="47439" y="49320"/>
                </a:lnTo>
                <a:lnTo>
                  <a:pt x="47346" y="49357"/>
                </a:lnTo>
                <a:lnTo>
                  <a:pt x="47291" y="49395"/>
                </a:lnTo>
                <a:lnTo>
                  <a:pt x="47272" y="49432"/>
                </a:lnTo>
                <a:lnTo>
                  <a:pt x="47309" y="49488"/>
                </a:lnTo>
                <a:lnTo>
                  <a:pt x="47328" y="49525"/>
                </a:lnTo>
                <a:lnTo>
                  <a:pt x="47384" y="49543"/>
                </a:lnTo>
                <a:lnTo>
                  <a:pt x="47495" y="49581"/>
                </a:lnTo>
                <a:lnTo>
                  <a:pt x="47793" y="49581"/>
                </a:lnTo>
                <a:lnTo>
                  <a:pt x="48091" y="49562"/>
                </a:lnTo>
                <a:lnTo>
                  <a:pt x="48315" y="49525"/>
                </a:lnTo>
                <a:lnTo>
                  <a:pt x="48482" y="49488"/>
                </a:lnTo>
                <a:lnTo>
                  <a:pt x="48743" y="49413"/>
                </a:lnTo>
                <a:lnTo>
                  <a:pt x="48873" y="49376"/>
                </a:lnTo>
                <a:lnTo>
                  <a:pt x="48948" y="49339"/>
                </a:lnTo>
                <a:lnTo>
                  <a:pt x="48966" y="49320"/>
                </a:lnTo>
                <a:lnTo>
                  <a:pt x="48985" y="49301"/>
                </a:lnTo>
                <a:lnTo>
                  <a:pt x="48966" y="49283"/>
                </a:lnTo>
                <a:lnTo>
                  <a:pt x="48929" y="49264"/>
                </a:lnTo>
                <a:lnTo>
                  <a:pt x="48799" y="49246"/>
                </a:lnTo>
                <a:lnTo>
                  <a:pt x="48575" y="49246"/>
                </a:lnTo>
                <a:lnTo>
                  <a:pt x="48277" y="49227"/>
                </a:lnTo>
                <a:close/>
                <a:moveTo>
                  <a:pt x="55613" y="49171"/>
                </a:moveTo>
                <a:lnTo>
                  <a:pt x="55334" y="49190"/>
                </a:lnTo>
                <a:lnTo>
                  <a:pt x="55185" y="49208"/>
                </a:lnTo>
                <a:lnTo>
                  <a:pt x="55054" y="49246"/>
                </a:lnTo>
                <a:lnTo>
                  <a:pt x="54961" y="49301"/>
                </a:lnTo>
                <a:lnTo>
                  <a:pt x="54924" y="49320"/>
                </a:lnTo>
                <a:lnTo>
                  <a:pt x="54905" y="49357"/>
                </a:lnTo>
                <a:lnTo>
                  <a:pt x="54905" y="49432"/>
                </a:lnTo>
                <a:lnTo>
                  <a:pt x="54905" y="49469"/>
                </a:lnTo>
                <a:lnTo>
                  <a:pt x="54924" y="49506"/>
                </a:lnTo>
                <a:lnTo>
                  <a:pt x="54961" y="49543"/>
                </a:lnTo>
                <a:lnTo>
                  <a:pt x="55054" y="49562"/>
                </a:lnTo>
                <a:lnTo>
                  <a:pt x="55185" y="49581"/>
                </a:lnTo>
                <a:lnTo>
                  <a:pt x="55315" y="49562"/>
                </a:lnTo>
                <a:lnTo>
                  <a:pt x="55445" y="49543"/>
                </a:lnTo>
                <a:lnTo>
                  <a:pt x="55631" y="49506"/>
                </a:lnTo>
                <a:lnTo>
                  <a:pt x="56115" y="49488"/>
                </a:lnTo>
                <a:lnTo>
                  <a:pt x="56264" y="49469"/>
                </a:lnTo>
                <a:lnTo>
                  <a:pt x="56395" y="49450"/>
                </a:lnTo>
                <a:lnTo>
                  <a:pt x="56488" y="49413"/>
                </a:lnTo>
                <a:lnTo>
                  <a:pt x="56506" y="49395"/>
                </a:lnTo>
                <a:lnTo>
                  <a:pt x="56525" y="49357"/>
                </a:lnTo>
                <a:lnTo>
                  <a:pt x="56506" y="49320"/>
                </a:lnTo>
                <a:lnTo>
                  <a:pt x="56488" y="49301"/>
                </a:lnTo>
                <a:lnTo>
                  <a:pt x="56413" y="49246"/>
                </a:lnTo>
                <a:lnTo>
                  <a:pt x="56320" y="49208"/>
                </a:lnTo>
                <a:lnTo>
                  <a:pt x="56209" y="49190"/>
                </a:lnTo>
                <a:lnTo>
                  <a:pt x="55985" y="49171"/>
                </a:lnTo>
                <a:close/>
                <a:moveTo>
                  <a:pt x="88120" y="49208"/>
                </a:moveTo>
                <a:lnTo>
                  <a:pt x="88008" y="49227"/>
                </a:lnTo>
                <a:lnTo>
                  <a:pt x="87934" y="49264"/>
                </a:lnTo>
                <a:lnTo>
                  <a:pt x="87897" y="49301"/>
                </a:lnTo>
                <a:lnTo>
                  <a:pt x="87878" y="49339"/>
                </a:lnTo>
                <a:lnTo>
                  <a:pt x="87878" y="49395"/>
                </a:lnTo>
                <a:lnTo>
                  <a:pt x="87878" y="49432"/>
                </a:lnTo>
                <a:lnTo>
                  <a:pt x="87897" y="49469"/>
                </a:lnTo>
                <a:lnTo>
                  <a:pt x="87915" y="49506"/>
                </a:lnTo>
                <a:lnTo>
                  <a:pt x="88008" y="49543"/>
                </a:lnTo>
                <a:lnTo>
                  <a:pt x="88101" y="49581"/>
                </a:lnTo>
                <a:lnTo>
                  <a:pt x="89032" y="49581"/>
                </a:lnTo>
                <a:lnTo>
                  <a:pt x="89144" y="49562"/>
                </a:lnTo>
                <a:lnTo>
                  <a:pt x="89218" y="49525"/>
                </a:lnTo>
                <a:lnTo>
                  <a:pt x="89256" y="49506"/>
                </a:lnTo>
                <a:lnTo>
                  <a:pt x="89274" y="49469"/>
                </a:lnTo>
                <a:lnTo>
                  <a:pt x="89274" y="49450"/>
                </a:lnTo>
                <a:lnTo>
                  <a:pt x="89274" y="49413"/>
                </a:lnTo>
                <a:lnTo>
                  <a:pt x="89218" y="49357"/>
                </a:lnTo>
                <a:lnTo>
                  <a:pt x="89144" y="49320"/>
                </a:lnTo>
                <a:lnTo>
                  <a:pt x="89032" y="49283"/>
                </a:lnTo>
                <a:lnTo>
                  <a:pt x="88809" y="49264"/>
                </a:lnTo>
                <a:lnTo>
                  <a:pt x="88660" y="49246"/>
                </a:lnTo>
                <a:lnTo>
                  <a:pt x="88492" y="49227"/>
                </a:lnTo>
                <a:lnTo>
                  <a:pt x="88232" y="49208"/>
                </a:lnTo>
                <a:close/>
                <a:moveTo>
                  <a:pt x="78327" y="49190"/>
                </a:moveTo>
                <a:lnTo>
                  <a:pt x="78066" y="49227"/>
                </a:lnTo>
                <a:lnTo>
                  <a:pt x="77954" y="49264"/>
                </a:lnTo>
                <a:lnTo>
                  <a:pt x="77861" y="49301"/>
                </a:lnTo>
                <a:lnTo>
                  <a:pt x="77787" y="49339"/>
                </a:lnTo>
                <a:lnTo>
                  <a:pt x="77750" y="49376"/>
                </a:lnTo>
                <a:lnTo>
                  <a:pt x="77750" y="49432"/>
                </a:lnTo>
                <a:lnTo>
                  <a:pt x="77768" y="49488"/>
                </a:lnTo>
                <a:lnTo>
                  <a:pt x="77824" y="49525"/>
                </a:lnTo>
                <a:lnTo>
                  <a:pt x="77899" y="49562"/>
                </a:lnTo>
                <a:lnTo>
                  <a:pt x="78085" y="49599"/>
                </a:lnTo>
                <a:lnTo>
                  <a:pt x="78327" y="49599"/>
                </a:lnTo>
                <a:lnTo>
                  <a:pt x="78587" y="49581"/>
                </a:lnTo>
                <a:lnTo>
                  <a:pt x="78830" y="49543"/>
                </a:lnTo>
                <a:lnTo>
                  <a:pt x="79034" y="49488"/>
                </a:lnTo>
                <a:lnTo>
                  <a:pt x="79109" y="49450"/>
                </a:lnTo>
                <a:lnTo>
                  <a:pt x="79165" y="49395"/>
                </a:lnTo>
                <a:lnTo>
                  <a:pt x="79183" y="49357"/>
                </a:lnTo>
                <a:lnTo>
                  <a:pt x="79183" y="49301"/>
                </a:lnTo>
                <a:lnTo>
                  <a:pt x="79146" y="49264"/>
                </a:lnTo>
                <a:lnTo>
                  <a:pt x="79072" y="49227"/>
                </a:lnTo>
                <a:lnTo>
                  <a:pt x="78867" y="49190"/>
                </a:lnTo>
                <a:close/>
                <a:moveTo>
                  <a:pt x="25191" y="49190"/>
                </a:moveTo>
                <a:lnTo>
                  <a:pt x="24856" y="49208"/>
                </a:lnTo>
                <a:lnTo>
                  <a:pt x="24688" y="49227"/>
                </a:lnTo>
                <a:lnTo>
                  <a:pt x="24539" y="49264"/>
                </a:lnTo>
                <a:lnTo>
                  <a:pt x="24483" y="49283"/>
                </a:lnTo>
                <a:lnTo>
                  <a:pt x="24428" y="49320"/>
                </a:lnTo>
                <a:lnTo>
                  <a:pt x="24409" y="49357"/>
                </a:lnTo>
                <a:lnTo>
                  <a:pt x="24390" y="49413"/>
                </a:lnTo>
                <a:lnTo>
                  <a:pt x="24409" y="49469"/>
                </a:lnTo>
                <a:lnTo>
                  <a:pt x="24428" y="49506"/>
                </a:lnTo>
                <a:lnTo>
                  <a:pt x="24465" y="49543"/>
                </a:lnTo>
                <a:lnTo>
                  <a:pt x="24521" y="49581"/>
                </a:lnTo>
                <a:lnTo>
                  <a:pt x="24651" y="49599"/>
                </a:lnTo>
                <a:lnTo>
                  <a:pt x="24800" y="49618"/>
                </a:lnTo>
                <a:lnTo>
                  <a:pt x="25116" y="49581"/>
                </a:lnTo>
                <a:lnTo>
                  <a:pt x="25340" y="49562"/>
                </a:lnTo>
                <a:lnTo>
                  <a:pt x="25563" y="49562"/>
                </a:lnTo>
                <a:lnTo>
                  <a:pt x="25898" y="49543"/>
                </a:lnTo>
                <a:lnTo>
                  <a:pt x="26085" y="49543"/>
                </a:lnTo>
                <a:lnTo>
                  <a:pt x="26233" y="49506"/>
                </a:lnTo>
                <a:lnTo>
                  <a:pt x="26327" y="49469"/>
                </a:lnTo>
                <a:lnTo>
                  <a:pt x="26364" y="49450"/>
                </a:lnTo>
                <a:lnTo>
                  <a:pt x="26364" y="49413"/>
                </a:lnTo>
                <a:lnTo>
                  <a:pt x="26364" y="49376"/>
                </a:lnTo>
                <a:lnTo>
                  <a:pt x="26327" y="49339"/>
                </a:lnTo>
                <a:lnTo>
                  <a:pt x="26233" y="49283"/>
                </a:lnTo>
                <a:lnTo>
                  <a:pt x="26103" y="49246"/>
                </a:lnTo>
                <a:lnTo>
                  <a:pt x="25936" y="49227"/>
                </a:lnTo>
                <a:lnTo>
                  <a:pt x="25619" y="49208"/>
                </a:lnTo>
                <a:lnTo>
                  <a:pt x="25414" y="49208"/>
                </a:lnTo>
                <a:lnTo>
                  <a:pt x="25191" y="49190"/>
                </a:lnTo>
                <a:close/>
                <a:moveTo>
                  <a:pt x="83056" y="49227"/>
                </a:moveTo>
                <a:lnTo>
                  <a:pt x="82888" y="49246"/>
                </a:lnTo>
                <a:lnTo>
                  <a:pt x="82758" y="49283"/>
                </a:lnTo>
                <a:lnTo>
                  <a:pt x="82721" y="49320"/>
                </a:lnTo>
                <a:lnTo>
                  <a:pt x="82702" y="49357"/>
                </a:lnTo>
                <a:lnTo>
                  <a:pt x="82702" y="49395"/>
                </a:lnTo>
                <a:lnTo>
                  <a:pt x="82721" y="49432"/>
                </a:lnTo>
                <a:lnTo>
                  <a:pt x="82739" y="49469"/>
                </a:lnTo>
                <a:lnTo>
                  <a:pt x="82777" y="49506"/>
                </a:lnTo>
                <a:lnTo>
                  <a:pt x="82888" y="49562"/>
                </a:lnTo>
                <a:lnTo>
                  <a:pt x="83019" y="49599"/>
                </a:lnTo>
                <a:lnTo>
                  <a:pt x="83298" y="49618"/>
                </a:lnTo>
                <a:lnTo>
                  <a:pt x="83689" y="49618"/>
                </a:lnTo>
                <a:lnTo>
                  <a:pt x="83949" y="49599"/>
                </a:lnTo>
                <a:lnTo>
                  <a:pt x="84080" y="49581"/>
                </a:lnTo>
                <a:lnTo>
                  <a:pt x="84192" y="49543"/>
                </a:lnTo>
                <a:lnTo>
                  <a:pt x="84285" y="49488"/>
                </a:lnTo>
                <a:lnTo>
                  <a:pt x="84322" y="49450"/>
                </a:lnTo>
                <a:lnTo>
                  <a:pt x="84340" y="49413"/>
                </a:lnTo>
                <a:lnTo>
                  <a:pt x="84340" y="49339"/>
                </a:lnTo>
                <a:lnTo>
                  <a:pt x="84322" y="49283"/>
                </a:lnTo>
                <a:lnTo>
                  <a:pt x="84285" y="49264"/>
                </a:lnTo>
                <a:lnTo>
                  <a:pt x="84210" y="49246"/>
                </a:lnTo>
                <a:lnTo>
                  <a:pt x="84061" y="49246"/>
                </a:lnTo>
                <a:lnTo>
                  <a:pt x="83931" y="49264"/>
                </a:lnTo>
                <a:lnTo>
                  <a:pt x="83670" y="49264"/>
                </a:lnTo>
                <a:lnTo>
                  <a:pt x="83261" y="49227"/>
                </a:lnTo>
                <a:close/>
                <a:moveTo>
                  <a:pt x="30255" y="49227"/>
                </a:moveTo>
                <a:lnTo>
                  <a:pt x="30069" y="49246"/>
                </a:lnTo>
                <a:lnTo>
                  <a:pt x="29920" y="49264"/>
                </a:lnTo>
                <a:lnTo>
                  <a:pt x="29790" y="49301"/>
                </a:lnTo>
                <a:lnTo>
                  <a:pt x="29752" y="49339"/>
                </a:lnTo>
                <a:lnTo>
                  <a:pt x="29715" y="49376"/>
                </a:lnTo>
                <a:lnTo>
                  <a:pt x="29659" y="49432"/>
                </a:lnTo>
                <a:lnTo>
                  <a:pt x="29641" y="49488"/>
                </a:lnTo>
                <a:lnTo>
                  <a:pt x="29641" y="49525"/>
                </a:lnTo>
                <a:lnTo>
                  <a:pt x="29641" y="49562"/>
                </a:lnTo>
                <a:lnTo>
                  <a:pt x="29659" y="49581"/>
                </a:lnTo>
                <a:lnTo>
                  <a:pt x="29696" y="49599"/>
                </a:lnTo>
                <a:lnTo>
                  <a:pt x="29771" y="49637"/>
                </a:lnTo>
                <a:lnTo>
                  <a:pt x="29864" y="49655"/>
                </a:lnTo>
                <a:lnTo>
                  <a:pt x="29976" y="49655"/>
                </a:lnTo>
                <a:lnTo>
                  <a:pt x="30143" y="49637"/>
                </a:lnTo>
                <a:lnTo>
                  <a:pt x="30367" y="49637"/>
                </a:lnTo>
                <a:lnTo>
                  <a:pt x="30683" y="49618"/>
                </a:lnTo>
                <a:lnTo>
                  <a:pt x="30832" y="49618"/>
                </a:lnTo>
                <a:lnTo>
                  <a:pt x="30981" y="49599"/>
                </a:lnTo>
                <a:lnTo>
                  <a:pt x="31093" y="49562"/>
                </a:lnTo>
                <a:lnTo>
                  <a:pt x="31130" y="49543"/>
                </a:lnTo>
                <a:lnTo>
                  <a:pt x="31167" y="49506"/>
                </a:lnTo>
                <a:lnTo>
                  <a:pt x="31186" y="49450"/>
                </a:lnTo>
                <a:lnTo>
                  <a:pt x="31186" y="49395"/>
                </a:lnTo>
                <a:lnTo>
                  <a:pt x="31149" y="49357"/>
                </a:lnTo>
                <a:lnTo>
                  <a:pt x="31093" y="49320"/>
                </a:lnTo>
                <a:lnTo>
                  <a:pt x="30962" y="49283"/>
                </a:lnTo>
                <a:lnTo>
                  <a:pt x="30832" y="49264"/>
                </a:lnTo>
                <a:lnTo>
                  <a:pt x="30571" y="49246"/>
                </a:lnTo>
                <a:lnTo>
                  <a:pt x="30255" y="49227"/>
                </a:lnTo>
                <a:close/>
                <a:moveTo>
                  <a:pt x="37516" y="49227"/>
                </a:moveTo>
                <a:lnTo>
                  <a:pt x="37386" y="49246"/>
                </a:lnTo>
                <a:lnTo>
                  <a:pt x="37255" y="49283"/>
                </a:lnTo>
                <a:lnTo>
                  <a:pt x="37181" y="49301"/>
                </a:lnTo>
                <a:lnTo>
                  <a:pt x="37144" y="49339"/>
                </a:lnTo>
                <a:lnTo>
                  <a:pt x="37125" y="49357"/>
                </a:lnTo>
                <a:lnTo>
                  <a:pt x="37125" y="49395"/>
                </a:lnTo>
                <a:lnTo>
                  <a:pt x="37144" y="49413"/>
                </a:lnTo>
                <a:lnTo>
                  <a:pt x="37181" y="49450"/>
                </a:lnTo>
                <a:lnTo>
                  <a:pt x="37274" y="49506"/>
                </a:lnTo>
                <a:lnTo>
                  <a:pt x="37535" y="49599"/>
                </a:lnTo>
                <a:lnTo>
                  <a:pt x="37702" y="49637"/>
                </a:lnTo>
                <a:lnTo>
                  <a:pt x="37926" y="49637"/>
                </a:lnTo>
                <a:lnTo>
                  <a:pt x="38205" y="49655"/>
                </a:lnTo>
                <a:lnTo>
                  <a:pt x="38466" y="49637"/>
                </a:lnTo>
                <a:lnTo>
                  <a:pt x="38577" y="49599"/>
                </a:lnTo>
                <a:lnTo>
                  <a:pt x="38689" y="49562"/>
                </a:lnTo>
                <a:lnTo>
                  <a:pt x="38801" y="49506"/>
                </a:lnTo>
                <a:lnTo>
                  <a:pt x="38819" y="49469"/>
                </a:lnTo>
                <a:lnTo>
                  <a:pt x="38838" y="49450"/>
                </a:lnTo>
                <a:lnTo>
                  <a:pt x="38838" y="49413"/>
                </a:lnTo>
                <a:lnTo>
                  <a:pt x="38819" y="49395"/>
                </a:lnTo>
                <a:lnTo>
                  <a:pt x="38763" y="49357"/>
                </a:lnTo>
                <a:lnTo>
                  <a:pt x="38670" y="49339"/>
                </a:lnTo>
                <a:lnTo>
                  <a:pt x="38559" y="49320"/>
                </a:lnTo>
                <a:lnTo>
                  <a:pt x="38354" y="49283"/>
                </a:lnTo>
                <a:lnTo>
                  <a:pt x="38075" y="49246"/>
                </a:lnTo>
                <a:lnTo>
                  <a:pt x="37795" y="49227"/>
                </a:lnTo>
                <a:close/>
                <a:moveTo>
                  <a:pt x="58741" y="49246"/>
                </a:moveTo>
                <a:lnTo>
                  <a:pt x="58499" y="49264"/>
                </a:lnTo>
                <a:lnTo>
                  <a:pt x="58350" y="49283"/>
                </a:lnTo>
                <a:lnTo>
                  <a:pt x="57828" y="49283"/>
                </a:lnTo>
                <a:lnTo>
                  <a:pt x="57679" y="49301"/>
                </a:lnTo>
                <a:lnTo>
                  <a:pt x="57549" y="49339"/>
                </a:lnTo>
                <a:lnTo>
                  <a:pt x="57512" y="49376"/>
                </a:lnTo>
                <a:lnTo>
                  <a:pt x="57475" y="49395"/>
                </a:lnTo>
                <a:lnTo>
                  <a:pt x="57437" y="49450"/>
                </a:lnTo>
                <a:lnTo>
                  <a:pt x="57437" y="49488"/>
                </a:lnTo>
                <a:lnTo>
                  <a:pt x="57437" y="49543"/>
                </a:lnTo>
                <a:lnTo>
                  <a:pt x="57475" y="49581"/>
                </a:lnTo>
                <a:lnTo>
                  <a:pt x="57512" y="49618"/>
                </a:lnTo>
                <a:lnTo>
                  <a:pt x="57568" y="49637"/>
                </a:lnTo>
                <a:lnTo>
                  <a:pt x="57698" y="49655"/>
                </a:lnTo>
                <a:lnTo>
                  <a:pt x="57847" y="49655"/>
                </a:lnTo>
                <a:lnTo>
                  <a:pt x="58163" y="49637"/>
                </a:lnTo>
                <a:lnTo>
                  <a:pt x="58368" y="49599"/>
                </a:lnTo>
                <a:lnTo>
                  <a:pt x="58536" y="49581"/>
                </a:lnTo>
                <a:lnTo>
                  <a:pt x="58759" y="49562"/>
                </a:lnTo>
                <a:lnTo>
                  <a:pt x="58871" y="49525"/>
                </a:lnTo>
                <a:lnTo>
                  <a:pt x="58964" y="49488"/>
                </a:lnTo>
                <a:lnTo>
                  <a:pt x="59020" y="49432"/>
                </a:lnTo>
                <a:lnTo>
                  <a:pt x="59039" y="49395"/>
                </a:lnTo>
                <a:lnTo>
                  <a:pt x="59057" y="49357"/>
                </a:lnTo>
                <a:lnTo>
                  <a:pt x="59039" y="49320"/>
                </a:lnTo>
                <a:lnTo>
                  <a:pt x="59020" y="49301"/>
                </a:lnTo>
                <a:lnTo>
                  <a:pt x="58945" y="49264"/>
                </a:lnTo>
                <a:lnTo>
                  <a:pt x="58852" y="49246"/>
                </a:lnTo>
                <a:close/>
                <a:moveTo>
                  <a:pt x="43306" y="49246"/>
                </a:moveTo>
                <a:lnTo>
                  <a:pt x="43064" y="49264"/>
                </a:lnTo>
                <a:lnTo>
                  <a:pt x="42822" y="49301"/>
                </a:lnTo>
                <a:lnTo>
                  <a:pt x="42617" y="49357"/>
                </a:lnTo>
                <a:lnTo>
                  <a:pt x="42543" y="49395"/>
                </a:lnTo>
                <a:lnTo>
                  <a:pt x="42487" y="49432"/>
                </a:lnTo>
                <a:lnTo>
                  <a:pt x="42450" y="49469"/>
                </a:lnTo>
                <a:lnTo>
                  <a:pt x="42450" y="49525"/>
                </a:lnTo>
                <a:lnTo>
                  <a:pt x="42487" y="49581"/>
                </a:lnTo>
                <a:lnTo>
                  <a:pt x="42562" y="49637"/>
                </a:lnTo>
                <a:lnTo>
                  <a:pt x="42636" y="49674"/>
                </a:lnTo>
                <a:lnTo>
                  <a:pt x="42710" y="49674"/>
                </a:lnTo>
                <a:lnTo>
                  <a:pt x="42934" y="49655"/>
                </a:lnTo>
                <a:lnTo>
                  <a:pt x="43139" y="49618"/>
                </a:lnTo>
                <a:lnTo>
                  <a:pt x="43306" y="49581"/>
                </a:lnTo>
                <a:lnTo>
                  <a:pt x="43418" y="49543"/>
                </a:lnTo>
                <a:lnTo>
                  <a:pt x="43623" y="49450"/>
                </a:lnTo>
                <a:lnTo>
                  <a:pt x="43716" y="49395"/>
                </a:lnTo>
                <a:lnTo>
                  <a:pt x="43753" y="49339"/>
                </a:lnTo>
                <a:lnTo>
                  <a:pt x="43753" y="49320"/>
                </a:lnTo>
                <a:lnTo>
                  <a:pt x="43734" y="49283"/>
                </a:lnTo>
                <a:lnTo>
                  <a:pt x="43697" y="49264"/>
                </a:lnTo>
                <a:lnTo>
                  <a:pt x="43641" y="49246"/>
                </a:lnTo>
                <a:close/>
                <a:moveTo>
                  <a:pt x="7485" y="49301"/>
                </a:moveTo>
                <a:lnTo>
                  <a:pt x="7169" y="49320"/>
                </a:lnTo>
                <a:lnTo>
                  <a:pt x="7038" y="49339"/>
                </a:lnTo>
                <a:lnTo>
                  <a:pt x="6927" y="49376"/>
                </a:lnTo>
                <a:lnTo>
                  <a:pt x="6833" y="49413"/>
                </a:lnTo>
                <a:lnTo>
                  <a:pt x="6796" y="49469"/>
                </a:lnTo>
                <a:lnTo>
                  <a:pt x="6778" y="49488"/>
                </a:lnTo>
                <a:lnTo>
                  <a:pt x="6778" y="49525"/>
                </a:lnTo>
                <a:lnTo>
                  <a:pt x="6815" y="49599"/>
                </a:lnTo>
                <a:lnTo>
                  <a:pt x="6852" y="49637"/>
                </a:lnTo>
                <a:lnTo>
                  <a:pt x="6889" y="49655"/>
                </a:lnTo>
                <a:lnTo>
                  <a:pt x="7001" y="49674"/>
                </a:lnTo>
                <a:lnTo>
                  <a:pt x="7150" y="49692"/>
                </a:lnTo>
                <a:lnTo>
                  <a:pt x="7299" y="49674"/>
                </a:lnTo>
                <a:lnTo>
                  <a:pt x="7597" y="49637"/>
                </a:lnTo>
                <a:lnTo>
                  <a:pt x="7802" y="49618"/>
                </a:lnTo>
                <a:lnTo>
                  <a:pt x="8267" y="49506"/>
                </a:lnTo>
                <a:lnTo>
                  <a:pt x="8528" y="49432"/>
                </a:lnTo>
                <a:lnTo>
                  <a:pt x="8584" y="49413"/>
                </a:lnTo>
                <a:lnTo>
                  <a:pt x="8602" y="49395"/>
                </a:lnTo>
                <a:lnTo>
                  <a:pt x="8435" y="49357"/>
                </a:lnTo>
                <a:lnTo>
                  <a:pt x="8174" y="49320"/>
                </a:lnTo>
                <a:lnTo>
                  <a:pt x="7839" y="49301"/>
                </a:lnTo>
                <a:close/>
                <a:moveTo>
                  <a:pt x="12214" y="49246"/>
                </a:moveTo>
                <a:lnTo>
                  <a:pt x="12084" y="49283"/>
                </a:lnTo>
                <a:lnTo>
                  <a:pt x="12028" y="49301"/>
                </a:lnTo>
                <a:lnTo>
                  <a:pt x="11991" y="49320"/>
                </a:lnTo>
                <a:lnTo>
                  <a:pt x="11953" y="49376"/>
                </a:lnTo>
                <a:lnTo>
                  <a:pt x="11935" y="49432"/>
                </a:lnTo>
                <a:lnTo>
                  <a:pt x="11935" y="49469"/>
                </a:lnTo>
                <a:lnTo>
                  <a:pt x="11953" y="49506"/>
                </a:lnTo>
                <a:lnTo>
                  <a:pt x="11972" y="49543"/>
                </a:lnTo>
                <a:lnTo>
                  <a:pt x="12009" y="49581"/>
                </a:lnTo>
                <a:lnTo>
                  <a:pt x="12121" y="49618"/>
                </a:lnTo>
                <a:lnTo>
                  <a:pt x="12270" y="49655"/>
                </a:lnTo>
                <a:lnTo>
                  <a:pt x="12549" y="49674"/>
                </a:lnTo>
                <a:lnTo>
                  <a:pt x="12735" y="49674"/>
                </a:lnTo>
                <a:lnTo>
                  <a:pt x="12903" y="49692"/>
                </a:lnTo>
                <a:lnTo>
                  <a:pt x="13294" y="49692"/>
                </a:lnTo>
                <a:lnTo>
                  <a:pt x="13424" y="49674"/>
                </a:lnTo>
                <a:lnTo>
                  <a:pt x="13499" y="49618"/>
                </a:lnTo>
                <a:lnTo>
                  <a:pt x="13536" y="49599"/>
                </a:lnTo>
                <a:lnTo>
                  <a:pt x="13555" y="49562"/>
                </a:lnTo>
                <a:lnTo>
                  <a:pt x="13555" y="49525"/>
                </a:lnTo>
                <a:lnTo>
                  <a:pt x="13536" y="49506"/>
                </a:lnTo>
                <a:lnTo>
                  <a:pt x="13480" y="49450"/>
                </a:lnTo>
                <a:lnTo>
                  <a:pt x="13368" y="49413"/>
                </a:lnTo>
                <a:lnTo>
                  <a:pt x="13257" y="49395"/>
                </a:lnTo>
                <a:lnTo>
                  <a:pt x="13015" y="49339"/>
                </a:lnTo>
                <a:lnTo>
                  <a:pt x="12884" y="49339"/>
                </a:lnTo>
                <a:lnTo>
                  <a:pt x="12661" y="49283"/>
                </a:lnTo>
                <a:lnTo>
                  <a:pt x="12363" y="49246"/>
                </a:lnTo>
                <a:close/>
                <a:moveTo>
                  <a:pt x="14728" y="49283"/>
                </a:moveTo>
                <a:lnTo>
                  <a:pt x="14597" y="49320"/>
                </a:lnTo>
                <a:lnTo>
                  <a:pt x="14485" y="49376"/>
                </a:lnTo>
                <a:lnTo>
                  <a:pt x="14467" y="49413"/>
                </a:lnTo>
                <a:lnTo>
                  <a:pt x="14430" y="49450"/>
                </a:lnTo>
                <a:lnTo>
                  <a:pt x="14430" y="49506"/>
                </a:lnTo>
                <a:lnTo>
                  <a:pt x="14430" y="49562"/>
                </a:lnTo>
                <a:lnTo>
                  <a:pt x="14448" y="49599"/>
                </a:lnTo>
                <a:lnTo>
                  <a:pt x="14485" y="49637"/>
                </a:lnTo>
                <a:lnTo>
                  <a:pt x="14597" y="49674"/>
                </a:lnTo>
                <a:lnTo>
                  <a:pt x="14728" y="49692"/>
                </a:lnTo>
                <a:lnTo>
                  <a:pt x="15007" y="49692"/>
                </a:lnTo>
                <a:lnTo>
                  <a:pt x="15212" y="49674"/>
                </a:lnTo>
                <a:lnTo>
                  <a:pt x="15398" y="49674"/>
                </a:lnTo>
                <a:lnTo>
                  <a:pt x="15696" y="49655"/>
                </a:lnTo>
                <a:lnTo>
                  <a:pt x="15826" y="49655"/>
                </a:lnTo>
                <a:lnTo>
                  <a:pt x="15956" y="49637"/>
                </a:lnTo>
                <a:lnTo>
                  <a:pt x="16049" y="49599"/>
                </a:lnTo>
                <a:lnTo>
                  <a:pt x="16068" y="49562"/>
                </a:lnTo>
                <a:lnTo>
                  <a:pt x="16087" y="49543"/>
                </a:lnTo>
                <a:lnTo>
                  <a:pt x="16105" y="49488"/>
                </a:lnTo>
                <a:lnTo>
                  <a:pt x="16087" y="49450"/>
                </a:lnTo>
                <a:lnTo>
                  <a:pt x="16068" y="49413"/>
                </a:lnTo>
                <a:lnTo>
                  <a:pt x="16031" y="49395"/>
                </a:lnTo>
                <a:lnTo>
                  <a:pt x="15938" y="49357"/>
                </a:lnTo>
                <a:lnTo>
                  <a:pt x="15826" y="49320"/>
                </a:lnTo>
                <a:lnTo>
                  <a:pt x="15565" y="49301"/>
                </a:lnTo>
                <a:lnTo>
                  <a:pt x="15379" y="49301"/>
                </a:lnTo>
                <a:lnTo>
                  <a:pt x="15156" y="49283"/>
                </a:lnTo>
                <a:close/>
                <a:moveTo>
                  <a:pt x="19885" y="49283"/>
                </a:moveTo>
                <a:lnTo>
                  <a:pt x="19773" y="49301"/>
                </a:lnTo>
                <a:lnTo>
                  <a:pt x="19661" y="49339"/>
                </a:lnTo>
                <a:lnTo>
                  <a:pt x="19587" y="49376"/>
                </a:lnTo>
                <a:lnTo>
                  <a:pt x="19550" y="49432"/>
                </a:lnTo>
                <a:lnTo>
                  <a:pt x="19531" y="49488"/>
                </a:lnTo>
                <a:lnTo>
                  <a:pt x="19531" y="49562"/>
                </a:lnTo>
                <a:lnTo>
                  <a:pt x="19550" y="49599"/>
                </a:lnTo>
                <a:lnTo>
                  <a:pt x="19587" y="49637"/>
                </a:lnTo>
                <a:lnTo>
                  <a:pt x="19680" y="49674"/>
                </a:lnTo>
                <a:lnTo>
                  <a:pt x="19792" y="49692"/>
                </a:lnTo>
                <a:lnTo>
                  <a:pt x="19922" y="49692"/>
                </a:lnTo>
                <a:lnTo>
                  <a:pt x="20183" y="49674"/>
                </a:lnTo>
                <a:lnTo>
                  <a:pt x="20350" y="49674"/>
                </a:lnTo>
                <a:lnTo>
                  <a:pt x="20592" y="49655"/>
                </a:lnTo>
                <a:lnTo>
                  <a:pt x="20816" y="49637"/>
                </a:lnTo>
                <a:lnTo>
                  <a:pt x="20909" y="49599"/>
                </a:lnTo>
                <a:lnTo>
                  <a:pt x="21058" y="49543"/>
                </a:lnTo>
                <a:lnTo>
                  <a:pt x="21114" y="49506"/>
                </a:lnTo>
                <a:lnTo>
                  <a:pt x="21151" y="49469"/>
                </a:lnTo>
                <a:lnTo>
                  <a:pt x="21151" y="49450"/>
                </a:lnTo>
                <a:lnTo>
                  <a:pt x="21151" y="49432"/>
                </a:lnTo>
                <a:lnTo>
                  <a:pt x="21076" y="49395"/>
                </a:lnTo>
                <a:lnTo>
                  <a:pt x="20946" y="49357"/>
                </a:lnTo>
                <a:lnTo>
                  <a:pt x="20723" y="49320"/>
                </a:lnTo>
                <a:lnTo>
                  <a:pt x="20443" y="49301"/>
                </a:lnTo>
                <a:lnTo>
                  <a:pt x="20164" y="49283"/>
                </a:lnTo>
                <a:close/>
                <a:moveTo>
                  <a:pt x="80300" y="49339"/>
                </a:moveTo>
                <a:lnTo>
                  <a:pt x="80244" y="49357"/>
                </a:lnTo>
                <a:lnTo>
                  <a:pt x="80226" y="49395"/>
                </a:lnTo>
                <a:lnTo>
                  <a:pt x="80226" y="49432"/>
                </a:lnTo>
                <a:lnTo>
                  <a:pt x="80263" y="49506"/>
                </a:lnTo>
                <a:lnTo>
                  <a:pt x="80356" y="49562"/>
                </a:lnTo>
                <a:lnTo>
                  <a:pt x="80431" y="49618"/>
                </a:lnTo>
                <a:lnTo>
                  <a:pt x="80524" y="49637"/>
                </a:lnTo>
                <a:lnTo>
                  <a:pt x="80766" y="49674"/>
                </a:lnTo>
                <a:lnTo>
                  <a:pt x="80989" y="49692"/>
                </a:lnTo>
                <a:lnTo>
                  <a:pt x="81194" y="49674"/>
                </a:lnTo>
                <a:lnTo>
                  <a:pt x="81324" y="49637"/>
                </a:lnTo>
                <a:lnTo>
                  <a:pt x="81566" y="49525"/>
                </a:lnTo>
                <a:lnTo>
                  <a:pt x="81678" y="49488"/>
                </a:lnTo>
                <a:lnTo>
                  <a:pt x="81753" y="49432"/>
                </a:lnTo>
                <a:lnTo>
                  <a:pt x="81771" y="49395"/>
                </a:lnTo>
                <a:lnTo>
                  <a:pt x="81771" y="49376"/>
                </a:lnTo>
                <a:lnTo>
                  <a:pt x="81734" y="49376"/>
                </a:lnTo>
                <a:lnTo>
                  <a:pt x="81604" y="49339"/>
                </a:lnTo>
                <a:lnTo>
                  <a:pt x="81455" y="49339"/>
                </a:lnTo>
                <a:lnTo>
                  <a:pt x="81157" y="49357"/>
                </a:lnTo>
                <a:lnTo>
                  <a:pt x="80710" y="49357"/>
                </a:lnTo>
                <a:lnTo>
                  <a:pt x="80561" y="49339"/>
                </a:lnTo>
                <a:close/>
                <a:moveTo>
                  <a:pt x="9756" y="49283"/>
                </a:moveTo>
                <a:lnTo>
                  <a:pt x="9552" y="49301"/>
                </a:lnTo>
                <a:lnTo>
                  <a:pt x="9403" y="49339"/>
                </a:lnTo>
                <a:lnTo>
                  <a:pt x="9328" y="49357"/>
                </a:lnTo>
                <a:lnTo>
                  <a:pt x="9272" y="49395"/>
                </a:lnTo>
                <a:lnTo>
                  <a:pt x="9235" y="49432"/>
                </a:lnTo>
                <a:lnTo>
                  <a:pt x="9198" y="49488"/>
                </a:lnTo>
                <a:lnTo>
                  <a:pt x="9198" y="49543"/>
                </a:lnTo>
                <a:lnTo>
                  <a:pt x="9198" y="49581"/>
                </a:lnTo>
                <a:lnTo>
                  <a:pt x="9217" y="49637"/>
                </a:lnTo>
                <a:lnTo>
                  <a:pt x="9272" y="49655"/>
                </a:lnTo>
                <a:lnTo>
                  <a:pt x="9384" y="49692"/>
                </a:lnTo>
                <a:lnTo>
                  <a:pt x="9533" y="49711"/>
                </a:lnTo>
                <a:lnTo>
                  <a:pt x="9831" y="49711"/>
                </a:lnTo>
                <a:lnTo>
                  <a:pt x="10036" y="49692"/>
                </a:lnTo>
                <a:lnTo>
                  <a:pt x="10278" y="49692"/>
                </a:lnTo>
                <a:lnTo>
                  <a:pt x="10594" y="49711"/>
                </a:lnTo>
                <a:lnTo>
                  <a:pt x="10743" y="49692"/>
                </a:lnTo>
                <a:lnTo>
                  <a:pt x="10892" y="49674"/>
                </a:lnTo>
                <a:lnTo>
                  <a:pt x="11004" y="49637"/>
                </a:lnTo>
                <a:lnTo>
                  <a:pt x="11116" y="49581"/>
                </a:lnTo>
                <a:lnTo>
                  <a:pt x="11171" y="49525"/>
                </a:lnTo>
                <a:lnTo>
                  <a:pt x="11190" y="49488"/>
                </a:lnTo>
                <a:lnTo>
                  <a:pt x="11209" y="49450"/>
                </a:lnTo>
                <a:lnTo>
                  <a:pt x="11190" y="49413"/>
                </a:lnTo>
                <a:lnTo>
                  <a:pt x="11153" y="49376"/>
                </a:lnTo>
                <a:lnTo>
                  <a:pt x="11097" y="49357"/>
                </a:lnTo>
                <a:lnTo>
                  <a:pt x="10967" y="49320"/>
                </a:lnTo>
                <a:lnTo>
                  <a:pt x="10799" y="49320"/>
                </a:lnTo>
                <a:lnTo>
                  <a:pt x="10650" y="49301"/>
                </a:lnTo>
                <a:lnTo>
                  <a:pt x="10129" y="49301"/>
                </a:lnTo>
                <a:lnTo>
                  <a:pt x="9756" y="49283"/>
                </a:lnTo>
                <a:close/>
                <a:moveTo>
                  <a:pt x="28095" y="49283"/>
                </a:moveTo>
                <a:lnTo>
                  <a:pt x="27760" y="49301"/>
                </a:lnTo>
                <a:lnTo>
                  <a:pt x="27444" y="49339"/>
                </a:lnTo>
                <a:lnTo>
                  <a:pt x="27313" y="49357"/>
                </a:lnTo>
                <a:lnTo>
                  <a:pt x="27202" y="49395"/>
                </a:lnTo>
                <a:lnTo>
                  <a:pt x="27109" y="49432"/>
                </a:lnTo>
                <a:lnTo>
                  <a:pt x="27053" y="49469"/>
                </a:lnTo>
                <a:lnTo>
                  <a:pt x="27015" y="49525"/>
                </a:lnTo>
                <a:lnTo>
                  <a:pt x="27034" y="49599"/>
                </a:lnTo>
                <a:lnTo>
                  <a:pt x="27071" y="49637"/>
                </a:lnTo>
                <a:lnTo>
                  <a:pt x="27109" y="49674"/>
                </a:lnTo>
                <a:lnTo>
                  <a:pt x="27220" y="49711"/>
                </a:lnTo>
                <a:lnTo>
                  <a:pt x="27537" y="49711"/>
                </a:lnTo>
                <a:lnTo>
                  <a:pt x="27853" y="49655"/>
                </a:lnTo>
                <a:lnTo>
                  <a:pt x="28077" y="49618"/>
                </a:lnTo>
                <a:lnTo>
                  <a:pt x="28244" y="49581"/>
                </a:lnTo>
                <a:lnTo>
                  <a:pt x="28542" y="49506"/>
                </a:lnTo>
                <a:lnTo>
                  <a:pt x="28672" y="49450"/>
                </a:lnTo>
                <a:lnTo>
                  <a:pt x="28766" y="49395"/>
                </a:lnTo>
                <a:lnTo>
                  <a:pt x="28821" y="49357"/>
                </a:lnTo>
                <a:lnTo>
                  <a:pt x="28803" y="49339"/>
                </a:lnTo>
                <a:lnTo>
                  <a:pt x="28784" y="49320"/>
                </a:lnTo>
                <a:lnTo>
                  <a:pt x="28635" y="49301"/>
                </a:lnTo>
                <a:lnTo>
                  <a:pt x="28393" y="49283"/>
                </a:lnTo>
                <a:close/>
                <a:moveTo>
                  <a:pt x="34816" y="49301"/>
                </a:moveTo>
                <a:lnTo>
                  <a:pt x="34686" y="49320"/>
                </a:lnTo>
                <a:lnTo>
                  <a:pt x="34630" y="49339"/>
                </a:lnTo>
                <a:lnTo>
                  <a:pt x="34593" y="49357"/>
                </a:lnTo>
                <a:lnTo>
                  <a:pt x="34574" y="49395"/>
                </a:lnTo>
                <a:lnTo>
                  <a:pt x="34556" y="49432"/>
                </a:lnTo>
                <a:lnTo>
                  <a:pt x="34556" y="49488"/>
                </a:lnTo>
                <a:lnTo>
                  <a:pt x="34574" y="49543"/>
                </a:lnTo>
                <a:lnTo>
                  <a:pt x="34612" y="49599"/>
                </a:lnTo>
                <a:lnTo>
                  <a:pt x="34649" y="49618"/>
                </a:lnTo>
                <a:lnTo>
                  <a:pt x="34761" y="49674"/>
                </a:lnTo>
                <a:lnTo>
                  <a:pt x="34909" y="49711"/>
                </a:lnTo>
                <a:lnTo>
                  <a:pt x="35077" y="49711"/>
                </a:lnTo>
                <a:lnTo>
                  <a:pt x="35431" y="49692"/>
                </a:lnTo>
                <a:lnTo>
                  <a:pt x="35673" y="49674"/>
                </a:lnTo>
                <a:lnTo>
                  <a:pt x="35840" y="49655"/>
                </a:lnTo>
                <a:lnTo>
                  <a:pt x="36157" y="49581"/>
                </a:lnTo>
                <a:lnTo>
                  <a:pt x="36287" y="49543"/>
                </a:lnTo>
                <a:lnTo>
                  <a:pt x="36380" y="49488"/>
                </a:lnTo>
                <a:lnTo>
                  <a:pt x="36418" y="49469"/>
                </a:lnTo>
                <a:lnTo>
                  <a:pt x="36436" y="49450"/>
                </a:lnTo>
                <a:lnTo>
                  <a:pt x="36418" y="49432"/>
                </a:lnTo>
                <a:lnTo>
                  <a:pt x="36399" y="49413"/>
                </a:lnTo>
                <a:lnTo>
                  <a:pt x="36269" y="49357"/>
                </a:lnTo>
                <a:lnTo>
                  <a:pt x="36138" y="49339"/>
                </a:lnTo>
                <a:lnTo>
                  <a:pt x="35989" y="49320"/>
                </a:lnTo>
                <a:lnTo>
                  <a:pt x="35859" y="49320"/>
                </a:lnTo>
                <a:lnTo>
                  <a:pt x="35561" y="49339"/>
                </a:lnTo>
                <a:lnTo>
                  <a:pt x="35282" y="49339"/>
                </a:lnTo>
                <a:lnTo>
                  <a:pt x="35096" y="49320"/>
                </a:lnTo>
                <a:lnTo>
                  <a:pt x="34965" y="49301"/>
                </a:lnTo>
                <a:close/>
                <a:moveTo>
                  <a:pt x="90466" y="49227"/>
                </a:moveTo>
                <a:lnTo>
                  <a:pt x="90391" y="49246"/>
                </a:lnTo>
                <a:lnTo>
                  <a:pt x="90335" y="49283"/>
                </a:lnTo>
                <a:lnTo>
                  <a:pt x="90298" y="49339"/>
                </a:lnTo>
                <a:lnTo>
                  <a:pt x="90298" y="49395"/>
                </a:lnTo>
                <a:lnTo>
                  <a:pt x="90298" y="49450"/>
                </a:lnTo>
                <a:lnTo>
                  <a:pt x="90317" y="49506"/>
                </a:lnTo>
                <a:lnTo>
                  <a:pt x="90391" y="49599"/>
                </a:lnTo>
                <a:lnTo>
                  <a:pt x="90466" y="49655"/>
                </a:lnTo>
                <a:lnTo>
                  <a:pt x="90578" y="49692"/>
                </a:lnTo>
                <a:lnTo>
                  <a:pt x="90689" y="49711"/>
                </a:lnTo>
                <a:lnTo>
                  <a:pt x="90801" y="49711"/>
                </a:lnTo>
                <a:lnTo>
                  <a:pt x="90894" y="49674"/>
                </a:lnTo>
                <a:lnTo>
                  <a:pt x="90968" y="49599"/>
                </a:lnTo>
                <a:lnTo>
                  <a:pt x="91062" y="49506"/>
                </a:lnTo>
                <a:lnTo>
                  <a:pt x="91080" y="49450"/>
                </a:lnTo>
                <a:lnTo>
                  <a:pt x="91080" y="49395"/>
                </a:lnTo>
                <a:lnTo>
                  <a:pt x="91062" y="49357"/>
                </a:lnTo>
                <a:lnTo>
                  <a:pt x="91006" y="49339"/>
                </a:lnTo>
                <a:lnTo>
                  <a:pt x="90857" y="49301"/>
                </a:lnTo>
                <a:lnTo>
                  <a:pt x="90671" y="49246"/>
                </a:lnTo>
                <a:lnTo>
                  <a:pt x="90559" y="49227"/>
                </a:lnTo>
                <a:close/>
                <a:moveTo>
                  <a:pt x="17911" y="49320"/>
                </a:moveTo>
                <a:lnTo>
                  <a:pt x="17576" y="49339"/>
                </a:lnTo>
                <a:lnTo>
                  <a:pt x="17278" y="49376"/>
                </a:lnTo>
                <a:lnTo>
                  <a:pt x="17148" y="49395"/>
                </a:lnTo>
                <a:lnTo>
                  <a:pt x="17055" y="49432"/>
                </a:lnTo>
                <a:lnTo>
                  <a:pt x="16980" y="49469"/>
                </a:lnTo>
                <a:lnTo>
                  <a:pt x="16943" y="49525"/>
                </a:lnTo>
                <a:lnTo>
                  <a:pt x="16943" y="49599"/>
                </a:lnTo>
                <a:lnTo>
                  <a:pt x="16980" y="49674"/>
                </a:lnTo>
                <a:lnTo>
                  <a:pt x="17036" y="49711"/>
                </a:lnTo>
                <a:lnTo>
                  <a:pt x="17148" y="49730"/>
                </a:lnTo>
                <a:lnTo>
                  <a:pt x="17260" y="49730"/>
                </a:lnTo>
                <a:lnTo>
                  <a:pt x="17409" y="49711"/>
                </a:lnTo>
                <a:lnTo>
                  <a:pt x="17669" y="49692"/>
                </a:lnTo>
                <a:lnTo>
                  <a:pt x="17855" y="49655"/>
                </a:lnTo>
                <a:lnTo>
                  <a:pt x="18116" y="49637"/>
                </a:lnTo>
                <a:lnTo>
                  <a:pt x="18377" y="49581"/>
                </a:lnTo>
                <a:lnTo>
                  <a:pt x="18451" y="49543"/>
                </a:lnTo>
                <a:lnTo>
                  <a:pt x="18581" y="49469"/>
                </a:lnTo>
                <a:lnTo>
                  <a:pt x="18637" y="49432"/>
                </a:lnTo>
                <a:lnTo>
                  <a:pt x="18675" y="49413"/>
                </a:lnTo>
                <a:lnTo>
                  <a:pt x="18675" y="49395"/>
                </a:lnTo>
                <a:lnTo>
                  <a:pt x="18675" y="49376"/>
                </a:lnTo>
                <a:lnTo>
                  <a:pt x="18619" y="49357"/>
                </a:lnTo>
                <a:lnTo>
                  <a:pt x="18470" y="49339"/>
                </a:lnTo>
                <a:lnTo>
                  <a:pt x="18228" y="49320"/>
                </a:lnTo>
                <a:close/>
                <a:moveTo>
                  <a:pt x="22715" y="49357"/>
                </a:moveTo>
                <a:lnTo>
                  <a:pt x="22417" y="49376"/>
                </a:lnTo>
                <a:lnTo>
                  <a:pt x="22193" y="49413"/>
                </a:lnTo>
                <a:lnTo>
                  <a:pt x="22100" y="49450"/>
                </a:lnTo>
                <a:lnTo>
                  <a:pt x="22044" y="49488"/>
                </a:lnTo>
                <a:lnTo>
                  <a:pt x="22026" y="49543"/>
                </a:lnTo>
                <a:lnTo>
                  <a:pt x="22044" y="49599"/>
                </a:lnTo>
                <a:lnTo>
                  <a:pt x="22063" y="49637"/>
                </a:lnTo>
                <a:lnTo>
                  <a:pt x="22100" y="49674"/>
                </a:lnTo>
                <a:lnTo>
                  <a:pt x="22212" y="49711"/>
                </a:lnTo>
                <a:lnTo>
                  <a:pt x="22324" y="49730"/>
                </a:lnTo>
                <a:lnTo>
                  <a:pt x="22473" y="49711"/>
                </a:lnTo>
                <a:lnTo>
                  <a:pt x="22752" y="49692"/>
                </a:lnTo>
                <a:lnTo>
                  <a:pt x="22957" y="49655"/>
                </a:lnTo>
                <a:lnTo>
                  <a:pt x="23106" y="49618"/>
                </a:lnTo>
                <a:lnTo>
                  <a:pt x="23385" y="49562"/>
                </a:lnTo>
                <a:lnTo>
                  <a:pt x="23608" y="49488"/>
                </a:lnTo>
                <a:lnTo>
                  <a:pt x="23664" y="49450"/>
                </a:lnTo>
                <a:lnTo>
                  <a:pt x="23664" y="49432"/>
                </a:lnTo>
                <a:lnTo>
                  <a:pt x="23646" y="49432"/>
                </a:lnTo>
                <a:lnTo>
                  <a:pt x="23515" y="49395"/>
                </a:lnTo>
                <a:lnTo>
                  <a:pt x="23292" y="49376"/>
                </a:lnTo>
                <a:lnTo>
                  <a:pt x="23013" y="49357"/>
                </a:lnTo>
                <a:close/>
                <a:moveTo>
                  <a:pt x="2272" y="49283"/>
                </a:moveTo>
                <a:lnTo>
                  <a:pt x="2142" y="49301"/>
                </a:lnTo>
                <a:lnTo>
                  <a:pt x="2030" y="49320"/>
                </a:lnTo>
                <a:lnTo>
                  <a:pt x="1993" y="49339"/>
                </a:lnTo>
                <a:lnTo>
                  <a:pt x="1956" y="49376"/>
                </a:lnTo>
                <a:lnTo>
                  <a:pt x="1937" y="49413"/>
                </a:lnTo>
                <a:lnTo>
                  <a:pt x="1918" y="49469"/>
                </a:lnTo>
                <a:lnTo>
                  <a:pt x="1918" y="49506"/>
                </a:lnTo>
                <a:lnTo>
                  <a:pt x="1937" y="49543"/>
                </a:lnTo>
                <a:lnTo>
                  <a:pt x="1993" y="49618"/>
                </a:lnTo>
                <a:lnTo>
                  <a:pt x="2067" y="49655"/>
                </a:lnTo>
                <a:lnTo>
                  <a:pt x="2179" y="49692"/>
                </a:lnTo>
                <a:lnTo>
                  <a:pt x="2402" y="49711"/>
                </a:lnTo>
                <a:lnTo>
                  <a:pt x="2551" y="49711"/>
                </a:lnTo>
                <a:lnTo>
                  <a:pt x="2719" y="49730"/>
                </a:lnTo>
                <a:lnTo>
                  <a:pt x="2961" y="49748"/>
                </a:lnTo>
                <a:lnTo>
                  <a:pt x="3091" y="49748"/>
                </a:lnTo>
                <a:lnTo>
                  <a:pt x="3184" y="49730"/>
                </a:lnTo>
                <a:lnTo>
                  <a:pt x="3277" y="49692"/>
                </a:lnTo>
                <a:lnTo>
                  <a:pt x="3315" y="49674"/>
                </a:lnTo>
                <a:lnTo>
                  <a:pt x="3333" y="49637"/>
                </a:lnTo>
                <a:lnTo>
                  <a:pt x="3333" y="49599"/>
                </a:lnTo>
                <a:lnTo>
                  <a:pt x="3333" y="49562"/>
                </a:lnTo>
                <a:lnTo>
                  <a:pt x="3277" y="49506"/>
                </a:lnTo>
                <a:lnTo>
                  <a:pt x="3203" y="49469"/>
                </a:lnTo>
                <a:lnTo>
                  <a:pt x="3091" y="49432"/>
                </a:lnTo>
                <a:lnTo>
                  <a:pt x="2868" y="49376"/>
                </a:lnTo>
                <a:lnTo>
                  <a:pt x="2719" y="49357"/>
                </a:lnTo>
                <a:lnTo>
                  <a:pt x="2533" y="49320"/>
                </a:lnTo>
                <a:lnTo>
                  <a:pt x="2272" y="49283"/>
                </a:lnTo>
                <a:close/>
                <a:moveTo>
                  <a:pt x="4599" y="49301"/>
                </a:moveTo>
                <a:lnTo>
                  <a:pt x="4432" y="49320"/>
                </a:lnTo>
                <a:lnTo>
                  <a:pt x="4357" y="49320"/>
                </a:lnTo>
                <a:lnTo>
                  <a:pt x="4283" y="49357"/>
                </a:lnTo>
                <a:lnTo>
                  <a:pt x="4246" y="49395"/>
                </a:lnTo>
                <a:lnTo>
                  <a:pt x="4208" y="49432"/>
                </a:lnTo>
                <a:lnTo>
                  <a:pt x="4190" y="49488"/>
                </a:lnTo>
                <a:lnTo>
                  <a:pt x="4190" y="49543"/>
                </a:lnTo>
                <a:lnTo>
                  <a:pt x="4208" y="49581"/>
                </a:lnTo>
                <a:lnTo>
                  <a:pt x="4246" y="49618"/>
                </a:lnTo>
                <a:lnTo>
                  <a:pt x="4376" y="49674"/>
                </a:lnTo>
                <a:lnTo>
                  <a:pt x="4543" y="49711"/>
                </a:lnTo>
                <a:lnTo>
                  <a:pt x="4711" y="49748"/>
                </a:lnTo>
                <a:lnTo>
                  <a:pt x="4897" y="49748"/>
                </a:lnTo>
                <a:lnTo>
                  <a:pt x="5121" y="49767"/>
                </a:lnTo>
                <a:lnTo>
                  <a:pt x="5325" y="49767"/>
                </a:lnTo>
                <a:lnTo>
                  <a:pt x="5605" y="49786"/>
                </a:lnTo>
                <a:lnTo>
                  <a:pt x="5754" y="49786"/>
                </a:lnTo>
                <a:lnTo>
                  <a:pt x="5884" y="49767"/>
                </a:lnTo>
                <a:lnTo>
                  <a:pt x="5977" y="49730"/>
                </a:lnTo>
                <a:lnTo>
                  <a:pt x="6014" y="49711"/>
                </a:lnTo>
                <a:lnTo>
                  <a:pt x="6052" y="49674"/>
                </a:lnTo>
                <a:lnTo>
                  <a:pt x="6089" y="49618"/>
                </a:lnTo>
                <a:lnTo>
                  <a:pt x="6089" y="49581"/>
                </a:lnTo>
                <a:lnTo>
                  <a:pt x="6089" y="49543"/>
                </a:lnTo>
                <a:lnTo>
                  <a:pt x="6070" y="49506"/>
                </a:lnTo>
                <a:lnTo>
                  <a:pt x="5996" y="49450"/>
                </a:lnTo>
                <a:lnTo>
                  <a:pt x="5884" y="49432"/>
                </a:lnTo>
                <a:lnTo>
                  <a:pt x="5754" y="49413"/>
                </a:lnTo>
                <a:lnTo>
                  <a:pt x="5623" y="49395"/>
                </a:lnTo>
                <a:lnTo>
                  <a:pt x="5418" y="49395"/>
                </a:lnTo>
                <a:lnTo>
                  <a:pt x="5158" y="49357"/>
                </a:lnTo>
                <a:lnTo>
                  <a:pt x="4785" y="49301"/>
                </a:lnTo>
                <a:close/>
                <a:moveTo>
                  <a:pt x="317" y="49376"/>
                </a:moveTo>
                <a:lnTo>
                  <a:pt x="150" y="49413"/>
                </a:lnTo>
                <a:lnTo>
                  <a:pt x="94" y="49450"/>
                </a:lnTo>
                <a:lnTo>
                  <a:pt x="38" y="49488"/>
                </a:lnTo>
                <a:lnTo>
                  <a:pt x="1" y="49543"/>
                </a:lnTo>
                <a:lnTo>
                  <a:pt x="1" y="49599"/>
                </a:lnTo>
                <a:lnTo>
                  <a:pt x="1" y="49674"/>
                </a:lnTo>
                <a:lnTo>
                  <a:pt x="38" y="49767"/>
                </a:lnTo>
                <a:lnTo>
                  <a:pt x="75" y="49804"/>
                </a:lnTo>
                <a:lnTo>
                  <a:pt x="131" y="49841"/>
                </a:lnTo>
                <a:lnTo>
                  <a:pt x="187" y="49841"/>
                </a:lnTo>
                <a:lnTo>
                  <a:pt x="261" y="49823"/>
                </a:lnTo>
                <a:lnTo>
                  <a:pt x="392" y="49786"/>
                </a:lnTo>
                <a:lnTo>
                  <a:pt x="485" y="49748"/>
                </a:lnTo>
                <a:lnTo>
                  <a:pt x="596" y="49711"/>
                </a:lnTo>
                <a:lnTo>
                  <a:pt x="764" y="49655"/>
                </a:lnTo>
                <a:lnTo>
                  <a:pt x="838" y="49599"/>
                </a:lnTo>
                <a:lnTo>
                  <a:pt x="894" y="49562"/>
                </a:lnTo>
                <a:lnTo>
                  <a:pt x="913" y="49506"/>
                </a:lnTo>
                <a:lnTo>
                  <a:pt x="913" y="49488"/>
                </a:lnTo>
                <a:lnTo>
                  <a:pt x="894" y="49450"/>
                </a:lnTo>
                <a:lnTo>
                  <a:pt x="801" y="49413"/>
                </a:lnTo>
                <a:lnTo>
                  <a:pt x="671" y="49395"/>
                </a:lnTo>
                <a:lnTo>
                  <a:pt x="503" y="49376"/>
                </a:lnTo>
                <a:close/>
              </a:path>
            </a:pathLst>
          </a:custGeom>
          <a:solidFill>
            <a:srgbClr val="CDBCB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CDBCB5"/>
              </a:solidFill>
            </a:endParaRPr>
          </a:p>
        </p:txBody>
      </p:sp>
      <p:sp>
        <p:nvSpPr>
          <p:cNvPr id="49" name="Google Shape;49;p9"/>
          <p:cNvSpPr txBox="1">
            <a:spLocks noGrp="1"/>
          </p:cNvSpPr>
          <p:nvPr>
            <p:ph type="body" idx="1"/>
          </p:nvPr>
        </p:nvSpPr>
        <p:spPr>
          <a:xfrm>
            <a:off x="457200" y="4101509"/>
            <a:ext cx="8229600" cy="519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28600" algn="ctr">
              <a:spcBef>
                <a:spcPts val="360"/>
              </a:spcBef>
              <a:spcAft>
                <a:spcPts val="0"/>
              </a:spcAft>
              <a:buSzPts val="1800"/>
              <a:buNone/>
              <a:defRPr sz="1800"/>
            </a:lvl1pPr>
          </a:lstStyle>
          <a:p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0"/>
          <p:cNvSpPr/>
          <p:nvPr/>
        </p:nvSpPr>
        <p:spPr>
          <a:xfrm>
            <a:off x="157350" y="125700"/>
            <a:ext cx="8829185" cy="4892151"/>
          </a:xfrm>
          <a:custGeom>
            <a:avLst/>
            <a:gdLst/>
            <a:ahLst/>
            <a:cxnLst/>
            <a:rect l="l" t="t" r="r" b="b"/>
            <a:pathLst>
              <a:path w="92105" h="51033" extrusionOk="0">
                <a:moveTo>
                  <a:pt x="52951" y="93"/>
                </a:moveTo>
                <a:lnTo>
                  <a:pt x="52858" y="130"/>
                </a:lnTo>
                <a:lnTo>
                  <a:pt x="52802" y="168"/>
                </a:lnTo>
                <a:lnTo>
                  <a:pt x="52764" y="205"/>
                </a:lnTo>
                <a:lnTo>
                  <a:pt x="52727" y="242"/>
                </a:lnTo>
                <a:lnTo>
                  <a:pt x="52709" y="298"/>
                </a:lnTo>
                <a:lnTo>
                  <a:pt x="52709" y="354"/>
                </a:lnTo>
                <a:lnTo>
                  <a:pt x="52709" y="410"/>
                </a:lnTo>
                <a:lnTo>
                  <a:pt x="52746" y="521"/>
                </a:lnTo>
                <a:lnTo>
                  <a:pt x="52783" y="559"/>
                </a:lnTo>
                <a:lnTo>
                  <a:pt x="52820" y="596"/>
                </a:lnTo>
                <a:lnTo>
                  <a:pt x="52913" y="633"/>
                </a:lnTo>
                <a:lnTo>
                  <a:pt x="53006" y="652"/>
                </a:lnTo>
                <a:lnTo>
                  <a:pt x="53118" y="614"/>
                </a:lnTo>
                <a:lnTo>
                  <a:pt x="53193" y="559"/>
                </a:lnTo>
                <a:lnTo>
                  <a:pt x="53230" y="521"/>
                </a:lnTo>
                <a:lnTo>
                  <a:pt x="53248" y="465"/>
                </a:lnTo>
                <a:lnTo>
                  <a:pt x="53267" y="410"/>
                </a:lnTo>
                <a:lnTo>
                  <a:pt x="53267" y="354"/>
                </a:lnTo>
                <a:lnTo>
                  <a:pt x="53230" y="242"/>
                </a:lnTo>
                <a:lnTo>
                  <a:pt x="53193" y="186"/>
                </a:lnTo>
                <a:lnTo>
                  <a:pt x="53155" y="149"/>
                </a:lnTo>
                <a:lnTo>
                  <a:pt x="53100" y="130"/>
                </a:lnTo>
                <a:lnTo>
                  <a:pt x="53062" y="112"/>
                </a:lnTo>
                <a:lnTo>
                  <a:pt x="52951" y="93"/>
                </a:lnTo>
                <a:close/>
                <a:moveTo>
                  <a:pt x="49488" y="75"/>
                </a:moveTo>
                <a:lnTo>
                  <a:pt x="49432" y="93"/>
                </a:lnTo>
                <a:lnTo>
                  <a:pt x="49376" y="130"/>
                </a:lnTo>
                <a:lnTo>
                  <a:pt x="49339" y="168"/>
                </a:lnTo>
                <a:lnTo>
                  <a:pt x="49283" y="261"/>
                </a:lnTo>
                <a:lnTo>
                  <a:pt x="49264" y="372"/>
                </a:lnTo>
                <a:lnTo>
                  <a:pt x="49283" y="484"/>
                </a:lnTo>
                <a:lnTo>
                  <a:pt x="49339" y="577"/>
                </a:lnTo>
                <a:lnTo>
                  <a:pt x="49376" y="614"/>
                </a:lnTo>
                <a:lnTo>
                  <a:pt x="49432" y="652"/>
                </a:lnTo>
                <a:lnTo>
                  <a:pt x="49488" y="670"/>
                </a:lnTo>
                <a:lnTo>
                  <a:pt x="49618" y="670"/>
                </a:lnTo>
                <a:lnTo>
                  <a:pt x="49692" y="652"/>
                </a:lnTo>
                <a:lnTo>
                  <a:pt x="49730" y="614"/>
                </a:lnTo>
                <a:lnTo>
                  <a:pt x="49767" y="577"/>
                </a:lnTo>
                <a:lnTo>
                  <a:pt x="49823" y="484"/>
                </a:lnTo>
                <a:lnTo>
                  <a:pt x="49841" y="372"/>
                </a:lnTo>
                <a:lnTo>
                  <a:pt x="49823" y="261"/>
                </a:lnTo>
                <a:lnTo>
                  <a:pt x="49767" y="168"/>
                </a:lnTo>
                <a:lnTo>
                  <a:pt x="49730" y="130"/>
                </a:lnTo>
                <a:lnTo>
                  <a:pt x="49692" y="93"/>
                </a:lnTo>
                <a:lnTo>
                  <a:pt x="49618" y="75"/>
                </a:lnTo>
                <a:close/>
                <a:moveTo>
                  <a:pt x="60286" y="223"/>
                </a:moveTo>
                <a:lnTo>
                  <a:pt x="60193" y="242"/>
                </a:lnTo>
                <a:lnTo>
                  <a:pt x="60100" y="279"/>
                </a:lnTo>
                <a:lnTo>
                  <a:pt x="60063" y="317"/>
                </a:lnTo>
                <a:lnTo>
                  <a:pt x="60044" y="354"/>
                </a:lnTo>
                <a:lnTo>
                  <a:pt x="60025" y="428"/>
                </a:lnTo>
                <a:lnTo>
                  <a:pt x="60025" y="521"/>
                </a:lnTo>
                <a:lnTo>
                  <a:pt x="60063" y="596"/>
                </a:lnTo>
                <a:lnTo>
                  <a:pt x="60119" y="652"/>
                </a:lnTo>
                <a:lnTo>
                  <a:pt x="60212" y="689"/>
                </a:lnTo>
                <a:lnTo>
                  <a:pt x="60305" y="689"/>
                </a:lnTo>
                <a:lnTo>
                  <a:pt x="60379" y="652"/>
                </a:lnTo>
                <a:lnTo>
                  <a:pt x="60454" y="577"/>
                </a:lnTo>
                <a:lnTo>
                  <a:pt x="60491" y="503"/>
                </a:lnTo>
                <a:lnTo>
                  <a:pt x="60491" y="410"/>
                </a:lnTo>
                <a:lnTo>
                  <a:pt x="60454" y="317"/>
                </a:lnTo>
                <a:lnTo>
                  <a:pt x="60416" y="279"/>
                </a:lnTo>
                <a:lnTo>
                  <a:pt x="60379" y="261"/>
                </a:lnTo>
                <a:lnTo>
                  <a:pt x="60286" y="223"/>
                </a:lnTo>
                <a:close/>
                <a:moveTo>
                  <a:pt x="75758" y="56"/>
                </a:moveTo>
                <a:lnTo>
                  <a:pt x="75702" y="75"/>
                </a:lnTo>
                <a:lnTo>
                  <a:pt x="75646" y="112"/>
                </a:lnTo>
                <a:lnTo>
                  <a:pt x="75590" y="149"/>
                </a:lnTo>
                <a:lnTo>
                  <a:pt x="75553" y="205"/>
                </a:lnTo>
                <a:lnTo>
                  <a:pt x="75534" y="261"/>
                </a:lnTo>
                <a:lnTo>
                  <a:pt x="75516" y="317"/>
                </a:lnTo>
                <a:lnTo>
                  <a:pt x="75516" y="391"/>
                </a:lnTo>
                <a:lnTo>
                  <a:pt x="75534" y="503"/>
                </a:lnTo>
                <a:lnTo>
                  <a:pt x="75609" y="596"/>
                </a:lnTo>
                <a:lnTo>
                  <a:pt x="75702" y="670"/>
                </a:lnTo>
                <a:lnTo>
                  <a:pt x="75758" y="689"/>
                </a:lnTo>
                <a:lnTo>
                  <a:pt x="75888" y="689"/>
                </a:lnTo>
                <a:lnTo>
                  <a:pt x="75963" y="652"/>
                </a:lnTo>
                <a:lnTo>
                  <a:pt x="76018" y="633"/>
                </a:lnTo>
                <a:lnTo>
                  <a:pt x="76056" y="577"/>
                </a:lnTo>
                <a:lnTo>
                  <a:pt x="76093" y="521"/>
                </a:lnTo>
                <a:lnTo>
                  <a:pt x="76130" y="465"/>
                </a:lnTo>
                <a:lnTo>
                  <a:pt x="76149" y="410"/>
                </a:lnTo>
                <a:lnTo>
                  <a:pt x="76130" y="335"/>
                </a:lnTo>
                <a:lnTo>
                  <a:pt x="76111" y="223"/>
                </a:lnTo>
                <a:lnTo>
                  <a:pt x="76037" y="130"/>
                </a:lnTo>
                <a:lnTo>
                  <a:pt x="75944" y="75"/>
                </a:lnTo>
                <a:lnTo>
                  <a:pt x="75888" y="56"/>
                </a:lnTo>
                <a:close/>
                <a:moveTo>
                  <a:pt x="43176" y="130"/>
                </a:moveTo>
                <a:lnTo>
                  <a:pt x="43083" y="149"/>
                </a:lnTo>
                <a:lnTo>
                  <a:pt x="42990" y="186"/>
                </a:lnTo>
                <a:lnTo>
                  <a:pt x="42934" y="261"/>
                </a:lnTo>
                <a:lnTo>
                  <a:pt x="42878" y="335"/>
                </a:lnTo>
                <a:lnTo>
                  <a:pt x="42860" y="428"/>
                </a:lnTo>
                <a:lnTo>
                  <a:pt x="42860" y="521"/>
                </a:lnTo>
                <a:lnTo>
                  <a:pt x="42915" y="614"/>
                </a:lnTo>
                <a:lnTo>
                  <a:pt x="42971" y="670"/>
                </a:lnTo>
                <a:lnTo>
                  <a:pt x="43064" y="708"/>
                </a:lnTo>
                <a:lnTo>
                  <a:pt x="43157" y="708"/>
                </a:lnTo>
                <a:lnTo>
                  <a:pt x="43251" y="670"/>
                </a:lnTo>
                <a:lnTo>
                  <a:pt x="43325" y="614"/>
                </a:lnTo>
                <a:lnTo>
                  <a:pt x="43344" y="577"/>
                </a:lnTo>
                <a:lnTo>
                  <a:pt x="43362" y="568"/>
                </a:lnTo>
                <a:lnTo>
                  <a:pt x="43362" y="577"/>
                </a:lnTo>
                <a:lnTo>
                  <a:pt x="43381" y="559"/>
                </a:lnTo>
                <a:lnTo>
                  <a:pt x="43400" y="559"/>
                </a:lnTo>
                <a:lnTo>
                  <a:pt x="43400" y="540"/>
                </a:lnTo>
                <a:lnTo>
                  <a:pt x="43437" y="521"/>
                </a:lnTo>
                <a:lnTo>
                  <a:pt x="43474" y="503"/>
                </a:lnTo>
                <a:lnTo>
                  <a:pt x="43493" y="484"/>
                </a:lnTo>
                <a:lnTo>
                  <a:pt x="43530" y="410"/>
                </a:lnTo>
                <a:lnTo>
                  <a:pt x="43530" y="335"/>
                </a:lnTo>
                <a:lnTo>
                  <a:pt x="43511" y="279"/>
                </a:lnTo>
                <a:lnTo>
                  <a:pt x="43493" y="242"/>
                </a:lnTo>
                <a:lnTo>
                  <a:pt x="43418" y="186"/>
                </a:lnTo>
                <a:lnTo>
                  <a:pt x="43437" y="205"/>
                </a:lnTo>
                <a:lnTo>
                  <a:pt x="43362" y="149"/>
                </a:lnTo>
                <a:lnTo>
                  <a:pt x="43269" y="130"/>
                </a:lnTo>
                <a:close/>
                <a:moveTo>
                  <a:pt x="54570" y="19"/>
                </a:moveTo>
                <a:lnTo>
                  <a:pt x="54496" y="37"/>
                </a:lnTo>
                <a:lnTo>
                  <a:pt x="54421" y="56"/>
                </a:lnTo>
                <a:lnTo>
                  <a:pt x="54366" y="93"/>
                </a:lnTo>
                <a:lnTo>
                  <a:pt x="54328" y="149"/>
                </a:lnTo>
                <a:lnTo>
                  <a:pt x="54291" y="205"/>
                </a:lnTo>
                <a:lnTo>
                  <a:pt x="54254" y="261"/>
                </a:lnTo>
                <a:lnTo>
                  <a:pt x="54235" y="335"/>
                </a:lnTo>
                <a:lnTo>
                  <a:pt x="54235" y="391"/>
                </a:lnTo>
                <a:lnTo>
                  <a:pt x="54254" y="465"/>
                </a:lnTo>
                <a:lnTo>
                  <a:pt x="54272" y="521"/>
                </a:lnTo>
                <a:lnTo>
                  <a:pt x="54310" y="577"/>
                </a:lnTo>
                <a:lnTo>
                  <a:pt x="54347" y="633"/>
                </a:lnTo>
                <a:lnTo>
                  <a:pt x="54403" y="670"/>
                </a:lnTo>
                <a:lnTo>
                  <a:pt x="54459" y="689"/>
                </a:lnTo>
                <a:lnTo>
                  <a:pt x="54533" y="708"/>
                </a:lnTo>
                <a:lnTo>
                  <a:pt x="54663" y="708"/>
                </a:lnTo>
                <a:lnTo>
                  <a:pt x="54719" y="689"/>
                </a:lnTo>
                <a:lnTo>
                  <a:pt x="54775" y="652"/>
                </a:lnTo>
                <a:lnTo>
                  <a:pt x="54831" y="614"/>
                </a:lnTo>
                <a:lnTo>
                  <a:pt x="54887" y="559"/>
                </a:lnTo>
                <a:lnTo>
                  <a:pt x="54924" y="503"/>
                </a:lnTo>
                <a:lnTo>
                  <a:pt x="54943" y="428"/>
                </a:lnTo>
                <a:lnTo>
                  <a:pt x="54943" y="372"/>
                </a:lnTo>
                <a:lnTo>
                  <a:pt x="54943" y="298"/>
                </a:lnTo>
                <a:lnTo>
                  <a:pt x="54905" y="242"/>
                </a:lnTo>
                <a:lnTo>
                  <a:pt x="54868" y="168"/>
                </a:lnTo>
                <a:lnTo>
                  <a:pt x="54831" y="112"/>
                </a:lnTo>
                <a:lnTo>
                  <a:pt x="54775" y="75"/>
                </a:lnTo>
                <a:lnTo>
                  <a:pt x="54701" y="37"/>
                </a:lnTo>
                <a:lnTo>
                  <a:pt x="54645" y="19"/>
                </a:lnTo>
                <a:close/>
                <a:moveTo>
                  <a:pt x="46341" y="186"/>
                </a:moveTo>
                <a:lnTo>
                  <a:pt x="46304" y="205"/>
                </a:lnTo>
                <a:lnTo>
                  <a:pt x="46248" y="242"/>
                </a:lnTo>
                <a:lnTo>
                  <a:pt x="46211" y="279"/>
                </a:lnTo>
                <a:lnTo>
                  <a:pt x="46174" y="354"/>
                </a:lnTo>
                <a:lnTo>
                  <a:pt x="46155" y="465"/>
                </a:lnTo>
                <a:lnTo>
                  <a:pt x="46174" y="559"/>
                </a:lnTo>
                <a:lnTo>
                  <a:pt x="46211" y="652"/>
                </a:lnTo>
                <a:lnTo>
                  <a:pt x="46248" y="670"/>
                </a:lnTo>
                <a:lnTo>
                  <a:pt x="46304" y="708"/>
                </a:lnTo>
                <a:lnTo>
                  <a:pt x="46341" y="726"/>
                </a:lnTo>
                <a:lnTo>
                  <a:pt x="46472" y="726"/>
                </a:lnTo>
                <a:lnTo>
                  <a:pt x="46527" y="708"/>
                </a:lnTo>
                <a:lnTo>
                  <a:pt x="46565" y="670"/>
                </a:lnTo>
                <a:lnTo>
                  <a:pt x="46602" y="652"/>
                </a:lnTo>
                <a:lnTo>
                  <a:pt x="46658" y="559"/>
                </a:lnTo>
                <a:lnTo>
                  <a:pt x="46676" y="465"/>
                </a:lnTo>
                <a:lnTo>
                  <a:pt x="46658" y="354"/>
                </a:lnTo>
                <a:lnTo>
                  <a:pt x="46602" y="279"/>
                </a:lnTo>
                <a:lnTo>
                  <a:pt x="46565" y="242"/>
                </a:lnTo>
                <a:lnTo>
                  <a:pt x="46527" y="205"/>
                </a:lnTo>
                <a:lnTo>
                  <a:pt x="46472" y="186"/>
                </a:lnTo>
                <a:close/>
                <a:moveTo>
                  <a:pt x="61794" y="205"/>
                </a:moveTo>
                <a:lnTo>
                  <a:pt x="61701" y="242"/>
                </a:lnTo>
                <a:lnTo>
                  <a:pt x="61645" y="298"/>
                </a:lnTo>
                <a:lnTo>
                  <a:pt x="61608" y="354"/>
                </a:lnTo>
                <a:lnTo>
                  <a:pt x="61589" y="391"/>
                </a:lnTo>
                <a:lnTo>
                  <a:pt x="61589" y="484"/>
                </a:lnTo>
                <a:lnTo>
                  <a:pt x="61627" y="577"/>
                </a:lnTo>
                <a:lnTo>
                  <a:pt x="61682" y="652"/>
                </a:lnTo>
                <a:lnTo>
                  <a:pt x="61757" y="689"/>
                </a:lnTo>
                <a:lnTo>
                  <a:pt x="61850" y="726"/>
                </a:lnTo>
                <a:lnTo>
                  <a:pt x="61943" y="708"/>
                </a:lnTo>
                <a:lnTo>
                  <a:pt x="61980" y="670"/>
                </a:lnTo>
                <a:lnTo>
                  <a:pt x="62018" y="633"/>
                </a:lnTo>
                <a:lnTo>
                  <a:pt x="62073" y="596"/>
                </a:lnTo>
                <a:lnTo>
                  <a:pt x="62092" y="540"/>
                </a:lnTo>
                <a:lnTo>
                  <a:pt x="62111" y="484"/>
                </a:lnTo>
                <a:lnTo>
                  <a:pt x="62111" y="428"/>
                </a:lnTo>
                <a:lnTo>
                  <a:pt x="62092" y="372"/>
                </a:lnTo>
                <a:lnTo>
                  <a:pt x="62073" y="317"/>
                </a:lnTo>
                <a:lnTo>
                  <a:pt x="62036" y="279"/>
                </a:lnTo>
                <a:lnTo>
                  <a:pt x="61980" y="242"/>
                </a:lnTo>
                <a:lnTo>
                  <a:pt x="61887" y="205"/>
                </a:lnTo>
                <a:close/>
                <a:moveTo>
                  <a:pt x="18023" y="93"/>
                </a:moveTo>
                <a:lnTo>
                  <a:pt x="17967" y="112"/>
                </a:lnTo>
                <a:lnTo>
                  <a:pt x="17911" y="149"/>
                </a:lnTo>
                <a:lnTo>
                  <a:pt x="17856" y="168"/>
                </a:lnTo>
                <a:lnTo>
                  <a:pt x="17818" y="186"/>
                </a:lnTo>
                <a:lnTo>
                  <a:pt x="17744" y="261"/>
                </a:lnTo>
                <a:lnTo>
                  <a:pt x="17707" y="335"/>
                </a:lnTo>
                <a:lnTo>
                  <a:pt x="17688" y="372"/>
                </a:lnTo>
                <a:lnTo>
                  <a:pt x="17707" y="428"/>
                </a:lnTo>
                <a:lnTo>
                  <a:pt x="17725" y="447"/>
                </a:lnTo>
                <a:lnTo>
                  <a:pt x="17762" y="465"/>
                </a:lnTo>
                <a:lnTo>
                  <a:pt x="17762" y="484"/>
                </a:lnTo>
                <a:lnTo>
                  <a:pt x="17781" y="503"/>
                </a:lnTo>
                <a:lnTo>
                  <a:pt x="17818" y="614"/>
                </a:lnTo>
                <a:lnTo>
                  <a:pt x="17911" y="670"/>
                </a:lnTo>
                <a:lnTo>
                  <a:pt x="18004" y="726"/>
                </a:lnTo>
                <a:lnTo>
                  <a:pt x="18116" y="745"/>
                </a:lnTo>
                <a:lnTo>
                  <a:pt x="18228" y="726"/>
                </a:lnTo>
                <a:lnTo>
                  <a:pt x="18321" y="670"/>
                </a:lnTo>
                <a:lnTo>
                  <a:pt x="18358" y="614"/>
                </a:lnTo>
                <a:lnTo>
                  <a:pt x="18377" y="559"/>
                </a:lnTo>
                <a:lnTo>
                  <a:pt x="18414" y="503"/>
                </a:lnTo>
                <a:lnTo>
                  <a:pt x="18414" y="447"/>
                </a:lnTo>
                <a:lnTo>
                  <a:pt x="18395" y="335"/>
                </a:lnTo>
                <a:lnTo>
                  <a:pt x="18340" y="223"/>
                </a:lnTo>
                <a:lnTo>
                  <a:pt x="18265" y="149"/>
                </a:lnTo>
                <a:lnTo>
                  <a:pt x="18209" y="112"/>
                </a:lnTo>
                <a:lnTo>
                  <a:pt x="18153" y="93"/>
                </a:lnTo>
                <a:close/>
                <a:moveTo>
                  <a:pt x="44963" y="168"/>
                </a:moveTo>
                <a:lnTo>
                  <a:pt x="44852" y="205"/>
                </a:lnTo>
                <a:lnTo>
                  <a:pt x="44796" y="223"/>
                </a:lnTo>
                <a:lnTo>
                  <a:pt x="44759" y="261"/>
                </a:lnTo>
                <a:lnTo>
                  <a:pt x="44721" y="317"/>
                </a:lnTo>
                <a:lnTo>
                  <a:pt x="44703" y="372"/>
                </a:lnTo>
                <a:lnTo>
                  <a:pt x="44684" y="465"/>
                </a:lnTo>
                <a:lnTo>
                  <a:pt x="44703" y="577"/>
                </a:lnTo>
                <a:lnTo>
                  <a:pt x="44740" y="633"/>
                </a:lnTo>
                <a:lnTo>
                  <a:pt x="44777" y="670"/>
                </a:lnTo>
                <a:lnTo>
                  <a:pt x="44833" y="708"/>
                </a:lnTo>
                <a:lnTo>
                  <a:pt x="44870" y="726"/>
                </a:lnTo>
                <a:lnTo>
                  <a:pt x="44982" y="745"/>
                </a:lnTo>
                <a:lnTo>
                  <a:pt x="45094" y="708"/>
                </a:lnTo>
                <a:lnTo>
                  <a:pt x="45150" y="689"/>
                </a:lnTo>
                <a:lnTo>
                  <a:pt x="45187" y="652"/>
                </a:lnTo>
                <a:lnTo>
                  <a:pt x="45243" y="540"/>
                </a:lnTo>
                <a:lnTo>
                  <a:pt x="45261" y="447"/>
                </a:lnTo>
                <a:lnTo>
                  <a:pt x="45243" y="354"/>
                </a:lnTo>
                <a:lnTo>
                  <a:pt x="45168" y="261"/>
                </a:lnTo>
                <a:lnTo>
                  <a:pt x="45131" y="205"/>
                </a:lnTo>
                <a:lnTo>
                  <a:pt x="45075" y="186"/>
                </a:lnTo>
                <a:lnTo>
                  <a:pt x="45019" y="168"/>
                </a:lnTo>
                <a:close/>
                <a:moveTo>
                  <a:pt x="86296" y="0"/>
                </a:moveTo>
                <a:lnTo>
                  <a:pt x="86221" y="19"/>
                </a:lnTo>
                <a:lnTo>
                  <a:pt x="86147" y="37"/>
                </a:lnTo>
                <a:lnTo>
                  <a:pt x="86072" y="75"/>
                </a:lnTo>
                <a:lnTo>
                  <a:pt x="86016" y="130"/>
                </a:lnTo>
                <a:lnTo>
                  <a:pt x="85979" y="186"/>
                </a:lnTo>
                <a:lnTo>
                  <a:pt x="85942" y="261"/>
                </a:lnTo>
                <a:lnTo>
                  <a:pt x="85923" y="335"/>
                </a:lnTo>
                <a:lnTo>
                  <a:pt x="85923" y="410"/>
                </a:lnTo>
                <a:lnTo>
                  <a:pt x="85942" y="484"/>
                </a:lnTo>
                <a:lnTo>
                  <a:pt x="85979" y="540"/>
                </a:lnTo>
                <a:lnTo>
                  <a:pt x="86054" y="633"/>
                </a:lnTo>
                <a:lnTo>
                  <a:pt x="86109" y="689"/>
                </a:lnTo>
                <a:lnTo>
                  <a:pt x="86165" y="708"/>
                </a:lnTo>
                <a:lnTo>
                  <a:pt x="86221" y="726"/>
                </a:lnTo>
                <a:lnTo>
                  <a:pt x="86296" y="745"/>
                </a:lnTo>
                <a:lnTo>
                  <a:pt x="86370" y="726"/>
                </a:lnTo>
                <a:lnTo>
                  <a:pt x="86444" y="708"/>
                </a:lnTo>
                <a:lnTo>
                  <a:pt x="86500" y="670"/>
                </a:lnTo>
                <a:lnTo>
                  <a:pt x="86556" y="614"/>
                </a:lnTo>
                <a:lnTo>
                  <a:pt x="86612" y="559"/>
                </a:lnTo>
                <a:lnTo>
                  <a:pt x="86649" y="484"/>
                </a:lnTo>
                <a:lnTo>
                  <a:pt x="86649" y="410"/>
                </a:lnTo>
                <a:lnTo>
                  <a:pt x="86649" y="335"/>
                </a:lnTo>
                <a:lnTo>
                  <a:pt x="86631" y="261"/>
                </a:lnTo>
                <a:lnTo>
                  <a:pt x="86612" y="205"/>
                </a:lnTo>
                <a:lnTo>
                  <a:pt x="86538" y="93"/>
                </a:lnTo>
                <a:lnTo>
                  <a:pt x="86482" y="56"/>
                </a:lnTo>
                <a:lnTo>
                  <a:pt x="86426" y="37"/>
                </a:lnTo>
                <a:lnTo>
                  <a:pt x="86370" y="19"/>
                </a:lnTo>
                <a:lnTo>
                  <a:pt x="86296" y="0"/>
                </a:lnTo>
                <a:close/>
                <a:moveTo>
                  <a:pt x="5344" y="503"/>
                </a:moveTo>
                <a:lnTo>
                  <a:pt x="5307" y="540"/>
                </a:lnTo>
                <a:lnTo>
                  <a:pt x="5288" y="577"/>
                </a:lnTo>
                <a:lnTo>
                  <a:pt x="5270" y="633"/>
                </a:lnTo>
                <a:lnTo>
                  <a:pt x="5288" y="670"/>
                </a:lnTo>
                <a:lnTo>
                  <a:pt x="5307" y="726"/>
                </a:lnTo>
                <a:lnTo>
                  <a:pt x="5344" y="745"/>
                </a:lnTo>
                <a:lnTo>
                  <a:pt x="5400" y="763"/>
                </a:lnTo>
                <a:lnTo>
                  <a:pt x="5456" y="745"/>
                </a:lnTo>
                <a:lnTo>
                  <a:pt x="5493" y="726"/>
                </a:lnTo>
                <a:lnTo>
                  <a:pt x="5530" y="670"/>
                </a:lnTo>
                <a:lnTo>
                  <a:pt x="5530" y="633"/>
                </a:lnTo>
                <a:lnTo>
                  <a:pt x="5530" y="577"/>
                </a:lnTo>
                <a:lnTo>
                  <a:pt x="5493" y="540"/>
                </a:lnTo>
                <a:lnTo>
                  <a:pt x="5456" y="503"/>
                </a:lnTo>
                <a:close/>
                <a:moveTo>
                  <a:pt x="67249" y="75"/>
                </a:moveTo>
                <a:lnTo>
                  <a:pt x="67193" y="93"/>
                </a:lnTo>
                <a:lnTo>
                  <a:pt x="67119" y="112"/>
                </a:lnTo>
                <a:lnTo>
                  <a:pt x="67063" y="149"/>
                </a:lnTo>
                <a:lnTo>
                  <a:pt x="67026" y="186"/>
                </a:lnTo>
                <a:lnTo>
                  <a:pt x="66970" y="242"/>
                </a:lnTo>
                <a:lnTo>
                  <a:pt x="66951" y="298"/>
                </a:lnTo>
                <a:lnTo>
                  <a:pt x="66933" y="372"/>
                </a:lnTo>
                <a:lnTo>
                  <a:pt x="66914" y="428"/>
                </a:lnTo>
                <a:lnTo>
                  <a:pt x="66933" y="484"/>
                </a:lnTo>
                <a:lnTo>
                  <a:pt x="66933" y="559"/>
                </a:lnTo>
                <a:lnTo>
                  <a:pt x="66970" y="614"/>
                </a:lnTo>
                <a:lnTo>
                  <a:pt x="67007" y="652"/>
                </a:lnTo>
                <a:lnTo>
                  <a:pt x="67063" y="708"/>
                </a:lnTo>
                <a:lnTo>
                  <a:pt x="67119" y="726"/>
                </a:lnTo>
                <a:lnTo>
                  <a:pt x="67193" y="763"/>
                </a:lnTo>
                <a:lnTo>
                  <a:pt x="67268" y="763"/>
                </a:lnTo>
                <a:lnTo>
                  <a:pt x="67324" y="745"/>
                </a:lnTo>
                <a:lnTo>
                  <a:pt x="67398" y="726"/>
                </a:lnTo>
                <a:lnTo>
                  <a:pt x="67454" y="689"/>
                </a:lnTo>
                <a:lnTo>
                  <a:pt x="67491" y="633"/>
                </a:lnTo>
                <a:lnTo>
                  <a:pt x="67566" y="521"/>
                </a:lnTo>
                <a:lnTo>
                  <a:pt x="67603" y="372"/>
                </a:lnTo>
                <a:lnTo>
                  <a:pt x="67603" y="317"/>
                </a:lnTo>
                <a:lnTo>
                  <a:pt x="67584" y="242"/>
                </a:lnTo>
                <a:lnTo>
                  <a:pt x="67566" y="186"/>
                </a:lnTo>
                <a:lnTo>
                  <a:pt x="67529" y="149"/>
                </a:lnTo>
                <a:lnTo>
                  <a:pt x="67473" y="112"/>
                </a:lnTo>
                <a:lnTo>
                  <a:pt x="67398" y="75"/>
                </a:lnTo>
                <a:close/>
                <a:moveTo>
                  <a:pt x="81064" y="149"/>
                </a:moveTo>
                <a:lnTo>
                  <a:pt x="81008" y="168"/>
                </a:lnTo>
                <a:lnTo>
                  <a:pt x="80952" y="186"/>
                </a:lnTo>
                <a:lnTo>
                  <a:pt x="80896" y="223"/>
                </a:lnTo>
                <a:lnTo>
                  <a:pt x="80859" y="279"/>
                </a:lnTo>
                <a:lnTo>
                  <a:pt x="80822" y="335"/>
                </a:lnTo>
                <a:lnTo>
                  <a:pt x="80803" y="391"/>
                </a:lnTo>
                <a:lnTo>
                  <a:pt x="80785" y="447"/>
                </a:lnTo>
                <a:lnTo>
                  <a:pt x="80803" y="521"/>
                </a:lnTo>
                <a:lnTo>
                  <a:pt x="80822" y="577"/>
                </a:lnTo>
                <a:lnTo>
                  <a:pt x="80840" y="633"/>
                </a:lnTo>
                <a:lnTo>
                  <a:pt x="80878" y="670"/>
                </a:lnTo>
                <a:lnTo>
                  <a:pt x="80934" y="708"/>
                </a:lnTo>
                <a:lnTo>
                  <a:pt x="80989" y="745"/>
                </a:lnTo>
                <a:lnTo>
                  <a:pt x="81045" y="763"/>
                </a:lnTo>
                <a:lnTo>
                  <a:pt x="81176" y="763"/>
                </a:lnTo>
                <a:lnTo>
                  <a:pt x="81306" y="726"/>
                </a:lnTo>
                <a:lnTo>
                  <a:pt x="81380" y="689"/>
                </a:lnTo>
                <a:lnTo>
                  <a:pt x="81436" y="633"/>
                </a:lnTo>
                <a:lnTo>
                  <a:pt x="81473" y="577"/>
                </a:lnTo>
                <a:lnTo>
                  <a:pt x="81492" y="540"/>
                </a:lnTo>
                <a:lnTo>
                  <a:pt x="81511" y="465"/>
                </a:lnTo>
                <a:lnTo>
                  <a:pt x="81492" y="391"/>
                </a:lnTo>
                <a:lnTo>
                  <a:pt x="81473" y="335"/>
                </a:lnTo>
                <a:lnTo>
                  <a:pt x="81436" y="279"/>
                </a:lnTo>
                <a:lnTo>
                  <a:pt x="81306" y="205"/>
                </a:lnTo>
                <a:lnTo>
                  <a:pt x="81194" y="149"/>
                </a:lnTo>
                <a:close/>
                <a:moveTo>
                  <a:pt x="48445" y="56"/>
                </a:moveTo>
                <a:lnTo>
                  <a:pt x="48371" y="75"/>
                </a:lnTo>
                <a:lnTo>
                  <a:pt x="48296" y="93"/>
                </a:lnTo>
                <a:lnTo>
                  <a:pt x="48222" y="130"/>
                </a:lnTo>
                <a:lnTo>
                  <a:pt x="48166" y="186"/>
                </a:lnTo>
                <a:lnTo>
                  <a:pt x="48129" y="242"/>
                </a:lnTo>
                <a:lnTo>
                  <a:pt x="48091" y="317"/>
                </a:lnTo>
                <a:lnTo>
                  <a:pt x="48091" y="391"/>
                </a:lnTo>
                <a:lnTo>
                  <a:pt x="48091" y="465"/>
                </a:lnTo>
                <a:lnTo>
                  <a:pt x="48110" y="521"/>
                </a:lnTo>
                <a:lnTo>
                  <a:pt x="48129" y="577"/>
                </a:lnTo>
                <a:lnTo>
                  <a:pt x="48203" y="689"/>
                </a:lnTo>
                <a:lnTo>
                  <a:pt x="48259" y="726"/>
                </a:lnTo>
                <a:lnTo>
                  <a:pt x="48315" y="745"/>
                </a:lnTo>
                <a:lnTo>
                  <a:pt x="48371" y="763"/>
                </a:lnTo>
                <a:lnTo>
                  <a:pt x="48445" y="782"/>
                </a:lnTo>
                <a:lnTo>
                  <a:pt x="48520" y="763"/>
                </a:lnTo>
                <a:lnTo>
                  <a:pt x="48594" y="745"/>
                </a:lnTo>
                <a:lnTo>
                  <a:pt x="48650" y="708"/>
                </a:lnTo>
                <a:lnTo>
                  <a:pt x="48706" y="652"/>
                </a:lnTo>
                <a:lnTo>
                  <a:pt x="48743" y="596"/>
                </a:lnTo>
                <a:lnTo>
                  <a:pt x="48780" y="521"/>
                </a:lnTo>
                <a:lnTo>
                  <a:pt x="48799" y="447"/>
                </a:lnTo>
                <a:lnTo>
                  <a:pt x="48799" y="372"/>
                </a:lnTo>
                <a:lnTo>
                  <a:pt x="48780" y="317"/>
                </a:lnTo>
                <a:lnTo>
                  <a:pt x="48743" y="261"/>
                </a:lnTo>
                <a:lnTo>
                  <a:pt x="48668" y="149"/>
                </a:lnTo>
                <a:lnTo>
                  <a:pt x="48631" y="112"/>
                </a:lnTo>
                <a:lnTo>
                  <a:pt x="48575" y="93"/>
                </a:lnTo>
                <a:lnTo>
                  <a:pt x="48501" y="75"/>
                </a:lnTo>
                <a:lnTo>
                  <a:pt x="48445" y="56"/>
                </a:lnTo>
                <a:close/>
                <a:moveTo>
                  <a:pt x="65201" y="37"/>
                </a:moveTo>
                <a:lnTo>
                  <a:pt x="65145" y="56"/>
                </a:lnTo>
                <a:lnTo>
                  <a:pt x="65090" y="93"/>
                </a:lnTo>
                <a:lnTo>
                  <a:pt x="65034" y="130"/>
                </a:lnTo>
                <a:lnTo>
                  <a:pt x="64978" y="186"/>
                </a:lnTo>
                <a:lnTo>
                  <a:pt x="64959" y="242"/>
                </a:lnTo>
                <a:lnTo>
                  <a:pt x="64922" y="354"/>
                </a:lnTo>
                <a:lnTo>
                  <a:pt x="64922" y="484"/>
                </a:lnTo>
                <a:lnTo>
                  <a:pt x="64941" y="540"/>
                </a:lnTo>
                <a:lnTo>
                  <a:pt x="64959" y="596"/>
                </a:lnTo>
                <a:lnTo>
                  <a:pt x="64996" y="652"/>
                </a:lnTo>
                <a:lnTo>
                  <a:pt x="65052" y="708"/>
                </a:lnTo>
                <a:lnTo>
                  <a:pt x="65108" y="726"/>
                </a:lnTo>
                <a:lnTo>
                  <a:pt x="65164" y="763"/>
                </a:lnTo>
                <a:lnTo>
                  <a:pt x="65239" y="782"/>
                </a:lnTo>
                <a:lnTo>
                  <a:pt x="65294" y="782"/>
                </a:lnTo>
                <a:lnTo>
                  <a:pt x="65369" y="763"/>
                </a:lnTo>
                <a:lnTo>
                  <a:pt x="65425" y="745"/>
                </a:lnTo>
                <a:lnTo>
                  <a:pt x="65518" y="689"/>
                </a:lnTo>
                <a:lnTo>
                  <a:pt x="65592" y="596"/>
                </a:lnTo>
                <a:lnTo>
                  <a:pt x="65629" y="521"/>
                </a:lnTo>
                <a:lnTo>
                  <a:pt x="65629" y="465"/>
                </a:lnTo>
                <a:lnTo>
                  <a:pt x="65611" y="335"/>
                </a:lnTo>
                <a:lnTo>
                  <a:pt x="65611" y="279"/>
                </a:lnTo>
                <a:lnTo>
                  <a:pt x="65574" y="242"/>
                </a:lnTo>
                <a:lnTo>
                  <a:pt x="65499" y="149"/>
                </a:lnTo>
                <a:lnTo>
                  <a:pt x="65518" y="149"/>
                </a:lnTo>
                <a:lnTo>
                  <a:pt x="65406" y="75"/>
                </a:lnTo>
                <a:lnTo>
                  <a:pt x="65332" y="56"/>
                </a:lnTo>
                <a:lnTo>
                  <a:pt x="65276" y="37"/>
                </a:lnTo>
                <a:close/>
                <a:moveTo>
                  <a:pt x="88046" y="149"/>
                </a:moveTo>
                <a:lnTo>
                  <a:pt x="87990" y="168"/>
                </a:lnTo>
                <a:lnTo>
                  <a:pt x="87934" y="186"/>
                </a:lnTo>
                <a:lnTo>
                  <a:pt x="87878" y="223"/>
                </a:lnTo>
                <a:lnTo>
                  <a:pt x="87841" y="279"/>
                </a:lnTo>
                <a:lnTo>
                  <a:pt x="87822" y="335"/>
                </a:lnTo>
                <a:lnTo>
                  <a:pt x="87804" y="391"/>
                </a:lnTo>
                <a:lnTo>
                  <a:pt x="87785" y="465"/>
                </a:lnTo>
                <a:lnTo>
                  <a:pt x="87804" y="521"/>
                </a:lnTo>
                <a:lnTo>
                  <a:pt x="87822" y="577"/>
                </a:lnTo>
                <a:lnTo>
                  <a:pt x="87841" y="633"/>
                </a:lnTo>
                <a:lnTo>
                  <a:pt x="87878" y="689"/>
                </a:lnTo>
                <a:lnTo>
                  <a:pt x="87934" y="726"/>
                </a:lnTo>
                <a:lnTo>
                  <a:pt x="87990" y="745"/>
                </a:lnTo>
                <a:lnTo>
                  <a:pt x="88046" y="763"/>
                </a:lnTo>
                <a:lnTo>
                  <a:pt x="88101" y="782"/>
                </a:lnTo>
                <a:lnTo>
                  <a:pt x="88176" y="763"/>
                </a:lnTo>
                <a:lnTo>
                  <a:pt x="88232" y="745"/>
                </a:lnTo>
                <a:lnTo>
                  <a:pt x="88288" y="726"/>
                </a:lnTo>
                <a:lnTo>
                  <a:pt x="88344" y="689"/>
                </a:lnTo>
                <a:lnTo>
                  <a:pt x="88381" y="633"/>
                </a:lnTo>
                <a:lnTo>
                  <a:pt x="88399" y="577"/>
                </a:lnTo>
                <a:lnTo>
                  <a:pt x="88418" y="521"/>
                </a:lnTo>
                <a:lnTo>
                  <a:pt x="88418" y="465"/>
                </a:lnTo>
                <a:lnTo>
                  <a:pt x="88418" y="391"/>
                </a:lnTo>
                <a:lnTo>
                  <a:pt x="88399" y="335"/>
                </a:lnTo>
                <a:lnTo>
                  <a:pt x="88381" y="279"/>
                </a:lnTo>
                <a:lnTo>
                  <a:pt x="88325" y="242"/>
                </a:lnTo>
                <a:lnTo>
                  <a:pt x="88288" y="186"/>
                </a:lnTo>
                <a:lnTo>
                  <a:pt x="88232" y="168"/>
                </a:lnTo>
                <a:lnTo>
                  <a:pt x="88176" y="149"/>
                </a:lnTo>
                <a:close/>
                <a:moveTo>
                  <a:pt x="27053" y="279"/>
                </a:moveTo>
                <a:lnTo>
                  <a:pt x="26960" y="298"/>
                </a:lnTo>
                <a:lnTo>
                  <a:pt x="26885" y="335"/>
                </a:lnTo>
                <a:lnTo>
                  <a:pt x="26811" y="391"/>
                </a:lnTo>
                <a:lnTo>
                  <a:pt x="26774" y="484"/>
                </a:lnTo>
                <a:lnTo>
                  <a:pt x="26774" y="577"/>
                </a:lnTo>
                <a:lnTo>
                  <a:pt x="26811" y="670"/>
                </a:lnTo>
                <a:lnTo>
                  <a:pt x="26867" y="763"/>
                </a:lnTo>
                <a:lnTo>
                  <a:pt x="26904" y="782"/>
                </a:lnTo>
                <a:lnTo>
                  <a:pt x="26960" y="801"/>
                </a:lnTo>
                <a:lnTo>
                  <a:pt x="27071" y="801"/>
                </a:lnTo>
                <a:lnTo>
                  <a:pt x="27183" y="763"/>
                </a:lnTo>
                <a:lnTo>
                  <a:pt x="27258" y="689"/>
                </a:lnTo>
                <a:lnTo>
                  <a:pt x="27276" y="652"/>
                </a:lnTo>
                <a:lnTo>
                  <a:pt x="27295" y="596"/>
                </a:lnTo>
                <a:lnTo>
                  <a:pt x="27295" y="540"/>
                </a:lnTo>
                <a:lnTo>
                  <a:pt x="27295" y="484"/>
                </a:lnTo>
                <a:lnTo>
                  <a:pt x="27239" y="391"/>
                </a:lnTo>
                <a:lnTo>
                  <a:pt x="27165" y="317"/>
                </a:lnTo>
                <a:lnTo>
                  <a:pt x="27109" y="298"/>
                </a:lnTo>
                <a:lnTo>
                  <a:pt x="27053" y="279"/>
                </a:lnTo>
                <a:close/>
                <a:moveTo>
                  <a:pt x="51089" y="112"/>
                </a:moveTo>
                <a:lnTo>
                  <a:pt x="51014" y="130"/>
                </a:lnTo>
                <a:lnTo>
                  <a:pt x="50958" y="149"/>
                </a:lnTo>
                <a:lnTo>
                  <a:pt x="50903" y="168"/>
                </a:lnTo>
                <a:lnTo>
                  <a:pt x="50847" y="223"/>
                </a:lnTo>
                <a:lnTo>
                  <a:pt x="50791" y="261"/>
                </a:lnTo>
                <a:lnTo>
                  <a:pt x="50772" y="335"/>
                </a:lnTo>
                <a:lnTo>
                  <a:pt x="50754" y="391"/>
                </a:lnTo>
                <a:lnTo>
                  <a:pt x="50735" y="465"/>
                </a:lnTo>
                <a:lnTo>
                  <a:pt x="50754" y="521"/>
                </a:lnTo>
                <a:lnTo>
                  <a:pt x="50772" y="596"/>
                </a:lnTo>
                <a:lnTo>
                  <a:pt x="50810" y="652"/>
                </a:lnTo>
                <a:lnTo>
                  <a:pt x="50847" y="689"/>
                </a:lnTo>
                <a:lnTo>
                  <a:pt x="50884" y="745"/>
                </a:lnTo>
                <a:lnTo>
                  <a:pt x="50958" y="763"/>
                </a:lnTo>
                <a:lnTo>
                  <a:pt x="51014" y="801"/>
                </a:lnTo>
                <a:lnTo>
                  <a:pt x="51145" y="801"/>
                </a:lnTo>
                <a:lnTo>
                  <a:pt x="51219" y="763"/>
                </a:lnTo>
                <a:lnTo>
                  <a:pt x="51275" y="745"/>
                </a:lnTo>
                <a:lnTo>
                  <a:pt x="51331" y="689"/>
                </a:lnTo>
                <a:lnTo>
                  <a:pt x="51368" y="652"/>
                </a:lnTo>
                <a:lnTo>
                  <a:pt x="51405" y="596"/>
                </a:lnTo>
                <a:lnTo>
                  <a:pt x="51424" y="521"/>
                </a:lnTo>
                <a:lnTo>
                  <a:pt x="51424" y="465"/>
                </a:lnTo>
                <a:lnTo>
                  <a:pt x="51424" y="391"/>
                </a:lnTo>
                <a:lnTo>
                  <a:pt x="51387" y="335"/>
                </a:lnTo>
                <a:lnTo>
                  <a:pt x="51368" y="261"/>
                </a:lnTo>
                <a:lnTo>
                  <a:pt x="51331" y="223"/>
                </a:lnTo>
                <a:lnTo>
                  <a:pt x="51275" y="168"/>
                </a:lnTo>
                <a:lnTo>
                  <a:pt x="51219" y="149"/>
                </a:lnTo>
                <a:lnTo>
                  <a:pt x="51145" y="130"/>
                </a:lnTo>
                <a:lnTo>
                  <a:pt x="51089" y="112"/>
                </a:lnTo>
                <a:close/>
                <a:moveTo>
                  <a:pt x="72481" y="112"/>
                </a:moveTo>
                <a:lnTo>
                  <a:pt x="72425" y="130"/>
                </a:lnTo>
                <a:lnTo>
                  <a:pt x="72369" y="168"/>
                </a:lnTo>
                <a:lnTo>
                  <a:pt x="72313" y="205"/>
                </a:lnTo>
                <a:lnTo>
                  <a:pt x="72276" y="242"/>
                </a:lnTo>
                <a:lnTo>
                  <a:pt x="72220" y="354"/>
                </a:lnTo>
                <a:lnTo>
                  <a:pt x="72202" y="465"/>
                </a:lnTo>
                <a:lnTo>
                  <a:pt x="72202" y="540"/>
                </a:lnTo>
                <a:lnTo>
                  <a:pt x="72220" y="596"/>
                </a:lnTo>
                <a:lnTo>
                  <a:pt x="72258" y="652"/>
                </a:lnTo>
                <a:lnTo>
                  <a:pt x="72313" y="708"/>
                </a:lnTo>
                <a:lnTo>
                  <a:pt x="72369" y="745"/>
                </a:lnTo>
                <a:lnTo>
                  <a:pt x="72425" y="782"/>
                </a:lnTo>
                <a:lnTo>
                  <a:pt x="72500" y="801"/>
                </a:lnTo>
                <a:lnTo>
                  <a:pt x="72555" y="801"/>
                </a:lnTo>
                <a:lnTo>
                  <a:pt x="72630" y="782"/>
                </a:lnTo>
                <a:lnTo>
                  <a:pt x="72704" y="763"/>
                </a:lnTo>
                <a:lnTo>
                  <a:pt x="72760" y="726"/>
                </a:lnTo>
                <a:lnTo>
                  <a:pt x="72816" y="670"/>
                </a:lnTo>
                <a:lnTo>
                  <a:pt x="72853" y="596"/>
                </a:lnTo>
                <a:lnTo>
                  <a:pt x="72872" y="540"/>
                </a:lnTo>
                <a:lnTo>
                  <a:pt x="72872" y="465"/>
                </a:lnTo>
                <a:lnTo>
                  <a:pt x="72872" y="391"/>
                </a:lnTo>
                <a:lnTo>
                  <a:pt x="72853" y="335"/>
                </a:lnTo>
                <a:lnTo>
                  <a:pt x="72816" y="261"/>
                </a:lnTo>
                <a:lnTo>
                  <a:pt x="72779" y="205"/>
                </a:lnTo>
                <a:lnTo>
                  <a:pt x="72723" y="168"/>
                </a:lnTo>
                <a:lnTo>
                  <a:pt x="72611" y="130"/>
                </a:lnTo>
                <a:lnTo>
                  <a:pt x="72555" y="112"/>
                </a:lnTo>
                <a:close/>
                <a:moveTo>
                  <a:pt x="73915" y="112"/>
                </a:moveTo>
                <a:lnTo>
                  <a:pt x="73840" y="149"/>
                </a:lnTo>
                <a:lnTo>
                  <a:pt x="73784" y="186"/>
                </a:lnTo>
                <a:lnTo>
                  <a:pt x="73728" y="242"/>
                </a:lnTo>
                <a:lnTo>
                  <a:pt x="73691" y="298"/>
                </a:lnTo>
                <a:lnTo>
                  <a:pt x="73654" y="354"/>
                </a:lnTo>
                <a:lnTo>
                  <a:pt x="73635" y="428"/>
                </a:lnTo>
                <a:lnTo>
                  <a:pt x="73635" y="484"/>
                </a:lnTo>
                <a:lnTo>
                  <a:pt x="73654" y="559"/>
                </a:lnTo>
                <a:lnTo>
                  <a:pt x="73691" y="633"/>
                </a:lnTo>
                <a:lnTo>
                  <a:pt x="73728" y="689"/>
                </a:lnTo>
                <a:lnTo>
                  <a:pt x="73784" y="726"/>
                </a:lnTo>
                <a:lnTo>
                  <a:pt x="73840" y="763"/>
                </a:lnTo>
                <a:lnTo>
                  <a:pt x="73915" y="801"/>
                </a:lnTo>
                <a:lnTo>
                  <a:pt x="74119" y="801"/>
                </a:lnTo>
                <a:lnTo>
                  <a:pt x="74175" y="763"/>
                </a:lnTo>
                <a:lnTo>
                  <a:pt x="74324" y="670"/>
                </a:lnTo>
                <a:lnTo>
                  <a:pt x="74380" y="633"/>
                </a:lnTo>
                <a:lnTo>
                  <a:pt x="74417" y="559"/>
                </a:lnTo>
                <a:lnTo>
                  <a:pt x="74436" y="484"/>
                </a:lnTo>
                <a:lnTo>
                  <a:pt x="74436" y="410"/>
                </a:lnTo>
                <a:lnTo>
                  <a:pt x="74399" y="335"/>
                </a:lnTo>
                <a:lnTo>
                  <a:pt x="74361" y="279"/>
                </a:lnTo>
                <a:lnTo>
                  <a:pt x="74250" y="186"/>
                </a:lnTo>
                <a:lnTo>
                  <a:pt x="74119" y="130"/>
                </a:lnTo>
                <a:lnTo>
                  <a:pt x="74045" y="112"/>
                </a:lnTo>
                <a:close/>
                <a:moveTo>
                  <a:pt x="77862" y="447"/>
                </a:moveTo>
                <a:lnTo>
                  <a:pt x="77806" y="484"/>
                </a:lnTo>
                <a:lnTo>
                  <a:pt x="77768" y="540"/>
                </a:lnTo>
                <a:lnTo>
                  <a:pt x="77750" y="596"/>
                </a:lnTo>
                <a:lnTo>
                  <a:pt x="77750" y="670"/>
                </a:lnTo>
                <a:lnTo>
                  <a:pt x="77768" y="726"/>
                </a:lnTo>
                <a:lnTo>
                  <a:pt x="77824" y="782"/>
                </a:lnTo>
                <a:lnTo>
                  <a:pt x="77880" y="801"/>
                </a:lnTo>
                <a:lnTo>
                  <a:pt x="77955" y="782"/>
                </a:lnTo>
                <a:lnTo>
                  <a:pt x="77992" y="763"/>
                </a:lnTo>
                <a:lnTo>
                  <a:pt x="78048" y="708"/>
                </a:lnTo>
                <a:lnTo>
                  <a:pt x="78066" y="652"/>
                </a:lnTo>
                <a:lnTo>
                  <a:pt x="78066" y="596"/>
                </a:lnTo>
                <a:lnTo>
                  <a:pt x="78029" y="540"/>
                </a:lnTo>
                <a:lnTo>
                  <a:pt x="77992" y="484"/>
                </a:lnTo>
                <a:lnTo>
                  <a:pt x="77936" y="447"/>
                </a:lnTo>
                <a:close/>
                <a:moveTo>
                  <a:pt x="13108" y="261"/>
                </a:moveTo>
                <a:lnTo>
                  <a:pt x="13052" y="279"/>
                </a:lnTo>
                <a:lnTo>
                  <a:pt x="12996" y="317"/>
                </a:lnTo>
                <a:lnTo>
                  <a:pt x="12959" y="372"/>
                </a:lnTo>
                <a:lnTo>
                  <a:pt x="12922" y="410"/>
                </a:lnTo>
                <a:lnTo>
                  <a:pt x="12903" y="465"/>
                </a:lnTo>
                <a:lnTo>
                  <a:pt x="12903" y="521"/>
                </a:lnTo>
                <a:lnTo>
                  <a:pt x="12903" y="577"/>
                </a:lnTo>
                <a:lnTo>
                  <a:pt x="12940" y="689"/>
                </a:lnTo>
                <a:lnTo>
                  <a:pt x="12978" y="745"/>
                </a:lnTo>
                <a:lnTo>
                  <a:pt x="13015" y="782"/>
                </a:lnTo>
                <a:lnTo>
                  <a:pt x="13071" y="819"/>
                </a:lnTo>
                <a:lnTo>
                  <a:pt x="13127" y="819"/>
                </a:lnTo>
                <a:lnTo>
                  <a:pt x="13238" y="838"/>
                </a:lnTo>
                <a:lnTo>
                  <a:pt x="13350" y="801"/>
                </a:lnTo>
                <a:lnTo>
                  <a:pt x="13443" y="726"/>
                </a:lnTo>
                <a:lnTo>
                  <a:pt x="13462" y="670"/>
                </a:lnTo>
                <a:lnTo>
                  <a:pt x="13480" y="633"/>
                </a:lnTo>
                <a:lnTo>
                  <a:pt x="13499" y="521"/>
                </a:lnTo>
                <a:lnTo>
                  <a:pt x="13462" y="410"/>
                </a:lnTo>
                <a:lnTo>
                  <a:pt x="13406" y="335"/>
                </a:lnTo>
                <a:lnTo>
                  <a:pt x="13294" y="279"/>
                </a:lnTo>
                <a:lnTo>
                  <a:pt x="13238" y="261"/>
                </a:lnTo>
                <a:close/>
                <a:moveTo>
                  <a:pt x="28729" y="186"/>
                </a:moveTo>
                <a:lnTo>
                  <a:pt x="28673" y="205"/>
                </a:lnTo>
                <a:lnTo>
                  <a:pt x="28598" y="205"/>
                </a:lnTo>
                <a:lnTo>
                  <a:pt x="28542" y="242"/>
                </a:lnTo>
                <a:lnTo>
                  <a:pt x="28486" y="279"/>
                </a:lnTo>
                <a:lnTo>
                  <a:pt x="28449" y="317"/>
                </a:lnTo>
                <a:lnTo>
                  <a:pt x="28412" y="372"/>
                </a:lnTo>
                <a:lnTo>
                  <a:pt x="28393" y="428"/>
                </a:lnTo>
                <a:lnTo>
                  <a:pt x="28393" y="484"/>
                </a:lnTo>
                <a:lnTo>
                  <a:pt x="28375" y="540"/>
                </a:lnTo>
                <a:lnTo>
                  <a:pt x="28393" y="614"/>
                </a:lnTo>
                <a:lnTo>
                  <a:pt x="28412" y="670"/>
                </a:lnTo>
                <a:lnTo>
                  <a:pt x="28468" y="726"/>
                </a:lnTo>
                <a:lnTo>
                  <a:pt x="28505" y="763"/>
                </a:lnTo>
                <a:lnTo>
                  <a:pt x="28561" y="801"/>
                </a:lnTo>
                <a:lnTo>
                  <a:pt x="28635" y="819"/>
                </a:lnTo>
                <a:lnTo>
                  <a:pt x="28691" y="838"/>
                </a:lnTo>
                <a:lnTo>
                  <a:pt x="28766" y="838"/>
                </a:lnTo>
                <a:lnTo>
                  <a:pt x="28822" y="819"/>
                </a:lnTo>
                <a:lnTo>
                  <a:pt x="28877" y="782"/>
                </a:lnTo>
                <a:lnTo>
                  <a:pt x="28933" y="745"/>
                </a:lnTo>
                <a:lnTo>
                  <a:pt x="28989" y="652"/>
                </a:lnTo>
                <a:lnTo>
                  <a:pt x="29026" y="540"/>
                </a:lnTo>
                <a:lnTo>
                  <a:pt x="29008" y="410"/>
                </a:lnTo>
                <a:lnTo>
                  <a:pt x="28989" y="354"/>
                </a:lnTo>
                <a:lnTo>
                  <a:pt x="28952" y="298"/>
                </a:lnTo>
                <a:lnTo>
                  <a:pt x="28896" y="261"/>
                </a:lnTo>
                <a:lnTo>
                  <a:pt x="28859" y="223"/>
                </a:lnTo>
                <a:lnTo>
                  <a:pt x="28784" y="205"/>
                </a:lnTo>
                <a:lnTo>
                  <a:pt x="28729" y="186"/>
                </a:lnTo>
                <a:close/>
                <a:moveTo>
                  <a:pt x="30404" y="242"/>
                </a:moveTo>
                <a:lnTo>
                  <a:pt x="30348" y="261"/>
                </a:lnTo>
                <a:lnTo>
                  <a:pt x="30292" y="279"/>
                </a:lnTo>
                <a:lnTo>
                  <a:pt x="30199" y="335"/>
                </a:lnTo>
                <a:lnTo>
                  <a:pt x="30162" y="391"/>
                </a:lnTo>
                <a:lnTo>
                  <a:pt x="30125" y="447"/>
                </a:lnTo>
                <a:lnTo>
                  <a:pt x="30125" y="503"/>
                </a:lnTo>
                <a:lnTo>
                  <a:pt x="30106" y="559"/>
                </a:lnTo>
                <a:lnTo>
                  <a:pt x="30143" y="670"/>
                </a:lnTo>
                <a:lnTo>
                  <a:pt x="30199" y="745"/>
                </a:lnTo>
                <a:lnTo>
                  <a:pt x="30292" y="819"/>
                </a:lnTo>
                <a:lnTo>
                  <a:pt x="30348" y="838"/>
                </a:lnTo>
                <a:lnTo>
                  <a:pt x="30460" y="838"/>
                </a:lnTo>
                <a:lnTo>
                  <a:pt x="30516" y="819"/>
                </a:lnTo>
                <a:lnTo>
                  <a:pt x="30609" y="745"/>
                </a:lnTo>
                <a:lnTo>
                  <a:pt x="30683" y="652"/>
                </a:lnTo>
                <a:lnTo>
                  <a:pt x="30702" y="596"/>
                </a:lnTo>
                <a:lnTo>
                  <a:pt x="30702" y="540"/>
                </a:lnTo>
                <a:lnTo>
                  <a:pt x="30665" y="428"/>
                </a:lnTo>
                <a:lnTo>
                  <a:pt x="30609" y="335"/>
                </a:lnTo>
                <a:lnTo>
                  <a:pt x="30516" y="279"/>
                </a:lnTo>
                <a:lnTo>
                  <a:pt x="30460" y="261"/>
                </a:lnTo>
                <a:lnTo>
                  <a:pt x="30404" y="242"/>
                </a:lnTo>
                <a:close/>
                <a:moveTo>
                  <a:pt x="34258" y="242"/>
                </a:moveTo>
                <a:lnTo>
                  <a:pt x="34146" y="279"/>
                </a:lnTo>
                <a:lnTo>
                  <a:pt x="34072" y="354"/>
                </a:lnTo>
                <a:lnTo>
                  <a:pt x="34016" y="447"/>
                </a:lnTo>
                <a:lnTo>
                  <a:pt x="33997" y="559"/>
                </a:lnTo>
                <a:lnTo>
                  <a:pt x="34016" y="670"/>
                </a:lnTo>
                <a:lnTo>
                  <a:pt x="34053" y="726"/>
                </a:lnTo>
                <a:lnTo>
                  <a:pt x="34091" y="763"/>
                </a:lnTo>
                <a:lnTo>
                  <a:pt x="34146" y="801"/>
                </a:lnTo>
                <a:lnTo>
                  <a:pt x="34202" y="819"/>
                </a:lnTo>
                <a:lnTo>
                  <a:pt x="34258" y="838"/>
                </a:lnTo>
                <a:lnTo>
                  <a:pt x="34388" y="838"/>
                </a:lnTo>
                <a:lnTo>
                  <a:pt x="34444" y="801"/>
                </a:lnTo>
                <a:lnTo>
                  <a:pt x="34500" y="763"/>
                </a:lnTo>
                <a:lnTo>
                  <a:pt x="34537" y="726"/>
                </a:lnTo>
                <a:lnTo>
                  <a:pt x="34575" y="670"/>
                </a:lnTo>
                <a:lnTo>
                  <a:pt x="34593" y="614"/>
                </a:lnTo>
                <a:lnTo>
                  <a:pt x="34593" y="540"/>
                </a:lnTo>
                <a:lnTo>
                  <a:pt x="34593" y="484"/>
                </a:lnTo>
                <a:lnTo>
                  <a:pt x="34575" y="428"/>
                </a:lnTo>
                <a:lnTo>
                  <a:pt x="34537" y="372"/>
                </a:lnTo>
                <a:lnTo>
                  <a:pt x="34463" y="298"/>
                </a:lnTo>
                <a:lnTo>
                  <a:pt x="34351" y="242"/>
                </a:lnTo>
                <a:close/>
                <a:moveTo>
                  <a:pt x="91509" y="242"/>
                </a:moveTo>
                <a:lnTo>
                  <a:pt x="91453" y="261"/>
                </a:lnTo>
                <a:lnTo>
                  <a:pt x="91360" y="335"/>
                </a:lnTo>
                <a:lnTo>
                  <a:pt x="91322" y="372"/>
                </a:lnTo>
                <a:lnTo>
                  <a:pt x="91285" y="428"/>
                </a:lnTo>
                <a:lnTo>
                  <a:pt x="91267" y="484"/>
                </a:lnTo>
                <a:lnTo>
                  <a:pt x="91267" y="540"/>
                </a:lnTo>
                <a:lnTo>
                  <a:pt x="91285" y="596"/>
                </a:lnTo>
                <a:lnTo>
                  <a:pt x="91304" y="652"/>
                </a:lnTo>
                <a:lnTo>
                  <a:pt x="91360" y="745"/>
                </a:lnTo>
                <a:lnTo>
                  <a:pt x="91453" y="819"/>
                </a:lnTo>
                <a:lnTo>
                  <a:pt x="91509" y="838"/>
                </a:lnTo>
                <a:lnTo>
                  <a:pt x="91639" y="838"/>
                </a:lnTo>
                <a:lnTo>
                  <a:pt x="91695" y="819"/>
                </a:lnTo>
                <a:lnTo>
                  <a:pt x="91732" y="782"/>
                </a:lnTo>
                <a:lnTo>
                  <a:pt x="91788" y="745"/>
                </a:lnTo>
                <a:lnTo>
                  <a:pt x="91825" y="708"/>
                </a:lnTo>
                <a:lnTo>
                  <a:pt x="91844" y="652"/>
                </a:lnTo>
                <a:lnTo>
                  <a:pt x="91862" y="596"/>
                </a:lnTo>
                <a:lnTo>
                  <a:pt x="91862" y="540"/>
                </a:lnTo>
                <a:lnTo>
                  <a:pt x="91844" y="428"/>
                </a:lnTo>
                <a:lnTo>
                  <a:pt x="91769" y="335"/>
                </a:lnTo>
                <a:lnTo>
                  <a:pt x="91676" y="261"/>
                </a:lnTo>
                <a:lnTo>
                  <a:pt x="91620" y="242"/>
                </a:lnTo>
                <a:close/>
                <a:moveTo>
                  <a:pt x="36399" y="186"/>
                </a:moveTo>
                <a:lnTo>
                  <a:pt x="36306" y="205"/>
                </a:lnTo>
                <a:lnTo>
                  <a:pt x="36232" y="223"/>
                </a:lnTo>
                <a:lnTo>
                  <a:pt x="36138" y="298"/>
                </a:lnTo>
                <a:lnTo>
                  <a:pt x="36083" y="372"/>
                </a:lnTo>
                <a:lnTo>
                  <a:pt x="36064" y="447"/>
                </a:lnTo>
                <a:lnTo>
                  <a:pt x="36045" y="503"/>
                </a:lnTo>
                <a:lnTo>
                  <a:pt x="36045" y="521"/>
                </a:lnTo>
                <a:lnTo>
                  <a:pt x="36064" y="614"/>
                </a:lnTo>
                <a:lnTo>
                  <a:pt x="36083" y="689"/>
                </a:lnTo>
                <a:lnTo>
                  <a:pt x="36138" y="763"/>
                </a:lnTo>
                <a:lnTo>
                  <a:pt x="36194" y="801"/>
                </a:lnTo>
                <a:lnTo>
                  <a:pt x="36269" y="838"/>
                </a:lnTo>
                <a:lnTo>
                  <a:pt x="36343" y="856"/>
                </a:lnTo>
                <a:lnTo>
                  <a:pt x="36418" y="856"/>
                </a:lnTo>
                <a:lnTo>
                  <a:pt x="36511" y="838"/>
                </a:lnTo>
                <a:lnTo>
                  <a:pt x="36567" y="782"/>
                </a:lnTo>
                <a:lnTo>
                  <a:pt x="36623" y="726"/>
                </a:lnTo>
                <a:lnTo>
                  <a:pt x="36660" y="633"/>
                </a:lnTo>
                <a:lnTo>
                  <a:pt x="36678" y="577"/>
                </a:lnTo>
                <a:lnTo>
                  <a:pt x="36716" y="503"/>
                </a:lnTo>
                <a:lnTo>
                  <a:pt x="36716" y="428"/>
                </a:lnTo>
                <a:lnTo>
                  <a:pt x="36678" y="354"/>
                </a:lnTo>
                <a:lnTo>
                  <a:pt x="36641" y="298"/>
                </a:lnTo>
                <a:lnTo>
                  <a:pt x="36585" y="242"/>
                </a:lnTo>
                <a:lnTo>
                  <a:pt x="36511" y="205"/>
                </a:lnTo>
                <a:lnTo>
                  <a:pt x="36399" y="186"/>
                </a:lnTo>
                <a:close/>
                <a:moveTo>
                  <a:pt x="56637" y="223"/>
                </a:moveTo>
                <a:lnTo>
                  <a:pt x="56563" y="261"/>
                </a:lnTo>
                <a:lnTo>
                  <a:pt x="56507" y="298"/>
                </a:lnTo>
                <a:lnTo>
                  <a:pt x="56451" y="335"/>
                </a:lnTo>
                <a:lnTo>
                  <a:pt x="56414" y="410"/>
                </a:lnTo>
                <a:lnTo>
                  <a:pt x="56395" y="484"/>
                </a:lnTo>
                <a:lnTo>
                  <a:pt x="56376" y="559"/>
                </a:lnTo>
                <a:lnTo>
                  <a:pt x="56395" y="633"/>
                </a:lnTo>
                <a:lnTo>
                  <a:pt x="56432" y="689"/>
                </a:lnTo>
                <a:lnTo>
                  <a:pt x="56469" y="763"/>
                </a:lnTo>
                <a:lnTo>
                  <a:pt x="56525" y="801"/>
                </a:lnTo>
                <a:lnTo>
                  <a:pt x="56581" y="838"/>
                </a:lnTo>
                <a:lnTo>
                  <a:pt x="56656" y="856"/>
                </a:lnTo>
                <a:lnTo>
                  <a:pt x="56786" y="856"/>
                </a:lnTo>
                <a:lnTo>
                  <a:pt x="56898" y="819"/>
                </a:lnTo>
                <a:lnTo>
                  <a:pt x="56953" y="782"/>
                </a:lnTo>
                <a:lnTo>
                  <a:pt x="56991" y="745"/>
                </a:lnTo>
                <a:lnTo>
                  <a:pt x="57028" y="708"/>
                </a:lnTo>
                <a:lnTo>
                  <a:pt x="57065" y="633"/>
                </a:lnTo>
                <a:lnTo>
                  <a:pt x="57065" y="540"/>
                </a:lnTo>
                <a:lnTo>
                  <a:pt x="57047" y="428"/>
                </a:lnTo>
                <a:lnTo>
                  <a:pt x="57009" y="335"/>
                </a:lnTo>
                <a:lnTo>
                  <a:pt x="56916" y="279"/>
                </a:lnTo>
                <a:lnTo>
                  <a:pt x="56842" y="242"/>
                </a:lnTo>
                <a:lnTo>
                  <a:pt x="56786" y="223"/>
                </a:lnTo>
                <a:close/>
                <a:moveTo>
                  <a:pt x="58517" y="242"/>
                </a:moveTo>
                <a:lnTo>
                  <a:pt x="58406" y="261"/>
                </a:lnTo>
                <a:lnTo>
                  <a:pt x="58350" y="279"/>
                </a:lnTo>
                <a:lnTo>
                  <a:pt x="58294" y="317"/>
                </a:lnTo>
                <a:lnTo>
                  <a:pt x="58257" y="372"/>
                </a:lnTo>
                <a:lnTo>
                  <a:pt x="58238" y="428"/>
                </a:lnTo>
                <a:lnTo>
                  <a:pt x="58220" y="484"/>
                </a:lnTo>
                <a:lnTo>
                  <a:pt x="58220" y="540"/>
                </a:lnTo>
                <a:lnTo>
                  <a:pt x="58220" y="614"/>
                </a:lnTo>
                <a:lnTo>
                  <a:pt x="58238" y="670"/>
                </a:lnTo>
                <a:lnTo>
                  <a:pt x="58275" y="726"/>
                </a:lnTo>
                <a:lnTo>
                  <a:pt x="58313" y="763"/>
                </a:lnTo>
                <a:lnTo>
                  <a:pt x="58350" y="801"/>
                </a:lnTo>
                <a:lnTo>
                  <a:pt x="58406" y="838"/>
                </a:lnTo>
                <a:lnTo>
                  <a:pt x="58480" y="856"/>
                </a:lnTo>
                <a:lnTo>
                  <a:pt x="58592" y="856"/>
                </a:lnTo>
                <a:lnTo>
                  <a:pt x="58648" y="819"/>
                </a:lnTo>
                <a:lnTo>
                  <a:pt x="58704" y="801"/>
                </a:lnTo>
                <a:lnTo>
                  <a:pt x="58759" y="745"/>
                </a:lnTo>
                <a:lnTo>
                  <a:pt x="58797" y="708"/>
                </a:lnTo>
                <a:lnTo>
                  <a:pt x="58815" y="652"/>
                </a:lnTo>
                <a:lnTo>
                  <a:pt x="58834" y="577"/>
                </a:lnTo>
                <a:lnTo>
                  <a:pt x="58834" y="521"/>
                </a:lnTo>
                <a:lnTo>
                  <a:pt x="58797" y="410"/>
                </a:lnTo>
                <a:lnTo>
                  <a:pt x="58778" y="354"/>
                </a:lnTo>
                <a:lnTo>
                  <a:pt x="58741" y="298"/>
                </a:lnTo>
                <a:lnTo>
                  <a:pt x="58704" y="279"/>
                </a:lnTo>
                <a:lnTo>
                  <a:pt x="58648" y="242"/>
                </a:lnTo>
                <a:close/>
                <a:moveTo>
                  <a:pt x="41463" y="149"/>
                </a:moveTo>
                <a:lnTo>
                  <a:pt x="41389" y="168"/>
                </a:lnTo>
                <a:lnTo>
                  <a:pt x="41314" y="168"/>
                </a:lnTo>
                <a:lnTo>
                  <a:pt x="41240" y="205"/>
                </a:lnTo>
                <a:lnTo>
                  <a:pt x="41184" y="261"/>
                </a:lnTo>
                <a:lnTo>
                  <a:pt x="41128" y="317"/>
                </a:lnTo>
                <a:lnTo>
                  <a:pt x="41110" y="391"/>
                </a:lnTo>
                <a:lnTo>
                  <a:pt x="41091" y="447"/>
                </a:lnTo>
                <a:lnTo>
                  <a:pt x="41091" y="521"/>
                </a:lnTo>
                <a:lnTo>
                  <a:pt x="41091" y="577"/>
                </a:lnTo>
                <a:lnTo>
                  <a:pt x="41110" y="652"/>
                </a:lnTo>
                <a:lnTo>
                  <a:pt x="41147" y="708"/>
                </a:lnTo>
                <a:lnTo>
                  <a:pt x="41184" y="763"/>
                </a:lnTo>
                <a:lnTo>
                  <a:pt x="41240" y="801"/>
                </a:lnTo>
                <a:lnTo>
                  <a:pt x="41296" y="838"/>
                </a:lnTo>
                <a:lnTo>
                  <a:pt x="41352" y="856"/>
                </a:lnTo>
                <a:lnTo>
                  <a:pt x="41426" y="875"/>
                </a:lnTo>
                <a:lnTo>
                  <a:pt x="41482" y="856"/>
                </a:lnTo>
                <a:lnTo>
                  <a:pt x="41556" y="856"/>
                </a:lnTo>
                <a:lnTo>
                  <a:pt x="41612" y="819"/>
                </a:lnTo>
                <a:lnTo>
                  <a:pt x="41668" y="782"/>
                </a:lnTo>
                <a:lnTo>
                  <a:pt x="41724" y="745"/>
                </a:lnTo>
                <a:lnTo>
                  <a:pt x="41798" y="614"/>
                </a:lnTo>
                <a:lnTo>
                  <a:pt x="41817" y="540"/>
                </a:lnTo>
                <a:lnTo>
                  <a:pt x="41836" y="465"/>
                </a:lnTo>
                <a:lnTo>
                  <a:pt x="41817" y="391"/>
                </a:lnTo>
                <a:lnTo>
                  <a:pt x="41798" y="317"/>
                </a:lnTo>
                <a:lnTo>
                  <a:pt x="41761" y="261"/>
                </a:lnTo>
                <a:lnTo>
                  <a:pt x="41705" y="223"/>
                </a:lnTo>
                <a:lnTo>
                  <a:pt x="41631" y="186"/>
                </a:lnTo>
                <a:lnTo>
                  <a:pt x="41556" y="168"/>
                </a:lnTo>
                <a:lnTo>
                  <a:pt x="41463" y="149"/>
                </a:lnTo>
                <a:close/>
                <a:moveTo>
                  <a:pt x="70470" y="149"/>
                </a:moveTo>
                <a:lnTo>
                  <a:pt x="70396" y="168"/>
                </a:lnTo>
                <a:lnTo>
                  <a:pt x="70321" y="205"/>
                </a:lnTo>
                <a:lnTo>
                  <a:pt x="70247" y="242"/>
                </a:lnTo>
                <a:lnTo>
                  <a:pt x="70191" y="279"/>
                </a:lnTo>
                <a:lnTo>
                  <a:pt x="70154" y="335"/>
                </a:lnTo>
                <a:lnTo>
                  <a:pt x="70116" y="410"/>
                </a:lnTo>
                <a:lnTo>
                  <a:pt x="70098" y="465"/>
                </a:lnTo>
                <a:lnTo>
                  <a:pt x="70098" y="540"/>
                </a:lnTo>
                <a:lnTo>
                  <a:pt x="70135" y="652"/>
                </a:lnTo>
                <a:lnTo>
                  <a:pt x="70154" y="708"/>
                </a:lnTo>
                <a:lnTo>
                  <a:pt x="70210" y="763"/>
                </a:lnTo>
                <a:lnTo>
                  <a:pt x="70247" y="801"/>
                </a:lnTo>
                <a:lnTo>
                  <a:pt x="70303" y="838"/>
                </a:lnTo>
                <a:lnTo>
                  <a:pt x="70358" y="856"/>
                </a:lnTo>
                <a:lnTo>
                  <a:pt x="70433" y="875"/>
                </a:lnTo>
                <a:lnTo>
                  <a:pt x="70563" y="856"/>
                </a:lnTo>
                <a:lnTo>
                  <a:pt x="70619" y="838"/>
                </a:lnTo>
                <a:lnTo>
                  <a:pt x="70675" y="801"/>
                </a:lnTo>
                <a:lnTo>
                  <a:pt x="70712" y="745"/>
                </a:lnTo>
                <a:lnTo>
                  <a:pt x="70749" y="689"/>
                </a:lnTo>
                <a:lnTo>
                  <a:pt x="70787" y="614"/>
                </a:lnTo>
                <a:lnTo>
                  <a:pt x="70805" y="540"/>
                </a:lnTo>
                <a:lnTo>
                  <a:pt x="70824" y="465"/>
                </a:lnTo>
                <a:lnTo>
                  <a:pt x="70824" y="372"/>
                </a:lnTo>
                <a:lnTo>
                  <a:pt x="70787" y="298"/>
                </a:lnTo>
                <a:lnTo>
                  <a:pt x="70749" y="242"/>
                </a:lnTo>
                <a:lnTo>
                  <a:pt x="70694" y="186"/>
                </a:lnTo>
                <a:lnTo>
                  <a:pt x="70601" y="149"/>
                </a:lnTo>
                <a:close/>
                <a:moveTo>
                  <a:pt x="79314" y="205"/>
                </a:moveTo>
                <a:lnTo>
                  <a:pt x="79239" y="223"/>
                </a:lnTo>
                <a:lnTo>
                  <a:pt x="79183" y="261"/>
                </a:lnTo>
                <a:lnTo>
                  <a:pt x="79128" y="298"/>
                </a:lnTo>
                <a:lnTo>
                  <a:pt x="79090" y="354"/>
                </a:lnTo>
                <a:lnTo>
                  <a:pt x="79053" y="410"/>
                </a:lnTo>
                <a:lnTo>
                  <a:pt x="79035" y="484"/>
                </a:lnTo>
                <a:lnTo>
                  <a:pt x="79035" y="540"/>
                </a:lnTo>
                <a:lnTo>
                  <a:pt x="79035" y="614"/>
                </a:lnTo>
                <a:lnTo>
                  <a:pt x="79053" y="670"/>
                </a:lnTo>
                <a:lnTo>
                  <a:pt x="79090" y="726"/>
                </a:lnTo>
                <a:lnTo>
                  <a:pt x="79128" y="782"/>
                </a:lnTo>
                <a:lnTo>
                  <a:pt x="79183" y="819"/>
                </a:lnTo>
                <a:lnTo>
                  <a:pt x="79239" y="856"/>
                </a:lnTo>
                <a:lnTo>
                  <a:pt x="79295" y="875"/>
                </a:lnTo>
                <a:lnTo>
                  <a:pt x="79444" y="875"/>
                </a:lnTo>
                <a:lnTo>
                  <a:pt x="79500" y="856"/>
                </a:lnTo>
                <a:lnTo>
                  <a:pt x="79556" y="819"/>
                </a:lnTo>
                <a:lnTo>
                  <a:pt x="79612" y="782"/>
                </a:lnTo>
                <a:lnTo>
                  <a:pt x="79649" y="726"/>
                </a:lnTo>
                <a:lnTo>
                  <a:pt x="79686" y="670"/>
                </a:lnTo>
                <a:lnTo>
                  <a:pt x="79705" y="614"/>
                </a:lnTo>
                <a:lnTo>
                  <a:pt x="79705" y="540"/>
                </a:lnTo>
                <a:lnTo>
                  <a:pt x="79705" y="484"/>
                </a:lnTo>
                <a:lnTo>
                  <a:pt x="79686" y="410"/>
                </a:lnTo>
                <a:lnTo>
                  <a:pt x="79649" y="354"/>
                </a:lnTo>
                <a:lnTo>
                  <a:pt x="79612" y="298"/>
                </a:lnTo>
                <a:lnTo>
                  <a:pt x="79556" y="261"/>
                </a:lnTo>
                <a:lnTo>
                  <a:pt x="79500" y="223"/>
                </a:lnTo>
                <a:lnTo>
                  <a:pt x="79444" y="205"/>
                </a:lnTo>
                <a:close/>
                <a:moveTo>
                  <a:pt x="38056" y="112"/>
                </a:moveTo>
                <a:lnTo>
                  <a:pt x="37982" y="130"/>
                </a:lnTo>
                <a:lnTo>
                  <a:pt x="37889" y="149"/>
                </a:lnTo>
                <a:lnTo>
                  <a:pt x="37833" y="186"/>
                </a:lnTo>
                <a:lnTo>
                  <a:pt x="37758" y="223"/>
                </a:lnTo>
                <a:lnTo>
                  <a:pt x="37702" y="279"/>
                </a:lnTo>
                <a:lnTo>
                  <a:pt x="37647" y="335"/>
                </a:lnTo>
                <a:lnTo>
                  <a:pt x="37609" y="410"/>
                </a:lnTo>
                <a:lnTo>
                  <a:pt x="37591" y="465"/>
                </a:lnTo>
                <a:lnTo>
                  <a:pt x="37591" y="540"/>
                </a:lnTo>
                <a:lnTo>
                  <a:pt x="37591" y="596"/>
                </a:lnTo>
                <a:lnTo>
                  <a:pt x="37609" y="670"/>
                </a:lnTo>
                <a:lnTo>
                  <a:pt x="37628" y="726"/>
                </a:lnTo>
                <a:lnTo>
                  <a:pt x="37665" y="782"/>
                </a:lnTo>
                <a:lnTo>
                  <a:pt x="37721" y="819"/>
                </a:lnTo>
                <a:lnTo>
                  <a:pt x="37777" y="856"/>
                </a:lnTo>
                <a:lnTo>
                  <a:pt x="37851" y="875"/>
                </a:lnTo>
                <a:lnTo>
                  <a:pt x="37926" y="894"/>
                </a:lnTo>
                <a:lnTo>
                  <a:pt x="38000" y="894"/>
                </a:lnTo>
                <a:lnTo>
                  <a:pt x="38075" y="856"/>
                </a:lnTo>
                <a:lnTo>
                  <a:pt x="38131" y="838"/>
                </a:lnTo>
                <a:lnTo>
                  <a:pt x="38186" y="782"/>
                </a:lnTo>
                <a:lnTo>
                  <a:pt x="38224" y="726"/>
                </a:lnTo>
                <a:lnTo>
                  <a:pt x="38261" y="652"/>
                </a:lnTo>
                <a:lnTo>
                  <a:pt x="38298" y="521"/>
                </a:lnTo>
                <a:lnTo>
                  <a:pt x="38280" y="372"/>
                </a:lnTo>
                <a:lnTo>
                  <a:pt x="38261" y="298"/>
                </a:lnTo>
                <a:lnTo>
                  <a:pt x="38224" y="223"/>
                </a:lnTo>
                <a:lnTo>
                  <a:pt x="38186" y="168"/>
                </a:lnTo>
                <a:lnTo>
                  <a:pt x="38112" y="130"/>
                </a:lnTo>
                <a:lnTo>
                  <a:pt x="38056" y="112"/>
                </a:lnTo>
                <a:close/>
                <a:moveTo>
                  <a:pt x="68869" y="261"/>
                </a:moveTo>
                <a:lnTo>
                  <a:pt x="68813" y="279"/>
                </a:lnTo>
                <a:lnTo>
                  <a:pt x="68757" y="317"/>
                </a:lnTo>
                <a:lnTo>
                  <a:pt x="68720" y="354"/>
                </a:lnTo>
                <a:lnTo>
                  <a:pt x="68664" y="410"/>
                </a:lnTo>
                <a:lnTo>
                  <a:pt x="68646" y="465"/>
                </a:lnTo>
                <a:lnTo>
                  <a:pt x="68627" y="540"/>
                </a:lnTo>
                <a:lnTo>
                  <a:pt x="68627" y="596"/>
                </a:lnTo>
                <a:lnTo>
                  <a:pt x="68664" y="708"/>
                </a:lnTo>
                <a:lnTo>
                  <a:pt x="68739" y="801"/>
                </a:lnTo>
                <a:lnTo>
                  <a:pt x="68832" y="856"/>
                </a:lnTo>
                <a:lnTo>
                  <a:pt x="68888" y="875"/>
                </a:lnTo>
                <a:lnTo>
                  <a:pt x="68944" y="894"/>
                </a:lnTo>
                <a:lnTo>
                  <a:pt x="68999" y="875"/>
                </a:lnTo>
                <a:lnTo>
                  <a:pt x="69074" y="856"/>
                </a:lnTo>
                <a:lnTo>
                  <a:pt x="69130" y="819"/>
                </a:lnTo>
                <a:lnTo>
                  <a:pt x="69167" y="782"/>
                </a:lnTo>
                <a:lnTo>
                  <a:pt x="69204" y="745"/>
                </a:lnTo>
                <a:lnTo>
                  <a:pt x="69241" y="670"/>
                </a:lnTo>
                <a:lnTo>
                  <a:pt x="69260" y="614"/>
                </a:lnTo>
                <a:lnTo>
                  <a:pt x="69260" y="559"/>
                </a:lnTo>
                <a:lnTo>
                  <a:pt x="69223" y="447"/>
                </a:lnTo>
                <a:lnTo>
                  <a:pt x="69148" y="354"/>
                </a:lnTo>
                <a:lnTo>
                  <a:pt x="69055" y="279"/>
                </a:lnTo>
                <a:lnTo>
                  <a:pt x="68999" y="261"/>
                </a:lnTo>
                <a:close/>
                <a:moveTo>
                  <a:pt x="83000" y="186"/>
                </a:moveTo>
                <a:lnTo>
                  <a:pt x="82926" y="205"/>
                </a:lnTo>
                <a:lnTo>
                  <a:pt x="82870" y="223"/>
                </a:lnTo>
                <a:lnTo>
                  <a:pt x="82795" y="261"/>
                </a:lnTo>
                <a:lnTo>
                  <a:pt x="82739" y="317"/>
                </a:lnTo>
                <a:lnTo>
                  <a:pt x="82702" y="372"/>
                </a:lnTo>
                <a:lnTo>
                  <a:pt x="82665" y="428"/>
                </a:lnTo>
                <a:lnTo>
                  <a:pt x="82665" y="503"/>
                </a:lnTo>
                <a:lnTo>
                  <a:pt x="82665" y="577"/>
                </a:lnTo>
                <a:lnTo>
                  <a:pt x="82702" y="708"/>
                </a:lnTo>
                <a:lnTo>
                  <a:pt x="82777" y="801"/>
                </a:lnTo>
                <a:lnTo>
                  <a:pt x="82833" y="838"/>
                </a:lnTo>
                <a:lnTo>
                  <a:pt x="82888" y="875"/>
                </a:lnTo>
                <a:lnTo>
                  <a:pt x="82944" y="894"/>
                </a:lnTo>
                <a:lnTo>
                  <a:pt x="83075" y="894"/>
                </a:lnTo>
                <a:lnTo>
                  <a:pt x="83149" y="856"/>
                </a:lnTo>
                <a:lnTo>
                  <a:pt x="83205" y="819"/>
                </a:lnTo>
                <a:lnTo>
                  <a:pt x="83261" y="782"/>
                </a:lnTo>
                <a:lnTo>
                  <a:pt x="83317" y="726"/>
                </a:lnTo>
                <a:lnTo>
                  <a:pt x="83335" y="652"/>
                </a:lnTo>
                <a:lnTo>
                  <a:pt x="83354" y="577"/>
                </a:lnTo>
                <a:lnTo>
                  <a:pt x="83354" y="503"/>
                </a:lnTo>
                <a:lnTo>
                  <a:pt x="83317" y="391"/>
                </a:lnTo>
                <a:lnTo>
                  <a:pt x="83242" y="279"/>
                </a:lnTo>
                <a:lnTo>
                  <a:pt x="83186" y="242"/>
                </a:lnTo>
                <a:lnTo>
                  <a:pt x="83130" y="223"/>
                </a:lnTo>
                <a:lnTo>
                  <a:pt x="83075" y="205"/>
                </a:lnTo>
                <a:lnTo>
                  <a:pt x="83000" y="186"/>
                </a:lnTo>
                <a:close/>
                <a:moveTo>
                  <a:pt x="89833" y="186"/>
                </a:moveTo>
                <a:lnTo>
                  <a:pt x="89759" y="205"/>
                </a:lnTo>
                <a:lnTo>
                  <a:pt x="89684" y="223"/>
                </a:lnTo>
                <a:lnTo>
                  <a:pt x="89628" y="261"/>
                </a:lnTo>
                <a:lnTo>
                  <a:pt x="89591" y="298"/>
                </a:lnTo>
                <a:lnTo>
                  <a:pt x="89554" y="354"/>
                </a:lnTo>
                <a:lnTo>
                  <a:pt x="89516" y="410"/>
                </a:lnTo>
                <a:lnTo>
                  <a:pt x="89498" y="540"/>
                </a:lnTo>
                <a:lnTo>
                  <a:pt x="89516" y="670"/>
                </a:lnTo>
                <a:lnTo>
                  <a:pt x="89554" y="726"/>
                </a:lnTo>
                <a:lnTo>
                  <a:pt x="89591" y="782"/>
                </a:lnTo>
                <a:lnTo>
                  <a:pt x="89628" y="838"/>
                </a:lnTo>
                <a:lnTo>
                  <a:pt x="89684" y="875"/>
                </a:lnTo>
                <a:lnTo>
                  <a:pt x="89759" y="894"/>
                </a:lnTo>
                <a:lnTo>
                  <a:pt x="89926" y="894"/>
                </a:lnTo>
                <a:lnTo>
                  <a:pt x="89982" y="875"/>
                </a:lnTo>
                <a:lnTo>
                  <a:pt x="90056" y="838"/>
                </a:lnTo>
                <a:lnTo>
                  <a:pt x="90094" y="782"/>
                </a:lnTo>
                <a:lnTo>
                  <a:pt x="90131" y="726"/>
                </a:lnTo>
                <a:lnTo>
                  <a:pt x="90168" y="670"/>
                </a:lnTo>
                <a:lnTo>
                  <a:pt x="90187" y="540"/>
                </a:lnTo>
                <a:lnTo>
                  <a:pt x="90168" y="410"/>
                </a:lnTo>
                <a:lnTo>
                  <a:pt x="90131" y="354"/>
                </a:lnTo>
                <a:lnTo>
                  <a:pt x="90094" y="298"/>
                </a:lnTo>
                <a:lnTo>
                  <a:pt x="90056" y="261"/>
                </a:lnTo>
                <a:lnTo>
                  <a:pt x="89982" y="223"/>
                </a:lnTo>
                <a:lnTo>
                  <a:pt x="89926" y="205"/>
                </a:lnTo>
                <a:lnTo>
                  <a:pt x="89833" y="186"/>
                </a:lnTo>
                <a:close/>
                <a:moveTo>
                  <a:pt x="23609" y="298"/>
                </a:moveTo>
                <a:lnTo>
                  <a:pt x="23534" y="317"/>
                </a:lnTo>
                <a:lnTo>
                  <a:pt x="23478" y="335"/>
                </a:lnTo>
                <a:lnTo>
                  <a:pt x="23422" y="372"/>
                </a:lnTo>
                <a:lnTo>
                  <a:pt x="23385" y="428"/>
                </a:lnTo>
                <a:lnTo>
                  <a:pt x="23348" y="484"/>
                </a:lnTo>
                <a:lnTo>
                  <a:pt x="23329" y="540"/>
                </a:lnTo>
                <a:lnTo>
                  <a:pt x="23329" y="596"/>
                </a:lnTo>
                <a:lnTo>
                  <a:pt x="23329" y="670"/>
                </a:lnTo>
                <a:lnTo>
                  <a:pt x="23348" y="726"/>
                </a:lnTo>
                <a:lnTo>
                  <a:pt x="23385" y="782"/>
                </a:lnTo>
                <a:lnTo>
                  <a:pt x="23422" y="838"/>
                </a:lnTo>
                <a:lnTo>
                  <a:pt x="23478" y="875"/>
                </a:lnTo>
                <a:lnTo>
                  <a:pt x="23534" y="912"/>
                </a:lnTo>
                <a:lnTo>
                  <a:pt x="23739" y="912"/>
                </a:lnTo>
                <a:lnTo>
                  <a:pt x="23795" y="875"/>
                </a:lnTo>
                <a:lnTo>
                  <a:pt x="23851" y="838"/>
                </a:lnTo>
                <a:lnTo>
                  <a:pt x="23906" y="801"/>
                </a:lnTo>
                <a:lnTo>
                  <a:pt x="23925" y="745"/>
                </a:lnTo>
                <a:lnTo>
                  <a:pt x="23944" y="689"/>
                </a:lnTo>
                <a:lnTo>
                  <a:pt x="23962" y="633"/>
                </a:lnTo>
                <a:lnTo>
                  <a:pt x="23944" y="521"/>
                </a:lnTo>
                <a:lnTo>
                  <a:pt x="23888" y="428"/>
                </a:lnTo>
                <a:lnTo>
                  <a:pt x="23813" y="354"/>
                </a:lnTo>
                <a:lnTo>
                  <a:pt x="23702" y="298"/>
                </a:lnTo>
                <a:close/>
                <a:moveTo>
                  <a:pt x="14635" y="335"/>
                </a:moveTo>
                <a:lnTo>
                  <a:pt x="14579" y="354"/>
                </a:lnTo>
                <a:lnTo>
                  <a:pt x="14523" y="391"/>
                </a:lnTo>
                <a:lnTo>
                  <a:pt x="14467" y="428"/>
                </a:lnTo>
                <a:lnTo>
                  <a:pt x="14430" y="465"/>
                </a:lnTo>
                <a:lnTo>
                  <a:pt x="14411" y="521"/>
                </a:lnTo>
                <a:lnTo>
                  <a:pt x="14393" y="577"/>
                </a:lnTo>
                <a:lnTo>
                  <a:pt x="14393" y="633"/>
                </a:lnTo>
                <a:lnTo>
                  <a:pt x="14411" y="745"/>
                </a:lnTo>
                <a:lnTo>
                  <a:pt x="14486" y="838"/>
                </a:lnTo>
                <a:lnTo>
                  <a:pt x="14579" y="912"/>
                </a:lnTo>
                <a:lnTo>
                  <a:pt x="14635" y="912"/>
                </a:lnTo>
                <a:lnTo>
                  <a:pt x="14690" y="931"/>
                </a:lnTo>
                <a:lnTo>
                  <a:pt x="14746" y="912"/>
                </a:lnTo>
                <a:lnTo>
                  <a:pt x="14802" y="894"/>
                </a:lnTo>
                <a:lnTo>
                  <a:pt x="14895" y="838"/>
                </a:lnTo>
                <a:lnTo>
                  <a:pt x="14933" y="801"/>
                </a:lnTo>
                <a:lnTo>
                  <a:pt x="14970" y="745"/>
                </a:lnTo>
                <a:lnTo>
                  <a:pt x="14988" y="689"/>
                </a:lnTo>
                <a:lnTo>
                  <a:pt x="14988" y="633"/>
                </a:lnTo>
                <a:lnTo>
                  <a:pt x="14970" y="577"/>
                </a:lnTo>
                <a:lnTo>
                  <a:pt x="14951" y="521"/>
                </a:lnTo>
                <a:lnTo>
                  <a:pt x="14895" y="428"/>
                </a:lnTo>
                <a:lnTo>
                  <a:pt x="14802" y="354"/>
                </a:lnTo>
                <a:lnTo>
                  <a:pt x="14746" y="335"/>
                </a:lnTo>
                <a:close/>
                <a:moveTo>
                  <a:pt x="20052" y="298"/>
                </a:moveTo>
                <a:lnTo>
                  <a:pt x="19941" y="317"/>
                </a:lnTo>
                <a:lnTo>
                  <a:pt x="19885" y="354"/>
                </a:lnTo>
                <a:lnTo>
                  <a:pt x="19848" y="391"/>
                </a:lnTo>
                <a:lnTo>
                  <a:pt x="19773" y="503"/>
                </a:lnTo>
                <a:lnTo>
                  <a:pt x="19755" y="614"/>
                </a:lnTo>
                <a:lnTo>
                  <a:pt x="19773" y="726"/>
                </a:lnTo>
                <a:lnTo>
                  <a:pt x="19829" y="819"/>
                </a:lnTo>
                <a:lnTo>
                  <a:pt x="19866" y="856"/>
                </a:lnTo>
                <a:lnTo>
                  <a:pt x="19922" y="894"/>
                </a:lnTo>
                <a:lnTo>
                  <a:pt x="19997" y="931"/>
                </a:lnTo>
                <a:lnTo>
                  <a:pt x="20108" y="931"/>
                </a:lnTo>
                <a:lnTo>
                  <a:pt x="20183" y="912"/>
                </a:lnTo>
                <a:lnTo>
                  <a:pt x="20239" y="894"/>
                </a:lnTo>
                <a:lnTo>
                  <a:pt x="20295" y="838"/>
                </a:lnTo>
                <a:lnTo>
                  <a:pt x="20332" y="801"/>
                </a:lnTo>
                <a:lnTo>
                  <a:pt x="20369" y="726"/>
                </a:lnTo>
                <a:lnTo>
                  <a:pt x="20388" y="670"/>
                </a:lnTo>
                <a:lnTo>
                  <a:pt x="20388" y="596"/>
                </a:lnTo>
                <a:lnTo>
                  <a:pt x="20369" y="540"/>
                </a:lnTo>
                <a:lnTo>
                  <a:pt x="20350" y="465"/>
                </a:lnTo>
                <a:lnTo>
                  <a:pt x="20313" y="410"/>
                </a:lnTo>
                <a:lnTo>
                  <a:pt x="20257" y="372"/>
                </a:lnTo>
                <a:lnTo>
                  <a:pt x="20164" y="317"/>
                </a:lnTo>
                <a:lnTo>
                  <a:pt x="20052" y="298"/>
                </a:lnTo>
                <a:close/>
                <a:moveTo>
                  <a:pt x="63302" y="186"/>
                </a:moveTo>
                <a:lnTo>
                  <a:pt x="63228" y="205"/>
                </a:lnTo>
                <a:lnTo>
                  <a:pt x="63153" y="242"/>
                </a:lnTo>
                <a:lnTo>
                  <a:pt x="63097" y="298"/>
                </a:lnTo>
                <a:lnTo>
                  <a:pt x="63060" y="354"/>
                </a:lnTo>
                <a:lnTo>
                  <a:pt x="63023" y="410"/>
                </a:lnTo>
                <a:lnTo>
                  <a:pt x="63004" y="484"/>
                </a:lnTo>
                <a:lnTo>
                  <a:pt x="63004" y="559"/>
                </a:lnTo>
                <a:lnTo>
                  <a:pt x="63004" y="633"/>
                </a:lnTo>
                <a:lnTo>
                  <a:pt x="63023" y="708"/>
                </a:lnTo>
                <a:lnTo>
                  <a:pt x="63060" y="782"/>
                </a:lnTo>
                <a:lnTo>
                  <a:pt x="63116" y="838"/>
                </a:lnTo>
                <a:lnTo>
                  <a:pt x="63172" y="875"/>
                </a:lnTo>
                <a:lnTo>
                  <a:pt x="63246" y="912"/>
                </a:lnTo>
                <a:lnTo>
                  <a:pt x="63321" y="931"/>
                </a:lnTo>
                <a:lnTo>
                  <a:pt x="63395" y="931"/>
                </a:lnTo>
                <a:lnTo>
                  <a:pt x="63488" y="912"/>
                </a:lnTo>
                <a:lnTo>
                  <a:pt x="63563" y="875"/>
                </a:lnTo>
                <a:lnTo>
                  <a:pt x="63675" y="801"/>
                </a:lnTo>
                <a:lnTo>
                  <a:pt x="63730" y="745"/>
                </a:lnTo>
                <a:lnTo>
                  <a:pt x="63768" y="689"/>
                </a:lnTo>
                <a:lnTo>
                  <a:pt x="63805" y="633"/>
                </a:lnTo>
                <a:lnTo>
                  <a:pt x="63805" y="559"/>
                </a:lnTo>
                <a:lnTo>
                  <a:pt x="63805" y="484"/>
                </a:lnTo>
                <a:lnTo>
                  <a:pt x="63768" y="410"/>
                </a:lnTo>
                <a:lnTo>
                  <a:pt x="63730" y="354"/>
                </a:lnTo>
                <a:lnTo>
                  <a:pt x="63675" y="317"/>
                </a:lnTo>
                <a:lnTo>
                  <a:pt x="63544" y="223"/>
                </a:lnTo>
                <a:lnTo>
                  <a:pt x="63470" y="205"/>
                </a:lnTo>
                <a:lnTo>
                  <a:pt x="63377" y="186"/>
                </a:lnTo>
                <a:close/>
                <a:moveTo>
                  <a:pt x="39564" y="354"/>
                </a:moveTo>
                <a:lnTo>
                  <a:pt x="39434" y="372"/>
                </a:lnTo>
                <a:lnTo>
                  <a:pt x="39341" y="447"/>
                </a:lnTo>
                <a:lnTo>
                  <a:pt x="39304" y="484"/>
                </a:lnTo>
                <a:lnTo>
                  <a:pt x="39266" y="540"/>
                </a:lnTo>
                <a:lnTo>
                  <a:pt x="39248" y="596"/>
                </a:lnTo>
                <a:lnTo>
                  <a:pt x="39229" y="652"/>
                </a:lnTo>
                <a:lnTo>
                  <a:pt x="39229" y="708"/>
                </a:lnTo>
                <a:lnTo>
                  <a:pt x="39248" y="763"/>
                </a:lnTo>
                <a:lnTo>
                  <a:pt x="39266" y="819"/>
                </a:lnTo>
                <a:lnTo>
                  <a:pt x="39304" y="875"/>
                </a:lnTo>
                <a:lnTo>
                  <a:pt x="39359" y="912"/>
                </a:lnTo>
                <a:lnTo>
                  <a:pt x="39397" y="950"/>
                </a:lnTo>
                <a:lnTo>
                  <a:pt x="39453" y="968"/>
                </a:lnTo>
                <a:lnTo>
                  <a:pt x="39639" y="968"/>
                </a:lnTo>
                <a:lnTo>
                  <a:pt x="39732" y="894"/>
                </a:lnTo>
                <a:lnTo>
                  <a:pt x="39806" y="819"/>
                </a:lnTo>
                <a:lnTo>
                  <a:pt x="39843" y="708"/>
                </a:lnTo>
                <a:lnTo>
                  <a:pt x="39843" y="633"/>
                </a:lnTo>
                <a:lnTo>
                  <a:pt x="39843" y="577"/>
                </a:lnTo>
                <a:lnTo>
                  <a:pt x="39806" y="521"/>
                </a:lnTo>
                <a:lnTo>
                  <a:pt x="39788" y="465"/>
                </a:lnTo>
                <a:lnTo>
                  <a:pt x="39732" y="410"/>
                </a:lnTo>
                <a:lnTo>
                  <a:pt x="39676" y="391"/>
                </a:lnTo>
                <a:lnTo>
                  <a:pt x="39620" y="372"/>
                </a:lnTo>
                <a:lnTo>
                  <a:pt x="39564" y="354"/>
                </a:lnTo>
                <a:close/>
                <a:moveTo>
                  <a:pt x="746" y="410"/>
                </a:moveTo>
                <a:lnTo>
                  <a:pt x="690" y="428"/>
                </a:lnTo>
                <a:lnTo>
                  <a:pt x="615" y="428"/>
                </a:lnTo>
                <a:lnTo>
                  <a:pt x="559" y="447"/>
                </a:lnTo>
                <a:lnTo>
                  <a:pt x="466" y="521"/>
                </a:lnTo>
                <a:lnTo>
                  <a:pt x="429" y="559"/>
                </a:lnTo>
                <a:lnTo>
                  <a:pt x="410" y="614"/>
                </a:lnTo>
                <a:lnTo>
                  <a:pt x="392" y="708"/>
                </a:lnTo>
                <a:lnTo>
                  <a:pt x="392" y="801"/>
                </a:lnTo>
                <a:lnTo>
                  <a:pt x="448" y="894"/>
                </a:lnTo>
                <a:lnTo>
                  <a:pt x="485" y="931"/>
                </a:lnTo>
                <a:lnTo>
                  <a:pt x="522" y="950"/>
                </a:lnTo>
                <a:lnTo>
                  <a:pt x="615" y="987"/>
                </a:lnTo>
                <a:lnTo>
                  <a:pt x="801" y="987"/>
                </a:lnTo>
                <a:lnTo>
                  <a:pt x="894" y="950"/>
                </a:lnTo>
                <a:lnTo>
                  <a:pt x="950" y="931"/>
                </a:lnTo>
                <a:lnTo>
                  <a:pt x="988" y="894"/>
                </a:lnTo>
                <a:lnTo>
                  <a:pt x="1006" y="838"/>
                </a:lnTo>
                <a:lnTo>
                  <a:pt x="1025" y="782"/>
                </a:lnTo>
                <a:lnTo>
                  <a:pt x="1025" y="726"/>
                </a:lnTo>
                <a:lnTo>
                  <a:pt x="1025" y="670"/>
                </a:lnTo>
                <a:lnTo>
                  <a:pt x="988" y="559"/>
                </a:lnTo>
                <a:lnTo>
                  <a:pt x="894" y="465"/>
                </a:lnTo>
                <a:lnTo>
                  <a:pt x="857" y="428"/>
                </a:lnTo>
                <a:lnTo>
                  <a:pt x="801" y="410"/>
                </a:lnTo>
                <a:close/>
                <a:moveTo>
                  <a:pt x="3855" y="335"/>
                </a:moveTo>
                <a:lnTo>
                  <a:pt x="3799" y="372"/>
                </a:lnTo>
                <a:lnTo>
                  <a:pt x="3743" y="391"/>
                </a:lnTo>
                <a:lnTo>
                  <a:pt x="3706" y="447"/>
                </a:lnTo>
                <a:lnTo>
                  <a:pt x="3669" y="503"/>
                </a:lnTo>
                <a:lnTo>
                  <a:pt x="3631" y="614"/>
                </a:lnTo>
                <a:lnTo>
                  <a:pt x="3650" y="745"/>
                </a:lnTo>
                <a:lnTo>
                  <a:pt x="3669" y="801"/>
                </a:lnTo>
                <a:lnTo>
                  <a:pt x="3687" y="856"/>
                </a:lnTo>
                <a:lnTo>
                  <a:pt x="3724" y="912"/>
                </a:lnTo>
                <a:lnTo>
                  <a:pt x="3780" y="950"/>
                </a:lnTo>
                <a:lnTo>
                  <a:pt x="3836" y="968"/>
                </a:lnTo>
                <a:lnTo>
                  <a:pt x="3892" y="987"/>
                </a:lnTo>
                <a:lnTo>
                  <a:pt x="3966" y="987"/>
                </a:lnTo>
                <a:lnTo>
                  <a:pt x="4022" y="968"/>
                </a:lnTo>
                <a:lnTo>
                  <a:pt x="4078" y="931"/>
                </a:lnTo>
                <a:lnTo>
                  <a:pt x="4134" y="894"/>
                </a:lnTo>
                <a:lnTo>
                  <a:pt x="4171" y="856"/>
                </a:lnTo>
                <a:lnTo>
                  <a:pt x="4209" y="801"/>
                </a:lnTo>
                <a:lnTo>
                  <a:pt x="4227" y="689"/>
                </a:lnTo>
                <a:lnTo>
                  <a:pt x="4227" y="559"/>
                </a:lnTo>
                <a:lnTo>
                  <a:pt x="4209" y="503"/>
                </a:lnTo>
                <a:lnTo>
                  <a:pt x="4171" y="447"/>
                </a:lnTo>
                <a:lnTo>
                  <a:pt x="4134" y="410"/>
                </a:lnTo>
                <a:lnTo>
                  <a:pt x="4078" y="372"/>
                </a:lnTo>
                <a:lnTo>
                  <a:pt x="4022" y="354"/>
                </a:lnTo>
                <a:lnTo>
                  <a:pt x="3966" y="335"/>
                </a:lnTo>
                <a:close/>
                <a:moveTo>
                  <a:pt x="25899" y="410"/>
                </a:moveTo>
                <a:lnTo>
                  <a:pt x="25843" y="428"/>
                </a:lnTo>
                <a:lnTo>
                  <a:pt x="25787" y="447"/>
                </a:lnTo>
                <a:lnTo>
                  <a:pt x="25750" y="484"/>
                </a:lnTo>
                <a:lnTo>
                  <a:pt x="25694" y="577"/>
                </a:lnTo>
                <a:lnTo>
                  <a:pt x="25657" y="670"/>
                </a:lnTo>
                <a:lnTo>
                  <a:pt x="25638" y="726"/>
                </a:lnTo>
                <a:lnTo>
                  <a:pt x="25657" y="782"/>
                </a:lnTo>
                <a:lnTo>
                  <a:pt x="25675" y="838"/>
                </a:lnTo>
                <a:lnTo>
                  <a:pt x="25694" y="875"/>
                </a:lnTo>
                <a:lnTo>
                  <a:pt x="25787" y="950"/>
                </a:lnTo>
                <a:lnTo>
                  <a:pt x="25880" y="987"/>
                </a:lnTo>
                <a:lnTo>
                  <a:pt x="25973" y="968"/>
                </a:lnTo>
                <a:lnTo>
                  <a:pt x="26066" y="931"/>
                </a:lnTo>
                <a:lnTo>
                  <a:pt x="26103" y="894"/>
                </a:lnTo>
                <a:lnTo>
                  <a:pt x="26141" y="838"/>
                </a:lnTo>
                <a:lnTo>
                  <a:pt x="26159" y="801"/>
                </a:lnTo>
                <a:lnTo>
                  <a:pt x="26178" y="745"/>
                </a:lnTo>
                <a:lnTo>
                  <a:pt x="26159" y="633"/>
                </a:lnTo>
                <a:lnTo>
                  <a:pt x="26103" y="521"/>
                </a:lnTo>
                <a:lnTo>
                  <a:pt x="26029" y="465"/>
                </a:lnTo>
                <a:lnTo>
                  <a:pt x="25992" y="428"/>
                </a:lnTo>
                <a:lnTo>
                  <a:pt x="25936" y="410"/>
                </a:lnTo>
                <a:close/>
                <a:moveTo>
                  <a:pt x="21728" y="317"/>
                </a:moveTo>
                <a:lnTo>
                  <a:pt x="21654" y="354"/>
                </a:lnTo>
                <a:lnTo>
                  <a:pt x="21598" y="391"/>
                </a:lnTo>
                <a:lnTo>
                  <a:pt x="21542" y="428"/>
                </a:lnTo>
                <a:lnTo>
                  <a:pt x="21449" y="540"/>
                </a:lnTo>
                <a:lnTo>
                  <a:pt x="21430" y="596"/>
                </a:lnTo>
                <a:lnTo>
                  <a:pt x="21412" y="670"/>
                </a:lnTo>
                <a:lnTo>
                  <a:pt x="21412" y="726"/>
                </a:lnTo>
                <a:lnTo>
                  <a:pt x="21430" y="801"/>
                </a:lnTo>
                <a:lnTo>
                  <a:pt x="21449" y="856"/>
                </a:lnTo>
                <a:lnTo>
                  <a:pt x="21505" y="912"/>
                </a:lnTo>
                <a:lnTo>
                  <a:pt x="21561" y="950"/>
                </a:lnTo>
                <a:lnTo>
                  <a:pt x="21635" y="987"/>
                </a:lnTo>
                <a:lnTo>
                  <a:pt x="21784" y="1005"/>
                </a:lnTo>
                <a:lnTo>
                  <a:pt x="21858" y="1005"/>
                </a:lnTo>
                <a:lnTo>
                  <a:pt x="21933" y="987"/>
                </a:lnTo>
                <a:lnTo>
                  <a:pt x="21989" y="950"/>
                </a:lnTo>
                <a:lnTo>
                  <a:pt x="22063" y="894"/>
                </a:lnTo>
                <a:lnTo>
                  <a:pt x="22100" y="838"/>
                </a:lnTo>
                <a:lnTo>
                  <a:pt x="22138" y="782"/>
                </a:lnTo>
                <a:lnTo>
                  <a:pt x="22175" y="708"/>
                </a:lnTo>
                <a:lnTo>
                  <a:pt x="22175" y="633"/>
                </a:lnTo>
                <a:lnTo>
                  <a:pt x="22175" y="577"/>
                </a:lnTo>
                <a:lnTo>
                  <a:pt x="22156" y="503"/>
                </a:lnTo>
                <a:lnTo>
                  <a:pt x="22119" y="447"/>
                </a:lnTo>
                <a:lnTo>
                  <a:pt x="22063" y="391"/>
                </a:lnTo>
                <a:lnTo>
                  <a:pt x="21989" y="354"/>
                </a:lnTo>
                <a:lnTo>
                  <a:pt x="21933" y="317"/>
                </a:lnTo>
                <a:close/>
                <a:moveTo>
                  <a:pt x="8491" y="410"/>
                </a:moveTo>
                <a:lnTo>
                  <a:pt x="8416" y="428"/>
                </a:lnTo>
                <a:lnTo>
                  <a:pt x="8360" y="447"/>
                </a:lnTo>
                <a:lnTo>
                  <a:pt x="8304" y="484"/>
                </a:lnTo>
                <a:lnTo>
                  <a:pt x="8267" y="540"/>
                </a:lnTo>
                <a:lnTo>
                  <a:pt x="8230" y="596"/>
                </a:lnTo>
                <a:lnTo>
                  <a:pt x="8211" y="708"/>
                </a:lnTo>
                <a:lnTo>
                  <a:pt x="8230" y="819"/>
                </a:lnTo>
                <a:lnTo>
                  <a:pt x="8286" y="912"/>
                </a:lnTo>
                <a:lnTo>
                  <a:pt x="8323" y="968"/>
                </a:lnTo>
                <a:lnTo>
                  <a:pt x="8379" y="987"/>
                </a:lnTo>
                <a:lnTo>
                  <a:pt x="8435" y="1024"/>
                </a:lnTo>
                <a:lnTo>
                  <a:pt x="8565" y="1024"/>
                </a:lnTo>
                <a:lnTo>
                  <a:pt x="8621" y="1005"/>
                </a:lnTo>
                <a:lnTo>
                  <a:pt x="8733" y="950"/>
                </a:lnTo>
                <a:lnTo>
                  <a:pt x="8807" y="856"/>
                </a:lnTo>
                <a:lnTo>
                  <a:pt x="8826" y="801"/>
                </a:lnTo>
                <a:lnTo>
                  <a:pt x="8844" y="745"/>
                </a:lnTo>
                <a:lnTo>
                  <a:pt x="8844" y="689"/>
                </a:lnTo>
                <a:lnTo>
                  <a:pt x="8826" y="633"/>
                </a:lnTo>
                <a:lnTo>
                  <a:pt x="8770" y="521"/>
                </a:lnTo>
                <a:lnTo>
                  <a:pt x="8677" y="447"/>
                </a:lnTo>
                <a:lnTo>
                  <a:pt x="8621" y="428"/>
                </a:lnTo>
                <a:lnTo>
                  <a:pt x="8547" y="410"/>
                </a:lnTo>
                <a:close/>
                <a:moveTo>
                  <a:pt x="9980" y="410"/>
                </a:moveTo>
                <a:lnTo>
                  <a:pt x="9924" y="428"/>
                </a:lnTo>
                <a:lnTo>
                  <a:pt x="9868" y="447"/>
                </a:lnTo>
                <a:lnTo>
                  <a:pt x="9813" y="484"/>
                </a:lnTo>
                <a:lnTo>
                  <a:pt x="9757" y="521"/>
                </a:lnTo>
                <a:lnTo>
                  <a:pt x="9719" y="559"/>
                </a:lnTo>
                <a:lnTo>
                  <a:pt x="9701" y="614"/>
                </a:lnTo>
                <a:lnTo>
                  <a:pt x="9682" y="726"/>
                </a:lnTo>
                <a:lnTo>
                  <a:pt x="9701" y="838"/>
                </a:lnTo>
                <a:lnTo>
                  <a:pt x="9775" y="931"/>
                </a:lnTo>
                <a:lnTo>
                  <a:pt x="9813" y="968"/>
                </a:lnTo>
                <a:lnTo>
                  <a:pt x="9868" y="987"/>
                </a:lnTo>
                <a:lnTo>
                  <a:pt x="9924" y="1005"/>
                </a:lnTo>
                <a:lnTo>
                  <a:pt x="9980" y="1024"/>
                </a:lnTo>
                <a:lnTo>
                  <a:pt x="10055" y="1005"/>
                </a:lnTo>
                <a:lnTo>
                  <a:pt x="10110" y="1005"/>
                </a:lnTo>
                <a:lnTo>
                  <a:pt x="10166" y="968"/>
                </a:lnTo>
                <a:lnTo>
                  <a:pt x="10204" y="931"/>
                </a:lnTo>
                <a:lnTo>
                  <a:pt x="10278" y="838"/>
                </a:lnTo>
                <a:lnTo>
                  <a:pt x="10297" y="782"/>
                </a:lnTo>
                <a:lnTo>
                  <a:pt x="10315" y="726"/>
                </a:lnTo>
                <a:lnTo>
                  <a:pt x="10297" y="652"/>
                </a:lnTo>
                <a:lnTo>
                  <a:pt x="10278" y="596"/>
                </a:lnTo>
                <a:lnTo>
                  <a:pt x="10204" y="503"/>
                </a:lnTo>
                <a:lnTo>
                  <a:pt x="10166" y="465"/>
                </a:lnTo>
                <a:lnTo>
                  <a:pt x="10110" y="428"/>
                </a:lnTo>
                <a:lnTo>
                  <a:pt x="10036" y="410"/>
                </a:lnTo>
                <a:close/>
                <a:moveTo>
                  <a:pt x="16347" y="335"/>
                </a:moveTo>
                <a:lnTo>
                  <a:pt x="16273" y="354"/>
                </a:lnTo>
                <a:lnTo>
                  <a:pt x="16217" y="372"/>
                </a:lnTo>
                <a:lnTo>
                  <a:pt x="16143" y="410"/>
                </a:lnTo>
                <a:lnTo>
                  <a:pt x="16050" y="503"/>
                </a:lnTo>
                <a:lnTo>
                  <a:pt x="15994" y="614"/>
                </a:lnTo>
                <a:lnTo>
                  <a:pt x="15975" y="670"/>
                </a:lnTo>
                <a:lnTo>
                  <a:pt x="15975" y="745"/>
                </a:lnTo>
                <a:lnTo>
                  <a:pt x="15994" y="801"/>
                </a:lnTo>
                <a:lnTo>
                  <a:pt x="16012" y="856"/>
                </a:lnTo>
                <a:lnTo>
                  <a:pt x="16050" y="912"/>
                </a:lnTo>
                <a:lnTo>
                  <a:pt x="16087" y="968"/>
                </a:lnTo>
                <a:lnTo>
                  <a:pt x="16143" y="1005"/>
                </a:lnTo>
                <a:lnTo>
                  <a:pt x="16217" y="1024"/>
                </a:lnTo>
                <a:lnTo>
                  <a:pt x="16273" y="1043"/>
                </a:lnTo>
                <a:lnTo>
                  <a:pt x="16347" y="1043"/>
                </a:lnTo>
                <a:lnTo>
                  <a:pt x="16403" y="1024"/>
                </a:lnTo>
                <a:lnTo>
                  <a:pt x="16478" y="1005"/>
                </a:lnTo>
                <a:lnTo>
                  <a:pt x="16590" y="912"/>
                </a:lnTo>
                <a:lnTo>
                  <a:pt x="16627" y="856"/>
                </a:lnTo>
                <a:lnTo>
                  <a:pt x="16664" y="801"/>
                </a:lnTo>
                <a:lnTo>
                  <a:pt x="16683" y="726"/>
                </a:lnTo>
                <a:lnTo>
                  <a:pt x="16683" y="670"/>
                </a:lnTo>
                <a:lnTo>
                  <a:pt x="16664" y="596"/>
                </a:lnTo>
                <a:lnTo>
                  <a:pt x="16645" y="521"/>
                </a:lnTo>
                <a:lnTo>
                  <a:pt x="16608" y="465"/>
                </a:lnTo>
                <a:lnTo>
                  <a:pt x="16552" y="410"/>
                </a:lnTo>
                <a:lnTo>
                  <a:pt x="16496" y="372"/>
                </a:lnTo>
                <a:lnTo>
                  <a:pt x="16422" y="354"/>
                </a:lnTo>
                <a:lnTo>
                  <a:pt x="16347" y="335"/>
                </a:lnTo>
                <a:close/>
                <a:moveTo>
                  <a:pt x="84527" y="540"/>
                </a:moveTo>
                <a:lnTo>
                  <a:pt x="84490" y="559"/>
                </a:lnTo>
                <a:lnTo>
                  <a:pt x="84434" y="577"/>
                </a:lnTo>
                <a:lnTo>
                  <a:pt x="84397" y="614"/>
                </a:lnTo>
                <a:lnTo>
                  <a:pt x="84359" y="708"/>
                </a:lnTo>
                <a:lnTo>
                  <a:pt x="84341" y="801"/>
                </a:lnTo>
                <a:lnTo>
                  <a:pt x="84359" y="894"/>
                </a:lnTo>
                <a:lnTo>
                  <a:pt x="84397" y="987"/>
                </a:lnTo>
                <a:lnTo>
                  <a:pt x="84434" y="1024"/>
                </a:lnTo>
                <a:lnTo>
                  <a:pt x="84490" y="1043"/>
                </a:lnTo>
                <a:lnTo>
                  <a:pt x="84527" y="1061"/>
                </a:lnTo>
                <a:lnTo>
                  <a:pt x="84601" y="1080"/>
                </a:lnTo>
                <a:lnTo>
                  <a:pt x="84657" y="1061"/>
                </a:lnTo>
                <a:lnTo>
                  <a:pt x="84713" y="1043"/>
                </a:lnTo>
                <a:lnTo>
                  <a:pt x="84750" y="1024"/>
                </a:lnTo>
                <a:lnTo>
                  <a:pt x="84787" y="987"/>
                </a:lnTo>
                <a:lnTo>
                  <a:pt x="84843" y="894"/>
                </a:lnTo>
                <a:lnTo>
                  <a:pt x="84862" y="801"/>
                </a:lnTo>
                <a:lnTo>
                  <a:pt x="84843" y="708"/>
                </a:lnTo>
                <a:lnTo>
                  <a:pt x="84787" y="614"/>
                </a:lnTo>
                <a:lnTo>
                  <a:pt x="84750" y="577"/>
                </a:lnTo>
                <a:lnTo>
                  <a:pt x="84713" y="559"/>
                </a:lnTo>
                <a:lnTo>
                  <a:pt x="84657" y="540"/>
                </a:lnTo>
                <a:close/>
                <a:moveTo>
                  <a:pt x="6796" y="447"/>
                </a:moveTo>
                <a:lnTo>
                  <a:pt x="6722" y="465"/>
                </a:lnTo>
                <a:lnTo>
                  <a:pt x="6666" y="484"/>
                </a:lnTo>
                <a:lnTo>
                  <a:pt x="6592" y="521"/>
                </a:lnTo>
                <a:lnTo>
                  <a:pt x="6554" y="559"/>
                </a:lnTo>
                <a:lnTo>
                  <a:pt x="6517" y="614"/>
                </a:lnTo>
                <a:lnTo>
                  <a:pt x="6480" y="670"/>
                </a:lnTo>
                <a:lnTo>
                  <a:pt x="6461" y="745"/>
                </a:lnTo>
                <a:lnTo>
                  <a:pt x="6480" y="819"/>
                </a:lnTo>
                <a:lnTo>
                  <a:pt x="6517" y="931"/>
                </a:lnTo>
                <a:lnTo>
                  <a:pt x="6573" y="1024"/>
                </a:lnTo>
                <a:lnTo>
                  <a:pt x="6685" y="1080"/>
                </a:lnTo>
                <a:lnTo>
                  <a:pt x="6741" y="1099"/>
                </a:lnTo>
                <a:lnTo>
                  <a:pt x="6852" y="1099"/>
                </a:lnTo>
                <a:lnTo>
                  <a:pt x="6927" y="1061"/>
                </a:lnTo>
                <a:lnTo>
                  <a:pt x="6983" y="1024"/>
                </a:lnTo>
                <a:lnTo>
                  <a:pt x="7038" y="987"/>
                </a:lnTo>
                <a:lnTo>
                  <a:pt x="7076" y="931"/>
                </a:lnTo>
                <a:lnTo>
                  <a:pt x="7094" y="875"/>
                </a:lnTo>
                <a:lnTo>
                  <a:pt x="7113" y="801"/>
                </a:lnTo>
                <a:lnTo>
                  <a:pt x="7113" y="726"/>
                </a:lnTo>
                <a:lnTo>
                  <a:pt x="7076" y="614"/>
                </a:lnTo>
                <a:lnTo>
                  <a:pt x="7001" y="540"/>
                </a:lnTo>
                <a:lnTo>
                  <a:pt x="6908" y="465"/>
                </a:lnTo>
                <a:lnTo>
                  <a:pt x="6852" y="447"/>
                </a:lnTo>
                <a:close/>
                <a:moveTo>
                  <a:pt x="11507" y="465"/>
                </a:moveTo>
                <a:lnTo>
                  <a:pt x="11432" y="484"/>
                </a:lnTo>
                <a:lnTo>
                  <a:pt x="11358" y="484"/>
                </a:lnTo>
                <a:lnTo>
                  <a:pt x="11283" y="503"/>
                </a:lnTo>
                <a:lnTo>
                  <a:pt x="11228" y="540"/>
                </a:lnTo>
                <a:lnTo>
                  <a:pt x="11172" y="596"/>
                </a:lnTo>
                <a:lnTo>
                  <a:pt x="11134" y="652"/>
                </a:lnTo>
                <a:lnTo>
                  <a:pt x="11116" y="708"/>
                </a:lnTo>
                <a:lnTo>
                  <a:pt x="11097" y="782"/>
                </a:lnTo>
                <a:lnTo>
                  <a:pt x="11097" y="838"/>
                </a:lnTo>
                <a:lnTo>
                  <a:pt x="11116" y="912"/>
                </a:lnTo>
                <a:lnTo>
                  <a:pt x="11153" y="968"/>
                </a:lnTo>
                <a:lnTo>
                  <a:pt x="11190" y="1024"/>
                </a:lnTo>
                <a:lnTo>
                  <a:pt x="11246" y="1061"/>
                </a:lnTo>
                <a:lnTo>
                  <a:pt x="11321" y="1099"/>
                </a:lnTo>
                <a:lnTo>
                  <a:pt x="11376" y="1117"/>
                </a:lnTo>
                <a:lnTo>
                  <a:pt x="11451" y="1117"/>
                </a:lnTo>
                <a:lnTo>
                  <a:pt x="11581" y="1099"/>
                </a:lnTo>
                <a:lnTo>
                  <a:pt x="11637" y="1061"/>
                </a:lnTo>
                <a:lnTo>
                  <a:pt x="11693" y="1024"/>
                </a:lnTo>
                <a:lnTo>
                  <a:pt x="11749" y="987"/>
                </a:lnTo>
                <a:lnTo>
                  <a:pt x="11786" y="931"/>
                </a:lnTo>
                <a:lnTo>
                  <a:pt x="11823" y="875"/>
                </a:lnTo>
                <a:lnTo>
                  <a:pt x="11823" y="801"/>
                </a:lnTo>
                <a:lnTo>
                  <a:pt x="11842" y="745"/>
                </a:lnTo>
                <a:lnTo>
                  <a:pt x="11823" y="670"/>
                </a:lnTo>
                <a:lnTo>
                  <a:pt x="11805" y="614"/>
                </a:lnTo>
                <a:lnTo>
                  <a:pt x="11767" y="559"/>
                </a:lnTo>
                <a:lnTo>
                  <a:pt x="11730" y="503"/>
                </a:lnTo>
                <a:lnTo>
                  <a:pt x="11656" y="484"/>
                </a:lnTo>
                <a:lnTo>
                  <a:pt x="11581" y="465"/>
                </a:lnTo>
                <a:close/>
                <a:moveTo>
                  <a:pt x="2142" y="410"/>
                </a:moveTo>
                <a:lnTo>
                  <a:pt x="1993" y="484"/>
                </a:lnTo>
                <a:lnTo>
                  <a:pt x="1881" y="559"/>
                </a:lnTo>
                <a:lnTo>
                  <a:pt x="1825" y="614"/>
                </a:lnTo>
                <a:lnTo>
                  <a:pt x="1788" y="689"/>
                </a:lnTo>
                <a:lnTo>
                  <a:pt x="1770" y="745"/>
                </a:lnTo>
                <a:lnTo>
                  <a:pt x="1770" y="838"/>
                </a:lnTo>
                <a:lnTo>
                  <a:pt x="1788" y="912"/>
                </a:lnTo>
                <a:lnTo>
                  <a:pt x="1825" y="968"/>
                </a:lnTo>
                <a:lnTo>
                  <a:pt x="1863" y="1043"/>
                </a:lnTo>
                <a:lnTo>
                  <a:pt x="1918" y="1080"/>
                </a:lnTo>
                <a:lnTo>
                  <a:pt x="1993" y="1117"/>
                </a:lnTo>
                <a:lnTo>
                  <a:pt x="2049" y="1154"/>
                </a:lnTo>
                <a:lnTo>
                  <a:pt x="2123" y="1154"/>
                </a:lnTo>
                <a:lnTo>
                  <a:pt x="2216" y="1136"/>
                </a:lnTo>
                <a:lnTo>
                  <a:pt x="2347" y="1080"/>
                </a:lnTo>
                <a:lnTo>
                  <a:pt x="2458" y="987"/>
                </a:lnTo>
                <a:lnTo>
                  <a:pt x="2496" y="931"/>
                </a:lnTo>
                <a:lnTo>
                  <a:pt x="2533" y="875"/>
                </a:lnTo>
                <a:lnTo>
                  <a:pt x="2552" y="801"/>
                </a:lnTo>
                <a:lnTo>
                  <a:pt x="2552" y="726"/>
                </a:lnTo>
                <a:lnTo>
                  <a:pt x="2533" y="652"/>
                </a:lnTo>
                <a:lnTo>
                  <a:pt x="2514" y="577"/>
                </a:lnTo>
                <a:lnTo>
                  <a:pt x="2458" y="521"/>
                </a:lnTo>
                <a:lnTo>
                  <a:pt x="2421" y="465"/>
                </a:lnTo>
                <a:lnTo>
                  <a:pt x="2347" y="428"/>
                </a:lnTo>
                <a:lnTo>
                  <a:pt x="2291" y="410"/>
                </a:lnTo>
                <a:close/>
                <a:moveTo>
                  <a:pt x="32359" y="223"/>
                </a:moveTo>
                <a:lnTo>
                  <a:pt x="32285" y="261"/>
                </a:lnTo>
                <a:lnTo>
                  <a:pt x="32229" y="317"/>
                </a:lnTo>
                <a:lnTo>
                  <a:pt x="32191" y="372"/>
                </a:lnTo>
                <a:lnTo>
                  <a:pt x="32136" y="428"/>
                </a:lnTo>
                <a:lnTo>
                  <a:pt x="32061" y="465"/>
                </a:lnTo>
                <a:lnTo>
                  <a:pt x="32024" y="503"/>
                </a:lnTo>
                <a:lnTo>
                  <a:pt x="31987" y="559"/>
                </a:lnTo>
                <a:lnTo>
                  <a:pt x="31949" y="614"/>
                </a:lnTo>
                <a:lnTo>
                  <a:pt x="31931" y="670"/>
                </a:lnTo>
                <a:lnTo>
                  <a:pt x="31931" y="745"/>
                </a:lnTo>
                <a:lnTo>
                  <a:pt x="31949" y="819"/>
                </a:lnTo>
                <a:lnTo>
                  <a:pt x="31968" y="894"/>
                </a:lnTo>
                <a:lnTo>
                  <a:pt x="32005" y="950"/>
                </a:lnTo>
                <a:lnTo>
                  <a:pt x="32098" y="1061"/>
                </a:lnTo>
                <a:lnTo>
                  <a:pt x="32229" y="1136"/>
                </a:lnTo>
                <a:lnTo>
                  <a:pt x="32285" y="1173"/>
                </a:lnTo>
                <a:lnTo>
                  <a:pt x="32508" y="1173"/>
                </a:lnTo>
                <a:lnTo>
                  <a:pt x="32638" y="1117"/>
                </a:lnTo>
                <a:lnTo>
                  <a:pt x="32750" y="1043"/>
                </a:lnTo>
                <a:lnTo>
                  <a:pt x="32806" y="987"/>
                </a:lnTo>
                <a:lnTo>
                  <a:pt x="32824" y="912"/>
                </a:lnTo>
                <a:lnTo>
                  <a:pt x="32880" y="782"/>
                </a:lnTo>
                <a:lnTo>
                  <a:pt x="32880" y="633"/>
                </a:lnTo>
                <a:lnTo>
                  <a:pt x="32843" y="503"/>
                </a:lnTo>
                <a:lnTo>
                  <a:pt x="32806" y="410"/>
                </a:lnTo>
                <a:lnTo>
                  <a:pt x="32750" y="354"/>
                </a:lnTo>
                <a:lnTo>
                  <a:pt x="32694" y="298"/>
                </a:lnTo>
                <a:lnTo>
                  <a:pt x="32620" y="261"/>
                </a:lnTo>
                <a:lnTo>
                  <a:pt x="32527" y="223"/>
                </a:lnTo>
                <a:close/>
                <a:moveTo>
                  <a:pt x="91509" y="2029"/>
                </a:moveTo>
                <a:lnTo>
                  <a:pt x="91453" y="2048"/>
                </a:lnTo>
                <a:lnTo>
                  <a:pt x="91397" y="2067"/>
                </a:lnTo>
                <a:lnTo>
                  <a:pt x="91360" y="2104"/>
                </a:lnTo>
                <a:lnTo>
                  <a:pt x="91285" y="2216"/>
                </a:lnTo>
                <a:lnTo>
                  <a:pt x="91267" y="2271"/>
                </a:lnTo>
                <a:lnTo>
                  <a:pt x="91267" y="2327"/>
                </a:lnTo>
                <a:lnTo>
                  <a:pt x="91267" y="2383"/>
                </a:lnTo>
                <a:lnTo>
                  <a:pt x="91285" y="2439"/>
                </a:lnTo>
                <a:lnTo>
                  <a:pt x="91322" y="2495"/>
                </a:lnTo>
                <a:lnTo>
                  <a:pt x="91360" y="2532"/>
                </a:lnTo>
                <a:lnTo>
                  <a:pt x="91453" y="2588"/>
                </a:lnTo>
                <a:lnTo>
                  <a:pt x="91564" y="2625"/>
                </a:lnTo>
                <a:lnTo>
                  <a:pt x="91620" y="2625"/>
                </a:lnTo>
                <a:lnTo>
                  <a:pt x="91676" y="2607"/>
                </a:lnTo>
                <a:lnTo>
                  <a:pt x="91732" y="2569"/>
                </a:lnTo>
                <a:lnTo>
                  <a:pt x="91788" y="2532"/>
                </a:lnTo>
                <a:lnTo>
                  <a:pt x="91825" y="2476"/>
                </a:lnTo>
                <a:lnTo>
                  <a:pt x="91844" y="2439"/>
                </a:lnTo>
                <a:lnTo>
                  <a:pt x="91862" y="2365"/>
                </a:lnTo>
                <a:lnTo>
                  <a:pt x="91862" y="2309"/>
                </a:lnTo>
                <a:lnTo>
                  <a:pt x="91862" y="2253"/>
                </a:lnTo>
                <a:lnTo>
                  <a:pt x="91844" y="2197"/>
                </a:lnTo>
                <a:lnTo>
                  <a:pt x="91769" y="2104"/>
                </a:lnTo>
                <a:lnTo>
                  <a:pt x="91676" y="2048"/>
                </a:lnTo>
                <a:lnTo>
                  <a:pt x="91564" y="2029"/>
                </a:lnTo>
                <a:close/>
                <a:moveTo>
                  <a:pt x="727" y="2122"/>
                </a:moveTo>
                <a:lnTo>
                  <a:pt x="634" y="2141"/>
                </a:lnTo>
                <a:lnTo>
                  <a:pt x="541" y="2197"/>
                </a:lnTo>
                <a:lnTo>
                  <a:pt x="504" y="2234"/>
                </a:lnTo>
                <a:lnTo>
                  <a:pt x="485" y="2271"/>
                </a:lnTo>
                <a:lnTo>
                  <a:pt x="466" y="2327"/>
                </a:lnTo>
                <a:lnTo>
                  <a:pt x="448" y="2383"/>
                </a:lnTo>
                <a:lnTo>
                  <a:pt x="466" y="2458"/>
                </a:lnTo>
                <a:lnTo>
                  <a:pt x="485" y="2513"/>
                </a:lnTo>
                <a:lnTo>
                  <a:pt x="504" y="2551"/>
                </a:lnTo>
                <a:lnTo>
                  <a:pt x="541" y="2588"/>
                </a:lnTo>
                <a:lnTo>
                  <a:pt x="634" y="2644"/>
                </a:lnTo>
                <a:lnTo>
                  <a:pt x="820" y="2644"/>
                </a:lnTo>
                <a:lnTo>
                  <a:pt x="913" y="2588"/>
                </a:lnTo>
                <a:lnTo>
                  <a:pt x="950" y="2551"/>
                </a:lnTo>
                <a:lnTo>
                  <a:pt x="969" y="2513"/>
                </a:lnTo>
                <a:lnTo>
                  <a:pt x="988" y="2458"/>
                </a:lnTo>
                <a:lnTo>
                  <a:pt x="988" y="2383"/>
                </a:lnTo>
                <a:lnTo>
                  <a:pt x="988" y="2327"/>
                </a:lnTo>
                <a:lnTo>
                  <a:pt x="969" y="2271"/>
                </a:lnTo>
                <a:lnTo>
                  <a:pt x="950" y="2234"/>
                </a:lnTo>
                <a:lnTo>
                  <a:pt x="913" y="2197"/>
                </a:lnTo>
                <a:lnTo>
                  <a:pt x="820" y="2141"/>
                </a:lnTo>
                <a:lnTo>
                  <a:pt x="727" y="2122"/>
                </a:lnTo>
                <a:close/>
                <a:moveTo>
                  <a:pt x="690" y="3537"/>
                </a:moveTo>
                <a:lnTo>
                  <a:pt x="597" y="3575"/>
                </a:lnTo>
                <a:lnTo>
                  <a:pt x="541" y="3612"/>
                </a:lnTo>
                <a:lnTo>
                  <a:pt x="504" y="3649"/>
                </a:lnTo>
                <a:lnTo>
                  <a:pt x="448" y="3761"/>
                </a:lnTo>
                <a:lnTo>
                  <a:pt x="429" y="3817"/>
                </a:lnTo>
                <a:lnTo>
                  <a:pt x="429" y="3873"/>
                </a:lnTo>
                <a:lnTo>
                  <a:pt x="448" y="3928"/>
                </a:lnTo>
                <a:lnTo>
                  <a:pt x="466" y="3984"/>
                </a:lnTo>
                <a:lnTo>
                  <a:pt x="504" y="4022"/>
                </a:lnTo>
                <a:lnTo>
                  <a:pt x="541" y="4059"/>
                </a:lnTo>
                <a:lnTo>
                  <a:pt x="652" y="4115"/>
                </a:lnTo>
                <a:lnTo>
                  <a:pt x="820" y="4115"/>
                </a:lnTo>
                <a:lnTo>
                  <a:pt x="876" y="4077"/>
                </a:lnTo>
                <a:lnTo>
                  <a:pt x="913" y="4040"/>
                </a:lnTo>
                <a:lnTo>
                  <a:pt x="950" y="4003"/>
                </a:lnTo>
                <a:lnTo>
                  <a:pt x="988" y="3947"/>
                </a:lnTo>
                <a:lnTo>
                  <a:pt x="1006" y="3891"/>
                </a:lnTo>
                <a:lnTo>
                  <a:pt x="1006" y="3835"/>
                </a:lnTo>
                <a:lnTo>
                  <a:pt x="1006" y="3780"/>
                </a:lnTo>
                <a:lnTo>
                  <a:pt x="988" y="3724"/>
                </a:lnTo>
                <a:lnTo>
                  <a:pt x="969" y="3668"/>
                </a:lnTo>
                <a:lnTo>
                  <a:pt x="894" y="3593"/>
                </a:lnTo>
                <a:lnTo>
                  <a:pt x="801" y="3556"/>
                </a:lnTo>
                <a:lnTo>
                  <a:pt x="690" y="3537"/>
                </a:lnTo>
                <a:close/>
                <a:moveTo>
                  <a:pt x="91564" y="3705"/>
                </a:moveTo>
                <a:lnTo>
                  <a:pt x="91434" y="3742"/>
                </a:lnTo>
                <a:lnTo>
                  <a:pt x="91378" y="3761"/>
                </a:lnTo>
                <a:lnTo>
                  <a:pt x="91322" y="3798"/>
                </a:lnTo>
                <a:lnTo>
                  <a:pt x="91285" y="3854"/>
                </a:lnTo>
                <a:lnTo>
                  <a:pt x="91248" y="3910"/>
                </a:lnTo>
                <a:lnTo>
                  <a:pt x="91229" y="3966"/>
                </a:lnTo>
                <a:lnTo>
                  <a:pt x="91211" y="4059"/>
                </a:lnTo>
                <a:lnTo>
                  <a:pt x="91229" y="4133"/>
                </a:lnTo>
                <a:lnTo>
                  <a:pt x="91248" y="4208"/>
                </a:lnTo>
                <a:lnTo>
                  <a:pt x="91285" y="4264"/>
                </a:lnTo>
                <a:lnTo>
                  <a:pt x="91322" y="4301"/>
                </a:lnTo>
                <a:lnTo>
                  <a:pt x="91378" y="4338"/>
                </a:lnTo>
                <a:lnTo>
                  <a:pt x="91434" y="4375"/>
                </a:lnTo>
                <a:lnTo>
                  <a:pt x="91564" y="4394"/>
                </a:lnTo>
                <a:lnTo>
                  <a:pt x="91695" y="4375"/>
                </a:lnTo>
                <a:lnTo>
                  <a:pt x="91751" y="4338"/>
                </a:lnTo>
                <a:lnTo>
                  <a:pt x="91806" y="4301"/>
                </a:lnTo>
                <a:lnTo>
                  <a:pt x="91862" y="4264"/>
                </a:lnTo>
                <a:lnTo>
                  <a:pt x="91881" y="4208"/>
                </a:lnTo>
                <a:lnTo>
                  <a:pt x="91918" y="4133"/>
                </a:lnTo>
                <a:lnTo>
                  <a:pt x="91918" y="4059"/>
                </a:lnTo>
                <a:lnTo>
                  <a:pt x="91918" y="3966"/>
                </a:lnTo>
                <a:lnTo>
                  <a:pt x="91881" y="3910"/>
                </a:lnTo>
                <a:lnTo>
                  <a:pt x="91862" y="3854"/>
                </a:lnTo>
                <a:lnTo>
                  <a:pt x="91806" y="3798"/>
                </a:lnTo>
                <a:lnTo>
                  <a:pt x="91751" y="3761"/>
                </a:lnTo>
                <a:lnTo>
                  <a:pt x="91695" y="3742"/>
                </a:lnTo>
                <a:lnTo>
                  <a:pt x="91564" y="3705"/>
                </a:lnTo>
                <a:close/>
                <a:moveTo>
                  <a:pt x="783" y="5269"/>
                </a:moveTo>
                <a:lnTo>
                  <a:pt x="727" y="5288"/>
                </a:lnTo>
                <a:lnTo>
                  <a:pt x="690" y="5306"/>
                </a:lnTo>
                <a:lnTo>
                  <a:pt x="652" y="5362"/>
                </a:lnTo>
                <a:lnTo>
                  <a:pt x="634" y="5399"/>
                </a:lnTo>
                <a:lnTo>
                  <a:pt x="615" y="5437"/>
                </a:lnTo>
                <a:lnTo>
                  <a:pt x="615" y="5455"/>
                </a:lnTo>
                <a:lnTo>
                  <a:pt x="597" y="5455"/>
                </a:lnTo>
                <a:lnTo>
                  <a:pt x="578" y="5474"/>
                </a:lnTo>
                <a:lnTo>
                  <a:pt x="504" y="5548"/>
                </a:lnTo>
                <a:lnTo>
                  <a:pt x="466" y="5623"/>
                </a:lnTo>
                <a:lnTo>
                  <a:pt x="466" y="5716"/>
                </a:lnTo>
                <a:lnTo>
                  <a:pt x="504" y="5809"/>
                </a:lnTo>
                <a:lnTo>
                  <a:pt x="559" y="5883"/>
                </a:lnTo>
                <a:lnTo>
                  <a:pt x="652" y="5939"/>
                </a:lnTo>
                <a:lnTo>
                  <a:pt x="746" y="5939"/>
                </a:lnTo>
                <a:lnTo>
                  <a:pt x="857" y="5921"/>
                </a:lnTo>
                <a:lnTo>
                  <a:pt x="932" y="5883"/>
                </a:lnTo>
                <a:lnTo>
                  <a:pt x="988" y="5809"/>
                </a:lnTo>
                <a:lnTo>
                  <a:pt x="1025" y="5716"/>
                </a:lnTo>
                <a:lnTo>
                  <a:pt x="1043" y="5623"/>
                </a:lnTo>
                <a:lnTo>
                  <a:pt x="1043" y="5530"/>
                </a:lnTo>
                <a:lnTo>
                  <a:pt x="1025" y="5437"/>
                </a:lnTo>
                <a:lnTo>
                  <a:pt x="969" y="5362"/>
                </a:lnTo>
                <a:lnTo>
                  <a:pt x="913" y="5306"/>
                </a:lnTo>
                <a:lnTo>
                  <a:pt x="857" y="5269"/>
                </a:lnTo>
                <a:close/>
                <a:moveTo>
                  <a:pt x="91583" y="5474"/>
                </a:moveTo>
                <a:lnTo>
                  <a:pt x="91527" y="5492"/>
                </a:lnTo>
                <a:lnTo>
                  <a:pt x="91471" y="5530"/>
                </a:lnTo>
                <a:lnTo>
                  <a:pt x="91416" y="5567"/>
                </a:lnTo>
                <a:lnTo>
                  <a:pt x="91378" y="5623"/>
                </a:lnTo>
                <a:lnTo>
                  <a:pt x="91360" y="5697"/>
                </a:lnTo>
                <a:lnTo>
                  <a:pt x="91341" y="5753"/>
                </a:lnTo>
                <a:lnTo>
                  <a:pt x="91341" y="5827"/>
                </a:lnTo>
                <a:lnTo>
                  <a:pt x="91360" y="5883"/>
                </a:lnTo>
                <a:lnTo>
                  <a:pt x="91378" y="5939"/>
                </a:lnTo>
                <a:lnTo>
                  <a:pt x="91453" y="6014"/>
                </a:lnTo>
                <a:lnTo>
                  <a:pt x="91546" y="6088"/>
                </a:lnTo>
                <a:lnTo>
                  <a:pt x="91658" y="6107"/>
                </a:lnTo>
                <a:lnTo>
                  <a:pt x="91713" y="6088"/>
                </a:lnTo>
                <a:lnTo>
                  <a:pt x="91788" y="6070"/>
                </a:lnTo>
                <a:lnTo>
                  <a:pt x="91844" y="6032"/>
                </a:lnTo>
                <a:lnTo>
                  <a:pt x="91900" y="5995"/>
                </a:lnTo>
                <a:lnTo>
                  <a:pt x="91937" y="5939"/>
                </a:lnTo>
                <a:lnTo>
                  <a:pt x="91955" y="5883"/>
                </a:lnTo>
                <a:lnTo>
                  <a:pt x="91974" y="5809"/>
                </a:lnTo>
                <a:lnTo>
                  <a:pt x="91974" y="5734"/>
                </a:lnTo>
                <a:lnTo>
                  <a:pt x="91955" y="5679"/>
                </a:lnTo>
                <a:lnTo>
                  <a:pt x="91937" y="5641"/>
                </a:lnTo>
                <a:lnTo>
                  <a:pt x="91862" y="5548"/>
                </a:lnTo>
                <a:lnTo>
                  <a:pt x="91769" y="5492"/>
                </a:lnTo>
                <a:lnTo>
                  <a:pt x="91658" y="5474"/>
                </a:lnTo>
                <a:close/>
                <a:moveTo>
                  <a:pt x="708" y="6963"/>
                </a:moveTo>
                <a:lnTo>
                  <a:pt x="652" y="6982"/>
                </a:lnTo>
                <a:lnTo>
                  <a:pt x="578" y="7000"/>
                </a:lnTo>
                <a:lnTo>
                  <a:pt x="504" y="7038"/>
                </a:lnTo>
                <a:lnTo>
                  <a:pt x="448" y="7075"/>
                </a:lnTo>
                <a:lnTo>
                  <a:pt x="392" y="7131"/>
                </a:lnTo>
                <a:lnTo>
                  <a:pt x="355" y="7187"/>
                </a:lnTo>
                <a:lnTo>
                  <a:pt x="336" y="7261"/>
                </a:lnTo>
                <a:lnTo>
                  <a:pt x="317" y="7317"/>
                </a:lnTo>
                <a:lnTo>
                  <a:pt x="317" y="7391"/>
                </a:lnTo>
                <a:lnTo>
                  <a:pt x="317" y="7447"/>
                </a:lnTo>
                <a:lnTo>
                  <a:pt x="355" y="7503"/>
                </a:lnTo>
                <a:lnTo>
                  <a:pt x="373" y="7559"/>
                </a:lnTo>
                <a:lnTo>
                  <a:pt x="429" y="7615"/>
                </a:lnTo>
                <a:lnTo>
                  <a:pt x="466" y="7652"/>
                </a:lnTo>
                <a:lnTo>
                  <a:pt x="541" y="7689"/>
                </a:lnTo>
                <a:lnTo>
                  <a:pt x="597" y="7708"/>
                </a:lnTo>
                <a:lnTo>
                  <a:pt x="671" y="7727"/>
                </a:lnTo>
                <a:lnTo>
                  <a:pt x="746" y="7708"/>
                </a:lnTo>
                <a:lnTo>
                  <a:pt x="801" y="7689"/>
                </a:lnTo>
                <a:lnTo>
                  <a:pt x="876" y="7671"/>
                </a:lnTo>
                <a:lnTo>
                  <a:pt x="932" y="7615"/>
                </a:lnTo>
                <a:lnTo>
                  <a:pt x="969" y="7559"/>
                </a:lnTo>
                <a:lnTo>
                  <a:pt x="1006" y="7503"/>
                </a:lnTo>
                <a:lnTo>
                  <a:pt x="1025" y="7429"/>
                </a:lnTo>
                <a:lnTo>
                  <a:pt x="1025" y="7354"/>
                </a:lnTo>
                <a:lnTo>
                  <a:pt x="1025" y="7261"/>
                </a:lnTo>
                <a:lnTo>
                  <a:pt x="1006" y="7187"/>
                </a:lnTo>
                <a:lnTo>
                  <a:pt x="969" y="7112"/>
                </a:lnTo>
                <a:lnTo>
                  <a:pt x="913" y="7056"/>
                </a:lnTo>
                <a:lnTo>
                  <a:pt x="857" y="7000"/>
                </a:lnTo>
                <a:lnTo>
                  <a:pt x="783" y="6982"/>
                </a:lnTo>
                <a:lnTo>
                  <a:pt x="708" y="6963"/>
                </a:lnTo>
                <a:close/>
                <a:moveTo>
                  <a:pt x="91658" y="7242"/>
                </a:moveTo>
                <a:lnTo>
                  <a:pt x="91602" y="7261"/>
                </a:lnTo>
                <a:lnTo>
                  <a:pt x="91546" y="7298"/>
                </a:lnTo>
                <a:lnTo>
                  <a:pt x="91490" y="7336"/>
                </a:lnTo>
                <a:lnTo>
                  <a:pt x="91434" y="7391"/>
                </a:lnTo>
                <a:lnTo>
                  <a:pt x="91397" y="7466"/>
                </a:lnTo>
                <a:lnTo>
                  <a:pt x="91378" y="7540"/>
                </a:lnTo>
                <a:lnTo>
                  <a:pt x="91378" y="7596"/>
                </a:lnTo>
                <a:lnTo>
                  <a:pt x="91378" y="7671"/>
                </a:lnTo>
                <a:lnTo>
                  <a:pt x="91397" y="7745"/>
                </a:lnTo>
                <a:lnTo>
                  <a:pt x="91434" y="7801"/>
                </a:lnTo>
                <a:lnTo>
                  <a:pt x="91490" y="7857"/>
                </a:lnTo>
                <a:lnTo>
                  <a:pt x="91546" y="7913"/>
                </a:lnTo>
                <a:lnTo>
                  <a:pt x="91602" y="7931"/>
                </a:lnTo>
                <a:lnTo>
                  <a:pt x="91676" y="7950"/>
                </a:lnTo>
                <a:lnTo>
                  <a:pt x="91751" y="7969"/>
                </a:lnTo>
                <a:lnTo>
                  <a:pt x="91806" y="7950"/>
                </a:lnTo>
                <a:lnTo>
                  <a:pt x="91881" y="7931"/>
                </a:lnTo>
                <a:lnTo>
                  <a:pt x="91937" y="7913"/>
                </a:lnTo>
                <a:lnTo>
                  <a:pt x="91993" y="7857"/>
                </a:lnTo>
                <a:lnTo>
                  <a:pt x="92049" y="7801"/>
                </a:lnTo>
                <a:lnTo>
                  <a:pt x="92086" y="7745"/>
                </a:lnTo>
                <a:lnTo>
                  <a:pt x="92104" y="7671"/>
                </a:lnTo>
                <a:lnTo>
                  <a:pt x="92104" y="7596"/>
                </a:lnTo>
                <a:lnTo>
                  <a:pt x="92104" y="7522"/>
                </a:lnTo>
                <a:lnTo>
                  <a:pt x="92067" y="7466"/>
                </a:lnTo>
                <a:lnTo>
                  <a:pt x="92049" y="7391"/>
                </a:lnTo>
                <a:lnTo>
                  <a:pt x="91993" y="7336"/>
                </a:lnTo>
                <a:lnTo>
                  <a:pt x="91937" y="7298"/>
                </a:lnTo>
                <a:lnTo>
                  <a:pt x="91862" y="7261"/>
                </a:lnTo>
                <a:lnTo>
                  <a:pt x="91806" y="7242"/>
                </a:lnTo>
                <a:close/>
                <a:moveTo>
                  <a:pt x="91304" y="9030"/>
                </a:moveTo>
                <a:lnTo>
                  <a:pt x="91211" y="9048"/>
                </a:lnTo>
                <a:lnTo>
                  <a:pt x="91118" y="9104"/>
                </a:lnTo>
                <a:lnTo>
                  <a:pt x="91080" y="9142"/>
                </a:lnTo>
                <a:lnTo>
                  <a:pt x="91062" y="9179"/>
                </a:lnTo>
                <a:lnTo>
                  <a:pt x="91043" y="9235"/>
                </a:lnTo>
                <a:lnTo>
                  <a:pt x="91043" y="9290"/>
                </a:lnTo>
                <a:lnTo>
                  <a:pt x="91043" y="9365"/>
                </a:lnTo>
                <a:lnTo>
                  <a:pt x="91062" y="9421"/>
                </a:lnTo>
                <a:lnTo>
                  <a:pt x="91080" y="9458"/>
                </a:lnTo>
                <a:lnTo>
                  <a:pt x="91118" y="9495"/>
                </a:lnTo>
                <a:lnTo>
                  <a:pt x="91211" y="9551"/>
                </a:lnTo>
                <a:lnTo>
                  <a:pt x="91416" y="9551"/>
                </a:lnTo>
                <a:lnTo>
                  <a:pt x="91490" y="9495"/>
                </a:lnTo>
                <a:lnTo>
                  <a:pt x="91527" y="9458"/>
                </a:lnTo>
                <a:lnTo>
                  <a:pt x="91546" y="9421"/>
                </a:lnTo>
                <a:lnTo>
                  <a:pt x="91564" y="9365"/>
                </a:lnTo>
                <a:lnTo>
                  <a:pt x="91583" y="9290"/>
                </a:lnTo>
                <a:lnTo>
                  <a:pt x="91564" y="9235"/>
                </a:lnTo>
                <a:lnTo>
                  <a:pt x="91546" y="9179"/>
                </a:lnTo>
                <a:lnTo>
                  <a:pt x="91527" y="9142"/>
                </a:lnTo>
                <a:lnTo>
                  <a:pt x="91490" y="9104"/>
                </a:lnTo>
                <a:lnTo>
                  <a:pt x="91416" y="9048"/>
                </a:lnTo>
                <a:lnTo>
                  <a:pt x="91304" y="9030"/>
                </a:lnTo>
                <a:close/>
                <a:moveTo>
                  <a:pt x="429" y="8955"/>
                </a:moveTo>
                <a:lnTo>
                  <a:pt x="373" y="8993"/>
                </a:lnTo>
                <a:lnTo>
                  <a:pt x="317" y="9030"/>
                </a:lnTo>
                <a:lnTo>
                  <a:pt x="243" y="9104"/>
                </a:lnTo>
                <a:lnTo>
                  <a:pt x="206" y="9216"/>
                </a:lnTo>
                <a:lnTo>
                  <a:pt x="206" y="9328"/>
                </a:lnTo>
                <a:lnTo>
                  <a:pt x="261" y="9439"/>
                </a:lnTo>
                <a:lnTo>
                  <a:pt x="299" y="9477"/>
                </a:lnTo>
                <a:lnTo>
                  <a:pt x="336" y="9514"/>
                </a:lnTo>
                <a:lnTo>
                  <a:pt x="392" y="9551"/>
                </a:lnTo>
                <a:lnTo>
                  <a:pt x="448" y="9570"/>
                </a:lnTo>
                <a:lnTo>
                  <a:pt x="578" y="9570"/>
                </a:lnTo>
                <a:lnTo>
                  <a:pt x="634" y="9551"/>
                </a:lnTo>
                <a:lnTo>
                  <a:pt x="690" y="9514"/>
                </a:lnTo>
                <a:lnTo>
                  <a:pt x="727" y="9477"/>
                </a:lnTo>
                <a:lnTo>
                  <a:pt x="764" y="9421"/>
                </a:lnTo>
                <a:lnTo>
                  <a:pt x="801" y="9365"/>
                </a:lnTo>
                <a:lnTo>
                  <a:pt x="820" y="9309"/>
                </a:lnTo>
                <a:lnTo>
                  <a:pt x="820" y="9253"/>
                </a:lnTo>
                <a:lnTo>
                  <a:pt x="820" y="9197"/>
                </a:lnTo>
                <a:lnTo>
                  <a:pt x="801" y="9123"/>
                </a:lnTo>
                <a:lnTo>
                  <a:pt x="764" y="9067"/>
                </a:lnTo>
                <a:lnTo>
                  <a:pt x="727" y="9030"/>
                </a:lnTo>
                <a:lnTo>
                  <a:pt x="671" y="8993"/>
                </a:lnTo>
                <a:lnTo>
                  <a:pt x="615" y="8974"/>
                </a:lnTo>
                <a:lnTo>
                  <a:pt x="559" y="8955"/>
                </a:lnTo>
                <a:close/>
                <a:moveTo>
                  <a:pt x="671" y="10501"/>
                </a:moveTo>
                <a:lnTo>
                  <a:pt x="522" y="10538"/>
                </a:lnTo>
                <a:lnTo>
                  <a:pt x="448" y="10575"/>
                </a:lnTo>
                <a:lnTo>
                  <a:pt x="392" y="10612"/>
                </a:lnTo>
                <a:lnTo>
                  <a:pt x="355" y="10668"/>
                </a:lnTo>
                <a:lnTo>
                  <a:pt x="317" y="10743"/>
                </a:lnTo>
                <a:lnTo>
                  <a:pt x="299" y="10799"/>
                </a:lnTo>
                <a:lnTo>
                  <a:pt x="299" y="10873"/>
                </a:lnTo>
                <a:lnTo>
                  <a:pt x="299" y="10947"/>
                </a:lnTo>
                <a:lnTo>
                  <a:pt x="336" y="11022"/>
                </a:lnTo>
                <a:lnTo>
                  <a:pt x="355" y="11078"/>
                </a:lnTo>
                <a:lnTo>
                  <a:pt x="410" y="11134"/>
                </a:lnTo>
                <a:lnTo>
                  <a:pt x="466" y="11171"/>
                </a:lnTo>
                <a:lnTo>
                  <a:pt x="522" y="11189"/>
                </a:lnTo>
                <a:lnTo>
                  <a:pt x="578" y="11208"/>
                </a:lnTo>
                <a:lnTo>
                  <a:pt x="652" y="11227"/>
                </a:lnTo>
                <a:lnTo>
                  <a:pt x="708" y="11208"/>
                </a:lnTo>
                <a:lnTo>
                  <a:pt x="783" y="11189"/>
                </a:lnTo>
                <a:lnTo>
                  <a:pt x="839" y="11152"/>
                </a:lnTo>
                <a:lnTo>
                  <a:pt x="894" y="11096"/>
                </a:lnTo>
                <a:lnTo>
                  <a:pt x="950" y="11041"/>
                </a:lnTo>
                <a:lnTo>
                  <a:pt x="1006" y="10985"/>
                </a:lnTo>
                <a:lnTo>
                  <a:pt x="1043" y="10910"/>
                </a:lnTo>
                <a:lnTo>
                  <a:pt x="1062" y="10836"/>
                </a:lnTo>
                <a:lnTo>
                  <a:pt x="1062" y="10761"/>
                </a:lnTo>
                <a:lnTo>
                  <a:pt x="1043" y="10687"/>
                </a:lnTo>
                <a:lnTo>
                  <a:pt x="1006" y="10612"/>
                </a:lnTo>
                <a:lnTo>
                  <a:pt x="950" y="10575"/>
                </a:lnTo>
                <a:lnTo>
                  <a:pt x="894" y="10538"/>
                </a:lnTo>
                <a:lnTo>
                  <a:pt x="820" y="10519"/>
                </a:lnTo>
                <a:lnTo>
                  <a:pt x="671" y="10501"/>
                </a:lnTo>
                <a:close/>
                <a:moveTo>
                  <a:pt x="91490" y="10538"/>
                </a:moveTo>
                <a:lnTo>
                  <a:pt x="91416" y="10575"/>
                </a:lnTo>
                <a:lnTo>
                  <a:pt x="91360" y="10612"/>
                </a:lnTo>
                <a:lnTo>
                  <a:pt x="91304" y="10650"/>
                </a:lnTo>
                <a:lnTo>
                  <a:pt x="91267" y="10724"/>
                </a:lnTo>
                <a:lnTo>
                  <a:pt x="91229" y="10780"/>
                </a:lnTo>
                <a:lnTo>
                  <a:pt x="91211" y="10854"/>
                </a:lnTo>
                <a:lnTo>
                  <a:pt x="91211" y="10929"/>
                </a:lnTo>
                <a:lnTo>
                  <a:pt x="91229" y="10985"/>
                </a:lnTo>
                <a:lnTo>
                  <a:pt x="91248" y="11059"/>
                </a:lnTo>
                <a:lnTo>
                  <a:pt x="91341" y="11152"/>
                </a:lnTo>
                <a:lnTo>
                  <a:pt x="91434" y="11208"/>
                </a:lnTo>
                <a:lnTo>
                  <a:pt x="91509" y="11227"/>
                </a:lnTo>
                <a:lnTo>
                  <a:pt x="91564" y="11245"/>
                </a:lnTo>
                <a:lnTo>
                  <a:pt x="91639" y="11227"/>
                </a:lnTo>
                <a:lnTo>
                  <a:pt x="91713" y="11208"/>
                </a:lnTo>
                <a:lnTo>
                  <a:pt x="91769" y="11171"/>
                </a:lnTo>
                <a:lnTo>
                  <a:pt x="91825" y="11115"/>
                </a:lnTo>
                <a:lnTo>
                  <a:pt x="91862" y="11059"/>
                </a:lnTo>
                <a:lnTo>
                  <a:pt x="91900" y="10985"/>
                </a:lnTo>
                <a:lnTo>
                  <a:pt x="91918" y="10929"/>
                </a:lnTo>
                <a:lnTo>
                  <a:pt x="91918" y="10854"/>
                </a:lnTo>
                <a:lnTo>
                  <a:pt x="91900" y="10780"/>
                </a:lnTo>
                <a:lnTo>
                  <a:pt x="91881" y="10724"/>
                </a:lnTo>
                <a:lnTo>
                  <a:pt x="91844" y="10668"/>
                </a:lnTo>
                <a:lnTo>
                  <a:pt x="91806" y="10631"/>
                </a:lnTo>
                <a:lnTo>
                  <a:pt x="91695" y="10556"/>
                </a:lnTo>
                <a:lnTo>
                  <a:pt x="91564" y="10538"/>
                </a:lnTo>
                <a:close/>
                <a:moveTo>
                  <a:pt x="764" y="12083"/>
                </a:moveTo>
                <a:lnTo>
                  <a:pt x="690" y="12102"/>
                </a:lnTo>
                <a:lnTo>
                  <a:pt x="615" y="12120"/>
                </a:lnTo>
                <a:lnTo>
                  <a:pt x="541" y="12139"/>
                </a:lnTo>
                <a:lnTo>
                  <a:pt x="466" y="12176"/>
                </a:lnTo>
                <a:lnTo>
                  <a:pt x="392" y="12232"/>
                </a:lnTo>
                <a:lnTo>
                  <a:pt x="355" y="12307"/>
                </a:lnTo>
                <a:lnTo>
                  <a:pt x="317" y="12381"/>
                </a:lnTo>
                <a:lnTo>
                  <a:pt x="317" y="12456"/>
                </a:lnTo>
                <a:lnTo>
                  <a:pt x="336" y="12530"/>
                </a:lnTo>
                <a:lnTo>
                  <a:pt x="373" y="12604"/>
                </a:lnTo>
                <a:lnTo>
                  <a:pt x="429" y="12679"/>
                </a:lnTo>
                <a:lnTo>
                  <a:pt x="485" y="12716"/>
                </a:lnTo>
                <a:lnTo>
                  <a:pt x="578" y="12735"/>
                </a:lnTo>
                <a:lnTo>
                  <a:pt x="652" y="12753"/>
                </a:lnTo>
                <a:lnTo>
                  <a:pt x="671" y="12753"/>
                </a:lnTo>
                <a:lnTo>
                  <a:pt x="708" y="12735"/>
                </a:lnTo>
                <a:lnTo>
                  <a:pt x="801" y="12716"/>
                </a:lnTo>
                <a:lnTo>
                  <a:pt x="894" y="12660"/>
                </a:lnTo>
                <a:lnTo>
                  <a:pt x="950" y="12567"/>
                </a:lnTo>
                <a:lnTo>
                  <a:pt x="988" y="12493"/>
                </a:lnTo>
                <a:lnTo>
                  <a:pt x="1006" y="12400"/>
                </a:lnTo>
                <a:lnTo>
                  <a:pt x="988" y="12307"/>
                </a:lnTo>
                <a:lnTo>
                  <a:pt x="950" y="12213"/>
                </a:lnTo>
                <a:lnTo>
                  <a:pt x="894" y="12158"/>
                </a:lnTo>
                <a:lnTo>
                  <a:pt x="820" y="12120"/>
                </a:lnTo>
                <a:lnTo>
                  <a:pt x="764" y="12083"/>
                </a:lnTo>
                <a:close/>
                <a:moveTo>
                  <a:pt x="91602" y="12381"/>
                </a:moveTo>
                <a:lnTo>
                  <a:pt x="91546" y="12418"/>
                </a:lnTo>
                <a:lnTo>
                  <a:pt x="91490" y="12456"/>
                </a:lnTo>
                <a:lnTo>
                  <a:pt x="91416" y="12567"/>
                </a:lnTo>
                <a:lnTo>
                  <a:pt x="91360" y="12698"/>
                </a:lnTo>
                <a:lnTo>
                  <a:pt x="91341" y="12809"/>
                </a:lnTo>
                <a:lnTo>
                  <a:pt x="91360" y="12884"/>
                </a:lnTo>
                <a:lnTo>
                  <a:pt x="91378" y="12940"/>
                </a:lnTo>
                <a:lnTo>
                  <a:pt x="91416" y="12995"/>
                </a:lnTo>
                <a:lnTo>
                  <a:pt x="91471" y="13033"/>
                </a:lnTo>
                <a:lnTo>
                  <a:pt x="91527" y="13070"/>
                </a:lnTo>
                <a:lnTo>
                  <a:pt x="91583" y="13089"/>
                </a:lnTo>
                <a:lnTo>
                  <a:pt x="91639" y="13107"/>
                </a:lnTo>
                <a:lnTo>
                  <a:pt x="91695" y="13089"/>
                </a:lnTo>
                <a:lnTo>
                  <a:pt x="91769" y="13089"/>
                </a:lnTo>
                <a:lnTo>
                  <a:pt x="91806" y="13051"/>
                </a:lnTo>
                <a:lnTo>
                  <a:pt x="91862" y="13014"/>
                </a:lnTo>
                <a:lnTo>
                  <a:pt x="91900" y="12977"/>
                </a:lnTo>
                <a:lnTo>
                  <a:pt x="91937" y="12902"/>
                </a:lnTo>
                <a:lnTo>
                  <a:pt x="91955" y="12846"/>
                </a:lnTo>
                <a:lnTo>
                  <a:pt x="91955" y="12772"/>
                </a:lnTo>
                <a:lnTo>
                  <a:pt x="91955" y="12698"/>
                </a:lnTo>
                <a:lnTo>
                  <a:pt x="91900" y="12567"/>
                </a:lnTo>
                <a:lnTo>
                  <a:pt x="91825" y="12456"/>
                </a:lnTo>
                <a:lnTo>
                  <a:pt x="91769" y="12418"/>
                </a:lnTo>
                <a:lnTo>
                  <a:pt x="91713" y="12400"/>
                </a:lnTo>
                <a:lnTo>
                  <a:pt x="91658" y="12381"/>
                </a:lnTo>
                <a:close/>
                <a:moveTo>
                  <a:pt x="578" y="14206"/>
                </a:moveTo>
                <a:lnTo>
                  <a:pt x="522" y="14224"/>
                </a:lnTo>
                <a:lnTo>
                  <a:pt x="466" y="14261"/>
                </a:lnTo>
                <a:lnTo>
                  <a:pt x="410" y="14299"/>
                </a:lnTo>
                <a:lnTo>
                  <a:pt x="373" y="14355"/>
                </a:lnTo>
                <a:lnTo>
                  <a:pt x="355" y="14429"/>
                </a:lnTo>
                <a:lnTo>
                  <a:pt x="336" y="14485"/>
                </a:lnTo>
                <a:lnTo>
                  <a:pt x="336" y="14559"/>
                </a:lnTo>
                <a:lnTo>
                  <a:pt x="355" y="14615"/>
                </a:lnTo>
                <a:lnTo>
                  <a:pt x="392" y="14652"/>
                </a:lnTo>
                <a:lnTo>
                  <a:pt x="410" y="14708"/>
                </a:lnTo>
                <a:lnTo>
                  <a:pt x="466" y="14746"/>
                </a:lnTo>
                <a:lnTo>
                  <a:pt x="522" y="14783"/>
                </a:lnTo>
                <a:lnTo>
                  <a:pt x="578" y="14801"/>
                </a:lnTo>
                <a:lnTo>
                  <a:pt x="634" y="14801"/>
                </a:lnTo>
                <a:lnTo>
                  <a:pt x="746" y="14783"/>
                </a:lnTo>
                <a:lnTo>
                  <a:pt x="839" y="14727"/>
                </a:lnTo>
                <a:lnTo>
                  <a:pt x="894" y="14652"/>
                </a:lnTo>
                <a:lnTo>
                  <a:pt x="932" y="14541"/>
                </a:lnTo>
                <a:lnTo>
                  <a:pt x="932" y="14448"/>
                </a:lnTo>
                <a:lnTo>
                  <a:pt x="894" y="14336"/>
                </a:lnTo>
                <a:lnTo>
                  <a:pt x="820" y="14261"/>
                </a:lnTo>
                <a:lnTo>
                  <a:pt x="727" y="14206"/>
                </a:lnTo>
                <a:close/>
                <a:moveTo>
                  <a:pt x="91509" y="14187"/>
                </a:moveTo>
                <a:lnTo>
                  <a:pt x="91434" y="14206"/>
                </a:lnTo>
                <a:lnTo>
                  <a:pt x="91378" y="14243"/>
                </a:lnTo>
                <a:lnTo>
                  <a:pt x="91322" y="14280"/>
                </a:lnTo>
                <a:lnTo>
                  <a:pt x="91285" y="14336"/>
                </a:lnTo>
                <a:lnTo>
                  <a:pt x="91248" y="14392"/>
                </a:lnTo>
                <a:lnTo>
                  <a:pt x="91229" y="14448"/>
                </a:lnTo>
                <a:lnTo>
                  <a:pt x="91229" y="14522"/>
                </a:lnTo>
                <a:lnTo>
                  <a:pt x="91229" y="14597"/>
                </a:lnTo>
                <a:lnTo>
                  <a:pt x="91248" y="14652"/>
                </a:lnTo>
                <a:lnTo>
                  <a:pt x="91285" y="14708"/>
                </a:lnTo>
                <a:lnTo>
                  <a:pt x="91322" y="14764"/>
                </a:lnTo>
                <a:lnTo>
                  <a:pt x="91378" y="14801"/>
                </a:lnTo>
                <a:lnTo>
                  <a:pt x="91434" y="14839"/>
                </a:lnTo>
                <a:lnTo>
                  <a:pt x="91509" y="14857"/>
                </a:lnTo>
                <a:lnTo>
                  <a:pt x="91639" y="14857"/>
                </a:lnTo>
                <a:lnTo>
                  <a:pt x="91695" y="14839"/>
                </a:lnTo>
                <a:lnTo>
                  <a:pt x="91751" y="14801"/>
                </a:lnTo>
                <a:lnTo>
                  <a:pt x="91806" y="14764"/>
                </a:lnTo>
                <a:lnTo>
                  <a:pt x="91844" y="14708"/>
                </a:lnTo>
                <a:lnTo>
                  <a:pt x="91881" y="14652"/>
                </a:lnTo>
                <a:lnTo>
                  <a:pt x="91900" y="14597"/>
                </a:lnTo>
                <a:lnTo>
                  <a:pt x="91900" y="14522"/>
                </a:lnTo>
                <a:lnTo>
                  <a:pt x="91900" y="14448"/>
                </a:lnTo>
                <a:lnTo>
                  <a:pt x="91881" y="14392"/>
                </a:lnTo>
                <a:lnTo>
                  <a:pt x="91844" y="14336"/>
                </a:lnTo>
                <a:lnTo>
                  <a:pt x="91806" y="14280"/>
                </a:lnTo>
                <a:lnTo>
                  <a:pt x="91751" y="14243"/>
                </a:lnTo>
                <a:lnTo>
                  <a:pt x="91695" y="14206"/>
                </a:lnTo>
                <a:lnTo>
                  <a:pt x="91639" y="14187"/>
                </a:lnTo>
                <a:close/>
                <a:moveTo>
                  <a:pt x="91453" y="15825"/>
                </a:moveTo>
                <a:lnTo>
                  <a:pt x="91397" y="15863"/>
                </a:lnTo>
                <a:lnTo>
                  <a:pt x="91360" y="15900"/>
                </a:lnTo>
                <a:lnTo>
                  <a:pt x="91322" y="15956"/>
                </a:lnTo>
                <a:lnTo>
                  <a:pt x="91322" y="16012"/>
                </a:lnTo>
                <a:lnTo>
                  <a:pt x="91341" y="16067"/>
                </a:lnTo>
                <a:lnTo>
                  <a:pt x="91378" y="16123"/>
                </a:lnTo>
                <a:lnTo>
                  <a:pt x="91434" y="16142"/>
                </a:lnTo>
                <a:lnTo>
                  <a:pt x="91490" y="16161"/>
                </a:lnTo>
                <a:lnTo>
                  <a:pt x="91546" y="16142"/>
                </a:lnTo>
                <a:lnTo>
                  <a:pt x="91602" y="16105"/>
                </a:lnTo>
                <a:lnTo>
                  <a:pt x="91639" y="16049"/>
                </a:lnTo>
                <a:lnTo>
                  <a:pt x="91658" y="15974"/>
                </a:lnTo>
                <a:lnTo>
                  <a:pt x="91639" y="15918"/>
                </a:lnTo>
                <a:lnTo>
                  <a:pt x="91564" y="15844"/>
                </a:lnTo>
                <a:lnTo>
                  <a:pt x="91509" y="15825"/>
                </a:lnTo>
                <a:close/>
                <a:moveTo>
                  <a:pt x="522" y="15918"/>
                </a:moveTo>
                <a:lnTo>
                  <a:pt x="373" y="15937"/>
                </a:lnTo>
                <a:lnTo>
                  <a:pt x="243" y="15974"/>
                </a:lnTo>
                <a:lnTo>
                  <a:pt x="131" y="16067"/>
                </a:lnTo>
                <a:lnTo>
                  <a:pt x="57" y="16179"/>
                </a:lnTo>
                <a:lnTo>
                  <a:pt x="1" y="16309"/>
                </a:lnTo>
                <a:lnTo>
                  <a:pt x="1" y="16384"/>
                </a:lnTo>
                <a:lnTo>
                  <a:pt x="1" y="16458"/>
                </a:lnTo>
                <a:lnTo>
                  <a:pt x="19" y="16533"/>
                </a:lnTo>
                <a:lnTo>
                  <a:pt x="57" y="16607"/>
                </a:lnTo>
                <a:lnTo>
                  <a:pt x="131" y="16719"/>
                </a:lnTo>
                <a:lnTo>
                  <a:pt x="187" y="16775"/>
                </a:lnTo>
                <a:lnTo>
                  <a:pt x="261" y="16812"/>
                </a:lnTo>
                <a:lnTo>
                  <a:pt x="336" y="16849"/>
                </a:lnTo>
                <a:lnTo>
                  <a:pt x="410" y="16868"/>
                </a:lnTo>
                <a:lnTo>
                  <a:pt x="485" y="16868"/>
                </a:lnTo>
                <a:lnTo>
                  <a:pt x="559" y="16849"/>
                </a:lnTo>
                <a:lnTo>
                  <a:pt x="615" y="16812"/>
                </a:lnTo>
                <a:lnTo>
                  <a:pt x="690" y="16775"/>
                </a:lnTo>
                <a:lnTo>
                  <a:pt x="727" y="16719"/>
                </a:lnTo>
                <a:lnTo>
                  <a:pt x="783" y="16645"/>
                </a:lnTo>
                <a:lnTo>
                  <a:pt x="894" y="16551"/>
                </a:lnTo>
                <a:lnTo>
                  <a:pt x="932" y="16496"/>
                </a:lnTo>
                <a:lnTo>
                  <a:pt x="950" y="16421"/>
                </a:lnTo>
                <a:lnTo>
                  <a:pt x="969" y="16328"/>
                </a:lnTo>
                <a:lnTo>
                  <a:pt x="950" y="16254"/>
                </a:lnTo>
                <a:lnTo>
                  <a:pt x="932" y="16198"/>
                </a:lnTo>
                <a:lnTo>
                  <a:pt x="894" y="16123"/>
                </a:lnTo>
                <a:lnTo>
                  <a:pt x="857" y="16067"/>
                </a:lnTo>
                <a:lnTo>
                  <a:pt x="801" y="16012"/>
                </a:lnTo>
                <a:lnTo>
                  <a:pt x="727" y="15974"/>
                </a:lnTo>
                <a:lnTo>
                  <a:pt x="671" y="15956"/>
                </a:lnTo>
                <a:lnTo>
                  <a:pt x="522" y="15918"/>
                </a:lnTo>
                <a:close/>
                <a:moveTo>
                  <a:pt x="91732" y="17743"/>
                </a:moveTo>
                <a:lnTo>
                  <a:pt x="91676" y="17762"/>
                </a:lnTo>
                <a:lnTo>
                  <a:pt x="91602" y="17780"/>
                </a:lnTo>
                <a:lnTo>
                  <a:pt x="91546" y="17818"/>
                </a:lnTo>
                <a:lnTo>
                  <a:pt x="91509" y="17855"/>
                </a:lnTo>
                <a:lnTo>
                  <a:pt x="91471" y="17911"/>
                </a:lnTo>
                <a:lnTo>
                  <a:pt x="91434" y="17966"/>
                </a:lnTo>
                <a:lnTo>
                  <a:pt x="91434" y="18041"/>
                </a:lnTo>
                <a:lnTo>
                  <a:pt x="91434" y="18097"/>
                </a:lnTo>
                <a:lnTo>
                  <a:pt x="91434" y="18153"/>
                </a:lnTo>
                <a:lnTo>
                  <a:pt x="91453" y="18208"/>
                </a:lnTo>
                <a:lnTo>
                  <a:pt x="91527" y="18302"/>
                </a:lnTo>
                <a:lnTo>
                  <a:pt x="91620" y="18357"/>
                </a:lnTo>
                <a:lnTo>
                  <a:pt x="91732" y="18395"/>
                </a:lnTo>
                <a:lnTo>
                  <a:pt x="91806" y="18376"/>
                </a:lnTo>
                <a:lnTo>
                  <a:pt x="91862" y="18357"/>
                </a:lnTo>
                <a:lnTo>
                  <a:pt x="91918" y="18320"/>
                </a:lnTo>
                <a:lnTo>
                  <a:pt x="91974" y="18283"/>
                </a:lnTo>
                <a:lnTo>
                  <a:pt x="92011" y="18227"/>
                </a:lnTo>
                <a:lnTo>
                  <a:pt x="92030" y="18171"/>
                </a:lnTo>
                <a:lnTo>
                  <a:pt x="92049" y="18115"/>
                </a:lnTo>
                <a:lnTo>
                  <a:pt x="92049" y="18041"/>
                </a:lnTo>
                <a:lnTo>
                  <a:pt x="92049" y="17985"/>
                </a:lnTo>
                <a:lnTo>
                  <a:pt x="92030" y="17929"/>
                </a:lnTo>
                <a:lnTo>
                  <a:pt x="91955" y="17836"/>
                </a:lnTo>
                <a:lnTo>
                  <a:pt x="91862" y="17780"/>
                </a:lnTo>
                <a:lnTo>
                  <a:pt x="91732" y="17743"/>
                </a:lnTo>
                <a:close/>
                <a:moveTo>
                  <a:pt x="634" y="18097"/>
                </a:moveTo>
                <a:lnTo>
                  <a:pt x="578" y="18115"/>
                </a:lnTo>
                <a:lnTo>
                  <a:pt x="522" y="18115"/>
                </a:lnTo>
                <a:lnTo>
                  <a:pt x="466" y="18153"/>
                </a:lnTo>
                <a:lnTo>
                  <a:pt x="429" y="18190"/>
                </a:lnTo>
                <a:lnTo>
                  <a:pt x="373" y="18283"/>
                </a:lnTo>
                <a:lnTo>
                  <a:pt x="355" y="18339"/>
                </a:lnTo>
                <a:lnTo>
                  <a:pt x="355" y="18413"/>
                </a:lnTo>
                <a:lnTo>
                  <a:pt x="355" y="18469"/>
                </a:lnTo>
                <a:lnTo>
                  <a:pt x="373" y="18506"/>
                </a:lnTo>
                <a:lnTo>
                  <a:pt x="429" y="18599"/>
                </a:lnTo>
                <a:lnTo>
                  <a:pt x="522" y="18655"/>
                </a:lnTo>
                <a:lnTo>
                  <a:pt x="634" y="18693"/>
                </a:lnTo>
                <a:lnTo>
                  <a:pt x="690" y="18674"/>
                </a:lnTo>
                <a:lnTo>
                  <a:pt x="746" y="18674"/>
                </a:lnTo>
                <a:lnTo>
                  <a:pt x="839" y="18599"/>
                </a:lnTo>
                <a:lnTo>
                  <a:pt x="913" y="18506"/>
                </a:lnTo>
                <a:lnTo>
                  <a:pt x="932" y="18451"/>
                </a:lnTo>
                <a:lnTo>
                  <a:pt x="932" y="18395"/>
                </a:lnTo>
                <a:lnTo>
                  <a:pt x="932" y="18339"/>
                </a:lnTo>
                <a:lnTo>
                  <a:pt x="913" y="18283"/>
                </a:lnTo>
                <a:lnTo>
                  <a:pt x="839" y="18190"/>
                </a:lnTo>
                <a:lnTo>
                  <a:pt x="746" y="18134"/>
                </a:lnTo>
                <a:lnTo>
                  <a:pt x="634" y="18097"/>
                </a:lnTo>
                <a:close/>
                <a:moveTo>
                  <a:pt x="91676" y="19456"/>
                </a:moveTo>
                <a:lnTo>
                  <a:pt x="91602" y="19475"/>
                </a:lnTo>
                <a:lnTo>
                  <a:pt x="91527" y="19493"/>
                </a:lnTo>
                <a:lnTo>
                  <a:pt x="91471" y="19530"/>
                </a:lnTo>
                <a:lnTo>
                  <a:pt x="91378" y="19642"/>
                </a:lnTo>
                <a:lnTo>
                  <a:pt x="91322" y="19772"/>
                </a:lnTo>
                <a:lnTo>
                  <a:pt x="91304" y="19847"/>
                </a:lnTo>
                <a:lnTo>
                  <a:pt x="91304" y="19921"/>
                </a:lnTo>
                <a:lnTo>
                  <a:pt x="91322" y="19996"/>
                </a:lnTo>
                <a:lnTo>
                  <a:pt x="91341" y="20052"/>
                </a:lnTo>
                <a:lnTo>
                  <a:pt x="91378" y="20126"/>
                </a:lnTo>
                <a:lnTo>
                  <a:pt x="91434" y="20163"/>
                </a:lnTo>
                <a:lnTo>
                  <a:pt x="91490" y="20219"/>
                </a:lnTo>
                <a:lnTo>
                  <a:pt x="91546" y="20238"/>
                </a:lnTo>
                <a:lnTo>
                  <a:pt x="91620" y="20256"/>
                </a:lnTo>
                <a:lnTo>
                  <a:pt x="91695" y="20256"/>
                </a:lnTo>
                <a:lnTo>
                  <a:pt x="91751" y="20238"/>
                </a:lnTo>
                <a:lnTo>
                  <a:pt x="91825" y="20201"/>
                </a:lnTo>
                <a:lnTo>
                  <a:pt x="91881" y="20163"/>
                </a:lnTo>
                <a:lnTo>
                  <a:pt x="91937" y="20108"/>
                </a:lnTo>
                <a:lnTo>
                  <a:pt x="91974" y="20052"/>
                </a:lnTo>
                <a:lnTo>
                  <a:pt x="91993" y="19977"/>
                </a:lnTo>
                <a:lnTo>
                  <a:pt x="92011" y="19921"/>
                </a:lnTo>
                <a:lnTo>
                  <a:pt x="92011" y="19847"/>
                </a:lnTo>
                <a:lnTo>
                  <a:pt x="91993" y="19772"/>
                </a:lnTo>
                <a:lnTo>
                  <a:pt x="91955" y="19717"/>
                </a:lnTo>
                <a:lnTo>
                  <a:pt x="91881" y="19586"/>
                </a:lnTo>
                <a:lnTo>
                  <a:pt x="91825" y="19530"/>
                </a:lnTo>
                <a:lnTo>
                  <a:pt x="91751" y="19475"/>
                </a:lnTo>
                <a:lnTo>
                  <a:pt x="91676" y="19456"/>
                </a:lnTo>
                <a:close/>
                <a:moveTo>
                  <a:pt x="634" y="19772"/>
                </a:moveTo>
                <a:lnTo>
                  <a:pt x="522" y="19810"/>
                </a:lnTo>
                <a:lnTo>
                  <a:pt x="429" y="19884"/>
                </a:lnTo>
                <a:lnTo>
                  <a:pt x="392" y="19921"/>
                </a:lnTo>
                <a:lnTo>
                  <a:pt x="373" y="19977"/>
                </a:lnTo>
                <a:lnTo>
                  <a:pt x="355" y="20052"/>
                </a:lnTo>
                <a:lnTo>
                  <a:pt x="355" y="20108"/>
                </a:lnTo>
                <a:lnTo>
                  <a:pt x="355" y="20182"/>
                </a:lnTo>
                <a:lnTo>
                  <a:pt x="373" y="20238"/>
                </a:lnTo>
                <a:lnTo>
                  <a:pt x="410" y="20294"/>
                </a:lnTo>
                <a:lnTo>
                  <a:pt x="466" y="20350"/>
                </a:lnTo>
                <a:lnTo>
                  <a:pt x="522" y="20387"/>
                </a:lnTo>
                <a:lnTo>
                  <a:pt x="578" y="20405"/>
                </a:lnTo>
                <a:lnTo>
                  <a:pt x="634" y="20424"/>
                </a:lnTo>
                <a:lnTo>
                  <a:pt x="708" y="20424"/>
                </a:lnTo>
                <a:lnTo>
                  <a:pt x="764" y="20405"/>
                </a:lnTo>
                <a:lnTo>
                  <a:pt x="820" y="20387"/>
                </a:lnTo>
                <a:lnTo>
                  <a:pt x="876" y="20350"/>
                </a:lnTo>
                <a:lnTo>
                  <a:pt x="913" y="20312"/>
                </a:lnTo>
                <a:lnTo>
                  <a:pt x="950" y="20256"/>
                </a:lnTo>
                <a:lnTo>
                  <a:pt x="969" y="20201"/>
                </a:lnTo>
                <a:lnTo>
                  <a:pt x="988" y="20126"/>
                </a:lnTo>
                <a:lnTo>
                  <a:pt x="988" y="20070"/>
                </a:lnTo>
                <a:lnTo>
                  <a:pt x="969" y="20014"/>
                </a:lnTo>
                <a:lnTo>
                  <a:pt x="950" y="19940"/>
                </a:lnTo>
                <a:lnTo>
                  <a:pt x="913" y="19884"/>
                </a:lnTo>
                <a:lnTo>
                  <a:pt x="876" y="19847"/>
                </a:lnTo>
                <a:lnTo>
                  <a:pt x="820" y="19810"/>
                </a:lnTo>
                <a:lnTo>
                  <a:pt x="764" y="19791"/>
                </a:lnTo>
                <a:lnTo>
                  <a:pt x="634" y="19772"/>
                </a:lnTo>
                <a:close/>
                <a:moveTo>
                  <a:pt x="91602" y="21020"/>
                </a:moveTo>
                <a:lnTo>
                  <a:pt x="91527" y="21038"/>
                </a:lnTo>
                <a:lnTo>
                  <a:pt x="91453" y="21076"/>
                </a:lnTo>
                <a:lnTo>
                  <a:pt x="91397" y="21132"/>
                </a:lnTo>
                <a:lnTo>
                  <a:pt x="91360" y="21187"/>
                </a:lnTo>
                <a:lnTo>
                  <a:pt x="91322" y="21262"/>
                </a:lnTo>
                <a:lnTo>
                  <a:pt x="91304" y="21336"/>
                </a:lnTo>
                <a:lnTo>
                  <a:pt x="91322" y="21411"/>
                </a:lnTo>
                <a:lnTo>
                  <a:pt x="91322" y="21467"/>
                </a:lnTo>
                <a:lnTo>
                  <a:pt x="91360" y="21523"/>
                </a:lnTo>
                <a:lnTo>
                  <a:pt x="91397" y="21578"/>
                </a:lnTo>
                <a:lnTo>
                  <a:pt x="91453" y="21634"/>
                </a:lnTo>
                <a:lnTo>
                  <a:pt x="91509" y="21653"/>
                </a:lnTo>
                <a:lnTo>
                  <a:pt x="91564" y="21690"/>
                </a:lnTo>
                <a:lnTo>
                  <a:pt x="91695" y="21690"/>
                </a:lnTo>
                <a:lnTo>
                  <a:pt x="91751" y="21671"/>
                </a:lnTo>
                <a:lnTo>
                  <a:pt x="91862" y="21616"/>
                </a:lnTo>
                <a:lnTo>
                  <a:pt x="91937" y="21541"/>
                </a:lnTo>
                <a:lnTo>
                  <a:pt x="91974" y="21485"/>
                </a:lnTo>
                <a:lnTo>
                  <a:pt x="91993" y="21411"/>
                </a:lnTo>
                <a:lnTo>
                  <a:pt x="91993" y="21355"/>
                </a:lnTo>
                <a:lnTo>
                  <a:pt x="91993" y="21299"/>
                </a:lnTo>
                <a:lnTo>
                  <a:pt x="91937" y="21169"/>
                </a:lnTo>
                <a:lnTo>
                  <a:pt x="91862" y="21076"/>
                </a:lnTo>
                <a:lnTo>
                  <a:pt x="91806" y="21057"/>
                </a:lnTo>
                <a:lnTo>
                  <a:pt x="91751" y="21020"/>
                </a:lnTo>
                <a:close/>
                <a:moveTo>
                  <a:pt x="597" y="21504"/>
                </a:moveTo>
                <a:lnTo>
                  <a:pt x="559" y="21523"/>
                </a:lnTo>
                <a:lnTo>
                  <a:pt x="504" y="21541"/>
                </a:lnTo>
                <a:lnTo>
                  <a:pt x="410" y="21616"/>
                </a:lnTo>
                <a:lnTo>
                  <a:pt x="392" y="21671"/>
                </a:lnTo>
                <a:lnTo>
                  <a:pt x="373" y="21727"/>
                </a:lnTo>
                <a:lnTo>
                  <a:pt x="373" y="21820"/>
                </a:lnTo>
                <a:lnTo>
                  <a:pt x="429" y="21913"/>
                </a:lnTo>
                <a:lnTo>
                  <a:pt x="504" y="21988"/>
                </a:lnTo>
                <a:lnTo>
                  <a:pt x="597" y="22025"/>
                </a:lnTo>
                <a:lnTo>
                  <a:pt x="708" y="22025"/>
                </a:lnTo>
                <a:lnTo>
                  <a:pt x="783" y="21988"/>
                </a:lnTo>
                <a:lnTo>
                  <a:pt x="857" y="21913"/>
                </a:lnTo>
                <a:lnTo>
                  <a:pt x="894" y="21820"/>
                </a:lnTo>
                <a:lnTo>
                  <a:pt x="894" y="21727"/>
                </a:lnTo>
                <a:lnTo>
                  <a:pt x="876" y="21634"/>
                </a:lnTo>
                <a:lnTo>
                  <a:pt x="820" y="21560"/>
                </a:lnTo>
                <a:lnTo>
                  <a:pt x="764" y="21541"/>
                </a:lnTo>
                <a:lnTo>
                  <a:pt x="708" y="21523"/>
                </a:lnTo>
                <a:lnTo>
                  <a:pt x="652" y="21504"/>
                </a:lnTo>
                <a:close/>
                <a:moveTo>
                  <a:pt x="578" y="22844"/>
                </a:moveTo>
                <a:lnTo>
                  <a:pt x="522" y="22863"/>
                </a:lnTo>
                <a:lnTo>
                  <a:pt x="448" y="22919"/>
                </a:lnTo>
                <a:lnTo>
                  <a:pt x="373" y="23012"/>
                </a:lnTo>
                <a:lnTo>
                  <a:pt x="355" y="23105"/>
                </a:lnTo>
                <a:lnTo>
                  <a:pt x="355" y="23198"/>
                </a:lnTo>
                <a:lnTo>
                  <a:pt x="373" y="23254"/>
                </a:lnTo>
                <a:lnTo>
                  <a:pt x="410" y="23291"/>
                </a:lnTo>
                <a:lnTo>
                  <a:pt x="448" y="23328"/>
                </a:lnTo>
                <a:lnTo>
                  <a:pt x="504" y="23366"/>
                </a:lnTo>
                <a:lnTo>
                  <a:pt x="578" y="23384"/>
                </a:lnTo>
                <a:lnTo>
                  <a:pt x="634" y="23384"/>
                </a:lnTo>
                <a:lnTo>
                  <a:pt x="690" y="23366"/>
                </a:lnTo>
                <a:lnTo>
                  <a:pt x="746" y="23347"/>
                </a:lnTo>
                <a:lnTo>
                  <a:pt x="839" y="23291"/>
                </a:lnTo>
                <a:lnTo>
                  <a:pt x="876" y="23235"/>
                </a:lnTo>
                <a:lnTo>
                  <a:pt x="894" y="23198"/>
                </a:lnTo>
                <a:lnTo>
                  <a:pt x="913" y="23142"/>
                </a:lnTo>
                <a:lnTo>
                  <a:pt x="913" y="23105"/>
                </a:lnTo>
                <a:lnTo>
                  <a:pt x="876" y="23012"/>
                </a:lnTo>
                <a:lnTo>
                  <a:pt x="820" y="22937"/>
                </a:lnTo>
                <a:lnTo>
                  <a:pt x="746" y="22882"/>
                </a:lnTo>
                <a:lnTo>
                  <a:pt x="690" y="22863"/>
                </a:lnTo>
                <a:lnTo>
                  <a:pt x="634" y="22844"/>
                </a:lnTo>
                <a:close/>
                <a:moveTo>
                  <a:pt x="91602" y="23068"/>
                </a:moveTo>
                <a:lnTo>
                  <a:pt x="91527" y="23086"/>
                </a:lnTo>
                <a:lnTo>
                  <a:pt x="91453" y="23124"/>
                </a:lnTo>
                <a:lnTo>
                  <a:pt x="91397" y="23161"/>
                </a:lnTo>
                <a:lnTo>
                  <a:pt x="91341" y="23198"/>
                </a:lnTo>
                <a:lnTo>
                  <a:pt x="91285" y="23254"/>
                </a:lnTo>
                <a:lnTo>
                  <a:pt x="91267" y="23328"/>
                </a:lnTo>
                <a:lnTo>
                  <a:pt x="91248" y="23403"/>
                </a:lnTo>
                <a:lnTo>
                  <a:pt x="91248" y="23459"/>
                </a:lnTo>
                <a:lnTo>
                  <a:pt x="91267" y="23589"/>
                </a:lnTo>
                <a:lnTo>
                  <a:pt x="91304" y="23645"/>
                </a:lnTo>
                <a:lnTo>
                  <a:pt x="91341" y="23682"/>
                </a:lnTo>
                <a:lnTo>
                  <a:pt x="91397" y="23719"/>
                </a:lnTo>
                <a:lnTo>
                  <a:pt x="91453" y="23757"/>
                </a:lnTo>
                <a:lnTo>
                  <a:pt x="91509" y="23775"/>
                </a:lnTo>
                <a:lnTo>
                  <a:pt x="91564" y="23794"/>
                </a:lnTo>
                <a:lnTo>
                  <a:pt x="91695" y="23775"/>
                </a:lnTo>
                <a:lnTo>
                  <a:pt x="91751" y="23757"/>
                </a:lnTo>
                <a:lnTo>
                  <a:pt x="91806" y="23719"/>
                </a:lnTo>
                <a:lnTo>
                  <a:pt x="91862" y="23682"/>
                </a:lnTo>
                <a:lnTo>
                  <a:pt x="91900" y="23626"/>
                </a:lnTo>
                <a:lnTo>
                  <a:pt x="91918" y="23552"/>
                </a:lnTo>
                <a:lnTo>
                  <a:pt x="91937" y="23459"/>
                </a:lnTo>
                <a:lnTo>
                  <a:pt x="91955" y="23384"/>
                </a:lnTo>
                <a:lnTo>
                  <a:pt x="91955" y="23291"/>
                </a:lnTo>
                <a:lnTo>
                  <a:pt x="91937" y="23217"/>
                </a:lnTo>
                <a:lnTo>
                  <a:pt x="91900" y="23161"/>
                </a:lnTo>
                <a:lnTo>
                  <a:pt x="91825" y="23105"/>
                </a:lnTo>
                <a:lnTo>
                  <a:pt x="91751" y="23086"/>
                </a:lnTo>
                <a:lnTo>
                  <a:pt x="91676" y="23068"/>
                </a:lnTo>
                <a:close/>
                <a:moveTo>
                  <a:pt x="91546" y="24632"/>
                </a:moveTo>
                <a:lnTo>
                  <a:pt x="91471" y="24650"/>
                </a:lnTo>
                <a:lnTo>
                  <a:pt x="91416" y="24669"/>
                </a:lnTo>
                <a:lnTo>
                  <a:pt x="91360" y="24688"/>
                </a:lnTo>
                <a:lnTo>
                  <a:pt x="91304" y="24743"/>
                </a:lnTo>
                <a:lnTo>
                  <a:pt x="91267" y="24781"/>
                </a:lnTo>
                <a:lnTo>
                  <a:pt x="91248" y="24837"/>
                </a:lnTo>
                <a:lnTo>
                  <a:pt x="91229" y="24911"/>
                </a:lnTo>
                <a:lnTo>
                  <a:pt x="91229" y="24967"/>
                </a:lnTo>
                <a:lnTo>
                  <a:pt x="91229" y="25023"/>
                </a:lnTo>
                <a:lnTo>
                  <a:pt x="91248" y="25079"/>
                </a:lnTo>
                <a:lnTo>
                  <a:pt x="91322" y="25172"/>
                </a:lnTo>
                <a:lnTo>
                  <a:pt x="91416" y="25246"/>
                </a:lnTo>
                <a:lnTo>
                  <a:pt x="91546" y="25265"/>
                </a:lnTo>
                <a:lnTo>
                  <a:pt x="91602" y="25265"/>
                </a:lnTo>
                <a:lnTo>
                  <a:pt x="91676" y="25246"/>
                </a:lnTo>
                <a:lnTo>
                  <a:pt x="91713" y="25209"/>
                </a:lnTo>
                <a:lnTo>
                  <a:pt x="91769" y="25153"/>
                </a:lnTo>
                <a:lnTo>
                  <a:pt x="91806" y="25116"/>
                </a:lnTo>
                <a:lnTo>
                  <a:pt x="91844" y="25041"/>
                </a:lnTo>
                <a:lnTo>
                  <a:pt x="91844" y="24985"/>
                </a:lnTo>
                <a:lnTo>
                  <a:pt x="91844" y="24911"/>
                </a:lnTo>
                <a:lnTo>
                  <a:pt x="91844" y="24855"/>
                </a:lnTo>
                <a:lnTo>
                  <a:pt x="91825" y="24818"/>
                </a:lnTo>
                <a:lnTo>
                  <a:pt x="91751" y="24725"/>
                </a:lnTo>
                <a:lnTo>
                  <a:pt x="91658" y="24669"/>
                </a:lnTo>
                <a:lnTo>
                  <a:pt x="91546" y="24632"/>
                </a:lnTo>
                <a:close/>
                <a:moveTo>
                  <a:pt x="727" y="25060"/>
                </a:moveTo>
                <a:lnTo>
                  <a:pt x="652" y="25079"/>
                </a:lnTo>
                <a:lnTo>
                  <a:pt x="597" y="25097"/>
                </a:lnTo>
                <a:lnTo>
                  <a:pt x="541" y="25134"/>
                </a:lnTo>
                <a:lnTo>
                  <a:pt x="485" y="25172"/>
                </a:lnTo>
                <a:lnTo>
                  <a:pt x="448" y="25228"/>
                </a:lnTo>
                <a:lnTo>
                  <a:pt x="429" y="25302"/>
                </a:lnTo>
                <a:lnTo>
                  <a:pt x="410" y="25358"/>
                </a:lnTo>
                <a:lnTo>
                  <a:pt x="410" y="25432"/>
                </a:lnTo>
                <a:lnTo>
                  <a:pt x="429" y="25488"/>
                </a:lnTo>
                <a:lnTo>
                  <a:pt x="466" y="25563"/>
                </a:lnTo>
                <a:lnTo>
                  <a:pt x="504" y="25600"/>
                </a:lnTo>
                <a:lnTo>
                  <a:pt x="559" y="25656"/>
                </a:lnTo>
                <a:lnTo>
                  <a:pt x="615" y="25674"/>
                </a:lnTo>
                <a:lnTo>
                  <a:pt x="671" y="25693"/>
                </a:lnTo>
                <a:lnTo>
                  <a:pt x="801" y="25693"/>
                </a:lnTo>
                <a:lnTo>
                  <a:pt x="913" y="25637"/>
                </a:lnTo>
                <a:lnTo>
                  <a:pt x="988" y="25544"/>
                </a:lnTo>
                <a:lnTo>
                  <a:pt x="1025" y="25451"/>
                </a:lnTo>
                <a:lnTo>
                  <a:pt x="1043" y="25376"/>
                </a:lnTo>
                <a:lnTo>
                  <a:pt x="1025" y="25321"/>
                </a:lnTo>
                <a:lnTo>
                  <a:pt x="988" y="25228"/>
                </a:lnTo>
                <a:lnTo>
                  <a:pt x="913" y="25134"/>
                </a:lnTo>
                <a:lnTo>
                  <a:pt x="820" y="25079"/>
                </a:lnTo>
                <a:lnTo>
                  <a:pt x="727" y="25060"/>
                </a:lnTo>
                <a:close/>
                <a:moveTo>
                  <a:pt x="91658" y="26289"/>
                </a:moveTo>
                <a:lnTo>
                  <a:pt x="91546" y="26345"/>
                </a:lnTo>
                <a:lnTo>
                  <a:pt x="91434" y="26419"/>
                </a:lnTo>
                <a:lnTo>
                  <a:pt x="91397" y="26475"/>
                </a:lnTo>
                <a:lnTo>
                  <a:pt x="91378" y="26531"/>
                </a:lnTo>
                <a:lnTo>
                  <a:pt x="91360" y="26587"/>
                </a:lnTo>
                <a:lnTo>
                  <a:pt x="91341" y="26661"/>
                </a:lnTo>
                <a:lnTo>
                  <a:pt x="91360" y="26717"/>
                </a:lnTo>
                <a:lnTo>
                  <a:pt x="91378" y="26773"/>
                </a:lnTo>
                <a:lnTo>
                  <a:pt x="91416" y="26829"/>
                </a:lnTo>
                <a:lnTo>
                  <a:pt x="91453" y="26885"/>
                </a:lnTo>
                <a:lnTo>
                  <a:pt x="91509" y="26922"/>
                </a:lnTo>
                <a:lnTo>
                  <a:pt x="91564" y="26959"/>
                </a:lnTo>
                <a:lnTo>
                  <a:pt x="91620" y="26978"/>
                </a:lnTo>
                <a:lnTo>
                  <a:pt x="91676" y="26978"/>
                </a:lnTo>
                <a:lnTo>
                  <a:pt x="91751" y="26959"/>
                </a:lnTo>
                <a:lnTo>
                  <a:pt x="91825" y="26940"/>
                </a:lnTo>
                <a:lnTo>
                  <a:pt x="91881" y="26922"/>
                </a:lnTo>
                <a:lnTo>
                  <a:pt x="91918" y="26866"/>
                </a:lnTo>
                <a:lnTo>
                  <a:pt x="91974" y="26829"/>
                </a:lnTo>
                <a:lnTo>
                  <a:pt x="91993" y="26773"/>
                </a:lnTo>
                <a:lnTo>
                  <a:pt x="92030" y="26698"/>
                </a:lnTo>
                <a:lnTo>
                  <a:pt x="92030" y="26642"/>
                </a:lnTo>
                <a:lnTo>
                  <a:pt x="92030" y="26568"/>
                </a:lnTo>
                <a:lnTo>
                  <a:pt x="92011" y="26494"/>
                </a:lnTo>
                <a:lnTo>
                  <a:pt x="91993" y="26419"/>
                </a:lnTo>
                <a:lnTo>
                  <a:pt x="91937" y="26363"/>
                </a:lnTo>
                <a:lnTo>
                  <a:pt x="91881" y="26326"/>
                </a:lnTo>
                <a:lnTo>
                  <a:pt x="91825" y="26289"/>
                </a:lnTo>
                <a:close/>
                <a:moveTo>
                  <a:pt x="708" y="26829"/>
                </a:moveTo>
                <a:lnTo>
                  <a:pt x="634" y="26847"/>
                </a:lnTo>
                <a:lnTo>
                  <a:pt x="559" y="26866"/>
                </a:lnTo>
                <a:lnTo>
                  <a:pt x="504" y="26903"/>
                </a:lnTo>
                <a:lnTo>
                  <a:pt x="429" y="26959"/>
                </a:lnTo>
                <a:lnTo>
                  <a:pt x="392" y="27015"/>
                </a:lnTo>
                <a:lnTo>
                  <a:pt x="355" y="27089"/>
                </a:lnTo>
                <a:lnTo>
                  <a:pt x="317" y="27164"/>
                </a:lnTo>
                <a:lnTo>
                  <a:pt x="317" y="27238"/>
                </a:lnTo>
                <a:lnTo>
                  <a:pt x="336" y="27331"/>
                </a:lnTo>
                <a:lnTo>
                  <a:pt x="355" y="27406"/>
                </a:lnTo>
                <a:lnTo>
                  <a:pt x="373" y="27462"/>
                </a:lnTo>
                <a:lnTo>
                  <a:pt x="410" y="27518"/>
                </a:lnTo>
                <a:lnTo>
                  <a:pt x="466" y="27555"/>
                </a:lnTo>
                <a:lnTo>
                  <a:pt x="541" y="27592"/>
                </a:lnTo>
                <a:lnTo>
                  <a:pt x="597" y="27611"/>
                </a:lnTo>
                <a:lnTo>
                  <a:pt x="671" y="27611"/>
                </a:lnTo>
                <a:lnTo>
                  <a:pt x="746" y="27592"/>
                </a:lnTo>
                <a:lnTo>
                  <a:pt x="801" y="27573"/>
                </a:lnTo>
                <a:lnTo>
                  <a:pt x="857" y="27536"/>
                </a:lnTo>
                <a:lnTo>
                  <a:pt x="950" y="27424"/>
                </a:lnTo>
                <a:lnTo>
                  <a:pt x="1006" y="27294"/>
                </a:lnTo>
                <a:lnTo>
                  <a:pt x="1025" y="27238"/>
                </a:lnTo>
                <a:lnTo>
                  <a:pt x="1025" y="27164"/>
                </a:lnTo>
                <a:lnTo>
                  <a:pt x="1006" y="27108"/>
                </a:lnTo>
                <a:lnTo>
                  <a:pt x="988" y="27033"/>
                </a:lnTo>
                <a:lnTo>
                  <a:pt x="950" y="26978"/>
                </a:lnTo>
                <a:lnTo>
                  <a:pt x="894" y="26922"/>
                </a:lnTo>
                <a:lnTo>
                  <a:pt x="839" y="26866"/>
                </a:lnTo>
                <a:lnTo>
                  <a:pt x="783" y="26847"/>
                </a:lnTo>
                <a:lnTo>
                  <a:pt x="708" y="26829"/>
                </a:lnTo>
                <a:close/>
                <a:moveTo>
                  <a:pt x="91620" y="28262"/>
                </a:moveTo>
                <a:lnTo>
                  <a:pt x="91564" y="28281"/>
                </a:lnTo>
                <a:lnTo>
                  <a:pt x="91490" y="28318"/>
                </a:lnTo>
                <a:lnTo>
                  <a:pt x="91434" y="28355"/>
                </a:lnTo>
                <a:lnTo>
                  <a:pt x="91378" y="28430"/>
                </a:lnTo>
                <a:lnTo>
                  <a:pt x="91360" y="28486"/>
                </a:lnTo>
                <a:lnTo>
                  <a:pt x="91341" y="28560"/>
                </a:lnTo>
                <a:lnTo>
                  <a:pt x="91341" y="28635"/>
                </a:lnTo>
                <a:lnTo>
                  <a:pt x="91360" y="28709"/>
                </a:lnTo>
                <a:lnTo>
                  <a:pt x="91378" y="28784"/>
                </a:lnTo>
                <a:lnTo>
                  <a:pt x="91434" y="28858"/>
                </a:lnTo>
                <a:lnTo>
                  <a:pt x="91490" y="28914"/>
                </a:lnTo>
                <a:lnTo>
                  <a:pt x="91546" y="28951"/>
                </a:lnTo>
                <a:lnTo>
                  <a:pt x="91620" y="28970"/>
                </a:lnTo>
                <a:lnTo>
                  <a:pt x="91695" y="28988"/>
                </a:lnTo>
                <a:lnTo>
                  <a:pt x="91806" y="28970"/>
                </a:lnTo>
                <a:lnTo>
                  <a:pt x="91900" y="28933"/>
                </a:lnTo>
                <a:lnTo>
                  <a:pt x="91974" y="28877"/>
                </a:lnTo>
                <a:lnTo>
                  <a:pt x="92030" y="28802"/>
                </a:lnTo>
                <a:lnTo>
                  <a:pt x="92067" y="28690"/>
                </a:lnTo>
                <a:lnTo>
                  <a:pt x="92067" y="28579"/>
                </a:lnTo>
                <a:lnTo>
                  <a:pt x="92030" y="28486"/>
                </a:lnTo>
                <a:lnTo>
                  <a:pt x="91955" y="28374"/>
                </a:lnTo>
                <a:lnTo>
                  <a:pt x="91955" y="28393"/>
                </a:lnTo>
                <a:lnTo>
                  <a:pt x="91881" y="28318"/>
                </a:lnTo>
                <a:lnTo>
                  <a:pt x="91825" y="28281"/>
                </a:lnTo>
                <a:lnTo>
                  <a:pt x="91769" y="28281"/>
                </a:lnTo>
                <a:lnTo>
                  <a:pt x="91695" y="28262"/>
                </a:lnTo>
                <a:close/>
                <a:moveTo>
                  <a:pt x="671" y="28635"/>
                </a:moveTo>
                <a:lnTo>
                  <a:pt x="597" y="28653"/>
                </a:lnTo>
                <a:lnTo>
                  <a:pt x="541" y="28690"/>
                </a:lnTo>
                <a:lnTo>
                  <a:pt x="485" y="28728"/>
                </a:lnTo>
                <a:lnTo>
                  <a:pt x="448" y="28784"/>
                </a:lnTo>
                <a:lnTo>
                  <a:pt x="410" y="28839"/>
                </a:lnTo>
                <a:lnTo>
                  <a:pt x="392" y="28914"/>
                </a:lnTo>
                <a:lnTo>
                  <a:pt x="392" y="28970"/>
                </a:lnTo>
                <a:lnTo>
                  <a:pt x="410" y="29044"/>
                </a:lnTo>
                <a:lnTo>
                  <a:pt x="429" y="29100"/>
                </a:lnTo>
                <a:lnTo>
                  <a:pt x="466" y="29156"/>
                </a:lnTo>
                <a:lnTo>
                  <a:pt x="522" y="29193"/>
                </a:lnTo>
                <a:lnTo>
                  <a:pt x="578" y="29230"/>
                </a:lnTo>
                <a:lnTo>
                  <a:pt x="634" y="29268"/>
                </a:lnTo>
                <a:lnTo>
                  <a:pt x="746" y="29268"/>
                </a:lnTo>
                <a:lnTo>
                  <a:pt x="839" y="29249"/>
                </a:lnTo>
                <a:lnTo>
                  <a:pt x="932" y="29175"/>
                </a:lnTo>
                <a:lnTo>
                  <a:pt x="969" y="29137"/>
                </a:lnTo>
                <a:lnTo>
                  <a:pt x="1006" y="29100"/>
                </a:lnTo>
                <a:lnTo>
                  <a:pt x="1025" y="29044"/>
                </a:lnTo>
                <a:lnTo>
                  <a:pt x="1043" y="28970"/>
                </a:lnTo>
                <a:lnTo>
                  <a:pt x="1043" y="28914"/>
                </a:lnTo>
                <a:lnTo>
                  <a:pt x="1025" y="28858"/>
                </a:lnTo>
                <a:lnTo>
                  <a:pt x="950" y="28746"/>
                </a:lnTo>
                <a:lnTo>
                  <a:pt x="913" y="28709"/>
                </a:lnTo>
                <a:lnTo>
                  <a:pt x="857" y="28672"/>
                </a:lnTo>
                <a:lnTo>
                  <a:pt x="801" y="28653"/>
                </a:lnTo>
                <a:lnTo>
                  <a:pt x="727" y="28635"/>
                </a:lnTo>
                <a:close/>
                <a:moveTo>
                  <a:pt x="91490" y="30087"/>
                </a:moveTo>
                <a:lnTo>
                  <a:pt x="91416" y="30124"/>
                </a:lnTo>
                <a:lnTo>
                  <a:pt x="91360" y="30161"/>
                </a:lnTo>
                <a:lnTo>
                  <a:pt x="91322" y="30217"/>
                </a:lnTo>
                <a:lnTo>
                  <a:pt x="91229" y="30347"/>
                </a:lnTo>
                <a:lnTo>
                  <a:pt x="91192" y="30422"/>
                </a:lnTo>
                <a:lnTo>
                  <a:pt x="91192" y="30496"/>
                </a:lnTo>
                <a:lnTo>
                  <a:pt x="91192" y="30590"/>
                </a:lnTo>
                <a:lnTo>
                  <a:pt x="91211" y="30645"/>
                </a:lnTo>
                <a:lnTo>
                  <a:pt x="91248" y="30720"/>
                </a:lnTo>
                <a:lnTo>
                  <a:pt x="91285" y="30776"/>
                </a:lnTo>
                <a:lnTo>
                  <a:pt x="91341" y="30832"/>
                </a:lnTo>
                <a:lnTo>
                  <a:pt x="91397" y="30869"/>
                </a:lnTo>
                <a:lnTo>
                  <a:pt x="91471" y="30887"/>
                </a:lnTo>
                <a:lnTo>
                  <a:pt x="91546" y="30906"/>
                </a:lnTo>
                <a:lnTo>
                  <a:pt x="91639" y="30887"/>
                </a:lnTo>
                <a:lnTo>
                  <a:pt x="91713" y="30869"/>
                </a:lnTo>
                <a:lnTo>
                  <a:pt x="91769" y="30832"/>
                </a:lnTo>
                <a:lnTo>
                  <a:pt x="91825" y="30776"/>
                </a:lnTo>
                <a:lnTo>
                  <a:pt x="91862" y="30720"/>
                </a:lnTo>
                <a:lnTo>
                  <a:pt x="91900" y="30645"/>
                </a:lnTo>
                <a:lnTo>
                  <a:pt x="91918" y="30590"/>
                </a:lnTo>
                <a:lnTo>
                  <a:pt x="91918" y="30496"/>
                </a:lnTo>
                <a:lnTo>
                  <a:pt x="91918" y="30422"/>
                </a:lnTo>
                <a:lnTo>
                  <a:pt x="91881" y="30347"/>
                </a:lnTo>
                <a:lnTo>
                  <a:pt x="91806" y="30217"/>
                </a:lnTo>
                <a:lnTo>
                  <a:pt x="91751" y="30161"/>
                </a:lnTo>
                <a:lnTo>
                  <a:pt x="91695" y="30124"/>
                </a:lnTo>
                <a:lnTo>
                  <a:pt x="91620" y="30087"/>
                </a:lnTo>
                <a:close/>
                <a:moveTo>
                  <a:pt x="876" y="30608"/>
                </a:moveTo>
                <a:lnTo>
                  <a:pt x="801" y="30627"/>
                </a:lnTo>
                <a:lnTo>
                  <a:pt x="746" y="30645"/>
                </a:lnTo>
                <a:lnTo>
                  <a:pt x="690" y="30683"/>
                </a:lnTo>
                <a:lnTo>
                  <a:pt x="634" y="30738"/>
                </a:lnTo>
                <a:lnTo>
                  <a:pt x="597" y="30813"/>
                </a:lnTo>
                <a:lnTo>
                  <a:pt x="578" y="30887"/>
                </a:lnTo>
                <a:lnTo>
                  <a:pt x="597" y="30962"/>
                </a:lnTo>
                <a:lnTo>
                  <a:pt x="615" y="31036"/>
                </a:lnTo>
                <a:lnTo>
                  <a:pt x="652" y="31111"/>
                </a:lnTo>
                <a:lnTo>
                  <a:pt x="690" y="31167"/>
                </a:lnTo>
                <a:lnTo>
                  <a:pt x="746" y="31223"/>
                </a:lnTo>
                <a:lnTo>
                  <a:pt x="839" y="31260"/>
                </a:lnTo>
                <a:lnTo>
                  <a:pt x="857" y="31260"/>
                </a:lnTo>
                <a:lnTo>
                  <a:pt x="894" y="31316"/>
                </a:lnTo>
                <a:lnTo>
                  <a:pt x="932" y="31334"/>
                </a:lnTo>
                <a:lnTo>
                  <a:pt x="969" y="31316"/>
                </a:lnTo>
                <a:lnTo>
                  <a:pt x="1006" y="31297"/>
                </a:lnTo>
                <a:lnTo>
                  <a:pt x="1099" y="31241"/>
                </a:lnTo>
                <a:lnTo>
                  <a:pt x="1137" y="31204"/>
                </a:lnTo>
                <a:lnTo>
                  <a:pt x="1174" y="31148"/>
                </a:lnTo>
                <a:lnTo>
                  <a:pt x="1230" y="31036"/>
                </a:lnTo>
                <a:lnTo>
                  <a:pt x="1230" y="30962"/>
                </a:lnTo>
                <a:lnTo>
                  <a:pt x="1230" y="30906"/>
                </a:lnTo>
                <a:lnTo>
                  <a:pt x="1211" y="30832"/>
                </a:lnTo>
                <a:lnTo>
                  <a:pt x="1174" y="30757"/>
                </a:lnTo>
                <a:lnTo>
                  <a:pt x="1137" y="30720"/>
                </a:lnTo>
                <a:lnTo>
                  <a:pt x="1081" y="30664"/>
                </a:lnTo>
                <a:lnTo>
                  <a:pt x="1025" y="30627"/>
                </a:lnTo>
                <a:lnTo>
                  <a:pt x="950" y="30608"/>
                </a:lnTo>
                <a:close/>
                <a:moveTo>
                  <a:pt x="91620" y="31781"/>
                </a:moveTo>
                <a:lnTo>
                  <a:pt x="91564" y="31800"/>
                </a:lnTo>
                <a:lnTo>
                  <a:pt x="91527" y="31818"/>
                </a:lnTo>
                <a:lnTo>
                  <a:pt x="91471" y="31856"/>
                </a:lnTo>
                <a:lnTo>
                  <a:pt x="91434" y="31911"/>
                </a:lnTo>
                <a:lnTo>
                  <a:pt x="91397" y="32004"/>
                </a:lnTo>
                <a:lnTo>
                  <a:pt x="91397" y="32098"/>
                </a:lnTo>
                <a:lnTo>
                  <a:pt x="91434" y="32191"/>
                </a:lnTo>
                <a:lnTo>
                  <a:pt x="91509" y="32247"/>
                </a:lnTo>
                <a:lnTo>
                  <a:pt x="91546" y="32284"/>
                </a:lnTo>
                <a:lnTo>
                  <a:pt x="91602" y="32302"/>
                </a:lnTo>
                <a:lnTo>
                  <a:pt x="91695" y="32302"/>
                </a:lnTo>
                <a:lnTo>
                  <a:pt x="91769" y="32265"/>
                </a:lnTo>
                <a:lnTo>
                  <a:pt x="91844" y="32209"/>
                </a:lnTo>
                <a:lnTo>
                  <a:pt x="91900" y="32135"/>
                </a:lnTo>
                <a:lnTo>
                  <a:pt x="91918" y="32042"/>
                </a:lnTo>
                <a:lnTo>
                  <a:pt x="91900" y="31949"/>
                </a:lnTo>
                <a:lnTo>
                  <a:pt x="91881" y="31911"/>
                </a:lnTo>
                <a:lnTo>
                  <a:pt x="91844" y="31874"/>
                </a:lnTo>
                <a:lnTo>
                  <a:pt x="91788" y="31837"/>
                </a:lnTo>
                <a:lnTo>
                  <a:pt x="91732" y="31800"/>
                </a:lnTo>
                <a:lnTo>
                  <a:pt x="91676" y="31781"/>
                </a:lnTo>
                <a:close/>
                <a:moveTo>
                  <a:pt x="652" y="32340"/>
                </a:moveTo>
                <a:lnTo>
                  <a:pt x="578" y="32358"/>
                </a:lnTo>
                <a:lnTo>
                  <a:pt x="522" y="32377"/>
                </a:lnTo>
                <a:lnTo>
                  <a:pt x="466" y="32414"/>
                </a:lnTo>
                <a:lnTo>
                  <a:pt x="410" y="32451"/>
                </a:lnTo>
                <a:lnTo>
                  <a:pt x="355" y="32507"/>
                </a:lnTo>
                <a:lnTo>
                  <a:pt x="317" y="32563"/>
                </a:lnTo>
                <a:lnTo>
                  <a:pt x="299" y="32637"/>
                </a:lnTo>
                <a:lnTo>
                  <a:pt x="280" y="32693"/>
                </a:lnTo>
                <a:lnTo>
                  <a:pt x="299" y="32768"/>
                </a:lnTo>
                <a:lnTo>
                  <a:pt x="299" y="32824"/>
                </a:lnTo>
                <a:lnTo>
                  <a:pt x="336" y="32880"/>
                </a:lnTo>
                <a:lnTo>
                  <a:pt x="373" y="32935"/>
                </a:lnTo>
                <a:lnTo>
                  <a:pt x="410" y="32973"/>
                </a:lnTo>
                <a:lnTo>
                  <a:pt x="466" y="33010"/>
                </a:lnTo>
                <a:lnTo>
                  <a:pt x="541" y="33028"/>
                </a:lnTo>
                <a:lnTo>
                  <a:pt x="597" y="33047"/>
                </a:lnTo>
                <a:lnTo>
                  <a:pt x="671" y="33047"/>
                </a:lnTo>
                <a:lnTo>
                  <a:pt x="727" y="33028"/>
                </a:lnTo>
                <a:lnTo>
                  <a:pt x="801" y="32991"/>
                </a:lnTo>
                <a:lnTo>
                  <a:pt x="857" y="32954"/>
                </a:lnTo>
                <a:lnTo>
                  <a:pt x="894" y="32917"/>
                </a:lnTo>
                <a:lnTo>
                  <a:pt x="932" y="32861"/>
                </a:lnTo>
                <a:lnTo>
                  <a:pt x="969" y="32805"/>
                </a:lnTo>
                <a:lnTo>
                  <a:pt x="988" y="32731"/>
                </a:lnTo>
                <a:lnTo>
                  <a:pt x="988" y="32656"/>
                </a:lnTo>
                <a:lnTo>
                  <a:pt x="969" y="32582"/>
                </a:lnTo>
                <a:lnTo>
                  <a:pt x="950" y="32526"/>
                </a:lnTo>
                <a:lnTo>
                  <a:pt x="913" y="32470"/>
                </a:lnTo>
                <a:lnTo>
                  <a:pt x="857" y="32414"/>
                </a:lnTo>
                <a:lnTo>
                  <a:pt x="801" y="32377"/>
                </a:lnTo>
                <a:lnTo>
                  <a:pt x="727" y="32358"/>
                </a:lnTo>
                <a:lnTo>
                  <a:pt x="652" y="32340"/>
                </a:lnTo>
                <a:close/>
                <a:moveTo>
                  <a:pt x="91602" y="33401"/>
                </a:moveTo>
                <a:lnTo>
                  <a:pt x="91509" y="33457"/>
                </a:lnTo>
                <a:lnTo>
                  <a:pt x="91453" y="33531"/>
                </a:lnTo>
                <a:lnTo>
                  <a:pt x="91416" y="33606"/>
                </a:lnTo>
                <a:lnTo>
                  <a:pt x="91434" y="33699"/>
                </a:lnTo>
                <a:lnTo>
                  <a:pt x="91471" y="33792"/>
                </a:lnTo>
                <a:lnTo>
                  <a:pt x="91527" y="33848"/>
                </a:lnTo>
                <a:lnTo>
                  <a:pt x="91620" y="33866"/>
                </a:lnTo>
                <a:lnTo>
                  <a:pt x="91732" y="33866"/>
                </a:lnTo>
                <a:lnTo>
                  <a:pt x="91806" y="33829"/>
                </a:lnTo>
                <a:lnTo>
                  <a:pt x="91844" y="33755"/>
                </a:lnTo>
                <a:lnTo>
                  <a:pt x="91881" y="33680"/>
                </a:lnTo>
                <a:lnTo>
                  <a:pt x="91881" y="33587"/>
                </a:lnTo>
                <a:lnTo>
                  <a:pt x="91844" y="33513"/>
                </a:lnTo>
                <a:lnTo>
                  <a:pt x="91788" y="33438"/>
                </a:lnTo>
                <a:lnTo>
                  <a:pt x="91695" y="33401"/>
                </a:lnTo>
                <a:close/>
                <a:moveTo>
                  <a:pt x="708" y="34034"/>
                </a:moveTo>
                <a:lnTo>
                  <a:pt x="652" y="34052"/>
                </a:lnTo>
                <a:lnTo>
                  <a:pt x="597" y="34052"/>
                </a:lnTo>
                <a:lnTo>
                  <a:pt x="541" y="34090"/>
                </a:lnTo>
                <a:lnTo>
                  <a:pt x="504" y="34127"/>
                </a:lnTo>
                <a:lnTo>
                  <a:pt x="466" y="34164"/>
                </a:lnTo>
                <a:lnTo>
                  <a:pt x="429" y="34220"/>
                </a:lnTo>
                <a:lnTo>
                  <a:pt x="410" y="34276"/>
                </a:lnTo>
                <a:lnTo>
                  <a:pt x="410" y="34332"/>
                </a:lnTo>
                <a:lnTo>
                  <a:pt x="410" y="34388"/>
                </a:lnTo>
                <a:lnTo>
                  <a:pt x="429" y="34443"/>
                </a:lnTo>
                <a:lnTo>
                  <a:pt x="485" y="34537"/>
                </a:lnTo>
                <a:lnTo>
                  <a:pt x="578" y="34592"/>
                </a:lnTo>
                <a:lnTo>
                  <a:pt x="671" y="34630"/>
                </a:lnTo>
                <a:lnTo>
                  <a:pt x="746" y="34630"/>
                </a:lnTo>
                <a:lnTo>
                  <a:pt x="801" y="34611"/>
                </a:lnTo>
                <a:lnTo>
                  <a:pt x="857" y="34592"/>
                </a:lnTo>
                <a:lnTo>
                  <a:pt x="894" y="34555"/>
                </a:lnTo>
                <a:lnTo>
                  <a:pt x="932" y="34499"/>
                </a:lnTo>
                <a:lnTo>
                  <a:pt x="969" y="34462"/>
                </a:lnTo>
                <a:lnTo>
                  <a:pt x="988" y="34406"/>
                </a:lnTo>
                <a:lnTo>
                  <a:pt x="988" y="34332"/>
                </a:lnTo>
                <a:lnTo>
                  <a:pt x="988" y="34276"/>
                </a:lnTo>
                <a:lnTo>
                  <a:pt x="969" y="34220"/>
                </a:lnTo>
                <a:lnTo>
                  <a:pt x="913" y="34127"/>
                </a:lnTo>
                <a:lnTo>
                  <a:pt x="820" y="34071"/>
                </a:lnTo>
                <a:lnTo>
                  <a:pt x="708" y="34034"/>
                </a:lnTo>
                <a:close/>
                <a:moveTo>
                  <a:pt x="91620" y="35058"/>
                </a:moveTo>
                <a:lnTo>
                  <a:pt x="91490" y="35076"/>
                </a:lnTo>
                <a:lnTo>
                  <a:pt x="91434" y="35095"/>
                </a:lnTo>
                <a:lnTo>
                  <a:pt x="91378" y="35114"/>
                </a:lnTo>
                <a:lnTo>
                  <a:pt x="91341" y="35170"/>
                </a:lnTo>
                <a:lnTo>
                  <a:pt x="91304" y="35207"/>
                </a:lnTo>
                <a:lnTo>
                  <a:pt x="91267" y="35263"/>
                </a:lnTo>
                <a:lnTo>
                  <a:pt x="91248" y="35337"/>
                </a:lnTo>
                <a:lnTo>
                  <a:pt x="91248" y="35393"/>
                </a:lnTo>
                <a:lnTo>
                  <a:pt x="91267" y="35449"/>
                </a:lnTo>
                <a:lnTo>
                  <a:pt x="91285" y="35505"/>
                </a:lnTo>
                <a:lnTo>
                  <a:pt x="91322" y="35561"/>
                </a:lnTo>
                <a:lnTo>
                  <a:pt x="91360" y="35598"/>
                </a:lnTo>
                <a:lnTo>
                  <a:pt x="91416" y="35635"/>
                </a:lnTo>
                <a:lnTo>
                  <a:pt x="91471" y="35672"/>
                </a:lnTo>
                <a:lnTo>
                  <a:pt x="91658" y="35672"/>
                </a:lnTo>
                <a:lnTo>
                  <a:pt x="91713" y="35654"/>
                </a:lnTo>
                <a:lnTo>
                  <a:pt x="91769" y="35616"/>
                </a:lnTo>
                <a:lnTo>
                  <a:pt x="91806" y="35579"/>
                </a:lnTo>
                <a:lnTo>
                  <a:pt x="91844" y="35523"/>
                </a:lnTo>
                <a:lnTo>
                  <a:pt x="91881" y="35412"/>
                </a:lnTo>
                <a:lnTo>
                  <a:pt x="91862" y="35281"/>
                </a:lnTo>
                <a:lnTo>
                  <a:pt x="91844" y="35225"/>
                </a:lnTo>
                <a:lnTo>
                  <a:pt x="91825" y="35170"/>
                </a:lnTo>
                <a:lnTo>
                  <a:pt x="91788" y="35132"/>
                </a:lnTo>
                <a:lnTo>
                  <a:pt x="91732" y="35095"/>
                </a:lnTo>
                <a:lnTo>
                  <a:pt x="91620" y="35058"/>
                </a:lnTo>
                <a:close/>
                <a:moveTo>
                  <a:pt x="801" y="35821"/>
                </a:moveTo>
                <a:lnTo>
                  <a:pt x="708" y="35840"/>
                </a:lnTo>
                <a:lnTo>
                  <a:pt x="652" y="35858"/>
                </a:lnTo>
                <a:lnTo>
                  <a:pt x="615" y="35877"/>
                </a:lnTo>
                <a:lnTo>
                  <a:pt x="541" y="35970"/>
                </a:lnTo>
                <a:lnTo>
                  <a:pt x="504" y="36082"/>
                </a:lnTo>
                <a:lnTo>
                  <a:pt x="504" y="36138"/>
                </a:lnTo>
                <a:lnTo>
                  <a:pt x="504" y="36194"/>
                </a:lnTo>
                <a:lnTo>
                  <a:pt x="522" y="36249"/>
                </a:lnTo>
                <a:lnTo>
                  <a:pt x="559" y="36305"/>
                </a:lnTo>
                <a:lnTo>
                  <a:pt x="597" y="36342"/>
                </a:lnTo>
                <a:lnTo>
                  <a:pt x="634" y="36380"/>
                </a:lnTo>
                <a:lnTo>
                  <a:pt x="746" y="36417"/>
                </a:lnTo>
                <a:lnTo>
                  <a:pt x="857" y="36417"/>
                </a:lnTo>
                <a:lnTo>
                  <a:pt x="913" y="36398"/>
                </a:lnTo>
                <a:lnTo>
                  <a:pt x="969" y="36361"/>
                </a:lnTo>
                <a:lnTo>
                  <a:pt x="1006" y="36324"/>
                </a:lnTo>
                <a:lnTo>
                  <a:pt x="1043" y="36268"/>
                </a:lnTo>
                <a:lnTo>
                  <a:pt x="1062" y="36212"/>
                </a:lnTo>
                <a:lnTo>
                  <a:pt x="1081" y="36156"/>
                </a:lnTo>
                <a:lnTo>
                  <a:pt x="1081" y="36082"/>
                </a:lnTo>
                <a:lnTo>
                  <a:pt x="1062" y="36026"/>
                </a:lnTo>
                <a:lnTo>
                  <a:pt x="988" y="35914"/>
                </a:lnTo>
                <a:lnTo>
                  <a:pt x="913" y="35858"/>
                </a:lnTo>
                <a:lnTo>
                  <a:pt x="801" y="35821"/>
                </a:lnTo>
                <a:close/>
                <a:moveTo>
                  <a:pt x="91490" y="36827"/>
                </a:moveTo>
                <a:lnTo>
                  <a:pt x="91397" y="36864"/>
                </a:lnTo>
                <a:lnTo>
                  <a:pt x="91341" y="36920"/>
                </a:lnTo>
                <a:lnTo>
                  <a:pt x="91304" y="36957"/>
                </a:lnTo>
                <a:lnTo>
                  <a:pt x="91267" y="37031"/>
                </a:lnTo>
                <a:lnTo>
                  <a:pt x="91248" y="37087"/>
                </a:lnTo>
                <a:lnTo>
                  <a:pt x="91248" y="37162"/>
                </a:lnTo>
                <a:lnTo>
                  <a:pt x="91248" y="37218"/>
                </a:lnTo>
                <a:lnTo>
                  <a:pt x="91267" y="37292"/>
                </a:lnTo>
                <a:lnTo>
                  <a:pt x="91285" y="37348"/>
                </a:lnTo>
                <a:lnTo>
                  <a:pt x="91341" y="37404"/>
                </a:lnTo>
                <a:lnTo>
                  <a:pt x="91397" y="37460"/>
                </a:lnTo>
                <a:lnTo>
                  <a:pt x="91453" y="37497"/>
                </a:lnTo>
                <a:lnTo>
                  <a:pt x="91527" y="37515"/>
                </a:lnTo>
                <a:lnTo>
                  <a:pt x="91602" y="37515"/>
                </a:lnTo>
                <a:lnTo>
                  <a:pt x="91676" y="37497"/>
                </a:lnTo>
                <a:lnTo>
                  <a:pt x="91732" y="37460"/>
                </a:lnTo>
                <a:lnTo>
                  <a:pt x="91788" y="37422"/>
                </a:lnTo>
                <a:lnTo>
                  <a:pt x="91844" y="37366"/>
                </a:lnTo>
                <a:lnTo>
                  <a:pt x="91862" y="37292"/>
                </a:lnTo>
                <a:lnTo>
                  <a:pt x="91881" y="37236"/>
                </a:lnTo>
                <a:lnTo>
                  <a:pt x="91881" y="37162"/>
                </a:lnTo>
                <a:lnTo>
                  <a:pt x="91881" y="37087"/>
                </a:lnTo>
                <a:lnTo>
                  <a:pt x="91862" y="37031"/>
                </a:lnTo>
                <a:lnTo>
                  <a:pt x="91825" y="36957"/>
                </a:lnTo>
                <a:lnTo>
                  <a:pt x="91788" y="36901"/>
                </a:lnTo>
                <a:lnTo>
                  <a:pt x="91695" y="36845"/>
                </a:lnTo>
                <a:lnTo>
                  <a:pt x="91602" y="36827"/>
                </a:lnTo>
                <a:close/>
                <a:moveTo>
                  <a:pt x="597" y="37478"/>
                </a:moveTo>
                <a:lnTo>
                  <a:pt x="522" y="37497"/>
                </a:lnTo>
                <a:lnTo>
                  <a:pt x="466" y="37497"/>
                </a:lnTo>
                <a:lnTo>
                  <a:pt x="392" y="37534"/>
                </a:lnTo>
                <a:lnTo>
                  <a:pt x="336" y="37571"/>
                </a:lnTo>
                <a:lnTo>
                  <a:pt x="299" y="37627"/>
                </a:lnTo>
                <a:lnTo>
                  <a:pt x="261" y="37683"/>
                </a:lnTo>
                <a:lnTo>
                  <a:pt x="243" y="37739"/>
                </a:lnTo>
                <a:lnTo>
                  <a:pt x="224" y="37869"/>
                </a:lnTo>
                <a:lnTo>
                  <a:pt x="224" y="37944"/>
                </a:lnTo>
                <a:lnTo>
                  <a:pt x="243" y="37999"/>
                </a:lnTo>
                <a:lnTo>
                  <a:pt x="280" y="38074"/>
                </a:lnTo>
                <a:lnTo>
                  <a:pt x="317" y="38130"/>
                </a:lnTo>
                <a:lnTo>
                  <a:pt x="373" y="38167"/>
                </a:lnTo>
                <a:lnTo>
                  <a:pt x="429" y="38204"/>
                </a:lnTo>
                <a:lnTo>
                  <a:pt x="485" y="38223"/>
                </a:lnTo>
                <a:lnTo>
                  <a:pt x="615" y="38223"/>
                </a:lnTo>
                <a:lnTo>
                  <a:pt x="690" y="38186"/>
                </a:lnTo>
                <a:lnTo>
                  <a:pt x="746" y="38148"/>
                </a:lnTo>
                <a:lnTo>
                  <a:pt x="783" y="38093"/>
                </a:lnTo>
                <a:lnTo>
                  <a:pt x="820" y="38037"/>
                </a:lnTo>
                <a:lnTo>
                  <a:pt x="839" y="37962"/>
                </a:lnTo>
                <a:lnTo>
                  <a:pt x="839" y="37888"/>
                </a:lnTo>
                <a:lnTo>
                  <a:pt x="857" y="37832"/>
                </a:lnTo>
                <a:lnTo>
                  <a:pt x="876" y="37739"/>
                </a:lnTo>
                <a:lnTo>
                  <a:pt x="857" y="37664"/>
                </a:lnTo>
                <a:lnTo>
                  <a:pt x="820" y="37590"/>
                </a:lnTo>
                <a:lnTo>
                  <a:pt x="764" y="37553"/>
                </a:lnTo>
                <a:lnTo>
                  <a:pt x="708" y="37515"/>
                </a:lnTo>
                <a:lnTo>
                  <a:pt x="652" y="37497"/>
                </a:lnTo>
                <a:lnTo>
                  <a:pt x="597" y="37478"/>
                </a:lnTo>
                <a:close/>
                <a:moveTo>
                  <a:pt x="615" y="39005"/>
                </a:moveTo>
                <a:lnTo>
                  <a:pt x="559" y="39023"/>
                </a:lnTo>
                <a:lnTo>
                  <a:pt x="504" y="39042"/>
                </a:lnTo>
                <a:lnTo>
                  <a:pt x="410" y="39117"/>
                </a:lnTo>
                <a:lnTo>
                  <a:pt x="373" y="39154"/>
                </a:lnTo>
                <a:lnTo>
                  <a:pt x="336" y="39210"/>
                </a:lnTo>
                <a:lnTo>
                  <a:pt x="317" y="39266"/>
                </a:lnTo>
                <a:lnTo>
                  <a:pt x="317" y="39321"/>
                </a:lnTo>
                <a:lnTo>
                  <a:pt x="317" y="39396"/>
                </a:lnTo>
                <a:lnTo>
                  <a:pt x="336" y="39452"/>
                </a:lnTo>
                <a:lnTo>
                  <a:pt x="355" y="39508"/>
                </a:lnTo>
                <a:lnTo>
                  <a:pt x="410" y="39545"/>
                </a:lnTo>
                <a:lnTo>
                  <a:pt x="504" y="39619"/>
                </a:lnTo>
                <a:lnTo>
                  <a:pt x="597" y="39638"/>
                </a:lnTo>
                <a:lnTo>
                  <a:pt x="708" y="39619"/>
                </a:lnTo>
                <a:lnTo>
                  <a:pt x="801" y="39563"/>
                </a:lnTo>
                <a:lnTo>
                  <a:pt x="857" y="39526"/>
                </a:lnTo>
                <a:lnTo>
                  <a:pt x="876" y="39470"/>
                </a:lnTo>
                <a:lnTo>
                  <a:pt x="913" y="39414"/>
                </a:lnTo>
                <a:lnTo>
                  <a:pt x="913" y="39340"/>
                </a:lnTo>
                <a:lnTo>
                  <a:pt x="913" y="39284"/>
                </a:lnTo>
                <a:lnTo>
                  <a:pt x="894" y="39228"/>
                </a:lnTo>
                <a:lnTo>
                  <a:pt x="876" y="39172"/>
                </a:lnTo>
                <a:lnTo>
                  <a:pt x="820" y="39117"/>
                </a:lnTo>
                <a:lnTo>
                  <a:pt x="727" y="39042"/>
                </a:lnTo>
                <a:lnTo>
                  <a:pt x="671" y="39023"/>
                </a:lnTo>
                <a:lnTo>
                  <a:pt x="615" y="39005"/>
                </a:lnTo>
                <a:close/>
                <a:moveTo>
                  <a:pt x="91695" y="38949"/>
                </a:moveTo>
                <a:lnTo>
                  <a:pt x="91620" y="38968"/>
                </a:lnTo>
                <a:lnTo>
                  <a:pt x="91509" y="39042"/>
                </a:lnTo>
                <a:lnTo>
                  <a:pt x="91471" y="39098"/>
                </a:lnTo>
                <a:lnTo>
                  <a:pt x="91434" y="39154"/>
                </a:lnTo>
                <a:lnTo>
                  <a:pt x="91416" y="39210"/>
                </a:lnTo>
                <a:lnTo>
                  <a:pt x="91397" y="39284"/>
                </a:lnTo>
                <a:lnTo>
                  <a:pt x="91397" y="39340"/>
                </a:lnTo>
                <a:lnTo>
                  <a:pt x="91416" y="39396"/>
                </a:lnTo>
                <a:lnTo>
                  <a:pt x="91434" y="39470"/>
                </a:lnTo>
                <a:lnTo>
                  <a:pt x="91471" y="39526"/>
                </a:lnTo>
                <a:lnTo>
                  <a:pt x="91509" y="39563"/>
                </a:lnTo>
                <a:lnTo>
                  <a:pt x="91564" y="39601"/>
                </a:lnTo>
                <a:lnTo>
                  <a:pt x="91620" y="39638"/>
                </a:lnTo>
                <a:lnTo>
                  <a:pt x="91695" y="39657"/>
                </a:lnTo>
                <a:lnTo>
                  <a:pt x="91751" y="39657"/>
                </a:lnTo>
                <a:lnTo>
                  <a:pt x="91825" y="39638"/>
                </a:lnTo>
                <a:lnTo>
                  <a:pt x="91881" y="39619"/>
                </a:lnTo>
                <a:lnTo>
                  <a:pt x="91937" y="39601"/>
                </a:lnTo>
                <a:lnTo>
                  <a:pt x="91993" y="39545"/>
                </a:lnTo>
                <a:lnTo>
                  <a:pt x="92030" y="39489"/>
                </a:lnTo>
                <a:lnTo>
                  <a:pt x="92067" y="39433"/>
                </a:lnTo>
                <a:lnTo>
                  <a:pt x="92086" y="39359"/>
                </a:lnTo>
                <a:lnTo>
                  <a:pt x="92086" y="39303"/>
                </a:lnTo>
                <a:lnTo>
                  <a:pt x="92067" y="39228"/>
                </a:lnTo>
                <a:lnTo>
                  <a:pt x="92049" y="39172"/>
                </a:lnTo>
                <a:lnTo>
                  <a:pt x="92011" y="39098"/>
                </a:lnTo>
                <a:lnTo>
                  <a:pt x="91974" y="39042"/>
                </a:lnTo>
                <a:lnTo>
                  <a:pt x="91918" y="39005"/>
                </a:lnTo>
                <a:lnTo>
                  <a:pt x="91844" y="38968"/>
                </a:lnTo>
                <a:lnTo>
                  <a:pt x="91769" y="38949"/>
                </a:lnTo>
                <a:close/>
                <a:moveTo>
                  <a:pt x="597" y="40476"/>
                </a:moveTo>
                <a:lnTo>
                  <a:pt x="541" y="40494"/>
                </a:lnTo>
                <a:lnTo>
                  <a:pt x="485" y="40513"/>
                </a:lnTo>
                <a:lnTo>
                  <a:pt x="392" y="40587"/>
                </a:lnTo>
                <a:lnTo>
                  <a:pt x="317" y="40699"/>
                </a:lnTo>
                <a:lnTo>
                  <a:pt x="317" y="40755"/>
                </a:lnTo>
                <a:lnTo>
                  <a:pt x="299" y="40811"/>
                </a:lnTo>
                <a:lnTo>
                  <a:pt x="317" y="40885"/>
                </a:lnTo>
                <a:lnTo>
                  <a:pt x="336" y="40941"/>
                </a:lnTo>
                <a:lnTo>
                  <a:pt x="373" y="40997"/>
                </a:lnTo>
                <a:lnTo>
                  <a:pt x="410" y="41034"/>
                </a:lnTo>
                <a:lnTo>
                  <a:pt x="504" y="41090"/>
                </a:lnTo>
                <a:lnTo>
                  <a:pt x="615" y="41109"/>
                </a:lnTo>
                <a:lnTo>
                  <a:pt x="727" y="41090"/>
                </a:lnTo>
                <a:lnTo>
                  <a:pt x="783" y="41053"/>
                </a:lnTo>
                <a:lnTo>
                  <a:pt x="839" y="41016"/>
                </a:lnTo>
                <a:lnTo>
                  <a:pt x="876" y="40960"/>
                </a:lnTo>
                <a:lnTo>
                  <a:pt x="913" y="40904"/>
                </a:lnTo>
                <a:lnTo>
                  <a:pt x="913" y="40848"/>
                </a:lnTo>
                <a:lnTo>
                  <a:pt x="932" y="40774"/>
                </a:lnTo>
                <a:lnTo>
                  <a:pt x="913" y="40699"/>
                </a:lnTo>
                <a:lnTo>
                  <a:pt x="876" y="40643"/>
                </a:lnTo>
                <a:lnTo>
                  <a:pt x="801" y="40550"/>
                </a:lnTo>
                <a:lnTo>
                  <a:pt x="708" y="40494"/>
                </a:lnTo>
                <a:lnTo>
                  <a:pt x="652" y="40476"/>
                </a:lnTo>
                <a:close/>
                <a:moveTo>
                  <a:pt x="91732" y="40625"/>
                </a:moveTo>
                <a:lnTo>
                  <a:pt x="91676" y="40643"/>
                </a:lnTo>
                <a:lnTo>
                  <a:pt x="91620" y="40643"/>
                </a:lnTo>
                <a:lnTo>
                  <a:pt x="91564" y="40680"/>
                </a:lnTo>
                <a:lnTo>
                  <a:pt x="91509" y="40755"/>
                </a:lnTo>
                <a:lnTo>
                  <a:pt x="91471" y="40848"/>
                </a:lnTo>
                <a:lnTo>
                  <a:pt x="91471" y="40941"/>
                </a:lnTo>
                <a:lnTo>
                  <a:pt x="91490" y="41034"/>
                </a:lnTo>
                <a:lnTo>
                  <a:pt x="91527" y="41090"/>
                </a:lnTo>
                <a:lnTo>
                  <a:pt x="91564" y="41127"/>
                </a:lnTo>
                <a:lnTo>
                  <a:pt x="91658" y="41165"/>
                </a:lnTo>
                <a:lnTo>
                  <a:pt x="91769" y="41183"/>
                </a:lnTo>
                <a:lnTo>
                  <a:pt x="91825" y="41165"/>
                </a:lnTo>
                <a:lnTo>
                  <a:pt x="91881" y="41146"/>
                </a:lnTo>
                <a:lnTo>
                  <a:pt x="91918" y="41109"/>
                </a:lnTo>
                <a:lnTo>
                  <a:pt x="91955" y="41071"/>
                </a:lnTo>
                <a:lnTo>
                  <a:pt x="92011" y="40978"/>
                </a:lnTo>
                <a:lnTo>
                  <a:pt x="92011" y="40867"/>
                </a:lnTo>
                <a:lnTo>
                  <a:pt x="91974" y="40774"/>
                </a:lnTo>
                <a:lnTo>
                  <a:pt x="91937" y="40718"/>
                </a:lnTo>
                <a:lnTo>
                  <a:pt x="91900" y="40680"/>
                </a:lnTo>
                <a:lnTo>
                  <a:pt x="91844" y="40662"/>
                </a:lnTo>
                <a:lnTo>
                  <a:pt x="91788" y="40643"/>
                </a:lnTo>
                <a:lnTo>
                  <a:pt x="91732" y="40625"/>
                </a:lnTo>
                <a:close/>
                <a:moveTo>
                  <a:pt x="485" y="42207"/>
                </a:moveTo>
                <a:lnTo>
                  <a:pt x="429" y="42226"/>
                </a:lnTo>
                <a:lnTo>
                  <a:pt x="355" y="42263"/>
                </a:lnTo>
                <a:lnTo>
                  <a:pt x="317" y="42319"/>
                </a:lnTo>
                <a:lnTo>
                  <a:pt x="280" y="42375"/>
                </a:lnTo>
                <a:lnTo>
                  <a:pt x="243" y="42431"/>
                </a:lnTo>
                <a:lnTo>
                  <a:pt x="224" y="42505"/>
                </a:lnTo>
                <a:lnTo>
                  <a:pt x="243" y="42561"/>
                </a:lnTo>
                <a:lnTo>
                  <a:pt x="243" y="42635"/>
                </a:lnTo>
                <a:lnTo>
                  <a:pt x="280" y="42673"/>
                </a:lnTo>
                <a:lnTo>
                  <a:pt x="336" y="42766"/>
                </a:lnTo>
                <a:lnTo>
                  <a:pt x="448" y="42822"/>
                </a:lnTo>
                <a:lnTo>
                  <a:pt x="559" y="42859"/>
                </a:lnTo>
                <a:lnTo>
                  <a:pt x="634" y="42840"/>
                </a:lnTo>
                <a:lnTo>
                  <a:pt x="690" y="42822"/>
                </a:lnTo>
                <a:lnTo>
                  <a:pt x="746" y="42784"/>
                </a:lnTo>
                <a:lnTo>
                  <a:pt x="801" y="42747"/>
                </a:lnTo>
                <a:lnTo>
                  <a:pt x="839" y="42691"/>
                </a:lnTo>
                <a:lnTo>
                  <a:pt x="857" y="42617"/>
                </a:lnTo>
                <a:lnTo>
                  <a:pt x="876" y="42561"/>
                </a:lnTo>
                <a:lnTo>
                  <a:pt x="876" y="42486"/>
                </a:lnTo>
                <a:lnTo>
                  <a:pt x="857" y="42431"/>
                </a:lnTo>
                <a:lnTo>
                  <a:pt x="839" y="42375"/>
                </a:lnTo>
                <a:lnTo>
                  <a:pt x="764" y="42282"/>
                </a:lnTo>
                <a:lnTo>
                  <a:pt x="671" y="42226"/>
                </a:lnTo>
                <a:lnTo>
                  <a:pt x="559" y="42207"/>
                </a:lnTo>
                <a:close/>
                <a:moveTo>
                  <a:pt x="91583" y="42468"/>
                </a:moveTo>
                <a:lnTo>
                  <a:pt x="91527" y="42505"/>
                </a:lnTo>
                <a:lnTo>
                  <a:pt x="91471" y="42524"/>
                </a:lnTo>
                <a:lnTo>
                  <a:pt x="91416" y="42580"/>
                </a:lnTo>
                <a:lnTo>
                  <a:pt x="91378" y="42617"/>
                </a:lnTo>
                <a:lnTo>
                  <a:pt x="91341" y="42673"/>
                </a:lnTo>
                <a:lnTo>
                  <a:pt x="91322" y="42747"/>
                </a:lnTo>
                <a:lnTo>
                  <a:pt x="91304" y="42803"/>
                </a:lnTo>
                <a:lnTo>
                  <a:pt x="91322" y="42877"/>
                </a:lnTo>
                <a:lnTo>
                  <a:pt x="91341" y="42952"/>
                </a:lnTo>
                <a:lnTo>
                  <a:pt x="91378" y="43008"/>
                </a:lnTo>
                <a:lnTo>
                  <a:pt x="91416" y="43045"/>
                </a:lnTo>
                <a:lnTo>
                  <a:pt x="91471" y="43101"/>
                </a:lnTo>
                <a:lnTo>
                  <a:pt x="91527" y="43119"/>
                </a:lnTo>
                <a:lnTo>
                  <a:pt x="91583" y="43138"/>
                </a:lnTo>
                <a:lnTo>
                  <a:pt x="91658" y="43157"/>
                </a:lnTo>
                <a:lnTo>
                  <a:pt x="91713" y="43138"/>
                </a:lnTo>
                <a:lnTo>
                  <a:pt x="91788" y="43119"/>
                </a:lnTo>
                <a:lnTo>
                  <a:pt x="91844" y="43101"/>
                </a:lnTo>
                <a:lnTo>
                  <a:pt x="91900" y="43045"/>
                </a:lnTo>
                <a:lnTo>
                  <a:pt x="91937" y="43008"/>
                </a:lnTo>
                <a:lnTo>
                  <a:pt x="91974" y="42933"/>
                </a:lnTo>
                <a:lnTo>
                  <a:pt x="91993" y="42877"/>
                </a:lnTo>
                <a:lnTo>
                  <a:pt x="91993" y="42803"/>
                </a:lnTo>
                <a:lnTo>
                  <a:pt x="91993" y="42747"/>
                </a:lnTo>
                <a:lnTo>
                  <a:pt x="91974" y="42673"/>
                </a:lnTo>
                <a:lnTo>
                  <a:pt x="91937" y="42617"/>
                </a:lnTo>
                <a:lnTo>
                  <a:pt x="91900" y="42580"/>
                </a:lnTo>
                <a:lnTo>
                  <a:pt x="91844" y="42524"/>
                </a:lnTo>
                <a:lnTo>
                  <a:pt x="91788" y="42505"/>
                </a:lnTo>
                <a:lnTo>
                  <a:pt x="91713" y="42486"/>
                </a:lnTo>
                <a:lnTo>
                  <a:pt x="91658" y="42468"/>
                </a:lnTo>
                <a:close/>
                <a:moveTo>
                  <a:pt x="652" y="43790"/>
                </a:moveTo>
                <a:lnTo>
                  <a:pt x="615" y="43827"/>
                </a:lnTo>
                <a:lnTo>
                  <a:pt x="578" y="43864"/>
                </a:lnTo>
                <a:lnTo>
                  <a:pt x="559" y="43920"/>
                </a:lnTo>
                <a:lnTo>
                  <a:pt x="578" y="43976"/>
                </a:lnTo>
                <a:lnTo>
                  <a:pt x="615" y="44013"/>
                </a:lnTo>
                <a:lnTo>
                  <a:pt x="652" y="44032"/>
                </a:lnTo>
                <a:lnTo>
                  <a:pt x="708" y="44050"/>
                </a:lnTo>
                <a:lnTo>
                  <a:pt x="746" y="44032"/>
                </a:lnTo>
                <a:lnTo>
                  <a:pt x="783" y="44013"/>
                </a:lnTo>
                <a:lnTo>
                  <a:pt x="820" y="43976"/>
                </a:lnTo>
                <a:lnTo>
                  <a:pt x="839" y="43920"/>
                </a:lnTo>
                <a:lnTo>
                  <a:pt x="820" y="43864"/>
                </a:lnTo>
                <a:lnTo>
                  <a:pt x="783" y="43827"/>
                </a:lnTo>
                <a:lnTo>
                  <a:pt x="746" y="43790"/>
                </a:lnTo>
                <a:close/>
                <a:moveTo>
                  <a:pt x="91732" y="44050"/>
                </a:moveTo>
                <a:lnTo>
                  <a:pt x="91639" y="44069"/>
                </a:lnTo>
                <a:lnTo>
                  <a:pt x="91527" y="44125"/>
                </a:lnTo>
                <a:lnTo>
                  <a:pt x="91490" y="44162"/>
                </a:lnTo>
                <a:lnTo>
                  <a:pt x="91471" y="44218"/>
                </a:lnTo>
                <a:lnTo>
                  <a:pt x="91453" y="44274"/>
                </a:lnTo>
                <a:lnTo>
                  <a:pt x="91434" y="44330"/>
                </a:lnTo>
                <a:lnTo>
                  <a:pt x="91453" y="44404"/>
                </a:lnTo>
                <a:lnTo>
                  <a:pt x="91471" y="44460"/>
                </a:lnTo>
                <a:lnTo>
                  <a:pt x="91490" y="44516"/>
                </a:lnTo>
                <a:lnTo>
                  <a:pt x="91527" y="44553"/>
                </a:lnTo>
                <a:lnTo>
                  <a:pt x="91639" y="44609"/>
                </a:lnTo>
                <a:lnTo>
                  <a:pt x="91732" y="44628"/>
                </a:lnTo>
                <a:lnTo>
                  <a:pt x="91844" y="44609"/>
                </a:lnTo>
                <a:lnTo>
                  <a:pt x="91937" y="44553"/>
                </a:lnTo>
                <a:lnTo>
                  <a:pt x="91974" y="44516"/>
                </a:lnTo>
                <a:lnTo>
                  <a:pt x="92011" y="44460"/>
                </a:lnTo>
                <a:lnTo>
                  <a:pt x="92030" y="44404"/>
                </a:lnTo>
                <a:lnTo>
                  <a:pt x="92030" y="44330"/>
                </a:lnTo>
                <a:lnTo>
                  <a:pt x="92030" y="44274"/>
                </a:lnTo>
                <a:lnTo>
                  <a:pt x="92011" y="44218"/>
                </a:lnTo>
                <a:lnTo>
                  <a:pt x="91974" y="44162"/>
                </a:lnTo>
                <a:lnTo>
                  <a:pt x="91937" y="44125"/>
                </a:lnTo>
                <a:lnTo>
                  <a:pt x="91844" y="44069"/>
                </a:lnTo>
                <a:lnTo>
                  <a:pt x="91732" y="44050"/>
                </a:lnTo>
                <a:close/>
                <a:moveTo>
                  <a:pt x="708" y="45093"/>
                </a:moveTo>
                <a:lnTo>
                  <a:pt x="578" y="45112"/>
                </a:lnTo>
                <a:lnTo>
                  <a:pt x="522" y="45112"/>
                </a:lnTo>
                <a:lnTo>
                  <a:pt x="466" y="45149"/>
                </a:lnTo>
                <a:lnTo>
                  <a:pt x="429" y="45186"/>
                </a:lnTo>
                <a:lnTo>
                  <a:pt x="392" y="45242"/>
                </a:lnTo>
                <a:lnTo>
                  <a:pt x="355" y="45298"/>
                </a:lnTo>
                <a:lnTo>
                  <a:pt x="355" y="45372"/>
                </a:lnTo>
                <a:lnTo>
                  <a:pt x="355" y="45428"/>
                </a:lnTo>
                <a:lnTo>
                  <a:pt x="355" y="45484"/>
                </a:lnTo>
                <a:lnTo>
                  <a:pt x="392" y="45540"/>
                </a:lnTo>
                <a:lnTo>
                  <a:pt x="429" y="45577"/>
                </a:lnTo>
                <a:lnTo>
                  <a:pt x="522" y="45652"/>
                </a:lnTo>
                <a:lnTo>
                  <a:pt x="652" y="45689"/>
                </a:lnTo>
                <a:lnTo>
                  <a:pt x="708" y="45689"/>
                </a:lnTo>
                <a:lnTo>
                  <a:pt x="783" y="45670"/>
                </a:lnTo>
                <a:lnTo>
                  <a:pt x="839" y="45652"/>
                </a:lnTo>
                <a:lnTo>
                  <a:pt x="876" y="45614"/>
                </a:lnTo>
                <a:lnTo>
                  <a:pt x="932" y="45577"/>
                </a:lnTo>
                <a:lnTo>
                  <a:pt x="969" y="45540"/>
                </a:lnTo>
                <a:lnTo>
                  <a:pt x="988" y="45465"/>
                </a:lnTo>
                <a:lnTo>
                  <a:pt x="1006" y="45409"/>
                </a:lnTo>
                <a:lnTo>
                  <a:pt x="988" y="45354"/>
                </a:lnTo>
                <a:lnTo>
                  <a:pt x="988" y="45298"/>
                </a:lnTo>
                <a:lnTo>
                  <a:pt x="950" y="45242"/>
                </a:lnTo>
                <a:lnTo>
                  <a:pt x="913" y="45186"/>
                </a:lnTo>
                <a:lnTo>
                  <a:pt x="876" y="45149"/>
                </a:lnTo>
                <a:lnTo>
                  <a:pt x="820" y="45112"/>
                </a:lnTo>
                <a:lnTo>
                  <a:pt x="764" y="45093"/>
                </a:lnTo>
                <a:close/>
                <a:moveTo>
                  <a:pt x="91695" y="45093"/>
                </a:moveTo>
                <a:lnTo>
                  <a:pt x="91620" y="45112"/>
                </a:lnTo>
                <a:lnTo>
                  <a:pt x="91546" y="45130"/>
                </a:lnTo>
                <a:lnTo>
                  <a:pt x="91490" y="45167"/>
                </a:lnTo>
                <a:lnTo>
                  <a:pt x="91434" y="45223"/>
                </a:lnTo>
                <a:lnTo>
                  <a:pt x="91378" y="45279"/>
                </a:lnTo>
                <a:lnTo>
                  <a:pt x="91360" y="45354"/>
                </a:lnTo>
                <a:lnTo>
                  <a:pt x="91341" y="45428"/>
                </a:lnTo>
                <a:lnTo>
                  <a:pt x="91341" y="45503"/>
                </a:lnTo>
                <a:lnTo>
                  <a:pt x="91360" y="45558"/>
                </a:lnTo>
                <a:lnTo>
                  <a:pt x="91378" y="45614"/>
                </a:lnTo>
                <a:lnTo>
                  <a:pt x="91416" y="45670"/>
                </a:lnTo>
                <a:lnTo>
                  <a:pt x="91453" y="45726"/>
                </a:lnTo>
                <a:lnTo>
                  <a:pt x="91564" y="45782"/>
                </a:lnTo>
                <a:lnTo>
                  <a:pt x="91620" y="45800"/>
                </a:lnTo>
                <a:lnTo>
                  <a:pt x="91695" y="45819"/>
                </a:lnTo>
                <a:lnTo>
                  <a:pt x="91769" y="45800"/>
                </a:lnTo>
                <a:lnTo>
                  <a:pt x="91844" y="45782"/>
                </a:lnTo>
                <a:lnTo>
                  <a:pt x="91900" y="45745"/>
                </a:lnTo>
                <a:lnTo>
                  <a:pt x="91955" y="45689"/>
                </a:lnTo>
                <a:lnTo>
                  <a:pt x="91993" y="45633"/>
                </a:lnTo>
                <a:lnTo>
                  <a:pt x="92030" y="45558"/>
                </a:lnTo>
                <a:lnTo>
                  <a:pt x="92049" y="45484"/>
                </a:lnTo>
                <a:lnTo>
                  <a:pt x="92049" y="45409"/>
                </a:lnTo>
                <a:lnTo>
                  <a:pt x="92030" y="45354"/>
                </a:lnTo>
                <a:lnTo>
                  <a:pt x="92011" y="45298"/>
                </a:lnTo>
                <a:lnTo>
                  <a:pt x="91974" y="45242"/>
                </a:lnTo>
                <a:lnTo>
                  <a:pt x="91937" y="45186"/>
                </a:lnTo>
                <a:lnTo>
                  <a:pt x="91825" y="45130"/>
                </a:lnTo>
                <a:lnTo>
                  <a:pt x="91695" y="45093"/>
                </a:lnTo>
                <a:close/>
                <a:moveTo>
                  <a:pt x="504" y="46769"/>
                </a:moveTo>
                <a:lnTo>
                  <a:pt x="448" y="46787"/>
                </a:lnTo>
                <a:lnTo>
                  <a:pt x="392" y="46824"/>
                </a:lnTo>
                <a:lnTo>
                  <a:pt x="336" y="46862"/>
                </a:lnTo>
                <a:lnTo>
                  <a:pt x="280" y="46918"/>
                </a:lnTo>
                <a:lnTo>
                  <a:pt x="206" y="47066"/>
                </a:lnTo>
                <a:lnTo>
                  <a:pt x="187" y="47141"/>
                </a:lnTo>
                <a:lnTo>
                  <a:pt x="187" y="47215"/>
                </a:lnTo>
                <a:lnTo>
                  <a:pt x="187" y="47290"/>
                </a:lnTo>
                <a:lnTo>
                  <a:pt x="224" y="47364"/>
                </a:lnTo>
                <a:lnTo>
                  <a:pt x="261" y="47420"/>
                </a:lnTo>
                <a:lnTo>
                  <a:pt x="317" y="47476"/>
                </a:lnTo>
                <a:lnTo>
                  <a:pt x="392" y="47513"/>
                </a:lnTo>
                <a:lnTo>
                  <a:pt x="448" y="47532"/>
                </a:lnTo>
                <a:lnTo>
                  <a:pt x="522" y="47551"/>
                </a:lnTo>
                <a:lnTo>
                  <a:pt x="597" y="47532"/>
                </a:lnTo>
                <a:lnTo>
                  <a:pt x="652" y="47513"/>
                </a:lnTo>
                <a:lnTo>
                  <a:pt x="727" y="47476"/>
                </a:lnTo>
                <a:lnTo>
                  <a:pt x="783" y="47439"/>
                </a:lnTo>
                <a:lnTo>
                  <a:pt x="820" y="47383"/>
                </a:lnTo>
                <a:lnTo>
                  <a:pt x="894" y="47234"/>
                </a:lnTo>
                <a:lnTo>
                  <a:pt x="913" y="47160"/>
                </a:lnTo>
                <a:lnTo>
                  <a:pt x="913" y="47085"/>
                </a:lnTo>
                <a:lnTo>
                  <a:pt x="913" y="47011"/>
                </a:lnTo>
                <a:lnTo>
                  <a:pt x="876" y="46936"/>
                </a:lnTo>
                <a:lnTo>
                  <a:pt x="839" y="46880"/>
                </a:lnTo>
                <a:lnTo>
                  <a:pt x="764" y="46824"/>
                </a:lnTo>
                <a:lnTo>
                  <a:pt x="708" y="46787"/>
                </a:lnTo>
                <a:lnTo>
                  <a:pt x="634" y="46769"/>
                </a:lnTo>
                <a:close/>
                <a:moveTo>
                  <a:pt x="91658" y="47215"/>
                </a:moveTo>
                <a:lnTo>
                  <a:pt x="91546" y="47234"/>
                </a:lnTo>
                <a:lnTo>
                  <a:pt x="91471" y="47290"/>
                </a:lnTo>
                <a:lnTo>
                  <a:pt x="91434" y="47327"/>
                </a:lnTo>
                <a:lnTo>
                  <a:pt x="91397" y="47364"/>
                </a:lnTo>
                <a:lnTo>
                  <a:pt x="91397" y="47420"/>
                </a:lnTo>
                <a:lnTo>
                  <a:pt x="91378" y="47476"/>
                </a:lnTo>
                <a:lnTo>
                  <a:pt x="91397" y="47551"/>
                </a:lnTo>
                <a:lnTo>
                  <a:pt x="91397" y="47606"/>
                </a:lnTo>
                <a:lnTo>
                  <a:pt x="91434" y="47644"/>
                </a:lnTo>
                <a:lnTo>
                  <a:pt x="91471" y="47681"/>
                </a:lnTo>
                <a:lnTo>
                  <a:pt x="91546" y="47737"/>
                </a:lnTo>
                <a:lnTo>
                  <a:pt x="91751" y="47737"/>
                </a:lnTo>
                <a:lnTo>
                  <a:pt x="91844" y="47681"/>
                </a:lnTo>
                <a:lnTo>
                  <a:pt x="91881" y="47644"/>
                </a:lnTo>
                <a:lnTo>
                  <a:pt x="91900" y="47606"/>
                </a:lnTo>
                <a:lnTo>
                  <a:pt x="91918" y="47551"/>
                </a:lnTo>
                <a:lnTo>
                  <a:pt x="91918" y="47476"/>
                </a:lnTo>
                <a:lnTo>
                  <a:pt x="91918" y="47420"/>
                </a:lnTo>
                <a:lnTo>
                  <a:pt x="91900" y="47364"/>
                </a:lnTo>
                <a:lnTo>
                  <a:pt x="91881" y="47327"/>
                </a:lnTo>
                <a:lnTo>
                  <a:pt x="91844" y="47290"/>
                </a:lnTo>
                <a:lnTo>
                  <a:pt x="91751" y="47234"/>
                </a:lnTo>
                <a:lnTo>
                  <a:pt x="91658" y="47215"/>
                </a:lnTo>
                <a:close/>
                <a:moveTo>
                  <a:pt x="504" y="48295"/>
                </a:moveTo>
                <a:lnTo>
                  <a:pt x="429" y="48333"/>
                </a:lnTo>
                <a:lnTo>
                  <a:pt x="373" y="48407"/>
                </a:lnTo>
                <a:lnTo>
                  <a:pt x="355" y="48481"/>
                </a:lnTo>
                <a:lnTo>
                  <a:pt x="336" y="48556"/>
                </a:lnTo>
                <a:lnTo>
                  <a:pt x="336" y="48630"/>
                </a:lnTo>
                <a:lnTo>
                  <a:pt x="355" y="48705"/>
                </a:lnTo>
                <a:lnTo>
                  <a:pt x="373" y="48779"/>
                </a:lnTo>
                <a:lnTo>
                  <a:pt x="410" y="48835"/>
                </a:lnTo>
                <a:lnTo>
                  <a:pt x="466" y="48891"/>
                </a:lnTo>
                <a:lnTo>
                  <a:pt x="522" y="48928"/>
                </a:lnTo>
                <a:lnTo>
                  <a:pt x="597" y="48947"/>
                </a:lnTo>
                <a:lnTo>
                  <a:pt x="671" y="48928"/>
                </a:lnTo>
                <a:lnTo>
                  <a:pt x="746" y="48891"/>
                </a:lnTo>
                <a:lnTo>
                  <a:pt x="820" y="48835"/>
                </a:lnTo>
                <a:lnTo>
                  <a:pt x="857" y="48779"/>
                </a:lnTo>
                <a:lnTo>
                  <a:pt x="894" y="48705"/>
                </a:lnTo>
                <a:lnTo>
                  <a:pt x="913" y="48612"/>
                </a:lnTo>
                <a:lnTo>
                  <a:pt x="913" y="48519"/>
                </a:lnTo>
                <a:lnTo>
                  <a:pt x="876" y="48444"/>
                </a:lnTo>
                <a:lnTo>
                  <a:pt x="820" y="48370"/>
                </a:lnTo>
                <a:lnTo>
                  <a:pt x="746" y="48333"/>
                </a:lnTo>
                <a:lnTo>
                  <a:pt x="671" y="48295"/>
                </a:lnTo>
                <a:close/>
                <a:moveTo>
                  <a:pt x="91658" y="48630"/>
                </a:moveTo>
                <a:lnTo>
                  <a:pt x="91564" y="48649"/>
                </a:lnTo>
                <a:lnTo>
                  <a:pt x="91471" y="48705"/>
                </a:lnTo>
                <a:lnTo>
                  <a:pt x="91434" y="48742"/>
                </a:lnTo>
                <a:lnTo>
                  <a:pt x="91397" y="48798"/>
                </a:lnTo>
                <a:lnTo>
                  <a:pt x="91360" y="48891"/>
                </a:lnTo>
                <a:lnTo>
                  <a:pt x="91378" y="49003"/>
                </a:lnTo>
                <a:lnTo>
                  <a:pt x="91397" y="49059"/>
                </a:lnTo>
                <a:lnTo>
                  <a:pt x="91434" y="49114"/>
                </a:lnTo>
                <a:lnTo>
                  <a:pt x="91471" y="49152"/>
                </a:lnTo>
                <a:lnTo>
                  <a:pt x="91509" y="49170"/>
                </a:lnTo>
                <a:lnTo>
                  <a:pt x="91620" y="49208"/>
                </a:lnTo>
                <a:lnTo>
                  <a:pt x="91732" y="49208"/>
                </a:lnTo>
                <a:lnTo>
                  <a:pt x="91788" y="49189"/>
                </a:lnTo>
                <a:lnTo>
                  <a:pt x="91825" y="49152"/>
                </a:lnTo>
                <a:lnTo>
                  <a:pt x="91881" y="49114"/>
                </a:lnTo>
                <a:lnTo>
                  <a:pt x="91900" y="49059"/>
                </a:lnTo>
                <a:lnTo>
                  <a:pt x="91937" y="49003"/>
                </a:lnTo>
                <a:lnTo>
                  <a:pt x="91937" y="48947"/>
                </a:lnTo>
                <a:lnTo>
                  <a:pt x="91937" y="48872"/>
                </a:lnTo>
                <a:lnTo>
                  <a:pt x="91937" y="48817"/>
                </a:lnTo>
                <a:lnTo>
                  <a:pt x="91900" y="48761"/>
                </a:lnTo>
                <a:lnTo>
                  <a:pt x="91862" y="48723"/>
                </a:lnTo>
                <a:lnTo>
                  <a:pt x="91769" y="48668"/>
                </a:lnTo>
                <a:lnTo>
                  <a:pt x="91658" y="48630"/>
                </a:lnTo>
                <a:close/>
                <a:moveTo>
                  <a:pt x="26755" y="49990"/>
                </a:moveTo>
                <a:lnTo>
                  <a:pt x="26736" y="50008"/>
                </a:lnTo>
                <a:lnTo>
                  <a:pt x="26744" y="50004"/>
                </a:lnTo>
                <a:lnTo>
                  <a:pt x="26755" y="49990"/>
                </a:lnTo>
                <a:close/>
                <a:moveTo>
                  <a:pt x="48836" y="50027"/>
                </a:moveTo>
                <a:lnTo>
                  <a:pt x="48817" y="50045"/>
                </a:lnTo>
                <a:lnTo>
                  <a:pt x="48825" y="50040"/>
                </a:lnTo>
                <a:lnTo>
                  <a:pt x="48825" y="50040"/>
                </a:lnTo>
                <a:lnTo>
                  <a:pt x="48836" y="50027"/>
                </a:lnTo>
                <a:close/>
                <a:moveTo>
                  <a:pt x="39192" y="49952"/>
                </a:moveTo>
                <a:lnTo>
                  <a:pt x="39155" y="49971"/>
                </a:lnTo>
                <a:lnTo>
                  <a:pt x="39099" y="50008"/>
                </a:lnTo>
                <a:lnTo>
                  <a:pt x="39062" y="50045"/>
                </a:lnTo>
                <a:lnTo>
                  <a:pt x="39024" y="50083"/>
                </a:lnTo>
                <a:lnTo>
                  <a:pt x="38987" y="50194"/>
                </a:lnTo>
                <a:lnTo>
                  <a:pt x="38987" y="50250"/>
                </a:lnTo>
                <a:lnTo>
                  <a:pt x="39006" y="50306"/>
                </a:lnTo>
                <a:lnTo>
                  <a:pt x="39024" y="50362"/>
                </a:lnTo>
                <a:lnTo>
                  <a:pt x="39062" y="50418"/>
                </a:lnTo>
                <a:lnTo>
                  <a:pt x="39136" y="50474"/>
                </a:lnTo>
                <a:lnTo>
                  <a:pt x="39248" y="50492"/>
                </a:lnTo>
                <a:lnTo>
                  <a:pt x="39341" y="50492"/>
                </a:lnTo>
                <a:lnTo>
                  <a:pt x="39434" y="50455"/>
                </a:lnTo>
                <a:lnTo>
                  <a:pt x="39471" y="50399"/>
                </a:lnTo>
                <a:lnTo>
                  <a:pt x="39508" y="50362"/>
                </a:lnTo>
                <a:lnTo>
                  <a:pt x="39546" y="50250"/>
                </a:lnTo>
                <a:lnTo>
                  <a:pt x="39546" y="50194"/>
                </a:lnTo>
                <a:lnTo>
                  <a:pt x="39546" y="50157"/>
                </a:lnTo>
                <a:lnTo>
                  <a:pt x="39527" y="50101"/>
                </a:lnTo>
                <a:lnTo>
                  <a:pt x="39490" y="50045"/>
                </a:lnTo>
                <a:lnTo>
                  <a:pt x="39453" y="50008"/>
                </a:lnTo>
                <a:lnTo>
                  <a:pt x="39397" y="49971"/>
                </a:lnTo>
                <a:lnTo>
                  <a:pt x="39304" y="49952"/>
                </a:lnTo>
                <a:close/>
                <a:moveTo>
                  <a:pt x="42692" y="49915"/>
                </a:moveTo>
                <a:lnTo>
                  <a:pt x="42636" y="49934"/>
                </a:lnTo>
                <a:lnTo>
                  <a:pt x="42562" y="49952"/>
                </a:lnTo>
                <a:lnTo>
                  <a:pt x="42524" y="49971"/>
                </a:lnTo>
                <a:lnTo>
                  <a:pt x="42487" y="50008"/>
                </a:lnTo>
                <a:lnTo>
                  <a:pt x="42431" y="50101"/>
                </a:lnTo>
                <a:lnTo>
                  <a:pt x="42413" y="50213"/>
                </a:lnTo>
                <a:lnTo>
                  <a:pt x="42431" y="50325"/>
                </a:lnTo>
                <a:lnTo>
                  <a:pt x="42487" y="50418"/>
                </a:lnTo>
                <a:lnTo>
                  <a:pt x="42524" y="50455"/>
                </a:lnTo>
                <a:lnTo>
                  <a:pt x="42562" y="50492"/>
                </a:lnTo>
                <a:lnTo>
                  <a:pt x="42636" y="50511"/>
                </a:lnTo>
                <a:lnTo>
                  <a:pt x="42767" y="50511"/>
                </a:lnTo>
                <a:lnTo>
                  <a:pt x="42822" y="50492"/>
                </a:lnTo>
                <a:lnTo>
                  <a:pt x="42878" y="50455"/>
                </a:lnTo>
                <a:lnTo>
                  <a:pt x="42915" y="50418"/>
                </a:lnTo>
                <a:lnTo>
                  <a:pt x="42971" y="50325"/>
                </a:lnTo>
                <a:lnTo>
                  <a:pt x="42990" y="50213"/>
                </a:lnTo>
                <a:lnTo>
                  <a:pt x="42971" y="50101"/>
                </a:lnTo>
                <a:lnTo>
                  <a:pt x="42915" y="50008"/>
                </a:lnTo>
                <a:lnTo>
                  <a:pt x="42878" y="49971"/>
                </a:lnTo>
                <a:lnTo>
                  <a:pt x="42822" y="49952"/>
                </a:lnTo>
                <a:lnTo>
                  <a:pt x="42767" y="49934"/>
                </a:lnTo>
                <a:lnTo>
                  <a:pt x="42692" y="49915"/>
                </a:lnTo>
                <a:close/>
                <a:moveTo>
                  <a:pt x="16422" y="49896"/>
                </a:moveTo>
                <a:lnTo>
                  <a:pt x="16366" y="49915"/>
                </a:lnTo>
                <a:lnTo>
                  <a:pt x="16310" y="49915"/>
                </a:lnTo>
                <a:lnTo>
                  <a:pt x="16217" y="49990"/>
                </a:lnTo>
                <a:lnTo>
                  <a:pt x="16143" y="50083"/>
                </a:lnTo>
                <a:lnTo>
                  <a:pt x="16124" y="50194"/>
                </a:lnTo>
                <a:lnTo>
                  <a:pt x="16105" y="50250"/>
                </a:lnTo>
                <a:lnTo>
                  <a:pt x="16124" y="50325"/>
                </a:lnTo>
                <a:lnTo>
                  <a:pt x="16161" y="50381"/>
                </a:lnTo>
                <a:lnTo>
                  <a:pt x="16199" y="50436"/>
                </a:lnTo>
                <a:lnTo>
                  <a:pt x="16236" y="50474"/>
                </a:lnTo>
                <a:lnTo>
                  <a:pt x="16292" y="50511"/>
                </a:lnTo>
                <a:lnTo>
                  <a:pt x="16366" y="50529"/>
                </a:lnTo>
                <a:lnTo>
                  <a:pt x="16478" y="50529"/>
                </a:lnTo>
                <a:lnTo>
                  <a:pt x="16534" y="50511"/>
                </a:lnTo>
                <a:lnTo>
                  <a:pt x="16627" y="50455"/>
                </a:lnTo>
                <a:lnTo>
                  <a:pt x="16701" y="50362"/>
                </a:lnTo>
                <a:lnTo>
                  <a:pt x="16738" y="50250"/>
                </a:lnTo>
                <a:lnTo>
                  <a:pt x="16738" y="50194"/>
                </a:lnTo>
                <a:lnTo>
                  <a:pt x="16738" y="50120"/>
                </a:lnTo>
                <a:lnTo>
                  <a:pt x="16701" y="50064"/>
                </a:lnTo>
                <a:lnTo>
                  <a:pt x="16664" y="50008"/>
                </a:lnTo>
                <a:lnTo>
                  <a:pt x="16608" y="49971"/>
                </a:lnTo>
                <a:lnTo>
                  <a:pt x="16552" y="49934"/>
                </a:lnTo>
                <a:lnTo>
                  <a:pt x="16496" y="49915"/>
                </a:lnTo>
                <a:lnTo>
                  <a:pt x="16422" y="49896"/>
                </a:lnTo>
                <a:close/>
                <a:moveTo>
                  <a:pt x="32024" y="50064"/>
                </a:moveTo>
                <a:lnTo>
                  <a:pt x="31931" y="50083"/>
                </a:lnTo>
                <a:lnTo>
                  <a:pt x="31856" y="50120"/>
                </a:lnTo>
                <a:lnTo>
                  <a:pt x="31782" y="50213"/>
                </a:lnTo>
                <a:lnTo>
                  <a:pt x="31763" y="50250"/>
                </a:lnTo>
                <a:lnTo>
                  <a:pt x="31763" y="50306"/>
                </a:lnTo>
                <a:lnTo>
                  <a:pt x="31782" y="50381"/>
                </a:lnTo>
                <a:lnTo>
                  <a:pt x="31838" y="50474"/>
                </a:lnTo>
                <a:lnTo>
                  <a:pt x="31912" y="50529"/>
                </a:lnTo>
                <a:lnTo>
                  <a:pt x="32005" y="50548"/>
                </a:lnTo>
                <a:lnTo>
                  <a:pt x="32098" y="50511"/>
                </a:lnTo>
                <a:lnTo>
                  <a:pt x="32154" y="50474"/>
                </a:lnTo>
                <a:lnTo>
                  <a:pt x="32210" y="50399"/>
                </a:lnTo>
                <a:lnTo>
                  <a:pt x="32229" y="50325"/>
                </a:lnTo>
                <a:lnTo>
                  <a:pt x="32229" y="50232"/>
                </a:lnTo>
                <a:lnTo>
                  <a:pt x="32191" y="50157"/>
                </a:lnTo>
                <a:lnTo>
                  <a:pt x="32117" y="50101"/>
                </a:lnTo>
                <a:lnTo>
                  <a:pt x="32024" y="50064"/>
                </a:lnTo>
                <a:close/>
                <a:moveTo>
                  <a:pt x="30404" y="50045"/>
                </a:moveTo>
                <a:lnTo>
                  <a:pt x="30311" y="50064"/>
                </a:lnTo>
                <a:lnTo>
                  <a:pt x="30274" y="50083"/>
                </a:lnTo>
                <a:lnTo>
                  <a:pt x="30237" y="50120"/>
                </a:lnTo>
                <a:lnTo>
                  <a:pt x="30181" y="50176"/>
                </a:lnTo>
                <a:lnTo>
                  <a:pt x="30162" y="50232"/>
                </a:lnTo>
                <a:lnTo>
                  <a:pt x="30143" y="50287"/>
                </a:lnTo>
                <a:lnTo>
                  <a:pt x="30143" y="50343"/>
                </a:lnTo>
                <a:lnTo>
                  <a:pt x="30162" y="50381"/>
                </a:lnTo>
                <a:lnTo>
                  <a:pt x="30181" y="50436"/>
                </a:lnTo>
                <a:lnTo>
                  <a:pt x="30218" y="50492"/>
                </a:lnTo>
                <a:lnTo>
                  <a:pt x="30274" y="50529"/>
                </a:lnTo>
                <a:lnTo>
                  <a:pt x="30367" y="50567"/>
                </a:lnTo>
                <a:lnTo>
                  <a:pt x="30460" y="50548"/>
                </a:lnTo>
                <a:lnTo>
                  <a:pt x="30553" y="50529"/>
                </a:lnTo>
                <a:lnTo>
                  <a:pt x="30609" y="50455"/>
                </a:lnTo>
                <a:lnTo>
                  <a:pt x="30646" y="50418"/>
                </a:lnTo>
                <a:lnTo>
                  <a:pt x="30665" y="50362"/>
                </a:lnTo>
                <a:lnTo>
                  <a:pt x="30665" y="50269"/>
                </a:lnTo>
                <a:lnTo>
                  <a:pt x="30628" y="50194"/>
                </a:lnTo>
                <a:lnTo>
                  <a:pt x="30572" y="50120"/>
                </a:lnTo>
                <a:lnTo>
                  <a:pt x="30497" y="50064"/>
                </a:lnTo>
                <a:lnTo>
                  <a:pt x="30404" y="50045"/>
                </a:lnTo>
                <a:close/>
                <a:moveTo>
                  <a:pt x="37628" y="49878"/>
                </a:moveTo>
                <a:lnTo>
                  <a:pt x="37553" y="49896"/>
                </a:lnTo>
                <a:lnTo>
                  <a:pt x="37498" y="49915"/>
                </a:lnTo>
                <a:lnTo>
                  <a:pt x="37442" y="49971"/>
                </a:lnTo>
                <a:lnTo>
                  <a:pt x="37386" y="50008"/>
                </a:lnTo>
                <a:lnTo>
                  <a:pt x="37349" y="50064"/>
                </a:lnTo>
                <a:lnTo>
                  <a:pt x="37311" y="50138"/>
                </a:lnTo>
                <a:lnTo>
                  <a:pt x="37311" y="50213"/>
                </a:lnTo>
                <a:lnTo>
                  <a:pt x="37311" y="50269"/>
                </a:lnTo>
                <a:lnTo>
                  <a:pt x="37330" y="50343"/>
                </a:lnTo>
                <a:lnTo>
                  <a:pt x="37367" y="50399"/>
                </a:lnTo>
                <a:lnTo>
                  <a:pt x="37423" y="50455"/>
                </a:lnTo>
                <a:lnTo>
                  <a:pt x="37479" y="50511"/>
                </a:lnTo>
                <a:lnTo>
                  <a:pt x="37535" y="50529"/>
                </a:lnTo>
                <a:lnTo>
                  <a:pt x="37591" y="50548"/>
                </a:lnTo>
                <a:lnTo>
                  <a:pt x="37665" y="50567"/>
                </a:lnTo>
                <a:lnTo>
                  <a:pt x="37721" y="50567"/>
                </a:lnTo>
                <a:lnTo>
                  <a:pt x="37795" y="50548"/>
                </a:lnTo>
                <a:lnTo>
                  <a:pt x="37851" y="50511"/>
                </a:lnTo>
                <a:lnTo>
                  <a:pt x="37889" y="50474"/>
                </a:lnTo>
                <a:lnTo>
                  <a:pt x="37944" y="50436"/>
                </a:lnTo>
                <a:lnTo>
                  <a:pt x="37982" y="50381"/>
                </a:lnTo>
                <a:lnTo>
                  <a:pt x="38000" y="50325"/>
                </a:lnTo>
                <a:lnTo>
                  <a:pt x="38019" y="50250"/>
                </a:lnTo>
                <a:lnTo>
                  <a:pt x="38019" y="50176"/>
                </a:lnTo>
                <a:lnTo>
                  <a:pt x="38000" y="50120"/>
                </a:lnTo>
                <a:lnTo>
                  <a:pt x="37963" y="50045"/>
                </a:lnTo>
                <a:lnTo>
                  <a:pt x="37926" y="49990"/>
                </a:lnTo>
                <a:lnTo>
                  <a:pt x="37889" y="49952"/>
                </a:lnTo>
                <a:lnTo>
                  <a:pt x="37833" y="49915"/>
                </a:lnTo>
                <a:lnTo>
                  <a:pt x="37758" y="49878"/>
                </a:lnTo>
                <a:close/>
                <a:moveTo>
                  <a:pt x="48985" y="49971"/>
                </a:moveTo>
                <a:lnTo>
                  <a:pt x="48929" y="49990"/>
                </a:lnTo>
                <a:lnTo>
                  <a:pt x="48873" y="50008"/>
                </a:lnTo>
                <a:lnTo>
                  <a:pt x="48825" y="50040"/>
                </a:lnTo>
                <a:lnTo>
                  <a:pt x="48825" y="50040"/>
                </a:lnTo>
                <a:lnTo>
                  <a:pt x="48762" y="50120"/>
                </a:lnTo>
                <a:lnTo>
                  <a:pt x="48724" y="50176"/>
                </a:lnTo>
                <a:lnTo>
                  <a:pt x="48724" y="50232"/>
                </a:lnTo>
                <a:lnTo>
                  <a:pt x="48743" y="50287"/>
                </a:lnTo>
                <a:lnTo>
                  <a:pt x="48762" y="50343"/>
                </a:lnTo>
                <a:lnTo>
                  <a:pt x="48817" y="50362"/>
                </a:lnTo>
                <a:lnTo>
                  <a:pt x="48855" y="50381"/>
                </a:lnTo>
                <a:lnTo>
                  <a:pt x="48855" y="50399"/>
                </a:lnTo>
                <a:lnTo>
                  <a:pt x="48873" y="50399"/>
                </a:lnTo>
                <a:lnTo>
                  <a:pt x="48910" y="50418"/>
                </a:lnTo>
                <a:lnTo>
                  <a:pt x="48892" y="50418"/>
                </a:lnTo>
                <a:lnTo>
                  <a:pt x="48910" y="50436"/>
                </a:lnTo>
                <a:lnTo>
                  <a:pt x="48966" y="50492"/>
                </a:lnTo>
                <a:lnTo>
                  <a:pt x="49041" y="50548"/>
                </a:lnTo>
                <a:lnTo>
                  <a:pt x="49115" y="50567"/>
                </a:lnTo>
                <a:lnTo>
                  <a:pt x="49190" y="50548"/>
                </a:lnTo>
                <a:lnTo>
                  <a:pt x="49264" y="50529"/>
                </a:lnTo>
                <a:lnTo>
                  <a:pt x="49320" y="50492"/>
                </a:lnTo>
                <a:lnTo>
                  <a:pt x="49376" y="50418"/>
                </a:lnTo>
                <a:lnTo>
                  <a:pt x="49395" y="50343"/>
                </a:lnTo>
                <a:lnTo>
                  <a:pt x="49395" y="50269"/>
                </a:lnTo>
                <a:lnTo>
                  <a:pt x="49376" y="50194"/>
                </a:lnTo>
                <a:lnTo>
                  <a:pt x="49339" y="50120"/>
                </a:lnTo>
                <a:lnTo>
                  <a:pt x="49283" y="50064"/>
                </a:lnTo>
                <a:lnTo>
                  <a:pt x="49208" y="50027"/>
                </a:lnTo>
                <a:lnTo>
                  <a:pt x="49134" y="49990"/>
                </a:lnTo>
                <a:lnTo>
                  <a:pt x="49059" y="49971"/>
                </a:lnTo>
                <a:close/>
                <a:moveTo>
                  <a:pt x="5884" y="49859"/>
                </a:moveTo>
                <a:lnTo>
                  <a:pt x="5828" y="49878"/>
                </a:lnTo>
                <a:lnTo>
                  <a:pt x="5772" y="49915"/>
                </a:lnTo>
                <a:lnTo>
                  <a:pt x="5717" y="49952"/>
                </a:lnTo>
                <a:lnTo>
                  <a:pt x="5642" y="50045"/>
                </a:lnTo>
                <a:lnTo>
                  <a:pt x="5623" y="50120"/>
                </a:lnTo>
                <a:lnTo>
                  <a:pt x="5605" y="50176"/>
                </a:lnTo>
                <a:lnTo>
                  <a:pt x="5605" y="50250"/>
                </a:lnTo>
                <a:lnTo>
                  <a:pt x="5605" y="50325"/>
                </a:lnTo>
                <a:lnTo>
                  <a:pt x="5642" y="50399"/>
                </a:lnTo>
                <a:lnTo>
                  <a:pt x="5698" y="50455"/>
                </a:lnTo>
                <a:lnTo>
                  <a:pt x="5754" y="50511"/>
                </a:lnTo>
                <a:lnTo>
                  <a:pt x="5810" y="50548"/>
                </a:lnTo>
                <a:lnTo>
                  <a:pt x="5884" y="50567"/>
                </a:lnTo>
                <a:lnTo>
                  <a:pt x="5959" y="50585"/>
                </a:lnTo>
                <a:lnTo>
                  <a:pt x="6033" y="50585"/>
                </a:lnTo>
                <a:lnTo>
                  <a:pt x="6089" y="50567"/>
                </a:lnTo>
                <a:lnTo>
                  <a:pt x="6145" y="50529"/>
                </a:lnTo>
                <a:lnTo>
                  <a:pt x="6201" y="50492"/>
                </a:lnTo>
                <a:lnTo>
                  <a:pt x="6275" y="50381"/>
                </a:lnTo>
                <a:lnTo>
                  <a:pt x="6312" y="50325"/>
                </a:lnTo>
                <a:lnTo>
                  <a:pt x="6331" y="50250"/>
                </a:lnTo>
                <a:lnTo>
                  <a:pt x="6331" y="50176"/>
                </a:lnTo>
                <a:lnTo>
                  <a:pt x="6312" y="50101"/>
                </a:lnTo>
                <a:lnTo>
                  <a:pt x="6275" y="50045"/>
                </a:lnTo>
                <a:lnTo>
                  <a:pt x="6238" y="49971"/>
                </a:lnTo>
                <a:lnTo>
                  <a:pt x="6182" y="49934"/>
                </a:lnTo>
                <a:lnTo>
                  <a:pt x="6108" y="49878"/>
                </a:lnTo>
                <a:lnTo>
                  <a:pt x="6033" y="49859"/>
                </a:lnTo>
                <a:close/>
                <a:moveTo>
                  <a:pt x="45839" y="50027"/>
                </a:moveTo>
                <a:lnTo>
                  <a:pt x="45783" y="50045"/>
                </a:lnTo>
                <a:lnTo>
                  <a:pt x="45727" y="50064"/>
                </a:lnTo>
                <a:lnTo>
                  <a:pt x="45690" y="50083"/>
                </a:lnTo>
                <a:lnTo>
                  <a:pt x="45652" y="50120"/>
                </a:lnTo>
                <a:lnTo>
                  <a:pt x="45596" y="50213"/>
                </a:lnTo>
                <a:lnTo>
                  <a:pt x="45578" y="50306"/>
                </a:lnTo>
                <a:lnTo>
                  <a:pt x="45596" y="50399"/>
                </a:lnTo>
                <a:lnTo>
                  <a:pt x="45652" y="50492"/>
                </a:lnTo>
                <a:lnTo>
                  <a:pt x="45690" y="50529"/>
                </a:lnTo>
                <a:lnTo>
                  <a:pt x="45727" y="50548"/>
                </a:lnTo>
                <a:lnTo>
                  <a:pt x="45783" y="50567"/>
                </a:lnTo>
                <a:lnTo>
                  <a:pt x="45839" y="50585"/>
                </a:lnTo>
                <a:lnTo>
                  <a:pt x="45913" y="50567"/>
                </a:lnTo>
                <a:lnTo>
                  <a:pt x="45950" y="50548"/>
                </a:lnTo>
                <a:lnTo>
                  <a:pt x="46006" y="50529"/>
                </a:lnTo>
                <a:lnTo>
                  <a:pt x="46043" y="50492"/>
                </a:lnTo>
                <a:lnTo>
                  <a:pt x="46081" y="50399"/>
                </a:lnTo>
                <a:lnTo>
                  <a:pt x="46099" y="50306"/>
                </a:lnTo>
                <a:lnTo>
                  <a:pt x="46081" y="50213"/>
                </a:lnTo>
                <a:lnTo>
                  <a:pt x="46043" y="50120"/>
                </a:lnTo>
                <a:lnTo>
                  <a:pt x="46006" y="50083"/>
                </a:lnTo>
                <a:lnTo>
                  <a:pt x="45950" y="50064"/>
                </a:lnTo>
                <a:lnTo>
                  <a:pt x="45913" y="50045"/>
                </a:lnTo>
                <a:lnTo>
                  <a:pt x="45839" y="50027"/>
                </a:lnTo>
                <a:close/>
                <a:moveTo>
                  <a:pt x="47272" y="50008"/>
                </a:moveTo>
                <a:lnTo>
                  <a:pt x="47216" y="50027"/>
                </a:lnTo>
                <a:lnTo>
                  <a:pt x="47179" y="50045"/>
                </a:lnTo>
                <a:lnTo>
                  <a:pt x="47086" y="50101"/>
                </a:lnTo>
                <a:lnTo>
                  <a:pt x="47030" y="50194"/>
                </a:lnTo>
                <a:lnTo>
                  <a:pt x="46993" y="50287"/>
                </a:lnTo>
                <a:lnTo>
                  <a:pt x="47011" y="50399"/>
                </a:lnTo>
                <a:lnTo>
                  <a:pt x="47030" y="50455"/>
                </a:lnTo>
                <a:lnTo>
                  <a:pt x="47049" y="50492"/>
                </a:lnTo>
                <a:lnTo>
                  <a:pt x="47105" y="50529"/>
                </a:lnTo>
                <a:lnTo>
                  <a:pt x="47160" y="50567"/>
                </a:lnTo>
                <a:lnTo>
                  <a:pt x="47216" y="50585"/>
                </a:lnTo>
                <a:lnTo>
                  <a:pt x="47272" y="50585"/>
                </a:lnTo>
                <a:lnTo>
                  <a:pt x="47384" y="50567"/>
                </a:lnTo>
                <a:lnTo>
                  <a:pt x="47440" y="50548"/>
                </a:lnTo>
                <a:lnTo>
                  <a:pt x="47477" y="50511"/>
                </a:lnTo>
                <a:lnTo>
                  <a:pt x="47514" y="50474"/>
                </a:lnTo>
                <a:lnTo>
                  <a:pt x="47551" y="50418"/>
                </a:lnTo>
                <a:lnTo>
                  <a:pt x="47570" y="50362"/>
                </a:lnTo>
                <a:lnTo>
                  <a:pt x="47570" y="50306"/>
                </a:lnTo>
                <a:lnTo>
                  <a:pt x="47551" y="50194"/>
                </a:lnTo>
                <a:lnTo>
                  <a:pt x="47496" y="50101"/>
                </a:lnTo>
                <a:lnTo>
                  <a:pt x="47458" y="50064"/>
                </a:lnTo>
                <a:lnTo>
                  <a:pt x="47402" y="50045"/>
                </a:lnTo>
                <a:lnTo>
                  <a:pt x="47328" y="50027"/>
                </a:lnTo>
                <a:lnTo>
                  <a:pt x="47272" y="50008"/>
                </a:lnTo>
                <a:close/>
                <a:moveTo>
                  <a:pt x="74138" y="49934"/>
                </a:moveTo>
                <a:lnTo>
                  <a:pt x="74082" y="49952"/>
                </a:lnTo>
                <a:lnTo>
                  <a:pt x="74026" y="49971"/>
                </a:lnTo>
                <a:lnTo>
                  <a:pt x="73970" y="50008"/>
                </a:lnTo>
                <a:lnTo>
                  <a:pt x="73896" y="50101"/>
                </a:lnTo>
                <a:lnTo>
                  <a:pt x="73840" y="50213"/>
                </a:lnTo>
                <a:lnTo>
                  <a:pt x="73840" y="50269"/>
                </a:lnTo>
                <a:lnTo>
                  <a:pt x="73840" y="50343"/>
                </a:lnTo>
                <a:lnTo>
                  <a:pt x="73877" y="50436"/>
                </a:lnTo>
                <a:lnTo>
                  <a:pt x="73952" y="50511"/>
                </a:lnTo>
                <a:lnTo>
                  <a:pt x="74026" y="50567"/>
                </a:lnTo>
                <a:lnTo>
                  <a:pt x="74138" y="50585"/>
                </a:lnTo>
                <a:lnTo>
                  <a:pt x="74212" y="50585"/>
                </a:lnTo>
                <a:lnTo>
                  <a:pt x="74268" y="50567"/>
                </a:lnTo>
                <a:lnTo>
                  <a:pt x="74343" y="50529"/>
                </a:lnTo>
                <a:lnTo>
                  <a:pt x="74399" y="50492"/>
                </a:lnTo>
                <a:lnTo>
                  <a:pt x="74436" y="50436"/>
                </a:lnTo>
                <a:lnTo>
                  <a:pt x="74473" y="50381"/>
                </a:lnTo>
                <a:lnTo>
                  <a:pt x="74492" y="50343"/>
                </a:lnTo>
                <a:lnTo>
                  <a:pt x="74492" y="50325"/>
                </a:lnTo>
                <a:lnTo>
                  <a:pt x="74510" y="50306"/>
                </a:lnTo>
                <a:lnTo>
                  <a:pt x="74492" y="50306"/>
                </a:lnTo>
                <a:lnTo>
                  <a:pt x="74548" y="50287"/>
                </a:lnTo>
                <a:lnTo>
                  <a:pt x="74566" y="50250"/>
                </a:lnTo>
                <a:lnTo>
                  <a:pt x="74566" y="50213"/>
                </a:lnTo>
                <a:lnTo>
                  <a:pt x="74510" y="50120"/>
                </a:lnTo>
                <a:lnTo>
                  <a:pt x="74473" y="50064"/>
                </a:lnTo>
                <a:lnTo>
                  <a:pt x="74417" y="50027"/>
                </a:lnTo>
                <a:lnTo>
                  <a:pt x="74324" y="49971"/>
                </a:lnTo>
                <a:lnTo>
                  <a:pt x="74268" y="49952"/>
                </a:lnTo>
                <a:lnTo>
                  <a:pt x="74194" y="49934"/>
                </a:lnTo>
                <a:close/>
                <a:moveTo>
                  <a:pt x="24930" y="49915"/>
                </a:moveTo>
                <a:lnTo>
                  <a:pt x="24856" y="49934"/>
                </a:lnTo>
                <a:lnTo>
                  <a:pt x="24800" y="49952"/>
                </a:lnTo>
                <a:lnTo>
                  <a:pt x="24744" y="49990"/>
                </a:lnTo>
                <a:lnTo>
                  <a:pt x="24688" y="50045"/>
                </a:lnTo>
                <a:lnTo>
                  <a:pt x="24651" y="50120"/>
                </a:lnTo>
                <a:lnTo>
                  <a:pt x="24651" y="50194"/>
                </a:lnTo>
                <a:lnTo>
                  <a:pt x="24651" y="50269"/>
                </a:lnTo>
                <a:lnTo>
                  <a:pt x="24707" y="50418"/>
                </a:lnTo>
                <a:lnTo>
                  <a:pt x="24726" y="50474"/>
                </a:lnTo>
                <a:lnTo>
                  <a:pt x="24781" y="50511"/>
                </a:lnTo>
                <a:lnTo>
                  <a:pt x="24837" y="50548"/>
                </a:lnTo>
                <a:lnTo>
                  <a:pt x="24893" y="50585"/>
                </a:lnTo>
                <a:lnTo>
                  <a:pt x="24949" y="50604"/>
                </a:lnTo>
                <a:lnTo>
                  <a:pt x="25079" y="50604"/>
                </a:lnTo>
                <a:lnTo>
                  <a:pt x="25135" y="50585"/>
                </a:lnTo>
                <a:lnTo>
                  <a:pt x="25191" y="50548"/>
                </a:lnTo>
                <a:lnTo>
                  <a:pt x="25247" y="50511"/>
                </a:lnTo>
                <a:lnTo>
                  <a:pt x="25284" y="50455"/>
                </a:lnTo>
                <a:lnTo>
                  <a:pt x="25303" y="50399"/>
                </a:lnTo>
                <a:lnTo>
                  <a:pt x="25321" y="50343"/>
                </a:lnTo>
                <a:lnTo>
                  <a:pt x="25340" y="50287"/>
                </a:lnTo>
                <a:lnTo>
                  <a:pt x="25340" y="50213"/>
                </a:lnTo>
                <a:lnTo>
                  <a:pt x="25321" y="50157"/>
                </a:lnTo>
                <a:lnTo>
                  <a:pt x="25284" y="50101"/>
                </a:lnTo>
                <a:lnTo>
                  <a:pt x="25247" y="50045"/>
                </a:lnTo>
                <a:lnTo>
                  <a:pt x="25191" y="49990"/>
                </a:lnTo>
                <a:lnTo>
                  <a:pt x="25135" y="49952"/>
                </a:lnTo>
                <a:lnTo>
                  <a:pt x="25061" y="49934"/>
                </a:lnTo>
                <a:lnTo>
                  <a:pt x="25005" y="49915"/>
                </a:lnTo>
                <a:close/>
                <a:moveTo>
                  <a:pt x="86854" y="50343"/>
                </a:moveTo>
                <a:lnTo>
                  <a:pt x="86798" y="50362"/>
                </a:lnTo>
                <a:lnTo>
                  <a:pt x="86761" y="50381"/>
                </a:lnTo>
                <a:lnTo>
                  <a:pt x="86724" y="50436"/>
                </a:lnTo>
                <a:lnTo>
                  <a:pt x="86724" y="50474"/>
                </a:lnTo>
                <a:lnTo>
                  <a:pt x="86724" y="50529"/>
                </a:lnTo>
                <a:lnTo>
                  <a:pt x="86761" y="50567"/>
                </a:lnTo>
                <a:lnTo>
                  <a:pt x="86798" y="50604"/>
                </a:lnTo>
                <a:lnTo>
                  <a:pt x="86910" y="50604"/>
                </a:lnTo>
                <a:lnTo>
                  <a:pt x="86947" y="50567"/>
                </a:lnTo>
                <a:lnTo>
                  <a:pt x="86966" y="50529"/>
                </a:lnTo>
                <a:lnTo>
                  <a:pt x="86984" y="50474"/>
                </a:lnTo>
                <a:lnTo>
                  <a:pt x="86966" y="50436"/>
                </a:lnTo>
                <a:lnTo>
                  <a:pt x="86947" y="50381"/>
                </a:lnTo>
                <a:lnTo>
                  <a:pt x="86910" y="50362"/>
                </a:lnTo>
                <a:lnTo>
                  <a:pt x="86854" y="50343"/>
                </a:lnTo>
                <a:close/>
                <a:moveTo>
                  <a:pt x="4078" y="49990"/>
                </a:moveTo>
                <a:lnTo>
                  <a:pt x="4022" y="50008"/>
                </a:lnTo>
                <a:lnTo>
                  <a:pt x="3929" y="50064"/>
                </a:lnTo>
                <a:lnTo>
                  <a:pt x="3873" y="50157"/>
                </a:lnTo>
                <a:lnTo>
                  <a:pt x="3836" y="50269"/>
                </a:lnTo>
                <a:lnTo>
                  <a:pt x="3836" y="50343"/>
                </a:lnTo>
                <a:lnTo>
                  <a:pt x="3836" y="50399"/>
                </a:lnTo>
                <a:lnTo>
                  <a:pt x="3873" y="50455"/>
                </a:lnTo>
                <a:lnTo>
                  <a:pt x="3911" y="50511"/>
                </a:lnTo>
                <a:lnTo>
                  <a:pt x="3948" y="50567"/>
                </a:lnTo>
                <a:lnTo>
                  <a:pt x="4004" y="50585"/>
                </a:lnTo>
                <a:lnTo>
                  <a:pt x="4078" y="50623"/>
                </a:lnTo>
                <a:lnTo>
                  <a:pt x="4209" y="50623"/>
                </a:lnTo>
                <a:lnTo>
                  <a:pt x="4264" y="50604"/>
                </a:lnTo>
                <a:lnTo>
                  <a:pt x="4357" y="50548"/>
                </a:lnTo>
                <a:lnTo>
                  <a:pt x="4413" y="50455"/>
                </a:lnTo>
                <a:lnTo>
                  <a:pt x="4451" y="50343"/>
                </a:lnTo>
                <a:lnTo>
                  <a:pt x="4469" y="50269"/>
                </a:lnTo>
                <a:lnTo>
                  <a:pt x="4451" y="50213"/>
                </a:lnTo>
                <a:lnTo>
                  <a:pt x="4413" y="50157"/>
                </a:lnTo>
                <a:lnTo>
                  <a:pt x="4376" y="50101"/>
                </a:lnTo>
                <a:lnTo>
                  <a:pt x="4339" y="50045"/>
                </a:lnTo>
                <a:lnTo>
                  <a:pt x="4283" y="50008"/>
                </a:lnTo>
                <a:lnTo>
                  <a:pt x="4209" y="49990"/>
                </a:lnTo>
                <a:close/>
                <a:moveTo>
                  <a:pt x="11134" y="49990"/>
                </a:moveTo>
                <a:lnTo>
                  <a:pt x="11060" y="50008"/>
                </a:lnTo>
                <a:lnTo>
                  <a:pt x="10948" y="50064"/>
                </a:lnTo>
                <a:lnTo>
                  <a:pt x="10837" y="50120"/>
                </a:lnTo>
                <a:lnTo>
                  <a:pt x="10781" y="50176"/>
                </a:lnTo>
                <a:lnTo>
                  <a:pt x="10762" y="50232"/>
                </a:lnTo>
                <a:lnTo>
                  <a:pt x="10743" y="50287"/>
                </a:lnTo>
                <a:lnTo>
                  <a:pt x="10762" y="50362"/>
                </a:lnTo>
                <a:lnTo>
                  <a:pt x="10781" y="50418"/>
                </a:lnTo>
                <a:lnTo>
                  <a:pt x="10818" y="50474"/>
                </a:lnTo>
                <a:lnTo>
                  <a:pt x="10874" y="50529"/>
                </a:lnTo>
                <a:lnTo>
                  <a:pt x="10930" y="50567"/>
                </a:lnTo>
                <a:lnTo>
                  <a:pt x="11079" y="50604"/>
                </a:lnTo>
                <a:lnTo>
                  <a:pt x="11153" y="50623"/>
                </a:lnTo>
                <a:lnTo>
                  <a:pt x="11209" y="50623"/>
                </a:lnTo>
                <a:lnTo>
                  <a:pt x="11265" y="50604"/>
                </a:lnTo>
                <a:lnTo>
                  <a:pt x="11321" y="50567"/>
                </a:lnTo>
                <a:lnTo>
                  <a:pt x="11376" y="50529"/>
                </a:lnTo>
                <a:lnTo>
                  <a:pt x="11414" y="50474"/>
                </a:lnTo>
                <a:lnTo>
                  <a:pt x="11432" y="50418"/>
                </a:lnTo>
                <a:lnTo>
                  <a:pt x="11451" y="50362"/>
                </a:lnTo>
                <a:lnTo>
                  <a:pt x="11470" y="50306"/>
                </a:lnTo>
                <a:lnTo>
                  <a:pt x="11451" y="50250"/>
                </a:lnTo>
                <a:lnTo>
                  <a:pt x="11432" y="50176"/>
                </a:lnTo>
                <a:lnTo>
                  <a:pt x="11414" y="50120"/>
                </a:lnTo>
                <a:lnTo>
                  <a:pt x="11358" y="50083"/>
                </a:lnTo>
                <a:lnTo>
                  <a:pt x="11321" y="50045"/>
                </a:lnTo>
                <a:lnTo>
                  <a:pt x="11265" y="50008"/>
                </a:lnTo>
                <a:lnTo>
                  <a:pt x="11190" y="49990"/>
                </a:lnTo>
                <a:close/>
                <a:moveTo>
                  <a:pt x="26904" y="49896"/>
                </a:moveTo>
                <a:lnTo>
                  <a:pt x="26829" y="49952"/>
                </a:lnTo>
                <a:lnTo>
                  <a:pt x="26744" y="50004"/>
                </a:lnTo>
                <a:lnTo>
                  <a:pt x="26681" y="50083"/>
                </a:lnTo>
                <a:lnTo>
                  <a:pt x="26643" y="50138"/>
                </a:lnTo>
                <a:lnTo>
                  <a:pt x="26643" y="50176"/>
                </a:lnTo>
                <a:lnTo>
                  <a:pt x="26625" y="50287"/>
                </a:lnTo>
                <a:lnTo>
                  <a:pt x="26643" y="50381"/>
                </a:lnTo>
                <a:lnTo>
                  <a:pt x="26681" y="50474"/>
                </a:lnTo>
                <a:lnTo>
                  <a:pt x="26755" y="50548"/>
                </a:lnTo>
                <a:lnTo>
                  <a:pt x="26848" y="50604"/>
                </a:lnTo>
                <a:lnTo>
                  <a:pt x="26960" y="50623"/>
                </a:lnTo>
                <a:lnTo>
                  <a:pt x="27071" y="50604"/>
                </a:lnTo>
                <a:lnTo>
                  <a:pt x="27165" y="50567"/>
                </a:lnTo>
                <a:lnTo>
                  <a:pt x="27258" y="50511"/>
                </a:lnTo>
                <a:lnTo>
                  <a:pt x="27314" y="50418"/>
                </a:lnTo>
                <a:lnTo>
                  <a:pt x="27332" y="50306"/>
                </a:lnTo>
                <a:lnTo>
                  <a:pt x="27332" y="50213"/>
                </a:lnTo>
                <a:lnTo>
                  <a:pt x="27314" y="50101"/>
                </a:lnTo>
                <a:lnTo>
                  <a:pt x="27258" y="50027"/>
                </a:lnTo>
                <a:lnTo>
                  <a:pt x="27183" y="49952"/>
                </a:lnTo>
                <a:lnTo>
                  <a:pt x="27090" y="49896"/>
                </a:lnTo>
                <a:close/>
                <a:moveTo>
                  <a:pt x="43753" y="49915"/>
                </a:moveTo>
                <a:lnTo>
                  <a:pt x="43679" y="49934"/>
                </a:lnTo>
                <a:lnTo>
                  <a:pt x="43623" y="49971"/>
                </a:lnTo>
                <a:lnTo>
                  <a:pt x="43586" y="50008"/>
                </a:lnTo>
                <a:lnTo>
                  <a:pt x="43511" y="50101"/>
                </a:lnTo>
                <a:lnTo>
                  <a:pt x="43474" y="50157"/>
                </a:lnTo>
                <a:lnTo>
                  <a:pt x="43455" y="50232"/>
                </a:lnTo>
                <a:lnTo>
                  <a:pt x="43455" y="50306"/>
                </a:lnTo>
                <a:lnTo>
                  <a:pt x="43474" y="50381"/>
                </a:lnTo>
                <a:lnTo>
                  <a:pt x="43511" y="50436"/>
                </a:lnTo>
                <a:lnTo>
                  <a:pt x="43548" y="50511"/>
                </a:lnTo>
                <a:lnTo>
                  <a:pt x="43604" y="50548"/>
                </a:lnTo>
                <a:lnTo>
                  <a:pt x="43660" y="50585"/>
                </a:lnTo>
                <a:lnTo>
                  <a:pt x="43735" y="50623"/>
                </a:lnTo>
                <a:lnTo>
                  <a:pt x="43884" y="50623"/>
                </a:lnTo>
                <a:lnTo>
                  <a:pt x="43939" y="50604"/>
                </a:lnTo>
                <a:lnTo>
                  <a:pt x="43995" y="50567"/>
                </a:lnTo>
                <a:lnTo>
                  <a:pt x="44051" y="50529"/>
                </a:lnTo>
                <a:lnTo>
                  <a:pt x="44126" y="50436"/>
                </a:lnTo>
                <a:lnTo>
                  <a:pt x="44144" y="50362"/>
                </a:lnTo>
                <a:lnTo>
                  <a:pt x="44163" y="50306"/>
                </a:lnTo>
                <a:lnTo>
                  <a:pt x="44163" y="50232"/>
                </a:lnTo>
                <a:lnTo>
                  <a:pt x="44163" y="50157"/>
                </a:lnTo>
                <a:lnTo>
                  <a:pt x="44126" y="50083"/>
                </a:lnTo>
                <a:lnTo>
                  <a:pt x="44088" y="50027"/>
                </a:lnTo>
                <a:lnTo>
                  <a:pt x="44033" y="49990"/>
                </a:lnTo>
                <a:lnTo>
                  <a:pt x="43958" y="49934"/>
                </a:lnTo>
                <a:lnTo>
                  <a:pt x="43884" y="49915"/>
                </a:lnTo>
                <a:close/>
                <a:moveTo>
                  <a:pt x="14318" y="50306"/>
                </a:moveTo>
                <a:lnTo>
                  <a:pt x="14262" y="50325"/>
                </a:lnTo>
                <a:lnTo>
                  <a:pt x="14225" y="50381"/>
                </a:lnTo>
                <a:lnTo>
                  <a:pt x="14188" y="50455"/>
                </a:lnTo>
                <a:lnTo>
                  <a:pt x="14188" y="50511"/>
                </a:lnTo>
                <a:lnTo>
                  <a:pt x="14225" y="50567"/>
                </a:lnTo>
                <a:lnTo>
                  <a:pt x="14281" y="50623"/>
                </a:lnTo>
                <a:lnTo>
                  <a:pt x="14337" y="50641"/>
                </a:lnTo>
                <a:lnTo>
                  <a:pt x="14393" y="50641"/>
                </a:lnTo>
                <a:lnTo>
                  <a:pt x="14448" y="50604"/>
                </a:lnTo>
                <a:lnTo>
                  <a:pt x="14486" y="50567"/>
                </a:lnTo>
                <a:lnTo>
                  <a:pt x="14523" y="50492"/>
                </a:lnTo>
                <a:lnTo>
                  <a:pt x="14504" y="50436"/>
                </a:lnTo>
                <a:lnTo>
                  <a:pt x="14486" y="50381"/>
                </a:lnTo>
                <a:lnTo>
                  <a:pt x="14448" y="50343"/>
                </a:lnTo>
                <a:lnTo>
                  <a:pt x="14374" y="50306"/>
                </a:lnTo>
                <a:close/>
                <a:moveTo>
                  <a:pt x="19643" y="49971"/>
                </a:moveTo>
                <a:lnTo>
                  <a:pt x="19531" y="50027"/>
                </a:lnTo>
                <a:lnTo>
                  <a:pt x="19475" y="50064"/>
                </a:lnTo>
                <a:lnTo>
                  <a:pt x="19438" y="50101"/>
                </a:lnTo>
                <a:lnTo>
                  <a:pt x="19401" y="50176"/>
                </a:lnTo>
                <a:lnTo>
                  <a:pt x="19382" y="50250"/>
                </a:lnTo>
                <a:lnTo>
                  <a:pt x="19382" y="50306"/>
                </a:lnTo>
                <a:lnTo>
                  <a:pt x="19382" y="50381"/>
                </a:lnTo>
                <a:lnTo>
                  <a:pt x="19401" y="50455"/>
                </a:lnTo>
                <a:lnTo>
                  <a:pt x="19438" y="50511"/>
                </a:lnTo>
                <a:lnTo>
                  <a:pt x="19494" y="50567"/>
                </a:lnTo>
                <a:lnTo>
                  <a:pt x="19550" y="50604"/>
                </a:lnTo>
                <a:lnTo>
                  <a:pt x="19624" y="50641"/>
                </a:lnTo>
                <a:lnTo>
                  <a:pt x="19755" y="50641"/>
                </a:lnTo>
                <a:lnTo>
                  <a:pt x="19829" y="50623"/>
                </a:lnTo>
                <a:lnTo>
                  <a:pt x="19885" y="50604"/>
                </a:lnTo>
                <a:lnTo>
                  <a:pt x="19941" y="50548"/>
                </a:lnTo>
                <a:lnTo>
                  <a:pt x="19997" y="50511"/>
                </a:lnTo>
                <a:lnTo>
                  <a:pt x="20034" y="50436"/>
                </a:lnTo>
                <a:lnTo>
                  <a:pt x="20052" y="50381"/>
                </a:lnTo>
                <a:lnTo>
                  <a:pt x="20052" y="50325"/>
                </a:lnTo>
                <a:lnTo>
                  <a:pt x="20034" y="50194"/>
                </a:lnTo>
                <a:lnTo>
                  <a:pt x="19978" y="50083"/>
                </a:lnTo>
                <a:lnTo>
                  <a:pt x="19941" y="50045"/>
                </a:lnTo>
                <a:lnTo>
                  <a:pt x="19885" y="50008"/>
                </a:lnTo>
                <a:lnTo>
                  <a:pt x="19829" y="49990"/>
                </a:lnTo>
                <a:lnTo>
                  <a:pt x="19773" y="49971"/>
                </a:lnTo>
                <a:close/>
                <a:moveTo>
                  <a:pt x="41110" y="49971"/>
                </a:moveTo>
                <a:lnTo>
                  <a:pt x="41035" y="49990"/>
                </a:lnTo>
                <a:lnTo>
                  <a:pt x="40979" y="50027"/>
                </a:lnTo>
                <a:lnTo>
                  <a:pt x="40923" y="50064"/>
                </a:lnTo>
                <a:lnTo>
                  <a:pt x="40886" y="50120"/>
                </a:lnTo>
                <a:lnTo>
                  <a:pt x="40867" y="50176"/>
                </a:lnTo>
                <a:lnTo>
                  <a:pt x="40830" y="50232"/>
                </a:lnTo>
                <a:lnTo>
                  <a:pt x="40830" y="50306"/>
                </a:lnTo>
                <a:lnTo>
                  <a:pt x="40830" y="50381"/>
                </a:lnTo>
                <a:lnTo>
                  <a:pt x="40849" y="50436"/>
                </a:lnTo>
                <a:lnTo>
                  <a:pt x="40886" y="50492"/>
                </a:lnTo>
                <a:lnTo>
                  <a:pt x="40923" y="50548"/>
                </a:lnTo>
                <a:lnTo>
                  <a:pt x="40979" y="50585"/>
                </a:lnTo>
                <a:lnTo>
                  <a:pt x="41035" y="50623"/>
                </a:lnTo>
                <a:lnTo>
                  <a:pt x="41110" y="50641"/>
                </a:lnTo>
                <a:lnTo>
                  <a:pt x="41240" y="50641"/>
                </a:lnTo>
                <a:lnTo>
                  <a:pt x="41296" y="50623"/>
                </a:lnTo>
                <a:lnTo>
                  <a:pt x="41370" y="50585"/>
                </a:lnTo>
                <a:lnTo>
                  <a:pt x="41407" y="50548"/>
                </a:lnTo>
                <a:lnTo>
                  <a:pt x="41445" y="50492"/>
                </a:lnTo>
                <a:lnTo>
                  <a:pt x="41482" y="50436"/>
                </a:lnTo>
                <a:lnTo>
                  <a:pt x="41500" y="50381"/>
                </a:lnTo>
                <a:lnTo>
                  <a:pt x="41519" y="50306"/>
                </a:lnTo>
                <a:lnTo>
                  <a:pt x="41500" y="50232"/>
                </a:lnTo>
                <a:lnTo>
                  <a:pt x="41482" y="50176"/>
                </a:lnTo>
                <a:lnTo>
                  <a:pt x="41463" y="50120"/>
                </a:lnTo>
                <a:lnTo>
                  <a:pt x="41407" y="50064"/>
                </a:lnTo>
                <a:lnTo>
                  <a:pt x="41352" y="50027"/>
                </a:lnTo>
                <a:lnTo>
                  <a:pt x="41296" y="49990"/>
                </a:lnTo>
                <a:lnTo>
                  <a:pt x="41240" y="49971"/>
                </a:lnTo>
                <a:close/>
                <a:moveTo>
                  <a:pt x="18209" y="49952"/>
                </a:moveTo>
                <a:lnTo>
                  <a:pt x="18135" y="49971"/>
                </a:lnTo>
                <a:lnTo>
                  <a:pt x="18079" y="49990"/>
                </a:lnTo>
                <a:lnTo>
                  <a:pt x="17930" y="50083"/>
                </a:lnTo>
                <a:lnTo>
                  <a:pt x="17874" y="50138"/>
                </a:lnTo>
                <a:lnTo>
                  <a:pt x="17837" y="50213"/>
                </a:lnTo>
                <a:lnTo>
                  <a:pt x="17818" y="50287"/>
                </a:lnTo>
                <a:lnTo>
                  <a:pt x="17818" y="50362"/>
                </a:lnTo>
                <a:lnTo>
                  <a:pt x="17856" y="50436"/>
                </a:lnTo>
                <a:lnTo>
                  <a:pt x="17893" y="50492"/>
                </a:lnTo>
                <a:lnTo>
                  <a:pt x="18004" y="50585"/>
                </a:lnTo>
                <a:lnTo>
                  <a:pt x="18135" y="50641"/>
                </a:lnTo>
                <a:lnTo>
                  <a:pt x="18209" y="50660"/>
                </a:lnTo>
                <a:lnTo>
                  <a:pt x="18284" y="50660"/>
                </a:lnTo>
                <a:lnTo>
                  <a:pt x="18358" y="50641"/>
                </a:lnTo>
                <a:lnTo>
                  <a:pt x="18414" y="50623"/>
                </a:lnTo>
                <a:lnTo>
                  <a:pt x="18489" y="50567"/>
                </a:lnTo>
                <a:lnTo>
                  <a:pt x="18526" y="50529"/>
                </a:lnTo>
                <a:lnTo>
                  <a:pt x="18582" y="50474"/>
                </a:lnTo>
                <a:lnTo>
                  <a:pt x="18600" y="50399"/>
                </a:lnTo>
                <a:lnTo>
                  <a:pt x="18619" y="50325"/>
                </a:lnTo>
                <a:lnTo>
                  <a:pt x="18619" y="50269"/>
                </a:lnTo>
                <a:lnTo>
                  <a:pt x="18600" y="50194"/>
                </a:lnTo>
                <a:lnTo>
                  <a:pt x="18563" y="50120"/>
                </a:lnTo>
                <a:lnTo>
                  <a:pt x="18507" y="50064"/>
                </a:lnTo>
                <a:lnTo>
                  <a:pt x="18470" y="50027"/>
                </a:lnTo>
                <a:lnTo>
                  <a:pt x="18395" y="49990"/>
                </a:lnTo>
                <a:lnTo>
                  <a:pt x="18340" y="49971"/>
                </a:lnTo>
                <a:lnTo>
                  <a:pt x="18265" y="49952"/>
                </a:lnTo>
                <a:close/>
                <a:moveTo>
                  <a:pt x="65220" y="50120"/>
                </a:moveTo>
                <a:lnTo>
                  <a:pt x="65164" y="50138"/>
                </a:lnTo>
                <a:lnTo>
                  <a:pt x="65108" y="50157"/>
                </a:lnTo>
                <a:lnTo>
                  <a:pt x="65034" y="50213"/>
                </a:lnTo>
                <a:lnTo>
                  <a:pt x="64978" y="50306"/>
                </a:lnTo>
                <a:lnTo>
                  <a:pt x="64959" y="50362"/>
                </a:lnTo>
                <a:lnTo>
                  <a:pt x="64959" y="50418"/>
                </a:lnTo>
                <a:lnTo>
                  <a:pt x="64959" y="50474"/>
                </a:lnTo>
                <a:lnTo>
                  <a:pt x="64996" y="50511"/>
                </a:lnTo>
                <a:lnTo>
                  <a:pt x="65052" y="50604"/>
                </a:lnTo>
                <a:lnTo>
                  <a:pt x="65164" y="50641"/>
                </a:lnTo>
                <a:lnTo>
                  <a:pt x="65220" y="50660"/>
                </a:lnTo>
                <a:lnTo>
                  <a:pt x="65276" y="50660"/>
                </a:lnTo>
                <a:lnTo>
                  <a:pt x="65369" y="50623"/>
                </a:lnTo>
                <a:lnTo>
                  <a:pt x="65425" y="50548"/>
                </a:lnTo>
                <a:lnTo>
                  <a:pt x="65481" y="50455"/>
                </a:lnTo>
                <a:lnTo>
                  <a:pt x="65481" y="50362"/>
                </a:lnTo>
                <a:lnTo>
                  <a:pt x="65462" y="50269"/>
                </a:lnTo>
                <a:lnTo>
                  <a:pt x="65406" y="50194"/>
                </a:lnTo>
                <a:lnTo>
                  <a:pt x="65313" y="50138"/>
                </a:lnTo>
                <a:lnTo>
                  <a:pt x="65220" y="50120"/>
                </a:lnTo>
                <a:close/>
                <a:moveTo>
                  <a:pt x="61794" y="50101"/>
                </a:moveTo>
                <a:lnTo>
                  <a:pt x="61738" y="50120"/>
                </a:lnTo>
                <a:lnTo>
                  <a:pt x="61645" y="50176"/>
                </a:lnTo>
                <a:lnTo>
                  <a:pt x="61589" y="50269"/>
                </a:lnTo>
                <a:lnTo>
                  <a:pt x="61552" y="50381"/>
                </a:lnTo>
                <a:lnTo>
                  <a:pt x="61552" y="50436"/>
                </a:lnTo>
                <a:lnTo>
                  <a:pt x="61571" y="50492"/>
                </a:lnTo>
                <a:lnTo>
                  <a:pt x="61608" y="50548"/>
                </a:lnTo>
                <a:lnTo>
                  <a:pt x="61645" y="50585"/>
                </a:lnTo>
                <a:lnTo>
                  <a:pt x="61738" y="50660"/>
                </a:lnTo>
                <a:lnTo>
                  <a:pt x="61794" y="50678"/>
                </a:lnTo>
                <a:lnTo>
                  <a:pt x="61906" y="50678"/>
                </a:lnTo>
                <a:lnTo>
                  <a:pt x="61962" y="50660"/>
                </a:lnTo>
                <a:lnTo>
                  <a:pt x="62036" y="50604"/>
                </a:lnTo>
                <a:lnTo>
                  <a:pt x="62111" y="50511"/>
                </a:lnTo>
                <a:lnTo>
                  <a:pt x="62148" y="50418"/>
                </a:lnTo>
                <a:lnTo>
                  <a:pt x="62129" y="50343"/>
                </a:lnTo>
                <a:lnTo>
                  <a:pt x="62129" y="50287"/>
                </a:lnTo>
                <a:lnTo>
                  <a:pt x="62092" y="50232"/>
                </a:lnTo>
                <a:lnTo>
                  <a:pt x="62055" y="50194"/>
                </a:lnTo>
                <a:lnTo>
                  <a:pt x="62018" y="50157"/>
                </a:lnTo>
                <a:lnTo>
                  <a:pt x="61962" y="50120"/>
                </a:lnTo>
                <a:lnTo>
                  <a:pt x="61906" y="50101"/>
                </a:lnTo>
                <a:close/>
                <a:moveTo>
                  <a:pt x="63470" y="50045"/>
                </a:moveTo>
                <a:lnTo>
                  <a:pt x="63395" y="50064"/>
                </a:lnTo>
                <a:lnTo>
                  <a:pt x="63358" y="50101"/>
                </a:lnTo>
                <a:lnTo>
                  <a:pt x="63302" y="50138"/>
                </a:lnTo>
                <a:lnTo>
                  <a:pt x="63265" y="50194"/>
                </a:lnTo>
                <a:lnTo>
                  <a:pt x="63228" y="50306"/>
                </a:lnTo>
                <a:lnTo>
                  <a:pt x="63228" y="50362"/>
                </a:lnTo>
                <a:lnTo>
                  <a:pt x="63228" y="50436"/>
                </a:lnTo>
                <a:lnTo>
                  <a:pt x="63246" y="50492"/>
                </a:lnTo>
                <a:lnTo>
                  <a:pt x="63284" y="50548"/>
                </a:lnTo>
                <a:lnTo>
                  <a:pt x="63321" y="50585"/>
                </a:lnTo>
                <a:lnTo>
                  <a:pt x="63377" y="50641"/>
                </a:lnTo>
                <a:lnTo>
                  <a:pt x="63433" y="50660"/>
                </a:lnTo>
                <a:lnTo>
                  <a:pt x="63488" y="50678"/>
                </a:lnTo>
                <a:lnTo>
                  <a:pt x="63619" y="50678"/>
                </a:lnTo>
                <a:lnTo>
                  <a:pt x="63675" y="50660"/>
                </a:lnTo>
                <a:lnTo>
                  <a:pt x="63730" y="50623"/>
                </a:lnTo>
                <a:lnTo>
                  <a:pt x="63786" y="50585"/>
                </a:lnTo>
                <a:lnTo>
                  <a:pt x="63824" y="50529"/>
                </a:lnTo>
                <a:lnTo>
                  <a:pt x="63842" y="50474"/>
                </a:lnTo>
                <a:lnTo>
                  <a:pt x="63861" y="50418"/>
                </a:lnTo>
                <a:lnTo>
                  <a:pt x="63879" y="50362"/>
                </a:lnTo>
                <a:lnTo>
                  <a:pt x="63861" y="50287"/>
                </a:lnTo>
                <a:lnTo>
                  <a:pt x="63842" y="50232"/>
                </a:lnTo>
                <a:lnTo>
                  <a:pt x="63805" y="50176"/>
                </a:lnTo>
                <a:lnTo>
                  <a:pt x="63768" y="50120"/>
                </a:lnTo>
                <a:lnTo>
                  <a:pt x="63712" y="50083"/>
                </a:lnTo>
                <a:lnTo>
                  <a:pt x="63656" y="50064"/>
                </a:lnTo>
                <a:lnTo>
                  <a:pt x="63600" y="50045"/>
                </a:lnTo>
                <a:close/>
                <a:moveTo>
                  <a:pt x="79053" y="50101"/>
                </a:moveTo>
                <a:lnTo>
                  <a:pt x="78941" y="50120"/>
                </a:lnTo>
                <a:lnTo>
                  <a:pt x="78886" y="50157"/>
                </a:lnTo>
                <a:lnTo>
                  <a:pt x="78848" y="50194"/>
                </a:lnTo>
                <a:lnTo>
                  <a:pt x="78811" y="50232"/>
                </a:lnTo>
                <a:lnTo>
                  <a:pt x="78774" y="50287"/>
                </a:lnTo>
                <a:lnTo>
                  <a:pt x="78755" y="50399"/>
                </a:lnTo>
                <a:lnTo>
                  <a:pt x="78774" y="50492"/>
                </a:lnTo>
                <a:lnTo>
                  <a:pt x="78830" y="50585"/>
                </a:lnTo>
                <a:lnTo>
                  <a:pt x="78923" y="50641"/>
                </a:lnTo>
                <a:lnTo>
                  <a:pt x="78979" y="50660"/>
                </a:lnTo>
                <a:lnTo>
                  <a:pt x="79035" y="50678"/>
                </a:lnTo>
                <a:lnTo>
                  <a:pt x="79146" y="50678"/>
                </a:lnTo>
                <a:lnTo>
                  <a:pt x="79202" y="50641"/>
                </a:lnTo>
                <a:lnTo>
                  <a:pt x="79258" y="50623"/>
                </a:lnTo>
                <a:lnTo>
                  <a:pt x="79295" y="50567"/>
                </a:lnTo>
                <a:lnTo>
                  <a:pt x="79332" y="50511"/>
                </a:lnTo>
                <a:lnTo>
                  <a:pt x="79351" y="50455"/>
                </a:lnTo>
                <a:lnTo>
                  <a:pt x="79351" y="50399"/>
                </a:lnTo>
                <a:lnTo>
                  <a:pt x="79351" y="50343"/>
                </a:lnTo>
                <a:lnTo>
                  <a:pt x="79332" y="50287"/>
                </a:lnTo>
                <a:lnTo>
                  <a:pt x="79314" y="50232"/>
                </a:lnTo>
                <a:lnTo>
                  <a:pt x="79277" y="50194"/>
                </a:lnTo>
                <a:lnTo>
                  <a:pt x="79239" y="50157"/>
                </a:lnTo>
                <a:lnTo>
                  <a:pt x="79183" y="50120"/>
                </a:lnTo>
                <a:lnTo>
                  <a:pt x="79128" y="50101"/>
                </a:lnTo>
                <a:close/>
                <a:moveTo>
                  <a:pt x="690" y="50083"/>
                </a:moveTo>
                <a:lnTo>
                  <a:pt x="634" y="50101"/>
                </a:lnTo>
                <a:lnTo>
                  <a:pt x="578" y="50120"/>
                </a:lnTo>
                <a:lnTo>
                  <a:pt x="485" y="50176"/>
                </a:lnTo>
                <a:lnTo>
                  <a:pt x="410" y="50269"/>
                </a:lnTo>
                <a:lnTo>
                  <a:pt x="392" y="50381"/>
                </a:lnTo>
                <a:lnTo>
                  <a:pt x="392" y="50436"/>
                </a:lnTo>
                <a:lnTo>
                  <a:pt x="410" y="50492"/>
                </a:lnTo>
                <a:lnTo>
                  <a:pt x="429" y="50548"/>
                </a:lnTo>
                <a:lnTo>
                  <a:pt x="466" y="50604"/>
                </a:lnTo>
                <a:lnTo>
                  <a:pt x="522" y="50641"/>
                </a:lnTo>
                <a:lnTo>
                  <a:pt x="559" y="50660"/>
                </a:lnTo>
                <a:lnTo>
                  <a:pt x="615" y="50678"/>
                </a:lnTo>
                <a:lnTo>
                  <a:pt x="690" y="50697"/>
                </a:lnTo>
                <a:lnTo>
                  <a:pt x="746" y="50678"/>
                </a:lnTo>
                <a:lnTo>
                  <a:pt x="801" y="50660"/>
                </a:lnTo>
                <a:lnTo>
                  <a:pt x="894" y="50604"/>
                </a:lnTo>
                <a:lnTo>
                  <a:pt x="950" y="50511"/>
                </a:lnTo>
                <a:lnTo>
                  <a:pt x="988" y="50418"/>
                </a:lnTo>
                <a:lnTo>
                  <a:pt x="988" y="50343"/>
                </a:lnTo>
                <a:lnTo>
                  <a:pt x="969" y="50287"/>
                </a:lnTo>
                <a:lnTo>
                  <a:pt x="932" y="50232"/>
                </a:lnTo>
                <a:lnTo>
                  <a:pt x="894" y="50194"/>
                </a:lnTo>
                <a:lnTo>
                  <a:pt x="857" y="50157"/>
                </a:lnTo>
                <a:lnTo>
                  <a:pt x="801" y="50120"/>
                </a:lnTo>
                <a:lnTo>
                  <a:pt x="746" y="50101"/>
                </a:lnTo>
                <a:lnTo>
                  <a:pt x="690" y="50083"/>
                </a:lnTo>
                <a:close/>
                <a:moveTo>
                  <a:pt x="33662" y="50083"/>
                </a:moveTo>
                <a:lnTo>
                  <a:pt x="33606" y="50101"/>
                </a:lnTo>
                <a:lnTo>
                  <a:pt x="33551" y="50120"/>
                </a:lnTo>
                <a:lnTo>
                  <a:pt x="33495" y="50157"/>
                </a:lnTo>
                <a:lnTo>
                  <a:pt x="33457" y="50213"/>
                </a:lnTo>
                <a:lnTo>
                  <a:pt x="33439" y="50269"/>
                </a:lnTo>
                <a:lnTo>
                  <a:pt x="33420" y="50381"/>
                </a:lnTo>
                <a:lnTo>
                  <a:pt x="33439" y="50492"/>
                </a:lnTo>
                <a:lnTo>
                  <a:pt x="33457" y="50548"/>
                </a:lnTo>
                <a:lnTo>
                  <a:pt x="33495" y="50604"/>
                </a:lnTo>
                <a:lnTo>
                  <a:pt x="33551" y="50641"/>
                </a:lnTo>
                <a:lnTo>
                  <a:pt x="33606" y="50678"/>
                </a:lnTo>
                <a:lnTo>
                  <a:pt x="33662" y="50697"/>
                </a:lnTo>
                <a:lnTo>
                  <a:pt x="33793" y="50697"/>
                </a:lnTo>
                <a:lnTo>
                  <a:pt x="33848" y="50678"/>
                </a:lnTo>
                <a:lnTo>
                  <a:pt x="33904" y="50641"/>
                </a:lnTo>
                <a:lnTo>
                  <a:pt x="33942" y="50604"/>
                </a:lnTo>
                <a:lnTo>
                  <a:pt x="33979" y="50567"/>
                </a:lnTo>
                <a:lnTo>
                  <a:pt x="34016" y="50511"/>
                </a:lnTo>
                <a:lnTo>
                  <a:pt x="34035" y="50455"/>
                </a:lnTo>
                <a:lnTo>
                  <a:pt x="34035" y="50399"/>
                </a:lnTo>
                <a:lnTo>
                  <a:pt x="34035" y="50325"/>
                </a:lnTo>
                <a:lnTo>
                  <a:pt x="34016" y="50269"/>
                </a:lnTo>
                <a:lnTo>
                  <a:pt x="33979" y="50213"/>
                </a:lnTo>
                <a:lnTo>
                  <a:pt x="33942" y="50176"/>
                </a:lnTo>
                <a:lnTo>
                  <a:pt x="33904" y="50138"/>
                </a:lnTo>
                <a:lnTo>
                  <a:pt x="33848" y="50101"/>
                </a:lnTo>
                <a:lnTo>
                  <a:pt x="33793" y="50083"/>
                </a:lnTo>
                <a:close/>
                <a:moveTo>
                  <a:pt x="57903" y="50101"/>
                </a:moveTo>
                <a:lnTo>
                  <a:pt x="57791" y="50138"/>
                </a:lnTo>
                <a:lnTo>
                  <a:pt x="57717" y="50213"/>
                </a:lnTo>
                <a:lnTo>
                  <a:pt x="57680" y="50269"/>
                </a:lnTo>
                <a:lnTo>
                  <a:pt x="57661" y="50325"/>
                </a:lnTo>
                <a:lnTo>
                  <a:pt x="57661" y="50399"/>
                </a:lnTo>
                <a:lnTo>
                  <a:pt x="57661" y="50455"/>
                </a:lnTo>
                <a:lnTo>
                  <a:pt x="57680" y="50511"/>
                </a:lnTo>
                <a:lnTo>
                  <a:pt x="57717" y="50567"/>
                </a:lnTo>
                <a:lnTo>
                  <a:pt x="57754" y="50623"/>
                </a:lnTo>
                <a:lnTo>
                  <a:pt x="57810" y="50660"/>
                </a:lnTo>
                <a:lnTo>
                  <a:pt x="57866" y="50678"/>
                </a:lnTo>
                <a:lnTo>
                  <a:pt x="57922" y="50697"/>
                </a:lnTo>
                <a:lnTo>
                  <a:pt x="57996" y="50697"/>
                </a:lnTo>
                <a:lnTo>
                  <a:pt x="58052" y="50678"/>
                </a:lnTo>
                <a:lnTo>
                  <a:pt x="58108" y="50641"/>
                </a:lnTo>
                <a:lnTo>
                  <a:pt x="58164" y="50623"/>
                </a:lnTo>
                <a:lnTo>
                  <a:pt x="58201" y="50567"/>
                </a:lnTo>
                <a:lnTo>
                  <a:pt x="58238" y="50511"/>
                </a:lnTo>
                <a:lnTo>
                  <a:pt x="58257" y="50399"/>
                </a:lnTo>
                <a:lnTo>
                  <a:pt x="58238" y="50306"/>
                </a:lnTo>
                <a:lnTo>
                  <a:pt x="58182" y="50194"/>
                </a:lnTo>
                <a:lnTo>
                  <a:pt x="58108" y="50138"/>
                </a:lnTo>
                <a:lnTo>
                  <a:pt x="57996" y="50101"/>
                </a:lnTo>
                <a:close/>
                <a:moveTo>
                  <a:pt x="21654" y="50008"/>
                </a:moveTo>
                <a:lnTo>
                  <a:pt x="21579" y="50027"/>
                </a:lnTo>
                <a:lnTo>
                  <a:pt x="21523" y="50064"/>
                </a:lnTo>
                <a:lnTo>
                  <a:pt x="21467" y="50120"/>
                </a:lnTo>
                <a:lnTo>
                  <a:pt x="21430" y="50213"/>
                </a:lnTo>
                <a:lnTo>
                  <a:pt x="21430" y="50287"/>
                </a:lnTo>
                <a:lnTo>
                  <a:pt x="21430" y="50362"/>
                </a:lnTo>
                <a:lnTo>
                  <a:pt x="21449" y="50436"/>
                </a:lnTo>
                <a:lnTo>
                  <a:pt x="21486" y="50511"/>
                </a:lnTo>
                <a:lnTo>
                  <a:pt x="21523" y="50567"/>
                </a:lnTo>
                <a:lnTo>
                  <a:pt x="21561" y="50623"/>
                </a:lnTo>
                <a:lnTo>
                  <a:pt x="21616" y="50660"/>
                </a:lnTo>
                <a:lnTo>
                  <a:pt x="21691" y="50697"/>
                </a:lnTo>
                <a:lnTo>
                  <a:pt x="21747" y="50716"/>
                </a:lnTo>
                <a:lnTo>
                  <a:pt x="21821" y="50716"/>
                </a:lnTo>
                <a:lnTo>
                  <a:pt x="21933" y="50697"/>
                </a:lnTo>
                <a:lnTo>
                  <a:pt x="21989" y="50660"/>
                </a:lnTo>
                <a:lnTo>
                  <a:pt x="22045" y="50623"/>
                </a:lnTo>
                <a:lnTo>
                  <a:pt x="22082" y="50567"/>
                </a:lnTo>
                <a:lnTo>
                  <a:pt x="22119" y="50511"/>
                </a:lnTo>
                <a:lnTo>
                  <a:pt x="22138" y="50455"/>
                </a:lnTo>
                <a:lnTo>
                  <a:pt x="22156" y="50381"/>
                </a:lnTo>
                <a:lnTo>
                  <a:pt x="22138" y="50269"/>
                </a:lnTo>
                <a:lnTo>
                  <a:pt x="22119" y="50194"/>
                </a:lnTo>
                <a:lnTo>
                  <a:pt x="22082" y="50157"/>
                </a:lnTo>
                <a:lnTo>
                  <a:pt x="22026" y="50101"/>
                </a:lnTo>
                <a:lnTo>
                  <a:pt x="21989" y="50064"/>
                </a:lnTo>
                <a:lnTo>
                  <a:pt x="21914" y="50027"/>
                </a:lnTo>
                <a:lnTo>
                  <a:pt x="21821" y="50008"/>
                </a:lnTo>
                <a:close/>
                <a:moveTo>
                  <a:pt x="35505" y="50064"/>
                </a:moveTo>
                <a:lnTo>
                  <a:pt x="35375" y="50101"/>
                </a:lnTo>
                <a:lnTo>
                  <a:pt x="35319" y="50120"/>
                </a:lnTo>
                <a:lnTo>
                  <a:pt x="35282" y="50176"/>
                </a:lnTo>
                <a:lnTo>
                  <a:pt x="35245" y="50213"/>
                </a:lnTo>
                <a:lnTo>
                  <a:pt x="35208" y="50269"/>
                </a:lnTo>
                <a:lnTo>
                  <a:pt x="35189" y="50381"/>
                </a:lnTo>
                <a:lnTo>
                  <a:pt x="35189" y="50474"/>
                </a:lnTo>
                <a:lnTo>
                  <a:pt x="35245" y="50567"/>
                </a:lnTo>
                <a:lnTo>
                  <a:pt x="35319" y="50641"/>
                </a:lnTo>
                <a:lnTo>
                  <a:pt x="35375" y="50678"/>
                </a:lnTo>
                <a:lnTo>
                  <a:pt x="35450" y="50697"/>
                </a:lnTo>
                <a:lnTo>
                  <a:pt x="35524" y="50716"/>
                </a:lnTo>
                <a:lnTo>
                  <a:pt x="35599" y="50716"/>
                </a:lnTo>
                <a:lnTo>
                  <a:pt x="35654" y="50697"/>
                </a:lnTo>
                <a:lnTo>
                  <a:pt x="35729" y="50660"/>
                </a:lnTo>
                <a:lnTo>
                  <a:pt x="35785" y="50623"/>
                </a:lnTo>
                <a:lnTo>
                  <a:pt x="35822" y="50548"/>
                </a:lnTo>
                <a:lnTo>
                  <a:pt x="35859" y="50492"/>
                </a:lnTo>
                <a:lnTo>
                  <a:pt x="35878" y="50418"/>
                </a:lnTo>
                <a:lnTo>
                  <a:pt x="35859" y="50343"/>
                </a:lnTo>
                <a:lnTo>
                  <a:pt x="35841" y="50269"/>
                </a:lnTo>
                <a:lnTo>
                  <a:pt x="35803" y="50213"/>
                </a:lnTo>
                <a:lnTo>
                  <a:pt x="35766" y="50157"/>
                </a:lnTo>
                <a:lnTo>
                  <a:pt x="35710" y="50101"/>
                </a:lnTo>
                <a:lnTo>
                  <a:pt x="35636" y="50083"/>
                </a:lnTo>
                <a:lnTo>
                  <a:pt x="35505" y="50064"/>
                </a:lnTo>
                <a:close/>
                <a:moveTo>
                  <a:pt x="50828" y="49990"/>
                </a:moveTo>
                <a:lnTo>
                  <a:pt x="50754" y="50008"/>
                </a:lnTo>
                <a:lnTo>
                  <a:pt x="50679" y="50008"/>
                </a:lnTo>
                <a:lnTo>
                  <a:pt x="50586" y="50045"/>
                </a:lnTo>
                <a:lnTo>
                  <a:pt x="50530" y="50083"/>
                </a:lnTo>
                <a:lnTo>
                  <a:pt x="50474" y="50138"/>
                </a:lnTo>
                <a:lnTo>
                  <a:pt x="50437" y="50213"/>
                </a:lnTo>
                <a:lnTo>
                  <a:pt x="50419" y="50287"/>
                </a:lnTo>
                <a:lnTo>
                  <a:pt x="50419" y="50362"/>
                </a:lnTo>
                <a:lnTo>
                  <a:pt x="50437" y="50436"/>
                </a:lnTo>
                <a:lnTo>
                  <a:pt x="50474" y="50492"/>
                </a:lnTo>
                <a:lnTo>
                  <a:pt x="50512" y="50548"/>
                </a:lnTo>
                <a:lnTo>
                  <a:pt x="50567" y="50604"/>
                </a:lnTo>
                <a:lnTo>
                  <a:pt x="50623" y="50660"/>
                </a:lnTo>
                <a:lnTo>
                  <a:pt x="50679" y="50697"/>
                </a:lnTo>
                <a:lnTo>
                  <a:pt x="50754" y="50716"/>
                </a:lnTo>
                <a:lnTo>
                  <a:pt x="50884" y="50716"/>
                </a:lnTo>
                <a:lnTo>
                  <a:pt x="50940" y="50697"/>
                </a:lnTo>
                <a:lnTo>
                  <a:pt x="50996" y="50660"/>
                </a:lnTo>
                <a:lnTo>
                  <a:pt x="51052" y="50623"/>
                </a:lnTo>
                <a:lnTo>
                  <a:pt x="51107" y="50585"/>
                </a:lnTo>
                <a:lnTo>
                  <a:pt x="51126" y="50529"/>
                </a:lnTo>
                <a:lnTo>
                  <a:pt x="51163" y="50455"/>
                </a:lnTo>
                <a:lnTo>
                  <a:pt x="51163" y="50381"/>
                </a:lnTo>
                <a:lnTo>
                  <a:pt x="51163" y="50306"/>
                </a:lnTo>
                <a:lnTo>
                  <a:pt x="51163" y="50250"/>
                </a:lnTo>
                <a:lnTo>
                  <a:pt x="51126" y="50176"/>
                </a:lnTo>
                <a:lnTo>
                  <a:pt x="51089" y="50120"/>
                </a:lnTo>
                <a:lnTo>
                  <a:pt x="51033" y="50083"/>
                </a:lnTo>
                <a:lnTo>
                  <a:pt x="50977" y="50045"/>
                </a:lnTo>
                <a:lnTo>
                  <a:pt x="50903" y="50008"/>
                </a:lnTo>
                <a:lnTo>
                  <a:pt x="50828" y="49990"/>
                </a:lnTo>
                <a:close/>
                <a:moveTo>
                  <a:pt x="55799" y="50027"/>
                </a:moveTo>
                <a:lnTo>
                  <a:pt x="55706" y="50064"/>
                </a:lnTo>
                <a:lnTo>
                  <a:pt x="55613" y="50120"/>
                </a:lnTo>
                <a:lnTo>
                  <a:pt x="55557" y="50213"/>
                </a:lnTo>
                <a:lnTo>
                  <a:pt x="55539" y="50325"/>
                </a:lnTo>
                <a:lnTo>
                  <a:pt x="55557" y="50362"/>
                </a:lnTo>
                <a:lnTo>
                  <a:pt x="55576" y="50418"/>
                </a:lnTo>
                <a:lnTo>
                  <a:pt x="55613" y="50529"/>
                </a:lnTo>
                <a:lnTo>
                  <a:pt x="55632" y="50567"/>
                </a:lnTo>
                <a:lnTo>
                  <a:pt x="55669" y="50623"/>
                </a:lnTo>
                <a:lnTo>
                  <a:pt x="55762" y="50697"/>
                </a:lnTo>
                <a:lnTo>
                  <a:pt x="55818" y="50716"/>
                </a:lnTo>
                <a:lnTo>
                  <a:pt x="55874" y="50716"/>
                </a:lnTo>
                <a:lnTo>
                  <a:pt x="55967" y="50697"/>
                </a:lnTo>
                <a:lnTo>
                  <a:pt x="56078" y="50641"/>
                </a:lnTo>
                <a:lnTo>
                  <a:pt x="56153" y="50548"/>
                </a:lnTo>
                <a:lnTo>
                  <a:pt x="56172" y="50511"/>
                </a:lnTo>
                <a:lnTo>
                  <a:pt x="56190" y="50455"/>
                </a:lnTo>
                <a:lnTo>
                  <a:pt x="56209" y="50381"/>
                </a:lnTo>
                <a:lnTo>
                  <a:pt x="56209" y="50343"/>
                </a:lnTo>
                <a:lnTo>
                  <a:pt x="56190" y="50269"/>
                </a:lnTo>
                <a:lnTo>
                  <a:pt x="56153" y="50213"/>
                </a:lnTo>
                <a:lnTo>
                  <a:pt x="56116" y="50138"/>
                </a:lnTo>
                <a:lnTo>
                  <a:pt x="56023" y="50083"/>
                </a:lnTo>
                <a:lnTo>
                  <a:pt x="55911" y="50045"/>
                </a:lnTo>
                <a:lnTo>
                  <a:pt x="55799" y="50027"/>
                </a:lnTo>
                <a:close/>
                <a:moveTo>
                  <a:pt x="9180" y="50045"/>
                </a:moveTo>
                <a:lnTo>
                  <a:pt x="9124" y="50064"/>
                </a:lnTo>
                <a:lnTo>
                  <a:pt x="9068" y="50101"/>
                </a:lnTo>
                <a:lnTo>
                  <a:pt x="9012" y="50138"/>
                </a:lnTo>
                <a:lnTo>
                  <a:pt x="8937" y="50232"/>
                </a:lnTo>
                <a:lnTo>
                  <a:pt x="8919" y="50287"/>
                </a:lnTo>
                <a:lnTo>
                  <a:pt x="8900" y="50343"/>
                </a:lnTo>
                <a:lnTo>
                  <a:pt x="8900" y="50418"/>
                </a:lnTo>
                <a:lnTo>
                  <a:pt x="8919" y="50492"/>
                </a:lnTo>
                <a:lnTo>
                  <a:pt x="8937" y="50567"/>
                </a:lnTo>
                <a:lnTo>
                  <a:pt x="8993" y="50623"/>
                </a:lnTo>
                <a:lnTo>
                  <a:pt x="9049" y="50678"/>
                </a:lnTo>
                <a:lnTo>
                  <a:pt x="9105" y="50716"/>
                </a:lnTo>
                <a:lnTo>
                  <a:pt x="9180" y="50734"/>
                </a:lnTo>
                <a:lnTo>
                  <a:pt x="9310" y="50734"/>
                </a:lnTo>
                <a:lnTo>
                  <a:pt x="9366" y="50716"/>
                </a:lnTo>
                <a:lnTo>
                  <a:pt x="9422" y="50697"/>
                </a:lnTo>
                <a:lnTo>
                  <a:pt x="9477" y="50660"/>
                </a:lnTo>
                <a:lnTo>
                  <a:pt x="9552" y="50548"/>
                </a:lnTo>
                <a:lnTo>
                  <a:pt x="9589" y="50436"/>
                </a:lnTo>
                <a:lnTo>
                  <a:pt x="9589" y="50362"/>
                </a:lnTo>
                <a:lnTo>
                  <a:pt x="9589" y="50287"/>
                </a:lnTo>
                <a:lnTo>
                  <a:pt x="9552" y="50213"/>
                </a:lnTo>
                <a:lnTo>
                  <a:pt x="9515" y="50157"/>
                </a:lnTo>
                <a:lnTo>
                  <a:pt x="9459" y="50101"/>
                </a:lnTo>
                <a:lnTo>
                  <a:pt x="9384" y="50064"/>
                </a:lnTo>
                <a:lnTo>
                  <a:pt x="9328" y="50045"/>
                </a:lnTo>
                <a:close/>
                <a:moveTo>
                  <a:pt x="12885" y="50045"/>
                </a:moveTo>
                <a:lnTo>
                  <a:pt x="12810" y="50064"/>
                </a:lnTo>
                <a:lnTo>
                  <a:pt x="12754" y="50083"/>
                </a:lnTo>
                <a:lnTo>
                  <a:pt x="12698" y="50120"/>
                </a:lnTo>
                <a:lnTo>
                  <a:pt x="12642" y="50157"/>
                </a:lnTo>
                <a:lnTo>
                  <a:pt x="12605" y="50194"/>
                </a:lnTo>
                <a:lnTo>
                  <a:pt x="12568" y="50269"/>
                </a:lnTo>
                <a:lnTo>
                  <a:pt x="12549" y="50325"/>
                </a:lnTo>
                <a:lnTo>
                  <a:pt x="12549" y="50399"/>
                </a:lnTo>
                <a:lnTo>
                  <a:pt x="12549" y="50455"/>
                </a:lnTo>
                <a:lnTo>
                  <a:pt x="12568" y="50529"/>
                </a:lnTo>
                <a:lnTo>
                  <a:pt x="12605" y="50585"/>
                </a:lnTo>
                <a:lnTo>
                  <a:pt x="12642" y="50623"/>
                </a:lnTo>
                <a:lnTo>
                  <a:pt x="12698" y="50678"/>
                </a:lnTo>
                <a:lnTo>
                  <a:pt x="12754" y="50697"/>
                </a:lnTo>
                <a:lnTo>
                  <a:pt x="12810" y="50716"/>
                </a:lnTo>
                <a:lnTo>
                  <a:pt x="12885" y="50734"/>
                </a:lnTo>
                <a:lnTo>
                  <a:pt x="12959" y="50716"/>
                </a:lnTo>
                <a:lnTo>
                  <a:pt x="13015" y="50697"/>
                </a:lnTo>
                <a:lnTo>
                  <a:pt x="13071" y="50678"/>
                </a:lnTo>
                <a:lnTo>
                  <a:pt x="13127" y="50623"/>
                </a:lnTo>
                <a:lnTo>
                  <a:pt x="13164" y="50585"/>
                </a:lnTo>
                <a:lnTo>
                  <a:pt x="13201" y="50529"/>
                </a:lnTo>
                <a:lnTo>
                  <a:pt x="13220" y="50455"/>
                </a:lnTo>
                <a:lnTo>
                  <a:pt x="13220" y="50399"/>
                </a:lnTo>
                <a:lnTo>
                  <a:pt x="13220" y="50325"/>
                </a:lnTo>
                <a:lnTo>
                  <a:pt x="13201" y="50269"/>
                </a:lnTo>
                <a:lnTo>
                  <a:pt x="13164" y="50194"/>
                </a:lnTo>
                <a:lnTo>
                  <a:pt x="13127" y="50157"/>
                </a:lnTo>
                <a:lnTo>
                  <a:pt x="13071" y="50120"/>
                </a:lnTo>
                <a:lnTo>
                  <a:pt x="13015" y="50083"/>
                </a:lnTo>
                <a:lnTo>
                  <a:pt x="12940" y="50064"/>
                </a:lnTo>
                <a:lnTo>
                  <a:pt x="12885" y="50045"/>
                </a:lnTo>
                <a:close/>
                <a:moveTo>
                  <a:pt x="23311" y="50101"/>
                </a:moveTo>
                <a:lnTo>
                  <a:pt x="23255" y="50120"/>
                </a:lnTo>
                <a:lnTo>
                  <a:pt x="23199" y="50120"/>
                </a:lnTo>
                <a:lnTo>
                  <a:pt x="23106" y="50194"/>
                </a:lnTo>
                <a:lnTo>
                  <a:pt x="23031" y="50287"/>
                </a:lnTo>
                <a:lnTo>
                  <a:pt x="22994" y="50381"/>
                </a:lnTo>
                <a:lnTo>
                  <a:pt x="22994" y="50455"/>
                </a:lnTo>
                <a:lnTo>
                  <a:pt x="23013" y="50511"/>
                </a:lnTo>
                <a:lnTo>
                  <a:pt x="23050" y="50585"/>
                </a:lnTo>
                <a:lnTo>
                  <a:pt x="23087" y="50623"/>
                </a:lnTo>
                <a:lnTo>
                  <a:pt x="23124" y="50678"/>
                </a:lnTo>
                <a:lnTo>
                  <a:pt x="23180" y="50697"/>
                </a:lnTo>
                <a:lnTo>
                  <a:pt x="23236" y="50734"/>
                </a:lnTo>
                <a:lnTo>
                  <a:pt x="23366" y="50734"/>
                </a:lnTo>
                <a:lnTo>
                  <a:pt x="23422" y="50716"/>
                </a:lnTo>
                <a:lnTo>
                  <a:pt x="23515" y="50660"/>
                </a:lnTo>
                <a:lnTo>
                  <a:pt x="23590" y="50567"/>
                </a:lnTo>
                <a:lnTo>
                  <a:pt x="23627" y="50455"/>
                </a:lnTo>
                <a:lnTo>
                  <a:pt x="23627" y="50399"/>
                </a:lnTo>
                <a:lnTo>
                  <a:pt x="23609" y="50325"/>
                </a:lnTo>
                <a:lnTo>
                  <a:pt x="23590" y="50269"/>
                </a:lnTo>
                <a:lnTo>
                  <a:pt x="23553" y="50213"/>
                </a:lnTo>
                <a:lnTo>
                  <a:pt x="23497" y="50176"/>
                </a:lnTo>
                <a:lnTo>
                  <a:pt x="23441" y="50138"/>
                </a:lnTo>
                <a:lnTo>
                  <a:pt x="23385" y="50120"/>
                </a:lnTo>
                <a:lnTo>
                  <a:pt x="23311" y="50101"/>
                </a:lnTo>
                <a:close/>
                <a:moveTo>
                  <a:pt x="54217" y="49971"/>
                </a:moveTo>
                <a:lnTo>
                  <a:pt x="54142" y="49990"/>
                </a:lnTo>
                <a:lnTo>
                  <a:pt x="54068" y="50027"/>
                </a:lnTo>
                <a:lnTo>
                  <a:pt x="54012" y="50083"/>
                </a:lnTo>
                <a:lnTo>
                  <a:pt x="53993" y="50138"/>
                </a:lnTo>
                <a:lnTo>
                  <a:pt x="53975" y="50287"/>
                </a:lnTo>
                <a:lnTo>
                  <a:pt x="53975" y="50436"/>
                </a:lnTo>
                <a:lnTo>
                  <a:pt x="53993" y="50511"/>
                </a:lnTo>
                <a:lnTo>
                  <a:pt x="54030" y="50567"/>
                </a:lnTo>
                <a:lnTo>
                  <a:pt x="54068" y="50623"/>
                </a:lnTo>
                <a:lnTo>
                  <a:pt x="54124" y="50678"/>
                </a:lnTo>
                <a:lnTo>
                  <a:pt x="54179" y="50716"/>
                </a:lnTo>
                <a:lnTo>
                  <a:pt x="54254" y="50734"/>
                </a:lnTo>
                <a:lnTo>
                  <a:pt x="54403" y="50734"/>
                </a:lnTo>
                <a:lnTo>
                  <a:pt x="54459" y="50716"/>
                </a:lnTo>
                <a:lnTo>
                  <a:pt x="54533" y="50678"/>
                </a:lnTo>
                <a:lnTo>
                  <a:pt x="54570" y="50623"/>
                </a:lnTo>
                <a:lnTo>
                  <a:pt x="54626" y="50567"/>
                </a:lnTo>
                <a:lnTo>
                  <a:pt x="54645" y="50511"/>
                </a:lnTo>
                <a:lnTo>
                  <a:pt x="54663" y="50436"/>
                </a:lnTo>
                <a:lnTo>
                  <a:pt x="54663" y="50362"/>
                </a:lnTo>
                <a:lnTo>
                  <a:pt x="54663" y="50306"/>
                </a:lnTo>
                <a:lnTo>
                  <a:pt x="54626" y="50232"/>
                </a:lnTo>
                <a:lnTo>
                  <a:pt x="54589" y="50176"/>
                </a:lnTo>
                <a:lnTo>
                  <a:pt x="54496" y="50064"/>
                </a:lnTo>
                <a:lnTo>
                  <a:pt x="54366" y="49990"/>
                </a:lnTo>
                <a:lnTo>
                  <a:pt x="54291" y="49971"/>
                </a:lnTo>
                <a:close/>
                <a:moveTo>
                  <a:pt x="2328" y="50045"/>
                </a:moveTo>
                <a:lnTo>
                  <a:pt x="2272" y="50064"/>
                </a:lnTo>
                <a:lnTo>
                  <a:pt x="2198" y="50101"/>
                </a:lnTo>
                <a:lnTo>
                  <a:pt x="2161" y="50157"/>
                </a:lnTo>
                <a:lnTo>
                  <a:pt x="2123" y="50194"/>
                </a:lnTo>
                <a:lnTo>
                  <a:pt x="2086" y="50269"/>
                </a:lnTo>
                <a:lnTo>
                  <a:pt x="2067" y="50399"/>
                </a:lnTo>
                <a:lnTo>
                  <a:pt x="2086" y="50529"/>
                </a:lnTo>
                <a:lnTo>
                  <a:pt x="2123" y="50585"/>
                </a:lnTo>
                <a:lnTo>
                  <a:pt x="2161" y="50641"/>
                </a:lnTo>
                <a:lnTo>
                  <a:pt x="2198" y="50678"/>
                </a:lnTo>
                <a:lnTo>
                  <a:pt x="2272" y="50716"/>
                </a:lnTo>
                <a:lnTo>
                  <a:pt x="2328" y="50734"/>
                </a:lnTo>
                <a:lnTo>
                  <a:pt x="2421" y="50753"/>
                </a:lnTo>
                <a:lnTo>
                  <a:pt x="2496" y="50734"/>
                </a:lnTo>
                <a:lnTo>
                  <a:pt x="2570" y="50716"/>
                </a:lnTo>
                <a:lnTo>
                  <a:pt x="2626" y="50678"/>
                </a:lnTo>
                <a:lnTo>
                  <a:pt x="2663" y="50641"/>
                </a:lnTo>
                <a:lnTo>
                  <a:pt x="2700" y="50585"/>
                </a:lnTo>
                <a:lnTo>
                  <a:pt x="2738" y="50529"/>
                </a:lnTo>
                <a:lnTo>
                  <a:pt x="2756" y="50399"/>
                </a:lnTo>
                <a:lnTo>
                  <a:pt x="2738" y="50269"/>
                </a:lnTo>
                <a:lnTo>
                  <a:pt x="2700" y="50194"/>
                </a:lnTo>
                <a:lnTo>
                  <a:pt x="2663" y="50157"/>
                </a:lnTo>
                <a:lnTo>
                  <a:pt x="2626" y="50101"/>
                </a:lnTo>
                <a:lnTo>
                  <a:pt x="2570" y="50064"/>
                </a:lnTo>
                <a:lnTo>
                  <a:pt x="2496" y="50045"/>
                </a:lnTo>
                <a:close/>
                <a:moveTo>
                  <a:pt x="28915" y="50027"/>
                </a:moveTo>
                <a:lnTo>
                  <a:pt x="28822" y="50045"/>
                </a:lnTo>
                <a:lnTo>
                  <a:pt x="28747" y="50064"/>
                </a:lnTo>
                <a:lnTo>
                  <a:pt x="28617" y="50138"/>
                </a:lnTo>
                <a:lnTo>
                  <a:pt x="28561" y="50176"/>
                </a:lnTo>
                <a:lnTo>
                  <a:pt x="28505" y="50232"/>
                </a:lnTo>
                <a:lnTo>
                  <a:pt x="28468" y="50287"/>
                </a:lnTo>
                <a:lnTo>
                  <a:pt x="28449" y="50362"/>
                </a:lnTo>
                <a:lnTo>
                  <a:pt x="28449" y="50418"/>
                </a:lnTo>
                <a:lnTo>
                  <a:pt x="28468" y="50492"/>
                </a:lnTo>
                <a:lnTo>
                  <a:pt x="28486" y="50567"/>
                </a:lnTo>
                <a:lnTo>
                  <a:pt x="28542" y="50623"/>
                </a:lnTo>
                <a:lnTo>
                  <a:pt x="28654" y="50697"/>
                </a:lnTo>
                <a:lnTo>
                  <a:pt x="28729" y="50734"/>
                </a:lnTo>
                <a:lnTo>
                  <a:pt x="28803" y="50771"/>
                </a:lnTo>
                <a:lnTo>
                  <a:pt x="28971" y="50771"/>
                </a:lnTo>
                <a:lnTo>
                  <a:pt x="29026" y="50734"/>
                </a:lnTo>
                <a:lnTo>
                  <a:pt x="29101" y="50697"/>
                </a:lnTo>
                <a:lnTo>
                  <a:pt x="29157" y="50660"/>
                </a:lnTo>
                <a:lnTo>
                  <a:pt x="29213" y="50585"/>
                </a:lnTo>
                <a:lnTo>
                  <a:pt x="29231" y="50529"/>
                </a:lnTo>
                <a:lnTo>
                  <a:pt x="29250" y="50455"/>
                </a:lnTo>
                <a:lnTo>
                  <a:pt x="29250" y="50381"/>
                </a:lnTo>
                <a:lnTo>
                  <a:pt x="29250" y="50306"/>
                </a:lnTo>
                <a:lnTo>
                  <a:pt x="29213" y="50250"/>
                </a:lnTo>
                <a:lnTo>
                  <a:pt x="29175" y="50176"/>
                </a:lnTo>
                <a:lnTo>
                  <a:pt x="29138" y="50120"/>
                </a:lnTo>
                <a:lnTo>
                  <a:pt x="29082" y="50083"/>
                </a:lnTo>
                <a:lnTo>
                  <a:pt x="28989" y="50045"/>
                </a:lnTo>
                <a:lnTo>
                  <a:pt x="28915" y="50027"/>
                </a:lnTo>
                <a:close/>
                <a:moveTo>
                  <a:pt x="68608" y="50138"/>
                </a:moveTo>
                <a:lnTo>
                  <a:pt x="68553" y="50157"/>
                </a:lnTo>
                <a:lnTo>
                  <a:pt x="68459" y="50194"/>
                </a:lnTo>
                <a:lnTo>
                  <a:pt x="68366" y="50269"/>
                </a:lnTo>
                <a:lnTo>
                  <a:pt x="68329" y="50362"/>
                </a:lnTo>
                <a:lnTo>
                  <a:pt x="68292" y="50455"/>
                </a:lnTo>
                <a:lnTo>
                  <a:pt x="68311" y="50511"/>
                </a:lnTo>
                <a:lnTo>
                  <a:pt x="68311" y="50567"/>
                </a:lnTo>
                <a:lnTo>
                  <a:pt x="68348" y="50623"/>
                </a:lnTo>
                <a:lnTo>
                  <a:pt x="68385" y="50678"/>
                </a:lnTo>
                <a:lnTo>
                  <a:pt x="68441" y="50716"/>
                </a:lnTo>
                <a:lnTo>
                  <a:pt x="68497" y="50753"/>
                </a:lnTo>
                <a:lnTo>
                  <a:pt x="68553" y="50771"/>
                </a:lnTo>
                <a:lnTo>
                  <a:pt x="68627" y="50771"/>
                </a:lnTo>
                <a:lnTo>
                  <a:pt x="68701" y="50753"/>
                </a:lnTo>
                <a:lnTo>
                  <a:pt x="68757" y="50734"/>
                </a:lnTo>
                <a:lnTo>
                  <a:pt x="68813" y="50697"/>
                </a:lnTo>
                <a:lnTo>
                  <a:pt x="68869" y="50660"/>
                </a:lnTo>
                <a:lnTo>
                  <a:pt x="68906" y="50585"/>
                </a:lnTo>
                <a:lnTo>
                  <a:pt x="68925" y="50529"/>
                </a:lnTo>
                <a:lnTo>
                  <a:pt x="68925" y="50474"/>
                </a:lnTo>
                <a:lnTo>
                  <a:pt x="68925" y="50399"/>
                </a:lnTo>
                <a:lnTo>
                  <a:pt x="68906" y="50343"/>
                </a:lnTo>
                <a:lnTo>
                  <a:pt x="68869" y="50287"/>
                </a:lnTo>
                <a:lnTo>
                  <a:pt x="68832" y="50232"/>
                </a:lnTo>
                <a:lnTo>
                  <a:pt x="68776" y="50194"/>
                </a:lnTo>
                <a:lnTo>
                  <a:pt x="68720" y="50157"/>
                </a:lnTo>
                <a:lnTo>
                  <a:pt x="68664" y="50138"/>
                </a:lnTo>
                <a:close/>
                <a:moveTo>
                  <a:pt x="72146" y="50138"/>
                </a:moveTo>
                <a:lnTo>
                  <a:pt x="72090" y="50157"/>
                </a:lnTo>
                <a:lnTo>
                  <a:pt x="71978" y="50213"/>
                </a:lnTo>
                <a:lnTo>
                  <a:pt x="71941" y="50269"/>
                </a:lnTo>
                <a:lnTo>
                  <a:pt x="71904" y="50306"/>
                </a:lnTo>
                <a:lnTo>
                  <a:pt x="71867" y="50381"/>
                </a:lnTo>
                <a:lnTo>
                  <a:pt x="71867" y="50455"/>
                </a:lnTo>
                <a:lnTo>
                  <a:pt x="71867" y="50511"/>
                </a:lnTo>
                <a:lnTo>
                  <a:pt x="71885" y="50585"/>
                </a:lnTo>
                <a:lnTo>
                  <a:pt x="71922" y="50641"/>
                </a:lnTo>
                <a:lnTo>
                  <a:pt x="71960" y="50697"/>
                </a:lnTo>
                <a:lnTo>
                  <a:pt x="72015" y="50734"/>
                </a:lnTo>
                <a:lnTo>
                  <a:pt x="72071" y="50771"/>
                </a:lnTo>
                <a:lnTo>
                  <a:pt x="72276" y="50771"/>
                </a:lnTo>
                <a:lnTo>
                  <a:pt x="72332" y="50753"/>
                </a:lnTo>
                <a:lnTo>
                  <a:pt x="72388" y="50716"/>
                </a:lnTo>
                <a:lnTo>
                  <a:pt x="72425" y="50660"/>
                </a:lnTo>
                <a:lnTo>
                  <a:pt x="72462" y="50604"/>
                </a:lnTo>
                <a:lnTo>
                  <a:pt x="72481" y="50548"/>
                </a:lnTo>
                <a:lnTo>
                  <a:pt x="72500" y="50436"/>
                </a:lnTo>
                <a:lnTo>
                  <a:pt x="72481" y="50325"/>
                </a:lnTo>
                <a:lnTo>
                  <a:pt x="72406" y="50250"/>
                </a:lnTo>
                <a:lnTo>
                  <a:pt x="72369" y="50213"/>
                </a:lnTo>
                <a:lnTo>
                  <a:pt x="72313" y="50176"/>
                </a:lnTo>
                <a:lnTo>
                  <a:pt x="72258" y="50157"/>
                </a:lnTo>
                <a:lnTo>
                  <a:pt x="72202" y="50138"/>
                </a:lnTo>
                <a:close/>
                <a:moveTo>
                  <a:pt x="77564" y="50176"/>
                </a:moveTo>
                <a:lnTo>
                  <a:pt x="77508" y="50194"/>
                </a:lnTo>
                <a:lnTo>
                  <a:pt x="77452" y="50213"/>
                </a:lnTo>
                <a:lnTo>
                  <a:pt x="77359" y="50269"/>
                </a:lnTo>
                <a:lnTo>
                  <a:pt x="77303" y="50362"/>
                </a:lnTo>
                <a:lnTo>
                  <a:pt x="77266" y="50474"/>
                </a:lnTo>
                <a:lnTo>
                  <a:pt x="77266" y="50529"/>
                </a:lnTo>
                <a:lnTo>
                  <a:pt x="77284" y="50585"/>
                </a:lnTo>
                <a:lnTo>
                  <a:pt x="77322" y="50641"/>
                </a:lnTo>
                <a:lnTo>
                  <a:pt x="77359" y="50678"/>
                </a:lnTo>
                <a:lnTo>
                  <a:pt x="77396" y="50716"/>
                </a:lnTo>
                <a:lnTo>
                  <a:pt x="77452" y="50753"/>
                </a:lnTo>
                <a:lnTo>
                  <a:pt x="77508" y="50771"/>
                </a:lnTo>
                <a:lnTo>
                  <a:pt x="77620" y="50771"/>
                </a:lnTo>
                <a:lnTo>
                  <a:pt x="77675" y="50753"/>
                </a:lnTo>
                <a:lnTo>
                  <a:pt x="77768" y="50697"/>
                </a:lnTo>
                <a:lnTo>
                  <a:pt x="77824" y="50604"/>
                </a:lnTo>
                <a:lnTo>
                  <a:pt x="77862" y="50492"/>
                </a:lnTo>
                <a:lnTo>
                  <a:pt x="77862" y="50436"/>
                </a:lnTo>
                <a:lnTo>
                  <a:pt x="77843" y="50381"/>
                </a:lnTo>
                <a:lnTo>
                  <a:pt x="77824" y="50325"/>
                </a:lnTo>
                <a:lnTo>
                  <a:pt x="77787" y="50269"/>
                </a:lnTo>
                <a:lnTo>
                  <a:pt x="77731" y="50232"/>
                </a:lnTo>
                <a:lnTo>
                  <a:pt x="77694" y="50213"/>
                </a:lnTo>
                <a:lnTo>
                  <a:pt x="77620" y="50194"/>
                </a:lnTo>
                <a:lnTo>
                  <a:pt x="77564" y="50176"/>
                </a:lnTo>
                <a:close/>
                <a:moveTo>
                  <a:pt x="52671" y="50213"/>
                </a:moveTo>
                <a:lnTo>
                  <a:pt x="52597" y="50232"/>
                </a:lnTo>
                <a:lnTo>
                  <a:pt x="52541" y="50250"/>
                </a:lnTo>
                <a:lnTo>
                  <a:pt x="52504" y="50287"/>
                </a:lnTo>
                <a:lnTo>
                  <a:pt x="52448" y="50325"/>
                </a:lnTo>
                <a:lnTo>
                  <a:pt x="52429" y="50399"/>
                </a:lnTo>
                <a:lnTo>
                  <a:pt x="52411" y="50455"/>
                </a:lnTo>
                <a:lnTo>
                  <a:pt x="52411" y="50511"/>
                </a:lnTo>
                <a:lnTo>
                  <a:pt x="52411" y="50585"/>
                </a:lnTo>
                <a:lnTo>
                  <a:pt x="52467" y="50697"/>
                </a:lnTo>
                <a:lnTo>
                  <a:pt x="52504" y="50734"/>
                </a:lnTo>
                <a:lnTo>
                  <a:pt x="52541" y="50771"/>
                </a:lnTo>
                <a:lnTo>
                  <a:pt x="52597" y="50809"/>
                </a:lnTo>
                <a:lnTo>
                  <a:pt x="52653" y="50827"/>
                </a:lnTo>
                <a:lnTo>
                  <a:pt x="52727" y="50827"/>
                </a:lnTo>
                <a:lnTo>
                  <a:pt x="52783" y="50809"/>
                </a:lnTo>
                <a:lnTo>
                  <a:pt x="52839" y="50790"/>
                </a:lnTo>
                <a:lnTo>
                  <a:pt x="52895" y="50771"/>
                </a:lnTo>
                <a:lnTo>
                  <a:pt x="52932" y="50734"/>
                </a:lnTo>
                <a:lnTo>
                  <a:pt x="52969" y="50678"/>
                </a:lnTo>
                <a:lnTo>
                  <a:pt x="53006" y="50623"/>
                </a:lnTo>
                <a:lnTo>
                  <a:pt x="53025" y="50567"/>
                </a:lnTo>
                <a:lnTo>
                  <a:pt x="53025" y="50455"/>
                </a:lnTo>
                <a:lnTo>
                  <a:pt x="52969" y="50343"/>
                </a:lnTo>
                <a:lnTo>
                  <a:pt x="52895" y="50269"/>
                </a:lnTo>
                <a:lnTo>
                  <a:pt x="52858" y="50232"/>
                </a:lnTo>
                <a:lnTo>
                  <a:pt x="52802" y="50213"/>
                </a:lnTo>
                <a:close/>
                <a:moveTo>
                  <a:pt x="66281" y="50269"/>
                </a:moveTo>
                <a:lnTo>
                  <a:pt x="66225" y="50287"/>
                </a:lnTo>
                <a:lnTo>
                  <a:pt x="66188" y="50325"/>
                </a:lnTo>
                <a:lnTo>
                  <a:pt x="66132" y="50418"/>
                </a:lnTo>
                <a:lnTo>
                  <a:pt x="66095" y="50511"/>
                </a:lnTo>
                <a:lnTo>
                  <a:pt x="66076" y="50567"/>
                </a:lnTo>
                <a:lnTo>
                  <a:pt x="66095" y="50623"/>
                </a:lnTo>
                <a:lnTo>
                  <a:pt x="66095" y="50678"/>
                </a:lnTo>
                <a:lnTo>
                  <a:pt x="66132" y="50734"/>
                </a:lnTo>
                <a:lnTo>
                  <a:pt x="66207" y="50790"/>
                </a:lnTo>
                <a:lnTo>
                  <a:pt x="66300" y="50827"/>
                </a:lnTo>
                <a:lnTo>
                  <a:pt x="66411" y="50827"/>
                </a:lnTo>
                <a:lnTo>
                  <a:pt x="66449" y="50809"/>
                </a:lnTo>
                <a:lnTo>
                  <a:pt x="66505" y="50790"/>
                </a:lnTo>
                <a:lnTo>
                  <a:pt x="66542" y="50734"/>
                </a:lnTo>
                <a:lnTo>
                  <a:pt x="66579" y="50697"/>
                </a:lnTo>
                <a:lnTo>
                  <a:pt x="66598" y="50641"/>
                </a:lnTo>
                <a:lnTo>
                  <a:pt x="66616" y="50585"/>
                </a:lnTo>
                <a:lnTo>
                  <a:pt x="66598" y="50474"/>
                </a:lnTo>
                <a:lnTo>
                  <a:pt x="66542" y="50381"/>
                </a:lnTo>
                <a:lnTo>
                  <a:pt x="66467" y="50306"/>
                </a:lnTo>
                <a:lnTo>
                  <a:pt x="66411" y="50269"/>
                </a:lnTo>
                <a:close/>
                <a:moveTo>
                  <a:pt x="88250" y="50176"/>
                </a:moveTo>
                <a:lnTo>
                  <a:pt x="88195" y="50194"/>
                </a:lnTo>
                <a:lnTo>
                  <a:pt x="88139" y="50232"/>
                </a:lnTo>
                <a:lnTo>
                  <a:pt x="88101" y="50269"/>
                </a:lnTo>
                <a:lnTo>
                  <a:pt x="88064" y="50325"/>
                </a:lnTo>
                <a:lnTo>
                  <a:pt x="88046" y="50362"/>
                </a:lnTo>
                <a:lnTo>
                  <a:pt x="88027" y="50492"/>
                </a:lnTo>
                <a:lnTo>
                  <a:pt x="88046" y="50604"/>
                </a:lnTo>
                <a:lnTo>
                  <a:pt x="88101" y="50716"/>
                </a:lnTo>
                <a:lnTo>
                  <a:pt x="88139" y="50753"/>
                </a:lnTo>
                <a:lnTo>
                  <a:pt x="88176" y="50790"/>
                </a:lnTo>
                <a:lnTo>
                  <a:pt x="88250" y="50827"/>
                </a:lnTo>
                <a:lnTo>
                  <a:pt x="88381" y="50827"/>
                </a:lnTo>
                <a:lnTo>
                  <a:pt x="88437" y="50809"/>
                </a:lnTo>
                <a:lnTo>
                  <a:pt x="88492" y="50790"/>
                </a:lnTo>
                <a:lnTo>
                  <a:pt x="88530" y="50734"/>
                </a:lnTo>
                <a:lnTo>
                  <a:pt x="88586" y="50641"/>
                </a:lnTo>
                <a:lnTo>
                  <a:pt x="88623" y="50529"/>
                </a:lnTo>
                <a:lnTo>
                  <a:pt x="88623" y="50455"/>
                </a:lnTo>
                <a:lnTo>
                  <a:pt x="88604" y="50399"/>
                </a:lnTo>
                <a:lnTo>
                  <a:pt x="88586" y="50325"/>
                </a:lnTo>
                <a:lnTo>
                  <a:pt x="88548" y="50287"/>
                </a:lnTo>
                <a:lnTo>
                  <a:pt x="88492" y="50250"/>
                </a:lnTo>
                <a:lnTo>
                  <a:pt x="88455" y="50213"/>
                </a:lnTo>
                <a:lnTo>
                  <a:pt x="88381" y="50194"/>
                </a:lnTo>
                <a:lnTo>
                  <a:pt x="88325" y="50176"/>
                </a:lnTo>
                <a:close/>
                <a:moveTo>
                  <a:pt x="91527" y="50250"/>
                </a:moveTo>
                <a:lnTo>
                  <a:pt x="91453" y="50269"/>
                </a:lnTo>
                <a:lnTo>
                  <a:pt x="91397" y="50287"/>
                </a:lnTo>
                <a:lnTo>
                  <a:pt x="91341" y="50325"/>
                </a:lnTo>
                <a:lnTo>
                  <a:pt x="91285" y="50381"/>
                </a:lnTo>
                <a:lnTo>
                  <a:pt x="91248" y="50436"/>
                </a:lnTo>
                <a:lnTo>
                  <a:pt x="91229" y="50492"/>
                </a:lnTo>
                <a:lnTo>
                  <a:pt x="91229" y="50567"/>
                </a:lnTo>
                <a:lnTo>
                  <a:pt x="91229" y="50641"/>
                </a:lnTo>
                <a:lnTo>
                  <a:pt x="91248" y="50697"/>
                </a:lnTo>
                <a:lnTo>
                  <a:pt x="91285" y="50753"/>
                </a:lnTo>
                <a:lnTo>
                  <a:pt x="91322" y="50790"/>
                </a:lnTo>
                <a:lnTo>
                  <a:pt x="91378" y="50809"/>
                </a:lnTo>
                <a:lnTo>
                  <a:pt x="91453" y="50827"/>
                </a:lnTo>
                <a:lnTo>
                  <a:pt x="91583" y="50827"/>
                </a:lnTo>
                <a:lnTo>
                  <a:pt x="91564" y="50846"/>
                </a:lnTo>
                <a:lnTo>
                  <a:pt x="91676" y="50827"/>
                </a:lnTo>
                <a:lnTo>
                  <a:pt x="91769" y="50771"/>
                </a:lnTo>
                <a:lnTo>
                  <a:pt x="91844" y="50697"/>
                </a:lnTo>
                <a:lnTo>
                  <a:pt x="91862" y="50641"/>
                </a:lnTo>
                <a:lnTo>
                  <a:pt x="91862" y="50585"/>
                </a:lnTo>
                <a:lnTo>
                  <a:pt x="91862" y="50529"/>
                </a:lnTo>
                <a:lnTo>
                  <a:pt x="91844" y="50474"/>
                </a:lnTo>
                <a:lnTo>
                  <a:pt x="91788" y="50381"/>
                </a:lnTo>
                <a:lnTo>
                  <a:pt x="91751" y="50343"/>
                </a:lnTo>
                <a:lnTo>
                  <a:pt x="91695" y="50306"/>
                </a:lnTo>
                <a:lnTo>
                  <a:pt x="91658" y="50287"/>
                </a:lnTo>
                <a:lnTo>
                  <a:pt x="91602" y="50287"/>
                </a:lnTo>
                <a:lnTo>
                  <a:pt x="91527" y="50250"/>
                </a:lnTo>
                <a:close/>
                <a:moveTo>
                  <a:pt x="70414" y="50157"/>
                </a:moveTo>
                <a:lnTo>
                  <a:pt x="70340" y="50176"/>
                </a:lnTo>
                <a:lnTo>
                  <a:pt x="70284" y="50194"/>
                </a:lnTo>
                <a:lnTo>
                  <a:pt x="70210" y="50232"/>
                </a:lnTo>
                <a:lnTo>
                  <a:pt x="70154" y="50269"/>
                </a:lnTo>
                <a:lnTo>
                  <a:pt x="70098" y="50325"/>
                </a:lnTo>
                <a:lnTo>
                  <a:pt x="70079" y="50399"/>
                </a:lnTo>
                <a:lnTo>
                  <a:pt x="70079" y="50455"/>
                </a:lnTo>
                <a:lnTo>
                  <a:pt x="70079" y="50529"/>
                </a:lnTo>
                <a:lnTo>
                  <a:pt x="70098" y="50585"/>
                </a:lnTo>
                <a:lnTo>
                  <a:pt x="70135" y="50660"/>
                </a:lnTo>
                <a:lnTo>
                  <a:pt x="70172" y="50716"/>
                </a:lnTo>
                <a:lnTo>
                  <a:pt x="70228" y="50771"/>
                </a:lnTo>
                <a:lnTo>
                  <a:pt x="70284" y="50809"/>
                </a:lnTo>
                <a:lnTo>
                  <a:pt x="70358" y="50846"/>
                </a:lnTo>
                <a:lnTo>
                  <a:pt x="70414" y="50865"/>
                </a:lnTo>
                <a:lnTo>
                  <a:pt x="70507" y="50865"/>
                </a:lnTo>
                <a:lnTo>
                  <a:pt x="70582" y="50846"/>
                </a:lnTo>
                <a:lnTo>
                  <a:pt x="70656" y="50827"/>
                </a:lnTo>
                <a:lnTo>
                  <a:pt x="70731" y="50790"/>
                </a:lnTo>
                <a:lnTo>
                  <a:pt x="70787" y="50734"/>
                </a:lnTo>
                <a:lnTo>
                  <a:pt x="70805" y="50678"/>
                </a:lnTo>
                <a:lnTo>
                  <a:pt x="70843" y="50604"/>
                </a:lnTo>
                <a:lnTo>
                  <a:pt x="70843" y="50548"/>
                </a:lnTo>
                <a:lnTo>
                  <a:pt x="70843" y="50474"/>
                </a:lnTo>
                <a:lnTo>
                  <a:pt x="70824" y="50399"/>
                </a:lnTo>
                <a:lnTo>
                  <a:pt x="70787" y="50343"/>
                </a:lnTo>
                <a:lnTo>
                  <a:pt x="70731" y="50287"/>
                </a:lnTo>
                <a:lnTo>
                  <a:pt x="70675" y="50250"/>
                </a:lnTo>
                <a:lnTo>
                  <a:pt x="70619" y="50194"/>
                </a:lnTo>
                <a:lnTo>
                  <a:pt x="70563" y="50176"/>
                </a:lnTo>
                <a:lnTo>
                  <a:pt x="70489" y="50157"/>
                </a:lnTo>
                <a:close/>
                <a:moveTo>
                  <a:pt x="82200" y="50269"/>
                </a:moveTo>
                <a:lnTo>
                  <a:pt x="82144" y="50287"/>
                </a:lnTo>
                <a:lnTo>
                  <a:pt x="82032" y="50362"/>
                </a:lnTo>
                <a:lnTo>
                  <a:pt x="81958" y="50455"/>
                </a:lnTo>
                <a:lnTo>
                  <a:pt x="81939" y="50529"/>
                </a:lnTo>
                <a:lnTo>
                  <a:pt x="81939" y="50585"/>
                </a:lnTo>
                <a:lnTo>
                  <a:pt x="81958" y="50641"/>
                </a:lnTo>
                <a:lnTo>
                  <a:pt x="81976" y="50697"/>
                </a:lnTo>
                <a:lnTo>
                  <a:pt x="82051" y="50790"/>
                </a:lnTo>
                <a:lnTo>
                  <a:pt x="82106" y="50827"/>
                </a:lnTo>
                <a:lnTo>
                  <a:pt x="82162" y="50846"/>
                </a:lnTo>
                <a:lnTo>
                  <a:pt x="82218" y="50865"/>
                </a:lnTo>
                <a:lnTo>
                  <a:pt x="82274" y="50865"/>
                </a:lnTo>
                <a:lnTo>
                  <a:pt x="82386" y="50846"/>
                </a:lnTo>
                <a:lnTo>
                  <a:pt x="82442" y="50809"/>
                </a:lnTo>
                <a:lnTo>
                  <a:pt x="82479" y="50771"/>
                </a:lnTo>
                <a:lnTo>
                  <a:pt x="82516" y="50716"/>
                </a:lnTo>
                <a:lnTo>
                  <a:pt x="82553" y="50660"/>
                </a:lnTo>
                <a:lnTo>
                  <a:pt x="82572" y="50604"/>
                </a:lnTo>
                <a:lnTo>
                  <a:pt x="82572" y="50548"/>
                </a:lnTo>
                <a:lnTo>
                  <a:pt x="82535" y="50436"/>
                </a:lnTo>
                <a:lnTo>
                  <a:pt x="82479" y="50343"/>
                </a:lnTo>
                <a:lnTo>
                  <a:pt x="82442" y="50306"/>
                </a:lnTo>
                <a:lnTo>
                  <a:pt x="82386" y="50287"/>
                </a:lnTo>
                <a:lnTo>
                  <a:pt x="82311" y="50269"/>
                </a:lnTo>
                <a:close/>
                <a:moveTo>
                  <a:pt x="83689" y="50250"/>
                </a:moveTo>
                <a:lnTo>
                  <a:pt x="83633" y="50269"/>
                </a:lnTo>
                <a:lnTo>
                  <a:pt x="83577" y="50306"/>
                </a:lnTo>
                <a:lnTo>
                  <a:pt x="83521" y="50343"/>
                </a:lnTo>
                <a:lnTo>
                  <a:pt x="83484" y="50381"/>
                </a:lnTo>
                <a:lnTo>
                  <a:pt x="83447" y="50436"/>
                </a:lnTo>
                <a:lnTo>
                  <a:pt x="83428" y="50492"/>
                </a:lnTo>
                <a:lnTo>
                  <a:pt x="83410" y="50548"/>
                </a:lnTo>
                <a:lnTo>
                  <a:pt x="83410" y="50604"/>
                </a:lnTo>
                <a:lnTo>
                  <a:pt x="83447" y="50716"/>
                </a:lnTo>
                <a:lnTo>
                  <a:pt x="83521" y="50790"/>
                </a:lnTo>
                <a:lnTo>
                  <a:pt x="83633" y="50846"/>
                </a:lnTo>
                <a:lnTo>
                  <a:pt x="83689" y="50865"/>
                </a:lnTo>
                <a:lnTo>
                  <a:pt x="83819" y="50865"/>
                </a:lnTo>
                <a:lnTo>
                  <a:pt x="83875" y="50846"/>
                </a:lnTo>
                <a:lnTo>
                  <a:pt x="83931" y="50809"/>
                </a:lnTo>
                <a:lnTo>
                  <a:pt x="83968" y="50771"/>
                </a:lnTo>
                <a:lnTo>
                  <a:pt x="84006" y="50716"/>
                </a:lnTo>
                <a:lnTo>
                  <a:pt x="84024" y="50660"/>
                </a:lnTo>
                <a:lnTo>
                  <a:pt x="84043" y="50585"/>
                </a:lnTo>
                <a:lnTo>
                  <a:pt x="84043" y="50529"/>
                </a:lnTo>
                <a:lnTo>
                  <a:pt x="84024" y="50474"/>
                </a:lnTo>
                <a:lnTo>
                  <a:pt x="84006" y="50418"/>
                </a:lnTo>
                <a:lnTo>
                  <a:pt x="83968" y="50362"/>
                </a:lnTo>
                <a:lnTo>
                  <a:pt x="83931" y="50325"/>
                </a:lnTo>
                <a:lnTo>
                  <a:pt x="83875" y="50287"/>
                </a:lnTo>
                <a:lnTo>
                  <a:pt x="83819" y="50269"/>
                </a:lnTo>
                <a:lnTo>
                  <a:pt x="83763" y="50250"/>
                </a:lnTo>
                <a:close/>
                <a:moveTo>
                  <a:pt x="75814" y="50194"/>
                </a:moveTo>
                <a:lnTo>
                  <a:pt x="75758" y="50232"/>
                </a:lnTo>
                <a:lnTo>
                  <a:pt x="75702" y="50269"/>
                </a:lnTo>
                <a:lnTo>
                  <a:pt x="75646" y="50325"/>
                </a:lnTo>
                <a:lnTo>
                  <a:pt x="75609" y="50381"/>
                </a:lnTo>
                <a:lnTo>
                  <a:pt x="75572" y="50455"/>
                </a:lnTo>
                <a:lnTo>
                  <a:pt x="75572" y="50511"/>
                </a:lnTo>
                <a:lnTo>
                  <a:pt x="75572" y="50585"/>
                </a:lnTo>
                <a:lnTo>
                  <a:pt x="75609" y="50660"/>
                </a:lnTo>
                <a:lnTo>
                  <a:pt x="75627" y="50716"/>
                </a:lnTo>
                <a:lnTo>
                  <a:pt x="75683" y="50771"/>
                </a:lnTo>
                <a:lnTo>
                  <a:pt x="75739" y="50809"/>
                </a:lnTo>
                <a:lnTo>
                  <a:pt x="75795" y="50846"/>
                </a:lnTo>
                <a:lnTo>
                  <a:pt x="75851" y="50883"/>
                </a:lnTo>
                <a:lnTo>
                  <a:pt x="76056" y="50883"/>
                </a:lnTo>
                <a:lnTo>
                  <a:pt x="76111" y="50846"/>
                </a:lnTo>
                <a:lnTo>
                  <a:pt x="76167" y="50809"/>
                </a:lnTo>
                <a:lnTo>
                  <a:pt x="76223" y="50753"/>
                </a:lnTo>
                <a:lnTo>
                  <a:pt x="76242" y="50697"/>
                </a:lnTo>
                <a:lnTo>
                  <a:pt x="76279" y="50641"/>
                </a:lnTo>
                <a:lnTo>
                  <a:pt x="76279" y="50585"/>
                </a:lnTo>
                <a:lnTo>
                  <a:pt x="76279" y="50511"/>
                </a:lnTo>
                <a:lnTo>
                  <a:pt x="76223" y="50399"/>
                </a:lnTo>
                <a:lnTo>
                  <a:pt x="76149" y="50287"/>
                </a:lnTo>
                <a:lnTo>
                  <a:pt x="76093" y="50232"/>
                </a:lnTo>
                <a:lnTo>
                  <a:pt x="76037" y="50213"/>
                </a:lnTo>
                <a:lnTo>
                  <a:pt x="75963" y="50194"/>
                </a:lnTo>
                <a:close/>
                <a:moveTo>
                  <a:pt x="7597" y="50381"/>
                </a:moveTo>
                <a:lnTo>
                  <a:pt x="7541" y="50399"/>
                </a:lnTo>
                <a:lnTo>
                  <a:pt x="7504" y="50436"/>
                </a:lnTo>
                <a:lnTo>
                  <a:pt x="7467" y="50474"/>
                </a:lnTo>
                <a:lnTo>
                  <a:pt x="7411" y="50548"/>
                </a:lnTo>
                <a:lnTo>
                  <a:pt x="7392" y="50660"/>
                </a:lnTo>
                <a:lnTo>
                  <a:pt x="7411" y="50753"/>
                </a:lnTo>
                <a:lnTo>
                  <a:pt x="7467" y="50846"/>
                </a:lnTo>
                <a:lnTo>
                  <a:pt x="7504" y="50865"/>
                </a:lnTo>
                <a:lnTo>
                  <a:pt x="7541" y="50902"/>
                </a:lnTo>
                <a:lnTo>
                  <a:pt x="7597" y="50920"/>
                </a:lnTo>
                <a:lnTo>
                  <a:pt x="7727" y="50920"/>
                </a:lnTo>
                <a:lnTo>
                  <a:pt x="7765" y="50902"/>
                </a:lnTo>
                <a:lnTo>
                  <a:pt x="7820" y="50865"/>
                </a:lnTo>
                <a:lnTo>
                  <a:pt x="7858" y="50846"/>
                </a:lnTo>
                <a:lnTo>
                  <a:pt x="7895" y="50753"/>
                </a:lnTo>
                <a:lnTo>
                  <a:pt x="7914" y="50660"/>
                </a:lnTo>
                <a:lnTo>
                  <a:pt x="7895" y="50548"/>
                </a:lnTo>
                <a:lnTo>
                  <a:pt x="7858" y="50474"/>
                </a:lnTo>
                <a:lnTo>
                  <a:pt x="7820" y="50436"/>
                </a:lnTo>
                <a:lnTo>
                  <a:pt x="7765" y="50399"/>
                </a:lnTo>
                <a:lnTo>
                  <a:pt x="7727" y="50381"/>
                </a:lnTo>
                <a:close/>
                <a:moveTo>
                  <a:pt x="85458" y="50287"/>
                </a:moveTo>
                <a:lnTo>
                  <a:pt x="85402" y="50306"/>
                </a:lnTo>
                <a:lnTo>
                  <a:pt x="85346" y="50325"/>
                </a:lnTo>
                <a:lnTo>
                  <a:pt x="85253" y="50381"/>
                </a:lnTo>
                <a:lnTo>
                  <a:pt x="85178" y="50474"/>
                </a:lnTo>
                <a:lnTo>
                  <a:pt x="85141" y="50585"/>
                </a:lnTo>
                <a:lnTo>
                  <a:pt x="85141" y="50660"/>
                </a:lnTo>
                <a:lnTo>
                  <a:pt x="85160" y="50716"/>
                </a:lnTo>
                <a:lnTo>
                  <a:pt x="85178" y="50771"/>
                </a:lnTo>
                <a:lnTo>
                  <a:pt x="85216" y="50827"/>
                </a:lnTo>
                <a:lnTo>
                  <a:pt x="85272" y="50883"/>
                </a:lnTo>
                <a:lnTo>
                  <a:pt x="85327" y="50920"/>
                </a:lnTo>
                <a:lnTo>
                  <a:pt x="85402" y="50939"/>
                </a:lnTo>
                <a:lnTo>
                  <a:pt x="85514" y="50939"/>
                </a:lnTo>
                <a:lnTo>
                  <a:pt x="85569" y="50920"/>
                </a:lnTo>
                <a:lnTo>
                  <a:pt x="85681" y="50865"/>
                </a:lnTo>
                <a:lnTo>
                  <a:pt x="85737" y="50771"/>
                </a:lnTo>
                <a:lnTo>
                  <a:pt x="85774" y="50660"/>
                </a:lnTo>
                <a:lnTo>
                  <a:pt x="85793" y="50585"/>
                </a:lnTo>
                <a:lnTo>
                  <a:pt x="85774" y="50529"/>
                </a:lnTo>
                <a:lnTo>
                  <a:pt x="85737" y="50455"/>
                </a:lnTo>
                <a:lnTo>
                  <a:pt x="85700" y="50399"/>
                </a:lnTo>
                <a:lnTo>
                  <a:pt x="85663" y="50362"/>
                </a:lnTo>
                <a:lnTo>
                  <a:pt x="85588" y="50325"/>
                </a:lnTo>
                <a:lnTo>
                  <a:pt x="85532" y="50306"/>
                </a:lnTo>
                <a:lnTo>
                  <a:pt x="85458" y="50287"/>
                </a:lnTo>
                <a:close/>
                <a:moveTo>
                  <a:pt x="80636" y="50306"/>
                </a:moveTo>
                <a:lnTo>
                  <a:pt x="80580" y="50325"/>
                </a:lnTo>
                <a:lnTo>
                  <a:pt x="80524" y="50362"/>
                </a:lnTo>
                <a:lnTo>
                  <a:pt x="80487" y="50418"/>
                </a:lnTo>
                <a:lnTo>
                  <a:pt x="80449" y="50474"/>
                </a:lnTo>
                <a:lnTo>
                  <a:pt x="80431" y="50548"/>
                </a:lnTo>
                <a:lnTo>
                  <a:pt x="80412" y="50604"/>
                </a:lnTo>
                <a:lnTo>
                  <a:pt x="80431" y="50660"/>
                </a:lnTo>
                <a:lnTo>
                  <a:pt x="80449" y="50734"/>
                </a:lnTo>
                <a:lnTo>
                  <a:pt x="80468" y="50790"/>
                </a:lnTo>
                <a:lnTo>
                  <a:pt x="80505" y="50846"/>
                </a:lnTo>
                <a:lnTo>
                  <a:pt x="80561" y="50883"/>
                </a:lnTo>
                <a:lnTo>
                  <a:pt x="80673" y="50939"/>
                </a:lnTo>
                <a:lnTo>
                  <a:pt x="80803" y="50958"/>
                </a:lnTo>
                <a:lnTo>
                  <a:pt x="80934" y="50939"/>
                </a:lnTo>
                <a:lnTo>
                  <a:pt x="80989" y="50920"/>
                </a:lnTo>
                <a:lnTo>
                  <a:pt x="81045" y="50883"/>
                </a:lnTo>
                <a:lnTo>
                  <a:pt x="81101" y="50827"/>
                </a:lnTo>
                <a:lnTo>
                  <a:pt x="81138" y="50753"/>
                </a:lnTo>
                <a:lnTo>
                  <a:pt x="81157" y="50678"/>
                </a:lnTo>
                <a:lnTo>
                  <a:pt x="81157" y="50623"/>
                </a:lnTo>
                <a:lnTo>
                  <a:pt x="81138" y="50548"/>
                </a:lnTo>
                <a:lnTo>
                  <a:pt x="81120" y="50474"/>
                </a:lnTo>
                <a:lnTo>
                  <a:pt x="81064" y="50418"/>
                </a:lnTo>
                <a:lnTo>
                  <a:pt x="81008" y="50381"/>
                </a:lnTo>
                <a:lnTo>
                  <a:pt x="80934" y="50343"/>
                </a:lnTo>
                <a:lnTo>
                  <a:pt x="80859" y="50325"/>
                </a:lnTo>
                <a:lnTo>
                  <a:pt x="80785" y="50325"/>
                </a:lnTo>
                <a:lnTo>
                  <a:pt x="80710" y="50306"/>
                </a:lnTo>
                <a:close/>
                <a:moveTo>
                  <a:pt x="89945" y="50269"/>
                </a:moveTo>
                <a:lnTo>
                  <a:pt x="89870" y="50306"/>
                </a:lnTo>
                <a:lnTo>
                  <a:pt x="89814" y="50343"/>
                </a:lnTo>
                <a:lnTo>
                  <a:pt x="89759" y="50418"/>
                </a:lnTo>
                <a:lnTo>
                  <a:pt x="89721" y="50474"/>
                </a:lnTo>
                <a:lnTo>
                  <a:pt x="89703" y="50548"/>
                </a:lnTo>
                <a:lnTo>
                  <a:pt x="89703" y="50604"/>
                </a:lnTo>
                <a:lnTo>
                  <a:pt x="89703" y="50678"/>
                </a:lnTo>
                <a:lnTo>
                  <a:pt x="89721" y="50734"/>
                </a:lnTo>
                <a:lnTo>
                  <a:pt x="89759" y="50790"/>
                </a:lnTo>
                <a:lnTo>
                  <a:pt x="89796" y="50846"/>
                </a:lnTo>
                <a:lnTo>
                  <a:pt x="89852" y="50902"/>
                </a:lnTo>
                <a:lnTo>
                  <a:pt x="90001" y="50958"/>
                </a:lnTo>
                <a:lnTo>
                  <a:pt x="90075" y="50976"/>
                </a:lnTo>
                <a:lnTo>
                  <a:pt x="90149" y="50995"/>
                </a:lnTo>
                <a:lnTo>
                  <a:pt x="90224" y="50976"/>
                </a:lnTo>
                <a:lnTo>
                  <a:pt x="90280" y="50958"/>
                </a:lnTo>
                <a:lnTo>
                  <a:pt x="90354" y="50920"/>
                </a:lnTo>
                <a:lnTo>
                  <a:pt x="90410" y="50865"/>
                </a:lnTo>
                <a:lnTo>
                  <a:pt x="90447" y="50790"/>
                </a:lnTo>
                <a:lnTo>
                  <a:pt x="90466" y="50734"/>
                </a:lnTo>
                <a:lnTo>
                  <a:pt x="90485" y="50660"/>
                </a:lnTo>
                <a:lnTo>
                  <a:pt x="90466" y="50585"/>
                </a:lnTo>
                <a:lnTo>
                  <a:pt x="90447" y="50511"/>
                </a:lnTo>
                <a:lnTo>
                  <a:pt x="90410" y="50455"/>
                </a:lnTo>
                <a:lnTo>
                  <a:pt x="90373" y="50399"/>
                </a:lnTo>
                <a:lnTo>
                  <a:pt x="90317" y="50362"/>
                </a:lnTo>
                <a:lnTo>
                  <a:pt x="90168" y="50287"/>
                </a:lnTo>
                <a:lnTo>
                  <a:pt x="90094" y="50269"/>
                </a:lnTo>
                <a:close/>
                <a:moveTo>
                  <a:pt x="59783" y="50064"/>
                </a:moveTo>
                <a:lnTo>
                  <a:pt x="59709" y="50083"/>
                </a:lnTo>
                <a:lnTo>
                  <a:pt x="59634" y="50101"/>
                </a:lnTo>
                <a:lnTo>
                  <a:pt x="59579" y="50138"/>
                </a:lnTo>
                <a:lnTo>
                  <a:pt x="59523" y="50176"/>
                </a:lnTo>
                <a:lnTo>
                  <a:pt x="59467" y="50232"/>
                </a:lnTo>
                <a:lnTo>
                  <a:pt x="59430" y="50306"/>
                </a:lnTo>
                <a:lnTo>
                  <a:pt x="59392" y="50362"/>
                </a:lnTo>
                <a:lnTo>
                  <a:pt x="59374" y="50511"/>
                </a:lnTo>
                <a:lnTo>
                  <a:pt x="59374" y="50660"/>
                </a:lnTo>
                <a:lnTo>
                  <a:pt x="59430" y="50790"/>
                </a:lnTo>
                <a:lnTo>
                  <a:pt x="59523" y="50902"/>
                </a:lnTo>
                <a:lnTo>
                  <a:pt x="59634" y="50976"/>
                </a:lnTo>
                <a:lnTo>
                  <a:pt x="59765" y="51014"/>
                </a:lnTo>
                <a:lnTo>
                  <a:pt x="59839" y="51032"/>
                </a:lnTo>
                <a:lnTo>
                  <a:pt x="59914" y="51032"/>
                </a:lnTo>
                <a:lnTo>
                  <a:pt x="59988" y="51014"/>
                </a:lnTo>
                <a:lnTo>
                  <a:pt x="60044" y="50976"/>
                </a:lnTo>
                <a:lnTo>
                  <a:pt x="60174" y="50883"/>
                </a:lnTo>
                <a:lnTo>
                  <a:pt x="60230" y="50827"/>
                </a:lnTo>
                <a:lnTo>
                  <a:pt x="60267" y="50771"/>
                </a:lnTo>
                <a:lnTo>
                  <a:pt x="60305" y="50697"/>
                </a:lnTo>
                <a:lnTo>
                  <a:pt x="60305" y="50623"/>
                </a:lnTo>
                <a:lnTo>
                  <a:pt x="60305" y="50548"/>
                </a:lnTo>
                <a:lnTo>
                  <a:pt x="60305" y="50474"/>
                </a:lnTo>
                <a:lnTo>
                  <a:pt x="60267" y="50399"/>
                </a:lnTo>
                <a:lnTo>
                  <a:pt x="60230" y="50343"/>
                </a:lnTo>
                <a:lnTo>
                  <a:pt x="60174" y="50287"/>
                </a:lnTo>
                <a:lnTo>
                  <a:pt x="60100" y="50250"/>
                </a:lnTo>
                <a:lnTo>
                  <a:pt x="60007" y="50138"/>
                </a:lnTo>
                <a:lnTo>
                  <a:pt x="59932" y="50101"/>
                </a:lnTo>
                <a:lnTo>
                  <a:pt x="59858" y="50064"/>
                </a:lnTo>
                <a:close/>
              </a:path>
            </a:pathLst>
          </a:custGeom>
          <a:solidFill>
            <a:srgbClr val="C3CED9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2" name="Google Shape;52;p10"/>
          <p:cNvSpPr txBox="1">
            <a:spLocks noGrp="1"/>
          </p:cNvSpPr>
          <p:nvPr>
            <p:ph type="sldNum" idx="12"/>
          </p:nvPr>
        </p:nvSpPr>
        <p:spPr>
          <a:xfrm>
            <a:off x="0" y="4521250"/>
            <a:ext cx="91440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1B02F21-ED99-580D-EC36-7E70C1D676A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43000" y="841772"/>
            <a:ext cx="6858000" cy="17907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9C360B9-112B-440B-1E4A-5BA07545730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2701528"/>
            <a:ext cx="6858000" cy="124182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2343472-E904-6D31-593B-8B63AEC4BC1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A5B767-11A1-4155-AC5F-68D7E75C50AB}" type="datetimeFigureOut">
              <a:rPr lang="en-US" smtClean="0"/>
              <a:t>9/19/2024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14B8D4-B718-CCF2-A901-E75330D38D3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0C9163C-6C63-BD77-6169-16A5620C1E8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1F95FB-4B3C-46D5-81FB-80CCC1AA12B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2692680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3C6923B-F6D7-2F33-B230-AA980A4972E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91C59DA-4201-2E3A-001B-F867128AB93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7252891-176E-91A8-9D1C-4D378B67565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A5B767-11A1-4155-AC5F-68D7E75C50AB}" type="datetimeFigureOut">
              <a:rPr lang="en-US" smtClean="0"/>
              <a:t>9/19/2024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E9EE702-44CE-59DB-E418-80D7A1361B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BE9C798-78E3-2038-197F-2EEB6E5347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1F95FB-4B3C-46D5-81FB-80CCC1AA12B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7292339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4C9500-924E-B286-07D5-789081C71FC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282304"/>
            <a:ext cx="7886700" cy="2139553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9FA27F7-9BCD-F94F-B49B-8A965B04500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3442098"/>
            <a:ext cx="7886700" cy="1125140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1E9549E-83B0-8CD3-C2EE-194240C4B7E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A5B767-11A1-4155-AC5F-68D7E75C50AB}" type="datetimeFigureOut">
              <a:rPr lang="en-US" smtClean="0"/>
              <a:t>9/19/2024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1296FB3-5050-7B44-D715-E131589AA9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94E4FC5-36FE-81A1-E294-E555B8EF5A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1F95FB-4B3C-46D5-81FB-80CCC1AA12B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4278068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B35BD01-E15A-EABB-0E85-0FFB42BF9A5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CC5FC8B-876F-C2A1-DFE9-1875C17B9C0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28650" y="1369219"/>
            <a:ext cx="3886200" cy="326350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7142917-4DA9-8EED-B814-76D62818224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29150" y="1369219"/>
            <a:ext cx="3886200" cy="326350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30611ED-23E1-B954-DCFC-0D354A373A1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A5B767-11A1-4155-AC5F-68D7E75C50AB}" type="datetimeFigureOut">
              <a:rPr lang="en-US" smtClean="0"/>
              <a:t>9/19/2024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2C345EC-EA1B-B0C2-EAEA-B147975730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BE2B1D5-E1E3-2D58-22CC-1D736761952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1F95FB-4B3C-46D5-81FB-80CCC1AA12B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3363271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FD4F4D6-4103-348B-BE8D-2B44615D00B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273844"/>
            <a:ext cx="7886700" cy="994172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639D900-5358-C841-6E85-4F43A26A96C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9842" y="1260872"/>
            <a:ext cx="3868340" cy="617934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50C552A-2AB4-7917-8636-D4BBCCDBD8E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29842" y="1878806"/>
            <a:ext cx="3868340" cy="276344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527A5DE6-DA88-AD85-712C-FF9CDA380B1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29150" y="1260872"/>
            <a:ext cx="3887391" cy="617934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DDC32E7E-E9C5-0594-100A-36B1A110B17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29150" y="1878806"/>
            <a:ext cx="3887391" cy="276344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639B99B4-1964-326B-B5F3-7E559B5411E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A5B767-11A1-4155-AC5F-68D7E75C50AB}" type="datetimeFigureOut">
              <a:rPr lang="en-US" smtClean="0"/>
              <a:t>9/19/2024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697F7D08-1E5E-B787-A3E5-FED2FA1E931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803AB2E8-2CC4-3400-B13B-2C56302DC29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1F95FB-4B3C-46D5-81FB-80CCC1AA12B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1207550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D56FF1A-4B26-BCB9-D7F7-028531005FC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1BDE38F-E0F3-9D52-28F2-A4BE075E69E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A5B767-11A1-4155-AC5F-68D7E75C50AB}" type="datetimeFigureOut">
              <a:rPr lang="en-US" smtClean="0"/>
              <a:t>9/19/2024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E4F111FF-EC62-2B79-6D8D-86D42A54F5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B93B030-69B5-7A67-0408-17F81BE6C6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1F95FB-4B3C-46D5-81FB-80CCC1AA12B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1321167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712D70F2-AE5A-5D38-719E-3B8E9C6877B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A5B767-11A1-4155-AC5F-68D7E75C50AB}" type="datetimeFigureOut">
              <a:rPr lang="en-US" smtClean="0"/>
              <a:t>9/19/2024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CAB444E2-C39C-02C3-D59A-8D3B7E436BA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11F6DB3-2AED-BD98-FA0B-B2395DDDC5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1F95FB-4B3C-46D5-81FB-80CCC1AA12B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4506113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31E2DEC-9ED5-EAE4-66A2-2FCC468CE08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342900"/>
            <a:ext cx="2949178" cy="120015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D65735E-BC97-B4B6-4C61-E8A4038C4CA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7391" y="740569"/>
            <a:ext cx="4629150" cy="3655219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44BF3DE-BC40-B169-C06A-BA209587FEB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29841" y="1543050"/>
            <a:ext cx="2949178" cy="2858691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AE7DEE6-6EFE-78AA-79D4-2942961EFF4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A5B767-11A1-4155-AC5F-68D7E75C50AB}" type="datetimeFigureOut">
              <a:rPr lang="en-US" smtClean="0"/>
              <a:t>9/19/2024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64E1117-80EA-2BB4-2FC0-690597C6769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16F0F03-39D3-60A8-EC3D-E54E133243E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1F95FB-4B3C-46D5-81FB-80CCC1AA12B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73562177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538C570-80E2-4909-FFF0-7B54920E295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342900"/>
            <a:ext cx="2949178" cy="120015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F2072541-A7FD-F785-A1FB-C4ACB267A98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887391" y="740569"/>
            <a:ext cx="4629150" cy="3655219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F86B6F4-4810-75B5-CBCB-51E96388CAF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29841" y="1543050"/>
            <a:ext cx="2949178" cy="2858691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AD1A37E-53AA-6B62-CEFC-4D8432AD9BE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A5B767-11A1-4155-AC5F-68D7E75C50AB}" type="datetimeFigureOut">
              <a:rPr lang="en-US" smtClean="0"/>
              <a:t>9/19/2024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E6C8E45-A382-F2A1-3F99-89A4972F848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7B936EC-DEFB-34BE-E2FC-295DAFED343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1F95FB-4B3C-46D5-81FB-80CCC1AA12B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51184611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147B14E-6578-C930-32C4-13A81A75D08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172FDCC-BA0B-6BB6-A3E1-A3F40E01816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F03CF89-0CD3-5684-5F49-1945CDB1B44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A5B767-11A1-4155-AC5F-68D7E75C50AB}" type="datetimeFigureOut">
              <a:rPr lang="en-US" smtClean="0"/>
              <a:t>9/19/2024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0D3565A-9785-B6E5-B9BE-A26AB8AF77C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E48A715-6436-A967-0B2C-E3A1748C99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1F95FB-4B3C-46D5-81FB-80CCC1AA12B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01716205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C7F40ACB-CFB2-1A0E-2CC6-EA6EEAC050A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6543675" y="273844"/>
            <a:ext cx="1971675" cy="4358879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2A72C85-20AF-A253-AE89-336A811A8BC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628650" y="273844"/>
            <a:ext cx="5800725" cy="4358879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D7F3F48-7B8B-A210-94BE-2FE1E64CD2A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A5B767-11A1-4155-AC5F-68D7E75C50AB}" type="datetimeFigureOut">
              <a:rPr lang="en-US" smtClean="0"/>
              <a:t>9/19/2024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8B8782E-EF7A-9EBD-6DCC-D16CEB70B3A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FC92D01-5BE4-B2D0-FC65-D73FC4D303D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1F95FB-4B3C-46D5-81FB-80CCC1AA12B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34325459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bg>
      <p:bgPr>
        <a:solidFill>
          <a:schemeClr val="accent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490ADDF-D82C-4780-9143-87E5F529D81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173986" y="610362"/>
            <a:ext cx="4800600" cy="480060"/>
          </a:xfrm>
        </p:spPr>
        <p:txBody>
          <a:bodyPr/>
          <a:lstStyle>
            <a:lvl1pPr algn="ctr">
              <a:defRPr sz="1800">
                <a:solidFill>
                  <a:schemeClr val="bg1"/>
                </a:solidFill>
              </a:defRPr>
            </a:lvl1pPr>
          </a:lstStyle>
          <a:p>
            <a:r>
              <a:rPr lang="en-US"/>
              <a:t>Add text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D12B550A-AB53-4D15-A89E-6EEBB5151B92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1831086" y="1241298"/>
            <a:ext cx="5486400" cy="857250"/>
          </a:xfrm>
        </p:spPr>
        <p:txBody>
          <a:bodyPr/>
          <a:lstStyle>
            <a:lvl1pPr algn="ctr">
              <a:defRPr sz="600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en-US"/>
              <a:t>Add text</a:t>
            </a: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7CDE1EB1-91FE-4CB8-81BD-5BBBFC22C672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2173986" y="2270780"/>
            <a:ext cx="5143500" cy="480060"/>
          </a:xfrm>
        </p:spPr>
        <p:txBody>
          <a:bodyPr/>
          <a:lstStyle>
            <a:lvl1pPr algn="ctr">
              <a:defRPr sz="180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en-US"/>
              <a:t>Add text</a:t>
            </a:r>
          </a:p>
        </p:txBody>
      </p:sp>
    </p:spTree>
    <p:extLst>
      <p:ext uri="{BB962C8B-B14F-4D97-AF65-F5344CB8AC3E}">
        <p14:creationId xmlns:p14="http://schemas.microsoft.com/office/powerpoint/2010/main" val="1231221496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ustom Layout">
    <p:bg>
      <p:bgPr>
        <a:solidFill>
          <a:schemeClr val="accent1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C0E11DAB-71A2-44C9-B830-25E19DC5833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85800" y="685801"/>
            <a:ext cx="4800600" cy="514350"/>
          </a:xfrm>
        </p:spPr>
        <p:txBody>
          <a:bodyPr>
            <a:noAutofit/>
          </a:bodyPr>
          <a:lstStyle>
            <a:lvl1pPr>
              <a:defRPr sz="3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/>
              <a:t>Add title</a:t>
            </a:r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5F9B5FD0-EA88-4EA1-89FF-A0346C36D9C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685800" y="1652778"/>
            <a:ext cx="4800600" cy="3154680"/>
          </a:xfrm>
        </p:spPr>
        <p:txBody>
          <a:bodyPr>
            <a:normAutofit/>
          </a:bodyPr>
          <a:lstStyle>
            <a:lvl1pPr>
              <a:defRPr sz="135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4123889888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Custom Layout">
    <p:bg>
      <p:bgPr>
        <a:solidFill>
          <a:schemeClr val="accent1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BFEE24C-B229-452F-B387-BA3429761CA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291840" y="709990"/>
            <a:ext cx="5143499" cy="490160"/>
          </a:xfrm>
        </p:spPr>
        <p:txBody>
          <a:bodyPr>
            <a:normAutofit/>
          </a:bodyPr>
          <a:lstStyle>
            <a:lvl1pPr>
              <a:defRPr sz="3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/>
              <a:t>Add title</a:t>
            </a:r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DFCEFA7B-7934-4EAA-8C20-7D9B03B9E5A3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3291840" y="1486450"/>
            <a:ext cx="5143500" cy="3175254"/>
          </a:xfrm>
        </p:spPr>
        <p:txBody>
          <a:bodyPr>
            <a:normAutofit/>
          </a:bodyPr>
          <a:lstStyle>
            <a:lvl1pPr>
              <a:defRPr sz="135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/>
            <a:r>
              <a:rPr lang="en-US"/>
              <a:t>Add text</a:t>
            </a:r>
          </a:p>
        </p:txBody>
      </p:sp>
    </p:spTree>
    <p:extLst>
      <p:ext uri="{BB962C8B-B14F-4D97-AF65-F5344CB8AC3E}">
        <p14:creationId xmlns:p14="http://schemas.microsoft.com/office/powerpoint/2010/main" val="3189889569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Custom Layout">
    <p:bg>
      <p:bgPr>
        <a:solidFill>
          <a:schemeClr val="accent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Graphic 6">
            <a:extLst>
              <a:ext uri="{FF2B5EF4-FFF2-40B4-BE49-F238E27FC236}">
                <a16:creationId xmlns:a16="http://schemas.microsoft.com/office/drawing/2014/main" id="{3E35BBCA-FB90-42AF-995A-AA6CE87BD6E8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 b="13643"/>
          <a:stretch>
            <a:fillRect/>
          </a:stretch>
        </p:blipFill>
        <p:spPr>
          <a:xfrm>
            <a:off x="685800" y="349986"/>
            <a:ext cx="7922795" cy="4793515"/>
          </a:xfrm>
          <a:custGeom>
            <a:avLst/>
            <a:gdLst>
              <a:gd name="connsiteX0" fmla="*/ 0 w 10563726"/>
              <a:gd name="connsiteY0" fmla="*/ 0 h 6391353"/>
              <a:gd name="connsiteX1" fmla="*/ 10563726 w 10563726"/>
              <a:gd name="connsiteY1" fmla="*/ 0 h 6391353"/>
              <a:gd name="connsiteX2" fmla="*/ 10563726 w 10563726"/>
              <a:gd name="connsiteY2" fmla="*/ 6391353 h 6391353"/>
              <a:gd name="connsiteX3" fmla="*/ 0 w 10563726"/>
              <a:gd name="connsiteY3" fmla="*/ 6391353 h 63913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0563726" h="6391353">
                <a:moveTo>
                  <a:pt x="0" y="0"/>
                </a:moveTo>
                <a:lnTo>
                  <a:pt x="10563726" y="0"/>
                </a:lnTo>
                <a:lnTo>
                  <a:pt x="10563726" y="6391353"/>
                </a:lnTo>
                <a:lnTo>
                  <a:pt x="0" y="6391353"/>
                </a:lnTo>
                <a:close/>
              </a:path>
            </a:pathLst>
          </a:cu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8DF399BE-6A96-4D58-AF62-861F9AE20C7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748788" y="1095519"/>
            <a:ext cx="5829302" cy="514350"/>
          </a:xfrm>
        </p:spPr>
        <p:txBody>
          <a:bodyPr>
            <a:normAutofit/>
          </a:bodyPr>
          <a:lstStyle>
            <a:lvl1pPr>
              <a:defRPr sz="3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/>
              <a:t>Add title</a:t>
            </a:r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0AE12991-70DA-442D-98F3-673914646355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1748790" y="2043684"/>
            <a:ext cx="5829301" cy="2743200"/>
          </a:xfrm>
        </p:spPr>
        <p:txBody>
          <a:bodyPr>
            <a:normAutofit/>
          </a:bodyPr>
          <a:lstStyle>
            <a:lvl1pPr>
              <a:defRPr sz="135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/>
            <a:r>
              <a:rPr lang="en-US"/>
              <a:t>Add text</a:t>
            </a:r>
          </a:p>
        </p:txBody>
      </p:sp>
      <p:pic>
        <p:nvPicPr>
          <p:cNvPr id="3" name="Graphic 2">
            <a:extLst>
              <a:ext uri="{FF2B5EF4-FFF2-40B4-BE49-F238E27FC236}">
                <a16:creationId xmlns:a16="http://schemas.microsoft.com/office/drawing/2014/main" id="{1F778D16-894A-4379-8B5B-DC242345151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 flipH="1">
            <a:off x="2266448" y="1680281"/>
            <a:ext cx="4611104" cy="1464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85015886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Custom Layout">
    <p:bg>
      <p:bgPr>
        <a:solidFill>
          <a:schemeClr val="accent1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2">
            <a:extLst>
              <a:ext uri="{FF2B5EF4-FFF2-40B4-BE49-F238E27FC236}">
                <a16:creationId xmlns:a16="http://schemas.microsoft.com/office/drawing/2014/main" id="{5106A418-68CC-4D3D-9032-696498842FB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85800" y="685801"/>
            <a:ext cx="4800600" cy="514350"/>
          </a:xfrm>
        </p:spPr>
        <p:txBody>
          <a:bodyPr>
            <a:noAutofit/>
          </a:bodyPr>
          <a:lstStyle>
            <a:lvl1pPr>
              <a:defRPr sz="3000">
                <a:solidFill>
                  <a:schemeClr val="bg1"/>
                </a:solidFill>
              </a:defRPr>
            </a:lvl1pPr>
          </a:lstStyle>
          <a:p>
            <a:r>
              <a:rPr lang="en-US"/>
              <a:t>Add title</a:t>
            </a:r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9E93C440-01C8-4E08-A98E-D76F10D08BF4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685800" y="1434798"/>
            <a:ext cx="5143501" cy="3209544"/>
          </a:xfrm>
        </p:spPr>
        <p:txBody>
          <a:bodyPr>
            <a:normAutofit/>
          </a:bodyPr>
          <a:lstStyle>
            <a:lvl1pPr>
              <a:defRPr sz="1350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Add text</a:t>
            </a:r>
          </a:p>
        </p:txBody>
      </p:sp>
    </p:spTree>
    <p:extLst>
      <p:ext uri="{BB962C8B-B14F-4D97-AF65-F5344CB8AC3E}">
        <p14:creationId xmlns:p14="http://schemas.microsoft.com/office/powerpoint/2010/main" val="3500998033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Custom Layout">
    <p:bg>
      <p:bgPr>
        <a:solidFill>
          <a:schemeClr val="accent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Graphic 6">
            <a:extLst>
              <a:ext uri="{FF2B5EF4-FFF2-40B4-BE49-F238E27FC236}">
                <a16:creationId xmlns:a16="http://schemas.microsoft.com/office/drawing/2014/main" id="{7AA20A23-A33B-4A1B-9162-707282E53592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 b="15602"/>
          <a:stretch>
            <a:fillRect/>
          </a:stretch>
        </p:blipFill>
        <p:spPr>
          <a:xfrm>
            <a:off x="800100" y="392388"/>
            <a:ext cx="7543800" cy="4751113"/>
          </a:xfrm>
          <a:custGeom>
            <a:avLst/>
            <a:gdLst>
              <a:gd name="connsiteX0" fmla="*/ 0 w 10058400"/>
              <a:gd name="connsiteY0" fmla="*/ 0 h 6334817"/>
              <a:gd name="connsiteX1" fmla="*/ 10058400 w 10058400"/>
              <a:gd name="connsiteY1" fmla="*/ 0 h 6334817"/>
              <a:gd name="connsiteX2" fmla="*/ 10058400 w 10058400"/>
              <a:gd name="connsiteY2" fmla="*/ 6334817 h 6334817"/>
              <a:gd name="connsiteX3" fmla="*/ 0 w 10058400"/>
              <a:gd name="connsiteY3" fmla="*/ 6334817 h 633481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0058400" h="6334817">
                <a:moveTo>
                  <a:pt x="0" y="0"/>
                </a:moveTo>
                <a:lnTo>
                  <a:pt x="10058400" y="0"/>
                </a:lnTo>
                <a:lnTo>
                  <a:pt x="10058400" y="6334817"/>
                </a:lnTo>
                <a:lnTo>
                  <a:pt x="0" y="6334817"/>
                </a:lnTo>
                <a:close/>
              </a:path>
            </a:pathLst>
          </a:custGeom>
        </p:spPr>
      </p:pic>
      <p:sp>
        <p:nvSpPr>
          <p:cNvPr id="5" name="Title 1">
            <a:extLst>
              <a:ext uri="{FF2B5EF4-FFF2-40B4-BE49-F238E27FC236}">
                <a16:creationId xmlns:a16="http://schemas.microsoft.com/office/drawing/2014/main" id="{B136F446-5EA3-48C4-AA8D-AB9850B03B6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748788" y="1095519"/>
            <a:ext cx="5829302" cy="514350"/>
          </a:xfrm>
        </p:spPr>
        <p:txBody>
          <a:bodyPr>
            <a:normAutofit/>
          </a:bodyPr>
          <a:lstStyle>
            <a:lvl1pPr marL="0" indent="0" algn="ctr">
              <a:buFont typeface="Arial" panose="020B0604020202020204" pitchFamily="34" charset="0"/>
              <a:buNone/>
              <a:defRPr sz="3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/>
              <a:t>Add title</a:t>
            </a:r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66B70600-CFB5-4805-BC68-5AE22166B568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1748790" y="2213479"/>
            <a:ext cx="5829300" cy="2592324"/>
          </a:xfrm>
        </p:spPr>
        <p:txBody>
          <a:bodyPr/>
          <a:lstStyle>
            <a:lvl1pPr algn="l">
              <a:defRPr sz="135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/>
            <a:r>
              <a:rPr lang="en-US"/>
              <a:t>Add text</a:t>
            </a:r>
          </a:p>
        </p:txBody>
      </p:sp>
      <p:pic>
        <p:nvPicPr>
          <p:cNvPr id="2" name="Graphic 1">
            <a:extLst>
              <a:ext uri="{FF2B5EF4-FFF2-40B4-BE49-F238E27FC236}">
                <a16:creationId xmlns:a16="http://schemas.microsoft.com/office/drawing/2014/main" id="{09C8060D-32CA-4A3C-9EAF-A2D3801AB86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 flipH="1">
            <a:off x="2266448" y="1680281"/>
            <a:ext cx="4611104" cy="1464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2993537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728">
          <p15:clr>
            <a:srgbClr val="FBAE40"/>
          </p15:clr>
        </p15:guide>
      </p15:sldGuideLst>
    </p:ext>
  </p:extLst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Custom Layout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>
            <a:extLst>
              <a:ext uri="{FF2B5EF4-FFF2-40B4-BE49-F238E27FC236}">
                <a16:creationId xmlns:a16="http://schemas.microsoft.com/office/drawing/2014/main" id="{6CC92641-A8C8-41F9-8E1C-7C929693C69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291840" y="709990"/>
            <a:ext cx="5143499" cy="490160"/>
          </a:xfrm>
        </p:spPr>
        <p:txBody>
          <a:bodyPr>
            <a:normAutofit/>
          </a:bodyPr>
          <a:lstStyle>
            <a:lvl1pPr>
              <a:defRPr sz="3000">
                <a:solidFill>
                  <a:schemeClr val="bg1"/>
                </a:solidFill>
              </a:defRPr>
            </a:lvl1pPr>
          </a:lstStyle>
          <a:p>
            <a:r>
              <a:rPr lang="en-US"/>
              <a:t>Add title</a:t>
            </a:r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97CC55B6-E9DA-4B68-A0D8-957F46B46517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3291840" y="1547217"/>
            <a:ext cx="5143500" cy="3175254"/>
          </a:xfrm>
        </p:spPr>
        <p:txBody>
          <a:bodyPr>
            <a:normAutofit/>
          </a:bodyPr>
          <a:lstStyle>
            <a:lvl1pPr>
              <a:defRPr sz="1350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Add text</a:t>
            </a:r>
          </a:p>
        </p:txBody>
      </p:sp>
    </p:spTree>
    <p:extLst>
      <p:ext uri="{BB962C8B-B14F-4D97-AF65-F5344CB8AC3E}">
        <p14:creationId xmlns:p14="http://schemas.microsoft.com/office/powerpoint/2010/main" val="662776199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Custom Layout">
    <p:bg>
      <p:bgPr>
        <a:solidFill>
          <a:schemeClr val="accent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Graphic 15">
            <a:extLst>
              <a:ext uri="{FF2B5EF4-FFF2-40B4-BE49-F238E27FC236}">
                <a16:creationId xmlns:a16="http://schemas.microsoft.com/office/drawing/2014/main" id="{C6103AFC-AC4C-4756-AEEE-B0D669AC8C89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 b="44880"/>
          <a:stretch>
            <a:fillRect/>
          </a:stretch>
        </p:blipFill>
        <p:spPr>
          <a:xfrm>
            <a:off x="658727" y="351916"/>
            <a:ext cx="7818120" cy="4791584"/>
          </a:xfrm>
          <a:custGeom>
            <a:avLst/>
            <a:gdLst>
              <a:gd name="connsiteX0" fmla="*/ 0 w 10424160"/>
              <a:gd name="connsiteY0" fmla="*/ 0 h 6388778"/>
              <a:gd name="connsiteX1" fmla="*/ 10424160 w 10424160"/>
              <a:gd name="connsiteY1" fmla="*/ 0 h 6388778"/>
              <a:gd name="connsiteX2" fmla="*/ 10424160 w 10424160"/>
              <a:gd name="connsiteY2" fmla="*/ 6388778 h 6388778"/>
              <a:gd name="connsiteX3" fmla="*/ 0 w 10424160"/>
              <a:gd name="connsiteY3" fmla="*/ 6388778 h 63887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0424160" h="6388778">
                <a:moveTo>
                  <a:pt x="0" y="0"/>
                </a:moveTo>
                <a:lnTo>
                  <a:pt x="10424160" y="0"/>
                </a:lnTo>
                <a:lnTo>
                  <a:pt x="10424160" y="6388778"/>
                </a:lnTo>
                <a:lnTo>
                  <a:pt x="0" y="6388778"/>
                </a:lnTo>
                <a:close/>
              </a:path>
            </a:pathLst>
          </a:custGeom>
        </p:spPr>
      </p:pic>
      <p:sp>
        <p:nvSpPr>
          <p:cNvPr id="5" name="Title 1">
            <a:extLst>
              <a:ext uri="{FF2B5EF4-FFF2-40B4-BE49-F238E27FC236}">
                <a16:creationId xmlns:a16="http://schemas.microsoft.com/office/drawing/2014/main" id="{A4604EF9-570E-48F5-BA06-DEB9EB7F7D5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743200" y="1095519"/>
            <a:ext cx="5143499" cy="514350"/>
          </a:xfrm>
        </p:spPr>
        <p:txBody>
          <a:bodyPr>
            <a:normAutofit/>
          </a:bodyPr>
          <a:lstStyle>
            <a:lvl1pPr>
              <a:defRPr sz="3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/>
              <a:t>Add title</a:t>
            </a:r>
          </a:p>
        </p:txBody>
      </p:sp>
      <p:sp>
        <p:nvSpPr>
          <p:cNvPr id="12" name="Text Placeholder 11">
            <a:extLst>
              <a:ext uri="{FF2B5EF4-FFF2-40B4-BE49-F238E27FC236}">
                <a16:creationId xmlns:a16="http://schemas.microsoft.com/office/drawing/2014/main" id="{F0B30880-FB83-4FD8-B7A4-675D68A47928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2743200" y="1828928"/>
            <a:ext cx="5143500" cy="2962656"/>
          </a:xfrm>
        </p:spPr>
        <p:txBody>
          <a:bodyPr>
            <a:normAutofit/>
          </a:bodyPr>
          <a:lstStyle>
            <a:lvl1pPr>
              <a:defRPr sz="135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/>
            <a:r>
              <a:rPr lang="en-US"/>
              <a:t>Add text</a:t>
            </a:r>
          </a:p>
        </p:txBody>
      </p:sp>
    </p:spTree>
    <p:extLst>
      <p:ext uri="{BB962C8B-B14F-4D97-AF65-F5344CB8AC3E}">
        <p14:creationId xmlns:p14="http://schemas.microsoft.com/office/powerpoint/2010/main" val="45353843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296">
          <p15:clr>
            <a:srgbClr val="FBAE40"/>
          </p15:clr>
        </p15:guide>
      </p15:sldGuideLst>
    </p:ext>
  </p:extLst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6BC42F-EA91-460E-9436-9A6C9B1CB0C6}" type="datetimeFigureOut">
              <a:rPr lang="en-US" dirty="0"/>
              <a:t>9/19/2024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91381186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21058BF-C5E1-4B52-BD8A-FD1AD577934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43000" y="841772"/>
            <a:ext cx="6858000" cy="1790700"/>
          </a:xfrm>
        </p:spPr>
        <p:txBody>
          <a:bodyPr anchor="b"/>
          <a:lstStyle>
            <a:lvl1pPr algn="ctr">
              <a:defRPr sz="405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FCD51F7-3CC3-4BB7-8291-B1789482E86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2701528"/>
            <a:ext cx="6858000" cy="124182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D320447-D6C7-43E1-AE88-1FB66CC9C55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3A76A3-ADC8-4477-8FC1-B9DD55D84908}" type="datetime1">
              <a:rPr lang="en-US" smtClean="0"/>
              <a:t>9/19/2024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F5E17B6-E7FC-473A-8D5F-0E6B838EA75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64AF4E0-FDDB-42B9-862C-7BBC501CDA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747434-7036-48DB-A148-6B3D8EE75CDA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1807736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B1736C8-0B4F-4655-A630-0B1D2540B7D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378B888-85E0-4D92-903E-C3FE7E870DE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C648916-250B-4232-BD7D-571FDE79F5E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7F49BE-398D-479A-8A7E-5DDBCA61EDCB}" type="datetime1">
              <a:rPr lang="en-US" smtClean="0"/>
              <a:t>9/19/2024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6A8BFB4-647C-4104-B6D4-3346051C36D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E0FA73F-2BE8-4370-AE90-58F4CE51FC5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747434-7036-48DB-A148-6B3D8EE75CD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22244990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9B1446D-9FAC-4157-A41A-51675C8BE9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2930" y="1282304"/>
            <a:ext cx="7927658" cy="2069171"/>
          </a:xfrm>
        </p:spPr>
        <p:txBody>
          <a:bodyPr anchor="b">
            <a:normAutofit/>
          </a:bodyPr>
          <a:lstStyle>
            <a:lvl1pPr>
              <a:defRPr sz="405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2AF8D4A-8F93-4399-9546-64F286400D2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82930" y="3442098"/>
            <a:ext cx="7927658" cy="1125140"/>
          </a:xfrm>
        </p:spPr>
        <p:txBody>
          <a:bodyPr/>
          <a:lstStyle>
            <a:lvl1pPr marL="0" indent="0">
              <a:buNone/>
              <a:defRPr sz="1800">
                <a:solidFill>
                  <a:schemeClr val="tx2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19C2FD4-BF96-470C-8247-20DFAE1CF87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D0C193-4974-4A1F-9C63-07D595E30D66}" type="datetime1">
              <a:rPr lang="en-US" smtClean="0"/>
              <a:t>9/19/2024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7175A2D-86C4-4467-BAB8-E9ED004D2C8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E442A4D-D9B2-4C82-95E4-B86F9F5F38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747434-7036-48DB-A148-6B3D8EE75CD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38676061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0E6B3AA-8C30-429E-B934-AF12204387B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915834E-691F-4728-88F5-A0C4696695E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582930" y="1369219"/>
            <a:ext cx="3931920" cy="326350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3876374-880F-4E25-9F88-79E3C1AB1F9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29150" y="1369219"/>
            <a:ext cx="3886200" cy="326350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119BD69-B509-4FCE-95A8-ED03FFC8CC3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1AA87F-28D4-4BF0-B81F-877A89DFD5AC}" type="datetime1">
              <a:rPr lang="en-US" smtClean="0"/>
              <a:t>9/19/2024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B7C287B-AE5B-490B-BF81-A50D7A2E872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43C2246-303C-4A29-B6EA-E62CEDE6C2A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747434-7036-48DB-A148-6B3D8EE75CD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34338865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E42FE79-D5BE-43E8-B6C5-2675B7F4D81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2930" y="273844"/>
            <a:ext cx="7933611" cy="994172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69D3A07-BA51-4113-902E-830A887D239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82931" y="1351359"/>
            <a:ext cx="3915251" cy="701278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8E320A9-E274-4E1B-B02D-9A3F510A1F2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582931" y="2119312"/>
            <a:ext cx="3915251" cy="252293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DBE80D3A-C2A8-4B78-B7E2-4908C74B1C4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29150" y="1351359"/>
            <a:ext cx="3887391" cy="701278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FC5D84DD-9460-4B08-86AD-27486A94004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29150" y="2119312"/>
            <a:ext cx="3887391" cy="252293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E4B0B7F8-282C-4210-AE7D-F35228BAC80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A9F1F3-208B-49A3-B337-9C8ACEB3E0E1}" type="datetime1">
              <a:rPr lang="en-US" smtClean="0"/>
              <a:t>9/19/2024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FAE343A9-1067-4DCF-BACC-1F7F380502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0F84E471-04DB-4DB5-8CC5-16B3FC8850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747434-7036-48DB-A148-6B3D8EE75CD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8885323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66D87C0-272E-4E50-A316-78079B2B923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2930" y="273844"/>
            <a:ext cx="7994333" cy="994172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F906C1C9-1F69-432A-858C-D828B56E16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AF6CA6-7293-4AA2-A0E0-A3BF4416E786}" type="datetime1">
              <a:rPr lang="en-US" smtClean="0"/>
              <a:t>9/19/2024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BD6D9A1B-D149-4B97-B161-3D7C9ADBCF7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AB3722F-8C88-4E54-8CD6-12D31A05F81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747434-7036-48DB-A148-6B3D8EE75CD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16554226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C0E1B4EE-6DFC-45F3-9174-D913EB57CB9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D87016-7BCD-46FB-8EE3-AB6C369108B4}" type="datetime1">
              <a:rPr lang="en-US" smtClean="0"/>
              <a:t>9/19/2024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0BF7F7DC-6DDE-4337-AD27-BBE7D542248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CC58EA9-3AC4-421E-B133-1FA7757DF8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747434-7036-48DB-A148-6B3D8EE75CD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3044115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9E035BB-74CC-43E9-B71F-A5C05D17EB7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2930" y="342900"/>
            <a:ext cx="2996089" cy="1876425"/>
          </a:xfrm>
        </p:spPr>
        <p:txBody>
          <a:bodyPr anchor="b">
            <a:normAutofit/>
          </a:bodyPr>
          <a:lstStyle>
            <a:lvl1pPr>
              <a:defRPr sz="3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CAADC9E-7845-4DB1-87E3-6FBFB2B03B8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7391" y="342901"/>
            <a:ext cx="4629150" cy="4052888"/>
          </a:xfrm>
        </p:spPr>
        <p:txBody>
          <a:bodyPr>
            <a:normAutofit/>
          </a:bodyPr>
          <a:lstStyle>
            <a:lvl1pPr>
              <a:defRPr sz="1500"/>
            </a:lvl1pPr>
            <a:lvl2pPr>
              <a:defRPr sz="1350"/>
            </a:lvl2pPr>
            <a:lvl3pPr>
              <a:defRPr sz="1200"/>
            </a:lvl3pPr>
            <a:lvl4pPr>
              <a:defRPr sz="1050"/>
            </a:lvl4pPr>
            <a:lvl5pPr>
              <a:defRPr sz="105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5C925A8-2A07-43B9-B549-061F3684986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582930" y="2319338"/>
            <a:ext cx="2996089" cy="2082403"/>
          </a:xfrm>
        </p:spPr>
        <p:txBody>
          <a:bodyPr>
            <a:normAutofit/>
          </a:bodyPr>
          <a:lstStyle>
            <a:lvl1pPr marL="0" indent="0">
              <a:buNone/>
              <a:defRPr sz="15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31A9037-0564-43A1-8156-1D9932E1F85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547011-1FFC-4EF8-9A2E-53B4AD2ADBD4}" type="datetime1">
              <a:rPr lang="en-US" smtClean="0"/>
              <a:t>9/19/2024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BFF0D40-D0E1-49C9-BE47-91BBC50AB2B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4D129BD-890D-412E-9805-D29F4A0D362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747434-7036-48DB-A148-6B3D8EE75CD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92099803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D78ADB4-BA7B-42C2-9C6C-58B2763F861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2930" y="342900"/>
            <a:ext cx="2996089" cy="1879092"/>
          </a:xfrm>
        </p:spPr>
        <p:txBody>
          <a:bodyPr anchor="b"/>
          <a:lstStyle>
            <a:lvl1pPr>
              <a:defRPr sz="3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E9519B58-B546-4E6B-BE00-3D1D64DA869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887391" y="342901"/>
            <a:ext cx="4629150" cy="4052888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FAA0AB8-41A9-4548-9B83-3EFF79A0079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582930" y="2310956"/>
            <a:ext cx="2996089" cy="2084832"/>
          </a:xfrm>
        </p:spPr>
        <p:txBody>
          <a:bodyPr>
            <a:normAutofit/>
          </a:bodyPr>
          <a:lstStyle>
            <a:lvl1pPr marL="0" indent="0">
              <a:buNone/>
              <a:defRPr sz="15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3BB33ED-A015-4992-A004-33D41CFFADA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62EB47-45B4-4EF5-A743-B4885DD2F060}" type="datetime1">
              <a:rPr lang="en-US" smtClean="0"/>
              <a:t>9/19/2024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3C29CDA-E85F-47D1-83B7-02A50DEBFD3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749625F-5352-4136-8AC4-F8899D00A1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747434-7036-48DB-A148-6B3D8EE75CD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70453385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D8E922F-6166-4009-A42D-027DC718071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F7791CF-167D-446D-9F99-6976C986E2F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83CA422-E040-4DE1-9DA5-C8D37C116A7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762538-DC4D-4667-96E5-B3278DDF8B12}" type="datetime1">
              <a:rPr lang="en-US" smtClean="0"/>
              <a:t>9/19/2024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C813B0B-60E7-494E-91CB-055BC26906B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B48C554-7C1B-4D8F-9B6B-04492656904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747434-7036-48DB-A148-6B3D8EE75CD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54457534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EEC66EF0-6ED8-49A7-BDAD-E20A143FAEAC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6543675" y="273844"/>
            <a:ext cx="1971675" cy="4358879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90FCE9CD-90A9-44BA-B293-0662E077DDE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628650" y="273844"/>
            <a:ext cx="5800725" cy="4358879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857DAE0-05C4-460B-B96D-BD183ED030C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880548-5C08-4BE3-B63E-F2BB63B0B00C}" type="datetime1">
              <a:rPr lang="en-US" smtClean="0"/>
              <a:t>9/19/2024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3B3CA93-55C9-4AA3-89A0-55490F745B1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6BFD820-FF26-4325-816F-310C30F80AC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747434-7036-48DB-A148-6B3D8EE75CD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68836118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8D921E6-B6BB-4BCF-2D44-3A2A50E7EF6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43000" y="841772"/>
            <a:ext cx="6858000" cy="17907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693346C-FEDB-50B1-F7EB-373E905BE44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2701528"/>
            <a:ext cx="6858000" cy="124182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D819D61-74F7-A248-D9C9-325B26F69B0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B831D1-95B5-4BD5-9976-4D9169BF718E}" type="datetimeFigureOut">
              <a:rPr lang="en-US" smtClean="0"/>
              <a:t>9/19/2024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13DB426-EE53-7428-2B1C-B78B1B14DD7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A93CF4C-4558-5AAB-675E-9C1C1DE4FE2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DD74AB-5BC4-43B5-80BA-C279C3EBB75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34064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316159A-DE1D-ABBD-E2EB-977BBE4C344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BF37B43-9156-CA8E-2E24-5B531A21113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4E7E767-B450-0593-F3D9-0E8D6942F8D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B831D1-95B5-4BD5-9976-4D9169BF718E}" type="datetimeFigureOut">
              <a:rPr lang="en-US" smtClean="0"/>
              <a:t>9/19/2024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7C3BD2D-A93C-38B5-85C7-8916984116C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FDB328C-B19A-B523-0E62-A736868F2DE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DD74AB-5BC4-43B5-80BA-C279C3EBB75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17787162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5BBE35A-C4C2-144B-52B0-4583F8557D0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282304"/>
            <a:ext cx="7886700" cy="2139553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EE142BC-8282-799F-BAA9-E759E8AE3CA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3442098"/>
            <a:ext cx="7886700" cy="1125140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82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82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B55F072-ACEB-AD47-A8D2-D22CD38760F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B831D1-95B5-4BD5-9976-4D9169BF718E}" type="datetimeFigureOut">
              <a:rPr lang="en-US" smtClean="0"/>
              <a:t>9/19/2024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91329F6-05EF-B510-9B22-93ADC507B21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CBBBD06-89A8-2250-6AE1-D4358DAAFB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DD74AB-5BC4-43B5-80BA-C279C3EBB75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8624202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7748D6B-E84F-6766-3031-0F456CE100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FCE469C-C525-EC51-8470-F56B94C73C8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28650" y="1369219"/>
            <a:ext cx="3886200" cy="326350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72AF6C2-A387-5552-84EE-806C1C5757A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29150" y="1369219"/>
            <a:ext cx="3886200" cy="326350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09E4C9B-7148-333D-55F5-4C729B34C40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B831D1-95B5-4BD5-9976-4D9169BF718E}" type="datetimeFigureOut">
              <a:rPr lang="en-US" smtClean="0"/>
              <a:t>9/19/2024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02ABDBE-3854-C5FC-E089-2F3B06D238C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C2BAF8A-9463-9D4C-A4D8-2166D7FF584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DD74AB-5BC4-43B5-80BA-C279C3EBB75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34063645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B02E411-B453-4D3A-A580-4A5A10D81AC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273844"/>
            <a:ext cx="7886700" cy="994172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E3336E0-7CA1-49C5-DF88-4401D98D930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9842" y="1260872"/>
            <a:ext cx="3868340" cy="617934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CAFFBED-2863-249F-2B1C-38DF427C145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29842" y="1878806"/>
            <a:ext cx="3868340" cy="276344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72C6A6E5-2F86-50D9-8522-D0EA506A25F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29150" y="1260872"/>
            <a:ext cx="3887391" cy="617934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D5EB662E-7D1C-FCEC-CEAF-7BAB2E2B5C4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29150" y="1878806"/>
            <a:ext cx="3887391" cy="276344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8901CE41-E6F3-822B-096E-76DC94C11CF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B831D1-95B5-4BD5-9976-4D9169BF718E}" type="datetimeFigureOut">
              <a:rPr lang="en-US" smtClean="0"/>
              <a:t>9/19/2024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DFC48524-D73C-798D-1257-72F1D923EA9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E28B77F6-EE61-AC76-EC3A-2D2F5633669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DD74AB-5BC4-43B5-80BA-C279C3EBB75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89677607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E51BD35-FAB4-8C14-C644-FE091DF5DC3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5BD7A3AD-B3B7-39D6-9906-FC565F2BDB1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B831D1-95B5-4BD5-9976-4D9169BF718E}" type="datetimeFigureOut">
              <a:rPr lang="en-US" smtClean="0"/>
              <a:t>9/19/2024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B79AC90-D02D-7A01-C408-5C50E124C98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DE14EF6-2182-2116-84EC-7FB3D6AB9A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DD74AB-5BC4-43B5-80BA-C279C3EBB75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22994213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0D79EE5C-6085-527B-ACAD-880A21BBD21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B831D1-95B5-4BD5-9976-4D9169BF718E}" type="datetimeFigureOut">
              <a:rPr lang="en-US" smtClean="0"/>
              <a:t>9/19/2024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4154016B-A292-77DD-BABD-EACFB2D7334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CDA1E22-A749-8CEB-4D8B-ED56CA90F1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DD74AB-5BC4-43B5-80BA-C279C3EBB75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0494037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FAFA395-F4E4-5D78-3F6B-B7C7601435C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342900"/>
            <a:ext cx="2949178" cy="120015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7460B83-7D13-8FCB-F923-0830C565581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7391" y="740569"/>
            <a:ext cx="4629150" cy="3655219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3A38BFA-A3CB-1EE0-D9E6-906191B3283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29841" y="1543050"/>
            <a:ext cx="2949178" cy="2858691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536912D-DE41-91FF-DB99-BEB56D4B748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B831D1-95B5-4BD5-9976-4D9169BF718E}" type="datetimeFigureOut">
              <a:rPr lang="en-US" smtClean="0"/>
              <a:t>9/19/2024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8EE959C-697F-C898-7941-DF1C78FBB1F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2A083B2-961F-1EF0-591A-554502008F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DD74AB-5BC4-43B5-80BA-C279C3EBB75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6415857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5286CB1-93BF-0F0D-AF77-BE62577BD64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342900"/>
            <a:ext cx="2949178" cy="120015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A079FD94-A7EB-10BE-0C9B-6E92B123E97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887391" y="740569"/>
            <a:ext cx="4629150" cy="3655219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1EA0F96-2810-4499-F48D-110652A2989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29841" y="1543050"/>
            <a:ext cx="2949178" cy="2858691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ADE4770-1BA9-8AC8-02ED-FC168C751BC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B831D1-95B5-4BD5-9976-4D9169BF718E}" type="datetimeFigureOut">
              <a:rPr lang="en-US" smtClean="0"/>
              <a:t>9/19/2024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233F517-7059-6554-2B21-8D6928CD27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450F22F-2326-0F57-51A9-6E558927B7F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DD74AB-5BC4-43B5-80BA-C279C3EBB75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14658726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8EAB1BA-8B85-F586-B21D-7ED5131792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50D29624-7A62-A9E8-9EC3-C2ABB6712D3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3EAD7B9-4F67-F417-2077-399CCD1D6B0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B831D1-95B5-4BD5-9976-4D9169BF718E}" type="datetimeFigureOut">
              <a:rPr lang="en-US" smtClean="0"/>
              <a:t>9/19/2024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7F34A9B-A51A-4362-0921-AE07C304BE1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0E5D4DE-169D-92DE-C722-95FEEAD9DE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DD74AB-5BC4-43B5-80BA-C279C3EBB75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89859032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A8B28895-C6CC-DA11-02CB-2A0B246275B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6543675" y="273844"/>
            <a:ext cx="1971675" cy="4358879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86D1627-0234-8C38-1756-2342CA1986A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628650" y="273844"/>
            <a:ext cx="5800725" cy="4358879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DFB8D97-31E2-A2C5-AE2D-DBC0EE6219C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B831D1-95B5-4BD5-9976-4D9169BF718E}" type="datetimeFigureOut">
              <a:rPr lang="en-US" smtClean="0"/>
              <a:t>9/19/2024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7502AD0-AF15-2BAE-3CF7-04C1F5354CF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8E4ECBA-016E-8662-5189-B26FC17272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DD74AB-5BC4-43B5-80BA-C279C3EBB75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42288486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430F8CF-692C-4963-8B5E-D1C0928CF16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072209" y="760489"/>
            <a:ext cx="5785791" cy="2445476"/>
          </a:xfrm>
        </p:spPr>
        <p:txBody>
          <a:bodyPr anchor="b"/>
          <a:lstStyle>
            <a:lvl1pPr algn="l">
              <a:defRPr sz="21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F419655-1613-4CC0-BBE9-BD2CB2C3C76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072209" y="3636348"/>
            <a:ext cx="5785791" cy="814387"/>
          </a:xfrm>
        </p:spPr>
        <p:txBody>
          <a:bodyPr>
            <a:normAutofit/>
          </a:bodyPr>
          <a:lstStyle>
            <a:lvl1pPr marL="0" indent="0" algn="l">
              <a:buNone/>
              <a:defRPr sz="135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0267FFF-6BC4-4DF0-BC55-B2C3BFD8ED1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2B07E4-CDF9-4C88-A2F3-04620E58224D}" type="datetimeFigureOut">
              <a:rPr lang="en-US" smtClean="0"/>
              <a:t>9/19/2024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6389830-A1B7-484B-832C-F64A558BDFE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4A8F727-72C8-47A9-8E54-AD84590286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E71E98-A417-4ECC-ACEB-C0490C20DB04}" type="slidenum">
              <a:rPr lang="en-US" smtClean="0"/>
              <a:t>‹#›</a:t>
            </a:fld>
            <a:endParaRPr lang="en-US"/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AEED5540-64E5-4258-ABA4-753F07B71B38}"/>
              </a:ext>
            </a:extLst>
          </p:cNvPr>
          <p:cNvCxnSpPr>
            <a:cxnSpLocks/>
          </p:cNvCxnSpPr>
          <p:nvPr/>
        </p:nvCxnSpPr>
        <p:spPr>
          <a:xfrm>
            <a:off x="1143001" y="3428630"/>
            <a:ext cx="728366" cy="0"/>
          </a:xfrm>
          <a:prstGeom prst="line">
            <a:avLst/>
          </a:prstGeom>
          <a:ln w="317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83679501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13EF94C-BCB1-4F4C-AF70-DD2A5C4E331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72174" y="784084"/>
            <a:ext cx="6928826" cy="643169"/>
          </a:xfrm>
        </p:spPr>
        <p:txBody>
          <a:bodyPr anchor="b"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A909B75-A057-44B5-872F-DF01BDC8EA0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72174" y="1714500"/>
            <a:ext cx="6928826" cy="2857500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806260C-3219-4812-88F2-3162D37F293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2B07E4-CDF9-4C88-A2F3-04620E58224D}" type="datetimeFigureOut">
              <a:rPr lang="en-US" smtClean="0"/>
              <a:t>9/19/2024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2762B73-9C01-4BE3-A199-782BE6EBA6E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A761492-EB56-4454-9D2A-8BB94AACB89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E71E98-A417-4ECC-ACEB-C0490C20DB0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22075381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B980A128-A52A-402C-865B-1BF08D7F0458}"/>
              </a:ext>
            </a:extLst>
          </p:cNvPr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5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3E900447-3778-4AB7-ACB3-7C2313FE9A4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66309" y="965666"/>
            <a:ext cx="6213722" cy="2334798"/>
          </a:xfrm>
        </p:spPr>
        <p:txBody>
          <a:bodyPr anchor="t"/>
          <a:lstStyle>
            <a:lvl1pPr>
              <a:defRPr sz="33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9B910C9-BA3C-4D31-9C62-2C2408591FF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066308" y="3464781"/>
            <a:ext cx="5791692" cy="1107220"/>
          </a:xfrm>
        </p:spPr>
        <p:txBody>
          <a:bodyPr anchor="b">
            <a:normAutofit/>
          </a:bodyPr>
          <a:lstStyle>
            <a:lvl1pPr marL="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8742E8A-6B69-406B-A3DF-0A1B76832E0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2B07E4-CDF9-4C88-A2F3-04620E58224D}" type="datetimeFigureOut">
              <a:rPr lang="en-US" smtClean="0"/>
              <a:t>9/19/2024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4D665CF-4461-4BB8-8F3A-ED1CB1084CA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4898B27-5EF3-49F4-B3CE-F3CF419AE06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E71E98-A417-4ECC-ACEB-C0490C20DB0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6470473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733F3BA-5AD5-4F15-97B2-E4652D1D4E1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72174" y="760058"/>
            <a:ext cx="6928826" cy="667194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EA997B8-1FD3-40E6-A486-256EB41DB70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072175" y="1601674"/>
            <a:ext cx="3371850" cy="2970326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183F4D8-AA9A-4AF7-86EA-E4D797B98CE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29150" y="1601674"/>
            <a:ext cx="3371850" cy="2970326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A08823E-BC08-4810-9BFF-35D2EA2AE72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2B07E4-CDF9-4C88-A2F3-04620E58224D}" type="datetimeFigureOut">
              <a:rPr lang="en-US" smtClean="0"/>
              <a:t>9/19/2024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FDD2BFB-BB2C-4C4A-A6E1-DD223C2BE02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5D369B2-12F8-4583-8A7F-523C9A3EF0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E71E98-A417-4ECC-ACEB-C0490C20DB0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26003987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7AC717F-84B9-44BA-8DD6-680394AB193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72174" y="809363"/>
            <a:ext cx="6928826" cy="617934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A1217D6-7448-4625-964F-5D82F65F11F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072176" y="1509913"/>
            <a:ext cx="3371849" cy="528174"/>
          </a:xfrm>
        </p:spPr>
        <p:txBody>
          <a:bodyPr anchor="b">
            <a:normAutofit/>
          </a:bodyPr>
          <a:lstStyle>
            <a:lvl1pPr marL="0" indent="0">
              <a:lnSpc>
                <a:spcPct val="100000"/>
              </a:lnSpc>
              <a:buNone/>
              <a:defRPr sz="1350" b="0" cap="all" spc="225" baseline="0">
                <a:solidFill>
                  <a:schemeClr val="tx1"/>
                </a:solidFill>
                <a:latin typeface="+mj-lt"/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53A534C-0B54-4327-99C0-4F0019FD21F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1072175" y="2286000"/>
            <a:ext cx="3371850" cy="2286000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389D4A63-0795-4B74-8C11-5FE7944118C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29150" y="1509912"/>
            <a:ext cx="3371850" cy="528175"/>
          </a:xfrm>
        </p:spPr>
        <p:txBody>
          <a:bodyPr anchor="b">
            <a:normAutofit/>
          </a:bodyPr>
          <a:lstStyle>
            <a:lvl1pPr marL="0" indent="0">
              <a:lnSpc>
                <a:spcPct val="100000"/>
              </a:lnSpc>
              <a:buNone/>
              <a:defRPr sz="1350" b="0" cap="all" spc="225" baseline="0">
                <a:solidFill>
                  <a:schemeClr val="tx1"/>
                </a:solidFill>
                <a:latin typeface="+mj-lt"/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823D16F3-F747-441B-9854-27225954DEC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29150" y="2286000"/>
            <a:ext cx="3371850" cy="2286000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0E8168E2-6B97-486E-B0E4-4E7F5CDBB5B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2B07E4-CDF9-4C88-A2F3-04620E58224D}" type="datetimeFigureOut">
              <a:rPr lang="en-US" smtClean="0"/>
              <a:t>9/19/2024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D05D3E2B-2F4E-4347-A8E9-27EB7D0359B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DC1FC4F5-6876-414E-9E30-84706A3F52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E71E98-A417-4ECC-ACEB-C0490C20DB04}" type="slidenum">
              <a:rPr lang="en-US" smtClean="0"/>
              <a:t>‹#›</a:t>
            </a:fld>
            <a:endParaRPr lang="en-US"/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A70D2F04-5474-46B9-B838-858CDF4AB2D2}"/>
              </a:ext>
            </a:extLst>
          </p:cNvPr>
          <p:cNvCxnSpPr>
            <a:cxnSpLocks/>
          </p:cNvCxnSpPr>
          <p:nvPr/>
        </p:nvCxnSpPr>
        <p:spPr>
          <a:xfrm>
            <a:off x="4703046" y="2157497"/>
            <a:ext cx="728366" cy="0"/>
          </a:xfrm>
          <a:prstGeom prst="line">
            <a:avLst/>
          </a:prstGeom>
          <a:ln w="317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Rectangle 12">
            <a:extLst>
              <a:ext uri="{FF2B5EF4-FFF2-40B4-BE49-F238E27FC236}">
                <a16:creationId xmlns:a16="http://schemas.microsoft.com/office/drawing/2014/main" id="{CADEE893-BE45-47F3-BCF0-02424B3503CC}"/>
              </a:ext>
            </a:extLst>
          </p:cNvPr>
          <p:cNvSpPr/>
          <p:nvPr/>
        </p:nvSpPr>
        <p:spPr>
          <a:xfrm>
            <a:off x="-878879" y="3444305"/>
            <a:ext cx="606197" cy="292283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50"/>
          </a:p>
        </p:txBody>
      </p: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3FB5178A-4501-4B56-8BF1-D083D7B021CE}"/>
              </a:ext>
            </a:extLst>
          </p:cNvPr>
          <p:cNvCxnSpPr>
            <a:cxnSpLocks/>
          </p:cNvCxnSpPr>
          <p:nvPr/>
        </p:nvCxnSpPr>
        <p:spPr>
          <a:xfrm>
            <a:off x="1143001" y="2157497"/>
            <a:ext cx="728366" cy="0"/>
          </a:xfrm>
          <a:prstGeom prst="line">
            <a:avLst/>
          </a:prstGeom>
          <a:ln w="317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151492769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A52109C6-041C-42BA-B507-8EA298046EDD}"/>
              </a:ext>
            </a:extLst>
          </p:cNvPr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5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F7BF877-20DD-40F4-AEA8-E1B6D5350D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167DC874-15B5-4338-B7D1-8E393AB4C16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2B07E4-CDF9-4C88-A2F3-04620E58224D}" type="datetimeFigureOut">
              <a:rPr lang="en-US" smtClean="0"/>
              <a:t>9/19/2024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E66BAE3-24C5-483F-9141-D860A265E78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59AEEB4-66F8-4008-B616-804FB9D91C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E71E98-A417-4ECC-ACEB-C0490C20DB0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0115815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1746C975-8FFB-4A4B-9213-774EE3901DE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2B07E4-CDF9-4C88-A2F3-04620E58224D}" type="datetimeFigureOut">
              <a:rPr lang="en-US" smtClean="0"/>
              <a:t>9/19/2024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4FBA744F-475D-4105-8E4A-02581554953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F3FA64C-7966-4D6F-88D7-4B89F2A1DF2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E71E98-A417-4ECC-ACEB-C0490C20DB0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4483853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BD4ED5F-AB94-4DCF-8971-B8B2B55AF65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82805" y="1169208"/>
            <a:ext cx="2459767" cy="1398147"/>
          </a:xfrm>
        </p:spPr>
        <p:txBody>
          <a:bodyPr anchor="b"/>
          <a:lstStyle>
            <a:lvl1pPr algn="r">
              <a:defRPr sz="210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41EE4CB-68CF-4BF3-A891-8277AFD13D8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000501" y="571500"/>
            <a:ext cx="4000499" cy="4000500"/>
          </a:xfrm>
        </p:spPr>
        <p:txBody>
          <a:bodyPr anchor="ctr">
            <a:normAutofit/>
          </a:bodyPr>
          <a:lstStyle>
            <a:lvl1pPr>
              <a:defRPr sz="2100">
                <a:solidFill>
                  <a:schemeClr val="tx1"/>
                </a:solidFill>
              </a:defRPr>
            </a:lvl1pPr>
            <a:lvl2pPr>
              <a:defRPr sz="1800">
                <a:solidFill>
                  <a:schemeClr val="tx1"/>
                </a:solidFill>
              </a:defRPr>
            </a:lvl2pPr>
            <a:lvl3pPr>
              <a:defRPr sz="1500">
                <a:solidFill>
                  <a:schemeClr val="tx1"/>
                </a:solidFill>
              </a:defRPr>
            </a:lvl3pPr>
            <a:lvl4pPr>
              <a:defRPr sz="1350">
                <a:solidFill>
                  <a:schemeClr val="tx1"/>
                </a:solidFill>
              </a:defRPr>
            </a:lvl4pPr>
            <a:lvl5pPr>
              <a:defRPr sz="1350">
                <a:solidFill>
                  <a:schemeClr val="tx1"/>
                </a:solidFill>
              </a:defRPr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5292E72-B66D-40EE-B182-5585382A6DC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082806" y="2737262"/>
            <a:ext cx="2424822" cy="1450204"/>
          </a:xfrm>
        </p:spPr>
        <p:txBody>
          <a:bodyPr/>
          <a:lstStyle>
            <a:lvl1pPr marL="0" indent="0" algn="r">
              <a:buNone/>
              <a:defRPr sz="1200">
                <a:solidFill>
                  <a:schemeClr val="tx1"/>
                </a:solidFill>
              </a:defRPr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D73B694-B050-45F3-AE6F-A86A129F1C6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2B07E4-CDF9-4C88-A2F3-04620E58224D}" type="datetimeFigureOut">
              <a:rPr lang="en-US" smtClean="0"/>
              <a:t>9/19/2024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E8AE423-9CA5-46B3-96B1-7586AD02080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14B973D-F1F7-47BC-996D-6100B7C8952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E71E98-A417-4ECC-ACEB-C0490C20DB0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72544353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8AE9949-4A1F-4DA9-9B75-A6180F954B8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75157" y="1037344"/>
            <a:ext cx="2467415" cy="1534406"/>
          </a:xfrm>
        </p:spPr>
        <p:txBody>
          <a:bodyPr anchor="b"/>
          <a:lstStyle>
            <a:lvl1pPr algn="r">
              <a:defRPr sz="210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79A8D794-C670-4569-93D9-0FF8B35AA7A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4000501" y="571500"/>
            <a:ext cx="4000499" cy="4000500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92486F6-AE67-4B34-B8E2-0B7576DC2E3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075158" y="2737262"/>
            <a:ext cx="2432469" cy="1263238"/>
          </a:xfrm>
        </p:spPr>
        <p:txBody>
          <a:bodyPr/>
          <a:lstStyle>
            <a:lvl1pPr marL="0" indent="0" algn="r">
              <a:buNone/>
              <a:defRPr sz="1200">
                <a:solidFill>
                  <a:schemeClr val="tx1"/>
                </a:solidFill>
              </a:defRPr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198B11C-BB63-49A6-B488-29D4FBF8E10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2B07E4-CDF9-4C88-A2F3-04620E58224D}" type="datetimeFigureOut">
              <a:rPr lang="en-US" smtClean="0"/>
              <a:t>9/19/2024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24B9166-6D36-4F0A-9ADD-33D49A0C3A5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FB22B8F-7760-41B3-9053-DD90255B9EE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E71E98-A417-4ECC-ACEB-C0490C20DB0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54861931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5C8A5DE-E5C6-4DB9-AD28-8F1EAC6F55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363E08E-9B2D-4740-9AC6-D5E1CFB95FC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1072174" y="1672468"/>
            <a:ext cx="6928826" cy="2899532"/>
          </a:xfrm>
        </p:spPr>
        <p:txBody>
          <a:bodyPr vert="eaVert"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E4E3736-E8AA-4F58-9D3A-27050B287F9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2B07E4-CDF9-4C88-A2F3-04620E58224D}" type="datetimeFigureOut">
              <a:rPr lang="en-US" smtClean="0"/>
              <a:t>9/19/2024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DE95E84-15BC-478B-9DAB-15025867BB9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3E9D98F-E0A8-4254-A957-7F17811D017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E71E98-A417-4ECC-ACEB-C0490C20DB0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32804790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77DE70F5-2276-4F91-9FC2-8DA4B528814A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6858000" y="1100775"/>
            <a:ext cx="1318846" cy="3471226"/>
          </a:xfrm>
        </p:spPr>
        <p:txBody>
          <a:bodyPr vert="eaVert"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21856C5-C2FD-45E4-A631-AC06B5495BE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86735" y="1100775"/>
            <a:ext cx="5879534" cy="3471226"/>
          </a:xfrm>
        </p:spPr>
        <p:txBody>
          <a:bodyPr vert="eaVert"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EE336EA-B6DD-4115-9C67-79A24C866ED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2B07E4-CDF9-4C88-A2F3-04620E58224D}" type="datetimeFigureOut">
              <a:rPr lang="en-US" smtClean="0"/>
              <a:t>9/19/2024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2EA668B-1DAB-449C-9BA4-7B1572A22BA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8C6567E-119D-4C98-93FF-73A332803A1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E71E98-A417-4ECC-ACEB-C0490C20DB0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35043926"/>
      </p:ext>
    </p:extLst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42900" y="1065212"/>
            <a:ext cx="3886200" cy="73501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1943100"/>
            <a:ext cx="3200400" cy="8763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228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143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1600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9/19/2024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1641976"/>
      </p:ext>
    </p:extLst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9/19/2024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06777069"/>
      </p:ext>
    </p:extLst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61157" y="2203450"/>
            <a:ext cx="3886200" cy="681038"/>
          </a:xfrm>
        </p:spPr>
        <p:txBody>
          <a:bodyPr anchor="t"/>
          <a:lstStyle>
            <a:lvl1pPr algn="l">
              <a:defRPr sz="2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61157" y="1453357"/>
            <a:ext cx="3886200" cy="750094"/>
          </a:xfrm>
        </p:spPr>
        <p:txBody>
          <a:bodyPr anchor="b"/>
          <a:lstStyle>
            <a:lvl1pPr marL="0" indent="0">
              <a:buNone/>
              <a:defRPr sz="1000">
                <a:solidFill>
                  <a:schemeClr val="tx1">
                    <a:tint val="75000"/>
                  </a:schemeClr>
                </a:solidFill>
              </a:defRPr>
            </a:lvl1pPr>
            <a:lvl2pPr marL="228600" indent="0">
              <a:buNone/>
              <a:defRPr sz="900">
                <a:solidFill>
                  <a:schemeClr val="tx1">
                    <a:tint val="75000"/>
                  </a:schemeClr>
                </a:solidFill>
              </a:defRPr>
            </a:lvl2pPr>
            <a:lvl3pPr marL="457200" indent="0">
              <a:buNone/>
              <a:defRPr sz="800">
                <a:solidFill>
                  <a:schemeClr val="tx1">
                    <a:tint val="75000"/>
                  </a:schemeClr>
                </a:solidFill>
              </a:defRPr>
            </a:lvl3pPr>
            <a:lvl4pPr marL="685800" indent="0">
              <a:buNone/>
              <a:defRPr sz="700">
                <a:solidFill>
                  <a:schemeClr val="tx1">
                    <a:tint val="75000"/>
                  </a:schemeClr>
                </a:solidFill>
              </a:defRPr>
            </a:lvl4pPr>
            <a:lvl5pPr marL="914400" indent="0">
              <a:buNone/>
              <a:defRPr sz="700">
                <a:solidFill>
                  <a:schemeClr val="tx1">
                    <a:tint val="75000"/>
                  </a:schemeClr>
                </a:solidFill>
              </a:defRPr>
            </a:lvl5pPr>
            <a:lvl6pPr marL="1143000" indent="0">
              <a:buNone/>
              <a:defRPr sz="700">
                <a:solidFill>
                  <a:schemeClr val="tx1">
                    <a:tint val="75000"/>
                  </a:schemeClr>
                </a:solidFill>
              </a:defRPr>
            </a:lvl6pPr>
            <a:lvl7pPr marL="1371600" indent="0">
              <a:buNone/>
              <a:defRPr sz="700">
                <a:solidFill>
                  <a:schemeClr val="tx1">
                    <a:tint val="75000"/>
                  </a:schemeClr>
                </a:solidFill>
              </a:defRPr>
            </a:lvl7pPr>
            <a:lvl8pPr marL="1600200" indent="0">
              <a:buNone/>
              <a:defRPr sz="700">
                <a:solidFill>
                  <a:schemeClr val="tx1">
                    <a:tint val="75000"/>
                  </a:schemeClr>
                </a:solidFill>
              </a:defRPr>
            </a:lvl8pPr>
            <a:lvl9pPr marL="1828800" indent="0">
              <a:buNone/>
              <a:defRPr sz="7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9/19/2024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08697401"/>
      </p:ext>
    </p:extLst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28600" y="800100"/>
            <a:ext cx="2019300" cy="2262982"/>
          </a:xfrm>
        </p:spPr>
        <p:txBody>
          <a:bodyPr/>
          <a:lstStyle>
            <a:lvl1pPr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lvl6pPr>
              <a:defRPr sz="900"/>
            </a:lvl6pPr>
            <a:lvl7pPr>
              <a:defRPr sz="900"/>
            </a:lvl7pPr>
            <a:lvl8pPr>
              <a:defRPr sz="900"/>
            </a:lvl8pPr>
            <a:lvl9pPr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324100" y="800100"/>
            <a:ext cx="2019300" cy="2262982"/>
          </a:xfrm>
        </p:spPr>
        <p:txBody>
          <a:bodyPr/>
          <a:lstStyle>
            <a:lvl1pPr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lvl6pPr>
              <a:defRPr sz="900"/>
            </a:lvl6pPr>
            <a:lvl7pPr>
              <a:defRPr sz="900"/>
            </a:lvl7pPr>
            <a:lvl8pPr>
              <a:defRPr sz="900"/>
            </a:lvl8pPr>
            <a:lvl9pPr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9/19/2024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53258708"/>
      </p:ext>
    </p:extLst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8600" y="767556"/>
            <a:ext cx="2020094" cy="319881"/>
          </a:xfrm>
        </p:spPr>
        <p:txBody>
          <a:bodyPr anchor="b"/>
          <a:lstStyle>
            <a:lvl1pPr marL="0" indent="0">
              <a:buNone/>
              <a:defRPr sz="1200" b="1"/>
            </a:lvl1pPr>
            <a:lvl2pPr marL="228600" indent="0">
              <a:buNone/>
              <a:defRPr sz="1000" b="1"/>
            </a:lvl2pPr>
            <a:lvl3pPr marL="457200" indent="0">
              <a:buNone/>
              <a:defRPr sz="900" b="1"/>
            </a:lvl3pPr>
            <a:lvl4pPr marL="685800" indent="0">
              <a:buNone/>
              <a:defRPr sz="800" b="1"/>
            </a:lvl4pPr>
            <a:lvl5pPr marL="914400" indent="0">
              <a:buNone/>
              <a:defRPr sz="800" b="1"/>
            </a:lvl5pPr>
            <a:lvl6pPr marL="1143000" indent="0">
              <a:buNone/>
              <a:defRPr sz="800" b="1"/>
            </a:lvl6pPr>
            <a:lvl7pPr marL="1371600" indent="0">
              <a:buNone/>
              <a:defRPr sz="800" b="1"/>
            </a:lvl7pPr>
            <a:lvl8pPr marL="1600200" indent="0">
              <a:buNone/>
              <a:defRPr sz="800" b="1"/>
            </a:lvl8pPr>
            <a:lvl9pPr marL="1828800" indent="0">
              <a:buNone/>
              <a:defRPr sz="8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28600" y="1087438"/>
            <a:ext cx="2020094" cy="1975644"/>
          </a:xfrm>
        </p:spPr>
        <p:txBody>
          <a:bodyPr/>
          <a:lstStyle>
            <a:lvl1pPr>
              <a:defRPr sz="1200"/>
            </a:lvl1pPr>
            <a:lvl2pPr>
              <a:defRPr sz="1000"/>
            </a:lvl2pPr>
            <a:lvl3pPr>
              <a:defRPr sz="900"/>
            </a:lvl3pPr>
            <a:lvl4pPr>
              <a:defRPr sz="800"/>
            </a:lvl4pPr>
            <a:lvl5pPr>
              <a:defRPr sz="800"/>
            </a:lvl5pPr>
            <a:lvl6pPr>
              <a:defRPr sz="800"/>
            </a:lvl6pPr>
            <a:lvl7pPr>
              <a:defRPr sz="800"/>
            </a:lvl7pPr>
            <a:lvl8pPr>
              <a:defRPr sz="800"/>
            </a:lvl8pPr>
            <a:lvl9pPr>
              <a:defRPr sz="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2322513" y="767556"/>
            <a:ext cx="2020888" cy="319881"/>
          </a:xfrm>
        </p:spPr>
        <p:txBody>
          <a:bodyPr anchor="b"/>
          <a:lstStyle>
            <a:lvl1pPr marL="0" indent="0">
              <a:buNone/>
              <a:defRPr sz="1200" b="1"/>
            </a:lvl1pPr>
            <a:lvl2pPr marL="228600" indent="0">
              <a:buNone/>
              <a:defRPr sz="1000" b="1"/>
            </a:lvl2pPr>
            <a:lvl3pPr marL="457200" indent="0">
              <a:buNone/>
              <a:defRPr sz="900" b="1"/>
            </a:lvl3pPr>
            <a:lvl4pPr marL="685800" indent="0">
              <a:buNone/>
              <a:defRPr sz="800" b="1"/>
            </a:lvl4pPr>
            <a:lvl5pPr marL="914400" indent="0">
              <a:buNone/>
              <a:defRPr sz="800" b="1"/>
            </a:lvl5pPr>
            <a:lvl6pPr marL="1143000" indent="0">
              <a:buNone/>
              <a:defRPr sz="800" b="1"/>
            </a:lvl6pPr>
            <a:lvl7pPr marL="1371600" indent="0">
              <a:buNone/>
              <a:defRPr sz="800" b="1"/>
            </a:lvl7pPr>
            <a:lvl8pPr marL="1600200" indent="0">
              <a:buNone/>
              <a:defRPr sz="800" b="1"/>
            </a:lvl8pPr>
            <a:lvl9pPr marL="1828800" indent="0">
              <a:buNone/>
              <a:defRPr sz="8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2322513" y="1087438"/>
            <a:ext cx="2020888" cy="1975644"/>
          </a:xfrm>
        </p:spPr>
        <p:txBody>
          <a:bodyPr/>
          <a:lstStyle>
            <a:lvl1pPr>
              <a:defRPr sz="1200"/>
            </a:lvl1pPr>
            <a:lvl2pPr>
              <a:defRPr sz="1000"/>
            </a:lvl2pPr>
            <a:lvl3pPr>
              <a:defRPr sz="900"/>
            </a:lvl3pPr>
            <a:lvl4pPr>
              <a:defRPr sz="800"/>
            </a:lvl4pPr>
            <a:lvl5pPr>
              <a:defRPr sz="800"/>
            </a:lvl5pPr>
            <a:lvl6pPr>
              <a:defRPr sz="800"/>
            </a:lvl6pPr>
            <a:lvl7pPr>
              <a:defRPr sz="800"/>
            </a:lvl7pPr>
            <a:lvl8pPr>
              <a:defRPr sz="800"/>
            </a:lvl8pPr>
            <a:lvl9pPr>
              <a:defRPr sz="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9/19/2024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90947497"/>
      </p:ext>
    </p:extLst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9/19/2024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84178359"/>
      </p:ext>
    </p:extLst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9/19/2024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5253055"/>
      </p:ext>
    </p:extLst>
  </p:cSld>
  <p:clrMapOvr>
    <a:masterClrMapping/>
  </p:clrMapOvr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136525"/>
            <a:ext cx="1504157" cy="581025"/>
          </a:xfrm>
        </p:spPr>
        <p:txBody>
          <a:bodyPr anchor="b"/>
          <a:lstStyle>
            <a:lvl1pPr algn="l">
              <a:defRPr sz="1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787525" y="136525"/>
            <a:ext cx="2555875" cy="2926557"/>
          </a:xfrm>
        </p:spPr>
        <p:txBody>
          <a:bodyPr/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000"/>
            </a:lvl4pPr>
            <a:lvl5pPr>
              <a:defRPr sz="1000"/>
            </a:lvl5pPr>
            <a:lvl6pPr>
              <a:defRPr sz="1000"/>
            </a:lvl6pPr>
            <a:lvl7pPr>
              <a:defRPr sz="1000"/>
            </a:lvl7pPr>
            <a:lvl8pPr>
              <a:defRPr sz="1000"/>
            </a:lvl8pPr>
            <a:lvl9pPr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28600" y="717550"/>
            <a:ext cx="1504157" cy="2345532"/>
          </a:xfrm>
        </p:spPr>
        <p:txBody>
          <a:bodyPr/>
          <a:lstStyle>
            <a:lvl1pPr marL="0" indent="0">
              <a:buNone/>
              <a:defRPr sz="700"/>
            </a:lvl1pPr>
            <a:lvl2pPr marL="228600" indent="0">
              <a:buNone/>
              <a:defRPr sz="600"/>
            </a:lvl2pPr>
            <a:lvl3pPr marL="457200" indent="0">
              <a:buNone/>
              <a:defRPr sz="500"/>
            </a:lvl3pPr>
            <a:lvl4pPr marL="685800" indent="0">
              <a:buNone/>
              <a:defRPr sz="450"/>
            </a:lvl4pPr>
            <a:lvl5pPr marL="914400" indent="0">
              <a:buNone/>
              <a:defRPr sz="450"/>
            </a:lvl5pPr>
            <a:lvl6pPr marL="1143000" indent="0">
              <a:buNone/>
              <a:defRPr sz="450"/>
            </a:lvl6pPr>
            <a:lvl7pPr marL="1371600" indent="0">
              <a:buNone/>
              <a:defRPr sz="450"/>
            </a:lvl7pPr>
            <a:lvl8pPr marL="1600200" indent="0">
              <a:buNone/>
              <a:defRPr sz="450"/>
            </a:lvl8pPr>
            <a:lvl9pPr marL="1828800" indent="0">
              <a:buNone/>
              <a:defRPr sz="4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9/19/2024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4098512"/>
      </p:ext>
    </p:extLst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96144" y="2400300"/>
            <a:ext cx="2743200" cy="283369"/>
          </a:xfrm>
        </p:spPr>
        <p:txBody>
          <a:bodyPr anchor="b"/>
          <a:lstStyle>
            <a:lvl1pPr algn="l">
              <a:defRPr sz="1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896144" y="306388"/>
            <a:ext cx="2743200" cy="2057400"/>
          </a:xfrm>
        </p:spPr>
        <p:txBody>
          <a:bodyPr/>
          <a:lstStyle>
            <a:lvl1pPr marL="0" indent="0">
              <a:buNone/>
              <a:defRPr sz="1600"/>
            </a:lvl1pPr>
            <a:lvl2pPr marL="228600" indent="0">
              <a:buNone/>
              <a:defRPr sz="1400"/>
            </a:lvl2pPr>
            <a:lvl3pPr marL="457200" indent="0">
              <a:buNone/>
              <a:defRPr sz="1200"/>
            </a:lvl3pPr>
            <a:lvl4pPr marL="685800" indent="0">
              <a:buNone/>
              <a:defRPr sz="1000"/>
            </a:lvl4pPr>
            <a:lvl5pPr marL="914400" indent="0">
              <a:buNone/>
              <a:defRPr sz="1000"/>
            </a:lvl5pPr>
            <a:lvl6pPr marL="1143000" indent="0">
              <a:buNone/>
              <a:defRPr sz="1000"/>
            </a:lvl6pPr>
            <a:lvl7pPr marL="1371600" indent="0">
              <a:buNone/>
              <a:defRPr sz="1000"/>
            </a:lvl7pPr>
            <a:lvl8pPr marL="1600200" indent="0">
              <a:buNone/>
              <a:defRPr sz="1000"/>
            </a:lvl8pPr>
            <a:lvl9pPr marL="1828800" indent="0">
              <a:buNone/>
              <a:defRPr sz="1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96144" y="2683669"/>
            <a:ext cx="2743200" cy="402431"/>
          </a:xfrm>
        </p:spPr>
        <p:txBody>
          <a:bodyPr/>
          <a:lstStyle>
            <a:lvl1pPr marL="0" indent="0">
              <a:buNone/>
              <a:defRPr sz="700"/>
            </a:lvl1pPr>
            <a:lvl2pPr marL="228600" indent="0">
              <a:buNone/>
              <a:defRPr sz="600"/>
            </a:lvl2pPr>
            <a:lvl3pPr marL="457200" indent="0">
              <a:buNone/>
              <a:defRPr sz="500"/>
            </a:lvl3pPr>
            <a:lvl4pPr marL="685800" indent="0">
              <a:buNone/>
              <a:defRPr sz="450"/>
            </a:lvl4pPr>
            <a:lvl5pPr marL="914400" indent="0">
              <a:buNone/>
              <a:defRPr sz="450"/>
            </a:lvl5pPr>
            <a:lvl6pPr marL="1143000" indent="0">
              <a:buNone/>
              <a:defRPr sz="450"/>
            </a:lvl6pPr>
            <a:lvl7pPr marL="1371600" indent="0">
              <a:buNone/>
              <a:defRPr sz="450"/>
            </a:lvl7pPr>
            <a:lvl8pPr marL="1600200" indent="0">
              <a:buNone/>
              <a:defRPr sz="450"/>
            </a:lvl8pPr>
            <a:lvl9pPr marL="1828800" indent="0">
              <a:buNone/>
              <a:defRPr sz="4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9/19/2024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11284574"/>
      </p:ext>
    </p:extLst>
  </p:cSld>
  <p:clrMapOvr>
    <a:masterClrMapping/>
  </p:clrMapOvr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9/19/2024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8086230"/>
      </p:ext>
    </p:extLst>
  </p:cSld>
  <p:clrMapOvr>
    <a:masterClrMapping/>
  </p:clrMapOvr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3314700" y="137319"/>
            <a:ext cx="1028700" cy="2925763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8600" y="137319"/>
            <a:ext cx="3009900" cy="2925763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9/19/2024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9525075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9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6.xml"/><Relationship Id="rId3" Type="http://schemas.openxmlformats.org/officeDocument/2006/relationships/slideLayout" Target="../slideLayouts/slideLayout11.xml"/><Relationship Id="rId7" Type="http://schemas.openxmlformats.org/officeDocument/2006/relationships/slideLayout" Target="../slideLayouts/slideLayout15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0.xml"/><Relationship Id="rId1" Type="http://schemas.openxmlformats.org/officeDocument/2006/relationships/slideLayout" Target="../slideLayouts/slideLayout9.xml"/><Relationship Id="rId6" Type="http://schemas.openxmlformats.org/officeDocument/2006/relationships/slideLayout" Target="../slideLayouts/slideLayout14.xml"/><Relationship Id="rId11" Type="http://schemas.openxmlformats.org/officeDocument/2006/relationships/slideLayout" Target="../slideLayouts/slideLayout19.xml"/><Relationship Id="rId5" Type="http://schemas.openxmlformats.org/officeDocument/2006/relationships/slideLayout" Target="../slideLayouts/slideLayout13.xml"/><Relationship Id="rId10" Type="http://schemas.openxmlformats.org/officeDocument/2006/relationships/slideLayout" Target="../slideLayouts/slideLayout18.xml"/><Relationship Id="rId4" Type="http://schemas.openxmlformats.org/officeDocument/2006/relationships/slideLayout" Target="../slideLayouts/slideLayout12.xml"/><Relationship Id="rId9" Type="http://schemas.openxmlformats.org/officeDocument/2006/relationships/slideLayout" Target="../slideLayouts/slideLayout17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7.xml"/><Relationship Id="rId3" Type="http://schemas.openxmlformats.org/officeDocument/2006/relationships/slideLayout" Target="../slideLayouts/slideLayout22.xml"/><Relationship Id="rId7" Type="http://schemas.openxmlformats.org/officeDocument/2006/relationships/slideLayout" Target="../slideLayouts/slideLayout26.xml"/><Relationship Id="rId2" Type="http://schemas.openxmlformats.org/officeDocument/2006/relationships/slideLayout" Target="../slideLayouts/slideLayout21.xml"/><Relationship Id="rId1" Type="http://schemas.openxmlformats.org/officeDocument/2006/relationships/slideLayout" Target="../slideLayouts/slideLayout20.xml"/><Relationship Id="rId6" Type="http://schemas.openxmlformats.org/officeDocument/2006/relationships/slideLayout" Target="../slideLayouts/slideLayout25.xml"/><Relationship Id="rId5" Type="http://schemas.openxmlformats.org/officeDocument/2006/relationships/slideLayout" Target="../slideLayouts/slideLayout24.xml"/><Relationship Id="rId10" Type="http://schemas.openxmlformats.org/officeDocument/2006/relationships/theme" Target="../theme/theme3.xml"/><Relationship Id="rId4" Type="http://schemas.openxmlformats.org/officeDocument/2006/relationships/slideLayout" Target="../slideLayouts/slideLayout23.xml"/><Relationship Id="rId9" Type="http://schemas.openxmlformats.org/officeDocument/2006/relationships/slideLayout" Target="../slideLayouts/slideLayout28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6.xml"/><Relationship Id="rId3" Type="http://schemas.openxmlformats.org/officeDocument/2006/relationships/slideLayout" Target="../slideLayouts/slideLayout31.xml"/><Relationship Id="rId7" Type="http://schemas.openxmlformats.org/officeDocument/2006/relationships/slideLayout" Target="../slideLayouts/slideLayout35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0.xml"/><Relationship Id="rId1" Type="http://schemas.openxmlformats.org/officeDocument/2006/relationships/slideLayout" Target="../slideLayouts/slideLayout29.xml"/><Relationship Id="rId6" Type="http://schemas.openxmlformats.org/officeDocument/2006/relationships/slideLayout" Target="../slideLayouts/slideLayout34.xml"/><Relationship Id="rId11" Type="http://schemas.openxmlformats.org/officeDocument/2006/relationships/slideLayout" Target="../slideLayouts/slideLayout39.xml"/><Relationship Id="rId5" Type="http://schemas.openxmlformats.org/officeDocument/2006/relationships/slideLayout" Target="../slideLayouts/slideLayout33.xml"/><Relationship Id="rId10" Type="http://schemas.openxmlformats.org/officeDocument/2006/relationships/slideLayout" Target="../slideLayouts/slideLayout38.xml"/><Relationship Id="rId4" Type="http://schemas.openxmlformats.org/officeDocument/2006/relationships/slideLayout" Target="../slideLayouts/slideLayout32.xml"/><Relationship Id="rId9" Type="http://schemas.openxmlformats.org/officeDocument/2006/relationships/slideLayout" Target="../slideLayouts/slideLayout37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7.xml"/><Relationship Id="rId3" Type="http://schemas.openxmlformats.org/officeDocument/2006/relationships/slideLayout" Target="../slideLayouts/slideLayout42.xml"/><Relationship Id="rId7" Type="http://schemas.openxmlformats.org/officeDocument/2006/relationships/slideLayout" Target="../slideLayouts/slideLayout46.xml"/><Relationship Id="rId12" Type="http://schemas.openxmlformats.org/officeDocument/2006/relationships/theme" Target="../theme/theme5.xml"/><Relationship Id="rId2" Type="http://schemas.openxmlformats.org/officeDocument/2006/relationships/slideLayout" Target="../slideLayouts/slideLayout41.xml"/><Relationship Id="rId1" Type="http://schemas.openxmlformats.org/officeDocument/2006/relationships/slideLayout" Target="../slideLayouts/slideLayout40.xml"/><Relationship Id="rId6" Type="http://schemas.openxmlformats.org/officeDocument/2006/relationships/slideLayout" Target="../slideLayouts/slideLayout45.xml"/><Relationship Id="rId11" Type="http://schemas.openxmlformats.org/officeDocument/2006/relationships/slideLayout" Target="../slideLayouts/slideLayout50.xml"/><Relationship Id="rId5" Type="http://schemas.openxmlformats.org/officeDocument/2006/relationships/slideLayout" Target="../slideLayouts/slideLayout44.xml"/><Relationship Id="rId10" Type="http://schemas.openxmlformats.org/officeDocument/2006/relationships/slideLayout" Target="../slideLayouts/slideLayout49.xml"/><Relationship Id="rId4" Type="http://schemas.openxmlformats.org/officeDocument/2006/relationships/slideLayout" Target="../slideLayouts/slideLayout43.xml"/><Relationship Id="rId9" Type="http://schemas.openxmlformats.org/officeDocument/2006/relationships/slideLayout" Target="../slideLayouts/slideLayout48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8.xml"/><Relationship Id="rId3" Type="http://schemas.openxmlformats.org/officeDocument/2006/relationships/slideLayout" Target="../slideLayouts/slideLayout53.xml"/><Relationship Id="rId7" Type="http://schemas.openxmlformats.org/officeDocument/2006/relationships/slideLayout" Target="../slideLayouts/slideLayout57.xml"/><Relationship Id="rId12" Type="http://schemas.openxmlformats.org/officeDocument/2006/relationships/theme" Target="../theme/theme6.xml"/><Relationship Id="rId2" Type="http://schemas.openxmlformats.org/officeDocument/2006/relationships/slideLayout" Target="../slideLayouts/slideLayout52.xml"/><Relationship Id="rId1" Type="http://schemas.openxmlformats.org/officeDocument/2006/relationships/slideLayout" Target="../slideLayouts/slideLayout51.xml"/><Relationship Id="rId6" Type="http://schemas.openxmlformats.org/officeDocument/2006/relationships/slideLayout" Target="../slideLayouts/slideLayout56.xml"/><Relationship Id="rId11" Type="http://schemas.openxmlformats.org/officeDocument/2006/relationships/slideLayout" Target="../slideLayouts/slideLayout61.xml"/><Relationship Id="rId5" Type="http://schemas.openxmlformats.org/officeDocument/2006/relationships/slideLayout" Target="../slideLayouts/slideLayout55.xml"/><Relationship Id="rId10" Type="http://schemas.openxmlformats.org/officeDocument/2006/relationships/slideLayout" Target="../slideLayouts/slideLayout60.xml"/><Relationship Id="rId4" Type="http://schemas.openxmlformats.org/officeDocument/2006/relationships/slideLayout" Target="../slideLayouts/slideLayout54.xml"/><Relationship Id="rId9" Type="http://schemas.openxmlformats.org/officeDocument/2006/relationships/slideLayout" Target="../slideLayouts/slideLayout59.xml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9.xml"/><Relationship Id="rId3" Type="http://schemas.openxmlformats.org/officeDocument/2006/relationships/slideLayout" Target="../slideLayouts/slideLayout64.xml"/><Relationship Id="rId7" Type="http://schemas.openxmlformats.org/officeDocument/2006/relationships/slideLayout" Target="../slideLayouts/slideLayout68.xml"/><Relationship Id="rId12" Type="http://schemas.openxmlformats.org/officeDocument/2006/relationships/theme" Target="../theme/theme7.xml"/><Relationship Id="rId2" Type="http://schemas.openxmlformats.org/officeDocument/2006/relationships/slideLayout" Target="../slideLayouts/slideLayout63.xml"/><Relationship Id="rId1" Type="http://schemas.openxmlformats.org/officeDocument/2006/relationships/slideLayout" Target="../slideLayouts/slideLayout62.xml"/><Relationship Id="rId6" Type="http://schemas.openxmlformats.org/officeDocument/2006/relationships/slideLayout" Target="../slideLayouts/slideLayout67.xml"/><Relationship Id="rId11" Type="http://schemas.openxmlformats.org/officeDocument/2006/relationships/slideLayout" Target="../slideLayouts/slideLayout72.xml"/><Relationship Id="rId5" Type="http://schemas.openxmlformats.org/officeDocument/2006/relationships/slideLayout" Target="../slideLayouts/slideLayout66.xml"/><Relationship Id="rId10" Type="http://schemas.openxmlformats.org/officeDocument/2006/relationships/slideLayout" Target="../slideLayouts/slideLayout71.xml"/><Relationship Id="rId4" Type="http://schemas.openxmlformats.org/officeDocument/2006/relationships/slideLayout" Target="../slideLayouts/slideLayout65.xml"/><Relationship Id="rId9" Type="http://schemas.openxmlformats.org/officeDocument/2006/relationships/slideLayout" Target="../slideLayouts/slideLayout7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890300" y="205975"/>
            <a:ext cx="7363500" cy="857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rgbClr val="7C7F91"/>
              </a:buClr>
              <a:buSzPts val="2400"/>
              <a:buFont typeface="Amatic SC"/>
              <a:buNone/>
              <a:defRPr sz="2400" b="1">
                <a:solidFill>
                  <a:srgbClr val="7C7F91"/>
                </a:solidFill>
                <a:latin typeface="Amatic SC"/>
                <a:ea typeface="Amatic SC"/>
                <a:cs typeface="Amatic SC"/>
                <a:sym typeface="Amatic SC"/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rgbClr val="7C7F91"/>
              </a:buClr>
              <a:buSzPts val="2400"/>
              <a:buFont typeface="Amatic SC"/>
              <a:buNone/>
              <a:defRPr sz="2400" b="1">
                <a:solidFill>
                  <a:srgbClr val="7C7F91"/>
                </a:solidFill>
                <a:latin typeface="Amatic SC"/>
                <a:ea typeface="Amatic SC"/>
                <a:cs typeface="Amatic SC"/>
                <a:sym typeface="Amatic SC"/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rgbClr val="7C7F91"/>
              </a:buClr>
              <a:buSzPts val="2400"/>
              <a:buFont typeface="Amatic SC"/>
              <a:buNone/>
              <a:defRPr sz="2400" b="1">
                <a:solidFill>
                  <a:srgbClr val="7C7F91"/>
                </a:solidFill>
                <a:latin typeface="Amatic SC"/>
                <a:ea typeface="Amatic SC"/>
                <a:cs typeface="Amatic SC"/>
                <a:sym typeface="Amatic SC"/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rgbClr val="7C7F91"/>
              </a:buClr>
              <a:buSzPts val="2400"/>
              <a:buFont typeface="Amatic SC"/>
              <a:buNone/>
              <a:defRPr sz="2400" b="1">
                <a:solidFill>
                  <a:srgbClr val="7C7F91"/>
                </a:solidFill>
                <a:latin typeface="Amatic SC"/>
                <a:ea typeface="Amatic SC"/>
                <a:cs typeface="Amatic SC"/>
                <a:sym typeface="Amatic SC"/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rgbClr val="7C7F91"/>
              </a:buClr>
              <a:buSzPts val="2400"/>
              <a:buFont typeface="Amatic SC"/>
              <a:buNone/>
              <a:defRPr sz="2400" b="1">
                <a:solidFill>
                  <a:srgbClr val="7C7F91"/>
                </a:solidFill>
                <a:latin typeface="Amatic SC"/>
                <a:ea typeface="Amatic SC"/>
                <a:cs typeface="Amatic SC"/>
                <a:sym typeface="Amatic SC"/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rgbClr val="7C7F91"/>
              </a:buClr>
              <a:buSzPts val="2400"/>
              <a:buFont typeface="Amatic SC"/>
              <a:buNone/>
              <a:defRPr sz="2400" b="1">
                <a:solidFill>
                  <a:srgbClr val="7C7F91"/>
                </a:solidFill>
                <a:latin typeface="Amatic SC"/>
                <a:ea typeface="Amatic SC"/>
                <a:cs typeface="Amatic SC"/>
                <a:sym typeface="Amatic SC"/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rgbClr val="7C7F91"/>
              </a:buClr>
              <a:buSzPts val="2400"/>
              <a:buFont typeface="Amatic SC"/>
              <a:buNone/>
              <a:defRPr sz="2400" b="1">
                <a:solidFill>
                  <a:srgbClr val="7C7F91"/>
                </a:solidFill>
                <a:latin typeface="Amatic SC"/>
                <a:ea typeface="Amatic SC"/>
                <a:cs typeface="Amatic SC"/>
                <a:sym typeface="Amatic SC"/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rgbClr val="7C7F91"/>
              </a:buClr>
              <a:buSzPts val="2400"/>
              <a:buFont typeface="Amatic SC"/>
              <a:buNone/>
              <a:defRPr sz="2400" b="1">
                <a:solidFill>
                  <a:srgbClr val="7C7F91"/>
                </a:solidFill>
                <a:latin typeface="Amatic SC"/>
                <a:ea typeface="Amatic SC"/>
                <a:cs typeface="Amatic SC"/>
                <a:sym typeface="Amatic SC"/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rgbClr val="7C7F91"/>
              </a:buClr>
              <a:buSzPts val="2400"/>
              <a:buFont typeface="Amatic SC"/>
              <a:buNone/>
              <a:defRPr sz="2400" b="1">
                <a:solidFill>
                  <a:srgbClr val="7C7F91"/>
                </a:solidFill>
                <a:latin typeface="Amatic SC"/>
                <a:ea typeface="Amatic SC"/>
                <a:cs typeface="Amatic SC"/>
                <a:sym typeface="Amatic SC"/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890300" y="1200149"/>
            <a:ext cx="7363500" cy="3021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68300">
              <a:spcBef>
                <a:spcPts val="600"/>
              </a:spcBef>
              <a:spcAft>
                <a:spcPts val="0"/>
              </a:spcAft>
              <a:buClr>
                <a:srgbClr val="7C7F91"/>
              </a:buClr>
              <a:buSzPts val="2200"/>
              <a:buFont typeface="Muli Light"/>
              <a:buChar char="‐"/>
              <a:defRPr sz="2200">
                <a:solidFill>
                  <a:srgbClr val="7C7F91"/>
                </a:solidFill>
                <a:latin typeface="Muli Light"/>
                <a:ea typeface="Muli Light"/>
                <a:cs typeface="Muli Light"/>
                <a:sym typeface="Muli Light"/>
              </a:defRPr>
            </a:lvl1pPr>
            <a:lvl2pPr marL="914400" lvl="1" indent="-368300">
              <a:spcBef>
                <a:spcPts val="0"/>
              </a:spcBef>
              <a:spcAft>
                <a:spcPts val="0"/>
              </a:spcAft>
              <a:buClr>
                <a:srgbClr val="7C7F91"/>
              </a:buClr>
              <a:buSzPts val="2200"/>
              <a:buFont typeface="Muli Light"/>
              <a:buChar char="‐"/>
              <a:defRPr sz="2200">
                <a:solidFill>
                  <a:srgbClr val="7C7F91"/>
                </a:solidFill>
                <a:latin typeface="Muli Light"/>
                <a:ea typeface="Muli Light"/>
                <a:cs typeface="Muli Light"/>
                <a:sym typeface="Muli Light"/>
              </a:defRPr>
            </a:lvl2pPr>
            <a:lvl3pPr marL="1371600" lvl="2" indent="-368300">
              <a:spcBef>
                <a:spcPts val="0"/>
              </a:spcBef>
              <a:spcAft>
                <a:spcPts val="0"/>
              </a:spcAft>
              <a:buClr>
                <a:srgbClr val="7C7F91"/>
              </a:buClr>
              <a:buSzPts val="2200"/>
              <a:buFont typeface="Muli Light"/>
              <a:buChar char="‐"/>
              <a:defRPr sz="2200">
                <a:solidFill>
                  <a:srgbClr val="7C7F91"/>
                </a:solidFill>
                <a:latin typeface="Muli Light"/>
                <a:ea typeface="Muli Light"/>
                <a:cs typeface="Muli Light"/>
                <a:sym typeface="Muli Light"/>
              </a:defRPr>
            </a:lvl3pPr>
            <a:lvl4pPr marL="1828800" lvl="3" indent="-368300">
              <a:spcBef>
                <a:spcPts val="0"/>
              </a:spcBef>
              <a:spcAft>
                <a:spcPts val="0"/>
              </a:spcAft>
              <a:buClr>
                <a:srgbClr val="7C7F91"/>
              </a:buClr>
              <a:buSzPts val="2200"/>
              <a:buFont typeface="Muli Light"/>
              <a:buChar char="‐"/>
              <a:defRPr sz="2200">
                <a:solidFill>
                  <a:srgbClr val="7C7F91"/>
                </a:solidFill>
                <a:latin typeface="Muli Light"/>
                <a:ea typeface="Muli Light"/>
                <a:cs typeface="Muli Light"/>
                <a:sym typeface="Muli Light"/>
              </a:defRPr>
            </a:lvl4pPr>
            <a:lvl5pPr marL="2286000" lvl="4" indent="-368300">
              <a:spcBef>
                <a:spcPts val="0"/>
              </a:spcBef>
              <a:spcAft>
                <a:spcPts val="0"/>
              </a:spcAft>
              <a:buClr>
                <a:srgbClr val="7C7F91"/>
              </a:buClr>
              <a:buSzPts val="2200"/>
              <a:buFont typeface="Muli Light"/>
              <a:buChar char="‐"/>
              <a:defRPr sz="2200">
                <a:solidFill>
                  <a:srgbClr val="7C7F91"/>
                </a:solidFill>
                <a:latin typeface="Muli Light"/>
                <a:ea typeface="Muli Light"/>
                <a:cs typeface="Muli Light"/>
                <a:sym typeface="Muli Light"/>
              </a:defRPr>
            </a:lvl5pPr>
            <a:lvl6pPr marL="2743200" lvl="5" indent="-368300">
              <a:spcBef>
                <a:spcPts val="0"/>
              </a:spcBef>
              <a:spcAft>
                <a:spcPts val="0"/>
              </a:spcAft>
              <a:buClr>
                <a:srgbClr val="7C7F91"/>
              </a:buClr>
              <a:buSzPts val="2200"/>
              <a:buFont typeface="Muli Light"/>
              <a:buChar char="‐"/>
              <a:defRPr sz="2200">
                <a:solidFill>
                  <a:srgbClr val="7C7F91"/>
                </a:solidFill>
                <a:latin typeface="Muli Light"/>
                <a:ea typeface="Muli Light"/>
                <a:cs typeface="Muli Light"/>
                <a:sym typeface="Muli Light"/>
              </a:defRPr>
            </a:lvl6pPr>
            <a:lvl7pPr marL="3200400" lvl="6" indent="-368300">
              <a:spcBef>
                <a:spcPts val="0"/>
              </a:spcBef>
              <a:spcAft>
                <a:spcPts val="0"/>
              </a:spcAft>
              <a:buClr>
                <a:srgbClr val="7C7F91"/>
              </a:buClr>
              <a:buSzPts val="2200"/>
              <a:buFont typeface="Muli Light"/>
              <a:buChar char="‐"/>
              <a:defRPr sz="2200">
                <a:solidFill>
                  <a:srgbClr val="7C7F91"/>
                </a:solidFill>
                <a:latin typeface="Muli Light"/>
                <a:ea typeface="Muli Light"/>
                <a:cs typeface="Muli Light"/>
                <a:sym typeface="Muli Light"/>
              </a:defRPr>
            </a:lvl7pPr>
            <a:lvl8pPr marL="3657600" lvl="7" indent="-368300">
              <a:spcBef>
                <a:spcPts val="0"/>
              </a:spcBef>
              <a:spcAft>
                <a:spcPts val="0"/>
              </a:spcAft>
              <a:buClr>
                <a:srgbClr val="7C7F91"/>
              </a:buClr>
              <a:buSzPts val="2200"/>
              <a:buFont typeface="Muli Light"/>
              <a:buChar char="‐"/>
              <a:defRPr sz="2200">
                <a:solidFill>
                  <a:srgbClr val="7C7F91"/>
                </a:solidFill>
                <a:latin typeface="Muli Light"/>
                <a:ea typeface="Muli Light"/>
                <a:cs typeface="Muli Light"/>
                <a:sym typeface="Muli Light"/>
              </a:defRPr>
            </a:lvl8pPr>
            <a:lvl9pPr marL="4114800" lvl="8" indent="-368300">
              <a:spcBef>
                <a:spcPts val="0"/>
              </a:spcBef>
              <a:spcAft>
                <a:spcPts val="0"/>
              </a:spcAft>
              <a:buClr>
                <a:srgbClr val="7C7F91"/>
              </a:buClr>
              <a:buSzPts val="2200"/>
              <a:buFont typeface="Muli Light"/>
              <a:buChar char="‐"/>
              <a:defRPr sz="2200">
                <a:solidFill>
                  <a:srgbClr val="7C7F91"/>
                </a:solidFill>
                <a:latin typeface="Muli Light"/>
                <a:ea typeface="Muli Light"/>
                <a:cs typeface="Muli Light"/>
                <a:sym typeface="Muli Light"/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0" y="4521250"/>
            <a:ext cx="91440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buNone/>
              <a:defRPr sz="1200">
                <a:solidFill>
                  <a:srgbClr val="7C7F91"/>
                </a:solidFill>
                <a:latin typeface="Muli Light"/>
                <a:ea typeface="Muli Light"/>
                <a:cs typeface="Muli Light"/>
                <a:sym typeface="Muli Light"/>
              </a:defRPr>
            </a:lvl1pPr>
            <a:lvl2pPr lvl="1" algn="ctr">
              <a:buNone/>
              <a:defRPr sz="1200">
                <a:solidFill>
                  <a:srgbClr val="7C7F91"/>
                </a:solidFill>
                <a:latin typeface="Muli Light"/>
                <a:ea typeface="Muli Light"/>
                <a:cs typeface="Muli Light"/>
                <a:sym typeface="Muli Light"/>
              </a:defRPr>
            </a:lvl2pPr>
            <a:lvl3pPr lvl="2" algn="ctr">
              <a:buNone/>
              <a:defRPr sz="1200">
                <a:solidFill>
                  <a:srgbClr val="7C7F91"/>
                </a:solidFill>
                <a:latin typeface="Muli Light"/>
                <a:ea typeface="Muli Light"/>
                <a:cs typeface="Muli Light"/>
                <a:sym typeface="Muli Light"/>
              </a:defRPr>
            </a:lvl3pPr>
            <a:lvl4pPr lvl="3" algn="ctr">
              <a:buNone/>
              <a:defRPr sz="1200">
                <a:solidFill>
                  <a:srgbClr val="7C7F91"/>
                </a:solidFill>
                <a:latin typeface="Muli Light"/>
                <a:ea typeface="Muli Light"/>
                <a:cs typeface="Muli Light"/>
                <a:sym typeface="Muli Light"/>
              </a:defRPr>
            </a:lvl4pPr>
            <a:lvl5pPr lvl="4" algn="ctr">
              <a:buNone/>
              <a:defRPr sz="1200">
                <a:solidFill>
                  <a:srgbClr val="7C7F91"/>
                </a:solidFill>
                <a:latin typeface="Muli Light"/>
                <a:ea typeface="Muli Light"/>
                <a:cs typeface="Muli Light"/>
                <a:sym typeface="Muli Light"/>
              </a:defRPr>
            </a:lvl5pPr>
            <a:lvl6pPr lvl="5" algn="ctr">
              <a:buNone/>
              <a:defRPr sz="1200">
                <a:solidFill>
                  <a:srgbClr val="7C7F91"/>
                </a:solidFill>
                <a:latin typeface="Muli Light"/>
                <a:ea typeface="Muli Light"/>
                <a:cs typeface="Muli Light"/>
                <a:sym typeface="Muli Light"/>
              </a:defRPr>
            </a:lvl6pPr>
            <a:lvl7pPr lvl="6" algn="ctr">
              <a:buNone/>
              <a:defRPr sz="1200">
                <a:solidFill>
                  <a:srgbClr val="7C7F91"/>
                </a:solidFill>
                <a:latin typeface="Muli Light"/>
                <a:ea typeface="Muli Light"/>
                <a:cs typeface="Muli Light"/>
                <a:sym typeface="Muli Light"/>
              </a:defRPr>
            </a:lvl7pPr>
            <a:lvl8pPr lvl="7" algn="ctr">
              <a:buNone/>
              <a:defRPr sz="1200">
                <a:solidFill>
                  <a:srgbClr val="7C7F91"/>
                </a:solidFill>
                <a:latin typeface="Muli Light"/>
                <a:ea typeface="Muli Light"/>
                <a:cs typeface="Muli Light"/>
                <a:sym typeface="Muli Light"/>
              </a:defRPr>
            </a:lvl8pPr>
            <a:lvl9pPr lvl="8" algn="ctr">
              <a:buNone/>
              <a:defRPr sz="1200">
                <a:solidFill>
                  <a:srgbClr val="7C7F91"/>
                </a:solidFill>
                <a:latin typeface="Muli Light"/>
                <a:ea typeface="Muli Light"/>
                <a:cs typeface="Muli Light"/>
                <a:sym typeface="Muli Light"/>
              </a:defRPr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</p:sldLayoutIdLst>
  <p:transition>
    <p:fade thruBlk="1"/>
  </p:transition>
  <p:hf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0CE7D3EB-CB9E-1805-9778-5D7B7118F0E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3844"/>
            <a:ext cx="7886700" cy="99417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6ACF9A1-7E57-7F67-38A7-11A04A1E997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8650" y="1369219"/>
            <a:ext cx="7886700" cy="326350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BD5AA94-6F3B-6B54-6811-84E4BC231B8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EA5B767-11A1-4155-AC5F-68D7E75C50AB}" type="datetimeFigureOut">
              <a:rPr lang="en-US" smtClean="0"/>
              <a:t>9/19/2024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AA2BAFA-4578-4BB8-D0D8-60F339187DE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8B99AC3-B463-8B52-F8EF-C4B47A43276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B1F95FB-4B3C-46D5-81FB-80CCC1AA12B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5079528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  <p:sldLayoutId id="2147483667" r:id="rId6"/>
    <p:sldLayoutId id="2147483668" r:id="rId7"/>
    <p:sldLayoutId id="2147483669" r:id="rId8"/>
    <p:sldLayoutId id="2147483670" r:id="rId9"/>
    <p:sldLayoutId id="2147483671" r:id="rId10"/>
    <p:sldLayoutId id="2147483672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DA9775E2-26ED-4CEF-94F6-7C85D113D53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0" y="709990"/>
            <a:ext cx="7543800" cy="994172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BF32AB5-76E2-49F4-96EE-B419AF1F03C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85800" y="1721145"/>
            <a:ext cx="7543800" cy="27907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1681318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4" r:id="rId1"/>
    <p:sldLayoutId id="2147483675" r:id="rId2"/>
    <p:sldLayoutId id="2147483676" r:id="rId3"/>
    <p:sldLayoutId id="2147483677" r:id="rId4"/>
    <p:sldLayoutId id="2147483678" r:id="rId5"/>
    <p:sldLayoutId id="2147483679" r:id="rId6"/>
    <p:sldLayoutId id="2147483680" r:id="rId7"/>
    <p:sldLayoutId id="2147483681" r:id="rId8"/>
    <p:sldLayoutId id="2147483682" r:id="rId9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0" indent="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None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indent="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None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indent="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None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indent="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None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None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576">
          <p15:clr>
            <a:srgbClr val="F26B43"/>
          </p15:clr>
        </p15:guide>
        <p15:guide id="2" pos="576">
          <p15:clr>
            <a:srgbClr val="F26B43"/>
          </p15:clr>
        </p15:guide>
        <p15:guide id="3" pos="7104">
          <p15:clr>
            <a:srgbClr val="F26B43"/>
          </p15:clr>
        </p15:guide>
        <p15:guide id="4" orient="horz" pos="3744">
          <p15:clr>
            <a:srgbClr val="F26B43"/>
          </p15:clr>
        </p15:guide>
        <p15:guide id="5" pos="2760">
          <p15:clr>
            <a:srgbClr val="F26B43"/>
          </p15:clr>
        </p15:guide>
        <p15:guide id="6" pos="4944">
          <p15:clr>
            <a:srgbClr val="F26B43"/>
          </p15:clr>
        </p15:guide>
        <p15:guide id="7" orient="horz" pos="4032">
          <p15:clr>
            <a:srgbClr val="F26B43"/>
          </p15:clr>
        </p15:guide>
      </p15:sldGuideLst>
    </p:ext>
  </p:extLst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9" name="Rectangle 38">
            <a:extLst>
              <a:ext uri="{FF2B5EF4-FFF2-40B4-BE49-F238E27FC236}">
                <a16:creationId xmlns:a16="http://schemas.microsoft.com/office/drawing/2014/main" id="{99B5B3C5-A599-465B-B2B9-866E8B2087CE}"/>
              </a:ext>
            </a:extLst>
          </p:cNvPr>
          <p:cNvSpPr/>
          <p:nvPr/>
        </p:nvSpPr>
        <p:spPr>
          <a:xfrm>
            <a:off x="-1" y="-1"/>
            <a:ext cx="9144001" cy="5143501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50" dirty="0"/>
          </a:p>
        </p:txBody>
      </p:sp>
      <p:sp>
        <p:nvSpPr>
          <p:cNvPr id="41" name="Rectangle 40">
            <a:extLst>
              <a:ext uri="{FF2B5EF4-FFF2-40B4-BE49-F238E27FC236}">
                <a16:creationId xmlns:a16="http://schemas.microsoft.com/office/drawing/2014/main" id="{25C84982-7DD0-43B1-8A2D-BFA4DF1B4E60}"/>
              </a:ext>
            </a:extLst>
          </p:cNvPr>
          <p:cNvSpPr/>
          <p:nvPr/>
        </p:nvSpPr>
        <p:spPr>
          <a:xfrm>
            <a:off x="-1" y="-1"/>
            <a:ext cx="9144001" cy="5143501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675" dirty="0">
              <a:solidFill>
                <a:schemeClr val="bg1"/>
              </a:solidFill>
              <a:latin typeface="+mj-lt"/>
            </a:endParaRPr>
          </a:p>
        </p:txBody>
      </p:sp>
      <p:grpSp>
        <p:nvGrpSpPr>
          <p:cNvPr id="8" name="Decorative Circles">
            <a:extLst>
              <a:ext uri="{FF2B5EF4-FFF2-40B4-BE49-F238E27FC236}">
                <a16:creationId xmlns:a16="http://schemas.microsoft.com/office/drawing/2014/main" id="{1D912E1C-3BBA-42F0-A3EE-FEC382E7230A}"/>
              </a:ext>
            </a:extLst>
          </p:cNvPr>
          <p:cNvGrpSpPr/>
          <p:nvPr/>
        </p:nvGrpSpPr>
        <p:grpSpPr>
          <a:xfrm>
            <a:off x="-1" y="-1"/>
            <a:ext cx="9144001" cy="5143501"/>
            <a:chOff x="-1" y="-1"/>
            <a:chExt cx="12192001" cy="6858001"/>
          </a:xfrm>
        </p:grpSpPr>
        <p:sp>
          <p:nvSpPr>
            <p:cNvPr id="21" name="Oval 20">
              <a:extLst>
                <a:ext uri="{FF2B5EF4-FFF2-40B4-BE49-F238E27FC236}">
                  <a16:creationId xmlns:a16="http://schemas.microsoft.com/office/drawing/2014/main" id="{2FEEAC76-E273-46A8-8F8E-CE59860FE70D}"/>
                </a:ext>
              </a:extLst>
            </p:cNvPr>
            <p:cNvSpPr/>
            <p:nvPr/>
          </p:nvSpPr>
          <p:spPr>
            <a:xfrm>
              <a:off x="209098" y="727602"/>
              <a:ext cx="172408" cy="172408"/>
            </a:xfrm>
            <a:prstGeom prst="ellipse">
              <a:avLst/>
            </a:prstGeom>
            <a:solidFill>
              <a:schemeClr val="accent2">
                <a:lumMod val="40000"/>
                <a:lumOff val="60000"/>
                <a:alpha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050"/>
            </a:p>
          </p:txBody>
        </p:sp>
        <p:sp>
          <p:nvSpPr>
            <p:cNvPr id="25" name="Oval 24">
              <a:extLst>
                <a:ext uri="{FF2B5EF4-FFF2-40B4-BE49-F238E27FC236}">
                  <a16:creationId xmlns:a16="http://schemas.microsoft.com/office/drawing/2014/main" id="{76594A0E-9400-45AD-A431-1DA1C0B28966}"/>
                </a:ext>
              </a:extLst>
            </p:cNvPr>
            <p:cNvSpPr/>
            <p:nvPr/>
          </p:nvSpPr>
          <p:spPr>
            <a:xfrm>
              <a:off x="949947" y="136523"/>
              <a:ext cx="113367" cy="113367"/>
            </a:xfrm>
            <a:prstGeom prst="ellipse">
              <a:avLst/>
            </a:prstGeom>
            <a:solidFill>
              <a:srgbClr val="F39E29">
                <a:alpha val="5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050"/>
            </a:p>
          </p:txBody>
        </p:sp>
        <p:sp>
          <p:nvSpPr>
            <p:cNvPr id="31" name="Oval 30">
              <a:extLst>
                <a:ext uri="{FF2B5EF4-FFF2-40B4-BE49-F238E27FC236}">
                  <a16:creationId xmlns:a16="http://schemas.microsoft.com/office/drawing/2014/main" id="{20916D6C-D32F-42B6-8512-CD5EDB8F2B9B}"/>
                </a:ext>
              </a:extLst>
            </p:cNvPr>
            <p:cNvSpPr/>
            <p:nvPr/>
          </p:nvSpPr>
          <p:spPr>
            <a:xfrm>
              <a:off x="11575290" y="5859047"/>
              <a:ext cx="305780" cy="305780"/>
            </a:xfrm>
            <a:prstGeom prst="ellipse">
              <a:avLst/>
            </a:prstGeom>
            <a:solidFill>
              <a:schemeClr val="accent1">
                <a:lumMod val="60000"/>
                <a:lumOff val="40000"/>
                <a:alpha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050"/>
            </a:p>
          </p:txBody>
        </p:sp>
        <p:sp>
          <p:nvSpPr>
            <p:cNvPr id="7" name="Oval 6">
              <a:extLst>
                <a:ext uri="{FF2B5EF4-FFF2-40B4-BE49-F238E27FC236}">
                  <a16:creationId xmlns:a16="http://schemas.microsoft.com/office/drawing/2014/main" id="{3834846D-59C6-40F4-907C-F1A4689B58F1}"/>
                </a:ext>
              </a:extLst>
            </p:cNvPr>
            <p:cNvSpPr/>
            <p:nvPr/>
          </p:nvSpPr>
          <p:spPr>
            <a:xfrm>
              <a:off x="95730" y="1133938"/>
              <a:ext cx="226735" cy="226735"/>
            </a:xfrm>
            <a:prstGeom prst="ellipse">
              <a:avLst/>
            </a:prstGeom>
            <a:solidFill>
              <a:schemeClr val="accent3">
                <a:alpha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050"/>
            </a:p>
          </p:txBody>
        </p:sp>
        <p:sp>
          <p:nvSpPr>
            <p:cNvPr id="47" name="Oval 46">
              <a:extLst>
                <a:ext uri="{FF2B5EF4-FFF2-40B4-BE49-F238E27FC236}">
                  <a16:creationId xmlns:a16="http://schemas.microsoft.com/office/drawing/2014/main" id="{5A257CDF-2E36-4DC7-8EE4-5CD8F8ECAC87}"/>
                </a:ext>
              </a:extLst>
            </p:cNvPr>
            <p:cNvSpPr/>
            <p:nvPr/>
          </p:nvSpPr>
          <p:spPr>
            <a:xfrm>
              <a:off x="11536830" y="554419"/>
              <a:ext cx="382700" cy="382700"/>
            </a:xfrm>
            <a:prstGeom prst="ellipse">
              <a:avLst/>
            </a:prstGeom>
            <a:solidFill>
              <a:schemeClr val="accent2">
                <a:lumMod val="60000"/>
                <a:lumOff val="40000"/>
                <a:alpha val="72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050" dirty="0"/>
            </a:p>
          </p:txBody>
        </p:sp>
        <p:sp>
          <p:nvSpPr>
            <p:cNvPr id="48" name="Oval 47">
              <a:extLst>
                <a:ext uri="{FF2B5EF4-FFF2-40B4-BE49-F238E27FC236}">
                  <a16:creationId xmlns:a16="http://schemas.microsoft.com/office/drawing/2014/main" id="{D5B26E0E-A115-4AE2-82D8-76BB93CC494F}"/>
                </a:ext>
              </a:extLst>
            </p:cNvPr>
            <p:cNvSpPr/>
            <p:nvPr/>
          </p:nvSpPr>
          <p:spPr>
            <a:xfrm>
              <a:off x="11224303" y="299808"/>
              <a:ext cx="113367" cy="113367"/>
            </a:xfrm>
            <a:prstGeom prst="ellipse">
              <a:avLst/>
            </a:prstGeom>
            <a:solidFill>
              <a:srgbClr val="F39E2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050"/>
            </a:p>
          </p:txBody>
        </p:sp>
        <p:sp>
          <p:nvSpPr>
            <p:cNvPr id="49" name="Oval 48">
              <a:extLst>
                <a:ext uri="{FF2B5EF4-FFF2-40B4-BE49-F238E27FC236}">
                  <a16:creationId xmlns:a16="http://schemas.microsoft.com/office/drawing/2014/main" id="{755058DB-7E01-4E95-BF59-983AA1BBB38E}"/>
                </a:ext>
              </a:extLst>
            </p:cNvPr>
            <p:cNvSpPr/>
            <p:nvPr/>
          </p:nvSpPr>
          <p:spPr>
            <a:xfrm>
              <a:off x="11629630" y="5482355"/>
              <a:ext cx="94160" cy="94160"/>
            </a:xfrm>
            <a:prstGeom prst="ellipse">
              <a:avLst/>
            </a:prstGeom>
            <a:solidFill>
              <a:srgbClr val="E3BEBE">
                <a:alpha val="28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050"/>
            </a:p>
          </p:txBody>
        </p:sp>
        <p:sp>
          <p:nvSpPr>
            <p:cNvPr id="51" name="Oval 50">
              <a:extLst>
                <a:ext uri="{FF2B5EF4-FFF2-40B4-BE49-F238E27FC236}">
                  <a16:creationId xmlns:a16="http://schemas.microsoft.com/office/drawing/2014/main" id="{A810F7E2-23F3-44D6-B09E-71E556536052}"/>
                </a:ext>
              </a:extLst>
            </p:cNvPr>
            <p:cNvSpPr/>
            <p:nvPr/>
          </p:nvSpPr>
          <p:spPr>
            <a:xfrm>
              <a:off x="10415328" y="6124958"/>
              <a:ext cx="113367" cy="113367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050"/>
            </a:p>
          </p:txBody>
        </p:sp>
        <p:sp>
          <p:nvSpPr>
            <p:cNvPr id="52" name="Oval 51">
              <a:extLst>
                <a:ext uri="{FF2B5EF4-FFF2-40B4-BE49-F238E27FC236}">
                  <a16:creationId xmlns:a16="http://schemas.microsoft.com/office/drawing/2014/main" id="{59D5C391-E1DB-410A-A78C-ED3BBDFF0758}"/>
                </a:ext>
              </a:extLst>
            </p:cNvPr>
            <p:cNvSpPr/>
            <p:nvPr/>
          </p:nvSpPr>
          <p:spPr>
            <a:xfrm>
              <a:off x="10120382" y="6255986"/>
              <a:ext cx="305780" cy="305780"/>
            </a:xfrm>
            <a:prstGeom prst="ellipse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050" dirty="0"/>
            </a:p>
          </p:txBody>
        </p:sp>
        <p:sp>
          <p:nvSpPr>
            <p:cNvPr id="53" name="Oval 52">
              <a:extLst>
                <a:ext uri="{FF2B5EF4-FFF2-40B4-BE49-F238E27FC236}">
                  <a16:creationId xmlns:a16="http://schemas.microsoft.com/office/drawing/2014/main" id="{77C4944D-9373-4283-BCAA-927A0316659E}"/>
                </a:ext>
              </a:extLst>
            </p:cNvPr>
            <p:cNvSpPr/>
            <p:nvPr/>
          </p:nvSpPr>
          <p:spPr>
            <a:xfrm>
              <a:off x="9934343" y="6204350"/>
              <a:ext cx="113367" cy="113367"/>
            </a:xfrm>
            <a:prstGeom prst="ellipse">
              <a:avLst/>
            </a:prstGeom>
            <a:solidFill>
              <a:schemeClr val="accent6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050"/>
            </a:p>
          </p:txBody>
        </p:sp>
        <p:sp>
          <p:nvSpPr>
            <p:cNvPr id="54" name="Freeform: Shape 53">
              <a:extLst>
                <a:ext uri="{FF2B5EF4-FFF2-40B4-BE49-F238E27FC236}">
                  <a16:creationId xmlns:a16="http://schemas.microsoft.com/office/drawing/2014/main" id="{6804C521-2D9F-4CE4-AFD3-D4F1551FEC6A}"/>
                </a:ext>
              </a:extLst>
            </p:cNvPr>
            <p:cNvSpPr/>
            <p:nvPr/>
          </p:nvSpPr>
          <p:spPr>
            <a:xfrm>
              <a:off x="11642244" y="6317718"/>
              <a:ext cx="549756" cy="540282"/>
            </a:xfrm>
            <a:custGeom>
              <a:avLst/>
              <a:gdLst>
                <a:gd name="connsiteX0" fmla="*/ 1224540 w 2115556"/>
                <a:gd name="connsiteY0" fmla="*/ 0 h 2079100"/>
                <a:gd name="connsiteX1" fmla="*/ 2090421 w 2115556"/>
                <a:gd name="connsiteY1" fmla="*/ 358660 h 2079100"/>
                <a:gd name="connsiteX2" fmla="*/ 2115556 w 2115556"/>
                <a:gd name="connsiteY2" fmla="*/ 386315 h 2079100"/>
                <a:gd name="connsiteX3" fmla="*/ 2115556 w 2115556"/>
                <a:gd name="connsiteY3" fmla="*/ 2062765 h 2079100"/>
                <a:gd name="connsiteX4" fmla="*/ 2100710 w 2115556"/>
                <a:gd name="connsiteY4" fmla="*/ 2079100 h 2079100"/>
                <a:gd name="connsiteX5" fmla="*/ 348370 w 2115556"/>
                <a:gd name="connsiteY5" fmla="*/ 2079100 h 2079100"/>
                <a:gd name="connsiteX6" fmla="*/ 279625 w 2115556"/>
                <a:gd name="connsiteY6" fmla="*/ 2003461 h 2079100"/>
                <a:gd name="connsiteX7" fmla="*/ 0 w 2115556"/>
                <a:gd name="connsiteY7" fmla="*/ 1224540 h 2079100"/>
                <a:gd name="connsiteX8" fmla="*/ 1224540 w 2115556"/>
                <a:gd name="connsiteY8" fmla="*/ 0 h 20791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115556" h="2079100">
                  <a:moveTo>
                    <a:pt x="1224540" y="0"/>
                  </a:moveTo>
                  <a:cubicBezTo>
                    <a:pt x="1562687" y="0"/>
                    <a:pt x="1868823" y="137062"/>
                    <a:pt x="2090421" y="358660"/>
                  </a:cubicBezTo>
                  <a:lnTo>
                    <a:pt x="2115556" y="386315"/>
                  </a:lnTo>
                  <a:lnTo>
                    <a:pt x="2115556" y="2062765"/>
                  </a:lnTo>
                  <a:lnTo>
                    <a:pt x="2100710" y="2079100"/>
                  </a:lnTo>
                  <a:lnTo>
                    <a:pt x="348370" y="2079100"/>
                  </a:lnTo>
                  <a:lnTo>
                    <a:pt x="279625" y="2003461"/>
                  </a:lnTo>
                  <a:cubicBezTo>
                    <a:pt x="104938" y="1791789"/>
                    <a:pt x="0" y="1520419"/>
                    <a:pt x="0" y="1224540"/>
                  </a:cubicBezTo>
                  <a:cubicBezTo>
                    <a:pt x="0" y="548245"/>
                    <a:pt x="548245" y="0"/>
                    <a:pt x="1224540" y="0"/>
                  </a:cubicBezTo>
                  <a:close/>
                </a:path>
              </a:pathLst>
            </a:custGeom>
            <a:solidFill>
              <a:schemeClr val="accent6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675" dirty="0">
                <a:solidFill>
                  <a:schemeClr val="bg1"/>
                </a:solidFill>
                <a:latin typeface="+mj-lt"/>
              </a:endParaRPr>
            </a:p>
          </p:txBody>
        </p:sp>
        <p:sp>
          <p:nvSpPr>
            <p:cNvPr id="56" name="Freeform: Shape 55">
              <a:extLst>
                <a:ext uri="{FF2B5EF4-FFF2-40B4-BE49-F238E27FC236}">
                  <a16:creationId xmlns:a16="http://schemas.microsoft.com/office/drawing/2014/main" id="{755AC65C-13EF-4182-AA3C-62BE165CC033}"/>
                </a:ext>
              </a:extLst>
            </p:cNvPr>
            <p:cNvSpPr/>
            <p:nvPr/>
          </p:nvSpPr>
          <p:spPr>
            <a:xfrm>
              <a:off x="-1" y="-1"/>
              <a:ext cx="510196" cy="538336"/>
            </a:xfrm>
            <a:custGeom>
              <a:avLst/>
              <a:gdLst>
                <a:gd name="connsiteX0" fmla="*/ 0 w 510196"/>
                <a:gd name="connsiteY0" fmla="*/ 0 h 538336"/>
                <a:gd name="connsiteX1" fmla="*/ 459276 w 510196"/>
                <a:gd name="connsiteY1" fmla="*/ 0 h 538336"/>
                <a:gd name="connsiteX2" fmla="*/ 482126 w 510196"/>
                <a:gd name="connsiteY2" fmla="*/ 42098 h 538336"/>
                <a:gd name="connsiteX3" fmla="*/ 510196 w 510196"/>
                <a:gd name="connsiteY3" fmla="*/ 181136 h 538336"/>
                <a:gd name="connsiteX4" fmla="*/ 152996 w 510196"/>
                <a:gd name="connsiteY4" fmla="*/ 538336 h 538336"/>
                <a:gd name="connsiteX5" fmla="*/ 13958 w 510196"/>
                <a:gd name="connsiteY5" fmla="*/ 510266 h 538336"/>
                <a:gd name="connsiteX6" fmla="*/ 0 w 510196"/>
                <a:gd name="connsiteY6" fmla="*/ 502690 h 5383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510196" h="538336">
                  <a:moveTo>
                    <a:pt x="0" y="0"/>
                  </a:moveTo>
                  <a:lnTo>
                    <a:pt x="459276" y="0"/>
                  </a:lnTo>
                  <a:lnTo>
                    <a:pt x="482126" y="42098"/>
                  </a:lnTo>
                  <a:cubicBezTo>
                    <a:pt x="500201" y="84833"/>
                    <a:pt x="510196" y="131817"/>
                    <a:pt x="510196" y="181136"/>
                  </a:cubicBezTo>
                  <a:cubicBezTo>
                    <a:pt x="510196" y="378412"/>
                    <a:pt x="350272" y="538336"/>
                    <a:pt x="152996" y="538336"/>
                  </a:cubicBezTo>
                  <a:cubicBezTo>
                    <a:pt x="103677" y="538336"/>
                    <a:pt x="56693" y="528341"/>
                    <a:pt x="13958" y="510266"/>
                  </a:cubicBezTo>
                  <a:lnTo>
                    <a:pt x="0" y="502690"/>
                  </a:lnTo>
                  <a:close/>
                </a:path>
              </a:pathLst>
            </a:custGeom>
            <a:solidFill>
              <a:schemeClr val="accent1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675" dirty="0">
                <a:solidFill>
                  <a:schemeClr val="bg1"/>
                </a:solidFill>
                <a:latin typeface="+mj-lt"/>
              </a:endParaRPr>
            </a:p>
          </p:txBody>
        </p:sp>
        <p:sp>
          <p:nvSpPr>
            <p:cNvPr id="58" name="Freeform: Shape 57">
              <a:extLst>
                <a:ext uri="{FF2B5EF4-FFF2-40B4-BE49-F238E27FC236}">
                  <a16:creationId xmlns:a16="http://schemas.microsoft.com/office/drawing/2014/main" id="{E40DA8D2-FA4B-4282-9D44-48C27B63A153}"/>
                </a:ext>
              </a:extLst>
            </p:cNvPr>
            <p:cNvSpPr/>
            <p:nvPr/>
          </p:nvSpPr>
          <p:spPr>
            <a:xfrm>
              <a:off x="10528695" y="1"/>
              <a:ext cx="554074" cy="282754"/>
            </a:xfrm>
            <a:custGeom>
              <a:avLst/>
              <a:gdLst>
                <a:gd name="connsiteX0" fmla="*/ 644 w 309162"/>
                <a:gd name="connsiteY0" fmla="*/ 0 h 157771"/>
                <a:gd name="connsiteX1" fmla="*/ 308518 w 309162"/>
                <a:gd name="connsiteY1" fmla="*/ 0 h 157771"/>
                <a:gd name="connsiteX2" fmla="*/ 309162 w 309162"/>
                <a:gd name="connsiteY2" fmla="*/ 3190 h 157771"/>
                <a:gd name="connsiteX3" fmla="*/ 154581 w 309162"/>
                <a:gd name="connsiteY3" fmla="*/ 157771 h 157771"/>
                <a:gd name="connsiteX4" fmla="*/ 0 w 309162"/>
                <a:gd name="connsiteY4" fmla="*/ 3190 h 1577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9162" h="157771">
                  <a:moveTo>
                    <a:pt x="644" y="0"/>
                  </a:moveTo>
                  <a:lnTo>
                    <a:pt x="308518" y="0"/>
                  </a:lnTo>
                  <a:lnTo>
                    <a:pt x="309162" y="3190"/>
                  </a:lnTo>
                  <a:cubicBezTo>
                    <a:pt x="309162" y="88563"/>
                    <a:pt x="239954" y="157771"/>
                    <a:pt x="154581" y="157771"/>
                  </a:cubicBezTo>
                  <a:cubicBezTo>
                    <a:pt x="69208" y="157771"/>
                    <a:pt x="0" y="88563"/>
                    <a:pt x="0" y="3190"/>
                  </a:cubicBezTo>
                  <a:close/>
                </a:path>
              </a:pathLst>
            </a:custGeom>
            <a:solidFill>
              <a:schemeClr val="accent4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675" dirty="0">
                <a:solidFill>
                  <a:schemeClr val="bg1"/>
                </a:solidFill>
                <a:latin typeface="+mj-lt"/>
              </a:endParaRPr>
            </a:p>
          </p:txBody>
        </p:sp>
        <p:sp>
          <p:nvSpPr>
            <p:cNvPr id="10" name="Oval 9">
              <a:extLst>
                <a:ext uri="{FF2B5EF4-FFF2-40B4-BE49-F238E27FC236}">
                  <a16:creationId xmlns:a16="http://schemas.microsoft.com/office/drawing/2014/main" id="{99065014-CB18-414D-A527-31ECC45700AB}"/>
                </a:ext>
              </a:extLst>
            </p:cNvPr>
            <p:cNvSpPr/>
            <p:nvPr/>
          </p:nvSpPr>
          <p:spPr>
            <a:xfrm>
              <a:off x="504140" y="1132500"/>
              <a:ext cx="84680" cy="8468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050"/>
            </a:p>
          </p:txBody>
        </p:sp>
        <p:sp>
          <p:nvSpPr>
            <p:cNvPr id="61" name="Freeform: Shape 60">
              <a:extLst>
                <a:ext uri="{FF2B5EF4-FFF2-40B4-BE49-F238E27FC236}">
                  <a16:creationId xmlns:a16="http://schemas.microsoft.com/office/drawing/2014/main" id="{8F39E27A-56C1-4328-8DF1-2DA147C78483}"/>
                </a:ext>
              </a:extLst>
            </p:cNvPr>
            <p:cNvSpPr/>
            <p:nvPr/>
          </p:nvSpPr>
          <p:spPr>
            <a:xfrm>
              <a:off x="12051348" y="5576515"/>
              <a:ext cx="137603" cy="210490"/>
            </a:xfrm>
            <a:custGeom>
              <a:avLst/>
              <a:gdLst>
                <a:gd name="connsiteX0" fmla="*/ 105245 w 137603"/>
                <a:gd name="connsiteY0" fmla="*/ 0 h 210490"/>
                <a:gd name="connsiteX1" fmla="*/ 137603 w 137603"/>
                <a:gd name="connsiteY1" fmla="*/ 6533 h 210490"/>
                <a:gd name="connsiteX2" fmla="*/ 137603 w 137603"/>
                <a:gd name="connsiteY2" fmla="*/ 203957 h 210490"/>
                <a:gd name="connsiteX3" fmla="*/ 105245 w 137603"/>
                <a:gd name="connsiteY3" fmla="*/ 210490 h 210490"/>
                <a:gd name="connsiteX4" fmla="*/ 0 w 137603"/>
                <a:gd name="connsiteY4" fmla="*/ 105245 h 210490"/>
                <a:gd name="connsiteX5" fmla="*/ 105245 w 137603"/>
                <a:gd name="connsiteY5" fmla="*/ 0 h 2104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37603" h="210490">
                  <a:moveTo>
                    <a:pt x="105245" y="0"/>
                  </a:moveTo>
                  <a:lnTo>
                    <a:pt x="137603" y="6533"/>
                  </a:lnTo>
                  <a:lnTo>
                    <a:pt x="137603" y="203957"/>
                  </a:lnTo>
                  <a:lnTo>
                    <a:pt x="105245" y="210490"/>
                  </a:lnTo>
                  <a:cubicBezTo>
                    <a:pt x="47120" y="210490"/>
                    <a:pt x="0" y="163370"/>
                    <a:pt x="0" y="105245"/>
                  </a:cubicBezTo>
                  <a:cubicBezTo>
                    <a:pt x="0" y="47120"/>
                    <a:pt x="47120" y="0"/>
                    <a:pt x="105245" y="0"/>
                  </a:cubicBezTo>
                  <a:close/>
                </a:path>
              </a:pathLst>
            </a:custGeom>
            <a:solidFill>
              <a:schemeClr val="accent3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675" dirty="0">
                <a:solidFill>
                  <a:schemeClr val="bg1"/>
                </a:solidFill>
                <a:latin typeface="+mj-lt"/>
              </a:endParaRPr>
            </a:p>
          </p:txBody>
        </p:sp>
      </p:grp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42C5EC6-E331-4312-AC12-56D55F7D2B1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582930" y="4866201"/>
            <a:ext cx="2057400" cy="17490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7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A8D24A4-5FEC-4062-8995-EB21925B3B40}" type="datetime1">
              <a:rPr lang="en-US" smtClean="0"/>
              <a:t>9/19/2024</a:t>
            </a:fld>
            <a:endParaRPr lang="en-US" sz="750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337FC5D-92B2-4B4D-8111-6EDEF280692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028950" y="4866201"/>
            <a:ext cx="3086100" cy="17490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7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sz="75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23A104D-C777-4A6E-8A43-F94028E5E31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519863" y="4866201"/>
            <a:ext cx="2057400" cy="17490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7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5747434-7036-48DB-A148-6B3D8EE75CDA}" type="slidenum">
              <a:rPr lang="en-US" smtClean="0"/>
              <a:pPr/>
              <a:t>‹#›</a:t>
            </a:fld>
            <a:endParaRPr lang="en-US" sz="750" dirty="0"/>
          </a:p>
        </p:txBody>
      </p:sp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12D3A74F-6169-4D30-A245-B46D738BEA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2930" y="273844"/>
            <a:ext cx="7994333" cy="99417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3877E64-7A05-44DA-81FA-6EF4806BBF0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82930" y="1369219"/>
            <a:ext cx="7994333" cy="326350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42810157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4" r:id="rId1"/>
    <p:sldLayoutId id="2147483685" r:id="rId2"/>
    <p:sldLayoutId id="2147483686" r:id="rId3"/>
    <p:sldLayoutId id="2147483687" r:id="rId4"/>
    <p:sldLayoutId id="2147483688" r:id="rId5"/>
    <p:sldLayoutId id="2147483689" r:id="rId6"/>
    <p:sldLayoutId id="2147483690" r:id="rId7"/>
    <p:sldLayoutId id="2147483691" r:id="rId8"/>
    <p:sldLayoutId id="2147483692" r:id="rId9"/>
    <p:sldLayoutId id="2147483693" r:id="rId10"/>
    <p:sldLayoutId id="2147483694" r:id="rId11"/>
  </p:sldLayoutIdLst>
  <p:hf sldNum="0" hdr="0" ftr="0" dt="0"/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405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Clr>
          <a:schemeClr val="tx2">
            <a:lumMod val="75000"/>
            <a:lumOff val="25000"/>
          </a:schemeClr>
        </a:buClr>
        <a:buFont typeface="Arial" panose="020B0604020202020204" pitchFamily="34" charset="0"/>
        <a:buChar char="•"/>
        <a:defRPr sz="1500" kern="1200">
          <a:solidFill>
            <a:schemeClr val="tx2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Clr>
          <a:schemeClr val="tx2">
            <a:lumMod val="75000"/>
            <a:lumOff val="25000"/>
          </a:schemeClr>
        </a:buClr>
        <a:buFont typeface="Arial" panose="020B0604020202020204" pitchFamily="34" charset="0"/>
        <a:buChar char="•"/>
        <a:defRPr sz="1350" kern="1200">
          <a:solidFill>
            <a:schemeClr val="tx2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Clr>
          <a:schemeClr val="tx2">
            <a:lumMod val="75000"/>
            <a:lumOff val="25000"/>
          </a:schemeClr>
        </a:buClr>
        <a:buFont typeface="Arial" panose="020B0604020202020204" pitchFamily="34" charset="0"/>
        <a:buChar char="•"/>
        <a:defRPr sz="1200" kern="1200">
          <a:solidFill>
            <a:schemeClr val="tx2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Clr>
          <a:schemeClr val="tx2">
            <a:lumMod val="75000"/>
            <a:lumOff val="25000"/>
          </a:schemeClr>
        </a:buClr>
        <a:buFont typeface="Arial" panose="020B0604020202020204" pitchFamily="34" charset="0"/>
        <a:buChar char="•"/>
        <a:defRPr sz="1050" kern="1200">
          <a:solidFill>
            <a:schemeClr val="tx2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Clr>
          <a:schemeClr val="tx2">
            <a:lumMod val="75000"/>
            <a:lumOff val="25000"/>
          </a:schemeClr>
        </a:buClr>
        <a:buFont typeface="Arial" panose="020B0604020202020204" pitchFamily="34" charset="0"/>
        <a:buChar char="•"/>
        <a:defRPr sz="1050" kern="1200">
          <a:solidFill>
            <a:schemeClr val="tx2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6F834A7A-80FB-4A4A-C806-6E81B2FCF29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3844"/>
            <a:ext cx="7886700" cy="99417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A913851-2999-8C4C-4574-DB473D50888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8650" y="1369219"/>
            <a:ext cx="7886700" cy="326350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E99CEE3-E602-12DD-6C49-3DA3614673B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12B831D1-95B5-4BD5-9976-4D9169BF718E}" type="datetimeFigureOut">
              <a:rPr lang="en-US" smtClean="0"/>
              <a:t>9/19/2024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32EC028-9936-48F0-1DB1-505A7C50E8C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570DD20-7E3D-AA8E-F669-3A42B2A81F2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32DD74AB-5BC4-43B5-80BA-C279C3EBB75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447476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6" r:id="rId1"/>
    <p:sldLayoutId id="2147483697" r:id="rId2"/>
    <p:sldLayoutId id="2147483698" r:id="rId3"/>
    <p:sldLayoutId id="2147483699" r:id="rId4"/>
    <p:sldLayoutId id="2147483700" r:id="rId5"/>
    <p:sldLayoutId id="2147483701" r:id="rId6"/>
    <p:sldLayoutId id="2147483702" r:id="rId7"/>
    <p:sldLayoutId id="2147483703" r:id="rId8"/>
    <p:sldLayoutId id="2147483704" r:id="rId9"/>
    <p:sldLayoutId id="2147483705" r:id="rId10"/>
    <p:sldLayoutId id="2147483706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2F84152A-7FE0-4708-B7C1-DBEC8F13376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72174" y="781216"/>
            <a:ext cx="6928826" cy="646037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911AB53-BAF9-439D-9451-47193CF2FF8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072174" y="1714500"/>
            <a:ext cx="6928826" cy="285750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FB96D9F-562A-496F-A530-A561994DC5E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 rot="5400000">
            <a:off x="7853316" y="3668489"/>
            <a:ext cx="2004971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525" b="1" cap="all" spc="225" baseline="0">
                <a:solidFill>
                  <a:schemeClr val="tx1"/>
                </a:solidFill>
              </a:defRPr>
            </a:lvl1pPr>
          </a:lstStyle>
          <a:p>
            <a:fld id="{3C2B07E4-CDF9-4C88-A2F3-04620E58224D}" type="datetimeFigureOut">
              <a:rPr lang="en-US" smtClean="0"/>
              <a:pPr/>
              <a:t>9/19/2024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C3060FE-AAC3-4FAE-9EB4-BCAE72D9567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 rot="5400000">
            <a:off x="7854766" y="1207420"/>
            <a:ext cx="200207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525" b="1" cap="all" spc="225" baseline="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777EDB2-8F31-42FA-B253-62D24146638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9681" y="2414890"/>
            <a:ext cx="472240" cy="32237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1">
                <a:solidFill>
                  <a:schemeClr val="tx1">
                    <a:tint val="75000"/>
                  </a:schemeClr>
                </a:solidFill>
                <a:latin typeface="+mj-lt"/>
              </a:defRPr>
            </a:lvl1pPr>
          </a:lstStyle>
          <a:p>
            <a:fld id="{EFE71E98-A417-4ECC-ACEB-C0490C20DB0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3232696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708" r:id="rId1"/>
    <p:sldLayoutId id="2147483709" r:id="rId2"/>
    <p:sldLayoutId id="2147483710" r:id="rId3"/>
    <p:sldLayoutId id="2147483711" r:id="rId4"/>
    <p:sldLayoutId id="2147483712" r:id="rId5"/>
    <p:sldLayoutId id="2147483713" r:id="rId6"/>
    <p:sldLayoutId id="2147483714" r:id="rId7"/>
    <p:sldLayoutId id="2147483715" r:id="rId8"/>
    <p:sldLayoutId id="2147483716" r:id="rId9"/>
    <p:sldLayoutId id="2147483717" r:id="rId10"/>
    <p:sldLayoutId id="2147483718" r:id="rId11"/>
  </p:sldLayoutIdLst>
  <p:txStyles>
    <p:titleStyle>
      <a:lvl1pPr algn="l" defTabSz="685800" rtl="0" eaLnBrk="1" latinLnBrk="0" hangingPunct="1">
        <a:lnSpc>
          <a:spcPct val="120000"/>
        </a:lnSpc>
        <a:spcBef>
          <a:spcPct val="0"/>
        </a:spcBef>
        <a:buNone/>
        <a:defRPr sz="2100" b="1" kern="1200" cap="all" spc="450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05740" indent="-205740" algn="l" defTabSz="685800" rtl="0" eaLnBrk="1" latinLnBrk="0" hangingPunct="1">
        <a:lnSpc>
          <a:spcPct val="130000"/>
        </a:lnSpc>
        <a:spcBef>
          <a:spcPts val="750"/>
        </a:spcBef>
        <a:buSzPct val="85000"/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205740" indent="0" algn="l" defTabSz="685800" rtl="0" eaLnBrk="1" latinLnBrk="0" hangingPunct="1">
        <a:lnSpc>
          <a:spcPct val="130000"/>
        </a:lnSpc>
        <a:spcBef>
          <a:spcPts val="375"/>
        </a:spcBef>
        <a:buSzPct val="85000"/>
        <a:buFontTx/>
        <a:buNone/>
        <a:defRPr sz="1200" b="1" kern="1200">
          <a:solidFill>
            <a:schemeClr val="tx1"/>
          </a:solidFill>
          <a:latin typeface="+mn-lt"/>
          <a:ea typeface="+mn-ea"/>
          <a:cs typeface="+mn-cs"/>
        </a:defRPr>
      </a:lvl2pPr>
      <a:lvl3pPr marL="342900" indent="-137160" algn="l" defTabSz="685800" rtl="0" eaLnBrk="1" latinLnBrk="0" hangingPunct="1">
        <a:lnSpc>
          <a:spcPct val="130000"/>
        </a:lnSpc>
        <a:spcBef>
          <a:spcPts val="375"/>
        </a:spcBef>
        <a:buSzPct val="85000"/>
        <a:buFont typeface="Arial" panose="020B0604020202020204" pitchFamily="34" charset="0"/>
        <a:buChar char="•"/>
        <a:defRPr sz="1050" kern="1200">
          <a:solidFill>
            <a:schemeClr val="tx1"/>
          </a:solidFill>
          <a:latin typeface="+mn-lt"/>
          <a:ea typeface="+mn-ea"/>
          <a:cs typeface="+mn-cs"/>
        </a:defRPr>
      </a:lvl3pPr>
      <a:lvl4pPr marL="349758" indent="0" algn="l" defTabSz="685800" rtl="0" eaLnBrk="1" latinLnBrk="0" hangingPunct="1">
        <a:lnSpc>
          <a:spcPct val="130000"/>
        </a:lnSpc>
        <a:spcBef>
          <a:spcPts val="375"/>
        </a:spcBef>
        <a:buSzPct val="85000"/>
        <a:buFontTx/>
        <a:buNone/>
        <a:defRPr sz="900" b="1" kern="1200">
          <a:solidFill>
            <a:schemeClr val="tx1"/>
          </a:solidFill>
          <a:latin typeface="+mn-lt"/>
          <a:ea typeface="+mn-ea"/>
          <a:cs typeface="+mn-cs"/>
        </a:defRPr>
      </a:lvl4pPr>
      <a:lvl5pPr marL="480060" indent="-137160" algn="l" defTabSz="685800" rtl="0" eaLnBrk="1" latinLnBrk="0" hangingPunct="1">
        <a:lnSpc>
          <a:spcPct val="130000"/>
        </a:lnSpc>
        <a:spcBef>
          <a:spcPts val="375"/>
        </a:spcBef>
        <a:buSzPct val="85000"/>
        <a:buFont typeface="Arial" panose="020B0604020202020204" pitchFamily="34" charset="0"/>
        <a:buChar char="•"/>
        <a:defRPr sz="9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28600" y="137319"/>
            <a:ext cx="4114800" cy="5715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8600" y="800100"/>
            <a:ext cx="4114800" cy="226298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228600" y="3178175"/>
            <a:ext cx="1066800" cy="18256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9/19/2024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562100" y="3178175"/>
            <a:ext cx="1447800" cy="18256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276600" y="3178175"/>
            <a:ext cx="1066800" cy="18256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7545413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0" r:id="rId1"/>
    <p:sldLayoutId id="2147483721" r:id="rId2"/>
    <p:sldLayoutId id="2147483722" r:id="rId3"/>
    <p:sldLayoutId id="2147483723" r:id="rId4"/>
    <p:sldLayoutId id="2147483724" r:id="rId5"/>
    <p:sldLayoutId id="2147483725" r:id="rId6"/>
    <p:sldLayoutId id="2147483726" r:id="rId7"/>
    <p:sldLayoutId id="2147483727" r:id="rId8"/>
    <p:sldLayoutId id="2147483728" r:id="rId9"/>
    <p:sldLayoutId id="2147483729" r:id="rId10"/>
    <p:sldLayoutId id="2147483730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22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457200" rtl="0" eaLnBrk="1" latinLnBrk="0" hangingPunct="1">
        <a:spcBef>
          <a:spcPct val="20000"/>
        </a:spcBef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1pPr>
      <a:lvl2pPr marL="371475" indent="-142875" algn="l" defTabSz="457200" rtl="0" eaLnBrk="1" latinLnBrk="0" hangingPunct="1">
        <a:spcBef>
          <a:spcPct val="20000"/>
        </a:spcBef>
        <a:buFont typeface="Arial" pitchFamily="34" charset="0"/>
        <a:buChar char="–"/>
        <a:defRPr sz="1400" kern="1200">
          <a:solidFill>
            <a:schemeClr val="tx1"/>
          </a:solidFill>
          <a:latin typeface="+mn-lt"/>
          <a:ea typeface="+mn-ea"/>
          <a:cs typeface="+mn-cs"/>
        </a:defRPr>
      </a:lvl2pPr>
      <a:lvl3pPr marL="571500" indent="-114300" algn="l" defTabSz="457200" rtl="0" eaLnBrk="1" latinLnBrk="0" hangingPunct="1">
        <a:spcBef>
          <a:spcPct val="20000"/>
        </a:spcBef>
        <a:buFont typeface="Arial" pitchFamily="34" charset="0"/>
        <a:buChar char="•"/>
        <a:defRPr sz="1200" kern="1200">
          <a:solidFill>
            <a:schemeClr val="tx1"/>
          </a:solidFill>
          <a:latin typeface="+mn-lt"/>
          <a:ea typeface="+mn-ea"/>
          <a:cs typeface="+mn-cs"/>
        </a:defRPr>
      </a:lvl3pPr>
      <a:lvl4pPr marL="800100" indent="-114300" algn="l" defTabSz="457200" rtl="0" eaLnBrk="1" latinLnBrk="0" hangingPunct="1">
        <a:spcBef>
          <a:spcPct val="20000"/>
        </a:spcBef>
        <a:buFont typeface="Arial" pitchFamily="34" charset="0"/>
        <a:buChar char="–"/>
        <a:defRPr sz="1000" kern="1200">
          <a:solidFill>
            <a:schemeClr val="tx1"/>
          </a:solidFill>
          <a:latin typeface="+mn-lt"/>
          <a:ea typeface="+mn-ea"/>
          <a:cs typeface="+mn-cs"/>
        </a:defRPr>
      </a:lvl4pPr>
      <a:lvl5pPr marL="1028700" indent="-114300" algn="l" defTabSz="457200" rtl="0" eaLnBrk="1" latinLnBrk="0" hangingPunct="1">
        <a:spcBef>
          <a:spcPct val="20000"/>
        </a:spcBef>
        <a:buFont typeface="Arial" pitchFamily="34" charset="0"/>
        <a:buChar char="»"/>
        <a:defRPr sz="1000" kern="1200">
          <a:solidFill>
            <a:schemeClr val="tx1"/>
          </a:solidFill>
          <a:latin typeface="+mn-lt"/>
          <a:ea typeface="+mn-ea"/>
          <a:cs typeface="+mn-cs"/>
        </a:defRPr>
      </a:lvl5pPr>
      <a:lvl6pPr marL="1257300" indent="-114300" algn="l" defTabSz="457200" rtl="0" eaLnBrk="1" latinLnBrk="0" hangingPunct="1">
        <a:spcBef>
          <a:spcPct val="20000"/>
        </a:spcBef>
        <a:buFont typeface="Arial" pitchFamily="34" charset="0"/>
        <a:buChar char="•"/>
        <a:defRPr sz="1000" kern="1200">
          <a:solidFill>
            <a:schemeClr val="tx1"/>
          </a:solidFill>
          <a:latin typeface="+mn-lt"/>
          <a:ea typeface="+mn-ea"/>
          <a:cs typeface="+mn-cs"/>
        </a:defRPr>
      </a:lvl6pPr>
      <a:lvl7pPr marL="1485900" indent="-114300" algn="l" defTabSz="457200" rtl="0" eaLnBrk="1" latinLnBrk="0" hangingPunct="1">
        <a:spcBef>
          <a:spcPct val="20000"/>
        </a:spcBef>
        <a:buFont typeface="Arial" pitchFamily="34" charset="0"/>
        <a:buChar char="•"/>
        <a:defRPr sz="1000" kern="1200">
          <a:solidFill>
            <a:schemeClr val="tx1"/>
          </a:solidFill>
          <a:latin typeface="+mn-lt"/>
          <a:ea typeface="+mn-ea"/>
          <a:cs typeface="+mn-cs"/>
        </a:defRPr>
      </a:lvl7pPr>
      <a:lvl8pPr marL="1714500" indent="-114300" algn="l" defTabSz="457200" rtl="0" eaLnBrk="1" latinLnBrk="0" hangingPunct="1">
        <a:spcBef>
          <a:spcPct val="20000"/>
        </a:spcBef>
        <a:buFont typeface="Arial" pitchFamily="34" charset="0"/>
        <a:buChar char="•"/>
        <a:defRPr sz="1000" kern="1200">
          <a:solidFill>
            <a:schemeClr val="tx1"/>
          </a:solidFill>
          <a:latin typeface="+mn-lt"/>
          <a:ea typeface="+mn-ea"/>
          <a:cs typeface="+mn-cs"/>
        </a:defRPr>
      </a:lvl8pPr>
      <a:lvl9pPr marL="1943100" indent="-114300" algn="l" defTabSz="457200" rtl="0" eaLnBrk="1" latinLnBrk="0" hangingPunct="1">
        <a:spcBef>
          <a:spcPct val="20000"/>
        </a:spcBef>
        <a:buFont typeface="Arial" pitchFamily="34" charset="0"/>
        <a:buChar char="•"/>
        <a:defRPr sz="1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900" kern="1200">
          <a:solidFill>
            <a:schemeClr val="tx1"/>
          </a:solidFill>
          <a:latin typeface="+mn-lt"/>
          <a:ea typeface="+mn-ea"/>
          <a:cs typeface="+mn-cs"/>
        </a:defRPr>
      </a:lvl1pPr>
      <a:lvl2pPr marL="228600" algn="l" defTabSz="457200" rtl="0" eaLnBrk="1" latinLnBrk="0" hangingPunct="1">
        <a:defRPr sz="900" kern="1200">
          <a:solidFill>
            <a:schemeClr val="tx1"/>
          </a:solidFill>
          <a:latin typeface="+mn-lt"/>
          <a:ea typeface="+mn-ea"/>
          <a:cs typeface="+mn-cs"/>
        </a:defRPr>
      </a:lvl2pPr>
      <a:lvl3pPr marL="457200" algn="l" defTabSz="457200" rtl="0" eaLnBrk="1" latinLnBrk="0" hangingPunct="1">
        <a:defRPr sz="900" kern="1200">
          <a:solidFill>
            <a:schemeClr val="tx1"/>
          </a:solidFill>
          <a:latin typeface="+mn-lt"/>
          <a:ea typeface="+mn-ea"/>
          <a:cs typeface="+mn-cs"/>
        </a:defRPr>
      </a:lvl3pPr>
      <a:lvl4pPr marL="685800" algn="l" defTabSz="457200" rtl="0" eaLnBrk="1" latinLnBrk="0" hangingPunct="1">
        <a:defRPr sz="900" kern="1200">
          <a:solidFill>
            <a:schemeClr val="tx1"/>
          </a:solidFill>
          <a:latin typeface="+mn-lt"/>
          <a:ea typeface="+mn-ea"/>
          <a:cs typeface="+mn-cs"/>
        </a:defRPr>
      </a:lvl4pPr>
      <a:lvl5pPr marL="914400" algn="l" defTabSz="457200" rtl="0" eaLnBrk="1" latinLnBrk="0" hangingPunct="1">
        <a:defRPr sz="900" kern="1200">
          <a:solidFill>
            <a:schemeClr val="tx1"/>
          </a:solidFill>
          <a:latin typeface="+mn-lt"/>
          <a:ea typeface="+mn-ea"/>
          <a:cs typeface="+mn-cs"/>
        </a:defRPr>
      </a:lvl5pPr>
      <a:lvl6pPr marL="1143000" algn="l" defTabSz="457200" rtl="0" eaLnBrk="1" latinLnBrk="0" hangingPunct="1">
        <a:defRPr sz="900" kern="1200">
          <a:solidFill>
            <a:schemeClr val="tx1"/>
          </a:solidFill>
          <a:latin typeface="+mn-lt"/>
          <a:ea typeface="+mn-ea"/>
          <a:cs typeface="+mn-cs"/>
        </a:defRPr>
      </a:lvl6pPr>
      <a:lvl7pPr marL="1371600" algn="l" defTabSz="457200" rtl="0" eaLnBrk="1" latinLnBrk="0" hangingPunct="1">
        <a:defRPr sz="900" kern="1200">
          <a:solidFill>
            <a:schemeClr val="tx1"/>
          </a:solidFill>
          <a:latin typeface="+mn-lt"/>
          <a:ea typeface="+mn-ea"/>
          <a:cs typeface="+mn-cs"/>
        </a:defRPr>
      </a:lvl7pPr>
      <a:lvl8pPr marL="1600200" algn="l" defTabSz="457200" rtl="0" eaLnBrk="1" latinLnBrk="0" hangingPunct="1">
        <a:defRPr sz="900" kern="1200">
          <a:solidFill>
            <a:schemeClr val="tx1"/>
          </a:solidFill>
          <a:latin typeface="+mn-lt"/>
          <a:ea typeface="+mn-ea"/>
          <a:cs typeface="+mn-cs"/>
        </a:defRPr>
      </a:lvl8pPr>
      <a:lvl9pPr marL="1828800" algn="l" defTabSz="457200" rtl="0" eaLnBrk="1" latinLnBrk="0" hangingPunct="1">
        <a:defRPr sz="9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.m4a"/><Relationship Id="rId1" Type="http://schemas.microsoft.com/office/2007/relationships/media" Target="../media/media1.m4a"/><Relationship Id="rId5" Type="http://schemas.openxmlformats.org/officeDocument/2006/relationships/image" Target="../media/image10.png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2.m4a"/><Relationship Id="rId1" Type="http://schemas.microsoft.com/office/2007/relationships/media" Target="../media/media2.m4a"/><Relationship Id="rId5" Type="http://schemas.openxmlformats.org/officeDocument/2006/relationships/image" Target="../media/image10.png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6.xml"/><Relationship Id="rId2" Type="http://schemas.openxmlformats.org/officeDocument/2006/relationships/audio" Target="../media/media3.m4a"/><Relationship Id="rId1" Type="http://schemas.microsoft.com/office/2007/relationships/media" Target="../media/media3.m4a"/><Relationship Id="rId5" Type="http://schemas.openxmlformats.org/officeDocument/2006/relationships/image" Target="../media/image10.png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4.m4a"/><Relationship Id="rId1" Type="http://schemas.microsoft.com/office/2007/relationships/media" Target="../media/media4.m4a"/><Relationship Id="rId5" Type="http://schemas.openxmlformats.org/officeDocument/2006/relationships/image" Target="../media/image10.png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.xml"/><Relationship Id="rId2" Type="http://schemas.openxmlformats.org/officeDocument/2006/relationships/audio" Target="../media/media5.m4a"/><Relationship Id="rId1" Type="http://schemas.microsoft.com/office/2007/relationships/media" Target="../media/media5.m4a"/><Relationship Id="rId5" Type="http://schemas.openxmlformats.org/officeDocument/2006/relationships/image" Target="../media/image10.png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.xml"/><Relationship Id="rId7" Type="http://schemas.openxmlformats.org/officeDocument/2006/relationships/image" Target="../media/image10.png"/><Relationship Id="rId2" Type="http://schemas.openxmlformats.org/officeDocument/2006/relationships/audio" Target="../media/media6.m4a"/><Relationship Id="rId1" Type="http://schemas.microsoft.com/office/2007/relationships/media" Target="../media/media6.m4a"/><Relationship Id="rId6" Type="http://schemas.openxmlformats.org/officeDocument/2006/relationships/image" Target="../media/image11.png"/><Relationship Id="rId5" Type="http://schemas.openxmlformats.org/officeDocument/2006/relationships/hyperlink" Target="mailto:aboughton@lwsd.org" TargetMode="Externa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sv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3.xml"/><Relationship Id="rId6" Type="http://schemas.openxmlformats.org/officeDocument/2006/relationships/image" Target="../media/image17.png"/><Relationship Id="rId5" Type="http://schemas.openxmlformats.org/officeDocument/2006/relationships/image" Target="../media/image16.png"/><Relationship Id="rId4" Type="http://schemas.openxmlformats.org/officeDocument/2006/relationships/hyperlink" Target="mailto:jpalmer@lwsd.org" TargetMode="Externa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png"/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8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Relationship Id="rId9" Type="http://schemas.openxmlformats.org/officeDocument/2006/relationships/image" Target="../media/image19.sv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jpg"/><Relationship Id="rId3" Type="http://schemas.openxmlformats.org/officeDocument/2006/relationships/image" Target="../media/image21.png"/><Relationship Id="rId7" Type="http://schemas.openxmlformats.org/officeDocument/2006/relationships/image" Target="../media/image25.jpe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15.xml"/><Relationship Id="rId6" Type="http://schemas.openxmlformats.org/officeDocument/2006/relationships/image" Target="../media/image24.jpeg"/><Relationship Id="rId5" Type="http://schemas.openxmlformats.org/officeDocument/2006/relationships/image" Target="../media/image23.png"/><Relationship Id="rId4" Type="http://schemas.openxmlformats.org/officeDocument/2006/relationships/image" Target="../media/image22.jpe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3.png"/><Relationship Id="rId3" Type="http://schemas.openxmlformats.org/officeDocument/2006/relationships/image" Target="../media/image28.jpeg"/><Relationship Id="rId7" Type="http://schemas.openxmlformats.org/officeDocument/2006/relationships/image" Target="../media/image32.png"/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29.xml"/><Relationship Id="rId6" Type="http://schemas.openxmlformats.org/officeDocument/2006/relationships/image" Target="../media/image31.png"/><Relationship Id="rId5" Type="http://schemas.openxmlformats.org/officeDocument/2006/relationships/image" Target="../media/image30.png"/><Relationship Id="rId4" Type="http://schemas.openxmlformats.org/officeDocument/2006/relationships/image" Target="../media/image29.png"/><Relationship Id="rId9" Type="http://schemas.openxmlformats.org/officeDocument/2006/relationships/image" Target="../media/image34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41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68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svg"/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68.xml"/><Relationship Id="rId5" Type="http://schemas.openxmlformats.org/officeDocument/2006/relationships/image" Target="../media/image50.svg"/><Relationship Id="rId4" Type="http://schemas.openxmlformats.org/officeDocument/2006/relationships/image" Target="../media/image49.pn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40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0.png"/><Relationship Id="rId2" Type="http://schemas.openxmlformats.org/officeDocument/2006/relationships/audio" Target="../media/media7.m4a"/><Relationship Id="rId1" Type="http://schemas.microsoft.com/office/2007/relationships/media" Target="../media/media7.m4a"/><Relationship Id="rId6" Type="http://schemas.openxmlformats.org/officeDocument/2006/relationships/image" Target="../media/image53.jpeg"/><Relationship Id="rId5" Type="http://schemas.openxmlformats.org/officeDocument/2006/relationships/image" Target="../media/image52.jpeg"/><Relationship Id="rId4" Type="http://schemas.openxmlformats.org/officeDocument/2006/relationships/notesSlide" Target="../notesSlides/notesSlide8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audio" Target="../media/media8.m4a"/><Relationship Id="rId1" Type="http://schemas.microsoft.com/office/2007/relationships/media" Target="../media/media8.m4a"/><Relationship Id="rId6" Type="http://schemas.openxmlformats.org/officeDocument/2006/relationships/image" Target="../media/image10.png"/><Relationship Id="rId5" Type="http://schemas.openxmlformats.org/officeDocument/2006/relationships/image" Target="../media/image54.jpeg"/><Relationship Id="rId4" Type="http://schemas.openxmlformats.org/officeDocument/2006/relationships/notesSlide" Target="../notesSlides/notesSlide9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6.xml"/><Relationship Id="rId2" Type="http://schemas.openxmlformats.org/officeDocument/2006/relationships/audio" Target="../media/media9.m4a"/><Relationship Id="rId1" Type="http://schemas.microsoft.com/office/2007/relationships/media" Target="../media/media9.m4a"/><Relationship Id="rId6" Type="http://schemas.openxmlformats.org/officeDocument/2006/relationships/image" Target="../media/image10.png"/><Relationship Id="rId5" Type="http://schemas.openxmlformats.org/officeDocument/2006/relationships/image" Target="../media/image55.png"/><Relationship Id="rId4" Type="http://schemas.openxmlformats.org/officeDocument/2006/relationships/notesSlide" Target="../notesSlides/notesSlide10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8.xml"/><Relationship Id="rId2" Type="http://schemas.openxmlformats.org/officeDocument/2006/relationships/audio" Target="../media/media10.m4a"/><Relationship Id="rId1" Type="http://schemas.microsoft.com/office/2007/relationships/media" Target="../media/media10.m4a"/><Relationship Id="rId6" Type="http://schemas.openxmlformats.org/officeDocument/2006/relationships/image" Target="../media/image10.png"/><Relationship Id="rId5" Type="http://schemas.openxmlformats.org/officeDocument/2006/relationships/image" Target="../media/image56.jpeg"/><Relationship Id="rId4" Type="http://schemas.openxmlformats.org/officeDocument/2006/relationships/notesSlide" Target="../notesSlides/notesSlide11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8.xml"/><Relationship Id="rId2" Type="http://schemas.openxmlformats.org/officeDocument/2006/relationships/audio" Target="../media/media11.m4a"/><Relationship Id="rId1" Type="http://schemas.microsoft.com/office/2007/relationships/media" Target="../media/media11.m4a"/><Relationship Id="rId5" Type="http://schemas.openxmlformats.org/officeDocument/2006/relationships/image" Target="../media/image10.png"/><Relationship Id="rId4" Type="http://schemas.openxmlformats.org/officeDocument/2006/relationships/notesSlide" Target="../notesSlides/notesSlide1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8.xml"/><Relationship Id="rId2" Type="http://schemas.openxmlformats.org/officeDocument/2006/relationships/audio" Target="../media/media12.m4a"/><Relationship Id="rId1" Type="http://schemas.microsoft.com/office/2007/relationships/media" Target="../media/media12.m4a"/><Relationship Id="rId6" Type="http://schemas.openxmlformats.org/officeDocument/2006/relationships/image" Target="../media/image10.png"/><Relationship Id="rId5" Type="http://schemas.openxmlformats.org/officeDocument/2006/relationships/image" Target="../media/image57.jpeg"/><Relationship Id="rId4" Type="http://schemas.openxmlformats.org/officeDocument/2006/relationships/notesSlide" Target="../notesSlides/notesSlide13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8.xml"/><Relationship Id="rId2" Type="http://schemas.openxmlformats.org/officeDocument/2006/relationships/audio" Target="../media/media13.m4a"/><Relationship Id="rId1" Type="http://schemas.microsoft.com/office/2007/relationships/media" Target="../media/media13.m4a"/><Relationship Id="rId6" Type="http://schemas.openxmlformats.org/officeDocument/2006/relationships/image" Target="../media/image10.png"/><Relationship Id="rId5" Type="http://schemas.openxmlformats.org/officeDocument/2006/relationships/image" Target="../media/image58.png"/><Relationship Id="rId4" Type="http://schemas.openxmlformats.org/officeDocument/2006/relationships/notesSlide" Target="../notesSlides/notesSlide14.xml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image" Target="../media/image62.png"/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61.png"/><Relationship Id="rId2" Type="http://schemas.openxmlformats.org/officeDocument/2006/relationships/audio" Target="../media/media14.m4a"/><Relationship Id="rId1" Type="http://schemas.microsoft.com/office/2007/relationships/media" Target="../media/media14.m4a"/><Relationship Id="rId6" Type="http://schemas.openxmlformats.org/officeDocument/2006/relationships/image" Target="../media/image60.png"/><Relationship Id="rId5" Type="http://schemas.openxmlformats.org/officeDocument/2006/relationships/image" Target="../media/image59.png"/><Relationship Id="rId4" Type="http://schemas.openxmlformats.org/officeDocument/2006/relationships/notesSlide" Target="../notesSlides/notesSlide15.xml"/><Relationship Id="rId9" Type="http://schemas.openxmlformats.org/officeDocument/2006/relationships/image" Target="../media/image10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5.m4a"/><Relationship Id="rId1" Type="http://schemas.microsoft.com/office/2007/relationships/media" Target="../media/media15.m4a"/><Relationship Id="rId6" Type="http://schemas.openxmlformats.org/officeDocument/2006/relationships/image" Target="../media/image10.png"/><Relationship Id="rId5" Type="http://schemas.openxmlformats.org/officeDocument/2006/relationships/image" Target="../media/image63.jpeg"/><Relationship Id="rId4" Type="http://schemas.openxmlformats.org/officeDocument/2006/relationships/notesSlide" Target="../notesSlides/notesSlide16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8.xml"/><Relationship Id="rId2" Type="http://schemas.openxmlformats.org/officeDocument/2006/relationships/audio" Target="../media/media16.m4a"/><Relationship Id="rId1" Type="http://schemas.microsoft.com/office/2007/relationships/media" Target="../media/media16.m4a"/><Relationship Id="rId6" Type="http://schemas.openxmlformats.org/officeDocument/2006/relationships/image" Target="../media/image10.png"/><Relationship Id="rId5" Type="http://schemas.openxmlformats.org/officeDocument/2006/relationships/image" Target="../media/image64.jpeg"/><Relationship Id="rId4" Type="http://schemas.openxmlformats.org/officeDocument/2006/relationships/notesSlide" Target="../notesSlides/notesSlide17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8.xml"/><Relationship Id="rId2" Type="http://schemas.openxmlformats.org/officeDocument/2006/relationships/audio" Target="../media/media17.m4a"/><Relationship Id="rId1" Type="http://schemas.microsoft.com/office/2007/relationships/media" Target="../media/media17.m4a"/><Relationship Id="rId6" Type="http://schemas.openxmlformats.org/officeDocument/2006/relationships/image" Target="../media/image10.png"/><Relationship Id="rId5" Type="http://schemas.openxmlformats.org/officeDocument/2006/relationships/image" Target="../media/image65.png"/><Relationship Id="rId4" Type="http://schemas.openxmlformats.org/officeDocument/2006/relationships/notesSlide" Target="../notesSlides/notesSlide18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8.xml"/><Relationship Id="rId2" Type="http://schemas.openxmlformats.org/officeDocument/2006/relationships/audio" Target="../media/media18.m4a"/><Relationship Id="rId1" Type="http://schemas.microsoft.com/office/2007/relationships/media" Target="../media/media18.m4a"/><Relationship Id="rId5" Type="http://schemas.openxmlformats.org/officeDocument/2006/relationships/image" Target="../media/image10.png"/><Relationship Id="rId4" Type="http://schemas.openxmlformats.org/officeDocument/2006/relationships/notesSlide" Target="../notesSlides/notesSlide19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5.xml"/><Relationship Id="rId2" Type="http://schemas.openxmlformats.org/officeDocument/2006/relationships/audio" Target="../media/media19.m4a"/><Relationship Id="rId1" Type="http://schemas.microsoft.com/office/2007/relationships/media" Target="../media/media19.m4a"/><Relationship Id="rId5" Type="http://schemas.openxmlformats.org/officeDocument/2006/relationships/image" Target="../media/image10.png"/><Relationship Id="rId4" Type="http://schemas.openxmlformats.org/officeDocument/2006/relationships/notesSlide" Target="../notesSlides/notesSlide20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20.m4a"/><Relationship Id="rId1" Type="http://schemas.microsoft.com/office/2007/relationships/media" Target="../media/media20.m4a"/><Relationship Id="rId5" Type="http://schemas.openxmlformats.org/officeDocument/2006/relationships/image" Target="../media/image10.png"/><Relationship Id="rId4" Type="http://schemas.openxmlformats.org/officeDocument/2006/relationships/notesSlide" Target="../notesSlides/notesSlide21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21.m4a"/><Relationship Id="rId1" Type="http://schemas.microsoft.com/office/2007/relationships/media" Target="../media/media21.m4a"/><Relationship Id="rId6" Type="http://schemas.openxmlformats.org/officeDocument/2006/relationships/image" Target="../media/image10.png"/><Relationship Id="rId5" Type="http://schemas.openxmlformats.org/officeDocument/2006/relationships/hyperlink" Target="https://apps.raptortech.com/Apply/MTEyMzplbi1VUw==" TargetMode="External"/><Relationship Id="rId4" Type="http://schemas.openxmlformats.org/officeDocument/2006/relationships/notesSlide" Target="../notesSlides/notesSlide2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10.png"/><Relationship Id="rId2" Type="http://schemas.openxmlformats.org/officeDocument/2006/relationships/audio" Target="../media/media22.m4a"/><Relationship Id="rId1" Type="http://schemas.microsoft.com/office/2007/relationships/media" Target="../media/media22.m4a"/><Relationship Id="rId6" Type="http://schemas.openxmlformats.org/officeDocument/2006/relationships/image" Target="../media/image67.jpeg"/><Relationship Id="rId5" Type="http://schemas.openxmlformats.org/officeDocument/2006/relationships/image" Target="../media/image66.jpeg"/><Relationship Id="rId4" Type="http://schemas.openxmlformats.org/officeDocument/2006/relationships/notesSlide" Target="../notesSlides/notesSlide23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6.xml"/><Relationship Id="rId2" Type="http://schemas.openxmlformats.org/officeDocument/2006/relationships/audio" Target="../media/media23.m4a"/><Relationship Id="rId1" Type="http://schemas.microsoft.com/office/2007/relationships/media" Target="../media/media23.m4a"/><Relationship Id="rId6" Type="http://schemas.openxmlformats.org/officeDocument/2006/relationships/image" Target="../media/image10.png"/><Relationship Id="rId5" Type="http://schemas.openxmlformats.org/officeDocument/2006/relationships/image" Target="../media/image68.png"/><Relationship Id="rId4" Type="http://schemas.openxmlformats.org/officeDocument/2006/relationships/notesSlide" Target="../notesSlides/notesSlide24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9.jpe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8.xml"/><Relationship Id="rId4" Type="http://schemas.openxmlformats.org/officeDocument/2006/relationships/hyperlink" Target="https://forms.office.com/r/ewppT5xQMS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3EA7796-A447-617C-9A6D-F8AD6B92DED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215000" y="1663283"/>
            <a:ext cx="6714000" cy="1159800"/>
          </a:xfrm>
        </p:spPr>
        <p:txBody>
          <a:bodyPr/>
          <a:lstStyle/>
          <a:p>
            <a:r>
              <a:rPr lang="en-US" sz="5400"/>
              <a:t>Welcome to </a:t>
            </a:r>
            <a:br>
              <a:rPr lang="en-US" sz="5400"/>
            </a:br>
            <a:r>
              <a:rPr lang="en-US" sz="5400"/>
              <a:t>Kindergarten Curriculum night!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B0E544F-6D1F-6C78-DE72-59EB3425F70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28049" y="3144854"/>
            <a:ext cx="8291661" cy="784800"/>
          </a:xfrm>
        </p:spPr>
        <p:txBody>
          <a:bodyPr/>
          <a:lstStyle/>
          <a:p>
            <a:r>
              <a:rPr lang="en-US" sz="2400">
                <a:latin typeface="Century Gothic"/>
              </a:rPr>
              <a:t>  Tess Camera    Melissa Molavi     Maris Tanner            </a:t>
            </a:r>
          </a:p>
          <a:p>
            <a:r>
              <a:rPr lang="en-US" sz="2400">
                <a:latin typeface="Century Gothic"/>
              </a:rPr>
              <a:t>       </a:t>
            </a:r>
            <a:endParaRPr lang="en-US" sz="2400">
              <a:latin typeface="Century Gothic" panose="020B0502020202020204" pitchFamily="34" charset="0"/>
            </a:endParaRPr>
          </a:p>
        </p:txBody>
      </p:sp>
      <p:pic>
        <p:nvPicPr>
          <p:cNvPr id="5" name="Recorded Sound">
            <a:hlinkClick r:id="" action="ppaction://media"/>
            <a:extLst>
              <a:ext uri="{FF2B5EF4-FFF2-40B4-BE49-F238E27FC236}">
                <a16:creationId xmlns:a16="http://schemas.microsoft.com/office/drawing/2014/main" id="{40EE3934-B861-21C9-DE20-09EA0C5FC0D7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4582" y="4442227"/>
            <a:ext cx="304800" cy="304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915080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5580">
        <p:split orient="vert"/>
      </p:transition>
    </mc:Choice>
    <mc:Fallback xmlns="">
      <p:transition spd="slow" advTm="5580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1156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4DDF937B-92EA-4073-B1CA-1DF2B139B340}"/>
              </a:ext>
            </a:extLst>
          </p:cNvPr>
          <p:cNvSpPr/>
          <p:nvPr/>
        </p:nvSpPr>
        <p:spPr>
          <a:xfrm>
            <a:off x="5959216" y="417222"/>
            <a:ext cx="601980" cy="48768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6" name="Google Shape;96;p17"/>
          <p:cNvSpPr txBox="1">
            <a:spLocks noGrp="1"/>
          </p:cNvSpPr>
          <p:nvPr>
            <p:ph type="body" idx="1"/>
          </p:nvPr>
        </p:nvSpPr>
        <p:spPr>
          <a:xfrm>
            <a:off x="1812000" y="846727"/>
            <a:ext cx="5520000" cy="3540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-US" sz="4400">
                <a:solidFill>
                  <a:srgbClr val="DBBDE5"/>
                </a:solidFill>
                <a:latin typeface="Amatic SC"/>
                <a:cs typeface="Amatic SC"/>
              </a:rPr>
              <a:t>Tonight's Purpose:</a:t>
            </a:r>
          </a:p>
          <a:p>
            <a:pPr marL="0" indent="0">
              <a:buNone/>
            </a:pPr>
            <a:r>
              <a:rPr lang="en-US">
                <a:solidFill>
                  <a:schemeClr val="tx1"/>
                </a:solidFill>
                <a:latin typeface="Century Gothic"/>
              </a:rPr>
              <a:t>To share what we work on in the classroom and collect any questions you may have regarding curriculum. </a:t>
            </a:r>
            <a:endParaRPr>
              <a:solidFill>
                <a:schemeClr val="tx1"/>
              </a:solidFill>
              <a:latin typeface="Century Gothic" panose="020B0502020202020204" pitchFamily="34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19738E9F-D904-9B7E-F199-D540A8E70F7E}"/>
              </a:ext>
            </a:extLst>
          </p:cNvPr>
          <p:cNvSpPr txBox="1"/>
          <p:nvPr/>
        </p:nvSpPr>
        <p:spPr>
          <a:xfrm>
            <a:off x="4290274" y="700288"/>
            <a:ext cx="724436" cy="394415"/>
          </a:xfrm>
          <a:prstGeom prst="rect">
            <a:avLst/>
          </a:prstGeom>
          <a:solidFill>
            <a:schemeClr val="bg1"/>
          </a:solidFill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l"/>
            <a:endParaRPr lang="en-US"/>
          </a:p>
        </p:txBody>
      </p:sp>
      <p:pic>
        <p:nvPicPr>
          <p:cNvPr id="4" name="Recorded Sound">
            <a:hlinkClick r:id="" action="ppaction://media"/>
            <a:extLst>
              <a:ext uri="{FF2B5EF4-FFF2-40B4-BE49-F238E27FC236}">
                <a16:creationId xmlns:a16="http://schemas.microsoft.com/office/drawing/2014/main" id="{6FCE2EB9-C310-05CE-80B9-33316747FE45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256348" y="4368299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 spd="slow" advTm="10871">
    <p:randomBar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087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E5A64FF0-CF09-AC19-64FD-B7C399CE400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90250" y="359148"/>
            <a:ext cx="7363500" cy="857400"/>
          </a:xfrm>
        </p:spPr>
        <p:txBody>
          <a:bodyPr/>
          <a:lstStyle/>
          <a:p>
            <a:r>
              <a:rPr lang="en-US" sz="6000"/>
              <a:t>Agenda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D1CAA328-B4A7-B2D8-EF32-899A0A7B7037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t>3</a:t>
            </a:fld>
            <a:endParaRPr lang="en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3F6B965A-09D5-3A20-C2C3-4690CC0CBA31}"/>
              </a:ext>
            </a:extLst>
          </p:cNvPr>
          <p:cNvSpPr txBox="1"/>
          <p:nvPr/>
        </p:nvSpPr>
        <p:spPr>
          <a:xfrm>
            <a:off x="723569" y="1170828"/>
            <a:ext cx="4046474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latin typeface="Century Gothic" panose="020B0502020202020204" pitchFamily="34" charset="0"/>
              </a:rPr>
              <a:t>Title 1 </a:t>
            </a:r>
          </a:p>
          <a:p>
            <a:r>
              <a:rPr lang="en-US" sz="1600" dirty="0">
                <a:latin typeface="Century Gothic" panose="020B0502020202020204" pitchFamily="34" charset="0"/>
              </a:rPr>
              <a:t>Safety Net</a:t>
            </a:r>
          </a:p>
          <a:p>
            <a:r>
              <a:rPr lang="en-US" sz="1600" dirty="0">
                <a:latin typeface="Century Gothic" panose="020B0502020202020204" pitchFamily="34" charset="0"/>
              </a:rPr>
              <a:t>Multilingual Learner Program</a:t>
            </a:r>
          </a:p>
          <a:p>
            <a:r>
              <a:rPr lang="en-US" sz="1600" dirty="0">
                <a:latin typeface="Century Gothic" panose="020B0502020202020204" pitchFamily="34" charset="0"/>
              </a:rPr>
              <a:t>Specialist (PE, Music, and Library)</a:t>
            </a:r>
          </a:p>
          <a:p>
            <a:r>
              <a:rPr lang="en-US" sz="1600" dirty="0">
                <a:latin typeface="Century Gothic" panose="020B0502020202020204" pitchFamily="34" charset="0"/>
              </a:rPr>
              <a:t>Counselors </a:t>
            </a:r>
          </a:p>
          <a:p>
            <a:r>
              <a:rPr lang="en-US" sz="1600" dirty="0">
                <a:latin typeface="Century Gothic" panose="020B0502020202020204" pitchFamily="34" charset="0"/>
              </a:rPr>
              <a:t>Community and Family Liaison </a:t>
            </a:r>
          </a:p>
          <a:p>
            <a:r>
              <a:rPr lang="en-US" sz="1600" dirty="0">
                <a:latin typeface="Century Gothic" panose="020B0502020202020204" pitchFamily="34" charset="0"/>
              </a:rPr>
              <a:t>Curriculum:</a:t>
            </a:r>
          </a:p>
          <a:p>
            <a:pPr marL="285750" lvl="2" indent="-285750">
              <a:buFont typeface="Arial" panose="020B0604020202020204" pitchFamily="34" charset="0"/>
              <a:buChar char="•"/>
            </a:pPr>
            <a:r>
              <a:rPr lang="en-US" sz="1600" dirty="0">
                <a:latin typeface="Century Gothic" panose="020B0502020202020204" pitchFamily="34" charset="0"/>
              </a:rPr>
              <a:t>Reading</a:t>
            </a:r>
          </a:p>
          <a:p>
            <a:pPr marL="285750" lvl="2" indent="-285750">
              <a:buFont typeface="Arial" panose="020B0604020202020204" pitchFamily="34" charset="0"/>
              <a:buChar char="•"/>
            </a:pPr>
            <a:r>
              <a:rPr lang="en-US" sz="1600" dirty="0">
                <a:latin typeface="Century Gothic" panose="020B0502020202020204" pitchFamily="34" charset="0"/>
              </a:rPr>
              <a:t>Writing</a:t>
            </a:r>
          </a:p>
          <a:p>
            <a:pPr marL="285750" lvl="2" indent="-285750">
              <a:buFont typeface="Arial" panose="020B0604020202020204" pitchFamily="34" charset="0"/>
              <a:buChar char="•"/>
            </a:pPr>
            <a:r>
              <a:rPr lang="en-US" sz="1600" dirty="0">
                <a:latin typeface="Century Gothic" panose="020B0502020202020204" pitchFamily="34" charset="0"/>
              </a:rPr>
              <a:t>Math</a:t>
            </a:r>
          </a:p>
          <a:p>
            <a:pPr marL="285750" lvl="2" indent="-285750">
              <a:buFont typeface="Arial" panose="020B0604020202020204" pitchFamily="34" charset="0"/>
              <a:buChar char="•"/>
            </a:pPr>
            <a:r>
              <a:rPr lang="en-US" sz="1600" dirty="0">
                <a:latin typeface="Century Gothic" panose="020B0502020202020204" pitchFamily="34" charset="0"/>
              </a:rPr>
              <a:t>Science</a:t>
            </a:r>
          </a:p>
          <a:p>
            <a:pPr marL="285750" lvl="2" indent="-285750">
              <a:buFont typeface="Arial" panose="020B0604020202020204" pitchFamily="34" charset="0"/>
              <a:buChar char="•"/>
            </a:pPr>
            <a:r>
              <a:rPr lang="en-US" sz="1600" dirty="0">
                <a:latin typeface="Century Gothic" panose="020B0502020202020204" pitchFamily="34" charset="0"/>
              </a:rPr>
              <a:t>Technology</a:t>
            </a:r>
          </a:p>
          <a:p>
            <a:pPr marL="285750" lvl="2" indent="-285750">
              <a:buFont typeface="Arial" panose="020B0604020202020204" pitchFamily="34" charset="0"/>
              <a:buChar char="•"/>
            </a:pPr>
            <a:r>
              <a:rPr lang="en-US" sz="1600" dirty="0">
                <a:latin typeface="Century Gothic" panose="020B0502020202020204" pitchFamily="34" charset="0"/>
              </a:rPr>
              <a:t>Social Studies</a:t>
            </a:r>
          </a:p>
          <a:p>
            <a:pPr marL="285750" lvl="2" indent="-285750">
              <a:buFont typeface="Arial" panose="020B0604020202020204" pitchFamily="34" charset="0"/>
              <a:buChar char="•"/>
            </a:pPr>
            <a:r>
              <a:rPr lang="en-US" sz="1600" dirty="0">
                <a:latin typeface="Century Gothic" panose="020B0502020202020204" pitchFamily="34" charset="0"/>
              </a:rPr>
              <a:t>Art</a:t>
            </a:r>
          </a:p>
          <a:p>
            <a:pPr marL="285750" lvl="2" indent="-285750">
              <a:buFont typeface="Arial" panose="020B0604020202020204" pitchFamily="34" charset="0"/>
              <a:buChar char="•"/>
            </a:pPr>
            <a:r>
              <a:rPr lang="en-US" sz="1600" dirty="0">
                <a:latin typeface="Century Gothic" panose="020B0502020202020204" pitchFamily="34" charset="0"/>
              </a:rPr>
              <a:t>Social Emotional 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B91435B2-4AF5-CA58-3430-5A807A209C31}"/>
              </a:ext>
            </a:extLst>
          </p:cNvPr>
          <p:cNvSpPr txBox="1"/>
          <p:nvPr/>
        </p:nvSpPr>
        <p:spPr>
          <a:xfrm>
            <a:off x="4883642" y="1170828"/>
            <a:ext cx="4572000" cy="1815882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 lvl="2"/>
            <a:r>
              <a:rPr lang="en-US" sz="1600" dirty="0" err="1">
                <a:latin typeface="Century Gothic"/>
              </a:rPr>
              <a:t>FastBridge</a:t>
            </a:r>
            <a:endParaRPr lang="en-US" sz="1600" dirty="0">
              <a:latin typeface="Century Gothic"/>
            </a:endParaRPr>
          </a:p>
          <a:p>
            <a:pPr lvl="2"/>
            <a:r>
              <a:rPr lang="en-US" sz="1600" dirty="0">
                <a:latin typeface="Century Gothic"/>
              </a:rPr>
              <a:t>ROAR </a:t>
            </a:r>
            <a:endParaRPr lang="en-US" sz="1600" dirty="0">
              <a:latin typeface="Century Gothic" panose="020B0502020202020204" pitchFamily="34" charset="0"/>
            </a:endParaRPr>
          </a:p>
          <a:p>
            <a:pPr lvl="2"/>
            <a:r>
              <a:rPr lang="en-US" sz="1600" dirty="0">
                <a:latin typeface="Century Gothic"/>
              </a:rPr>
              <a:t>Progress Reports &amp; Conferences</a:t>
            </a:r>
            <a:endParaRPr lang="en-US" sz="1600" dirty="0">
              <a:latin typeface="Century Gothic" panose="020B0502020202020204" pitchFamily="34" charset="0"/>
            </a:endParaRPr>
          </a:p>
          <a:p>
            <a:pPr lvl="2"/>
            <a:r>
              <a:rPr lang="en-US" sz="1600" dirty="0">
                <a:latin typeface="Century Gothic"/>
              </a:rPr>
              <a:t>Volunteers</a:t>
            </a:r>
          </a:p>
          <a:p>
            <a:pPr lvl="2"/>
            <a:r>
              <a:rPr lang="en-US" sz="1600" dirty="0">
                <a:latin typeface="Century Gothic"/>
              </a:rPr>
              <a:t>Communication</a:t>
            </a:r>
          </a:p>
          <a:p>
            <a:pPr lvl="2"/>
            <a:r>
              <a:rPr lang="en-US" sz="1600" dirty="0">
                <a:latin typeface="Century Gothic"/>
              </a:rPr>
              <a:t>Nuts and Bolts</a:t>
            </a:r>
          </a:p>
          <a:p>
            <a:pPr lvl="2"/>
            <a:r>
              <a:rPr lang="en-US" sz="1600" dirty="0">
                <a:latin typeface="Century Gothic"/>
              </a:rPr>
              <a:t>Questions </a:t>
            </a:r>
            <a:endParaRPr lang="en-US" sz="1800" dirty="0">
              <a:latin typeface="Century Gothic" panose="020B0502020202020204" pitchFamily="34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5FE22569-25D6-4662-59A0-FDC9431D2595}"/>
              </a:ext>
            </a:extLst>
          </p:cNvPr>
          <p:cNvSpPr txBox="1"/>
          <p:nvPr/>
        </p:nvSpPr>
        <p:spPr>
          <a:xfrm>
            <a:off x="4883642" y="3610080"/>
            <a:ext cx="4726888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2"/>
            <a:r>
              <a:rPr lang="en-US" sz="4000">
                <a:solidFill>
                  <a:srgbClr val="FFCC99"/>
                </a:solidFill>
                <a:latin typeface="Amatic SC" panose="00000500000000000000" pitchFamily="2" charset="-79"/>
                <a:cs typeface="Amatic SC" panose="00000500000000000000" pitchFamily="2" charset="-79"/>
              </a:rPr>
              <a:t>Let’s get started!</a:t>
            </a:r>
          </a:p>
        </p:txBody>
      </p:sp>
      <p:pic>
        <p:nvPicPr>
          <p:cNvPr id="2" name="Recorded Sound">
            <a:hlinkClick r:id="" action="ppaction://media"/>
            <a:extLst>
              <a:ext uri="{FF2B5EF4-FFF2-40B4-BE49-F238E27FC236}">
                <a16:creationId xmlns:a16="http://schemas.microsoft.com/office/drawing/2014/main" id="{8FF0709A-05EB-BDA1-CD24-235D43CE31F6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420431" y="4479620"/>
            <a:ext cx="304800" cy="304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74113737"/>
      </p:ext>
    </p:extLst>
  </p:cSld>
  <p:clrMapOvr>
    <a:masterClrMapping/>
  </p:clrMapOvr>
  <p:transition advTm="35104"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1842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Google Shape;74;p14"/>
          <p:cNvSpPr txBox="1">
            <a:spLocks noGrp="1"/>
          </p:cNvSpPr>
          <p:nvPr>
            <p:ph type="ctrTitle"/>
          </p:nvPr>
        </p:nvSpPr>
        <p:spPr>
          <a:xfrm>
            <a:off x="1215000" y="1560490"/>
            <a:ext cx="6714000" cy="1159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5400"/>
              <a:t>John Muir is a Title 1 School </a:t>
            </a:r>
            <a:endParaRPr sz="5400"/>
          </a:p>
        </p:txBody>
      </p:sp>
      <p:sp>
        <p:nvSpPr>
          <p:cNvPr id="75" name="Google Shape;75;p14"/>
          <p:cNvSpPr txBox="1">
            <a:spLocks noGrp="1"/>
          </p:cNvSpPr>
          <p:nvPr>
            <p:ph type="subTitle" idx="1"/>
          </p:nvPr>
        </p:nvSpPr>
        <p:spPr>
          <a:xfrm>
            <a:off x="365760" y="3144854"/>
            <a:ext cx="8229600" cy="1392856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88900" indent="0"/>
            <a:r>
              <a:rPr lang="en-US" sz="2400">
                <a:solidFill>
                  <a:schemeClr val="tx1"/>
                </a:solidFill>
                <a:latin typeface="Century Gothic" panose="020B0502020202020204" pitchFamily="34" charset="0"/>
              </a:rPr>
              <a:t>	This means we receive federal funding (Title 1 dollars) to </a:t>
            </a:r>
            <a:r>
              <a:rPr lang="en-US" sz="2400" u="sng">
                <a:solidFill>
                  <a:schemeClr val="tx1"/>
                </a:solidFill>
                <a:latin typeface="Century Gothic" panose="020B0502020202020204" pitchFamily="34" charset="0"/>
              </a:rPr>
              <a:t>supplement</a:t>
            </a:r>
            <a:r>
              <a:rPr lang="en-US" sz="2400">
                <a:solidFill>
                  <a:schemeClr val="tx1"/>
                </a:solidFill>
                <a:latin typeface="Century Gothic" panose="020B0502020202020204" pitchFamily="34" charset="0"/>
              </a:rPr>
              <a:t> the school’s existing programs.</a:t>
            </a:r>
          </a:p>
          <a:p>
            <a:pPr marL="285750" lvl="0" indent="-285750" algn="l" rtl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endParaRPr sz="2400">
              <a:solidFill>
                <a:schemeClr val="tx1"/>
              </a:solidFill>
              <a:latin typeface="Century Gothic" panose="020B0502020202020204" pitchFamily="34" charset="0"/>
            </a:endParaRPr>
          </a:p>
        </p:txBody>
      </p:sp>
      <p:pic>
        <p:nvPicPr>
          <p:cNvPr id="3" name="Recorded Sound">
            <a:hlinkClick r:id="" action="ppaction://media"/>
            <a:extLst>
              <a:ext uri="{FF2B5EF4-FFF2-40B4-BE49-F238E27FC236}">
                <a16:creationId xmlns:a16="http://schemas.microsoft.com/office/drawing/2014/main" id="{9113219C-CE93-77C1-B2AA-431913EDC43A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046720" y="4291382"/>
            <a:ext cx="398728" cy="398728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0759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1">
            <a:extLst>
              <a:ext uri="{FF2B5EF4-FFF2-40B4-BE49-F238E27FC236}">
                <a16:creationId xmlns:a16="http://schemas.microsoft.com/office/drawing/2014/main" id="{8227D943-257D-4B11-8988-489D476ACE17}"/>
              </a:ext>
            </a:extLst>
          </p:cNvPr>
          <p:cNvSpPr txBox="1">
            <a:spLocks/>
          </p:cNvSpPr>
          <p:nvPr/>
        </p:nvSpPr>
        <p:spPr>
          <a:xfrm>
            <a:off x="1871593" y="546940"/>
            <a:ext cx="5400814" cy="69270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0C3A3"/>
              </a:buClr>
              <a:buSzPts val="2400"/>
              <a:buFont typeface="Amatic SC"/>
              <a:buNone/>
              <a:defRPr sz="2400" b="1" i="0" u="none" strike="noStrike" cap="none">
                <a:solidFill>
                  <a:srgbClr val="F0C3A3"/>
                </a:solidFill>
                <a:latin typeface="Amatic SC"/>
                <a:ea typeface="Amatic SC"/>
                <a:cs typeface="Amatic SC"/>
                <a:sym typeface="Amatic SC"/>
              </a:defRPr>
            </a:lvl1pPr>
            <a:lvl2pPr marR="0"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0C3A3"/>
              </a:buClr>
              <a:buSzPts val="2400"/>
              <a:buFont typeface="Amatic SC"/>
              <a:buNone/>
              <a:defRPr sz="2400" b="1" i="0" u="none" strike="noStrike" cap="none">
                <a:solidFill>
                  <a:srgbClr val="F0C3A3"/>
                </a:solidFill>
                <a:latin typeface="Amatic SC"/>
                <a:ea typeface="Amatic SC"/>
                <a:cs typeface="Amatic SC"/>
                <a:sym typeface="Amatic SC"/>
              </a:defRPr>
            </a:lvl2pPr>
            <a:lvl3pPr marR="0"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0C3A3"/>
              </a:buClr>
              <a:buSzPts val="2400"/>
              <a:buFont typeface="Amatic SC"/>
              <a:buNone/>
              <a:defRPr sz="2400" b="1" i="0" u="none" strike="noStrike" cap="none">
                <a:solidFill>
                  <a:srgbClr val="F0C3A3"/>
                </a:solidFill>
                <a:latin typeface="Amatic SC"/>
                <a:ea typeface="Amatic SC"/>
                <a:cs typeface="Amatic SC"/>
                <a:sym typeface="Amatic SC"/>
              </a:defRPr>
            </a:lvl3pPr>
            <a:lvl4pPr marR="0"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0C3A3"/>
              </a:buClr>
              <a:buSzPts val="2400"/>
              <a:buFont typeface="Amatic SC"/>
              <a:buNone/>
              <a:defRPr sz="2400" b="1" i="0" u="none" strike="noStrike" cap="none">
                <a:solidFill>
                  <a:srgbClr val="F0C3A3"/>
                </a:solidFill>
                <a:latin typeface="Amatic SC"/>
                <a:ea typeface="Amatic SC"/>
                <a:cs typeface="Amatic SC"/>
                <a:sym typeface="Amatic SC"/>
              </a:defRPr>
            </a:lvl4pPr>
            <a:lvl5pPr marR="0"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0C3A3"/>
              </a:buClr>
              <a:buSzPts val="2400"/>
              <a:buFont typeface="Amatic SC"/>
              <a:buNone/>
              <a:defRPr sz="2400" b="1" i="0" u="none" strike="noStrike" cap="none">
                <a:solidFill>
                  <a:srgbClr val="F0C3A3"/>
                </a:solidFill>
                <a:latin typeface="Amatic SC"/>
                <a:ea typeface="Amatic SC"/>
                <a:cs typeface="Amatic SC"/>
                <a:sym typeface="Amatic SC"/>
              </a:defRPr>
            </a:lvl5pPr>
            <a:lvl6pPr marR="0"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0C3A3"/>
              </a:buClr>
              <a:buSzPts val="2400"/>
              <a:buFont typeface="Amatic SC"/>
              <a:buNone/>
              <a:defRPr sz="2400" b="1" i="0" u="none" strike="noStrike" cap="none">
                <a:solidFill>
                  <a:srgbClr val="F0C3A3"/>
                </a:solidFill>
                <a:latin typeface="Amatic SC"/>
                <a:ea typeface="Amatic SC"/>
                <a:cs typeface="Amatic SC"/>
                <a:sym typeface="Amatic SC"/>
              </a:defRPr>
            </a:lvl6pPr>
            <a:lvl7pPr marR="0"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0C3A3"/>
              </a:buClr>
              <a:buSzPts val="2400"/>
              <a:buFont typeface="Amatic SC"/>
              <a:buNone/>
              <a:defRPr sz="2400" b="1" i="0" u="none" strike="noStrike" cap="none">
                <a:solidFill>
                  <a:srgbClr val="F0C3A3"/>
                </a:solidFill>
                <a:latin typeface="Amatic SC"/>
                <a:ea typeface="Amatic SC"/>
                <a:cs typeface="Amatic SC"/>
                <a:sym typeface="Amatic SC"/>
              </a:defRPr>
            </a:lvl7pPr>
            <a:lvl8pPr marR="0"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0C3A3"/>
              </a:buClr>
              <a:buSzPts val="2400"/>
              <a:buFont typeface="Amatic SC"/>
              <a:buNone/>
              <a:defRPr sz="2400" b="1" i="0" u="none" strike="noStrike" cap="none">
                <a:solidFill>
                  <a:srgbClr val="F0C3A3"/>
                </a:solidFill>
                <a:latin typeface="Amatic SC"/>
                <a:ea typeface="Amatic SC"/>
                <a:cs typeface="Amatic SC"/>
                <a:sym typeface="Amatic SC"/>
              </a:defRPr>
            </a:lvl8pPr>
            <a:lvl9pPr marR="0"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0C3A3"/>
              </a:buClr>
              <a:buSzPts val="2400"/>
              <a:buFont typeface="Amatic SC"/>
              <a:buNone/>
              <a:defRPr sz="2400" b="1" i="0" u="none" strike="noStrike" cap="none">
                <a:solidFill>
                  <a:srgbClr val="F0C3A3"/>
                </a:solidFill>
                <a:latin typeface="Amatic SC"/>
                <a:ea typeface="Amatic SC"/>
                <a:cs typeface="Amatic SC"/>
                <a:sym typeface="Amatic SC"/>
              </a:defRPr>
            </a:lvl9pPr>
          </a:lstStyle>
          <a:p>
            <a:r>
              <a:rPr lang="en-US" sz="4800"/>
              <a:t>Supplemental Title 1 funds</a:t>
            </a:r>
            <a:endParaRPr lang="en-US" sz="3600"/>
          </a:p>
        </p:txBody>
      </p: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B316DE45-38CD-411D-B5C4-E60D1D758012}"/>
              </a:ext>
            </a:extLst>
          </p:cNvPr>
          <p:cNvSpPr txBox="1">
            <a:spLocks/>
          </p:cNvSpPr>
          <p:nvPr/>
        </p:nvSpPr>
        <p:spPr>
          <a:xfrm>
            <a:off x="217170" y="1561940"/>
            <a:ext cx="8633460" cy="838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556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F0C3A3"/>
              </a:buClr>
              <a:buSzPts val="2000"/>
              <a:buFont typeface="Muli Light"/>
              <a:buChar char="‐"/>
              <a:defRPr sz="2000" b="0" i="0" u="none" strike="noStrike" cap="none">
                <a:solidFill>
                  <a:srgbClr val="7C7F91"/>
                </a:solidFill>
                <a:latin typeface="Muli Light"/>
                <a:ea typeface="Muli Light"/>
                <a:cs typeface="Muli Light"/>
                <a:sym typeface="Muli Light"/>
              </a:defRPr>
            </a:lvl1pPr>
            <a:lvl2pPr marL="914400" marR="0" lvl="1" indent="-355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0C3A3"/>
              </a:buClr>
              <a:buSzPts val="2000"/>
              <a:buFont typeface="Muli Light"/>
              <a:buChar char="‐"/>
              <a:defRPr sz="2000" b="0" i="0" u="none" strike="noStrike" cap="none">
                <a:solidFill>
                  <a:srgbClr val="7C7F91"/>
                </a:solidFill>
                <a:latin typeface="Muli Light"/>
                <a:ea typeface="Muli Light"/>
                <a:cs typeface="Muli Light"/>
                <a:sym typeface="Muli Light"/>
              </a:defRPr>
            </a:lvl2pPr>
            <a:lvl3pPr marL="1371600" marR="0" lvl="2" indent="-355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0C3A3"/>
              </a:buClr>
              <a:buSzPts val="2000"/>
              <a:buFont typeface="Muli Light"/>
              <a:buChar char="‐"/>
              <a:defRPr sz="2000" b="0" i="0" u="none" strike="noStrike" cap="none">
                <a:solidFill>
                  <a:srgbClr val="7C7F91"/>
                </a:solidFill>
                <a:latin typeface="Muli Light"/>
                <a:ea typeface="Muli Light"/>
                <a:cs typeface="Muli Light"/>
                <a:sym typeface="Muli Light"/>
              </a:defRPr>
            </a:lvl3pPr>
            <a:lvl4pPr marL="1828800" marR="0" lvl="3" indent="-355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C7F91"/>
              </a:buClr>
              <a:buSzPts val="2000"/>
              <a:buFont typeface="Muli Light"/>
              <a:buChar char="‐"/>
              <a:defRPr sz="2000" b="0" i="0" u="none" strike="noStrike" cap="none">
                <a:solidFill>
                  <a:srgbClr val="7C7F91"/>
                </a:solidFill>
                <a:latin typeface="Muli Light"/>
                <a:ea typeface="Muli Light"/>
                <a:cs typeface="Muli Light"/>
                <a:sym typeface="Muli Light"/>
              </a:defRPr>
            </a:lvl4pPr>
            <a:lvl5pPr marL="2286000" marR="0" lvl="4" indent="-355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C7F91"/>
              </a:buClr>
              <a:buSzPts val="2000"/>
              <a:buFont typeface="Muli Light"/>
              <a:buChar char="‐"/>
              <a:defRPr sz="2000" b="0" i="0" u="none" strike="noStrike" cap="none">
                <a:solidFill>
                  <a:srgbClr val="7C7F91"/>
                </a:solidFill>
                <a:latin typeface="Muli Light"/>
                <a:ea typeface="Muli Light"/>
                <a:cs typeface="Muli Light"/>
                <a:sym typeface="Muli Light"/>
              </a:defRPr>
            </a:lvl5pPr>
            <a:lvl6pPr marL="2743200" marR="0" lvl="5" indent="-355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C7F91"/>
              </a:buClr>
              <a:buSzPts val="2000"/>
              <a:buFont typeface="Muli Light"/>
              <a:buChar char="‐"/>
              <a:defRPr sz="2000" b="0" i="0" u="none" strike="noStrike" cap="none">
                <a:solidFill>
                  <a:srgbClr val="7C7F91"/>
                </a:solidFill>
                <a:latin typeface="Muli Light"/>
                <a:ea typeface="Muli Light"/>
                <a:cs typeface="Muli Light"/>
                <a:sym typeface="Muli Light"/>
              </a:defRPr>
            </a:lvl6pPr>
            <a:lvl7pPr marL="3200400" marR="0" lvl="6" indent="-355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C7F91"/>
              </a:buClr>
              <a:buSzPts val="2000"/>
              <a:buFont typeface="Muli Light"/>
              <a:buChar char="‐"/>
              <a:defRPr sz="2000" b="0" i="0" u="none" strike="noStrike" cap="none">
                <a:solidFill>
                  <a:srgbClr val="7C7F91"/>
                </a:solidFill>
                <a:latin typeface="Muli Light"/>
                <a:ea typeface="Muli Light"/>
                <a:cs typeface="Muli Light"/>
                <a:sym typeface="Muli Light"/>
              </a:defRPr>
            </a:lvl7pPr>
            <a:lvl8pPr marL="3657600" marR="0" lvl="7" indent="-355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C7F91"/>
              </a:buClr>
              <a:buSzPts val="2000"/>
              <a:buFont typeface="Muli Light"/>
              <a:buChar char="‐"/>
              <a:defRPr sz="2000" b="0" i="0" u="none" strike="noStrike" cap="none">
                <a:solidFill>
                  <a:srgbClr val="7C7F91"/>
                </a:solidFill>
                <a:latin typeface="Muli Light"/>
                <a:ea typeface="Muli Light"/>
                <a:cs typeface="Muli Light"/>
                <a:sym typeface="Muli Light"/>
              </a:defRPr>
            </a:lvl8pPr>
            <a:lvl9pPr marL="4114800" marR="0" lvl="8" indent="-355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C7F91"/>
              </a:buClr>
              <a:buSzPts val="2000"/>
              <a:buFont typeface="Muli Light"/>
              <a:buChar char="‐"/>
              <a:defRPr sz="2000" b="0" i="0" u="none" strike="noStrike" cap="none">
                <a:solidFill>
                  <a:srgbClr val="7C7F91"/>
                </a:solidFill>
                <a:latin typeface="Muli Light"/>
                <a:ea typeface="Muli Light"/>
                <a:cs typeface="Muli Light"/>
                <a:sym typeface="Muli Light"/>
              </a:defRPr>
            </a:lvl9pPr>
          </a:lstStyle>
          <a:p>
            <a:r>
              <a:rPr lang="en-US" dirty="0">
                <a:latin typeface="Century Gothic" panose="020B0502020202020204" pitchFamily="34" charset="0"/>
              </a:rPr>
              <a:t>Are used for…</a:t>
            </a:r>
          </a:p>
          <a:p>
            <a:pPr lvl="1"/>
            <a:r>
              <a:rPr lang="en-US" dirty="0">
                <a:latin typeface="Century Gothic" panose="020B0502020202020204" pitchFamily="34" charset="0"/>
              </a:rPr>
              <a:t>Identifying students experiencing academic difficulties and providing timely assistance to help these student’s meet the State’s challenging standards.  </a:t>
            </a:r>
          </a:p>
          <a:p>
            <a:pPr lvl="1"/>
            <a:r>
              <a:rPr lang="en-US" dirty="0">
                <a:latin typeface="Century Gothic" panose="020B0502020202020204" pitchFamily="34" charset="0"/>
              </a:rPr>
              <a:t>Funding can be used for supplemental staff/programs/materials/supplies and conducting family involvement meetings/trainings/activities</a:t>
            </a:r>
          </a:p>
          <a:p>
            <a:endParaRPr lang="en-US" dirty="0">
              <a:latin typeface="Century Gothic" panose="020B0502020202020204" pitchFamily="34" charset="0"/>
            </a:endParaRPr>
          </a:p>
          <a:p>
            <a:endParaRPr lang="en-US" dirty="0">
              <a:latin typeface="Century Gothic" panose="020B0502020202020204" pitchFamily="34" charset="0"/>
            </a:endParaRPr>
          </a:p>
        </p:txBody>
      </p:sp>
      <p:sp>
        <p:nvSpPr>
          <p:cNvPr id="16" name="Google Shape;313;p38">
            <a:extLst>
              <a:ext uri="{FF2B5EF4-FFF2-40B4-BE49-F238E27FC236}">
                <a16:creationId xmlns:a16="http://schemas.microsoft.com/office/drawing/2014/main" id="{937A1D11-9445-4E0B-9472-2D9A06DB9F8B}"/>
              </a:ext>
            </a:extLst>
          </p:cNvPr>
          <p:cNvSpPr/>
          <p:nvPr/>
        </p:nvSpPr>
        <p:spPr>
          <a:xfrm>
            <a:off x="3168457" y="1193606"/>
            <a:ext cx="2807086" cy="247516"/>
          </a:xfrm>
          <a:custGeom>
            <a:avLst/>
            <a:gdLst/>
            <a:ahLst/>
            <a:cxnLst/>
            <a:rect l="l" t="t" r="r" b="b"/>
            <a:pathLst>
              <a:path w="13369" h="1100" extrusionOk="0">
                <a:moveTo>
                  <a:pt x="12903" y="466"/>
                </a:moveTo>
                <a:lnTo>
                  <a:pt x="12456" y="522"/>
                </a:lnTo>
                <a:lnTo>
                  <a:pt x="11935" y="559"/>
                </a:lnTo>
                <a:lnTo>
                  <a:pt x="11414" y="578"/>
                </a:lnTo>
                <a:lnTo>
                  <a:pt x="10315" y="578"/>
                </a:lnTo>
                <a:lnTo>
                  <a:pt x="10129" y="559"/>
                </a:lnTo>
                <a:lnTo>
                  <a:pt x="9850" y="578"/>
                </a:lnTo>
                <a:lnTo>
                  <a:pt x="9719" y="578"/>
                </a:lnTo>
                <a:lnTo>
                  <a:pt x="9608" y="615"/>
                </a:lnTo>
                <a:lnTo>
                  <a:pt x="9570" y="634"/>
                </a:lnTo>
                <a:lnTo>
                  <a:pt x="9552" y="652"/>
                </a:lnTo>
                <a:lnTo>
                  <a:pt x="9552" y="690"/>
                </a:lnTo>
                <a:lnTo>
                  <a:pt x="9552" y="708"/>
                </a:lnTo>
                <a:lnTo>
                  <a:pt x="9589" y="746"/>
                </a:lnTo>
                <a:lnTo>
                  <a:pt x="9645" y="746"/>
                </a:lnTo>
                <a:lnTo>
                  <a:pt x="9794" y="764"/>
                </a:lnTo>
                <a:lnTo>
                  <a:pt x="10036" y="783"/>
                </a:lnTo>
                <a:lnTo>
                  <a:pt x="10557" y="801"/>
                </a:lnTo>
                <a:lnTo>
                  <a:pt x="11060" y="801"/>
                </a:lnTo>
                <a:lnTo>
                  <a:pt x="11581" y="783"/>
                </a:lnTo>
                <a:lnTo>
                  <a:pt x="12587" y="727"/>
                </a:lnTo>
                <a:lnTo>
                  <a:pt x="12810" y="727"/>
                </a:lnTo>
                <a:lnTo>
                  <a:pt x="13052" y="708"/>
                </a:lnTo>
                <a:lnTo>
                  <a:pt x="13127" y="671"/>
                </a:lnTo>
                <a:lnTo>
                  <a:pt x="13257" y="615"/>
                </a:lnTo>
                <a:lnTo>
                  <a:pt x="13313" y="597"/>
                </a:lnTo>
                <a:lnTo>
                  <a:pt x="13350" y="559"/>
                </a:lnTo>
                <a:lnTo>
                  <a:pt x="13369" y="522"/>
                </a:lnTo>
                <a:lnTo>
                  <a:pt x="13331" y="504"/>
                </a:lnTo>
                <a:lnTo>
                  <a:pt x="13220" y="485"/>
                </a:lnTo>
                <a:lnTo>
                  <a:pt x="13108" y="466"/>
                </a:lnTo>
                <a:close/>
                <a:moveTo>
                  <a:pt x="8398" y="317"/>
                </a:moveTo>
                <a:lnTo>
                  <a:pt x="8360" y="336"/>
                </a:lnTo>
                <a:lnTo>
                  <a:pt x="8304" y="355"/>
                </a:lnTo>
                <a:lnTo>
                  <a:pt x="8267" y="373"/>
                </a:lnTo>
                <a:lnTo>
                  <a:pt x="8249" y="410"/>
                </a:lnTo>
                <a:lnTo>
                  <a:pt x="8193" y="522"/>
                </a:lnTo>
                <a:lnTo>
                  <a:pt x="8193" y="634"/>
                </a:lnTo>
                <a:lnTo>
                  <a:pt x="8211" y="746"/>
                </a:lnTo>
                <a:lnTo>
                  <a:pt x="8249" y="801"/>
                </a:lnTo>
                <a:lnTo>
                  <a:pt x="8286" y="839"/>
                </a:lnTo>
                <a:lnTo>
                  <a:pt x="8323" y="857"/>
                </a:lnTo>
                <a:lnTo>
                  <a:pt x="8398" y="876"/>
                </a:lnTo>
                <a:lnTo>
                  <a:pt x="8491" y="876"/>
                </a:lnTo>
                <a:lnTo>
                  <a:pt x="8584" y="820"/>
                </a:lnTo>
                <a:lnTo>
                  <a:pt x="8658" y="746"/>
                </a:lnTo>
                <a:lnTo>
                  <a:pt x="8695" y="634"/>
                </a:lnTo>
                <a:lnTo>
                  <a:pt x="8714" y="541"/>
                </a:lnTo>
                <a:lnTo>
                  <a:pt x="8677" y="466"/>
                </a:lnTo>
                <a:lnTo>
                  <a:pt x="8658" y="429"/>
                </a:lnTo>
                <a:lnTo>
                  <a:pt x="8621" y="392"/>
                </a:lnTo>
                <a:lnTo>
                  <a:pt x="8584" y="373"/>
                </a:lnTo>
                <a:lnTo>
                  <a:pt x="8528" y="373"/>
                </a:lnTo>
                <a:lnTo>
                  <a:pt x="8453" y="336"/>
                </a:lnTo>
                <a:lnTo>
                  <a:pt x="8398" y="317"/>
                </a:lnTo>
                <a:close/>
                <a:moveTo>
                  <a:pt x="3203" y="578"/>
                </a:moveTo>
                <a:lnTo>
                  <a:pt x="2645" y="597"/>
                </a:lnTo>
                <a:lnTo>
                  <a:pt x="2086" y="634"/>
                </a:lnTo>
                <a:lnTo>
                  <a:pt x="1527" y="671"/>
                </a:lnTo>
                <a:lnTo>
                  <a:pt x="1230" y="671"/>
                </a:lnTo>
                <a:lnTo>
                  <a:pt x="950" y="652"/>
                </a:lnTo>
                <a:lnTo>
                  <a:pt x="392" y="634"/>
                </a:lnTo>
                <a:lnTo>
                  <a:pt x="150" y="634"/>
                </a:lnTo>
                <a:lnTo>
                  <a:pt x="94" y="652"/>
                </a:lnTo>
                <a:lnTo>
                  <a:pt x="38" y="652"/>
                </a:lnTo>
                <a:lnTo>
                  <a:pt x="19" y="690"/>
                </a:lnTo>
                <a:lnTo>
                  <a:pt x="1" y="727"/>
                </a:lnTo>
                <a:lnTo>
                  <a:pt x="19" y="764"/>
                </a:lnTo>
                <a:lnTo>
                  <a:pt x="75" y="783"/>
                </a:lnTo>
                <a:lnTo>
                  <a:pt x="187" y="839"/>
                </a:lnTo>
                <a:lnTo>
                  <a:pt x="392" y="895"/>
                </a:lnTo>
                <a:lnTo>
                  <a:pt x="615" y="932"/>
                </a:lnTo>
                <a:lnTo>
                  <a:pt x="839" y="950"/>
                </a:lnTo>
                <a:lnTo>
                  <a:pt x="1081" y="950"/>
                </a:lnTo>
                <a:lnTo>
                  <a:pt x="1304" y="932"/>
                </a:lnTo>
                <a:lnTo>
                  <a:pt x="1769" y="895"/>
                </a:lnTo>
                <a:lnTo>
                  <a:pt x="2235" y="839"/>
                </a:lnTo>
                <a:lnTo>
                  <a:pt x="2756" y="801"/>
                </a:lnTo>
                <a:lnTo>
                  <a:pt x="3278" y="783"/>
                </a:lnTo>
                <a:lnTo>
                  <a:pt x="3557" y="801"/>
                </a:lnTo>
                <a:lnTo>
                  <a:pt x="3762" y="801"/>
                </a:lnTo>
                <a:lnTo>
                  <a:pt x="3799" y="783"/>
                </a:lnTo>
                <a:lnTo>
                  <a:pt x="3836" y="727"/>
                </a:lnTo>
                <a:lnTo>
                  <a:pt x="3836" y="671"/>
                </a:lnTo>
                <a:lnTo>
                  <a:pt x="3817" y="634"/>
                </a:lnTo>
                <a:lnTo>
                  <a:pt x="3762" y="597"/>
                </a:lnTo>
                <a:lnTo>
                  <a:pt x="3482" y="597"/>
                </a:lnTo>
                <a:lnTo>
                  <a:pt x="3203" y="578"/>
                </a:lnTo>
                <a:close/>
                <a:moveTo>
                  <a:pt x="4637" y="355"/>
                </a:moveTo>
                <a:lnTo>
                  <a:pt x="4581" y="373"/>
                </a:lnTo>
                <a:lnTo>
                  <a:pt x="4544" y="392"/>
                </a:lnTo>
                <a:lnTo>
                  <a:pt x="4488" y="429"/>
                </a:lnTo>
                <a:lnTo>
                  <a:pt x="4432" y="541"/>
                </a:lnTo>
                <a:lnTo>
                  <a:pt x="4413" y="652"/>
                </a:lnTo>
                <a:lnTo>
                  <a:pt x="4432" y="764"/>
                </a:lnTo>
                <a:lnTo>
                  <a:pt x="4450" y="820"/>
                </a:lnTo>
                <a:lnTo>
                  <a:pt x="4469" y="876"/>
                </a:lnTo>
                <a:lnTo>
                  <a:pt x="4506" y="913"/>
                </a:lnTo>
                <a:lnTo>
                  <a:pt x="4562" y="932"/>
                </a:lnTo>
                <a:lnTo>
                  <a:pt x="4618" y="950"/>
                </a:lnTo>
                <a:lnTo>
                  <a:pt x="4693" y="950"/>
                </a:lnTo>
                <a:lnTo>
                  <a:pt x="4748" y="932"/>
                </a:lnTo>
                <a:lnTo>
                  <a:pt x="4804" y="895"/>
                </a:lnTo>
                <a:lnTo>
                  <a:pt x="4879" y="820"/>
                </a:lnTo>
                <a:lnTo>
                  <a:pt x="4935" y="708"/>
                </a:lnTo>
                <a:lnTo>
                  <a:pt x="4972" y="597"/>
                </a:lnTo>
                <a:lnTo>
                  <a:pt x="4972" y="485"/>
                </a:lnTo>
                <a:lnTo>
                  <a:pt x="4953" y="448"/>
                </a:lnTo>
                <a:lnTo>
                  <a:pt x="4916" y="392"/>
                </a:lnTo>
                <a:lnTo>
                  <a:pt x="4879" y="373"/>
                </a:lnTo>
                <a:lnTo>
                  <a:pt x="4841" y="355"/>
                </a:lnTo>
                <a:close/>
                <a:moveTo>
                  <a:pt x="6647" y="1"/>
                </a:moveTo>
                <a:lnTo>
                  <a:pt x="6536" y="19"/>
                </a:lnTo>
                <a:lnTo>
                  <a:pt x="6424" y="75"/>
                </a:lnTo>
                <a:lnTo>
                  <a:pt x="6238" y="187"/>
                </a:lnTo>
                <a:lnTo>
                  <a:pt x="6089" y="317"/>
                </a:lnTo>
                <a:lnTo>
                  <a:pt x="6033" y="392"/>
                </a:lnTo>
                <a:lnTo>
                  <a:pt x="5977" y="485"/>
                </a:lnTo>
                <a:lnTo>
                  <a:pt x="5959" y="578"/>
                </a:lnTo>
                <a:lnTo>
                  <a:pt x="5940" y="690"/>
                </a:lnTo>
                <a:lnTo>
                  <a:pt x="5959" y="820"/>
                </a:lnTo>
                <a:lnTo>
                  <a:pt x="5996" y="913"/>
                </a:lnTo>
                <a:lnTo>
                  <a:pt x="6052" y="988"/>
                </a:lnTo>
                <a:lnTo>
                  <a:pt x="6145" y="1043"/>
                </a:lnTo>
                <a:lnTo>
                  <a:pt x="6238" y="1081"/>
                </a:lnTo>
                <a:lnTo>
                  <a:pt x="6350" y="1099"/>
                </a:lnTo>
                <a:lnTo>
                  <a:pt x="6573" y="1099"/>
                </a:lnTo>
                <a:lnTo>
                  <a:pt x="6722" y="1081"/>
                </a:lnTo>
                <a:lnTo>
                  <a:pt x="6834" y="1043"/>
                </a:lnTo>
                <a:lnTo>
                  <a:pt x="6945" y="988"/>
                </a:lnTo>
                <a:lnTo>
                  <a:pt x="7057" y="913"/>
                </a:lnTo>
                <a:lnTo>
                  <a:pt x="7131" y="801"/>
                </a:lnTo>
                <a:lnTo>
                  <a:pt x="7187" y="690"/>
                </a:lnTo>
                <a:lnTo>
                  <a:pt x="7206" y="559"/>
                </a:lnTo>
                <a:lnTo>
                  <a:pt x="7187" y="429"/>
                </a:lnTo>
                <a:lnTo>
                  <a:pt x="7131" y="299"/>
                </a:lnTo>
                <a:lnTo>
                  <a:pt x="7076" y="206"/>
                </a:lnTo>
                <a:lnTo>
                  <a:pt x="6983" y="113"/>
                </a:lnTo>
                <a:lnTo>
                  <a:pt x="6889" y="57"/>
                </a:lnTo>
                <a:lnTo>
                  <a:pt x="6778" y="19"/>
                </a:lnTo>
                <a:lnTo>
                  <a:pt x="6647" y="1"/>
                </a:lnTo>
                <a:close/>
              </a:path>
            </a:pathLst>
          </a:custGeom>
          <a:solidFill>
            <a:srgbClr val="7C7F9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5" name="Recorded Sound">
            <a:hlinkClick r:id="" action="ppaction://media"/>
            <a:extLst>
              <a:ext uri="{FF2B5EF4-FFF2-40B4-BE49-F238E27FC236}">
                <a16:creationId xmlns:a16="http://schemas.microsoft.com/office/drawing/2014/main" id="{FE117F27-5B64-3A74-155C-74FF63FA3E06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7800392" y="4101971"/>
            <a:ext cx="551750" cy="55175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4002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1">
            <a:extLst>
              <a:ext uri="{FF2B5EF4-FFF2-40B4-BE49-F238E27FC236}">
                <a16:creationId xmlns:a16="http://schemas.microsoft.com/office/drawing/2014/main" id="{8227D943-257D-4B11-8988-489D476ACE17}"/>
              </a:ext>
            </a:extLst>
          </p:cNvPr>
          <p:cNvSpPr txBox="1">
            <a:spLocks/>
          </p:cNvSpPr>
          <p:nvPr/>
        </p:nvSpPr>
        <p:spPr>
          <a:xfrm>
            <a:off x="1833493" y="431241"/>
            <a:ext cx="5400814" cy="69270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0C3A3"/>
              </a:buClr>
              <a:buSzPts val="2400"/>
              <a:buFont typeface="Amatic SC"/>
              <a:buNone/>
              <a:defRPr sz="2400" b="1" i="0" u="none" strike="noStrike" cap="none">
                <a:solidFill>
                  <a:srgbClr val="F0C3A3"/>
                </a:solidFill>
                <a:latin typeface="Amatic SC"/>
                <a:ea typeface="Amatic SC"/>
                <a:cs typeface="Amatic SC"/>
                <a:sym typeface="Amatic SC"/>
              </a:defRPr>
            </a:lvl1pPr>
            <a:lvl2pPr marR="0"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0C3A3"/>
              </a:buClr>
              <a:buSzPts val="2400"/>
              <a:buFont typeface="Amatic SC"/>
              <a:buNone/>
              <a:defRPr sz="2400" b="1" i="0" u="none" strike="noStrike" cap="none">
                <a:solidFill>
                  <a:srgbClr val="F0C3A3"/>
                </a:solidFill>
                <a:latin typeface="Amatic SC"/>
                <a:ea typeface="Amatic SC"/>
                <a:cs typeface="Amatic SC"/>
                <a:sym typeface="Amatic SC"/>
              </a:defRPr>
            </a:lvl2pPr>
            <a:lvl3pPr marR="0"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0C3A3"/>
              </a:buClr>
              <a:buSzPts val="2400"/>
              <a:buFont typeface="Amatic SC"/>
              <a:buNone/>
              <a:defRPr sz="2400" b="1" i="0" u="none" strike="noStrike" cap="none">
                <a:solidFill>
                  <a:srgbClr val="F0C3A3"/>
                </a:solidFill>
                <a:latin typeface="Amatic SC"/>
                <a:ea typeface="Amatic SC"/>
                <a:cs typeface="Amatic SC"/>
                <a:sym typeface="Amatic SC"/>
              </a:defRPr>
            </a:lvl3pPr>
            <a:lvl4pPr marR="0"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0C3A3"/>
              </a:buClr>
              <a:buSzPts val="2400"/>
              <a:buFont typeface="Amatic SC"/>
              <a:buNone/>
              <a:defRPr sz="2400" b="1" i="0" u="none" strike="noStrike" cap="none">
                <a:solidFill>
                  <a:srgbClr val="F0C3A3"/>
                </a:solidFill>
                <a:latin typeface="Amatic SC"/>
                <a:ea typeface="Amatic SC"/>
                <a:cs typeface="Amatic SC"/>
                <a:sym typeface="Amatic SC"/>
              </a:defRPr>
            </a:lvl4pPr>
            <a:lvl5pPr marR="0"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0C3A3"/>
              </a:buClr>
              <a:buSzPts val="2400"/>
              <a:buFont typeface="Amatic SC"/>
              <a:buNone/>
              <a:defRPr sz="2400" b="1" i="0" u="none" strike="noStrike" cap="none">
                <a:solidFill>
                  <a:srgbClr val="F0C3A3"/>
                </a:solidFill>
                <a:latin typeface="Amatic SC"/>
                <a:ea typeface="Amatic SC"/>
                <a:cs typeface="Amatic SC"/>
                <a:sym typeface="Amatic SC"/>
              </a:defRPr>
            </a:lvl5pPr>
            <a:lvl6pPr marR="0"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0C3A3"/>
              </a:buClr>
              <a:buSzPts val="2400"/>
              <a:buFont typeface="Amatic SC"/>
              <a:buNone/>
              <a:defRPr sz="2400" b="1" i="0" u="none" strike="noStrike" cap="none">
                <a:solidFill>
                  <a:srgbClr val="F0C3A3"/>
                </a:solidFill>
                <a:latin typeface="Amatic SC"/>
                <a:ea typeface="Amatic SC"/>
                <a:cs typeface="Amatic SC"/>
                <a:sym typeface="Amatic SC"/>
              </a:defRPr>
            </a:lvl6pPr>
            <a:lvl7pPr marR="0"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0C3A3"/>
              </a:buClr>
              <a:buSzPts val="2400"/>
              <a:buFont typeface="Amatic SC"/>
              <a:buNone/>
              <a:defRPr sz="2400" b="1" i="0" u="none" strike="noStrike" cap="none">
                <a:solidFill>
                  <a:srgbClr val="F0C3A3"/>
                </a:solidFill>
                <a:latin typeface="Amatic SC"/>
                <a:ea typeface="Amatic SC"/>
                <a:cs typeface="Amatic SC"/>
                <a:sym typeface="Amatic SC"/>
              </a:defRPr>
            </a:lvl7pPr>
            <a:lvl8pPr marR="0"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0C3A3"/>
              </a:buClr>
              <a:buSzPts val="2400"/>
              <a:buFont typeface="Amatic SC"/>
              <a:buNone/>
              <a:defRPr sz="2400" b="1" i="0" u="none" strike="noStrike" cap="none">
                <a:solidFill>
                  <a:srgbClr val="F0C3A3"/>
                </a:solidFill>
                <a:latin typeface="Amatic SC"/>
                <a:ea typeface="Amatic SC"/>
                <a:cs typeface="Amatic SC"/>
                <a:sym typeface="Amatic SC"/>
              </a:defRPr>
            </a:lvl8pPr>
            <a:lvl9pPr marR="0"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0C3A3"/>
              </a:buClr>
              <a:buSzPts val="2400"/>
              <a:buFont typeface="Amatic SC"/>
              <a:buNone/>
              <a:defRPr sz="2400" b="1" i="0" u="none" strike="noStrike" cap="none">
                <a:solidFill>
                  <a:srgbClr val="F0C3A3"/>
                </a:solidFill>
                <a:latin typeface="Amatic SC"/>
                <a:ea typeface="Amatic SC"/>
                <a:cs typeface="Amatic SC"/>
                <a:sym typeface="Amatic SC"/>
              </a:defRPr>
            </a:lvl9pPr>
          </a:lstStyle>
          <a:p>
            <a:r>
              <a:rPr lang="en-US" sz="4800"/>
              <a:t>Additional Information</a:t>
            </a:r>
            <a:endParaRPr lang="en-US" sz="3600"/>
          </a:p>
        </p:txBody>
      </p: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B316DE45-38CD-411D-B5C4-E60D1D758012}"/>
              </a:ext>
            </a:extLst>
          </p:cNvPr>
          <p:cNvSpPr txBox="1">
            <a:spLocks/>
          </p:cNvSpPr>
          <p:nvPr/>
        </p:nvSpPr>
        <p:spPr>
          <a:xfrm>
            <a:off x="217170" y="1307333"/>
            <a:ext cx="8633460" cy="838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556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F0C3A3"/>
              </a:buClr>
              <a:buSzPts val="2000"/>
              <a:buFont typeface="Muli Light"/>
              <a:buChar char="‐"/>
              <a:defRPr sz="2000" b="0" i="0" u="none" strike="noStrike" cap="none">
                <a:solidFill>
                  <a:srgbClr val="7C7F91"/>
                </a:solidFill>
                <a:latin typeface="Muli Light"/>
                <a:ea typeface="Muli Light"/>
                <a:cs typeface="Muli Light"/>
                <a:sym typeface="Muli Light"/>
              </a:defRPr>
            </a:lvl1pPr>
            <a:lvl2pPr marL="914400" marR="0" lvl="1" indent="-355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0C3A3"/>
              </a:buClr>
              <a:buSzPts val="2000"/>
              <a:buFont typeface="Muli Light"/>
              <a:buChar char="‐"/>
              <a:defRPr sz="2000" b="0" i="0" u="none" strike="noStrike" cap="none">
                <a:solidFill>
                  <a:srgbClr val="7C7F91"/>
                </a:solidFill>
                <a:latin typeface="Muli Light"/>
                <a:ea typeface="Muli Light"/>
                <a:cs typeface="Muli Light"/>
                <a:sym typeface="Muli Light"/>
              </a:defRPr>
            </a:lvl2pPr>
            <a:lvl3pPr marL="1371600" marR="0" lvl="2" indent="-355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0C3A3"/>
              </a:buClr>
              <a:buSzPts val="2000"/>
              <a:buFont typeface="Muli Light"/>
              <a:buChar char="‐"/>
              <a:defRPr sz="2000" b="0" i="0" u="none" strike="noStrike" cap="none">
                <a:solidFill>
                  <a:srgbClr val="7C7F91"/>
                </a:solidFill>
                <a:latin typeface="Muli Light"/>
                <a:ea typeface="Muli Light"/>
                <a:cs typeface="Muli Light"/>
                <a:sym typeface="Muli Light"/>
              </a:defRPr>
            </a:lvl3pPr>
            <a:lvl4pPr marL="1828800" marR="0" lvl="3" indent="-355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C7F91"/>
              </a:buClr>
              <a:buSzPts val="2000"/>
              <a:buFont typeface="Muli Light"/>
              <a:buChar char="‐"/>
              <a:defRPr sz="2000" b="0" i="0" u="none" strike="noStrike" cap="none">
                <a:solidFill>
                  <a:srgbClr val="7C7F91"/>
                </a:solidFill>
                <a:latin typeface="Muli Light"/>
                <a:ea typeface="Muli Light"/>
                <a:cs typeface="Muli Light"/>
                <a:sym typeface="Muli Light"/>
              </a:defRPr>
            </a:lvl4pPr>
            <a:lvl5pPr marL="2286000" marR="0" lvl="4" indent="-355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C7F91"/>
              </a:buClr>
              <a:buSzPts val="2000"/>
              <a:buFont typeface="Muli Light"/>
              <a:buChar char="‐"/>
              <a:defRPr sz="2000" b="0" i="0" u="none" strike="noStrike" cap="none">
                <a:solidFill>
                  <a:srgbClr val="7C7F91"/>
                </a:solidFill>
                <a:latin typeface="Muli Light"/>
                <a:ea typeface="Muli Light"/>
                <a:cs typeface="Muli Light"/>
                <a:sym typeface="Muli Light"/>
              </a:defRPr>
            </a:lvl5pPr>
            <a:lvl6pPr marL="2743200" marR="0" lvl="5" indent="-355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C7F91"/>
              </a:buClr>
              <a:buSzPts val="2000"/>
              <a:buFont typeface="Muli Light"/>
              <a:buChar char="‐"/>
              <a:defRPr sz="2000" b="0" i="0" u="none" strike="noStrike" cap="none">
                <a:solidFill>
                  <a:srgbClr val="7C7F91"/>
                </a:solidFill>
                <a:latin typeface="Muli Light"/>
                <a:ea typeface="Muli Light"/>
                <a:cs typeface="Muli Light"/>
                <a:sym typeface="Muli Light"/>
              </a:defRPr>
            </a:lvl6pPr>
            <a:lvl7pPr marL="3200400" marR="0" lvl="6" indent="-355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C7F91"/>
              </a:buClr>
              <a:buSzPts val="2000"/>
              <a:buFont typeface="Muli Light"/>
              <a:buChar char="‐"/>
              <a:defRPr sz="2000" b="0" i="0" u="none" strike="noStrike" cap="none">
                <a:solidFill>
                  <a:srgbClr val="7C7F91"/>
                </a:solidFill>
                <a:latin typeface="Muli Light"/>
                <a:ea typeface="Muli Light"/>
                <a:cs typeface="Muli Light"/>
                <a:sym typeface="Muli Light"/>
              </a:defRPr>
            </a:lvl7pPr>
            <a:lvl8pPr marL="3657600" marR="0" lvl="7" indent="-355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C7F91"/>
              </a:buClr>
              <a:buSzPts val="2000"/>
              <a:buFont typeface="Muli Light"/>
              <a:buChar char="‐"/>
              <a:defRPr sz="2000" b="0" i="0" u="none" strike="noStrike" cap="none">
                <a:solidFill>
                  <a:srgbClr val="7C7F91"/>
                </a:solidFill>
                <a:latin typeface="Muli Light"/>
                <a:ea typeface="Muli Light"/>
                <a:cs typeface="Muli Light"/>
                <a:sym typeface="Muli Light"/>
              </a:defRPr>
            </a:lvl8pPr>
            <a:lvl9pPr marL="4114800" marR="0" lvl="8" indent="-355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C7F91"/>
              </a:buClr>
              <a:buSzPts val="2000"/>
              <a:buFont typeface="Muli Light"/>
              <a:buChar char="‐"/>
              <a:defRPr sz="2000" b="0" i="0" u="none" strike="noStrike" cap="none">
                <a:solidFill>
                  <a:srgbClr val="7C7F91"/>
                </a:solidFill>
                <a:latin typeface="Muli Light"/>
                <a:ea typeface="Muli Light"/>
                <a:cs typeface="Muli Light"/>
                <a:sym typeface="Muli Light"/>
              </a:defRPr>
            </a:lvl9pPr>
          </a:lstStyle>
          <a:p>
            <a:pPr marL="101600" indent="0" algn="ctr">
              <a:buNone/>
            </a:pPr>
            <a:r>
              <a:rPr lang="en-US">
                <a:latin typeface="Century Gothic" panose="020B0502020202020204" pitchFamily="34" charset="0"/>
              </a:rPr>
              <a:t>Being a Title 1 school also allows for opportunities for family involvement and communication of parent rights.</a:t>
            </a:r>
          </a:p>
          <a:p>
            <a:endParaRPr lang="en-US">
              <a:latin typeface="Century Gothic" panose="020B0502020202020204" pitchFamily="34" charset="0"/>
            </a:endParaRPr>
          </a:p>
          <a:p>
            <a:endParaRPr lang="en-US">
              <a:latin typeface="Century Gothic" panose="020B0502020202020204" pitchFamily="34" charset="0"/>
            </a:endParaRPr>
          </a:p>
          <a:p>
            <a:endParaRPr lang="en-US">
              <a:latin typeface="Century Gothic" panose="020B0502020202020204" pitchFamily="34" charset="0"/>
            </a:endParaRPr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0C09EB4B-63B4-4922-AB9B-E8CD62E4671A}"/>
              </a:ext>
            </a:extLst>
          </p:cNvPr>
          <p:cNvSpPr txBox="1">
            <a:spLocks/>
          </p:cNvSpPr>
          <p:nvPr/>
        </p:nvSpPr>
        <p:spPr>
          <a:xfrm>
            <a:off x="2394854" y="2386607"/>
            <a:ext cx="4278091" cy="2106859"/>
          </a:xfrm>
          <a:prstGeom prst="rect">
            <a:avLst/>
          </a:prstGeom>
        </p:spPr>
        <p:txBody>
          <a:bodyPr vert="horz" lIns="91440" tIns="45720" rIns="91440" bIns="45720" rtlCol="0" anchor="t">
            <a:normAutofit fontScale="92500" lnSpcReduction="20000"/>
          </a:bodyPr>
          <a:lstStyle>
            <a:lvl1pPr marL="228600" indent="-228600" algn="l" defTabSz="914400" rtl="0" eaLnBrk="1" latinLnBrk="0" hangingPunct="1">
              <a:lnSpc>
                <a:spcPct val="120000"/>
              </a:lnSpc>
              <a:spcBef>
                <a:spcPts val="10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800" kern="1200" cap="none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400" kern="1200" cap="none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200" kern="1200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defRPr sz="1200" kern="1200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>
              <a:buFont typeface="Wingdings" panose="05000000000000000000" pitchFamily="2" charset="2"/>
              <a:buChar char="v"/>
            </a:pPr>
            <a:r>
              <a:rPr lang="en-US" sz="1600" dirty="0">
                <a:latin typeface="Century Gothic" panose="020B0502020202020204" pitchFamily="34" charset="0"/>
              </a:rPr>
              <a:t>If you wish to request information about the qualifications of your child’s teacher and instructional paraprofessionals, please contact; </a:t>
            </a:r>
          </a:p>
          <a:p>
            <a:pPr marL="0" indent="0" algn="ctr">
              <a:buNone/>
            </a:pPr>
            <a:r>
              <a:rPr lang="en-US" sz="1600" dirty="0">
                <a:latin typeface="Century Gothic" panose="020B0502020202020204" pitchFamily="34" charset="0"/>
              </a:rPr>
              <a:t>Principal, Ashley Boughton  </a:t>
            </a:r>
          </a:p>
          <a:p>
            <a:pPr marL="0" indent="0" algn="ctr">
              <a:buNone/>
            </a:pPr>
            <a:r>
              <a:rPr lang="en-US" sz="1600" u="sng" dirty="0">
                <a:latin typeface="Century Gothic" panose="020B0502020202020204" pitchFamily="34" charset="0"/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aboughton@lwsd.org</a:t>
            </a:r>
            <a:r>
              <a:rPr lang="en-US" sz="1600" dirty="0">
                <a:latin typeface="Century Gothic" panose="020B0502020202020204" pitchFamily="34" charset="0"/>
              </a:rPr>
              <a:t>  </a:t>
            </a:r>
          </a:p>
          <a:p>
            <a:pPr marL="0" indent="0" algn="ctr">
              <a:buNone/>
            </a:pPr>
            <a:r>
              <a:rPr lang="en-US" sz="1600" dirty="0">
                <a:latin typeface="Century Gothic" panose="020B0502020202020204" pitchFamily="34" charset="0"/>
              </a:rPr>
              <a:t>425-936-2640</a:t>
            </a:r>
            <a:endParaRPr lang="en-US" sz="1600" dirty="0">
              <a:latin typeface="Century Gothic" panose="020B0502020202020204" pitchFamily="34" charset="0"/>
              <a:cs typeface="Arial"/>
            </a:endParaRPr>
          </a:p>
          <a:p>
            <a:endParaRPr lang="en-US" sz="1600" dirty="0">
              <a:latin typeface="Century Gothic" panose="020B0502020202020204" pitchFamily="34" charset="0"/>
            </a:endParaRPr>
          </a:p>
        </p:txBody>
      </p:sp>
      <p:pic>
        <p:nvPicPr>
          <p:cNvPr id="13" name="Picture 12" descr="A picture containing kitchenware, turner&#10;&#10;Description automatically generated">
            <a:extLst>
              <a:ext uri="{FF2B5EF4-FFF2-40B4-BE49-F238E27FC236}">
                <a16:creationId xmlns:a16="http://schemas.microsoft.com/office/drawing/2014/main" id="{BBD013D7-08AF-4A9B-A797-4740FA0DD4E3}"/>
              </a:ext>
            </a:extLst>
          </p:cNvPr>
          <p:cNvPicPr/>
          <p:nvPr/>
        </p:nvPicPr>
        <p:blipFill rotWithShape="1">
          <a:blip r:embed="rId6"/>
          <a:srcRect t="3431" r="-1" b="-1"/>
          <a:stretch/>
        </p:blipFill>
        <p:spPr>
          <a:xfrm>
            <a:off x="6927750" y="403895"/>
            <a:ext cx="1205676" cy="956217"/>
          </a:xfrm>
          <a:prstGeom prst="rect">
            <a:avLst/>
          </a:prstGeom>
        </p:spPr>
      </p:pic>
      <p:sp>
        <p:nvSpPr>
          <p:cNvPr id="16" name="Google Shape;313;p38">
            <a:extLst>
              <a:ext uri="{FF2B5EF4-FFF2-40B4-BE49-F238E27FC236}">
                <a16:creationId xmlns:a16="http://schemas.microsoft.com/office/drawing/2014/main" id="{937A1D11-9445-4E0B-9472-2D9A06DB9F8B}"/>
              </a:ext>
            </a:extLst>
          </p:cNvPr>
          <p:cNvSpPr/>
          <p:nvPr/>
        </p:nvSpPr>
        <p:spPr>
          <a:xfrm>
            <a:off x="3130357" y="1056674"/>
            <a:ext cx="2807086" cy="247516"/>
          </a:xfrm>
          <a:custGeom>
            <a:avLst/>
            <a:gdLst/>
            <a:ahLst/>
            <a:cxnLst/>
            <a:rect l="l" t="t" r="r" b="b"/>
            <a:pathLst>
              <a:path w="13369" h="1100" extrusionOk="0">
                <a:moveTo>
                  <a:pt x="12903" y="466"/>
                </a:moveTo>
                <a:lnTo>
                  <a:pt x="12456" y="522"/>
                </a:lnTo>
                <a:lnTo>
                  <a:pt x="11935" y="559"/>
                </a:lnTo>
                <a:lnTo>
                  <a:pt x="11414" y="578"/>
                </a:lnTo>
                <a:lnTo>
                  <a:pt x="10315" y="578"/>
                </a:lnTo>
                <a:lnTo>
                  <a:pt x="10129" y="559"/>
                </a:lnTo>
                <a:lnTo>
                  <a:pt x="9850" y="578"/>
                </a:lnTo>
                <a:lnTo>
                  <a:pt x="9719" y="578"/>
                </a:lnTo>
                <a:lnTo>
                  <a:pt x="9608" y="615"/>
                </a:lnTo>
                <a:lnTo>
                  <a:pt x="9570" y="634"/>
                </a:lnTo>
                <a:lnTo>
                  <a:pt x="9552" y="652"/>
                </a:lnTo>
                <a:lnTo>
                  <a:pt x="9552" y="690"/>
                </a:lnTo>
                <a:lnTo>
                  <a:pt x="9552" y="708"/>
                </a:lnTo>
                <a:lnTo>
                  <a:pt x="9589" y="746"/>
                </a:lnTo>
                <a:lnTo>
                  <a:pt x="9645" y="746"/>
                </a:lnTo>
                <a:lnTo>
                  <a:pt x="9794" y="764"/>
                </a:lnTo>
                <a:lnTo>
                  <a:pt x="10036" y="783"/>
                </a:lnTo>
                <a:lnTo>
                  <a:pt x="10557" y="801"/>
                </a:lnTo>
                <a:lnTo>
                  <a:pt x="11060" y="801"/>
                </a:lnTo>
                <a:lnTo>
                  <a:pt x="11581" y="783"/>
                </a:lnTo>
                <a:lnTo>
                  <a:pt x="12587" y="727"/>
                </a:lnTo>
                <a:lnTo>
                  <a:pt x="12810" y="727"/>
                </a:lnTo>
                <a:lnTo>
                  <a:pt x="13052" y="708"/>
                </a:lnTo>
                <a:lnTo>
                  <a:pt x="13127" y="671"/>
                </a:lnTo>
                <a:lnTo>
                  <a:pt x="13257" y="615"/>
                </a:lnTo>
                <a:lnTo>
                  <a:pt x="13313" y="597"/>
                </a:lnTo>
                <a:lnTo>
                  <a:pt x="13350" y="559"/>
                </a:lnTo>
                <a:lnTo>
                  <a:pt x="13369" y="522"/>
                </a:lnTo>
                <a:lnTo>
                  <a:pt x="13331" y="504"/>
                </a:lnTo>
                <a:lnTo>
                  <a:pt x="13220" y="485"/>
                </a:lnTo>
                <a:lnTo>
                  <a:pt x="13108" y="466"/>
                </a:lnTo>
                <a:close/>
                <a:moveTo>
                  <a:pt x="8398" y="317"/>
                </a:moveTo>
                <a:lnTo>
                  <a:pt x="8360" y="336"/>
                </a:lnTo>
                <a:lnTo>
                  <a:pt x="8304" y="355"/>
                </a:lnTo>
                <a:lnTo>
                  <a:pt x="8267" y="373"/>
                </a:lnTo>
                <a:lnTo>
                  <a:pt x="8249" y="410"/>
                </a:lnTo>
                <a:lnTo>
                  <a:pt x="8193" y="522"/>
                </a:lnTo>
                <a:lnTo>
                  <a:pt x="8193" y="634"/>
                </a:lnTo>
                <a:lnTo>
                  <a:pt x="8211" y="746"/>
                </a:lnTo>
                <a:lnTo>
                  <a:pt x="8249" y="801"/>
                </a:lnTo>
                <a:lnTo>
                  <a:pt x="8286" y="839"/>
                </a:lnTo>
                <a:lnTo>
                  <a:pt x="8323" y="857"/>
                </a:lnTo>
                <a:lnTo>
                  <a:pt x="8398" y="876"/>
                </a:lnTo>
                <a:lnTo>
                  <a:pt x="8491" y="876"/>
                </a:lnTo>
                <a:lnTo>
                  <a:pt x="8584" y="820"/>
                </a:lnTo>
                <a:lnTo>
                  <a:pt x="8658" y="746"/>
                </a:lnTo>
                <a:lnTo>
                  <a:pt x="8695" y="634"/>
                </a:lnTo>
                <a:lnTo>
                  <a:pt x="8714" y="541"/>
                </a:lnTo>
                <a:lnTo>
                  <a:pt x="8677" y="466"/>
                </a:lnTo>
                <a:lnTo>
                  <a:pt x="8658" y="429"/>
                </a:lnTo>
                <a:lnTo>
                  <a:pt x="8621" y="392"/>
                </a:lnTo>
                <a:lnTo>
                  <a:pt x="8584" y="373"/>
                </a:lnTo>
                <a:lnTo>
                  <a:pt x="8528" y="373"/>
                </a:lnTo>
                <a:lnTo>
                  <a:pt x="8453" y="336"/>
                </a:lnTo>
                <a:lnTo>
                  <a:pt x="8398" y="317"/>
                </a:lnTo>
                <a:close/>
                <a:moveTo>
                  <a:pt x="3203" y="578"/>
                </a:moveTo>
                <a:lnTo>
                  <a:pt x="2645" y="597"/>
                </a:lnTo>
                <a:lnTo>
                  <a:pt x="2086" y="634"/>
                </a:lnTo>
                <a:lnTo>
                  <a:pt x="1527" y="671"/>
                </a:lnTo>
                <a:lnTo>
                  <a:pt x="1230" y="671"/>
                </a:lnTo>
                <a:lnTo>
                  <a:pt x="950" y="652"/>
                </a:lnTo>
                <a:lnTo>
                  <a:pt x="392" y="634"/>
                </a:lnTo>
                <a:lnTo>
                  <a:pt x="150" y="634"/>
                </a:lnTo>
                <a:lnTo>
                  <a:pt x="94" y="652"/>
                </a:lnTo>
                <a:lnTo>
                  <a:pt x="38" y="652"/>
                </a:lnTo>
                <a:lnTo>
                  <a:pt x="19" y="690"/>
                </a:lnTo>
                <a:lnTo>
                  <a:pt x="1" y="727"/>
                </a:lnTo>
                <a:lnTo>
                  <a:pt x="19" y="764"/>
                </a:lnTo>
                <a:lnTo>
                  <a:pt x="75" y="783"/>
                </a:lnTo>
                <a:lnTo>
                  <a:pt x="187" y="839"/>
                </a:lnTo>
                <a:lnTo>
                  <a:pt x="392" y="895"/>
                </a:lnTo>
                <a:lnTo>
                  <a:pt x="615" y="932"/>
                </a:lnTo>
                <a:lnTo>
                  <a:pt x="839" y="950"/>
                </a:lnTo>
                <a:lnTo>
                  <a:pt x="1081" y="950"/>
                </a:lnTo>
                <a:lnTo>
                  <a:pt x="1304" y="932"/>
                </a:lnTo>
                <a:lnTo>
                  <a:pt x="1769" y="895"/>
                </a:lnTo>
                <a:lnTo>
                  <a:pt x="2235" y="839"/>
                </a:lnTo>
                <a:lnTo>
                  <a:pt x="2756" y="801"/>
                </a:lnTo>
                <a:lnTo>
                  <a:pt x="3278" y="783"/>
                </a:lnTo>
                <a:lnTo>
                  <a:pt x="3557" y="801"/>
                </a:lnTo>
                <a:lnTo>
                  <a:pt x="3762" y="801"/>
                </a:lnTo>
                <a:lnTo>
                  <a:pt x="3799" y="783"/>
                </a:lnTo>
                <a:lnTo>
                  <a:pt x="3836" y="727"/>
                </a:lnTo>
                <a:lnTo>
                  <a:pt x="3836" y="671"/>
                </a:lnTo>
                <a:lnTo>
                  <a:pt x="3817" y="634"/>
                </a:lnTo>
                <a:lnTo>
                  <a:pt x="3762" y="597"/>
                </a:lnTo>
                <a:lnTo>
                  <a:pt x="3482" y="597"/>
                </a:lnTo>
                <a:lnTo>
                  <a:pt x="3203" y="578"/>
                </a:lnTo>
                <a:close/>
                <a:moveTo>
                  <a:pt x="4637" y="355"/>
                </a:moveTo>
                <a:lnTo>
                  <a:pt x="4581" y="373"/>
                </a:lnTo>
                <a:lnTo>
                  <a:pt x="4544" y="392"/>
                </a:lnTo>
                <a:lnTo>
                  <a:pt x="4488" y="429"/>
                </a:lnTo>
                <a:lnTo>
                  <a:pt x="4432" y="541"/>
                </a:lnTo>
                <a:lnTo>
                  <a:pt x="4413" y="652"/>
                </a:lnTo>
                <a:lnTo>
                  <a:pt x="4432" y="764"/>
                </a:lnTo>
                <a:lnTo>
                  <a:pt x="4450" y="820"/>
                </a:lnTo>
                <a:lnTo>
                  <a:pt x="4469" y="876"/>
                </a:lnTo>
                <a:lnTo>
                  <a:pt x="4506" y="913"/>
                </a:lnTo>
                <a:lnTo>
                  <a:pt x="4562" y="932"/>
                </a:lnTo>
                <a:lnTo>
                  <a:pt x="4618" y="950"/>
                </a:lnTo>
                <a:lnTo>
                  <a:pt x="4693" y="950"/>
                </a:lnTo>
                <a:lnTo>
                  <a:pt x="4748" y="932"/>
                </a:lnTo>
                <a:lnTo>
                  <a:pt x="4804" y="895"/>
                </a:lnTo>
                <a:lnTo>
                  <a:pt x="4879" y="820"/>
                </a:lnTo>
                <a:lnTo>
                  <a:pt x="4935" y="708"/>
                </a:lnTo>
                <a:lnTo>
                  <a:pt x="4972" y="597"/>
                </a:lnTo>
                <a:lnTo>
                  <a:pt x="4972" y="485"/>
                </a:lnTo>
                <a:lnTo>
                  <a:pt x="4953" y="448"/>
                </a:lnTo>
                <a:lnTo>
                  <a:pt x="4916" y="392"/>
                </a:lnTo>
                <a:lnTo>
                  <a:pt x="4879" y="373"/>
                </a:lnTo>
                <a:lnTo>
                  <a:pt x="4841" y="355"/>
                </a:lnTo>
                <a:close/>
                <a:moveTo>
                  <a:pt x="6647" y="1"/>
                </a:moveTo>
                <a:lnTo>
                  <a:pt x="6536" y="19"/>
                </a:lnTo>
                <a:lnTo>
                  <a:pt x="6424" y="75"/>
                </a:lnTo>
                <a:lnTo>
                  <a:pt x="6238" y="187"/>
                </a:lnTo>
                <a:lnTo>
                  <a:pt x="6089" y="317"/>
                </a:lnTo>
                <a:lnTo>
                  <a:pt x="6033" y="392"/>
                </a:lnTo>
                <a:lnTo>
                  <a:pt x="5977" y="485"/>
                </a:lnTo>
                <a:lnTo>
                  <a:pt x="5959" y="578"/>
                </a:lnTo>
                <a:lnTo>
                  <a:pt x="5940" y="690"/>
                </a:lnTo>
                <a:lnTo>
                  <a:pt x="5959" y="820"/>
                </a:lnTo>
                <a:lnTo>
                  <a:pt x="5996" y="913"/>
                </a:lnTo>
                <a:lnTo>
                  <a:pt x="6052" y="988"/>
                </a:lnTo>
                <a:lnTo>
                  <a:pt x="6145" y="1043"/>
                </a:lnTo>
                <a:lnTo>
                  <a:pt x="6238" y="1081"/>
                </a:lnTo>
                <a:lnTo>
                  <a:pt x="6350" y="1099"/>
                </a:lnTo>
                <a:lnTo>
                  <a:pt x="6573" y="1099"/>
                </a:lnTo>
                <a:lnTo>
                  <a:pt x="6722" y="1081"/>
                </a:lnTo>
                <a:lnTo>
                  <a:pt x="6834" y="1043"/>
                </a:lnTo>
                <a:lnTo>
                  <a:pt x="6945" y="988"/>
                </a:lnTo>
                <a:lnTo>
                  <a:pt x="7057" y="913"/>
                </a:lnTo>
                <a:lnTo>
                  <a:pt x="7131" y="801"/>
                </a:lnTo>
                <a:lnTo>
                  <a:pt x="7187" y="690"/>
                </a:lnTo>
                <a:lnTo>
                  <a:pt x="7206" y="559"/>
                </a:lnTo>
                <a:lnTo>
                  <a:pt x="7187" y="429"/>
                </a:lnTo>
                <a:lnTo>
                  <a:pt x="7131" y="299"/>
                </a:lnTo>
                <a:lnTo>
                  <a:pt x="7076" y="206"/>
                </a:lnTo>
                <a:lnTo>
                  <a:pt x="6983" y="113"/>
                </a:lnTo>
                <a:lnTo>
                  <a:pt x="6889" y="57"/>
                </a:lnTo>
                <a:lnTo>
                  <a:pt x="6778" y="19"/>
                </a:lnTo>
                <a:lnTo>
                  <a:pt x="6647" y="1"/>
                </a:lnTo>
                <a:close/>
              </a:path>
            </a:pathLst>
          </a:custGeom>
          <a:solidFill>
            <a:srgbClr val="7C7F9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2" name="Recorded Sound">
            <a:hlinkClick r:id="" action="ppaction://media"/>
            <a:extLst>
              <a:ext uri="{FF2B5EF4-FFF2-40B4-BE49-F238E27FC236}">
                <a16:creationId xmlns:a16="http://schemas.microsoft.com/office/drawing/2014/main" id="{CFC4286F-366C-227C-CB2F-ADFA90548B6A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7234307" y="3655572"/>
            <a:ext cx="630678" cy="6306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055519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7836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8796520-2640-4559-BAB1-ADE3A73865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6579" y="405614"/>
            <a:ext cx="6729052" cy="775995"/>
          </a:xfrm>
          <a:effectLst>
            <a:outerShdw blurRad="50800" dist="50800" dir="5400000" algn="ctr" rotWithShape="0">
              <a:srgbClr val="0D73A1"/>
            </a:outerShdw>
          </a:effectLst>
        </p:spPr>
        <p:txBody>
          <a:bodyPr/>
          <a:lstStyle/>
          <a:p>
            <a:pPr algn="ctr"/>
            <a:r>
              <a:rPr lang="en-US" sz="3600" b="1" dirty="0">
                <a:solidFill>
                  <a:schemeClr val="accent5">
                    <a:lumMod val="75000"/>
                  </a:schemeClr>
                </a:solidFill>
              </a:rPr>
              <a:t>Safety Net Information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DED39638-AED5-4483-9DDA-49E033B81173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685800" y="1603685"/>
            <a:ext cx="4800600" cy="3154680"/>
          </a:xfrm>
        </p:spPr>
        <p:txBody>
          <a:bodyPr/>
          <a:lstStyle/>
          <a:p>
            <a:pPr marL="214313" indent="-214313">
              <a:buFont typeface="Arial" panose="020B0604020202020204" pitchFamily="34" charset="0"/>
              <a:buChar char="•"/>
            </a:pPr>
            <a:endParaRPr lang="en-US" dirty="0"/>
          </a:p>
          <a:p>
            <a:pPr marL="214313" indent="-214313">
              <a:buFont typeface="Arial" panose="020B0604020202020204" pitchFamily="34" charset="0"/>
              <a:buChar char="•"/>
            </a:pPr>
            <a:r>
              <a:rPr lang="en-US" sz="1800" dirty="0">
                <a:solidFill>
                  <a:schemeClr val="tx1"/>
                </a:solidFill>
              </a:rPr>
              <a:t>Support students in partnership with general education teachers in literacy so they can meet or exceed grade level standards </a:t>
            </a:r>
          </a:p>
          <a:p>
            <a:pPr marL="214313" indent="-214313">
              <a:buFont typeface="Arial" panose="020B0604020202020204" pitchFamily="34" charset="0"/>
              <a:buChar char="•"/>
            </a:pPr>
            <a:r>
              <a:rPr lang="en-US" sz="1800" dirty="0">
                <a:solidFill>
                  <a:schemeClr val="tx1"/>
                </a:solidFill>
              </a:rPr>
              <a:t>Safety Net instruction never replaces core instruction with their teacher, it serves as extra instruction for students who qualify</a:t>
            </a:r>
          </a:p>
          <a:p>
            <a:pPr marL="214313" indent="-214313">
              <a:buFont typeface="Arial" panose="020B0604020202020204" pitchFamily="34" charset="0"/>
              <a:buChar char="•"/>
            </a:pPr>
            <a:endParaRPr lang="en-US" b="1" dirty="0">
              <a:solidFill>
                <a:schemeClr val="accent5">
                  <a:lumMod val="75000"/>
                </a:schemeClr>
              </a:solidFill>
            </a:endParaRPr>
          </a:p>
          <a:p>
            <a:pPr marL="214313" indent="-214313">
              <a:buFont typeface="Arial" panose="020B0604020202020204" pitchFamily="34" charset="0"/>
              <a:buChar char="•"/>
            </a:pPr>
            <a:endParaRPr lang="en-US" dirty="0"/>
          </a:p>
        </p:txBody>
      </p:sp>
      <p:sp>
        <p:nvSpPr>
          <p:cNvPr id="15" name="Freeform: Shape 14">
            <a:extLst>
              <a:ext uri="{FF2B5EF4-FFF2-40B4-BE49-F238E27FC236}">
                <a16:creationId xmlns:a16="http://schemas.microsoft.com/office/drawing/2014/main" id="{155DC304-4CC2-4AA6-99F0-241F19673CE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6157723" y="-65555"/>
            <a:ext cx="2986277" cy="5143500"/>
          </a:xfrm>
          <a:custGeom>
            <a:avLst/>
            <a:gdLst>
              <a:gd name="connsiteX0" fmla="*/ 2056998 w 4367464"/>
              <a:gd name="connsiteY0" fmla="*/ 0 h 6858000"/>
              <a:gd name="connsiteX1" fmla="*/ 4367464 w 4367464"/>
              <a:gd name="connsiteY1" fmla="*/ 0 h 6858000"/>
              <a:gd name="connsiteX2" fmla="*/ 4367464 w 4367464"/>
              <a:gd name="connsiteY2" fmla="*/ 6858000 h 6858000"/>
              <a:gd name="connsiteX3" fmla="*/ 2783919 w 4367464"/>
              <a:gd name="connsiteY3" fmla="*/ 6858000 h 6858000"/>
              <a:gd name="connsiteX4" fmla="*/ 2752534 w 4367464"/>
              <a:gd name="connsiteY4" fmla="*/ 6850757 h 6858000"/>
              <a:gd name="connsiteX5" fmla="*/ 0 w 4367464"/>
              <a:gd name="connsiteY5" fmla="*/ 3296654 h 6858000"/>
              <a:gd name="connsiteX6" fmla="*/ 1920467 w 4367464"/>
              <a:gd name="connsiteY6" fmla="*/ 69927 h 6858000"/>
              <a:gd name="connsiteX0" fmla="*/ 2056998 w 4367464"/>
              <a:gd name="connsiteY0" fmla="*/ 0 h 6858000"/>
              <a:gd name="connsiteX1" fmla="*/ 4367464 w 4367464"/>
              <a:gd name="connsiteY1" fmla="*/ 0 h 6858000"/>
              <a:gd name="connsiteX2" fmla="*/ 3981702 w 4367464"/>
              <a:gd name="connsiteY2" fmla="*/ 6843712 h 6858000"/>
              <a:gd name="connsiteX3" fmla="*/ 2783919 w 4367464"/>
              <a:gd name="connsiteY3" fmla="*/ 6858000 h 6858000"/>
              <a:gd name="connsiteX4" fmla="*/ 2752534 w 4367464"/>
              <a:gd name="connsiteY4" fmla="*/ 6850757 h 6858000"/>
              <a:gd name="connsiteX5" fmla="*/ 0 w 4367464"/>
              <a:gd name="connsiteY5" fmla="*/ 3296654 h 6858000"/>
              <a:gd name="connsiteX6" fmla="*/ 1920467 w 4367464"/>
              <a:gd name="connsiteY6" fmla="*/ 69927 h 6858000"/>
              <a:gd name="connsiteX7" fmla="*/ 2056998 w 4367464"/>
              <a:gd name="connsiteY7" fmla="*/ 0 h 6858000"/>
              <a:gd name="connsiteX0" fmla="*/ 2056998 w 3981702"/>
              <a:gd name="connsiteY0" fmla="*/ 28575 h 6886575"/>
              <a:gd name="connsiteX1" fmla="*/ 3881689 w 3981702"/>
              <a:gd name="connsiteY1" fmla="*/ 0 h 6886575"/>
              <a:gd name="connsiteX2" fmla="*/ 3981702 w 3981702"/>
              <a:gd name="connsiteY2" fmla="*/ 6872287 h 6886575"/>
              <a:gd name="connsiteX3" fmla="*/ 2783919 w 3981702"/>
              <a:gd name="connsiteY3" fmla="*/ 6886575 h 6886575"/>
              <a:gd name="connsiteX4" fmla="*/ 2752534 w 3981702"/>
              <a:gd name="connsiteY4" fmla="*/ 6879332 h 6886575"/>
              <a:gd name="connsiteX5" fmla="*/ 0 w 3981702"/>
              <a:gd name="connsiteY5" fmla="*/ 3325229 h 6886575"/>
              <a:gd name="connsiteX6" fmla="*/ 1920467 w 3981702"/>
              <a:gd name="connsiteY6" fmla="*/ 98502 h 6886575"/>
              <a:gd name="connsiteX7" fmla="*/ 2056998 w 3981702"/>
              <a:gd name="connsiteY7" fmla="*/ 28575 h 6886575"/>
              <a:gd name="connsiteX0" fmla="*/ 2056998 w 3981702"/>
              <a:gd name="connsiteY0" fmla="*/ 14287 h 6872287"/>
              <a:gd name="connsiteX1" fmla="*/ 3967414 w 3981702"/>
              <a:gd name="connsiteY1" fmla="*/ 0 h 6872287"/>
              <a:gd name="connsiteX2" fmla="*/ 3981702 w 3981702"/>
              <a:gd name="connsiteY2" fmla="*/ 6857999 h 6872287"/>
              <a:gd name="connsiteX3" fmla="*/ 2783919 w 3981702"/>
              <a:gd name="connsiteY3" fmla="*/ 6872287 h 6872287"/>
              <a:gd name="connsiteX4" fmla="*/ 2752534 w 3981702"/>
              <a:gd name="connsiteY4" fmla="*/ 6865044 h 6872287"/>
              <a:gd name="connsiteX5" fmla="*/ 0 w 3981702"/>
              <a:gd name="connsiteY5" fmla="*/ 3310941 h 6872287"/>
              <a:gd name="connsiteX6" fmla="*/ 1920467 w 3981702"/>
              <a:gd name="connsiteY6" fmla="*/ 84214 h 6872287"/>
              <a:gd name="connsiteX7" fmla="*/ 2056998 w 3981702"/>
              <a:gd name="connsiteY7" fmla="*/ 14287 h 6872287"/>
              <a:gd name="connsiteX0" fmla="*/ 2056998 w 4039095"/>
              <a:gd name="connsiteY0" fmla="*/ 14287 h 6872287"/>
              <a:gd name="connsiteX1" fmla="*/ 4038852 w 4039095"/>
              <a:gd name="connsiteY1" fmla="*/ 0 h 6872287"/>
              <a:gd name="connsiteX2" fmla="*/ 3981702 w 4039095"/>
              <a:gd name="connsiteY2" fmla="*/ 6857999 h 6872287"/>
              <a:gd name="connsiteX3" fmla="*/ 2783919 w 4039095"/>
              <a:gd name="connsiteY3" fmla="*/ 6872287 h 6872287"/>
              <a:gd name="connsiteX4" fmla="*/ 2752534 w 4039095"/>
              <a:gd name="connsiteY4" fmla="*/ 6865044 h 6872287"/>
              <a:gd name="connsiteX5" fmla="*/ 0 w 4039095"/>
              <a:gd name="connsiteY5" fmla="*/ 3310941 h 6872287"/>
              <a:gd name="connsiteX6" fmla="*/ 1920467 w 4039095"/>
              <a:gd name="connsiteY6" fmla="*/ 84214 h 6872287"/>
              <a:gd name="connsiteX7" fmla="*/ 2056998 w 4039095"/>
              <a:gd name="connsiteY7" fmla="*/ 14287 h 6872287"/>
              <a:gd name="connsiteX0" fmla="*/ 2056998 w 3981702"/>
              <a:gd name="connsiteY0" fmla="*/ 0 h 6858000"/>
              <a:gd name="connsiteX1" fmla="*/ 3953127 w 3981702"/>
              <a:gd name="connsiteY1" fmla="*/ 0 h 6858000"/>
              <a:gd name="connsiteX2" fmla="*/ 3981702 w 3981702"/>
              <a:gd name="connsiteY2" fmla="*/ 6843712 h 6858000"/>
              <a:gd name="connsiteX3" fmla="*/ 2783919 w 3981702"/>
              <a:gd name="connsiteY3" fmla="*/ 6858000 h 6858000"/>
              <a:gd name="connsiteX4" fmla="*/ 2752534 w 3981702"/>
              <a:gd name="connsiteY4" fmla="*/ 6850757 h 6858000"/>
              <a:gd name="connsiteX5" fmla="*/ 0 w 3981702"/>
              <a:gd name="connsiteY5" fmla="*/ 3296654 h 6858000"/>
              <a:gd name="connsiteX6" fmla="*/ 1920467 w 3981702"/>
              <a:gd name="connsiteY6" fmla="*/ 69927 h 6858000"/>
              <a:gd name="connsiteX7" fmla="*/ 2056998 w 3981702"/>
              <a:gd name="connsiteY7" fmla="*/ 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3981702" h="6858000">
                <a:moveTo>
                  <a:pt x="2056998" y="0"/>
                </a:moveTo>
                <a:lnTo>
                  <a:pt x="3953127" y="0"/>
                </a:lnTo>
                <a:cubicBezTo>
                  <a:pt x="3957890" y="2286000"/>
                  <a:pt x="3976939" y="4557712"/>
                  <a:pt x="3981702" y="6843712"/>
                </a:cubicBezTo>
                <a:lnTo>
                  <a:pt x="2783919" y="6858000"/>
                </a:lnTo>
                <a:lnTo>
                  <a:pt x="2752534" y="6850757"/>
                </a:lnTo>
                <a:cubicBezTo>
                  <a:pt x="1169639" y="6443496"/>
                  <a:pt x="0" y="5006667"/>
                  <a:pt x="0" y="3296654"/>
                </a:cubicBezTo>
                <a:cubicBezTo>
                  <a:pt x="0" y="1903310"/>
                  <a:pt x="776551" y="691340"/>
                  <a:pt x="1920467" y="69927"/>
                </a:cubicBezTo>
                <a:lnTo>
                  <a:pt x="2056998" y="0"/>
                </a:lnTo>
                <a:close/>
              </a:path>
            </a:pathLst>
          </a:custGeom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 defTabSz="685800">
              <a:buClrTx/>
            </a:pPr>
            <a:endParaRPr lang="en-US" sz="1350" kern="1200">
              <a:solidFill>
                <a:prstClr val="white"/>
              </a:solidFill>
              <a:latin typeface="Quire Sans"/>
            </a:endParaRPr>
          </a:p>
        </p:txBody>
      </p:sp>
      <p:pic>
        <p:nvPicPr>
          <p:cNvPr id="10" name="Graphic 9" descr="Illustration of a blue bag of school supplies character ">
            <a:extLst>
              <a:ext uri="{FF2B5EF4-FFF2-40B4-BE49-F238E27FC236}">
                <a16:creationId xmlns:a16="http://schemas.microsoft.com/office/drawing/2014/main" id="{6F5EC1ED-E527-4E5A-A0D8-3D0719060D1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6411119" y="1652778"/>
            <a:ext cx="2583224" cy="1816546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FB9172C9-B7C3-490F-936C-52DBBB8EC470}"/>
              </a:ext>
            </a:extLst>
          </p:cNvPr>
          <p:cNvSpPr txBox="1"/>
          <p:nvPr/>
        </p:nvSpPr>
        <p:spPr>
          <a:xfrm>
            <a:off x="800100" y="1295908"/>
            <a:ext cx="457200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2400" b="1" dirty="0">
                <a:solidFill>
                  <a:schemeClr val="accent5">
                    <a:lumMod val="75000"/>
                  </a:schemeClr>
                </a:solidFill>
              </a:rPr>
              <a:t>Purpose of Safety Net!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300195232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5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534B320A-560D-4493-AA6A-79A2C8DC387F}"/>
              </a:ext>
            </a:extLst>
          </p:cNvPr>
          <p:cNvSpPr>
            <a:spLocks noGrp="1"/>
          </p:cNvSpPr>
          <p:nvPr>
            <p:ph type="title"/>
          </p:nvPr>
        </p:nvSpPr>
        <p:spPr>
          <a:effectLst>
            <a:outerShdw blurRad="50800" dist="50800" dir="5400000" algn="ctr" rotWithShape="0">
              <a:srgbClr val="0D73A1"/>
            </a:outerShdw>
          </a:effectLst>
        </p:spPr>
        <p:txBody>
          <a:bodyPr>
            <a:normAutofit fontScale="90000"/>
          </a:bodyPr>
          <a:lstStyle/>
          <a:p>
            <a:pPr algn="ctr"/>
            <a:r>
              <a:rPr lang="en-US" sz="3300" b="1">
                <a:solidFill>
                  <a:schemeClr val="accent5">
                    <a:lumMod val="75000"/>
                  </a:schemeClr>
                </a:solidFill>
              </a:rPr>
              <a:t>Meet the Team</a:t>
            </a:r>
          </a:p>
        </p:txBody>
      </p:sp>
      <p:pic>
        <p:nvPicPr>
          <p:cNvPr id="7" name="Picture 141" descr="A person posing for the camera&#10;&#10;Description automatically generated">
            <a:extLst>
              <a:ext uri="{FF2B5EF4-FFF2-40B4-BE49-F238E27FC236}">
                <a16:creationId xmlns:a16="http://schemas.microsoft.com/office/drawing/2014/main" id="{2FDB2B88-6217-46EE-985F-FB610540847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10384" y="2713861"/>
            <a:ext cx="933496" cy="1027409"/>
          </a:xfrm>
          <a:prstGeom prst="rect">
            <a:avLst/>
          </a:prstGeom>
        </p:spPr>
      </p:pic>
      <p:pic>
        <p:nvPicPr>
          <p:cNvPr id="8" name="Picture 7" descr="A person smiling for the camera&#10;&#10;Description automatically generated with medium confidence">
            <a:extLst>
              <a:ext uri="{FF2B5EF4-FFF2-40B4-BE49-F238E27FC236}">
                <a16:creationId xmlns:a16="http://schemas.microsoft.com/office/drawing/2014/main" id="{A3BAAC41-3026-44BC-9F38-754E78744980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3724" r="-284" b="15531"/>
          <a:stretch/>
        </p:blipFill>
        <p:spPr>
          <a:xfrm>
            <a:off x="5542563" y="2734943"/>
            <a:ext cx="933454" cy="1013013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E22AFECC-112D-48D6-B2F2-E0DA888AE55A}"/>
              </a:ext>
            </a:extLst>
          </p:cNvPr>
          <p:cNvSpPr txBox="1"/>
          <p:nvPr/>
        </p:nvSpPr>
        <p:spPr>
          <a:xfrm>
            <a:off x="2297625" y="3793306"/>
            <a:ext cx="1598257" cy="484748"/>
          </a:xfrm>
          <a:prstGeom prst="rect">
            <a:avLst/>
          </a:prstGeom>
          <a:noFill/>
        </p:spPr>
        <p:txBody>
          <a:bodyPr wrap="square" lIns="68580" tIns="34290" rIns="68580" bIns="34290" rtlCol="0" anchor="t">
            <a:spAutoFit/>
          </a:bodyPr>
          <a:lstStyle/>
          <a:p>
            <a:pPr algn="ctr" defTabSz="685800">
              <a:buClrTx/>
            </a:pPr>
            <a:r>
              <a:rPr lang="en-US" sz="1350" kern="1200" dirty="0">
                <a:solidFill>
                  <a:prstClr val="black"/>
                </a:solidFill>
                <a:latin typeface="Quire Sans"/>
                <a:ea typeface="+mn-ea"/>
                <a:cs typeface="Quire Sans"/>
              </a:rPr>
              <a:t>Julie Palmer</a:t>
            </a:r>
          </a:p>
          <a:p>
            <a:pPr algn="ctr" defTabSz="685800">
              <a:buClrTx/>
            </a:pPr>
            <a:r>
              <a:rPr lang="en-US" sz="1350" kern="1200" dirty="0">
                <a:solidFill>
                  <a:prstClr val="black"/>
                </a:solidFill>
                <a:latin typeface="Quire Sans"/>
                <a:ea typeface="+mn-ea"/>
                <a:cs typeface="+mn-cs"/>
                <a:hlinkClick r:id="rId4"/>
              </a:rPr>
              <a:t>jupalmer@lwsd.org</a:t>
            </a:r>
            <a:r>
              <a:rPr lang="en-US" sz="1350" kern="1200" dirty="0">
                <a:solidFill>
                  <a:prstClr val="black"/>
                </a:solidFill>
                <a:latin typeface="Quire Sans"/>
                <a:ea typeface="+mn-ea"/>
                <a:cs typeface="+mn-cs"/>
              </a:rPr>
              <a:t> </a:t>
            </a:r>
            <a:endParaRPr lang="en-US" sz="1350" kern="1200" dirty="0">
              <a:solidFill>
                <a:prstClr val="black"/>
              </a:solidFill>
              <a:latin typeface="Quire Sans"/>
              <a:ea typeface="+mn-ea"/>
              <a:cs typeface="Quire Sans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564D296E-C32B-4DA9-B803-511E1EACF5EA}"/>
              </a:ext>
            </a:extLst>
          </p:cNvPr>
          <p:cNvSpPr txBox="1"/>
          <p:nvPr/>
        </p:nvSpPr>
        <p:spPr>
          <a:xfrm>
            <a:off x="5217342" y="3793306"/>
            <a:ext cx="1751194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685800">
              <a:buClrTx/>
            </a:pPr>
            <a:r>
              <a:rPr lang="en-US" sz="1350" kern="1200">
                <a:solidFill>
                  <a:prstClr val="black"/>
                </a:solidFill>
                <a:latin typeface="Quire Sans"/>
                <a:ea typeface="+mn-ea"/>
                <a:cs typeface="+mn-cs"/>
              </a:rPr>
              <a:t>Ellen Barber</a:t>
            </a:r>
          </a:p>
          <a:p>
            <a:pPr algn="ctr" defTabSz="685800">
              <a:buClrTx/>
            </a:pPr>
            <a:r>
              <a:rPr lang="en-US" sz="1350" kern="1200">
                <a:solidFill>
                  <a:prstClr val="black"/>
                </a:solidFill>
                <a:latin typeface="Quire Sans"/>
                <a:ea typeface="+mn-ea"/>
                <a:cs typeface="+mn-cs"/>
                <a:hlinkClick r:id="rId4"/>
              </a:rPr>
              <a:t>ebarber@lwsd.org</a:t>
            </a:r>
            <a:r>
              <a:rPr lang="en-US" sz="1350" kern="1200">
                <a:solidFill>
                  <a:prstClr val="black"/>
                </a:solidFill>
                <a:latin typeface="Quire Sans"/>
                <a:ea typeface="+mn-ea"/>
                <a:cs typeface="+mn-cs"/>
              </a:rPr>
              <a:t> 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EC5B33D8-65F6-4CC6-BECA-6E6B121A604D}"/>
              </a:ext>
            </a:extLst>
          </p:cNvPr>
          <p:cNvSpPr txBox="1"/>
          <p:nvPr/>
        </p:nvSpPr>
        <p:spPr>
          <a:xfrm>
            <a:off x="3795441" y="3793304"/>
            <a:ext cx="1590208" cy="484748"/>
          </a:xfrm>
          <a:prstGeom prst="rect">
            <a:avLst/>
          </a:prstGeom>
          <a:noFill/>
        </p:spPr>
        <p:txBody>
          <a:bodyPr wrap="square" lIns="68580" tIns="34290" rIns="68580" bIns="34290" rtlCol="0" anchor="t">
            <a:spAutoFit/>
          </a:bodyPr>
          <a:lstStyle/>
          <a:p>
            <a:pPr algn="ctr" defTabSz="685800">
              <a:buClrTx/>
            </a:pPr>
            <a:r>
              <a:rPr lang="en-US" sz="1350" kern="1200" dirty="0">
                <a:solidFill>
                  <a:prstClr val="black"/>
                </a:solidFill>
                <a:latin typeface="Quire Sans"/>
                <a:ea typeface="+mn-ea"/>
                <a:cs typeface="Quire Sans"/>
              </a:rPr>
              <a:t>Michelle Vallene</a:t>
            </a:r>
          </a:p>
          <a:p>
            <a:pPr algn="ctr" defTabSz="685800">
              <a:buClrTx/>
            </a:pPr>
            <a:r>
              <a:rPr lang="en-US" sz="1350" kern="1200" dirty="0">
                <a:solidFill>
                  <a:prstClr val="black"/>
                </a:solidFill>
                <a:latin typeface="Quire Sans"/>
                <a:ea typeface="+mn-ea"/>
                <a:cs typeface="+mn-cs"/>
                <a:hlinkClick r:id="rId4"/>
              </a:rPr>
              <a:t>mvallene@lwsd.org</a:t>
            </a:r>
            <a:r>
              <a:rPr lang="en-US" sz="1350" kern="1200" dirty="0">
                <a:solidFill>
                  <a:prstClr val="black"/>
                </a:solidFill>
                <a:latin typeface="Quire Sans"/>
                <a:ea typeface="+mn-ea"/>
                <a:cs typeface="+mn-cs"/>
              </a:rPr>
              <a:t> </a:t>
            </a:r>
            <a:endParaRPr lang="en-US" sz="1350" kern="1200" dirty="0">
              <a:solidFill>
                <a:prstClr val="black"/>
              </a:solidFill>
              <a:latin typeface="Quire Sans"/>
              <a:ea typeface="+mn-ea"/>
              <a:cs typeface="Quire Sans"/>
            </a:endParaRPr>
          </a:p>
        </p:txBody>
      </p:sp>
      <p:pic>
        <p:nvPicPr>
          <p:cNvPr id="2050" name="Picture 4" descr="Logo&#10;&#10;Description automatically generated with medium confidence">
            <a:extLst>
              <a:ext uri="{FF2B5EF4-FFF2-40B4-BE49-F238E27FC236}">
                <a16:creationId xmlns:a16="http://schemas.microsoft.com/office/drawing/2014/main" id="{F26C99AA-316F-4538-9F6B-9EB755723E1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14881" y="1040545"/>
            <a:ext cx="624299" cy="6242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10E1866F-21C5-6F1D-615D-EF5213D9991A}"/>
              </a:ext>
            </a:extLst>
          </p:cNvPr>
          <p:cNvSpPr txBox="1"/>
          <p:nvPr/>
        </p:nvSpPr>
        <p:spPr>
          <a:xfrm>
            <a:off x="6607032" y="3793306"/>
            <a:ext cx="1633234" cy="276999"/>
          </a:xfrm>
          <a:prstGeom prst="rect">
            <a:avLst/>
          </a:prstGeom>
          <a:noFill/>
        </p:spPr>
        <p:txBody>
          <a:bodyPr wrap="square" lIns="68580" tIns="34290" rIns="68580" bIns="34290" rtlCol="0" anchor="t">
            <a:spAutoFit/>
          </a:bodyPr>
          <a:lstStyle/>
          <a:p>
            <a:pPr algn="ctr" defTabSz="685800">
              <a:buClrTx/>
            </a:pPr>
            <a:endParaRPr lang="en-US" sz="1350" kern="1200" dirty="0">
              <a:solidFill>
                <a:prstClr val="black"/>
              </a:solidFill>
              <a:latin typeface="Quire Sans"/>
              <a:ea typeface="+mn-ea"/>
              <a:cs typeface="Quire Sans"/>
            </a:endParaRP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568B2A0F-B1A2-C407-DB30-0FA8E7781E57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895882" y="2734945"/>
            <a:ext cx="1317812" cy="10130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2493959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37E63B5-3AE5-4CD3-B6FA-2A09DCB095E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32052" y="1351447"/>
            <a:ext cx="1666562" cy="2440606"/>
          </a:xfrm>
          <a:noFill/>
          <a:effectLst>
            <a:outerShdw blurRad="50800" dist="50800" dir="5400000" algn="ctr" rotWithShape="0">
              <a:srgbClr val="0D73A1"/>
            </a:outerShdw>
          </a:effectLst>
        </p:spPr>
        <p:txBody>
          <a:bodyPr>
            <a:normAutofit/>
          </a:bodyPr>
          <a:lstStyle/>
          <a:p>
            <a:pPr algn="ctr"/>
            <a:r>
              <a:rPr lang="en-US" b="1">
                <a:solidFill>
                  <a:schemeClr val="accent5">
                    <a:lumMod val="75000"/>
                  </a:schemeClr>
                </a:solidFill>
              </a:rPr>
              <a:t>Who is served in safety net?</a:t>
            </a:r>
          </a:p>
        </p:txBody>
      </p:sp>
      <p:graphicFrame>
        <p:nvGraphicFramePr>
          <p:cNvPr id="30" name="Content Placeholder 2">
            <a:extLst>
              <a:ext uri="{FF2B5EF4-FFF2-40B4-BE49-F238E27FC236}">
                <a16:creationId xmlns:a16="http://schemas.microsoft.com/office/drawing/2014/main" id="{2ED5C626-BD5B-438B-881C-799CAE6D7FA8}"/>
              </a:ext>
            </a:extLst>
          </p:cNvPr>
          <p:cNvGraphicFramePr>
            <a:graphicFrameLocks noGrp="1"/>
          </p:cNvGraphicFramePr>
          <p:nvPr>
            <p:ph idx="1"/>
          </p:nvPr>
        </p:nvGraphicFramePr>
        <p:xfrm>
          <a:off x="4097171" y="249728"/>
          <a:ext cx="3714027" cy="464404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pic>
        <p:nvPicPr>
          <p:cNvPr id="9" name="Graphic 8" descr="Illustration of a pencil character ">
            <a:extLst>
              <a:ext uri="{FF2B5EF4-FFF2-40B4-BE49-F238E27FC236}">
                <a16:creationId xmlns:a16="http://schemas.microsoft.com/office/drawing/2014/main" id="{AB18D27A-C65B-4845-B5FC-7375FC2DA2AD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 rot="21116335">
            <a:off x="2805912" y="3219016"/>
            <a:ext cx="866842" cy="14787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217852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3390"/>
    </mc:Choice>
    <mc:Fallback xmlns="">
      <p:transition spd="slow" advTm="33390"/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Flags of the world frame Cut Out Stock Images &amp; Pictures - Alamy">
            <a:extLst>
              <a:ext uri="{FF2B5EF4-FFF2-40B4-BE49-F238E27FC236}">
                <a16:creationId xmlns:a16="http://schemas.microsoft.com/office/drawing/2014/main" id="{86D1EAF5-1A10-EA68-D90B-D9B386AFCC4A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784" t="5324" r="3966" b="14074"/>
          <a:stretch/>
        </p:blipFill>
        <p:spPr bwMode="auto">
          <a:xfrm>
            <a:off x="0" y="0"/>
            <a:ext cx="9144000" cy="51481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B23ABE3C-8C5D-B59C-47B7-34A51D20CCAD}"/>
              </a:ext>
            </a:extLst>
          </p:cNvPr>
          <p:cNvSpPr txBox="1"/>
          <p:nvPr/>
        </p:nvSpPr>
        <p:spPr>
          <a:xfrm>
            <a:off x="962621" y="1286077"/>
            <a:ext cx="4073128" cy="3185487"/>
          </a:xfrm>
          <a:prstGeom prst="rect">
            <a:avLst/>
          </a:prstGeom>
          <a:noFill/>
          <a:ln w="57150">
            <a:solidFill>
              <a:schemeClr val="tx1"/>
            </a:solidFill>
          </a:ln>
        </p:spPr>
        <p:txBody>
          <a:bodyPr wrap="square" lIns="68580" tIns="34290" rIns="68580" bIns="34290" anchor="t">
            <a:spAutoFit/>
          </a:bodyPr>
          <a:lstStyle/>
          <a:p>
            <a:pPr defTabSz="685800">
              <a:buClrTx/>
            </a:pPr>
            <a:r>
              <a:rPr lang="en-US" sz="1800" kern="1200" dirty="0">
                <a:solidFill>
                  <a:srgbClr val="242424"/>
                </a:solidFill>
                <a:latin typeface="-apple-system"/>
                <a:ea typeface="+mn-ea"/>
                <a:cs typeface="+mn-cs"/>
              </a:rPr>
              <a:t>We provide </a:t>
            </a:r>
            <a:r>
              <a:rPr lang="en-US" sz="1800" b="1" u="sng" kern="1200" dirty="0">
                <a:solidFill>
                  <a:srgbClr val="242424"/>
                </a:solidFill>
                <a:latin typeface="-apple-system"/>
                <a:ea typeface="+mn-ea"/>
                <a:cs typeface="+mn-cs"/>
              </a:rPr>
              <a:t>English</a:t>
            </a:r>
            <a:r>
              <a:rPr lang="en-US" sz="1800" kern="1200" dirty="0">
                <a:solidFill>
                  <a:srgbClr val="242424"/>
                </a:solidFill>
                <a:latin typeface="-apple-system"/>
                <a:ea typeface="+mn-ea"/>
                <a:cs typeface="+mn-cs"/>
              </a:rPr>
              <a:t> instruction and support to multilingual students in all </a:t>
            </a:r>
            <a:r>
              <a:rPr lang="en-US" sz="1800" kern="1200">
                <a:solidFill>
                  <a:srgbClr val="242424"/>
                </a:solidFill>
                <a:latin typeface="-apple-system"/>
                <a:ea typeface="+mn-ea"/>
                <a:cs typeface="+mn-cs"/>
              </a:rPr>
              <a:t>grades focusing </a:t>
            </a:r>
            <a:r>
              <a:rPr lang="en-US" sz="1800" kern="1200" dirty="0">
                <a:solidFill>
                  <a:srgbClr val="242424"/>
                </a:solidFill>
                <a:latin typeface="-apple-system"/>
                <a:ea typeface="+mn-ea"/>
                <a:cs typeface="+mn-cs"/>
              </a:rPr>
              <a:t>on …</a:t>
            </a:r>
          </a:p>
          <a:p>
            <a:pPr defTabSz="685800">
              <a:buClrTx/>
            </a:pPr>
            <a:r>
              <a:rPr lang="en-US" sz="750" kern="1200" dirty="0">
                <a:solidFill>
                  <a:srgbClr val="7030A0"/>
                </a:solidFill>
                <a:latin typeface="-apple-system"/>
                <a:ea typeface="+mn-ea"/>
                <a:cs typeface="+mn-cs"/>
              </a:rPr>
              <a:t>          </a:t>
            </a:r>
          </a:p>
          <a:p>
            <a:pPr defTabSz="685800">
              <a:buClrTx/>
            </a:pPr>
            <a:r>
              <a:rPr lang="en-US" sz="1800" kern="1200" dirty="0">
                <a:solidFill>
                  <a:srgbClr val="7030A0"/>
                </a:solidFill>
                <a:latin typeface="-apple-system"/>
                <a:ea typeface="+mn-ea"/>
                <a:cs typeface="+mn-cs"/>
              </a:rPr>
              <a:t>          </a:t>
            </a:r>
            <a:r>
              <a:rPr lang="en-US" sz="2700" kern="1200" dirty="0">
                <a:solidFill>
                  <a:srgbClr val="7030A0"/>
                </a:solidFill>
                <a:latin typeface="-apple-system"/>
                <a:ea typeface="+mn-ea"/>
                <a:cs typeface="+mn-cs"/>
              </a:rPr>
              <a:t>listening</a:t>
            </a:r>
            <a:r>
              <a:rPr lang="en-US" sz="1800" kern="1200" dirty="0">
                <a:solidFill>
                  <a:srgbClr val="7030A0"/>
                </a:solidFill>
                <a:latin typeface="-apple-system"/>
                <a:ea typeface="+mn-ea"/>
                <a:cs typeface="+mn-cs"/>
              </a:rPr>
              <a:t>                   </a:t>
            </a:r>
            <a:r>
              <a:rPr lang="en-US" sz="2700" kern="1200" dirty="0">
                <a:solidFill>
                  <a:srgbClr val="0070C0"/>
                </a:solidFill>
                <a:latin typeface="-apple-system"/>
                <a:ea typeface="+mn-ea"/>
                <a:cs typeface="+mn-cs"/>
              </a:rPr>
              <a:t>speaking</a:t>
            </a:r>
            <a:endParaRPr lang="en-US" sz="1800" kern="1200" dirty="0">
              <a:solidFill>
                <a:srgbClr val="242424"/>
              </a:solidFill>
              <a:latin typeface="-apple-system"/>
              <a:ea typeface="+mn-ea"/>
              <a:cs typeface="+mn-cs"/>
            </a:endParaRPr>
          </a:p>
          <a:p>
            <a:pPr defTabSz="685800">
              <a:buClrTx/>
            </a:pPr>
            <a:r>
              <a:rPr lang="en-US" sz="750" kern="1200" dirty="0">
                <a:solidFill>
                  <a:srgbClr val="92D050"/>
                </a:solidFill>
                <a:latin typeface="-apple-system"/>
                <a:ea typeface="+mn-ea"/>
                <a:cs typeface="+mn-cs"/>
              </a:rPr>
              <a:t>          </a:t>
            </a:r>
          </a:p>
          <a:p>
            <a:pPr defTabSz="685800">
              <a:buClrTx/>
            </a:pPr>
            <a:r>
              <a:rPr lang="en-US" sz="1800" kern="1200" dirty="0">
                <a:solidFill>
                  <a:srgbClr val="92D050"/>
                </a:solidFill>
                <a:latin typeface="-apple-system"/>
                <a:ea typeface="+mn-ea"/>
                <a:cs typeface="+mn-cs"/>
              </a:rPr>
              <a:t>          </a:t>
            </a:r>
            <a:r>
              <a:rPr lang="en-US" sz="2700" kern="1200" dirty="0">
                <a:solidFill>
                  <a:srgbClr val="92D050"/>
                </a:solidFill>
                <a:latin typeface="-apple-system"/>
                <a:ea typeface="+mn-ea"/>
                <a:cs typeface="+mn-cs"/>
              </a:rPr>
              <a:t>reading              </a:t>
            </a:r>
            <a:r>
              <a:rPr lang="en-US" sz="2700" kern="1200" dirty="0">
                <a:solidFill>
                  <a:srgbClr val="C00000"/>
                </a:solidFill>
                <a:latin typeface="-apple-system"/>
                <a:ea typeface="+mn-ea"/>
                <a:cs typeface="+mn-cs"/>
              </a:rPr>
              <a:t>writing</a:t>
            </a:r>
            <a:endParaRPr lang="en-US" sz="2700" kern="1200" dirty="0">
              <a:solidFill>
                <a:srgbClr val="242424"/>
              </a:solidFill>
              <a:latin typeface="-apple-system"/>
              <a:ea typeface="+mn-ea"/>
              <a:cs typeface="+mn-cs"/>
            </a:endParaRPr>
          </a:p>
          <a:p>
            <a:pPr defTabSz="685800">
              <a:buClrTx/>
            </a:pPr>
            <a:endParaRPr lang="en-US" sz="750" kern="1200" dirty="0">
              <a:solidFill>
                <a:srgbClr val="242424"/>
              </a:solidFill>
              <a:latin typeface="-apple-system"/>
              <a:ea typeface="+mn-ea"/>
              <a:cs typeface="+mn-cs"/>
            </a:endParaRPr>
          </a:p>
          <a:p>
            <a:pPr defTabSz="685800">
              <a:buClrTx/>
            </a:pPr>
            <a:r>
              <a:rPr lang="en-US" sz="1800" kern="1200" dirty="0">
                <a:solidFill>
                  <a:srgbClr val="242424"/>
                </a:solidFill>
                <a:latin typeface="-apple-system"/>
                <a:ea typeface="+mn-ea"/>
                <a:cs typeface="+mn-cs"/>
              </a:rPr>
              <a:t>The type and level of English support is determined by students' WIDA test scores and other assessments given by classroom and intervention teachers.</a:t>
            </a:r>
            <a:endParaRPr lang="en-US" sz="1350" kern="1200" dirty="0">
              <a:solidFill>
                <a:srgbClr val="242424"/>
              </a:solidFill>
              <a:latin typeface="-apple-system"/>
              <a:ea typeface="+mn-ea"/>
              <a:cs typeface="+mn-cs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5746A201-8E83-6945-1C9F-E9AA81F02ADD}"/>
              </a:ext>
            </a:extLst>
          </p:cNvPr>
          <p:cNvSpPr txBox="1"/>
          <p:nvPr/>
        </p:nvSpPr>
        <p:spPr>
          <a:xfrm>
            <a:off x="4822026" y="1586887"/>
            <a:ext cx="3407569" cy="5078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defTabSz="685800">
              <a:buClrTx/>
            </a:pPr>
            <a:r>
              <a:rPr lang="en-US" sz="1350" kern="1200" dirty="0">
                <a:solidFill>
                  <a:srgbClr val="242424"/>
                </a:solidFill>
                <a:latin typeface="-apple-system"/>
                <a:ea typeface="+mn-ea"/>
                <a:cs typeface="+mn-cs"/>
              </a:rPr>
              <a:t>Questions about English support can be directed to the Multilingual Teachers: </a:t>
            </a:r>
            <a:endParaRPr lang="en-US" sz="1350" kern="1200" dirty="0">
              <a:latin typeface="Calibri" panose="020F0502020204030204"/>
              <a:ea typeface="+mn-ea"/>
              <a:cs typeface="Calibri" panose="020F0502020204030204"/>
            </a:endParaRPr>
          </a:p>
        </p:txBody>
      </p:sp>
      <p:pic>
        <p:nvPicPr>
          <p:cNvPr id="5" name="Content Placeholder 7" descr="A person smiling for the camera&#10;&#10;Description automatically generated with medium confidence">
            <a:extLst>
              <a:ext uri="{FF2B5EF4-FFF2-40B4-BE49-F238E27FC236}">
                <a16:creationId xmlns:a16="http://schemas.microsoft.com/office/drawing/2014/main" id="{79C6F9D3-D795-ABF7-ABC7-4CFC79649A6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49761" y="2216661"/>
            <a:ext cx="1321604" cy="1421617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3D463ACE-9348-2927-2E59-5B487223B8B5}"/>
              </a:ext>
            </a:extLst>
          </p:cNvPr>
          <p:cNvSpPr txBox="1"/>
          <p:nvPr/>
        </p:nvSpPr>
        <p:spPr>
          <a:xfrm>
            <a:off x="5229525" y="3712305"/>
            <a:ext cx="1362075" cy="10618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685800">
              <a:buClrTx/>
            </a:pPr>
            <a:r>
              <a:rPr lang="en-US" sz="1800" kern="1200" dirty="0">
                <a:solidFill>
                  <a:prstClr val="black"/>
                </a:solidFill>
                <a:latin typeface="Calibri" panose="020F0502020204030204"/>
                <a:ea typeface="+mn-ea"/>
                <a:cs typeface="+mn-cs"/>
              </a:rPr>
              <a:t>Domini Dean</a:t>
            </a:r>
          </a:p>
          <a:p>
            <a:pPr defTabSz="685800">
              <a:buClrTx/>
            </a:pPr>
            <a:r>
              <a:rPr lang="en-US" sz="1350" kern="1200" dirty="0">
                <a:solidFill>
                  <a:prstClr val="black"/>
                </a:solidFill>
                <a:latin typeface="Calibri" panose="020F0502020204030204"/>
                <a:ea typeface="+mn-ea"/>
                <a:cs typeface="+mn-cs"/>
              </a:rPr>
              <a:t>ddean@lwsd.org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A60C1B42-0CBF-4A87-F0CA-D2B4672C0A90}"/>
              </a:ext>
            </a:extLst>
          </p:cNvPr>
          <p:cNvSpPr txBox="1"/>
          <p:nvPr/>
        </p:nvSpPr>
        <p:spPr>
          <a:xfrm>
            <a:off x="1067315" y="651954"/>
            <a:ext cx="7063152" cy="6001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685800">
              <a:buClrTx/>
            </a:pPr>
            <a:r>
              <a:rPr lang="en-US" sz="3300" b="1" kern="1200" dirty="0">
                <a:solidFill>
                  <a:prstClr val="black"/>
                </a:solidFill>
                <a:latin typeface="Book Antiqua" panose="02040602050305030304" pitchFamily="18" charset="0"/>
                <a:ea typeface="+mn-ea"/>
                <a:cs typeface="+mn-cs"/>
              </a:rPr>
              <a:t>Multilingual Learner </a:t>
            </a:r>
            <a:r>
              <a:rPr lang="en-US" sz="3300" kern="1200" dirty="0">
                <a:solidFill>
                  <a:srgbClr val="C00000"/>
                </a:solidFill>
                <a:latin typeface="Book Antiqua" panose="02040602050305030304" pitchFamily="18" charset="0"/>
                <a:ea typeface="+mn-ea"/>
                <a:cs typeface="+mn-cs"/>
              </a:rPr>
              <a:t>(ML) </a:t>
            </a:r>
            <a:r>
              <a:rPr lang="en-US" sz="3300" b="1" kern="1200" dirty="0">
                <a:solidFill>
                  <a:prstClr val="black"/>
                </a:solidFill>
                <a:latin typeface="Book Antiqua" panose="02040602050305030304" pitchFamily="18" charset="0"/>
                <a:ea typeface="+mn-ea"/>
                <a:cs typeface="+mn-cs"/>
              </a:rPr>
              <a:t>Program</a:t>
            </a:r>
          </a:p>
        </p:txBody>
      </p:sp>
      <p:pic>
        <p:nvPicPr>
          <p:cNvPr id="8" name="Picture 16" descr="77,922 Listening Illustrations &amp; Clip Art - iStock | Conversation,  Communication, Listening business">
            <a:extLst>
              <a:ext uri="{FF2B5EF4-FFF2-40B4-BE49-F238E27FC236}">
                <a16:creationId xmlns:a16="http://schemas.microsoft.com/office/drawing/2014/main" id="{B6C2056D-BD88-D364-27C1-081CE074776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09335" y="2267518"/>
            <a:ext cx="438668" cy="4136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4" descr="English conversation | SFU Library">
            <a:extLst>
              <a:ext uri="{FF2B5EF4-FFF2-40B4-BE49-F238E27FC236}">
                <a16:creationId xmlns:a16="http://schemas.microsoft.com/office/drawing/2014/main" id="{D7A5D87A-4A4F-37F6-44F5-9B5B0D48142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biLevel thresh="5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98007" y="2251546"/>
            <a:ext cx="513641" cy="4455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2" descr="255,223 Book Clip Art Images, Stock Photos &amp; Vectors | Shutterstock">
            <a:extLst>
              <a:ext uri="{FF2B5EF4-FFF2-40B4-BE49-F238E27FC236}">
                <a16:creationId xmlns:a16="http://schemas.microsoft.com/office/drawing/2014/main" id="{5F396EEC-8FE9-8935-31B7-BDE471D33253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37" t="19311" r="1374" b="26554"/>
          <a:stretch/>
        </p:blipFill>
        <p:spPr bwMode="auto">
          <a:xfrm>
            <a:off x="1097704" y="2836003"/>
            <a:ext cx="402538" cy="3417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24" descr="Free Pen Clipart Pictures - Clipartix | Hand outline, Clip art, Free pen">
            <a:extLst>
              <a:ext uri="{FF2B5EF4-FFF2-40B4-BE49-F238E27FC236}">
                <a16:creationId xmlns:a16="http://schemas.microsoft.com/office/drawing/2014/main" id="{9792A6CE-8643-48E5-AC71-EA666B5D08D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977" t="6922" r="7712" b="18230"/>
          <a:stretch/>
        </p:blipFill>
        <p:spPr bwMode="auto">
          <a:xfrm>
            <a:off x="3128963" y="2754164"/>
            <a:ext cx="482685" cy="4236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12" descr="A person standing in front of a door&#10;&#10;Description automatically generated">
            <a:extLst>
              <a:ext uri="{FF2B5EF4-FFF2-40B4-BE49-F238E27FC236}">
                <a16:creationId xmlns:a16="http://schemas.microsoft.com/office/drawing/2014/main" id="{17009D2B-0AA1-DDF8-38B1-F578A5BA9A8D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651" t="6288" r="59227" b="67652"/>
          <a:stretch/>
        </p:blipFill>
        <p:spPr>
          <a:xfrm>
            <a:off x="6703881" y="2216661"/>
            <a:ext cx="1330784" cy="1421617"/>
          </a:xfrm>
          <a:prstGeom prst="rect">
            <a:avLst/>
          </a:prstGeom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64756D82-DDD3-E7F2-7A06-FB61F11A719D}"/>
              </a:ext>
            </a:extLst>
          </p:cNvPr>
          <p:cNvSpPr txBox="1"/>
          <p:nvPr/>
        </p:nvSpPr>
        <p:spPr>
          <a:xfrm>
            <a:off x="6672589" y="3712305"/>
            <a:ext cx="1440113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685800">
              <a:buClrTx/>
            </a:pPr>
            <a:r>
              <a:rPr lang="en-US" sz="1800" kern="1200" dirty="0">
                <a:solidFill>
                  <a:prstClr val="black"/>
                </a:solidFill>
                <a:latin typeface="Calibri" panose="020F0502020204030204"/>
                <a:ea typeface="+mn-ea"/>
                <a:cs typeface="+mn-cs"/>
              </a:rPr>
              <a:t>Bella Chavez</a:t>
            </a:r>
          </a:p>
          <a:p>
            <a:pPr defTabSz="685800">
              <a:buClrTx/>
            </a:pPr>
            <a:r>
              <a:rPr lang="en-US" sz="1350" kern="1200" dirty="0">
                <a:solidFill>
                  <a:prstClr val="black"/>
                </a:solidFill>
                <a:latin typeface="Calibri" panose="020F0502020204030204"/>
                <a:ea typeface="+mn-ea"/>
                <a:cs typeface="+mn-cs"/>
              </a:rPr>
              <a:t>ichavez@lwsd.org</a:t>
            </a:r>
          </a:p>
        </p:txBody>
      </p:sp>
    </p:spTree>
    <p:extLst>
      <p:ext uri="{BB962C8B-B14F-4D97-AF65-F5344CB8AC3E}">
        <p14:creationId xmlns:p14="http://schemas.microsoft.com/office/powerpoint/2010/main" val="30198104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0" name="Rectangle 29">
            <a:extLst>
              <a:ext uri="{FF2B5EF4-FFF2-40B4-BE49-F238E27FC236}">
                <a16:creationId xmlns:a16="http://schemas.microsoft.com/office/drawing/2014/main" id="{733E0473-C315-42D8-A82A-A2FE49DC67D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9141714" cy="51435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>
              <a:buClrTx/>
            </a:pPr>
            <a:endParaRPr lang="en-US" sz="1350" kern="1200">
              <a:solidFill>
                <a:srgbClr val="FFFFFF"/>
              </a:solidFill>
              <a:latin typeface="Calibri"/>
            </a:endParaRPr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AD23A251-68F2-43E5-812B-4BBAE1AF535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143" y="0"/>
            <a:ext cx="9141714" cy="5143500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>
              <a:buClrTx/>
            </a:pPr>
            <a:endParaRPr lang="en-US" sz="675" kern="1200">
              <a:solidFill>
                <a:srgbClr val="FFFFFF"/>
              </a:solidFill>
              <a:latin typeface="Gill Sans Nova"/>
            </a:endParaRPr>
          </a:p>
        </p:txBody>
      </p:sp>
      <p:grpSp>
        <p:nvGrpSpPr>
          <p:cNvPr id="33" name="decorative circle">
            <a:extLst>
              <a:ext uri="{FF2B5EF4-FFF2-40B4-BE49-F238E27FC236}">
                <a16:creationId xmlns:a16="http://schemas.microsoft.com/office/drawing/2014/main" id="{0350AF23-2606-421F-AB7B-23D9B48F3E9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235577" y="177256"/>
            <a:ext cx="8505535" cy="4098022"/>
            <a:chOff x="314102" y="236341"/>
            <a:chExt cx="11340713" cy="5464029"/>
          </a:xfrm>
        </p:grpSpPr>
        <p:sp>
          <p:nvSpPr>
            <p:cNvPr id="14" name="Oval 13">
              <a:extLst>
                <a:ext uri="{FF2B5EF4-FFF2-40B4-BE49-F238E27FC236}">
                  <a16:creationId xmlns:a16="http://schemas.microsoft.com/office/drawing/2014/main" id="{526A544A-3C76-4502-A741-F4DB0E2CD2F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7760448" y="3803994"/>
              <a:ext cx="94160" cy="94160"/>
            </a:xfrm>
            <a:prstGeom prst="ellipse">
              <a:avLst/>
            </a:prstGeom>
            <a:solidFill>
              <a:srgbClr val="E3BEBE">
                <a:alpha val="28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00">
                <a:buClrTx/>
              </a:pPr>
              <a:endParaRPr lang="en-US" sz="1350" kern="1200">
                <a:solidFill>
                  <a:srgbClr val="FFFFFF"/>
                </a:solidFill>
                <a:latin typeface="Calibri"/>
              </a:endParaRPr>
            </a:p>
          </p:txBody>
        </p:sp>
        <p:sp>
          <p:nvSpPr>
            <p:cNvPr id="34" name="Oval 33">
              <a:extLst>
                <a:ext uri="{FF2B5EF4-FFF2-40B4-BE49-F238E27FC236}">
                  <a16:creationId xmlns:a16="http://schemas.microsoft.com/office/drawing/2014/main" id="{017B8593-D171-47B5-8D1A-E34E7B13847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14102" y="3044381"/>
              <a:ext cx="226735" cy="226735"/>
            </a:xfrm>
            <a:prstGeom prst="ellipse">
              <a:avLst/>
            </a:prstGeom>
            <a:solidFill>
              <a:schemeClr val="tx2">
                <a:lumMod val="50000"/>
                <a:lumOff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00">
                <a:buClrTx/>
              </a:pPr>
              <a:endParaRPr lang="en-US" sz="1350" kern="1200">
                <a:solidFill>
                  <a:srgbClr val="FFFFFF"/>
                </a:solidFill>
                <a:latin typeface="Calibri"/>
              </a:endParaRPr>
            </a:p>
          </p:txBody>
        </p:sp>
        <p:sp>
          <p:nvSpPr>
            <p:cNvPr id="35" name="Oval 34">
              <a:extLst>
                <a:ext uri="{FF2B5EF4-FFF2-40B4-BE49-F238E27FC236}">
                  <a16:creationId xmlns:a16="http://schemas.microsoft.com/office/drawing/2014/main" id="{1FEF60D4-64F6-450F-B86D-383EEA1C843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188374" y="386135"/>
              <a:ext cx="466441" cy="466441"/>
            </a:xfrm>
            <a:prstGeom prst="ellipse">
              <a:avLst/>
            </a:prstGeom>
            <a:solidFill>
              <a:schemeClr val="accent2">
                <a:lumMod val="60000"/>
                <a:lumOff val="40000"/>
                <a:alpha val="72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00">
                <a:buClrTx/>
              </a:pPr>
              <a:endParaRPr lang="en-US" sz="1350" kern="1200">
                <a:solidFill>
                  <a:srgbClr val="FFFFFF"/>
                </a:solidFill>
                <a:latin typeface="Calibri"/>
              </a:endParaRPr>
            </a:p>
          </p:txBody>
        </p:sp>
        <p:sp>
          <p:nvSpPr>
            <p:cNvPr id="36" name="Oval 35">
              <a:extLst>
                <a:ext uri="{FF2B5EF4-FFF2-40B4-BE49-F238E27FC236}">
                  <a16:creationId xmlns:a16="http://schemas.microsoft.com/office/drawing/2014/main" id="{A97D4A7C-B520-46CB-9A94-711F53997BD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065714" y="236341"/>
              <a:ext cx="113367" cy="113367"/>
            </a:xfrm>
            <a:prstGeom prst="ellipse">
              <a:avLst/>
            </a:prstGeom>
            <a:solidFill>
              <a:srgbClr val="F39E2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00">
                <a:buClrTx/>
              </a:pPr>
              <a:endParaRPr lang="en-US" sz="1350" kern="1200">
                <a:solidFill>
                  <a:srgbClr val="FFFFFF"/>
                </a:solidFill>
                <a:latin typeface="Calibri"/>
              </a:endParaRPr>
            </a:p>
          </p:txBody>
        </p:sp>
        <p:sp>
          <p:nvSpPr>
            <p:cNvPr id="37" name="Oval 36">
              <a:extLst>
                <a:ext uri="{FF2B5EF4-FFF2-40B4-BE49-F238E27FC236}">
                  <a16:creationId xmlns:a16="http://schemas.microsoft.com/office/drawing/2014/main" id="{2B7B976F-E84B-4936-90D7-C8298A5E7BD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751535" y="2516671"/>
              <a:ext cx="466441" cy="466441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00">
                <a:buClrTx/>
              </a:pPr>
              <a:endParaRPr lang="en-US" sz="1350" kern="1200">
                <a:solidFill>
                  <a:srgbClr val="FFFFFF"/>
                </a:solidFill>
                <a:latin typeface="Calibri"/>
              </a:endParaRPr>
            </a:p>
          </p:txBody>
        </p:sp>
        <p:sp>
          <p:nvSpPr>
            <p:cNvPr id="38" name="Oval 37">
              <a:extLst>
                <a:ext uri="{FF2B5EF4-FFF2-40B4-BE49-F238E27FC236}">
                  <a16:creationId xmlns:a16="http://schemas.microsoft.com/office/drawing/2014/main" id="{DC91FFEC-59DF-4D22-A925-F5152076924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230142" y="4588038"/>
              <a:ext cx="113367" cy="113367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00">
                <a:buClrTx/>
              </a:pPr>
              <a:endParaRPr lang="en-US" sz="1350" kern="1200">
                <a:solidFill>
                  <a:srgbClr val="FFFFFF"/>
                </a:solidFill>
                <a:latin typeface="Calibri"/>
              </a:endParaRPr>
            </a:p>
          </p:txBody>
        </p:sp>
        <p:sp>
          <p:nvSpPr>
            <p:cNvPr id="39" name="Oval 38">
              <a:extLst>
                <a:ext uri="{FF2B5EF4-FFF2-40B4-BE49-F238E27FC236}">
                  <a16:creationId xmlns:a16="http://schemas.microsoft.com/office/drawing/2014/main" id="{58931E95-0847-47E4-8AEC-312312A0323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902046" y="5394590"/>
              <a:ext cx="305780" cy="305780"/>
            </a:xfrm>
            <a:prstGeom prst="ellipse">
              <a:avLst/>
            </a:pr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00">
                <a:buClrTx/>
              </a:pPr>
              <a:endParaRPr lang="en-US" sz="1350" kern="1200">
                <a:solidFill>
                  <a:srgbClr val="FFFFFF"/>
                </a:solidFill>
                <a:latin typeface="Calibri"/>
              </a:endParaRPr>
            </a:p>
          </p:txBody>
        </p:sp>
        <p:sp>
          <p:nvSpPr>
            <p:cNvPr id="21" name="Oval 20">
              <a:extLst>
                <a:ext uri="{FF2B5EF4-FFF2-40B4-BE49-F238E27FC236}">
                  <a16:creationId xmlns:a16="http://schemas.microsoft.com/office/drawing/2014/main" id="{3C094915-EF93-49A0-9B90-C44FB9B5007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408287" y="5160714"/>
              <a:ext cx="113367" cy="113367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00">
                <a:buClrTx/>
              </a:pPr>
              <a:endParaRPr lang="en-US" sz="1350" kern="1200">
                <a:solidFill>
                  <a:srgbClr val="FFFFFF"/>
                </a:solidFill>
                <a:latin typeface="Calibri"/>
              </a:endParaRPr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30847067-78D9-856B-BE4E-CF3F9062EAE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3341" y="16245"/>
            <a:ext cx="6377331" cy="732670"/>
          </a:xfrm>
        </p:spPr>
        <p:txBody>
          <a:bodyPr>
            <a:normAutofit/>
          </a:bodyPr>
          <a:lstStyle/>
          <a:p>
            <a:r>
              <a:rPr lang="en-US" dirty="0">
                <a:solidFill>
                  <a:srgbClr val="FFFFFF"/>
                </a:solidFill>
              </a:rPr>
              <a:t>PE Class 2 times each week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6B7CAA6-B597-962F-A9E2-A3FBC7AB669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057175" y="682766"/>
            <a:ext cx="5297804" cy="906166"/>
          </a:xfrm>
        </p:spPr>
        <p:txBody>
          <a:bodyPr>
            <a:normAutofit/>
          </a:bodyPr>
          <a:lstStyle/>
          <a:p>
            <a:r>
              <a:rPr lang="en-US" dirty="0">
                <a:solidFill>
                  <a:srgbClr val="FFFFFF"/>
                </a:solidFill>
              </a:rPr>
              <a:t>Be ready to move by wearing safe running shoes! </a:t>
            </a:r>
          </a:p>
        </p:txBody>
      </p:sp>
      <p:pic>
        <p:nvPicPr>
          <p:cNvPr id="32" name="Picture 31" descr="Aesthetic liquid watercolor and ink">
            <a:extLst>
              <a:ext uri="{FF2B5EF4-FFF2-40B4-BE49-F238E27FC236}">
                <a16:creationId xmlns:a16="http://schemas.microsoft.com/office/drawing/2014/main" id="{875638E4-AC77-5B89-F59C-65D1F2BA979C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40000"/>
          </a:blip>
          <a:srcRect t="1856" r="-1" b="6657"/>
          <a:stretch/>
        </p:blipFill>
        <p:spPr>
          <a:xfrm>
            <a:off x="2287" y="-14938"/>
            <a:ext cx="9197135" cy="5174675"/>
          </a:xfrm>
          <a:prstGeom prst="rect">
            <a:avLst/>
          </a:prstGeom>
        </p:spPr>
      </p:pic>
      <p:pic>
        <p:nvPicPr>
          <p:cNvPr id="1028" name="Picture 4" descr="Image result for gym shoes PE cartoon">
            <a:extLst>
              <a:ext uri="{FF2B5EF4-FFF2-40B4-BE49-F238E27FC236}">
                <a16:creationId xmlns:a16="http://schemas.microsoft.com/office/drawing/2014/main" id="{75BE39AA-74CB-604C-CD83-BE70C4A94A8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86826" y="365855"/>
            <a:ext cx="787995" cy="6338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6" descr="A stick figure with a face and hand waving&#10;&#10;Description automatically generated">
            <a:extLst>
              <a:ext uri="{FF2B5EF4-FFF2-40B4-BE49-F238E27FC236}">
                <a16:creationId xmlns:a16="http://schemas.microsoft.com/office/drawing/2014/main" id="{95B88766-368D-C17B-52D9-94B1E419832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1196" y="999677"/>
            <a:ext cx="1319414" cy="1466016"/>
          </a:xfrm>
          <a:prstGeom prst="rect">
            <a:avLst/>
          </a:prstGeom>
        </p:spPr>
      </p:pic>
      <p:pic>
        <p:nvPicPr>
          <p:cNvPr id="10" name="Picture 9" descr="A stick figure with arrows and arms extended&#10;&#10;Description automatically generated">
            <a:extLst>
              <a:ext uri="{FF2B5EF4-FFF2-40B4-BE49-F238E27FC236}">
                <a16:creationId xmlns:a16="http://schemas.microsoft.com/office/drawing/2014/main" id="{09D11188-2757-3F46-DAF4-54CA0EF7910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56031" y="1431680"/>
            <a:ext cx="1319414" cy="1442073"/>
          </a:xfrm>
          <a:prstGeom prst="rect">
            <a:avLst/>
          </a:prstGeom>
        </p:spPr>
      </p:pic>
      <p:pic>
        <p:nvPicPr>
          <p:cNvPr id="29" name="Picture 28" descr="A cartoon of kids and basketball&#10;&#10;Description automatically generated with medium confidence">
            <a:extLst>
              <a:ext uri="{FF2B5EF4-FFF2-40B4-BE49-F238E27FC236}">
                <a16:creationId xmlns:a16="http://schemas.microsoft.com/office/drawing/2014/main" id="{AFE55B44-88A4-829D-833B-E01FAA65DD7F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30867" y="1905843"/>
            <a:ext cx="1319414" cy="1488965"/>
          </a:xfrm>
          <a:prstGeom prst="rect">
            <a:avLst/>
          </a:prstGeom>
        </p:spPr>
      </p:pic>
      <p:pic>
        <p:nvPicPr>
          <p:cNvPr id="41" name="Picture 40" descr="A group of people playing basketball&#10;&#10;Description automatically generated">
            <a:extLst>
              <a:ext uri="{FF2B5EF4-FFF2-40B4-BE49-F238E27FC236}">
                <a16:creationId xmlns:a16="http://schemas.microsoft.com/office/drawing/2014/main" id="{E2CFEA79-FEC5-77F9-7075-C872EBB1E732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05701" y="2420893"/>
            <a:ext cx="1369103" cy="1534668"/>
          </a:xfrm>
          <a:prstGeom prst="rect">
            <a:avLst/>
          </a:prstGeom>
        </p:spPr>
      </p:pic>
      <p:pic>
        <p:nvPicPr>
          <p:cNvPr id="43" name="Picture 42" descr="A cartoon of kids with balls and a cart&#10;&#10;Description automatically generated">
            <a:extLst>
              <a:ext uri="{FF2B5EF4-FFF2-40B4-BE49-F238E27FC236}">
                <a16:creationId xmlns:a16="http://schemas.microsoft.com/office/drawing/2014/main" id="{31B01527-E4DB-9CD3-DEF1-DA4E170E2CB1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30226" y="2935858"/>
            <a:ext cx="1333642" cy="1487999"/>
          </a:xfrm>
          <a:prstGeom prst="rect">
            <a:avLst/>
          </a:prstGeom>
        </p:spPr>
      </p:pic>
      <p:pic>
        <p:nvPicPr>
          <p:cNvPr id="45" name="Picture 44" descr="A stick figure with a hand up&#10;&#10;Description automatically generated">
            <a:extLst>
              <a:ext uri="{FF2B5EF4-FFF2-40B4-BE49-F238E27FC236}">
                <a16:creationId xmlns:a16="http://schemas.microsoft.com/office/drawing/2014/main" id="{BDA3B89B-8AC1-9C6B-74F6-876C1F949B94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19289" y="3594498"/>
            <a:ext cx="1333642" cy="14790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0906571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FF0000"/>
            </a:gs>
            <a:gs pos="46000">
              <a:schemeClr val="accent1">
                <a:lumMod val="45000"/>
                <a:lumOff val="55000"/>
              </a:schemeClr>
            </a:gs>
            <a:gs pos="62000">
              <a:schemeClr val="accent1">
                <a:lumMod val="45000"/>
                <a:lumOff val="55000"/>
              </a:schemeClr>
            </a:gs>
            <a:gs pos="100000">
              <a:schemeClr val="bg1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2" name="Rectangle 11">
            <a:extLst>
              <a:ext uri="{FF2B5EF4-FFF2-40B4-BE49-F238E27FC236}">
                <a16:creationId xmlns:a16="http://schemas.microsoft.com/office/drawing/2014/main" id="{35DB3719-6FDC-4E5D-891D-FF40B7300F6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1714" cy="51435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>
              <a:buClrTx/>
            </a:pPr>
            <a:endParaRPr lang="en-US" sz="1350" kern="1200">
              <a:solidFill>
                <a:prstClr val="white"/>
              </a:solidFill>
              <a:latin typeface="Aptos" panose="02110004020202020204"/>
            </a:endParaRPr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A0DCD22F-78BD-13E9-D9C5-94EE85F5800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3844"/>
            <a:ext cx="7886700" cy="994172"/>
          </a:xfrm>
        </p:spPr>
        <p:txBody>
          <a:bodyPr>
            <a:normAutofit fontScale="90000"/>
          </a:bodyPr>
          <a:lstStyle/>
          <a:p>
            <a:r>
              <a:rPr lang="en-US" sz="5025" dirty="0">
                <a:latin typeface="Baskerville Old Face" panose="02020602080505020303" pitchFamily="18" charset="0"/>
              </a:rPr>
              <a:t>Music is 2 times a week! </a:t>
            </a:r>
            <a:br>
              <a:rPr lang="en-US" sz="3150" dirty="0">
                <a:latin typeface="Baskerville Old Face" panose="02020602080505020303" pitchFamily="18" charset="0"/>
              </a:rPr>
            </a:br>
            <a:r>
              <a:rPr lang="en-US" sz="3150" dirty="0">
                <a:latin typeface="Baskerville Old Face" panose="02020602080505020303" pitchFamily="18" charset="0"/>
              </a:rPr>
              <a:t>We will learn how to…</a:t>
            </a:r>
          </a:p>
        </p:txBody>
      </p:sp>
      <p:sp>
        <p:nvSpPr>
          <p:cNvPr id="14" name="sketch line">
            <a:extLst>
              <a:ext uri="{FF2B5EF4-FFF2-40B4-BE49-F238E27FC236}">
                <a16:creationId xmlns:a16="http://schemas.microsoft.com/office/drawing/2014/main" id="{E0CBAC23-2E3F-4A90-BA59-F8299F6A543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28650" y="1398985"/>
            <a:ext cx="7818120" cy="13716"/>
          </a:xfrm>
          <a:custGeom>
            <a:avLst/>
            <a:gdLst>
              <a:gd name="connsiteX0" fmla="*/ 0 w 7818120"/>
              <a:gd name="connsiteY0" fmla="*/ 0 h 13716"/>
              <a:gd name="connsiteX1" fmla="*/ 416966 w 7818120"/>
              <a:gd name="connsiteY1" fmla="*/ 0 h 13716"/>
              <a:gd name="connsiteX2" fmla="*/ 1146658 w 7818120"/>
              <a:gd name="connsiteY2" fmla="*/ 0 h 13716"/>
              <a:gd name="connsiteX3" fmla="*/ 1563624 w 7818120"/>
              <a:gd name="connsiteY3" fmla="*/ 0 h 13716"/>
              <a:gd name="connsiteX4" fmla="*/ 2136953 w 7818120"/>
              <a:gd name="connsiteY4" fmla="*/ 0 h 13716"/>
              <a:gd name="connsiteX5" fmla="*/ 2944825 w 7818120"/>
              <a:gd name="connsiteY5" fmla="*/ 0 h 13716"/>
              <a:gd name="connsiteX6" fmla="*/ 3596335 w 7818120"/>
              <a:gd name="connsiteY6" fmla="*/ 0 h 13716"/>
              <a:gd name="connsiteX7" fmla="*/ 4326026 w 7818120"/>
              <a:gd name="connsiteY7" fmla="*/ 0 h 13716"/>
              <a:gd name="connsiteX8" fmla="*/ 4899355 w 7818120"/>
              <a:gd name="connsiteY8" fmla="*/ 0 h 13716"/>
              <a:gd name="connsiteX9" fmla="*/ 5550865 w 7818120"/>
              <a:gd name="connsiteY9" fmla="*/ 0 h 13716"/>
              <a:gd name="connsiteX10" fmla="*/ 6358738 w 7818120"/>
              <a:gd name="connsiteY10" fmla="*/ 0 h 13716"/>
              <a:gd name="connsiteX11" fmla="*/ 6853885 w 7818120"/>
              <a:gd name="connsiteY11" fmla="*/ 0 h 13716"/>
              <a:gd name="connsiteX12" fmla="*/ 7818120 w 7818120"/>
              <a:gd name="connsiteY12" fmla="*/ 0 h 13716"/>
              <a:gd name="connsiteX13" fmla="*/ 7818120 w 7818120"/>
              <a:gd name="connsiteY13" fmla="*/ 13716 h 13716"/>
              <a:gd name="connsiteX14" fmla="*/ 7244791 w 7818120"/>
              <a:gd name="connsiteY14" fmla="*/ 13716 h 13716"/>
              <a:gd name="connsiteX15" fmla="*/ 6827825 w 7818120"/>
              <a:gd name="connsiteY15" fmla="*/ 13716 h 13716"/>
              <a:gd name="connsiteX16" fmla="*/ 6176315 w 7818120"/>
              <a:gd name="connsiteY16" fmla="*/ 13716 h 13716"/>
              <a:gd name="connsiteX17" fmla="*/ 5681167 w 7818120"/>
              <a:gd name="connsiteY17" fmla="*/ 13716 h 13716"/>
              <a:gd name="connsiteX18" fmla="*/ 5029657 w 7818120"/>
              <a:gd name="connsiteY18" fmla="*/ 13716 h 13716"/>
              <a:gd name="connsiteX19" fmla="*/ 4378147 w 7818120"/>
              <a:gd name="connsiteY19" fmla="*/ 13716 h 13716"/>
              <a:gd name="connsiteX20" fmla="*/ 3726637 w 7818120"/>
              <a:gd name="connsiteY20" fmla="*/ 13716 h 13716"/>
              <a:gd name="connsiteX21" fmla="*/ 3075127 w 7818120"/>
              <a:gd name="connsiteY21" fmla="*/ 13716 h 13716"/>
              <a:gd name="connsiteX22" fmla="*/ 2501798 w 7818120"/>
              <a:gd name="connsiteY22" fmla="*/ 13716 h 13716"/>
              <a:gd name="connsiteX23" fmla="*/ 1772107 w 7818120"/>
              <a:gd name="connsiteY23" fmla="*/ 13716 h 13716"/>
              <a:gd name="connsiteX24" fmla="*/ 1120597 w 7818120"/>
              <a:gd name="connsiteY24" fmla="*/ 13716 h 13716"/>
              <a:gd name="connsiteX25" fmla="*/ 0 w 7818120"/>
              <a:gd name="connsiteY25" fmla="*/ 13716 h 13716"/>
              <a:gd name="connsiteX26" fmla="*/ 0 w 7818120"/>
              <a:gd name="connsiteY26" fmla="*/ 0 h 137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7818120" h="13716" fill="none" extrusionOk="0">
                <a:moveTo>
                  <a:pt x="0" y="0"/>
                </a:moveTo>
                <a:cubicBezTo>
                  <a:pt x="121520" y="-12182"/>
                  <a:pt x="211324" y="18247"/>
                  <a:pt x="416966" y="0"/>
                </a:cubicBezTo>
                <a:cubicBezTo>
                  <a:pt x="622608" y="-18247"/>
                  <a:pt x="891241" y="-13744"/>
                  <a:pt x="1146658" y="0"/>
                </a:cubicBezTo>
                <a:cubicBezTo>
                  <a:pt x="1402075" y="13744"/>
                  <a:pt x="1378880" y="-8543"/>
                  <a:pt x="1563624" y="0"/>
                </a:cubicBezTo>
                <a:cubicBezTo>
                  <a:pt x="1748368" y="8543"/>
                  <a:pt x="1972300" y="7443"/>
                  <a:pt x="2136953" y="0"/>
                </a:cubicBezTo>
                <a:cubicBezTo>
                  <a:pt x="2301606" y="-7443"/>
                  <a:pt x="2679634" y="12382"/>
                  <a:pt x="2944825" y="0"/>
                </a:cubicBezTo>
                <a:cubicBezTo>
                  <a:pt x="3210016" y="-12382"/>
                  <a:pt x="3409232" y="17967"/>
                  <a:pt x="3596335" y="0"/>
                </a:cubicBezTo>
                <a:cubicBezTo>
                  <a:pt x="3783438" y="-17967"/>
                  <a:pt x="4002523" y="-28578"/>
                  <a:pt x="4326026" y="0"/>
                </a:cubicBezTo>
                <a:cubicBezTo>
                  <a:pt x="4649529" y="28578"/>
                  <a:pt x="4777384" y="-3624"/>
                  <a:pt x="4899355" y="0"/>
                </a:cubicBezTo>
                <a:cubicBezTo>
                  <a:pt x="5021326" y="3624"/>
                  <a:pt x="5317653" y="1281"/>
                  <a:pt x="5550865" y="0"/>
                </a:cubicBezTo>
                <a:cubicBezTo>
                  <a:pt x="5784077" y="-1281"/>
                  <a:pt x="6142956" y="-39637"/>
                  <a:pt x="6358738" y="0"/>
                </a:cubicBezTo>
                <a:cubicBezTo>
                  <a:pt x="6574520" y="39637"/>
                  <a:pt x="6724785" y="-4460"/>
                  <a:pt x="6853885" y="0"/>
                </a:cubicBezTo>
                <a:cubicBezTo>
                  <a:pt x="6982985" y="4460"/>
                  <a:pt x="7403044" y="-1955"/>
                  <a:pt x="7818120" y="0"/>
                </a:cubicBezTo>
                <a:cubicBezTo>
                  <a:pt x="7818217" y="2784"/>
                  <a:pt x="7818136" y="9558"/>
                  <a:pt x="7818120" y="13716"/>
                </a:cubicBezTo>
                <a:cubicBezTo>
                  <a:pt x="7698847" y="-7839"/>
                  <a:pt x="7390924" y="18407"/>
                  <a:pt x="7244791" y="13716"/>
                </a:cubicBezTo>
                <a:cubicBezTo>
                  <a:pt x="7098658" y="9025"/>
                  <a:pt x="6952735" y="24785"/>
                  <a:pt x="6827825" y="13716"/>
                </a:cubicBezTo>
                <a:cubicBezTo>
                  <a:pt x="6702915" y="2647"/>
                  <a:pt x="6338661" y="29958"/>
                  <a:pt x="6176315" y="13716"/>
                </a:cubicBezTo>
                <a:cubicBezTo>
                  <a:pt x="6013969" y="-2526"/>
                  <a:pt x="5850602" y="1790"/>
                  <a:pt x="5681167" y="13716"/>
                </a:cubicBezTo>
                <a:cubicBezTo>
                  <a:pt x="5511732" y="25642"/>
                  <a:pt x="5312143" y="-4154"/>
                  <a:pt x="5029657" y="13716"/>
                </a:cubicBezTo>
                <a:cubicBezTo>
                  <a:pt x="4747171" y="31586"/>
                  <a:pt x="4655062" y="26168"/>
                  <a:pt x="4378147" y="13716"/>
                </a:cubicBezTo>
                <a:cubicBezTo>
                  <a:pt x="4101232" y="1265"/>
                  <a:pt x="4037646" y="40134"/>
                  <a:pt x="3726637" y="13716"/>
                </a:cubicBezTo>
                <a:cubicBezTo>
                  <a:pt x="3415628" y="-12702"/>
                  <a:pt x="3321756" y="40935"/>
                  <a:pt x="3075127" y="13716"/>
                </a:cubicBezTo>
                <a:cubicBezTo>
                  <a:pt x="2828498" y="-13503"/>
                  <a:pt x="2684733" y="10281"/>
                  <a:pt x="2501798" y="13716"/>
                </a:cubicBezTo>
                <a:cubicBezTo>
                  <a:pt x="2318863" y="17151"/>
                  <a:pt x="2121844" y="-17585"/>
                  <a:pt x="1772107" y="13716"/>
                </a:cubicBezTo>
                <a:cubicBezTo>
                  <a:pt x="1422370" y="45017"/>
                  <a:pt x="1431548" y="27094"/>
                  <a:pt x="1120597" y="13716"/>
                </a:cubicBezTo>
                <a:cubicBezTo>
                  <a:pt x="809646" y="339"/>
                  <a:pt x="246393" y="51668"/>
                  <a:pt x="0" y="13716"/>
                </a:cubicBezTo>
                <a:cubicBezTo>
                  <a:pt x="-100" y="9589"/>
                  <a:pt x="468" y="2983"/>
                  <a:pt x="0" y="0"/>
                </a:cubicBezTo>
                <a:close/>
              </a:path>
              <a:path w="7818120" h="13716" stroke="0" extrusionOk="0">
                <a:moveTo>
                  <a:pt x="0" y="0"/>
                </a:moveTo>
                <a:cubicBezTo>
                  <a:pt x="177487" y="-4302"/>
                  <a:pt x="287499" y="4997"/>
                  <a:pt x="573329" y="0"/>
                </a:cubicBezTo>
                <a:cubicBezTo>
                  <a:pt x="859159" y="-4997"/>
                  <a:pt x="821965" y="-336"/>
                  <a:pt x="990295" y="0"/>
                </a:cubicBezTo>
                <a:cubicBezTo>
                  <a:pt x="1158625" y="336"/>
                  <a:pt x="1587918" y="-4681"/>
                  <a:pt x="1798168" y="0"/>
                </a:cubicBezTo>
                <a:cubicBezTo>
                  <a:pt x="2008418" y="4681"/>
                  <a:pt x="2088841" y="-2754"/>
                  <a:pt x="2371496" y="0"/>
                </a:cubicBezTo>
                <a:cubicBezTo>
                  <a:pt x="2654151" y="2754"/>
                  <a:pt x="2701462" y="-24976"/>
                  <a:pt x="2944825" y="0"/>
                </a:cubicBezTo>
                <a:cubicBezTo>
                  <a:pt x="3188188" y="24976"/>
                  <a:pt x="3511636" y="25407"/>
                  <a:pt x="3752698" y="0"/>
                </a:cubicBezTo>
                <a:cubicBezTo>
                  <a:pt x="3993760" y="-25407"/>
                  <a:pt x="4107153" y="6432"/>
                  <a:pt x="4247845" y="0"/>
                </a:cubicBezTo>
                <a:cubicBezTo>
                  <a:pt x="4388537" y="-6432"/>
                  <a:pt x="4835598" y="-5108"/>
                  <a:pt x="5055718" y="0"/>
                </a:cubicBezTo>
                <a:cubicBezTo>
                  <a:pt x="5275838" y="5108"/>
                  <a:pt x="5461006" y="-24536"/>
                  <a:pt x="5863590" y="0"/>
                </a:cubicBezTo>
                <a:cubicBezTo>
                  <a:pt x="6266174" y="24536"/>
                  <a:pt x="6355549" y="-19657"/>
                  <a:pt x="6515100" y="0"/>
                </a:cubicBezTo>
                <a:cubicBezTo>
                  <a:pt x="6674651" y="19657"/>
                  <a:pt x="7275423" y="-57462"/>
                  <a:pt x="7818120" y="0"/>
                </a:cubicBezTo>
                <a:cubicBezTo>
                  <a:pt x="7817446" y="5682"/>
                  <a:pt x="7817517" y="9439"/>
                  <a:pt x="7818120" y="13716"/>
                </a:cubicBezTo>
                <a:cubicBezTo>
                  <a:pt x="7610240" y="34"/>
                  <a:pt x="7521789" y="3149"/>
                  <a:pt x="7401154" y="13716"/>
                </a:cubicBezTo>
                <a:cubicBezTo>
                  <a:pt x="7280519" y="24283"/>
                  <a:pt x="6930719" y="-347"/>
                  <a:pt x="6593281" y="13716"/>
                </a:cubicBezTo>
                <a:cubicBezTo>
                  <a:pt x="6255843" y="27779"/>
                  <a:pt x="6286682" y="-3410"/>
                  <a:pt x="6098134" y="13716"/>
                </a:cubicBezTo>
                <a:cubicBezTo>
                  <a:pt x="5909586" y="30842"/>
                  <a:pt x="5602789" y="44024"/>
                  <a:pt x="5446624" y="13716"/>
                </a:cubicBezTo>
                <a:cubicBezTo>
                  <a:pt x="5290459" y="-16592"/>
                  <a:pt x="4917039" y="17388"/>
                  <a:pt x="4638751" y="13716"/>
                </a:cubicBezTo>
                <a:cubicBezTo>
                  <a:pt x="4360463" y="10044"/>
                  <a:pt x="4304690" y="878"/>
                  <a:pt x="3987241" y="13716"/>
                </a:cubicBezTo>
                <a:cubicBezTo>
                  <a:pt x="3669792" y="26555"/>
                  <a:pt x="3758742" y="27979"/>
                  <a:pt x="3570275" y="13716"/>
                </a:cubicBezTo>
                <a:cubicBezTo>
                  <a:pt x="3381808" y="-547"/>
                  <a:pt x="3267153" y="31628"/>
                  <a:pt x="3075127" y="13716"/>
                </a:cubicBezTo>
                <a:cubicBezTo>
                  <a:pt x="2883101" y="-4196"/>
                  <a:pt x="2665825" y="6401"/>
                  <a:pt x="2267255" y="13716"/>
                </a:cubicBezTo>
                <a:cubicBezTo>
                  <a:pt x="1868685" y="21031"/>
                  <a:pt x="1884698" y="23838"/>
                  <a:pt x="1615745" y="13716"/>
                </a:cubicBezTo>
                <a:cubicBezTo>
                  <a:pt x="1346792" y="3595"/>
                  <a:pt x="1320952" y="5858"/>
                  <a:pt x="1120597" y="13716"/>
                </a:cubicBezTo>
                <a:cubicBezTo>
                  <a:pt x="920242" y="21574"/>
                  <a:pt x="556507" y="46218"/>
                  <a:pt x="0" y="13716"/>
                </a:cubicBezTo>
                <a:cubicBezTo>
                  <a:pt x="303" y="7982"/>
                  <a:pt x="182" y="5202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1275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>
              <a:buClrTx/>
            </a:pPr>
            <a:endParaRPr lang="en-US" sz="1350" kern="1200">
              <a:solidFill>
                <a:prstClr val="white"/>
              </a:solidFill>
              <a:latin typeface="Aptos" panose="02110004020202020204"/>
            </a:endParaRPr>
          </a:p>
        </p:txBody>
      </p:sp>
      <p:graphicFrame>
        <p:nvGraphicFramePr>
          <p:cNvPr id="8" name="Content Placeholder 5">
            <a:extLst>
              <a:ext uri="{FF2B5EF4-FFF2-40B4-BE49-F238E27FC236}">
                <a16:creationId xmlns:a16="http://schemas.microsoft.com/office/drawing/2014/main" id="{9EFDDB89-660F-B8F5-F8EE-FB421222AA1C}"/>
              </a:ext>
            </a:extLst>
          </p:cNvPr>
          <p:cNvGraphicFramePr>
            <a:graphicFrameLocks noGrp="1"/>
          </p:cNvGraphicFramePr>
          <p:nvPr>
            <p:ph idx="1"/>
          </p:nvPr>
        </p:nvGraphicFramePr>
        <p:xfrm>
          <a:off x="628650" y="1671065"/>
          <a:ext cx="7886700" cy="296165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94683931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18593BA-C753-1773-85B8-775F3986F90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Library Program Information: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53E9010-5311-CABC-D10A-C183C145639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dirty="0">
                <a:solidFill>
                  <a:srgbClr val="FFC000"/>
                </a:solidFill>
              </a:rPr>
              <a:t>All grades visit the library for 30 minutes a week.</a:t>
            </a:r>
          </a:p>
          <a:p>
            <a:r>
              <a:rPr lang="en-US" b="1" dirty="0"/>
              <a:t>Students listen to stories, learn about digital citizenship, and how to explore their information needs.</a:t>
            </a:r>
          </a:p>
          <a:p>
            <a:r>
              <a:rPr lang="en-US" b="1" dirty="0">
                <a:solidFill>
                  <a:srgbClr val="FFFF00"/>
                </a:solidFill>
              </a:rPr>
              <a:t>Grades K-1 </a:t>
            </a:r>
            <a:r>
              <a:rPr lang="en-US" b="1" dirty="0"/>
              <a:t>Check out one book a week for their classrooms.</a:t>
            </a:r>
          </a:p>
          <a:p>
            <a:r>
              <a:rPr lang="en-US" b="1" dirty="0">
                <a:solidFill>
                  <a:srgbClr val="00B050"/>
                </a:solidFill>
              </a:rPr>
              <a:t>Grades 2-3 </a:t>
            </a:r>
            <a:r>
              <a:rPr lang="en-US" b="1" dirty="0"/>
              <a:t>Check out 2 books to take home.  The books are due 1 week later.</a:t>
            </a:r>
          </a:p>
          <a:p>
            <a:r>
              <a:rPr lang="en-US" b="1" dirty="0">
                <a:solidFill>
                  <a:srgbClr val="00B0F0"/>
                </a:solidFill>
              </a:rPr>
              <a:t>Grades 4-5 </a:t>
            </a:r>
            <a:r>
              <a:rPr lang="en-US" b="1" dirty="0"/>
              <a:t>Check out 2 books to take home.  The books are due 2 weeks later.  5</a:t>
            </a:r>
            <a:r>
              <a:rPr lang="en-US" b="1" baseline="30000" dirty="0"/>
              <a:t>th</a:t>
            </a:r>
            <a:r>
              <a:rPr lang="en-US" b="1" dirty="0"/>
              <a:t> graders in good standing can increase the number of books to take home after Winter Break.</a:t>
            </a:r>
          </a:p>
          <a:p>
            <a:endParaRPr lang="en-US" b="1" dirty="0"/>
          </a:p>
          <a:p>
            <a:endParaRPr lang="en-US" dirty="0"/>
          </a:p>
        </p:txBody>
      </p:sp>
      <p:sp>
        <p:nvSpPr>
          <p:cNvPr id="4" name="Subtitle 2">
            <a:extLst>
              <a:ext uri="{FF2B5EF4-FFF2-40B4-BE49-F238E27FC236}">
                <a16:creationId xmlns:a16="http://schemas.microsoft.com/office/drawing/2014/main" id="{87617104-B8FE-54C2-EC33-344C71756DC7}"/>
              </a:ext>
            </a:extLst>
          </p:cNvPr>
          <p:cNvSpPr txBox="1">
            <a:spLocks/>
          </p:cNvSpPr>
          <p:nvPr/>
        </p:nvSpPr>
        <p:spPr>
          <a:xfrm>
            <a:off x="6026191" y="4133207"/>
            <a:ext cx="3048000" cy="877585"/>
          </a:xfrm>
          <a:prstGeom prst="rect">
            <a:avLst/>
          </a:prstGeom>
        </p:spPr>
        <p:txBody>
          <a:bodyPr vert="horz" lIns="91440" tIns="45720" rIns="91440" bIns="45720" rtlCol="0">
            <a:normAutofit lnSpcReduction="10000"/>
          </a:bodyPr>
          <a:lstStyle>
            <a:lvl1pPr marL="0" indent="0" algn="l" defTabSz="914400" rtl="0" eaLnBrk="1" latinLnBrk="0" hangingPunct="1">
              <a:lnSpc>
                <a:spcPct val="130000"/>
              </a:lnSpc>
              <a:spcBef>
                <a:spcPts val="1000"/>
              </a:spcBef>
              <a:buSzPct val="85000"/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130000"/>
              </a:lnSpc>
              <a:spcBef>
                <a:spcPts val="500"/>
              </a:spcBef>
              <a:buSzPct val="85000"/>
              <a:buFontTx/>
              <a:buNone/>
              <a:defRPr sz="20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130000"/>
              </a:lnSpc>
              <a:spcBef>
                <a:spcPts val="500"/>
              </a:spcBef>
              <a:buSzPct val="85000"/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130000"/>
              </a:lnSpc>
              <a:spcBef>
                <a:spcPts val="500"/>
              </a:spcBef>
              <a:buSzPct val="85000"/>
              <a:buFontTx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130000"/>
              </a:lnSpc>
              <a:spcBef>
                <a:spcPts val="500"/>
              </a:spcBef>
              <a:buSzPct val="85000"/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b="1"/>
              <a:t>Mrs. Kehrli</a:t>
            </a:r>
          </a:p>
          <a:p>
            <a:pPr algn="ctr"/>
            <a:r>
              <a:rPr lang="en-US" b="1"/>
              <a:t>stkehrli@lwsd.org</a:t>
            </a: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306728280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6C839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6381622" y="2455731"/>
            <a:ext cx="2628614" cy="2587578"/>
            <a:chOff x="0" y="0"/>
            <a:chExt cx="7009636" cy="6900208"/>
          </a:xfrm>
        </p:grpSpPr>
        <p:grpSp>
          <p:nvGrpSpPr>
            <p:cNvPr id="3" name="Group 3"/>
            <p:cNvGrpSpPr/>
            <p:nvPr/>
          </p:nvGrpSpPr>
          <p:grpSpPr>
            <a:xfrm>
              <a:off x="0" y="0"/>
              <a:ext cx="7009636" cy="6900208"/>
              <a:chOff x="0" y="0"/>
              <a:chExt cx="1618179" cy="1592918"/>
            </a:xfrm>
          </p:grpSpPr>
          <p:sp>
            <p:nvSpPr>
              <p:cNvPr id="4" name="Freeform 4"/>
              <p:cNvSpPr/>
              <p:nvPr/>
            </p:nvSpPr>
            <p:spPr>
              <a:xfrm>
                <a:off x="0" y="0"/>
                <a:ext cx="1618179" cy="1592918"/>
              </a:xfrm>
              <a:custGeom>
                <a:avLst/>
                <a:gdLst/>
                <a:ahLst/>
                <a:cxnLst/>
                <a:rect l="l" t="t" r="r" b="b"/>
                <a:pathLst>
                  <a:path w="1618179" h="1592918">
                    <a:moveTo>
                      <a:pt x="809090" y="0"/>
                    </a:moveTo>
                    <a:cubicBezTo>
                      <a:pt x="362242" y="0"/>
                      <a:pt x="0" y="356587"/>
                      <a:pt x="0" y="796459"/>
                    </a:cubicBezTo>
                    <a:cubicBezTo>
                      <a:pt x="0" y="1236331"/>
                      <a:pt x="362242" y="1592918"/>
                      <a:pt x="809090" y="1592918"/>
                    </a:cubicBezTo>
                    <a:cubicBezTo>
                      <a:pt x="1255937" y="1592918"/>
                      <a:pt x="1618179" y="1236331"/>
                      <a:pt x="1618179" y="796459"/>
                    </a:cubicBezTo>
                    <a:cubicBezTo>
                      <a:pt x="1618179" y="356587"/>
                      <a:pt x="1255937" y="0"/>
                      <a:pt x="809090" y="0"/>
                    </a:cubicBezTo>
                    <a:close/>
                  </a:path>
                </a:pathLst>
              </a:custGeom>
              <a:solidFill>
                <a:srgbClr val="EFF0F2"/>
              </a:solidFill>
            </p:spPr>
            <p:txBody>
              <a:bodyPr/>
              <a:lstStyle/>
              <a:p>
                <a:pPr defTabSz="457200">
                  <a:buClrTx/>
                </a:pPr>
                <a:endParaRPr lang="en-US" sz="900" kern="1200">
                  <a:solidFill>
                    <a:prstClr val="black"/>
                  </a:solidFill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5" name="TextBox 5"/>
              <p:cNvSpPr txBox="1"/>
              <p:nvPr/>
            </p:nvSpPr>
            <p:spPr>
              <a:xfrm>
                <a:off x="151704" y="111236"/>
                <a:ext cx="1314771" cy="1332346"/>
              </a:xfrm>
              <a:prstGeom prst="rect">
                <a:avLst/>
              </a:prstGeom>
            </p:spPr>
            <p:txBody>
              <a:bodyPr lIns="25400" tIns="25400" rIns="25400" bIns="25400" rtlCol="0" anchor="ctr"/>
              <a:lstStyle/>
              <a:p>
                <a:pPr algn="ctr" defTabSz="457200">
                  <a:lnSpc>
                    <a:spcPts val="1330"/>
                  </a:lnSpc>
                  <a:buClrTx/>
                </a:pPr>
                <a:endParaRPr sz="900" kern="1200">
                  <a:solidFill>
                    <a:prstClr val="black"/>
                  </a:solidFill>
                  <a:latin typeface="Calibri"/>
                  <a:ea typeface="+mn-ea"/>
                  <a:cs typeface="+mn-cs"/>
                </a:endParaRPr>
              </a:p>
            </p:txBody>
          </p:sp>
        </p:grpSp>
        <p:grpSp>
          <p:nvGrpSpPr>
            <p:cNvPr id="6" name="Group 6"/>
            <p:cNvGrpSpPr/>
            <p:nvPr/>
          </p:nvGrpSpPr>
          <p:grpSpPr>
            <a:xfrm>
              <a:off x="369030" y="314329"/>
              <a:ext cx="6271576" cy="6271550"/>
              <a:chOff x="0" y="0"/>
              <a:chExt cx="6350000" cy="6349975"/>
            </a:xfrm>
          </p:grpSpPr>
          <p:sp>
            <p:nvSpPr>
              <p:cNvPr id="7" name="Freeform 7"/>
              <p:cNvSpPr/>
              <p:nvPr/>
            </p:nvSpPr>
            <p:spPr>
              <a:xfrm>
                <a:off x="0" y="0"/>
                <a:ext cx="6350000" cy="6349975"/>
              </a:xfrm>
              <a:custGeom>
                <a:avLst/>
                <a:gdLst/>
                <a:ahLst/>
                <a:cxnLst/>
                <a:rect l="l" t="t" r="r" b="b"/>
                <a:pathLst>
                  <a:path w="6350000" h="6349975">
                    <a:moveTo>
                      <a:pt x="6350000" y="3175025"/>
                    </a:moveTo>
                    <a:cubicBezTo>
                      <a:pt x="6350000" y="4928451"/>
                      <a:pt x="4928476" y="6349975"/>
                      <a:pt x="3175000" y="6349975"/>
                    </a:cubicBezTo>
                    <a:cubicBezTo>
                      <a:pt x="1421498" y="6349975"/>
                      <a:pt x="0" y="4928451"/>
                      <a:pt x="0" y="3175025"/>
                    </a:cubicBezTo>
                    <a:cubicBezTo>
                      <a:pt x="0" y="1421511"/>
                      <a:pt x="1421498" y="0"/>
                      <a:pt x="3175000" y="0"/>
                    </a:cubicBezTo>
                    <a:cubicBezTo>
                      <a:pt x="4928502" y="0"/>
                      <a:pt x="6350000" y="1421511"/>
                      <a:pt x="6350000" y="3175025"/>
                    </a:cubicBezTo>
                    <a:close/>
                  </a:path>
                </a:pathLst>
              </a:custGeom>
              <a:blipFill>
                <a:blip r:embed="rId2"/>
                <a:stretch>
                  <a:fillRect l="-7704" r="-7704"/>
                </a:stretch>
              </a:blipFill>
            </p:spPr>
            <p:txBody>
              <a:bodyPr/>
              <a:lstStyle/>
              <a:p>
                <a:pPr defTabSz="457200">
                  <a:buClrTx/>
                </a:pPr>
                <a:endParaRPr lang="en-US" sz="900" kern="1200">
                  <a:solidFill>
                    <a:prstClr val="black"/>
                  </a:solidFill>
                  <a:latin typeface="Calibri"/>
                  <a:ea typeface="+mn-ea"/>
                  <a:cs typeface="+mn-cs"/>
                </a:endParaRPr>
              </a:p>
            </p:txBody>
          </p:sp>
        </p:grpSp>
      </p:grpSp>
      <p:grpSp>
        <p:nvGrpSpPr>
          <p:cNvPr id="8" name="Group 8"/>
          <p:cNvGrpSpPr/>
          <p:nvPr/>
        </p:nvGrpSpPr>
        <p:grpSpPr>
          <a:xfrm>
            <a:off x="146906" y="717550"/>
            <a:ext cx="2628614" cy="2587578"/>
            <a:chOff x="0" y="0"/>
            <a:chExt cx="7009636" cy="6900208"/>
          </a:xfrm>
        </p:grpSpPr>
        <p:grpSp>
          <p:nvGrpSpPr>
            <p:cNvPr id="9" name="Group 9"/>
            <p:cNvGrpSpPr/>
            <p:nvPr/>
          </p:nvGrpSpPr>
          <p:grpSpPr>
            <a:xfrm>
              <a:off x="0" y="0"/>
              <a:ext cx="7009636" cy="6900208"/>
              <a:chOff x="0" y="0"/>
              <a:chExt cx="1618179" cy="1592918"/>
            </a:xfrm>
          </p:grpSpPr>
          <p:sp>
            <p:nvSpPr>
              <p:cNvPr id="10" name="Freeform 10"/>
              <p:cNvSpPr/>
              <p:nvPr/>
            </p:nvSpPr>
            <p:spPr>
              <a:xfrm>
                <a:off x="0" y="0"/>
                <a:ext cx="1618179" cy="1592918"/>
              </a:xfrm>
              <a:custGeom>
                <a:avLst/>
                <a:gdLst/>
                <a:ahLst/>
                <a:cxnLst/>
                <a:rect l="l" t="t" r="r" b="b"/>
                <a:pathLst>
                  <a:path w="1618179" h="1592918">
                    <a:moveTo>
                      <a:pt x="809090" y="0"/>
                    </a:moveTo>
                    <a:cubicBezTo>
                      <a:pt x="362242" y="0"/>
                      <a:pt x="0" y="356587"/>
                      <a:pt x="0" y="796459"/>
                    </a:cubicBezTo>
                    <a:cubicBezTo>
                      <a:pt x="0" y="1236331"/>
                      <a:pt x="362242" y="1592918"/>
                      <a:pt x="809090" y="1592918"/>
                    </a:cubicBezTo>
                    <a:cubicBezTo>
                      <a:pt x="1255937" y="1592918"/>
                      <a:pt x="1618179" y="1236331"/>
                      <a:pt x="1618179" y="796459"/>
                    </a:cubicBezTo>
                    <a:cubicBezTo>
                      <a:pt x="1618179" y="356587"/>
                      <a:pt x="1255937" y="0"/>
                      <a:pt x="809090" y="0"/>
                    </a:cubicBezTo>
                    <a:close/>
                  </a:path>
                </a:pathLst>
              </a:custGeom>
              <a:solidFill>
                <a:srgbClr val="EFF0F2"/>
              </a:solidFill>
            </p:spPr>
            <p:txBody>
              <a:bodyPr/>
              <a:lstStyle/>
              <a:p>
                <a:pPr defTabSz="457200">
                  <a:buClrTx/>
                </a:pPr>
                <a:endParaRPr lang="en-US" sz="900" kern="1200">
                  <a:solidFill>
                    <a:prstClr val="black"/>
                  </a:solidFill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11" name="TextBox 11"/>
              <p:cNvSpPr txBox="1"/>
              <p:nvPr/>
            </p:nvSpPr>
            <p:spPr>
              <a:xfrm>
                <a:off x="151704" y="111236"/>
                <a:ext cx="1314771" cy="1332346"/>
              </a:xfrm>
              <a:prstGeom prst="rect">
                <a:avLst/>
              </a:prstGeom>
            </p:spPr>
            <p:txBody>
              <a:bodyPr lIns="25400" tIns="25400" rIns="25400" bIns="25400" rtlCol="0" anchor="ctr"/>
              <a:lstStyle/>
              <a:p>
                <a:pPr algn="ctr" defTabSz="457200">
                  <a:lnSpc>
                    <a:spcPts val="1330"/>
                  </a:lnSpc>
                  <a:buClrTx/>
                </a:pPr>
                <a:endParaRPr sz="900" kern="1200">
                  <a:solidFill>
                    <a:prstClr val="black"/>
                  </a:solidFill>
                  <a:latin typeface="Calibri"/>
                  <a:ea typeface="+mn-ea"/>
                  <a:cs typeface="+mn-cs"/>
                </a:endParaRPr>
              </a:p>
            </p:txBody>
          </p:sp>
        </p:grpSp>
        <p:grpSp>
          <p:nvGrpSpPr>
            <p:cNvPr id="12" name="Group 12"/>
            <p:cNvGrpSpPr/>
            <p:nvPr/>
          </p:nvGrpSpPr>
          <p:grpSpPr>
            <a:xfrm>
              <a:off x="369030" y="314329"/>
              <a:ext cx="6271576" cy="6271550"/>
              <a:chOff x="0" y="0"/>
              <a:chExt cx="6350000" cy="6349975"/>
            </a:xfrm>
          </p:grpSpPr>
          <p:sp>
            <p:nvSpPr>
              <p:cNvPr id="13" name="Freeform 13"/>
              <p:cNvSpPr/>
              <p:nvPr/>
            </p:nvSpPr>
            <p:spPr>
              <a:xfrm>
                <a:off x="0" y="0"/>
                <a:ext cx="6350000" cy="6349975"/>
              </a:xfrm>
              <a:custGeom>
                <a:avLst/>
                <a:gdLst/>
                <a:ahLst/>
                <a:cxnLst/>
                <a:rect l="l" t="t" r="r" b="b"/>
                <a:pathLst>
                  <a:path w="6350000" h="6349975">
                    <a:moveTo>
                      <a:pt x="6350000" y="3175025"/>
                    </a:moveTo>
                    <a:cubicBezTo>
                      <a:pt x="6350000" y="4928451"/>
                      <a:pt x="4928476" y="6349975"/>
                      <a:pt x="3175000" y="6349975"/>
                    </a:cubicBezTo>
                    <a:cubicBezTo>
                      <a:pt x="1421498" y="6349975"/>
                      <a:pt x="0" y="4928451"/>
                      <a:pt x="0" y="3175025"/>
                    </a:cubicBezTo>
                    <a:cubicBezTo>
                      <a:pt x="0" y="1421511"/>
                      <a:pt x="1421498" y="0"/>
                      <a:pt x="3175000" y="0"/>
                    </a:cubicBezTo>
                    <a:cubicBezTo>
                      <a:pt x="4928502" y="0"/>
                      <a:pt x="6350000" y="1421511"/>
                      <a:pt x="6350000" y="3175025"/>
                    </a:cubicBezTo>
                    <a:close/>
                  </a:path>
                </a:pathLst>
              </a:custGeom>
              <a:blipFill>
                <a:blip r:embed="rId3"/>
                <a:stretch>
                  <a:fillRect l="-16666" r="-16666"/>
                </a:stretch>
              </a:blipFill>
            </p:spPr>
            <p:txBody>
              <a:bodyPr/>
              <a:lstStyle/>
              <a:p>
                <a:pPr defTabSz="457200">
                  <a:buClrTx/>
                </a:pPr>
                <a:endParaRPr lang="en-US" sz="900" kern="1200">
                  <a:solidFill>
                    <a:prstClr val="black"/>
                  </a:solidFill>
                  <a:latin typeface="Calibri"/>
                  <a:ea typeface="+mn-ea"/>
                  <a:cs typeface="+mn-cs"/>
                </a:endParaRPr>
              </a:p>
            </p:txBody>
          </p:sp>
        </p:grpSp>
      </p:grpSp>
      <p:sp>
        <p:nvSpPr>
          <p:cNvPr id="14" name="TextBox 14"/>
          <p:cNvSpPr txBox="1"/>
          <p:nvPr/>
        </p:nvSpPr>
        <p:spPr>
          <a:xfrm>
            <a:off x="514350" y="19050"/>
            <a:ext cx="8115300" cy="13735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 defTabSz="457200">
              <a:lnSpc>
                <a:spcPts val="5600"/>
              </a:lnSpc>
              <a:buClrTx/>
            </a:pPr>
            <a:r>
              <a:rPr lang="en-US" sz="4000" kern="1200" spc="332">
                <a:solidFill>
                  <a:srgbClr val="F49F95"/>
                </a:solidFill>
                <a:latin typeface="Bobby Jones"/>
                <a:ea typeface="Bobby Jones"/>
                <a:cs typeface="Bobby Jones"/>
                <a:sym typeface="Bobby Jones"/>
              </a:rPr>
              <a:t>MEET THE SCHOOL COUNSELORS!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2775519" y="1262826"/>
            <a:ext cx="6092916" cy="100271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 defTabSz="457200">
              <a:lnSpc>
                <a:spcPts val="1960"/>
              </a:lnSpc>
              <a:buClrTx/>
            </a:pPr>
            <a:r>
              <a:rPr lang="en-US" b="1" kern="1200">
                <a:solidFill>
                  <a:srgbClr val="EFF0F2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Ms. Schroeder. Full-time School counselor at JME. In my spare time I love going to hockey and baseball games with my family, and I love musical theatre especially at 5th Ave and the Paramount. I live at home with my husband, two sons, and two crazy cats. 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146906" y="3543383"/>
            <a:ext cx="6092916" cy="125919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 defTabSz="457200">
              <a:lnSpc>
                <a:spcPts val="1960"/>
              </a:lnSpc>
              <a:buClrTx/>
            </a:pPr>
            <a:r>
              <a:rPr lang="en-US" b="1" kern="1200">
                <a:solidFill>
                  <a:srgbClr val="EFF0F2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Ms. Powers! Bonus School Counselor at JME. I work with Ms. Schroeder to help ALL students at JME. You will see me on Monday’s! I love reading, going to the beach, crafting and spending time with my family. I live at home with my husband Jordan, daughter Lucy and cat ROY! 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6C839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6424363" y="1890488"/>
            <a:ext cx="2224362" cy="2862071"/>
            <a:chOff x="0" y="0"/>
            <a:chExt cx="1171680" cy="1507593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1171680" cy="1507593"/>
            </a:xfrm>
            <a:custGeom>
              <a:avLst/>
              <a:gdLst/>
              <a:ahLst/>
              <a:cxnLst/>
              <a:rect l="l" t="t" r="r" b="b"/>
              <a:pathLst>
                <a:path w="1171680" h="1507593">
                  <a:moveTo>
                    <a:pt x="3481" y="0"/>
                  </a:moveTo>
                  <a:lnTo>
                    <a:pt x="1168200" y="0"/>
                  </a:lnTo>
                  <a:cubicBezTo>
                    <a:pt x="1169123" y="0"/>
                    <a:pt x="1170008" y="367"/>
                    <a:pt x="1170661" y="1019"/>
                  </a:cubicBezTo>
                  <a:cubicBezTo>
                    <a:pt x="1171313" y="1672"/>
                    <a:pt x="1171680" y="2557"/>
                    <a:pt x="1171680" y="3481"/>
                  </a:cubicBezTo>
                  <a:lnTo>
                    <a:pt x="1171680" y="1504112"/>
                  </a:lnTo>
                  <a:cubicBezTo>
                    <a:pt x="1171680" y="1505035"/>
                    <a:pt x="1171313" y="1505920"/>
                    <a:pt x="1170661" y="1506573"/>
                  </a:cubicBezTo>
                  <a:cubicBezTo>
                    <a:pt x="1170008" y="1507226"/>
                    <a:pt x="1169123" y="1507593"/>
                    <a:pt x="1168200" y="1507593"/>
                  </a:cubicBezTo>
                  <a:lnTo>
                    <a:pt x="3481" y="1507593"/>
                  </a:lnTo>
                  <a:cubicBezTo>
                    <a:pt x="2557" y="1507593"/>
                    <a:pt x="1672" y="1507226"/>
                    <a:pt x="1019" y="1506573"/>
                  </a:cubicBezTo>
                  <a:cubicBezTo>
                    <a:pt x="367" y="1505920"/>
                    <a:pt x="0" y="1505035"/>
                    <a:pt x="0" y="1504112"/>
                  </a:cubicBezTo>
                  <a:lnTo>
                    <a:pt x="0" y="3481"/>
                  </a:lnTo>
                  <a:cubicBezTo>
                    <a:pt x="0" y="2557"/>
                    <a:pt x="367" y="1672"/>
                    <a:pt x="1019" y="1019"/>
                  </a:cubicBezTo>
                  <a:cubicBezTo>
                    <a:pt x="1672" y="367"/>
                    <a:pt x="2557" y="0"/>
                    <a:pt x="3481" y="0"/>
                  </a:cubicBezTo>
                  <a:close/>
                </a:path>
              </a:pathLst>
            </a:custGeom>
            <a:solidFill>
              <a:srgbClr val="FFFFFF"/>
            </a:solidFill>
            <a:ln cap="sq">
              <a:noFill/>
              <a:prstDash val="solid"/>
              <a:miter/>
            </a:ln>
          </p:spPr>
          <p:txBody>
            <a:bodyPr/>
            <a:lstStyle/>
            <a:p>
              <a:pPr defTabSz="457200">
                <a:buClrTx/>
              </a:pPr>
              <a:endParaRPr lang="en-US" sz="900" kern="1200">
                <a:solidFill>
                  <a:prstClr val="black"/>
                </a:solidFill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38100"/>
              <a:ext cx="1171680" cy="1545693"/>
            </a:xfrm>
            <a:prstGeom prst="rect">
              <a:avLst/>
            </a:prstGeom>
          </p:spPr>
          <p:txBody>
            <a:bodyPr lIns="25400" tIns="25400" rIns="25400" bIns="25400" rtlCol="0" anchor="ctr"/>
            <a:lstStyle/>
            <a:p>
              <a:pPr algn="ctr" defTabSz="457200">
                <a:lnSpc>
                  <a:spcPts val="1330"/>
                </a:lnSpc>
                <a:spcBef>
                  <a:spcPct val="0"/>
                </a:spcBef>
                <a:buClrTx/>
              </a:pPr>
              <a:endParaRPr sz="900" kern="1200">
                <a:solidFill>
                  <a:prstClr val="black"/>
                </a:solidFill>
                <a:latin typeface="Calibri"/>
                <a:ea typeface="+mn-ea"/>
                <a:cs typeface="+mn-cs"/>
              </a:endParaRPr>
            </a:p>
          </p:txBody>
        </p:sp>
      </p:grpSp>
      <p:sp>
        <p:nvSpPr>
          <p:cNvPr id="5" name="Freeform 5"/>
          <p:cNvSpPr/>
          <p:nvPr/>
        </p:nvSpPr>
        <p:spPr>
          <a:xfrm rot="-1841840">
            <a:off x="6154147" y="1939971"/>
            <a:ext cx="901344" cy="295957"/>
          </a:xfrm>
          <a:custGeom>
            <a:avLst/>
            <a:gdLst/>
            <a:ahLst/>
            <a:cxnLst/>
            <a:rect l="l" t="t" r="r" b="b"/>
            <a:pathLst>
              <a:path w="1802687" h="591913">
                <a:moveTo>
                  <a:pt x="0" y="0"/>
                </a:moveTo>
                <a:lnTo>
                  <a:pt x="1802687" y="0"/>
                </a:lnTo>
                <a:lnTo>
                  <a:pt x="1802687" y="591914"/>
                </a:lnTo>
                <a:lnTo>
                  <a:pt x="0" y="591914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84000"/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457200">
              <a:buClrTx/>
            </a:pPr>
            <a:endParaRPr lang="en-US" sz="900" kern="1200">
              <a:solidFill>
                <a:prstClr val="black"/>
              </a:solidFill>
              <a:latin typeface="Calibri"/>
              <a:ea typeface="+mn-ea"/>
              <a:cs typeface="+mn-cs"/>
            </a:endParaRPr>
          </a:p>
        </p:txBody>
      </p:sp>
      <p:sp>
        <p:nvSpPr>
          <p:cNvPr id="6" name="Freeform 6"/>
          <p:cNvSpPr/>
          <p:nvPr/>
        </p:nvSpPr>
        <p:spPr>
          <a:xfrm>
            <a:off x="7102910" y="2044954"/>
            <a:ext cx="867267" cy="745850"/>
          </a:xfrm>
          <a:custGeom>
            <a:avLst/>
            <a:gdLst/>
            <a:ahLst/>
            <a:cxnLst/>
            <a:rect l="l" t="t" r="r" b="b"/>
            <a:pathLst>
              <a:path w="1734533" h="1491699">
                <a:moveTo>
                  <a:pt x="0" y="0"/>
                </a:moveTo>
                <a:lnTo>
                  <a:pt x="1734533" y="0"/>
                </a:lnTo>
                <a:lnTo>
                  <a:pt x="1734533" y="1491699"/>
                </a:lnTo>
                <a:lnTo>
                  <a:pt x="0" y="1491699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457200">
              <a:buClrTx/>
            </a:pPr>
            <a:endParaRPr lang="en-US" sz="900" kern="1200">
              <a:solidFill>
                <a:prstClr val="black"/>
              </a:solidFill>
              <a:latin typeface="Calibri"/>
              <a:ea typeface="+mn-ea"/>
              <a:cs typeface="+mn-cs"/>
            </a:endParaRPr>
          </a:p>
        </p:txBody>
      </p:sp>
      <p:sp>
        <p:nvSpPr>
          <p:cNvPr id="7" name="Freeform 7"/>
          <p:cNvSpPr/>
          <p:nvPr/>
        </p:nvSpPr>
        <p:spPr>
          <a:xfrm rot="1402288">
            <a:off x="7991902" y="1896976"/>
            <a:ext cx="901344" cy="295957"/>
          </a:xfrm>
          <a:custGeom>
            <a:avLst/>
            <a:gdLst/>
            <a:ahLst/>
            <a:cxnLst/>
            <a:rect l="l" t="t" r="r" b="b"/>
            <a:pathLst>
              <a:path w="1802687" h="591913">
                <a:moveTo>
                  <a:pt x="0" y="0"/>
                </a:moveTo>
                <a:lnTo>
                  <a:pt x="1802687" y="0"/>
                </a:lnTo>
                <a:lnTo>
                  <a:pt x="1802687" y="591914"/>
                </a:lnTo>
                <a:lnTo>
                  <a:pt x="0" y="591914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84000"/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457200">
              <a:buClrTx/>
            </a:pPr>
            <a:endParaRPr lang="en-US" sz="900" kern="1200">
              <a:solidFill>
                <a:prstClr val="black"/>
              </a:solidFill>
              <a:latin typeface="Calibri"/>
              <a:ea typeface="+mn-ea"/>
              <a:cs typeface="+mn-cs"/>
            </a:endParaRPr>
          </a:p>
        </p:txBody>
      </p:sp>
      <p:grpSp>
        <p:nvGrpSpPr>
          <p:cNvPr id="8" name="Group 8"/>
          <p:cNvGrpSpPr/>
          <p:nvPr/>
        </p:nvGrpSpPr>
        <p:grpSpPr>
          <a:xfrm>
            <a:off x="513809" y="1890786"/>
            <a:ext cx="2224362" cy="2862071"/>
            <a:chOff x="0" y="0"/>
            <a:chExt cx="1171680" cy="1507593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1171680" cy="1507593"/>
            </a:xfrm>
            <a:custGeom>
              <a:avLst/>
              <a:gdLst/>
              <a:ahLst/>
              <a:cxnLst/>
              <a:rect l="l" t="t" r="r" b="b"/>
              <a:pathLst>
                <a:path w="1171680" h="1507593">
                  <a:moveTo>
                    <a:pt x="3481" y="0"/>
                  </a:moveTo>
                  <a:lnTo>
                    <a:pt x="1168200" y="0"/>
                  </a:lnTo>
                  <a:cubicBezTo>
                    <a:pt x="1169123" y="0"/>
                    <a:pt x="1170008" y="367"/>
                    <a:pt x="1170661" y="1019"/>
                  </a:cubicBezTo>
                  <a:cubicBezTo>
                    <a:pt x="1171313" y="1672"/>
                    <a:pt x="1171680" y="2557"/>
                    <a:pt x="1171680" y="3481"/>
                  </a:cubicBezTo>
                  <a:lnTo>
                    <a:pt x="1171680" y="1504112"/>
                  </a:lnTo>
                  <a:cubicBezTo>
                    <a:pt x="1171680" y="1505035"/>
                    <a:pt x="1171313" y="1505920"/>
                    <a:pt x="1170661" y="1506573"/>
                  </a:cubicBezTo>
                  <a:cubicBezTo>
                    <a:pt x="1170008" y="1507226"/>
                    <a:pt x="1169123" y="1507593"/>
                    <a:pt x="1168200" y="1507593"/>
                  </a:cubicBezTo>
                  <a:lnTo>
                    <a:pt x="3481" y="1507593"/>
                  </a:lnTo>
                  <a:cubicBezTo>
                    <a:pt x="2557" y="1507593"/>
                    <a:pt x="1672" y="1507226"/>
                    <a:pt x="1019" y="1506573"/>
                  </a:cubicBezTo>
                  <a:cubicBezTo>
                    <a:pt x="367" y="1505920"/>
                    <a:pt x="0" y="1505035"/>
                    <a:pt x="0" y="1504112"/>
                  </a:cubicBezTo>
                  <a:lnTo>
                    <a:pt x="0" y="3481"/>
                  </a:lnTo>
                  <a:cubicBezTo>
                    <a:pt x="0" y="2557"/>
                    <a:pt x="367" y="1672"/>
                    <a:pt x="1019" y="1019"/>
                  </a:cubicBezTo>
                  <a:cubicBezTo>
                    <a:pt x="1672" y="367"/>
                    <a:pt x="2557" y="0"/>
                    <a:pt x="3481" y="0"/>
                  </a:cubicBezTo>
                  <a:close/>
                </a:path>
              </a:pathLst>
            </a:custGeom>
            <a:solidFill>
              <a:srgbClr val="FFFFFF"/>
            </a:solidFill>
            <a:ln cap="sq">
              <a:noFill/>
              <a:prstDash val="solid"/>
              <a:miter/>
            </a:ln>
          </p:spPr>
          <p:txBody>
            <a:bodyPr/>
            <a:lstStyle/>
            <a:p>
              <a:pPr defTabSz="457200">
                <a:buClrTx/>
              </a:pPr>
              <a:endParaRPr lang="en-US" sz="900" kern="1200">
                <a:solidFill>
                  <a:prstClr val="black"/>
                </a:solidFill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10" name="TextBox 10"/>
            <p:cNvSpPr txBox="1"/>
            <p:nvPr/>
          </p:nvSpPr>
          <p:spPr>
            <a:xfrm>
              <a:off x="0" y="-38100"/>
              <a:ext cx="1171680" cy="1545693"/>
            </a:xfrm>
            <a:prstGeom prst="rect">
              <a:avLst/>
            </a:prstGeom>
          </p:spPr>
          <p:txBody>
            <a:bodyPr lIns="25400" tIns="25400" rIns="25400" bIns="25400" rtlCol="0" anchor="ctr"/>
            <a:lstStyle/>
            <a:p>
              <a:pPr algn="ctr" defTabSz="457200">
                <a:lnSpc>
                  <a:spcPts val="1330"/>
                </a:lnSpc>
                <a:spcBef>
                  <a:spcPct val="0"/>
                </a:spcBef>
                <a:buClrTx/>
              </a:pPr>
              <a:endParaRPr sz="900" kern="1200">
                <a:solidFill>
                  <a:prstClr val="black"/>
                </a:solidFill>
                <a:latin typeface="Calibri"/>
                <a:ea typeface="+mn-ea"/>
                <a:cs typeface="+mn-cs"/>
              </a:endParaRPr>
            </a:p>
          </p:txBody>
        </p:sp>
      </p:grpSp>
      <p:sp>
        <p:nvSpPr>
          <p:cNvPr id="11" name="Freeform 11"/>
          <p:cNvSpPr/>
          <p:nvPr/>
        </p:nvSpPr>
        <p:spPr>
          <a:xfrm rot="-1841840">
            <a:off x="243593" y="1940269"/>
            <a:ext cx="901344" cy="295957"/>
          </a:xfrm>
          <a:custGeom>
            <a:avLst/>
            <a:gdLst/>
            <a:ahLst/>
            <a:cxnLst/>
            <a:rect l="l" t="t" r="r" b="b"/>
            <a:pathLst>
              <a:path w="1802687" h="591913">
                <a:moveTo>
                  <a:pt x="0" y="0"/>
                </a:moveTo>
                <a:lnTo>
                  <a:pt x="1802687" y="0"/>
                </a:lnTo>
                <a:lnTo>
                  <a:pt x="1802687" y="591913"/>
                </a:lnTo>
                <a:lnTo>
                  <a:pt x="0" y="59191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84000"/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457200">
              <a:buClrTx/>
            </a:pPr>
            <a:endParaRPr lang="en-US" sz="900" kern="1200">
              <a:solidFill>
                <a:prstClr val="black"/>
              </a:solidFill>
              <a:latin typeface="Calibri"/>
              <a:ea typeface="+mn-ea"/>
              <a:cs typeface="+mn-cs"/>
            </a:endParaRPr>
          </a:p>
        </p:txBody>
      </p:sp>
      <p:sp>
        <p:nvSpPr>
          <p:cNvPr id="12" name="Freeform 12"/>
          <p:cNvSpPr/>
          <p:nvPr/>
        </p:nvSpPr>
        <p:spPr>
          <a:xfrm>
            <a:off x="1192356" y="2045252"/>
            <a:ext cx="867267" cy="745850"/>
          </a:xfrm>
          <a:custGeom>
            <a:avLst/>
            <a:gdLst/>
            <a:ahLst/>
            <a:cxnLst/>
            <a:rect l="l" t="t" r="r" b="b"/>
            <a:pathLst>
              <a:path w="1734533" h="1491699">
                <a:moveTo>
                  <a:pt x="0" y="0"/>
                </a:moveTo>
                <a:lnTo>
                  <a:pt x="1734534" y="0"/>
                </a:lnTo>
                <a:lnTo>
                  <a:pt x="1734534" y="1491699"/>
                </a:lnTo>
                <a:lnTo>
                  <a:pt x="0" y="1491699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457200">
              <a:buClrTx/>
            </a:pPr>
            <a:endParaRPr lang="en-US" sz="900" kern="1200">
              <a:solidFill>
                <a:prstClr val="black"/>
              </a:solidFill>
              <a:latin typeface="Calibri"/>
              <a:ea typeface="+mn-ea"/>
              <a:cs typeface="+mn-cs"/>
            </a:endParaRPr>
          </a:p>
        </p:txBody>
      </p:sp>
      <p:sp>
        <p:nvSpPr>
          <p:cNvPr id="13" name="Freeform 13"/>
          <p:cNvSpPr/>
          <p:nvPr/>
        </p:nvSpPr>
        <p:spPr>
          <a:xfrm rot="1402288">
            <a:off x="2081348" y="1897274"/>
            <a:ext cx="901344" cy="295957"/>
          </a:xfrm>
          <a:custGeom>
            <a:avLst/>
            <a:gdLst/>
            <a:ahLst/>
            <a:cxnLst/>
            <a:rect l="l" t="t" r="r" b="b"/>
            <a:pathLst>
              <a:path w="1802687" h="591913">
                <a:moveTo>
                  <a:pt x="0" y="0"/>
                </a:moveTo>
                <a:lnTo>
                  <a:pt x="1802687" y="0"/>
                </a:lnTo>
                <a:lnTo>
                  <a:pt x="1802687" y="591913"/>
                </a:lnTo>
                <a:lnTo>
                  <a:pt x="0" y="59191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84000"/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457200">
              <a:buClrTx/>
            </a:pPr>
            <a:endParaRPr lang="en-US" sz="900" kern="1200">
              <a:solidFill>
                <a:prstClr val="black"/>
              </a:solidFill>
              <a:latin typeface="Calibri"/>
              <a:ea typeface="+mn-ea"/>
              <a:cs typeface="+mn-cs"/>
            </a:endParaRPr>
          </a:p>
        </p:txBody>
      </p:sp>
      <p:sp>
        <p:nvSpPr>
          <p:cNvPr id="14" name="TextBox 14"/>
          <p:cNvSpPr txBox="1"/>
          <p:nvPr/>
        </p:nvSpPr>
        <p:spPr>
          <a:xfrm>
            <a:off x="1527875" y="2069453"/>
            <a:ext cx="184086" cy="61927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 defTabSz="457200">
              <a:lnSpc>
                <a:spcPts val="5250"/>
              </a:lnSpc>
              <a:buClrTx/>
            </a:pPr>
            <a:r>
              <a:rPr lang="en-US" sz="3750" kern="1200">
                <a:latin typeface="Moonlight"/>
                <a:ea typeface="Moonlight"/>
                <a:cs typeface="Moonlight"/>
                <a:sym typeface="Moonlight"/>
              </a:rPr>
              <a:t>1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813003" y="2786041"/>
            <a:ext cx="1613830" cy="34624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 defTabSz="457200">
              <a:lnSpc>
                <a:spcPts val="2700"/>
              </a:lnSpc>
              <a:buClrTx/>
            </a:pPr>
            <a:r>
              <a:rPr lang="en-US" sz="2250" b="1" kern="1200" spc="146">
                <a:solidFill>
                  <a:srgbClr val="545454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SUPPORT</a:t>
            </a:r>
          </a:p>
        </p:txBody>
      </p:sp>
      <p:grpSp>
        <p:nvGrpSpPr>
          <p:cNvPr id="16" name="Group 16"/>
          <p:cNvGrpSpPr/>
          <p:nvPr/>
        </p:nvGrpSpPr>
        <p:grpSpPr>
          <a:xfrm>
            <a:off x="3468001" y="1890488"/>
            <a:ext cx="2224362" cy="2862071"/>
            <a:chOff x="0" y="0"/>
            <a:chExt cx="1171680" cy="1507593"/>
          </a:xfrm>
        </p:grpSpPr>
        <p:sp>
          <p:nvSpPr>
            <p:cNvPr id="17" name="Freeform 17"/>
            <p:cNvSpPr/>
            <p:nvPr/>
          </p:nvSpPr>
          <p:spPr>
            <a:xfrm>
              <a:off x="0" y="0"/>
              <a:ext cx="1171680" cy="1507593"/>
            </a:xfrm>
            <a:custGeom>
              <a:avLst/>
              <a:gdLst/>
              <a:ahLst/>
              <a:cxnLst/>
              <a:rect l="l" t="t" r="r" b="b"/>
              <a:pathLst>
                <a:path w="1171680" h="1507593">
                  <a:moveTo>
                    <a:pt x="3481" y="0"/>
                  </a:moveTo>
                  <a:lnTo>
                    <a:pt x="1168200" y="0"/>
                  </a:lnTo>
                  <a:cubicBezTo>
                    <a:pt x="1169123" y="0"/>
                    <a:pt x="1170008" y="367"/>
                    <a:pt x="1170661" y="1019"/>
                  </a:cubicBezTo>
                  <a:cubicBezTo>
                    <a:pt x="1171313" y="1672"/>
                    <a:pt x="1171680" y="2557"/>
                    <a:pt x="1171680" y="3481"/>
                  </a:cubicBezTo>
                  <a:lnTo>
                    <a:pt x="1171680" y="1504112"/>
                  </a:lnTo>
                  <a:cubicBezTo>
                    <a:pt x="1171680" y="1505035"/>
                    <a:pt x="1171313" y="1505920"/>
                    <a:pt x="1170661" y="1506573"/>
                  </a:cubicBezTo>
                  <a:cubicBezTo>
                    <a:pt x="1170008" y="1507226"/>
                    <a:pt x="1169123" y="1507593"/>
                    <a:pt x="1168200" y="1507593"/>
                  </a:cubicBezTo>
                  <a:lnTo>
                    <a:pt x="3481" y="1507593"/>
                  </a:lnTo>
                  <a:cubicBezTo>
                    <a:pt x="2557" y="1507593"/>
                    <a:pt x="1672" y="1507226"/>
                    <a:pt x="1019" y="1506573"/>
                  </a:cubicBezTo>
                  <a:cubicBezTo>
                    <a:pt x="367" y="1505920"/>
                    <a:pt x="0" y="1505035"/>
                    <a:pt x="0" y="1504112"/>
                  </a:cubicBezTo>
                  <a:lnTo>
                    <a:pt x="0" y="3481"/>
                  </a:lnTo>
                  <a:cubicBezTo>
                    <a:pt x="0" y="2557"/>
                    <a:pt x="367" y="1672"/>
                    <a:pt x="1019" y="1019"/>
                  </a:cubicBezTo>
                  <a:cubicBezTo>
                    <a:pt x="1672" y="367"/>
                    <a:pt x="2557" y="0"/>
                    <a:pt x="3481" y="0"/>
                  </a:cubicBezTo>
                  <a:close/>
                </a:path>
              </a:pathLst>
            </a:custGeom>
            <a:solidFill>
              <a:srgbClr val="FFFFFF"/>
            </a:solidFill>
            <a:ln cap="sq">
              <a:noFill/>
              <a:prstDash val="solid"/>
              <a:miter/>
            </a:ln>
          </p:spPr>
          <p:txBody>
            <a:bodyPr/>
            <a:lstStyle/>
            <a:p>
              <a:pPr defTabSz="457200">
                <a:buClrTx/>
              </a:pPr>
              <a:endParaRPr lang="en-US" sz="900" kern="1200">
                <a:solidFill>
                  <a:prstClr val="black"/>
                </a:solidFill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18" name="TextBox 18"/>
            <p:cNvSpPr txBox="1"/>
            <p:nvPr/>
          </p:nvSpPr>
          <p:spPr>
            <a:xfrm>
              <a:off x="0" y="-38100"/>
              <a:ext cx="1171680" cy="1545693"/>
            </a:xfrm>
            <a:prstGeom prst="rect">
              <a:avLst/>
            </a:prstGeom>
          </p:spPr>
          <p:txBody>
            <a:bodyPr lIns="25400" tIns="25400" rIns="25400" bIns="25400" rtlCol="0" anchor="ctr"/>
            <a:lstStyle/>
            <a:p>
              <a:pPr algn="ctr" defTabSz="457200">
                <a:lnSpc>
                  <a:spcPts val="1330"/>
                </a:lnSpc>
                <a:spcBef>
                  <a:spcPct val="0"/>
                </a:spcBef>
                <a:buClrTx/>
              </a:pPr>
              <a:endParaRPr sz="900" kern="1200">
                <a:solidFill>
                  <a:prstClr val="black"/>
                </a:solidFill>
                <a:latin typeface="Calibri"/>
                <a:ea typeface="+mn-ea"/>
                <a:cs typeface="+mn-cs"/>
              </a:endParaRPr>
            </a:p>
          </p:txBody>
        </p:sp>
      </p:grpSp>
      <p:sp>
        <p:nvSpPr>
          <p:cNvPr id="19" name="Freeform 19"/>
          <p:cNvSpPr/>
          <p:nvPr/>
        </p:nvSpPr>
        <p:spPr>
          <a:xfrm rot="-1841840">
            <a:off x="3197785" y="1939971"/>
            <a:ext cx="901344" cy="295957"/>
          </a:xfrm>
          <a:custGeom>
            <a:avLst/>
            <a:gdLst/>
            <a:ahLst/>
            <a:cxnLst/>
            <a:rect l="l" t="t" r="r" b="b"/>
            <a:pathLst>
              <a:path w="1802687" h="591913">
                <a:moveTo>
                  <a:pt x="0" y="0"/>
                </a:moveTo>
                <a:lnTo>
                  <a:pt x="1802687" y="0"/>
                </a:lnTo>
                <a:lnTo>
                  <a:pt x="1802687" y="591914"/>
                </a:lnTo>
                <a:lnTo>
                  <a:pt x="0" y="591914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84000"/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457200">
              <a:buClrTx/>
            </a:pPr>
            <a:endParaRPr lang="en-US" sz="900" kern="1200">
              <a:solidFill>
                <a:prstClr val="black"/>
              </a:solidFill>
              <a:latin typeface="Calibri"/>
              <a:ea typeface="+mn-ea"/>
              <a:cs typeface="+mn-cs"/>
            </a:endParaRPr>
          </a:p>
        </p:txBody>
      </p:sp>
      <p:sp>
        <p:nvSpPr>
          <p:cNvPr id="20" name="Freeform 20"/>
          <p:cNvSpPr/>
          <p:nvPr/>
        </p:nvSpPr>
        <p:spPr>
          <a:xfrm>
            <a:off x="4146549" y="2044954"/>
            <a:ext cx="867267" cy="745850"/>
          </a:xfrm>
          <a:custGeom>
            <a:avLst/>
            <a:gdLst/>
            <a:ahLst/>
            <a:cxnLst/>
            <a:rect l="l" t="t" r="r" b="b"/>
            <a:pathLst>
              <a:path w="1734533" h="1491699">
                <a:moveTo>
                  <a:pt x="0" y="0"/>
                </a:moveTo>
                <a:lnTo>
                  <a:pt x="1734533" y="0"/>
                </a:lnTo>
                <a:lnTo>
                  <a:pt x="1734533" y="1491699"/>
                </a:lnTo>
                <a:lnTo>
                  <a:pt x="0" y="1491699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457200">
              <a:buClrTx/>
            </a:pPr>
            <a:endParaRPr lang="en-US" sz="900" kern="1200">
              <a:solidFill>
                <a:prstClr val="black"/>
              </a:solidFill>
              <a:latin typeface="Calibri"/>
              <a:ea typeface="+mn-ea"/>
              <a:cs typeface="+mn-cs"/>
            </a:endParaRPr>
          </a:p>
        </p:txBody>
      </p:sp>
      <p:sp>
        <p:nvSpPr>
          <p:cNvPr id="21" name="Freeform 21"/>
          <p:cNvSpPr/>
          <p:nvPr/>
        </p:nvSpPr>
        <p:spPr>
          <a:xfrm rot="1402288">
            <a:off x="5035540" y="1896976"/>
            <a:ext cx="901344" cy="295957"/>
          </a:xfrm>
          <a:custGeom>
            <a:avLst/>
            <a:gdLst/>
            <a:ahLst/>
            <a:cxnLst/>
            <a:rect l="l" t="t" r="r" b="b"/>
            <a:pathLst>
              <a:path w="1802687" h="591913">
                <a:moveTo>
                  <a:pt x="0" y="0"/>
                </a:moveTo>
                <a:lnTo>
                  <a:pt x="1802687" y="0"/>
                </a:lnTo>
                <a:lnTo>
                  <a:pt x="1802687" y="591914"/>
                </a:lnTo>
                <a:lnTo>
                  <a:pt x="0" y="591914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84000"/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457200">
              <a:buClrTx/>
            </a:pPr>
            <a:endParaRPr lang="en-US" sz="900" kern="1200">
              <a:solidFill>
                <a:prstClr val="black"/>
              </a:solidFill>
              <a:latin typeface="Calibri"/>
              <a:ea typeface="+mn-ea"/>
              <a:cs typeface="+mn-cs"/>
            </a:endParaRPr>
          </a:p>
        </p:txBody>
      </p:sp>
      <p:sp>
        <p:nvSpPr>
          <p:cNvPr id="22" name="TextBox 22"/>
          <p:cNvSpPr txBox="1"/>
          <p:nvPr/>
        </p:nvSpPr>
        <p:spPr>
          <a:xfrm>
            <a:off x="4453138" y="2051166"/>
            <a:ext cx="214335" cy="61927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 defTabSz="457200">
              <a:lnSpc>
                <a:spcPts val="5250"/>
              </a:lnSpc>
              <a:buClrTx/>
            </a:pPr>
            <a:r>
              <a:rPr lang="en-US" sz="3750" kern="1200">
                <a:latin typeface="Moonlight"/>
                <a:ea typeface="Moonlight"/>
                <a:cs typeface="Moonlight"/>
                <a:sym typeface="Moonlight"/>
              </a:rPr>
              <a:t>2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3872382" y="2786041"/>
            <a:ext cx="1415599" cy="3181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 defTabSz="457200">
              <a:lnSpc>
                <a:spcPts val="2700"/>
              </a:lnSpc>
              <a:buClrTx/>
            </a:pPr>
            <a:r>
              <a:rPr lang="en-US" sz="2000" b="1" kern="1200" spc="146" dirty="0">
                <a:solidFill>
                  <a:srgbClr val="545454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EDUCATE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7407596" y="2033177"/>
            <a:ext cx="257895" cy="61927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 defTabSz="457200">
              <a:lnSpc>
                <a:spcPts val="5250"/>
              </a:lnSpc>
              <a:buClrTx/>
            </a:pPr>
            <a:r>
              <a:rPr lang="en-US" sz="3750" kern="1200">
                <a:latin typeface="Moonlight"/>
                <a:ea typeface="Moonlight"/>
                <a:cs typeface="Moonlight"/>
                <a:sym typeface="Moonlight"/>
              </a:rPr>
              <a:t>3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6538697" y="2786041"/>
            <a:ext cx="1995693" cy="3181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 defTabSz="457200">
              <a:lnSpc>
                <a:spcPts val="2700"/>
              </a:lnSpc>
              <a:buClrTx/>
            </a:pPr>
            <a:r>
              <a:rPr lang="en-US" sz="2000" b="1" kern="1200" spc="146" dirty="0">
                <a:solidFill>
                  <a:srgbClr val="545454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ENCOURAGE</a:t>
            </a:r>
          </a:p>
        </p:txBody>
      </p:sp>
      <p:sp>
        <p:nvSpPr>
          <p:cNvPr id="26" name="TextBox 26"/>
          <p:cNvSpPr txBox="1"/>
          <p:nvPr/>
        </p:nvSpPr>
        <p:spPr>
          <a:xfrm>
            <a:off x="514350" y="80963"/>
            <a:ext cx="8115300" cy="209172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 defTabSz="457200">
              <a:lnSpc>
                <a:spcPts val="5600"/>
              </a:lnSpc>
              <a:buClrTx/>
            </a:pPr>
            <a:r>
              <a:rPr lang="en-US" sz="4000" kern="1200" spc="332">
                <a:solidFill>
                  <a:srgbClr val="FFFFFF"/>
                </a:solidFill>
                <a:latin typeface="Bobby Jones"/>
                <a:ea typeface="Bobby Jones"/>
                <a:cs typeface="Bobby Jones"/>
                <a:sym typeface="Bobby Jones"/>
              </a:rPr>
              <a:t>WHAT DOES AN ELEMENTARY SCHOOL COUNSELOR DO?</a:t>
            </a:r>
          </a:p>
        </p:txBody>
      </p:sp>
      <p:sp>
        <p:nvSpPr>
          <p:cNvPr id="27" name="TextBox 27"/>
          <p:cNvSpPr txBox="1"/>
          <p:nvPr/>
        </p:nvSpPr>
        <p:spPr>
          <a:xfrm>
            <a:off x="6556986" y="3190854"/>
            <a:ext cx="1977404" cy="100264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302260" lvl="1" indent="-151130" defTabSz="457200">
              <a:lnSpc>
                <a:spcPts val="1960"/>
              </a:lnSpc>
              <a:buClrTx/>
              <a:buFont typeface="Arial"/>
              <a:buChar char="•"/>
            </a:pPr>
            <a:r>
              <a:rPr lang="en-US" kern="1200">
                <a:latin typeface="Canva Sans"/>
                <a:ea typeface="Canva Sans"/>
                <a:cs typeface="Canva Sans"/>
                <a:sym typeface="Canva Sans"/>
              </a:rPr>
              <a:t>Students</a:t>
            </a:r>
          </a:p>
          <a:p>
            <a:pPr marL="302260" lvl="1" indent="-151130" defTabSz="457200">
              <a:lnSpc>
                <a:spcPts val="1960"/>
              </a:lnSpc>
              <a:buClrTx/>
              <a:buFont typeface="Arial"/>
              <a:buChar char="•"/>
            </a:pPr>
            <a:r>
              <a:rPr lang="en-US" kern="1200">
                <a:latin typeface="Canva Sans"/>
                <a:ea typeface="Canva Sans"/>
                <a:cs typeface="Canva Sans"/>
                <a:sym typeface="Canva Sans"/>
              </a:rPr>
              <a:t>Families</a:t>
            </a:r>
          </a:p>
          <a:p>
            <a:pPr marL="302260" lvl="1" indent="-151130" defTabSz="457200">
              <a:lnSpc>
                <a:spcPts val="1960"/>
              </a:lnSpc>
              <a:buClrTx/>
              <a:buFont typeface="Arial"/>
              <a:buChar char="•"/>
            </a:pPr>
            <a:r>
              <a:rPr lang="en-US" kern="1200">
                <a:latin typeface="Canva Sans"/>
                <a:ea typeface="Canva Sans"/>
                <a:cs typeface="Canva Sans"/>
                <a:sym typeface="Canva Sans"/>
              </a:rPr>
              <a:t>Teachers</a:t>
            </a:r>
          </a:p>
          <a:p>
            <a:pPr marL="302260" lvl="1" indent="-151130" defTabSz="457200">
              <a:lnSpc>
                <a:spcPts val="1960"/>
              </a:lnSpc>
              <a:buClrTx/>
              <a:buFont typeface="Arial"/>
              <a:buChar char="•"/>
            </a:pPr>
            <a:r>
              <a:rPr lang="en-US" kern="1200">
                <a:latin typeface="Canva Sans"/>
                <a:ea typeface="Canva Sans"/>
                <a:cs typeface="Canva Sans"/>
                <a:sym typeface="Canva Sans"/>
              </a:rPr>
              <a:t>JME community</a:t>
            </a:r>
          </a:p>
        </p:txBody>
      </p:sp>
      <p:sp>
        <p:nvSpPr>
          <p:cNvPr id="28" name="TextBox 28"/>
          <p:cNvSpPr txBox="1"/>
          <p:nvPr/>
        </p:nvSpPr>
        <p:spPr>
          <a:xfrm>
            <a:off x="3592565" y="3190854"/>
            <a:ext cx="1977404" cy="125912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302260" lvl="1" indent="-151130" defTabSz="457200">
              <a:lnSpc>
                <a:spcPts val="1960"/>
              </a:lnSpc>
              <a:buClrTx/>
              <a:buFont typeface="Arial"/>
              <a:buChar char="•"/>
            </a:pPr>
            <a:r>
              <a:rPr lang="en-US" kern="1200">
                <a:latin typeface="Canva Sans"/>
                <a:ea typeface="Canva Sans"/>
                <a:cs typeface="Canva Sans"/>
                <a:sym typeface="Canva Sans"/>
              </a:rPr>
              <a:t>Classroom SEL lessons</a:t>
            </a:r>
          </a:p>
          <a:p>
            <a:pPr marL="302260" lvl="1" indent="-151130" defTabSz="457200">
              <a:lnSpc>
                <a:spcPts val="1960"/>
              </a:lnSpc>
              <a:buClrTx/>
              <a:buFont typeface="Arial"/>
              <a:buChar char="•"/>
            </a:pPr>
            <a:r>
              <a:rPr lang="en-US" kern="1200">
                <a:latin typeface="Canva Sans"/>
                <a:ea typeface="Canva Sans"/>
                <a:cs typeface="Canva Sans"/>
                <a:sym typeface="Canva Sans"/>
              </a:rPr>
              <a:t>Student small groups</a:t>
            </a:r>
          </a:p>
          <a:p>
            <a:pPr marL="302260" lvl="1" indent="-151130" defTabSz="457200">
              <a:lnSpc>
                <a:spcPts val="1960"/>
              </a:lnSpc>
              <a:buClrTx/>
              <a:buFont typeface="Arial"/>
              <a:buChar char="•"/>
            </a:pPr>
            <a:r>
              <a:rPr lang="en-US" kern="1200">
                <a:latin typeface="Canva Sans"/>
                <a:ea typeface="Canva Sans"/>
                <a:cs typeface="Canva Sans"/>
                <a:sym typeface="Canva Sans"/>
              </a:rPr>
              <a:t>JME community resources</a:t>
            </a:r>
          </a:p>
        </p:txBody>
      </p:sp>
      <p:sp>
        <p:nvSpPr>
          <p:cNvPr id="29" name="TextBox 29"/>
          <p:cNvSpPr txBox="1"/>
          <p:nvPr/>
        </p:nvSpPr>
        <p:spPr>
          <a:xfrm>
            <a:off x="638110" y="3171804"/>
            <a:ext cx="1977404" cy="125912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302260" lvl="1" indent="-151130" defTabSz="457200">
              <a:lnSpc>
                <a:spcPts val="1960"/>
              </a:lnSpc>
              <a:buClrTx/>
              <a:buFont typeface="Arial"/>
              <a:buChar char="•"/>
            </a:pPr>
            <a:r>
              <a:rPr lang="en-US" kern="1200">
                <a:latin typeface="Canva Sans"/>
                <a:ea typeface="Canva Sans"/>
                <a:cs typeface="Canva Sans"/>
                <a:sym typeface="Canva Sans"/>
              </a:rPr>
              <a:t>Academic, social, and emotional development of all of the students here at JME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524912B3-B1C3-8662-C31C-61B1D84FCB4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9260"/>
            <a:ext cx="9144000" cy="51249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1768471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Google Shape;102;p18"/>
          <p:cNvSpPr txBox="1">
            <a:spLocks noGrp="1"/>
          </p:cNvSpPr>
          <p:nvPr>
            <p:ph type="title"/>
          </p:nvPr>
        </p:nvSpPr>
        <p:spPr>
          <a:xfrm>
            <a:off x="890250" y="276888"/>
            <a:ext cx="7363500" cy="857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800"/>
              <a:t>Reading (Wonders)</a:t>
            </a:r>
            <a:endParaRPr sz="4800"/>
          </a:p>
        </p:txBody>
      </p:sp>
      <p:sp>
        <p:nvSpPr>
          <p:cNvPr id="103" name="Google Shape;103;p18"/>
          <p:cNvSpPr txBox="1">
            <a:spLocks noGrp="1"/>
          </p:cNvSpPr>
          <p:nvPr>
            <p:ph type="body" idx="1"/>
          </p:nvPr>
        </p:nvSpPr>
        <p:spPr>
          <a:xfrm>
            <a:off x="360656" y="1063375"/>
            <a:ext cx="6930494" cy="3432811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r>
              <a:rPr lang="en-US" sz="1400" dirty="0">
                <a:solidFill>
                  <a:schemeClr val="tx1"/>
                </a:solidFill>
                <a:latin typeface="Century Gothic" panose="020B0502020202020204" pitchFamily="34" charset="0"/>
              </a:rPr>
              <a:t>Wonders is used for both whole group and small group. </a:t>
            </a:r>
          </a:p>
          <a:p>
            <a:r>
              <a:rPr lang="en-US" sz="1400" dirty="0">
                <a:solidFill>
                  <a:schemeClr val="tx1"/>
                </a:solidFill>
                <a:latin typeface="Century Gothic" panose="020B0502020202020204" pitchFamily="34" charset="0"/>
              </a:rPr>
              <a:t>Multiple opportunities for practicing reading skills (leveled readers, </a:t>
            </a:r>
          </a:p>
          <a:p>
            <a:pPr marL="88900" indent="0">
              <a:buNone/>
            </a:pPr>
            <a:r>
              <a:rPr lang="en-US" sz="1400" dirty="0">
                <a:solidFill>
                  <a:schemeClr val="tx1"/>
                </a:solidFill>
                <a:latin typeface="Century Gothic" panose="020B0502020202020204" pitchFamily="34" charset="0"/>
              </a:rPr>
              <a:t>        short stories, decodable readers)</a:t>
            </a:r>
          </a:p>
          <a:p>
            <a:r>
              <a:rPr lang="en-US" sz="1400" dirty="0">
                <a:solidFill>
                  <a:schemeClr val="tx1"/>
                </a:solidFill>
                <a:latin typeface="Century Gothic" panose="020B0502020202020204" pitchFamily="34" charset="0"/>
              </a:rPr>
              <a:t>Tier 2 instruction – differentiation </a:t>
            </a:r>
          </a:p>
          <a:p>
            <a:r>
              <a:rPr lang="en-US" sz="1400" u="sng" dirty="0">
                <a:solidFill>
                  <a:schemeClr val="tx1"/>
                </a:solidFill>
                <a:latin typeface="Century Gothic" panose="020B0502020202020204" pitchFamily="34" charset="0"/>
              </a:rPr>
              <a:t>Lessons focus on:</a:t>
            </a:r>
          </a:p>
          <a:p>
            <a:pPr lvl="1"/>
            <a:r>
              <a:rPr lang="en-US" sz="1400" dirty="0">
                <a:solidFill>
                  <a:schemeClr val="tx1"/>
                </a:solidFill>
                <a:latin typeface="Century Gothic" panose="020B0502020202020204" pitchFamily="34" charset="0"/>
              </a:rPr>
              <a:t>Concepts of print (print is what we read, reading from left to right)</a:t>
            </a:r>
          </a:p>
          <a:p>
            <a:pPr lvl="1"/>
            <a:r>
              <a:rPr lang="en-US" sz="1400" dirty="0">
                <a:solidFill>
                  <a:schemeClr val="tx1"/>
                </a:solidFill>
                <a:latin typeface="Century Gothic" panose="020B0502020202020204" pitchFamily="34" charset="0"/>
              </a:rPr>
              <a:t>Phonological Awareness (rhyme, onset and rime)</a:t>
            </a:r>
          </a:p>
          <a:p>
            <a:pPr lvl="1"/>
            <a:r>
              <a:rPr lang="en-US" sz="1400" dirty="0">
                <a:solidFill>
                  <a:schemeClr val="tx1"/>
                </a:solidFill>
                <a:latin typeface="Century Gothic" panose="020B0502020202020204" pitchFamily="34" charset="0"/>
              </a:rPr>
              <a:t>Phonemic Awareness (blend, segment, manipulation)</a:t>
            </a:r>
          </a:p>
          <a:p>
            <a:pPr lvl="1"/>
            <a:r>
              <a:rPr lang="en-US" sz="1400" dirty="0">
                <a:solidFill>
                  <a:schemeClr val="tx1"/>
                </a:solidFill>
                <a:latin typeface="Century Gothic" panose="020B0502020202020204" pitchFamily="34" charset="0"/>
              </a:rPr>
              <a:t>Phonics/Decoding (sound/letter correspondence to blend/read words)</a:t>
            </a:r>
          </a:p>
          <a:p>
            <a:pPr lvl="1"/>
            <a:r>
              <a:rPr lang="en-US" sz="1400" dirty="0">
                <a:solidFill>
                  <a:schemeClr val="tx1"/>
                </a:solidFill>
                <a:latin typeface="Century Gothic" panose="020B0502020202020204" pitchFamily="34" charset="0"/>
              </a:rPr>
              <a:t>Fluency (High Frequency Words or Sight Words)</a:t>
            </a:r>
          </a:p>
          <a:p>
            <a:pPr lvl="1"/>
            <a:r>
              <a:rPr lang="en-US" sz="1400" dirty="0">
                <a:solidFill>
                  <a:schemeClr val="tx1"/>
                </a:solidFill>
                <a:latin typeface="Century Gothic" panose="020B0502020202020204" pitchFamily="34" charset="0"/>
              </a:rPr>
              <a:t>Vocabulary </a:t>
            </a:r>
          </a:p>
          <a:p>
            <a:pPr lvl="1"/>
            <a:r>
              <a:rPr lang="en-US" sz="1400" dirty="0">
                <a:solidFill>
                  <a:schemeClr val="tx1"/>
                </a:solidFill>
                <a:latin typeface="Century Gothic" panose="020B0502020202020204" pitchFamily="34" charset="0"/>
              </a:rPr>
              <a:t>Comprehension Strategies</a:t>
            </a:r>
          </a:p>
        </p:txBody>
      </p:sp>
      <p:pic>
        <p:nvPicPr>
          <p:cNvPr id="1026" name="Picture 2" descr="Wonders Leveled Reader">
            <a:extLst>
              <a:ext uri="{FF2B5EF4-FFF2-40B4-BE49-F238E27FC236}">
                <a16:creationId xmlns:a16="http://schemas.microsoft.com/office/drawing/2014/main" id="{FA528E2A-4A79-49DF-833C-8FBFB0657E7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42996" y="329397"/>
            <a:ext cx="1236606" cy="18595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Wonders Decodable Readers">
            <a:extLst>
              <a:ext uri="{FF2B5EF4-FFF2-40B4-BE49-F238E27FC236}">
                <a16:creationId xmlns:a16="http://schemas.microsoft.com/office/drawing/2014/main" id="{0FECBCA8-B0B8-4190-BD4E-F08E3F147BB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18585" y="2265864"/>
            <a:ext cx="1572522" cy="20356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Recorded Sound">
            <a:hlinkClick r:id="" action="ppaction://media"/>
            <a:extLst>
              <a:ext uri="{FF2B5EF4-FFF2-40B4-BE49-F238E27FC236}">
                <a16:creationId xmlns:a16="http://schemas.microsoft.com/office/drawing/2014/main" id="{A4A20BC9-79C7-692D-87C4-4DAFF3ED25B0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8334725" y="4499918"/>
            <a:ext cx="304800" cy="304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92465159"/>
      </p:ext>
    </p:extLst>
  </p:cSld>
  <p:clrMapOvr>
    <a:masterClrMapping/>
  </p:clrMapOvr>
  <p:transition advTm="101298"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01298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Google Shape;129;p21"/>
          <p:cNvSpPr txBox="1">
            <a:spLocks noGrp="1"/>
          </p:cNvSpPr>
          <p:nvPr>
            <p:ph type="title"/>
          </p:nvPr>
        </p:nvSpPr>
        <p:spPr>
          <a:xfrm>
            <a:off x="890300" y="333791"/>
            <a:ext cx="7363500" cy="857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800"/>
              <a:t>Reading at Home </a:t>
            </a:r>
            <a:endParaRPr sz="4800"/>
          </a:p>
        </p:txBody>
      </p:sp>
      <p:sp>
        <p:nvSpPr>
          <p:cNvPr id="130" name="Google Shape;130;p21"/>
          <p:cNvSpPr txBox="1">
            <a:spLocks noGrp="1"/>
          </p:cNvSpPr>
          <p:nvPr>
            <p:ph type="body" idx="1"/>
          </p:nvPr>
        </p:nvSpPr>
        <p:spPr>
          <a:xfrm>
            <a:off x="509300" y="1170448"/>
            <a:ext cx="4700914" cy="3112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r>
              <a:rPr lang="en-US" sz="1800" dirty="0">
                <a:solidFill>
                  <a:schemeClr val="tx1"/>
                </a:solidFill>
                <a:latin typeface="Century Gothic" panose="020B0502020202020204" pitchFamily="34" charset="0"/>
              </a:rPr>
              <a:t>Point out the front cover, back cover, the title, author, and illustrator</a:t>
            </a:r>
          </a:p>
          <a:p>
            <a:r>
              <a:rPr lang="en-US" sz="1800" dirty="0">
                <a:solidFill>
                  <a:schemeClr val="tx1"/>
                </a:solidFill>
                <a:latin typeface="Century Gothic" panose="020B0502020202020204" pitchFamily="34" charset="0"/>
              </a:rPr>
              <a:t>Read words left to right, top to bottom</a:t>
            </a:r>
          </a:p>
          <a:p>
            <a:r>
              <a:rPr lang="en-US" sz="1800" dirty="0">
                <a:solidFill>
                  <a:schemeClr val="tx1"/>
                </a:solidFill>
                <a:latin typeface="Century Gothic" panose="020B0502020202020204" pitchFamily="34" charset="0"/>
              </a:rPr>
              <a:t>Track with your finger</a:t>
            </a:r>
          </a:p>
          <a:p>
            <a:r>
              <a:rPr lang="en-US" sz="1800" dirty="0">
                <a:solidFill>
                  <a:schemeClr val="tx1"/>
                </a:solidFill>
                <a:latin typeface="Century Gothic" panose="020B0502020202020204" pitchFamily="34" charset="0"/>
              </a:rPr>
              <a:t>Notice punctuation </a:t>
            </a:r>
          </a:p>
          <a:p>
            <a:r>
              <a:rPr lang="en-US" sz="1800" dirty="0">
                <a:solidFill>
                  <a:schemeClr val="tx1"/>
                </a:solidFill>
                <a:latin typeface="Century Gothic" panose="020B0502020202020204" pitchFamily="34" charset="0"/>
              </a:rPr>
              <a:t>Ask questions about the story while reading</a:t>
            </a:r>
          </a:p>
          <a:p>
            <a:r>
              <a:rPr lang="en-US" sz="1800" b="1" dirty="0">
                <a:solidFill>
                  <a:schemeClr val="tx1"/>
                </a:solidFill>
                <a:latin typeface="Century Gothic" panose="020B0502020202020204" pitchFamily="34" charset="0"/>
              </a:rPr>
              <a:t>Read for at least 20 minutes a day </a:t>
            </a:r>
          </a:p>
        </p:txBody>
      </p:sp>
      <p:pic>
        <p:nvPicPr>
          <p:cNvPr id="2050" name="Picture 2" descr="Image result for parent and kid reading together">
            <a:extLst>
              <a:ext uri="{FF2B5EF4-FFF2-40B4-BE49-F238E27FC236}">
                <a16:creationId xmlns:a16="http://schemas.microsoft.com/office/drawing/2014/main" id="{33C66DB4-A62F-4D3B-A590-D0EA63D6CB7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80660" y="1646610"/>
            <a:ext cx="3393349" cy="2160476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2" name="Recorded Sound">
            <a:hlinkClick r:id="" action="ppaction://media"/>
            <a:extLst>
              <a:ext uri="{FF2B5EF4-FFF2-40B4-BE49-F238E27FC236}">
                <a16:creationId xmlns:a16="http://schemas.microsoft.com/office/drawing/2014/main" id="{982CBAA2-47B2-FECE-4776-9DE8A4D4246B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8439227" y="4475817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 advTm="38133"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8133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" name="Google Shape;162;p24"/>
          <p:cNvSpPr txBox="1">
            <a:spLocks noGrp="1"/>
          </p:cNvSpPr>
          <p:nvPr>
            <p:ph type="title"/>
          </p:nvPr>
        </p:nvSpPr>
        <p:spPr>
          <a:xfrm>
            <a:off x="890300" y="314127"/>
            <a:ext cx="7363500" cy="857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800">
                <a:solidFill>
                  <a:srgbClr val="FFCC99"/>
                </a:solidFill>
              </a:rPr>
              <a:t>Writing </a:t>
            </a:r>
            <a:endParaRPr sz="4800">
              <a:solidFill>
                <a:srgbClr val="FFCC99"/>
              </a:solidFill>
            </a:endParaRPr>
          </a:p>
        </p:txBody>
      </p:sp>
      <p:sp>
        <p:nvSpPr>
          <p:cNvPr id="164" name="Google Shape;164;p24"/>
          <p:cNvSpPr txBox="1">
            <a:spLocks noGrp="1"/>
          </p:cNvSpPr>
          <p:nvPr>
            <p:ph type="sldNum" idx="12"/>
          </p:nvPr>
        </p:nvSpPr>
        <p:spPr>
          <a:xfrm>
            <a:off x="0" y="4521250"/>
            <a:ext cx="91440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19</a:t>
            </a:fld>
            <a:endParaRPr/>
          </a:p>
        </p:txBody>
      </p:sp>
      <p:sp>
        <p:nvSpPr>
          <p:cNvPr id="7" name="Google Shape;313;p38">
            <a:extLst>
              <a:ext uri="{FF2B5EF4-FFF2-40B4-BE49-F238E27FC236}">
                <a16:creationId xmlns:a16="http://schemas.microsoft.com/office/drawing/2014/main" id="{0FE6DF76-7FB3-4D17-BC18-D90CCB0B7285}"/>
              </a:ext>
            </a:extLst>
          </p:cNvPr>
          <p:cNvSpPr/>
          <p:nvPr/>
        </p:nvSpPr>
        <p:spPr>
          <a:xfrm>
            <a:off x="3111910" y="1086781"/>
            <a:ext cx="3008671" cy="169492"/>
          </a:xfrm>
          <a:custGeom>
            <a:avLst/>
            <a:gdLst/>
            <a:ahLst/>
            <a:cxnLst/>
            <a:rect l="l" t="t" r="r" b="b"/>
            <a:pathLst>
              <a:path w="13369" h="1100" extrusionOk="0">
                <a:moveTo>
                  <a:pt x="12903" y="466"/>
                </a:moveTo>
                <a:lnTo>
                  <a:pt x="12456" y="522"/>
                </a:lnTo>
                <a:lnTo>
                  <a:pt x="11935" y="559"/>
                </a:lnTo>
                <a:lnTo>
                  <a:pt x="11414" y="578"/>
                </a:lnTo>
                <a:lnTo>
                  <a:pt x="10315" y="578"/>
                </a:lnTo>
                <a:lnTo>
                  <a:pt x="10129" y="559"/>
                </a:lnTo>
                <a:lnTo>
                  <a:pt x="9850" y="578"/>
                </a:lnTo>
                <a:lnTo>
                  <a:pt x="9719" y="578"/>
                </a:lnTo>
                <a:lnTo>
                  <a:pt x="9608" y="615"/>
                </a:lnTo>
                <a:lnTo>
                  <a:pt x="9570" y="634"/>
                </a:lnTo>
                <a:lnTo>
                  <a:pt x="9552" y="652"/>
                </a:lnTo>
                <a:lnTo>
                  <a:pt x="9552" y="690"/>
                </a:lnTo>
                <a:lnTo>
                  <a:pt x="9552" y="708"/>
                </a:lnTo>
                <a:lnTo>
                  <a:pt x="9589" y="746"/>
                </a:lnTo>
                <a:lnTo>
                  <a:pt x="9645" y="746"/>
                </a:lnTo>
                <a:lnTo>
                  <a:pt x="9794" y="764"/>
                </a:lnTo>
                <a:lnTo>
                  <a:pt x="10036" y="783"/>
                </a:lnTo>
                <a:lnTo>
                  <a:pt x="10557" y="801"/>
                </a:lnTo>
                <a:lnTo>
                  <a:pt x="11060" y="801"/>
                </a:lnTo>
                <a:lnTo>
                  <a:pt x="11581" y="783"/>
                </a:lnTo>
                <a:lnTo>
                  <a:pt x="12587" y="727"/>
                </a:lnTo>
                <a:lnTo>
                  <a:pt x="12810" y="727"/>
                </a:lnTo>
                <a:lnTo>
                  <a:pt x="13052" y="708"/>
                </a:lnTo>
                <a:lnTo>
                  <a:pt x="13127" y="671"/>
                </a:lnTo>
                <a:lnTo>
                  <a:pt x="13257" y="615"/>
                </a:lnTo>
                <a:lnTo>
                  <a:pt x="13313" y="597"/>
                </a:lnTo>
                <a:lnTo>
                  <a:pt x="13350" y="559"/>
                </a:lnTo>
                <a:lnTo>
                  <a:pt x="13369" y="522"/>
                </a:lnTo>
                <a:lnTo>
                  <a:pt x="13331" y="504"/>
                </a:lnTo>
                <a:lnTo>
                  <a:pt x="13220" y="485"/>
                </a:lnTo>
                <a:lnTo>
                  <a:pt x="13108" y="466"/>
                </a:lnTo>
                <a:close/>
                <a:moveTo>
                  <a:pt x="8398" y="317"/>
                </a:moveTo>
                <a:lnTo>
                  <a:pt x="8360" y="336"/>
                </a:lnTo>
                <a:lnTo>
                  <a:pt x="8304" y="355"/>
                </a:lnTo>
                <a:lnTo>
                  <a:pt x="8267" y="373"/>
                </a:lnTo>
                <a:lnTo>
                  <a:pt x="8249" y="410"/>
                </a:lnTo>
                <a:lnTo>
                  <a:pt x="8193" y="522"/>
                </a:lnTo>
                <a:lnTo>
                  <a:pt x="8193" y="634"/>
                </a:lnTo>
                <a:lnTo>
                  <a:pt x="8211" y="746"/>
                </a:lnTo>
                <a:lnTo>
                  <a:pt x="8249" y="801"/>
                </a:lnTo>
                <a:lnTo>
                  <a:pt x="8286" y="839"/>
                </a:lnTo>
                <a:lnTo>
                  <a:pt x="8323" y="857"/>
                </a:lnTo>
                <a:lnTo>
                  <a:pt x="8398" y="876"/>
                </a:lnTo>
                <a:lnTo>
                  <a:pt x="8491" y="876"/>
                </a:lnTo>
                <a:lnTo>
                  <a:pt x="8584" y="820"/>
                </a:lnTo>
                <a:lnTo>
                  <a:pt x="8658" y="746"/>
                </a:lnTo>
                <a:lnTo>
                  <a:pt x="8695" y="634"/>
                </a:lnTo>
                <a:lnTo>
                  <a:pt x="8714" y="541"/>
                </a:lnTo>
                <a:lnTo>
                  <a:pt x="8677" y="466"/>
                </a:lnTo>
                <a:lnTo>
                  <a:pt x="8658" y="429"/>
                </a:lnTo>
                <a:lnTo>
                  <a:pt x="8621" y="392"/>
                </a:lnTo>
                <a:lnTo>
                  <a:pt x="8584" y="373"/>
                </a:lnTo>
                <a:lnTo>
                  <a:pt x="8528" y="373"/>
                </a:lnTo>
                <a:lnTo>
                  <a:pt x="8453" y="336"/>
                </a:lnTo>
                <a:lnTo>
                  <a:pt x="8398" y="317"/>
                </a:lnTo>
                <a:close/>
                <a:moveTo>
                  <a:pt x="3203" y="578"/>
                </a:moveTo>
                <a:lnTo>
                  <a:pt x="2645" y="597"/>
                </a:lnTo>
                <a:lnTo>
                  <a:pt x="2086" y="634"/>
                </a:lnTo>
                <a:lnTo>
                  <a:pt x="1527" y="671"/>
                </a:lnTo>
                <a:lnTo>
                  <a:pt x="1230" y="671"/>
                </a:lnTo>
                <a:lnTo>
                  <a:pt x="950" y="652"/>
                </a:lnTo>
                <a:lnTo>
                  <a:pt x="392" y="634"/>
                </a:lnTo>
                <a:lnTo>
                  <a:pt x="150" y="634"/>
                </a:lnTo>
                <a:lnTo>
                  <a:pt x="94" y="652"/>
                </a:lnTo>
                <a:lnTo>
                  <a:pt x="38" y="652"/>
                </a:lnTo>
                <a:lnTo>
                  <a:pt x="19" y="690"/>
                </a:lnTo>
                <a:lnTo>
                  <a:pt x="1" y="727"/>
                </a:lnTo>
                <a:lnTo>
                  <a:pt x="19" y="764"/>
                </a:lnTo>
                <a:lnTo>
                  <a:pt x="75" y="783"/>
                </a:lnTo>
                <a:lnTo>
                  <a:pt x="187" y="839"/>
                </a:lnTo>
                <a:lnTo>
                  <a:pt x="392" y="895"/>
                </a:lnTo>
                <a:lnTo>
                  <a:pt x="615" y="932"/>
                </a:lnTo>
                <a:lnTo>
                  <a:pt x="839" y="950"/>
                </a:lnTo>
                <a:lnTo>
                  <a:pt x="1081" y="950"/>
                </a:lnTo>
                <a:lnTo>
                  <a:pt x="1304" y="932"/>
                </a:lnTo>
                <a:lnTo>
                  <a:pt x="1769" y="895"/>
                </a:lnTo>
                <a:lnTo>
                  <a:pt x="2235" y="839"/>
                </a:lnTo>
                <a:lnTo>
                  <a:pt x="2756" y="801"/>
                </a:lnTo>
                <a:lnTo>
                  <a:pt x="3278" y="783"/>
                </a:lnTo>
                <a:lnTo>
                  <a:pt x="3557" y="801"/>
                </a:lnTo>
                <a:lnTo>
                  <a:pt x="3762" y="801"/>
                </a:lnTo>
                <a:lnTo>
                  <a:pt x="3799" y="783"/>
                </a:lnTo>
                <a:lnTo>
                  <a:pt x="3836" y="727"/>
                </a:lnTo>
                <a:lnTo>
                  <a:pt x="3836" y="671"/>
                </a:lnTo>
                <a:lnTo>
                  <a:pt x="3817" y="634"/>
                </a:lnTo>
                <a:lnTo>
                  <a:pt x="3762" y="597"/>
                </a:lnTo>
                <a:lnTo>
                  <a:pt x="3482" y="597"/>
                </a:lnTo>
                <a:lnTo>
                  <a:pt x="3203" y="578"/>
                </a:lnTo>
                <a:close/>
                <a:moveTo>
                  <a:pt x="4637" y="355"/>
                </a:moveTo>
                <a:lnTo>
                  <a:pt x="4581" y="373"/>
                </a:lnTo>
                <a:lnTo>
                  <a:pt x="4544" y="392"/>
                </a:lnTo>
                <a:lnTo>
                  <a:pt x="4488" y="429"/>
                </a:lnTo>
                <a:lnTo>
                  <a:pt x="4432" y="541"/>
                </a:lnTo>
                <a:lnTo>
                  <a:pt x="4413" y="652"/>
                </a:lnTo>
                <a:lnTo>
                  <a:pt x="4432" y="764"/>
                </a:lnTo>
                <a:lnTo>
                  <a:pt x="4450" y="820"/>
                </a:lnTo>
                <a:lnTo>
                  <a:pt x="4469" y="876"/>
                </a:lnTo>
                <a:lnTo>
                  <a:pt x="4506" y="913"/>
                </a:lnTo>
                <a:lnTo>
                  <a:pt x="4562" y="932"/>
                </a:lnTo>
                <a:lnTo>
                  <a:pt x="4618" y="950"/>
                </a:lnTo>
                <a:lnTo>
                  <a:pt x="4693" y="950"/>
                </a:lnTo>
                <a:lnTo>
                  <a:pt x="4748" y="932"/>
                </a:lnTo>
                <a:lnTo>
                  <a:pt x="4804" y="895"/>
                </a:lnTo>
                <a:lnTo>
                  <a:pt x="4879" y="820"/>
                </a:lnTo>
                <a:lnTo>
                  <a:pt x="4935" y="708"/>
                </a:lnTo>
                <a:lnTo>
                  <a:pt x="4972" y="597"/>
                </a:lnTo>
                <a:lnTo>
                  <a:pt x="4972" y="485"/>
                </a:lnTo>
                <a:lnTo>
                  <a:pt x="4953" y="448"/>
                </a:lnTo>
                <a:lnTo>
                  <a:pt x="4916" y="392"/>
                </a:lnTo>
                <a:lnTo>
                  <a:pt x="4879" y="373"/>
                </a:lnTo>
                <a:lnTo>
                  <a:pt x="4841" y="355"/>
                </a:lnTo>
                <a:close/>
                <a:moveTo>
                  <a:pt x="6647" y="1"/>
                </a:moveTo>
                <a:lnTo>
                  <a:pt x="6536" y="19"/>
                </a:lnTo>
                <a:lnTo>
                  <a:pt x="6424" y="75"/>
                </a:lnTo>
                <a:lnTo>
                  <a:pt x="6238" y="187"/>
                </a:lnTo>
                <a:lnTo>
                  <a:pt x="6089" y="317"/>
                </a:lnTo>
                <a:lnTo>
                  <a:pt x="6033" y="392"/>
                </a:lnTo>
                <a:lnTo>
                  <a:pt x="5977" y="485"/>
                </a:lnTo>
                <a:lnTo>
                  <a:pt x="5959" y="578"/>
                </a:lnTo>
                <a:lnTo>
                  <a:pt x="5940" y="690"/>
                </a:lnTo>
                <a:lnTo>
                  <a:pt x="5959" y="820"/>
                </a:lnTo>
                <a:lnTo>
                  <a:pt x="5996" y="913"/>
                </a:lnTo>
                <a:lnTo>
                  <a:pt x="6052" y="988"/>
                </a:lnTo>
                <a:lnTo>
                  <a:pt x="6145" y="1043"/>
                </a:lnTo>
                <a:lnTo>
                  <a:pt x="6238" y="1081"/>
                </a:lnTo>
                <a:lnTo>
                  <a:pt x="6350" y="1099"/>
                </a:lnTo>
                <a:lnTo>
                  <a:pt x="6573" y="1099"/>
                </a:lnTo>
                <a:lnTo>
                  <a:pt x="6722" y="1081"/>
                </a:lnTo>
                <a:lnTo>
                  <a:pt x="6834" y="1043"/>
                </a:lnTo>
                <a:lnTo>
                  <a:pt x="6945" y="988"/>
                </a:lnTo>
                <a:lnTo>
                  <a:pt x="7057" y="913"/>
                </a:lnTo>
                <a:lnTo>
                  <a:pt x="7131" y="801"/>
                </a:lnTo>
                <a:lnTo>
                  <a:pt x="7187" y="690"/>
                </a:lnTo>
                <a:lnTo>
                  <a:pt x="7206" y="559"/>
                </a:lnTo>
                <a:lnTo>
                  <a:pt x="7187" y="429"/>
                </a:lnTo>
                <a:lnTo>
                  <a:pt x="7131" y="299"/>
                </a:lnTo>
                <a:lnTo>
                  <a:pt x="7076" y="206"/>
                </a:lnTo>
                <a:lnTo>
                  <a:pt x="6983" y="113"/>
                </a:lnTo>
                <a:lnTo>
                  <a:pt x="6889" y="57"/>
                </a:lnTo>
                <a:lnTo>
                  <a:pt x="6778" y="19"/>
                </a:lnTo>
                <a:lnTo>
                  <a:pt x="6647" y="1"/>
                </a:lnTo>
                <a:close/>
              </a:path>
            </a:pathLst>
          </a:custGeom>
          <a:solidFill>
            <a:srgbClr val="7C7F9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0683C3FC-3BD6-3586-0966-9E1B98214937}"/>
              </a:ext>
            </a:extLst>
          </p:cNvPr>
          <p:cNvSpPr txBox="1"/>
          <p:nvPr/>
        </p:nvSpPr>
        <p:spPr>
          <a:xfrm>
            <a:off x="798701" y="1398098"/>
            <a:ext cx="4045753" cy="30546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>
                <a:latin typeface="Century Gothic" panose="020B0502020202020204" pitchFamily="34" charset="0"/>
              </a:rPr>
              <a:t>Writing Workshop Model</a:t>
            </a:r>
          </a:p>
          <a:p>
            <a:pPr marL="171450" lvl="2" indent="-171450">
              <a:buFont typeface="Arial" panose="020B0604020202020204" pitchFamily="34" charset="0"/>
              <a:buChar char="•"/>
            </a:pPr>
            <a:r>
              <a:rPr lang="en-US" sz="1050">
                <a:latin typeface="Century Gothic" panose="020B0502020202020204" pitchFamily="34" charset="0"/>
              </a:rPr>
              <a:t>Writers Work for Many Purposes</a:t>
            </a:r>
          </a:p>
          <a:p>
            <a:pPr marL="171450" lvl="2" indent="-171450">
              <a:buFont typeface="Arial" panose="020B0604020202020204" pitchFamily="34" charset="0"/>
              <a:buChar char="•"/>
            </a:pPr>
            <a:r>
              <a:rPr lang="en-US" sz="1050">
                <a:latin typeface="Century Gothic" panose="020B0502020202020204" pitchFamily="34" charset="0"/>
              </a:rPr>
              <a:t>Label and Lists/Pattern Books</a:t>
            </a:r>
          </a:p>
          <a:p>
            <a:pPr marL="171450" lvl="2" indent="-171450">
              <a:buFont typeface="Arial" panose="020B0604020202020204" pitchFamily="34" charset="0"/>
              <a:buChar char="•"/>
            </a:pPr>
            <a:r>
              <a:rPr lang="en-US" sz="1050">
                <a:latin typeface="Century Gothic" panose="020B0502020202020204" pitchFamily="34" charset="0"/>
              </a:rPr>
              <a:t>Small Moments #1 (Narrative)</a:t>
            </a:r>
          </a:p>
          <a:p>
            <a:pPr marL="171450" lvl="2" indent="-171450">
              <a:buFont typeface="Arial" panose="020B0604020202020204" pitchFamily="34" charset="0"/>
              <a:buChar char="•"/>
            </a:pPr>
            <a:r>
              <a:rPr lang="en-US" sz="1050">
                <a:latin typeface="Century Gothic" panose="020B0502020202020204" pitchFamily="34" charset="0"/>
              </a:rPr>
              <a:t>Opinion </a:t>
            </a:r>
          </a:p>
          <a:p>
            <a:pPr marL="171450" lvl="2" indent="-171450">
              <a:buFont typeface="Arial" panose="020B0604020202020204" pitchFamily="34" charset="0"/>
              <a:buChar char="•"/>
            </a:pPr>
            <a:r>
              <a:rPr lang="en-US" sz="1050">
                <a:latin typeface="Century Gothic" panose="020B0502020202020204" pitchFamily="34" charset="0"/>
              </a:rPr>
              <a:t>Small Moments #2 (Narrative)</a:t>
            </a:r>
          </a:p>
          <a:p>
            <a:pPr marL="171450" lvl="2" indent="-171450">
              <a:buFont typeface="Arial" panose="020B0604020202020204" pitchFamily="34" charset="0"/>
              <a:buChar char="•"/>
            </a:pPr>
            <a:r>
              <a:rPr lang="en-US" sz="1050">
                <a:latin typeface="Century Gothic" panose="020B0502020202020204" pitchFamily="34" charset="0"/>
              </a:rPr>
              <a:t>All About (Informational)</a:t>
            </a:r>
          </a:p>
          <a:p>
            <a:pPr lvl="2"/>
            <a:endParaRPr lang="en-US">
              <a:latin typeface="Century Gothic" panose="020B0502020202020204" pitchFamily="34" charset="0"/>
            </a:endParaRPr>
          </a:p>
          <a:p>
            <a:r>
              <a:rPr lang="en-US">
                <a:latin typeface="Century Gothic" panose="020B0502020202020204" pitchFamily="34" charset="0"/>
              </a:rPr>
              <a:t>Journals </a:t>
            </a:r>
            <a:endParaRPr lang="en-US" sz="1050">
              <a:latin typeface="Century Gothic" panose="020B0502020202020204" pitchFamily="34" charset="0"/>
            </a:endParaRPr>
          </a:p>
          <a:p>
            <a:endParaRPr lang="en-US" sz="1050">
              <a:latin typeface="Century Gothic" panose="020B0502020202020204" pitchFamily="34" charset="0"/>
            </a:endParaRPr>
          </a:p>
          <a:p>
            <a:r>
              <a:rPr lang="en-US">
                <a:latin typeface="Century Gothic" panose="020B0502020202020204" pitchFamily="34" charset="0"/>
              </a:rPr>
              <a:t>Strategies your student will learn how to use: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050">
                <a:latin typeface="Century Gothic" panose="020B0502020202020204" pitchFamily="34" charset="0"/>
              </a:rPr>
              <a:t>Using sound spelling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050">
                <a:latin typeface="Century Gothic" panose="020B0502020202020204" pitchFamily="34" charset="0"/>
              </a:rPr>
              <a:t>Looking at our word wall (high-frequency words)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050">
                <a:latin typeface="Century Gothic" panose="020B0502020202020204" pitchFamily="34" charset="0"/>
              </a:rPr>
              <a:t>Adding detailed pictures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050">
                <a:latin typeface="Century Gothic" panose="020B0502020202020204" pitchFamily="34" charset="0"/>
              </a:rPr>
              <a:t>Conventions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1050">
              <a:latin typeface="Century Gothic" panose="020B0502020202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1050">
              <a:latin typeface="Century Gothic" panose="020B0502020202020204" pitchFamily="34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5C27EC63-777C-DDC8-7E4C-8C0FC4FF0202}"/>
              </a:ext>
            </a:extLst>
          </p:cNvPr>
          <p:cNvSpPr txBox="1"/>
          <p:nvPr/>
        </p:nvSpPr>
        <p:spPr>
          <a:xfrm>
            <a:off x="535576" y="4192400"/>
            <a:ext cx="7085667" cy="68480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b="1">
                <a:latin typeface="Century Gothic" panose="020B0502020202020204" pitchFamily="34" charset="0"/>
              </a:rPr>
              <a:t>When your student is writing at home, let your student sound out words independently. It is OKAY if words are spelled incorrectly.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1050">
              <a:latin typeface="Century Gothic" panose="020B0502020202020204" pitchFamily="34" charset="0"/>
            </a:endParaRP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336F1F66-9240-5582-0A68-B4AB12684BF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17335316">
            <a:off x="5473529" y="1169361"/>
            <a:ext cx="3038803" cy="2788117"/>
          </a:xfrm>
          <a:prstGeom prst="rect">
            <a:avLst/>
          </a:prstGeom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130CA3C3-97B9-CD6F-FDC4-4CE2609B7A6D}"/>
              </a:ext>
            </a:extLst>
          </p:cNvPr>
          <p:cNvSpPr txBox="1"/>
          <p:nvPr/>
        </p:nvSpPr>
        <p:spPr>
          <a:xfrm>
            <a:off x="7038871" y="1616341"/>
            <a:ext cx="844061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>
                <a:latin typeface="Century Gothic" panose="020B0502020202020204" pitchFamily="34" charset="0"/>
              </a:rPr>
              <a:t>Mini-Lesson</a:t>
            </a:r>
          </a:p>
          <a:p>
            <a:pPr algn="ctr"/>
            <a:r>
              <a:rPr lang="en-US">
                <a:latin typeface="Century Gothic" panose="020B0502020202020204" pitchFamily="34" charset="0"/>
              </a:rPr>
              <a:t>20%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E5BBEB3B-C13B-6771-5F50-024BA8D25FA2}"/>
              </a:ext>
            </a:extLst>
          </p:cNvPr>
          <p:cNvSpPr txBox="1"/>
          <p:nvPr/>
        </p:nvSpPr>
        <p:spPr>
          <a:xfrm>
            <a:off x="6117436" y="1724063"/>
            <a:ext cx="84406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>
                <a:latin typeface="Century Gothic" panose="020B0502020202020204" pitchFamily="34" charset="0"/>
              </a:rPr>
              <a:t>Sharing</a:t>
            </a:r>
          </a:p>
          <a:p>
            <a:pPr algn="ctr"/>
            <a:r>
              <a:rPr lang="en-US">
                <a:latin typeface="Century Gothic" panose="020B0502020202020204" pitchFamily="34" charset="0"/>
              </a:rPr>
              <a:t>20%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7C61014F-D297-1D5B-095D-C1624100C9F0}"/>
              </a:ext>
            </a:extLst>
          </p:cNvPr>
          <p:cNvSpPr txBox="1"/>
          <p:nvPr/>
        </p:nvSpPr>
        <p:spPr>
          <a:xfrm>
            <a:off x="6570899" y="2822795"/>
            <a:ext cx="844061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>
                <a:latin typeface="Century Gothic" panose="020B0502020202020204" pitchFamily="34" charset="0"/>
              </a:rPr>
              <a:t>Writing Time 60%</a:t>
            </a:r>
          </a:p>
        </p:txBody>
      </p:sp>
      <p:pic>
        <p:nvPicPr>
          <p:cNvPr id="2" name="Recorded Sound">
            <a:hlinkClick r:id="" action="ppaction://media"/>
            <a:extLst>
              <a:ext uri="{FF2B5EF4-FFF2-40B4-BE49-F238E27FC236}">
                <a16:creationId xmlns:a16="http://schemas.microsoft.com/office/drawing/2014/main" id="{83468608-B049-D835-FE79-E352DBAD179C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8456024" y="4452780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 advTm="109044"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09044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86316EA6-A17A-433A-84FB-89E7498AC958}"/>
              </a:ext>
            </a:extLst>
          </p:cNvPr>
          <p:cNvSpPr txBox="1"/>
          <p:nvPr/>
        </p:nvSpPr>
        <p:spPr>
          <a:xfrm>
            <a:off x="890300" y="1063375"/>
            <a:ext cx="73635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b="1">
                <a:solidFill>
                  <a:schemeClr val="tx1"/>
                </a:solidFill>
                <a:latin typeface="Century Gothic" panose="020B0502020202020204" pitchFamily="34" charset="0"/>
              </a:rPr>
              <a:t>A problem-based, rigorous curriculum. </a:t>
            </a:r>
          </a:p>
        </p:txBody>
      </p:sp>
      <p:sp>
        <p:nvSpPr>
          <p:cNvPr id="5" name="Google Shape;129;p21">
            <a:extLst>
              <a:ext uri="{FF2B5EF4-FFF2-40B4-BE49-F238E27FC236}">
                <a16:creationId xmlns:a16="http://schemas.microsoft.com/office/drawing/2014/main" id="{5A8EB4C3-02BD-4E06-A07C-0628ADF24E63}"/>
              </a:ext>
            </a:extLst>
          </p:cNvPr>
          <p:cNvSpPr txBox="1">
            <a:spLocks/>
          </p:cNvSpPr>
          <p:nvPr/>
        </p:nvSpPr>
        <p:spPr>
          <a:xfrm>
            <a:off x="890300" y="205975"/>
            <a:ext cx="7363500" cy="857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ctr"/>
            <a:r>
              <a:rPr lang="en-US" sz="4800" b="1">
                <a:solidFill>
                  <a:schemeClr val="accent5">
                    <a:lumMod val="75000"/>
                  </a:schemeClr>
                </a:solidFill>
                <a:latin typeface="Amatic SC" charset="-79"/>
                <a:cs typeface="Amatic SC" charset="-79"/>
              </a:rPr>
              <a:t>Illustrative math 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2C83D26A-1A2D-CD51-2858-C131F724B8D6}"/>
              </a:ext>
            </a:extLst>
          </p:cNvPr>
          <p:cNvSpPr txBox="1"/>
          <p:nvPr/>
        </p:nvSpPr>
        <p:spPr>
          <a:xfrm>
            <a:off x="648119" y="1757683"/>
            <a:ext cx="5702439" cy="258532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800" b="1" dirty="0">
                <a:solidFill>
                  <a:schemeClr val="tx1"/>
                </a:solidFill>
                <a:latin typeface="Century Gothic" panose="020B0502020202020204" pitchFamily="34" charset="0"/>
              </a:rPr>
              <a:t>Students will have opportunities to:</a:t>
            </a:r>
          </a:p>
          <a:p>
            <a:pPr marL="342900" indent="-342900">
              <a:buFont typeface="Courier New" panose="02070309020205020404" pitchFamily="49" charset="0"/>
              <a:buChar char="o"/>
            </a:pPr>
            <a:r>
              <a:rPr lang="en-US" sz="1800" dirty="0">
                <a:solidFill>
                  <a:schemeClr val="tx1"/>
                </a:solidFill>
                <a:latin typeface="Century Gothic" panose="020B0502020202020204" pitchFamily="34" charset="0"/>
              </a:rPr>
              <a:t>Foster positive self-image and see themselves in math</a:t>
            </a:r>
          </a:p>
          <a:p>
            <a:pPr marL="342900" indent="-342900">
              <a:buFont typeface="Courier New" panose="02070309020205020404" pitchFamily="49" charset="0"/>
              <a:buChar char="o"/>
            </a:pPr>
            <a:r>
              <a:rPr lang="en-US" sz="1800" dirty="0">
                <a:solidFill>
                  <a:schemeClr val="tx1"/>
                </a:solidFill>
                <a:latin typeface="Century Gothic" panose="020B0502020202020204" pitchFamily="34" charset="0"/>
              </a:rPr>
              <a:t>Develop deep conceptual understanding and fluency</a:t>
            </a:r>
          </a:p>
          <a:p>
            <a:pPr marL="342900" indent="-342900">
              <a:buFont typeface="Courier New" panose="02070309020205020404" pitchFamily="49" charset="0"/>
              <a:buChar char="o"/>
            </a:pPr>
            <a:r>
              <a:rPr lang="en-US" sz="1800" dirty="0">
                <a:solidFill>
                  <a:schemeClr val="tx1"/>
                </a:solidFill>
                <a:latin typeface="Century Gothic" panose="020B0502020202020204" pitchFamily="34" charset="0"/>
              </a:rPr>
              <a:t>Access coherent instruction at and across all levels</a:t>
            </a:r>
          </a:p>
          <a:p>
            <a:pPr marL="342900" indent="-342900">
              <a:buFont typeface="Courier New" panose="02070309020205020404" pitchFamily="49" charset="0"/>
              <a:buChar char="o"/>
            </a:pPr>
            <a:r>
              <a:rPr lang="en-US" sz="1800" dirty="0">
                <a:solidFill>
                  <a:schemeClr val="tx1"/>
                </a:solidFill>
                <a:latin typeface="Century Gothic" panose="020B0502020202020204" pitchFamily="34" charset="0"/>
              </a:rPr>
              <a:t>Experience relevant, real-world problems</a:t>
            </a:r>
          </a:p>
          <a:p>
            <a:pPr marL="342900" indent="-342900">
              <a:buFont typeface="Courier New" panose="02070309020205020404" pitchFamily="49" charset="0"/>
              <a:buChar char="o"/>
            </a:pPr>
            <a:r>
              <a:rPr lang="en-US" sz="1800" dirty="0">
                <a:solidFill>
                  <a:schemeClr val="tx1"/>
                </a:solidFill>
                <a:latin typeface="Century Gothic" panose="020B0502020202020204" pitchFamily="34" charset="0"/>
              </a:rPr>
              <a:t>Think critically and creatively </a:t>
            </a:r>
          </a:p>
        </p:txBody>
      </p:sp>
      <p:pic>
        <p:nvPicPr>
          <p:cNvPr id="2050" name="Picture 2">
            <a:extLst>
              <a:ext uri="{FF2B5EF4-FFF2-40B4-BE49-F238E27FC236}">
                <a16:creationId xmlns:a16="http://schemas.microsoft.com/office/drawing/2014/main" id="{BB7E62A8-0976-3773-3421-02DE4DC4073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93249" y="1982240"/>
            <a:ext cx="2194518" cy="22393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Recorded Sound">
            <a:hlinkClick r:id="" action="ppaction://media"/>
            <a:extLst>
              <a:ext uri="{FF2B5EF4-FFF2-40B4-BE49-F238E27FC236}">
                <a16:creationId xmlns:a16="http://schemas.microsoft.com/office/drawing/2014/main" id="{EB8D28E1-7AB5-87EB-173D-54688D200CA0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8019996" y="4109202"/>
            <a:ext cx="538604" cy="5386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98717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894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86316EA6-A17A-433A-84FB-89E7498AC958}"/>
              </a:ext>
            </a:extLst>
          </p:cNvPr>
          <p:cNvSpPr txBox="1"/>
          <p:nvPr/>
        </p:nvSpPr>
        <p:spPr>
          <a:xfrm>
            <a:off x="568970" y="1153810"/>
            <a:ext cx="8374062" cy="36933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800" b="0" i="0">
                <a:solidFill>
                  <a:schemeClr val="tx1"/>
                </a:solidFill>
                <a:effectLst/>
                <a:latin typeface="Century Gothic" panose="020B0502020202020204" pitchFamily="34" charset="0"/>
              </a:rPr>
              <a:t>The mathematical work for kindergarten is partitioned into 8 units.</a:t>
            </a:r>
          </a:p>
          <a:p>
            <a:endParaRPr lang="en-US" sz="1800" b="0" i="0">
              <a:solidFill>
                <a:schemeClr val="tx1"/>
              </a:solidFill>
              <a:effectLst/>
              <a:latin typeface="Century Gothic" panose="020B0502020202020204" pitchFamily="34" charset="0"/>
            </a:endParaRPr>
          </a:p>
          <a:p>
            <a:r>
              <a:rPr lang="en-US" sz="1800" b="0" i="0">
                <a:solidFill>
                  <a:schemeClr val="tx1"/>
                </a:solidFill>
                <a:effectLst/>
                <a:latin typeface="Century Gothic" panose="020B0502020202020204" pitchFamily="34" charset="0"/>
              </a:rPr>
              <a:t>The big ideas in Kindergarten include:</a:t>
            </a:r>
            <a:endParaRPr lang="en-US" sz="1800">
              <a:solidFill>
                <a:schemeClr val="tx1"/>
              </a:solidFill>
              <a:latin typeface="Century Gothic" panose="020B0502020202020204" pitchFamily="34" charset="0"/>
            </a:endParaRPr>
          </a:p>
          <a:p>
            <a:pPr marL="457200" indent="-457200">
              <a:buFont typeface="Courier New" panose="02070309020205020404" pitchFamily="49" charset="0"/>
              <a:buChar char="o"/>
            </a:pPr>
            <a:r>
              <a:rPr lang="en-US" sz="1800">
                <a:solidFill>
                  <a:schemeClr val="tx1"/>
                </a:solidFill>
                <a:latin typeface="Century Gothic" panose="020B0502020202020204" pitchFamily="34" charset="0"/>
              </a:rPr>
              <a:t>R</a:t>
            </a:r>
            <a:r>
              <a:rPr lang="en-US" sz="1800" b="0" i="0">
                <a:solidFill>
                  <a:schemeClr val="tx1"/>
                </a:solidFill>
                <a:effectLst/>
                <a:latin typeface="Century Gothic" panose="020B0502020202020204" pitchFamily="34" charset="0"/>
              </a:rPr>
              <a:t>epresenting and comparing whole numbers, initially with sets of objects</a:t>
            </a:r>
          </a:p>
          <a:p>
            <a:pPr marL="457200" indent="-457200">
              <a:buFont typeface="Courier New" panose="02070309020205020404" pitchFamily="49" charset="0"/>
              <a:buChar char="o"/>
            </a:pPr>
            <a:r>
              <a:rPr lang="en-US" sz="1800">
                <a:solidFill>
                  <a:schemeClr val="tx1"/>
                </a:solidFill>
                <a:latin typeface="Century Gothic" panose="020B0502020202020204" pitchFamily="34" charset="0"/>
              </a:rPr>
              <a:t>U</a:t>
            </a:r>
            <a:r>
              <a:rPr lang="en-US" sz="1800" b="0" i="0">
                <a:solidFill>
                  <a:schemeClr val="tx1"/>
                </a:solidFill>
                <a:effectLst/>
                <a:latin typeface="Century Gothic" panose="020B0502020202020204" pitchFamily="34" charset="0"/>
              </a:rPr>
              <a:t>nderstanding and applying addition and subtraction</a:t>
            </a:r>
          </a:p>
          <a:p>
            <a:pPr marL="457200" indent="-457200">
              <a:buFont typeface="Courier New" panose="02070309020205020404" pitchFamily="49" charset="0"/>
              <a:buChar char="o"/>
            </a:pPr>
            <a:r>
              <a:rPr lang="en-US" sz="1800">
                <a:solidFill>
                  <a:schemeClr val="tx1"/>
                </a:solidFill>
                <a:latin typeface="Century Gothic" panose="020B0502020202020204" pitchFamily="34" charset="0"/>
              </a:rPr>
              <a:t>D</a:t>
            </a:r>
            <a:r>
              <a:rPr lang="en-US" sz="1800" b="0" i="0">
                <a:solidFill>
                  <a:schemeClr val="tx1"/>
                </a:solidFill>
                <a:effectLst/>
                <a:latin typeface="Century Gothic" panose="020B0502020202020204" pitchFamily="34" charset="0"/>
              </a:rPr>
              <a:t>escribing shapes</a:t>
            </a:r>
          </a:p>
          <a:p>
            <a:endParaRPr lang="en-US" sz="1800">
              <a:solidFill>
                <a:schemeClr val="tx1"/>
              </a:solidFill>
              <a:latin typeface="Century Gothic" panose="020B0502020202020204" pitchFamily="34" charset="0"/>
            </a:endParaRPr>
          </a:p>
          <a:p>
            <a:r>
              <a:rPr lang="en-US" sz="1800">
                <a:solidFill>
                  <a:schemeClr val="tx1"/>
                </a:solidFill>
                <a:latin typeface="Century Gothic" panose="020B0502020202020204" pitchFamily="34" charset="0"/>
              </a:rPr>
              <a:t>*Units vary in length, but math workbooks will be sent home at then end of each unit</a:t>
            </a:r>
          </a:p>
          <a:p>
            <a:endParaRPr lang="en-US" sz="1800" b="0" i="0">
              <a:solidFill>
                <a:schemeClr val="tx1"/>
              </a:solidFill>
              <a:effectLst/>
              <a:latin typeface="Century Gothic" panose="020B0502020202020204" pitchFamily="34" charset="0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endParaRPr lang="en-US" sz="1800">
              <a:solidFill>
                <a:schemeClr val="tx1"/>
              </a:solidFill>
              <a:latin typeface="Century Gothic" panose="020B0502020202020204" pitchFamily="34" charset="0"/>
            </a:endParaRPr>
          </a:p>
          <a:p>
            <a:endParaRPr lang="en-US" sz="1800" b="0" i="0">
              <a:solidFill>
                <a:schemeClr val="tx1"/>
              </a:solidFill>
              <a:effectLst/>
              <a:latin typeface="Century Gothic" panose="020B0502020202020204" pitchFamily="34" charset="0"/>
            </a:endParaRPr>
          </a:p>
        </p:txBody>
      </p:sp>
      <p:sp>
        <p:nvSpPr>
          <p:cNvPr id="5" name="Google Shape;129;p21">
            <a:extLst>
              <a:ext uri="{FF2B5EF4-FFF2-40B4-BE49-F238E27FC236}">
                <a16:creationId xmlns:a16="http://schemas.microsoft.com/office/drawing/2014/main" id="{5A8EB4C3-02BD-4E06-A07C-0628ADF24E63}"/>
              </a:ext>
            </a:extLst>
          </p:cNvPr>
          <p:cNvSpPr txBox="1">
            <a:spLocks/>
          </p:cNvSpPr>
          <p:nvPr/>
        </p:nvSpPr>
        <p:spPr>
          <a:xfrm>
            <a:off x="890300" y="205975"/>
            <a:ext cx="7363500" cy="857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ctr"/>
            <a:r>
              <a:rPr lang="en-US" sz="4800" b="1">
                <a:solidFill>
                  <a:schemeClr val="accent5">
                    <a:lumMod val="75000"/>
                  </a:schemeClr>
                </a:solidFill>
                <a:latin typeface="Amatic SC" charset="-79"/>
                <a:cs typeface="Amatic SC" charset="-79"/>
              </a:rPr>
              <a:t>Illustrative math </a:t>
            </a:r>
          </a:p>
        </p:txBody>
      </p:sp>
      <p:pic>
        <p:nvPicPr>
          <p:cNvPr id="2" name="Recorded Sound">
            <a:hlinkClick r:id="" action="ppaction://media"/>
            <a:extLst>
              <a:ext uri="{FF2B5EF4-FFF2-40B4-BE49-F238E27FC236}">
                <a16:creationId xmlns:a16="http://schemas.microsoft.com/office/drawing/2014/main" id="{BCEFE0B6-ED8B-0C4F-151D-686A90358E3C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42189" y="4584052"/>
            <a:ext cx="304800" cy="304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115027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0144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p19"/>
          <p:cNvSpPr txBox="1">
            <a:spLocks noGrp="1"/>
          </p:cNvSpPr>
          <p:nvPr>
            <p:ph type="ctrTitle" idx="4294967295"/>
          </p:nvPr>
        </p:nvSpPr>
        <p:spPr>
          <a:xfrm>
            <a:off x="5638932" y="184665"/>
            <a:ext cx="2590909" cy="1159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800">
                <a:solidFill>
                  <a:srgbClr val="C3CED9"/>
                </a:solidFill>
              </a:rPr>
              <a:t>Science</a:t>
            </a:r>
            <a:endParaRPr sz="4800">
              <a:solidFill>
                <a:srgbClr val="C3CED9"/>
              </a:solidFill>
            </a:endParaRPr>
          </a:p>
        </p:txBody>
      </p:sp>
      <p:sp>
        <p:nvSpPr>
          <p:cNvPr id="110" name="Google Shape;110;p19"/>
          <p:cNvSpPr txBox="1">
            <a:spLocks noGrp="1"/>
          </p:cNvSpPr>
          <p:nvPr>
            <p:ph type="subTitle" idx="4294967295"/>
          </p:nvPr>
        </p:nvSpPr>
        <p:spPr>
          <a:xfrm>
            <a:off x="4143325" y="1597223"/>
            <a:ext cx="4393336" cy="329577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88900" indent="0">
              <a:buNone/>
            </a:pPr>
            <a:r>
              <a:rPr lang="en-US" sz="1800">
                <a:solidFill>
                  <a:schemeClr val="tx1"/>
                </a:solidFill>
                <a:latin typeface="Century Gothic" panose="020B0502020202020204" pitchFamily="34" charset="0"/>
              </a:rPr>
              <a:t>Amplify Science </a:t>
            </a:r>
          </a:p>
          <a:p>
            <a:pPr marL="88900" indent="0">
              <a:buNone/>
            </a:pPr>
            <a:endParaRPr lang="en-US" sz="1800">
              <a:solidFill>
                <a:schemeClr val="tx1"/>
              </a:solidFill>
              <a:latin typeface="Century Gothic" panose="020B0502020202020204" pitchFamily="34" charset="0"/>
            </a:endParaRPr>
          </a:p>
          <a:p>
            <a:pPr marL="88900" indent="0">
              <a:buNone/>
            </a:pPr>
            <a:r>
              <a:rPr lang="en-US" sz="1800">
                <a:solidFill>
                  <a:schemeClr val="tx1"/>
                </a:solidFill>
                <a:latin typeface="Century Gothic" panose="020B0502020202020204" pitchFamily="34" charset="0"/>
              </a:rPr>
              <a:t>Hands on and exploratory </a:t>
            </a:r>
          </a:p>
          <a:p>
            <a:pPr marL="88900" indent="0">
              <a:buNone/>
            </a:pPr>
            <a:endParaRPr lang="en-US" sz="1800">
              <a:solidFill>
                <a:schemeClr val="tx1"/>
              </a:solidFill>
              <a:latin typeface="Century Gothic" panose="020B0502020202020204" pitchFamily="34" charset="0"/>
            </a:endParaRPr>
          </a:p>
          <a:p>
            <a:pPr marL="88900" indent="0">
              <a:buNone/>
            </a:pPr>
            <a:r>
              <a:rPr lang="en-US" sz="1800">
                <a:solidFill>
                  <a:schemeClr val="tx1"/>
                </a:solidFill>
                <a:latin typeface="Century Gothic" panose="020B0502020202020204" pitchFamily="34" charset="0"/>
              </a:rPr>
              <a:t>Three topics throughout the year:</a:t>
            </a:r>
          </a:p>
          <a:p>
            <a:pPr marL="546100" lvl="1" indent="0">
              <a:buNone/>
            </a:pPr>
            <a:endParaRPr lang="en-US" sz="1600">
              <a:solidFill>
                <a:schemeClr val="tx1"/>
              </a:solidFill>
              <a:latin typeface="Century Gothic" panose="020B0502020202020204" pitchFamily="34" charset="0"/>
            </a:endParaRPr>
          </a:p>
          <a:p>
            <a:pPr lvl="1">
              <a:buFont typeface="Wingdings" panose="05000000000000000000" pitchFamily="2" charset="2"/>
              <a:buChar char="ü"/>
            </a:pPr>
            <a:r>
              <a:rPr lang="en-US" sz="1600">
                <a:solidFill>
                  <a:schemeClr val="tx1"/>
                </a:solidFill>
                <a:latin typeface="Century Gothic" panose="020B0502020202020204" pitchFamily="34" charset="0"/>
              </a:rPr>
              <a:t>Needs of Plants and Animals- Fall</a:t>
            </a:r>
          </a:p>
          <a:p>
            <a:pPr lvl="1">
              <a:buFont typeface="Wingdings" panose="05000000000000000000" pitchFamily="2" charset="2"/>
              <a:buChar char="ü"/>
            </a:pPr>
            <a:r>
              <a:rPr lang="en-US" sz="1600">
                <a:solidFill>
                  <a:schemeClr val="tx1"/>
                </a:solidFill>
                <a:latin typeface="Century Gothic" panose="020B0502020202020204" pitchFamily="34" charset="0"/>
              </a:rPr>
              <a:t>Sunlight and Weather- Winter</a:t>
            </a:r>
          </a:p>
          <a:p>
            <a:pPr lvl="1">
              <a:buFont typeface="Wingdings" panose="05000000000000000000" pitchFamily="2" charset="2"/>
              <a:buChar char="ü"/>
            </a:pPr>
            <a:r>
              <a:rPr lang="en-US" sz="1600">
                <a:solidFill>
                  <a:schemeClr val="tx1"/>
                </a:solidFill>
                <a:latin typeface="Century Gothic" panose="020B0502020202020204" pitchFamily="34" charset="0"/>
              </a:rPr>
              <a:t>Pushes and Pulls- Spring </a:t>
            </a:r>
          </a:p>
        </p:txBody>
      </p:sp>
      <p:sp>
        <p:nvSpPr>
          <p:cNvPr id="9" name="Google Shape;314;p38">
            <a:extLst>
              <a:ext uri="{FF2B5EF4-FFF2-40B4-BE49-F238E27FC236}">
                <a16:creationId xmlns:a16="http://schemas.microsoft.com/office/drawing/2014/main" id="{FE348A51-DFD9-4F3B-887E-DD7106546B3D}"/>
              </a:ext>
            </a:extLst>
          </p:cNvPr>
          <p:cNvSpPr/>
          <p:nvPr/>
        </p:nvSpPr>
        <p:spPr>
          <a:xfrm>
            <a:off x="5199033" y="1268167"/>
            <a:ext cx="2525405" cy="152596"/>
          </a:xfrm>
          <a:custGeom>
            <a:avLst/>
            <a:gdLst/>
            <a:ahLst/>
            <a:cxnLst/>
            <a:rect l="l" t="t" r="r" b="b"/>
            <a:pathLst>
              <a:path w="13574" h="1286" extrusionOk="0">
                <a:moveTo>
                  <a:pt x="12549" y="1"/>
                </a:moveTo>
                <a:lnTo>
                  <a:pt x="12475" y="19"/>
                </a:lnTo>
                <a:lnTo>
                  <a:pt x="12419" y="75"/>
                </a:lnTo>
                <a:lnTo>
                  <a:pt x="12363" y="112"/>
                </a:lnTo>
                <a:lnTo>
                  <a:pt x="12252" y="261"/>
                </a:lnTo>
                <a:lnTo>
                  <a:pt x="12140" y="410"/>
                </a:lnTo>
                <a:lnTo>
                  <a:pt x="12028" y="578"/>
                </a:lnTo>
                <a:lnTo>
                  <a:pt x="11935" y="727"/>
                </a:lnTo>
                <a:lnTo>
                  <a:pt x="11823" y="839"/>
                </a:lnTo>
                <a:lnTo>
                  <a:pt x="11768" y="876"/>
                </a:lnTo>
                <a:lnTo>
                  <a:pt x="11693" y="894"/>
                </a:lnTo>
                <a:lnTo>
                  <a:pt x="11637" y="894"/>
                </a:lnTo>
                <a:lnTo>
                  <a:pt x="11581" y="876"/>
                </a:lnTo>
                <a:lnTo>
                  <a:pt x="11507" y="839"/>
                </a:lnTo>
                <a:lnTo>
                  <a:pt x="11451" y="801"/>
                </a:lnTo>
                <a:lnTo>
                  <a:pt x="11358" y="690"/>
                </a:lnTo>
                <a:lnTo>
                  <a:pt x="11246" y="541"/>
                </a:lnTo>
                <a:lnTo>
                  <a:pt x="11060" y="261"/>
                </a:lnTo>
                <a:lnTo>
                  <a:pt x="10967" y="168"/>
                </a:lnTo>
                <a:lnTo>
                  <a:pt x="10930" y="131"/>
                </a:lnTo>
                <a:lnTo>
                  <a:pt x="10874" y="112"/>
                </a:lnTo>
                <a:lnTo>
                  <a:pt x="10837" y="112"/>
                </a:lnTo>
                <a:lnTo>
                  <a:pt x="10781" y="131"/>
                </a:lnTo>
                <a:lnTo>
                  <a:pt x="10650" y="187"/>
                </a:lnTo>
                <a:lnTo>
                  <a:pt x="10501" y="299"/>
                </a:lnTo>
                <a:lnTo>
                  <a:pt x="10371" y="429"/>
                </a:lnTo>
                <a:lnTo>
                  <a:pt x="10111" y="708"/>
                </a:lnTo>
                <a:lnTo>
                  <a:pt x="9943" y="894"/>
                </a:lnTo>
                <a:lnTo>
                  <a:pt x="9775" y="671"/>
                </a:lnTo>
                <a:lnTo>
                  <a:pt x="9571" y="392"/>
                </a:lnTo>
                <a:lnTo>
                  <a:pt x="9477" y="261"/>
                </a:lnTo>
                <a:lnTo>
                  <a:pt x="9366" y="150"/>
                </a:lnTo>
                <a:lnTo>
                  <a:pt x="9273" y="75"/>
                </a:lnTo>
                <a:lnTo>
                  <a:pt x="9217" y="38"/>
                </a:lnTo>
                <a:lnTo>
                  <a:pt x="9124" y="38"/>
                </a:lnTo>
                <a:lnTo>
                  <a:pt x="9087" y="57"/>
                </a:lnTo>
                <a:lnTo>
                  <a:pt x="8956" y="150"/>
                </a:lnTo>
                <a:lnTo>
                  <a:pt x="8826" y="280"/>
                </a:lnTo>
                <a:lnTo>
                  <a:pt x="8658" y="448"/>
                </a:lnTo>
                <a:lnTo>
                  <a:pt x="8211" y="950"/>
                </a:lnTo>
                <a:lnTo>
                  <a:pt x="8081" y="745"/>
                </a:lnTo>
                <a:lnTo>
                  <a:pt x="7895" y="466"/>
                </a:lnTo>
                <a:lnTo>
                  <a:pt x="7690" y="224"/>
                </a:lnTo>
                <a:lnTo>
                  <a:pt x="7597" y="131"/>
                </a:lnTo>
                <a:lnTo>
                  <a:pt x="7523" y="75"/>
                </a:lnTo>
                <a:lnTo>
                  <a:pt x="7430" y="75"/>
                </a:lnTo>
                <a:lnTo>
                  <a:pt x="7336" y="94"/>
                </a:lnTo>
                <a:lnTo>
                  <a:pt x="7262" y="150"/>
                </a:lnTo>
                <a:lnTo>
                  <a:pt x="7169" y="224"/>
                </a:lnTo>
                <a:lnTo>
                  <a:pt x="7020" y="392"/>
                </a:lnTo>
                <a:lnTo>
                  <a:pt x="6871" y="559"/>
                </a:lnTo>
                <a:lnTo>
                  <a:pt x="6778" y="652"/>
                </a:lnTo>
                <a:lnTo>
                  <a:pt x="6685" y="727"/>
                </a:lnTo>
                <a:lnTo>
                  <a:pt x="6610" y="764"/>
                </a:lnTo>
                <a:lnTo>
                  <a:pt x="6536" y="783"/>
                </a:lnTo>
                <a:lnTo>
                  <a:pt x="6480" y="764"/>
                </a:lnTo>
                <a:lnTo>
                  <a:pt x="6406" y="708"/>
                </a:lnTo>
                <a:lnTo>
                  <a:pt x="6219" y="522"/>
                </a:lnTo>
                <a:lnTo>
                  <a:pt x="6126" y="373"/>
                </a:lnTo>
                <a:lnTo>
                  <a:pt x="6052" y="243"/>
                </a:lnTo>
                <a:lnTo>
                  <a:pt x="5996" y="168"/>
                </a:lnTo>
                <a:lnTo>
                  <a:pt x="5940" y="131"/>
                </a:lnTo>
                <a:lnTo>
                  <a:pt x="5884" y="94"/>
                </a:lnTo>
                <a:lnTo>
                  <a:pt x="5810" y="75"/>
                </a:lnTo>
                <a:lnTo>
                  <a:pt x="5717" y="75"/>
                </a:lnTo>
                <a:lnTo>
                  <a:pt x="5605" y="131"/>
                </a:lnTo>
                <a:lnTo>
                  <a:pt x="5475" y="205"/>
                </a:lnTo>
                <a:lnTo>
                  <a:pt x="5344" y="280"/>
                </a:lnTo>
                <a:lnTo>
                  <a:pt x="4935" y="596"/>
                </a:lnTo>
                <a:lnTo>
                  <a:pt x="4711" y="745"/>
                </a:lnTo>
                <a:lnTo>
                  <a:pt x="4618" y="801"/>
                </a:lnTo>
                <a:lnTo>
                  <a:pt x="4544" y="820"/>
                </a:lnTo>
                <a:lnTo>
                  <a:pt x="4469" y="820"/>
                </a:lnTo>
                <a:lnTo>
                  <a:pt x="4395" y="801"/>
                </a:lnTo>
                <a:lnTo>
                  <a:pt x="4302" y="727"/>
                </a:lnTo>
                <a:lnTo>
                  <a:pt x="4190" y="615"/>
                </a:lnTo>
                <a:lnTo>
                  <a:pt x="4115" y="522"/>
                </a:lnTo>
                <a:lnTo>
                  <a:pt x="4078" y="448"/>
                </a:lnTo>
                <a:lnTo>
                  <a:pt x="4004" y="317"/>
                </a:lnTo>
                <a:lnTo>
                  <a:pt x="3948" y="261"/>
                </a:lnTo>
                <a:lnTo>
                  <a:pt x="3892" y="224"/>
                </a:lnTo>
                <a:lnTo>
                  <a:pt x="3725" y="224"/>
                </a:lnTo>
                <a:lnTo>
                  <a:pt x="3631" y="261"/>
                </a:lnTo>
                <a:lnTo>
                  <a:pt x="3538" y="317"/>
                </a:lnTo>
                <a:lnTo>
                  <a:pt x="3427" y="392"/>
                </a:lnTo>
                <a:lnTo>
                  <a:pt x="3334" y="485"/>
                </a:lnTo>
                <a:lnTo>
                  <a:pt x="3147" y="671"/>
                </a:lnTo>
                <a:lnTo>
                  <a:pt x="3017" y="839"/>
                </a:lnTo>
                <a:lnTo>
                  <a:pt x="2756" y="541"/>
                </a:lnTo>
                <a:lnTo>
                  <a:pt x="2626" y="410"/>
                </a:lnTo>
                <a:lnTo>
                  <a:pt x="2477" y="317"/>
                </a:lnTo>
                <a:lnTo>
                  <a:pt x="2421" y="280"/>
                </a:lnTo>
                <a:lnTo>
                  <a:pt x="2347" y="261"/>
                </a:lnTo>
                <a:lnTo>
                  <a:pt x="2198" y="261"/>
                </a:lnTo>
                <a:lnTo>
                  <a:pt x="2123" y="280"/>
                </a:lnTo>
                <a:lnTo>
                  <a:pt x="2030" y="299"/>
                </a:lnTo>
                <a:lnTo>
                  <a:pt x="1937" y="354"/>
                </a:lnTo>
                <a:lnTo>
                  <a:pt x="1844" y="429"/>
                </a:lnTo>
                <a:lnTo>
                  <a:pt x="1714" y="541"/>
                </a:lnTo>
                <a:lnTo>
                  <a:pt x="1621" y="634"/>
                </a:lnTo>
                <a:lnTo>
                  <a:pt x="1565" y="690"/>
                </a:lnTo>
                <a:lnTo>
                  <a:pt x="1509" y="745"/>
                </a:lnTo>
                <a:lnTo>
                  <a:pt x="1453" y="745"/>
                </a:lnTo>
                <a:lnTo>
                  <a:pt x="1379" y="727"/>
                </a:lnTo>
                <a:lnTo>
                  <a:pt x="1137" y="578"/>
                </a:lnTo>
                <a:lnTo>
                  <a:pt x="839" y="354"/>
                </a:lnTo>
                <a:lnTo>
                  <a:pt x="671" y="261"/>
                </a:lnTo>
                <a:lnTo>
                  <a:pt x="597" y="243"/>
                </a:lnTo>
                <a:lnTo>
                  <a:pt x="485" y="243"/>
                </a:lnTo>
                <a:lnTo>
                  <a:pt x="429" y="280"/>
                </a:lnTo>
                <a:lnTo>
                  <a:pt x="317" y="410"/>
                </a:lnTo>
                <a:lnTo>
                  <a:pt x="206" y="578"/>
                </a:lnTo>
                <a:lnTo>
                  <a:pt x="113" y="764"/>
                </a:lnTo>
                <a:lnTo>
                  <a:pt x="38" y="950"/>
                </a:lnTo>
                <a:lnTo>
                  <a:pt x="1" y="1099"/>
                </a:lnTo>
                <a:lnTo>
                  <a:pt x="1" y="1174"/>
                </a:lnTo>
                <a:lnTo>
                  <a:pt x="1" y="1211"/>
                </a:lnTo>
                <a:lnTo>
                  <a:pt x="38" y="1229"/>
                </a:lnTo>
                <a:lnTo>
                  <a:pt x="75" y="1248"/>
                </a:lnTo>
                <a:lnTo>
                  <a:pt x="150" y="1211"/>
                </a:lnTo>
                <a:lnTo>
                  <a:pt x="206" y="1155"/>
                </a:lnTo>
                <a:lnTo>
                  <a:pt x="262" y="1062"/>
                </a:lnTo>
                <a:lnTo>
                  <a:pt x="299" y="987"/>
                </a:lnTo>
                <a:lnTo>
                  <a:pt x="392" y="801"/>
                </a:lnTo>
                <a:lnTo>
                  <a:pt x="448" y="727"/>
                </a:lnTo>
                <a:lnTo>
                  <a:pt x="504" y="671"/>
                </a:lnTo>
                <a:lnTo>
                  <a:pt x="597" y="634"/>
                </a:lnTo>
                <a:lnTo>
                  <a:pt x="671" y="652"/>
                </a:lnTo>
                <a:lnTo>
                  <a:pt x="764" y="690"/>
                </a:lnTo>
                <a:lnTo>
                  <a:pt x="876" y="745"/>
                </a:lnTo>
                <a:lnTo>
                  <a:pt x="1062" y="876"/>
                </a:lnTo>
                <a:lnTo>
                  <a:pt x="1248" y="1006"/>
                </a:lnTo>
                <a:lnTo>
                  <a:pt x="1434" y="1099"/>
                </a:lnTo>
                <a:lnTo>
                  <a:pt x="1565" y="1118"/>
                </a:lnTo>
                <a:lnTo>
                  <a:pt x="1602" y="1118"/>
                </a:lnTo>
                <a:lnTo>
                  <a:pt x="1639" y="1099"/>
                </a:lnTo>
                <a:lnTo>
                  <a:pt x="1695" y="1043"/>
                </a:lnTo>
                <a:lnTo>
                  <a:pt x="1825" y="857"/>
                </a:lnTo>
                <a:lnTo>
                  <a:pt x="1919" y="764"/>
                </a:lnTo>
                <a:lnTo>
                  <a:pt x="2049" y="652"/>
                </a:lnTo>
                <a:lnTo>
                  <a:pt x="2123" y="615"/>
                </a:lnTo>
                <a:lnTo>
                  <a:pt x="2198" y="596"/>
                </a:lnTo>
                <a:lnTo>
                  <a:pt x="2254" y="578"/>
                </a:lnTo>
                <a:lnTo>
                  <a:pt x="2310" y="596"/>
                </a:lnTo>
                <a:lnTo>
                  <a:pt x="2403" y="634"/>
                </a:lnTo>
                <a:lnTo>
                  <a:pt x="2496" y="690"/>
                </a:lnTo>
                <a:lnTo>
                  <a:pt x="2645" y="876"/>
                </a:lnTo>
                <a:lnTo>
                  <a:pt x="2738" y="969"/>
                </a:lnTo>
                <a:lnTo>
                  <a:pt x="2849" y="1062"/>
                </a:lnTo>
                <a:lnTo>
                  <a:pt x="2924" y="1081"/>
                </a:lnTo>
                <a:lnTo>
                  <a:pt x="2998" y="1099"/>
                </a:lnTo>
                <a:lnTo>
                  <a:pt x="3054" y="1099"/>
                </a:lnTo>
                <a:lnTo>
                  <a:pt x="3110" y="1081"/>
                </a:lnTo>
                <a:lnTo>
                  <a:pt x="3240" y="1006"/>
                </a:lnTo>
                <a:lnTo>
                  <a:pt x="3334" y="894"/>
                </a:lnTo>
                <a:lnTo>
                  <a:pt x="3557" y="634"/>
                </a:lnTo>
                <a:lnTo>
                  <a:pt x="3669" y="522"/>
                </a:lnTo>
                <a:lnTo>
                  <a:pt x="3818" y="410"/>
                </a:lnTo>
                <a:lnTo>
                  <a:pt x="3948" y="634"/>
                </a:lnTo>
                <a:lnTo>
                  <a:pt x="4022" y="764"/>
                </a:lnTo>
                <a:lnTo>
                  <a:pt x="4115" y="894"/>
                </a:lnTo>
                <a:lnTo>
                  <a:pt x="4227" y="1006"/>
                </a:lnTo>
                <a:lnTo>
                  <a:pt x="4339" y="1099"/>
                </a:lnTo>
                <a:lnTo>
                  <a:pt x="4469" y="1155"/>
                </a:lnTo>
                <a:lnTo>
                  <a:pt x="4581" y="1155"/>
                </a:lnTo>
                <a:lnTo>
                  <a:pt x="4693" y="1118"/>
                </a:lnTo>
                <a:lnTo>
                  <a:pt x="4842" y="1043"/>
                </a:lnTo>
                <a:lnTo>
                  <a:pt x="5009" y="913"/>
                </a:lnTo>
                <a:lnTo>
                  <a:pt x="5195" y="783"/>
                </a:lnTo>
                <a:lnTo>
                  <a:pt x="5549" y="503"/>
                </a:lnTo>
                <a:lnTo>
                  <a:pt x="5698" y="373"/>
                </a:lnTo>
                <a:lnTo>
                  <a:pt x="5810" y="299"/>
                </a:lnTo>
                <a:lnTo>
                  <a:pt x="5940" y="522"/>
                </a:lnTo>
                <a:lnTo>
                  <a:pt x="6126" y="801"/>
                </a:lnTo>
                <a:lnTo>
                  <a:pt x="6238" y="932"/>
                </a:lnTo>
                <a:lnTo>
                  <a:pt x="6350" y="1043"/>
                </a:lnTo>
                <a:lnTo>
                  <a:pt x="6461" y="1118"/>
                </a:lnTo>
                <a:lnTo>
                  <a:pt x="6517" y="1136"/>
                </a:lnTo>
                <a:lnTo>
                  <a:pt x="6573" y="1155"/>
                </a:lnTo>
                <a:lnTo>
                  <a:pt x="6629" y="1136"/>
                </a:lnTo>
                <a:lnTo>
                  <a:pt x="6685" y="1118"/>
                </a:lnTo>
                <a:lnTo>
                  <a:pt x="6796" y="1043"/>
                </a:lnTo>
                <a:lnTo>
                  <a:pt x="6908" y="932"/>
                </a:lnTo>
                <a:lnTo>
                  <a:pt x="7039" y="783"/>
                </a:lnTo>
                <a:lnTo>
                  <a:pt x="7262" y="485"/>
                </a:lnTo>
                <a:lnTo>
                  <a:pt x="7430" y="280"/>
                </a:lnTo>
                <a:lnTo>
                  <a:pt x="7560" y="522"/>
                </a:lnTo>
                <a:lnTo>
                  <a:pt x="7765" y="857"/>
                </a:lnTo>
                <a:lnTo>
                  <a:pt x="7876" y="1025"/>
                </a:lnTo>
                <a:lnTo>
                  <a:pt x="7988" y="1174"/>
                </a:lnTo>
                <a:lnTo>
                  <a:pt x="8100" y="1267"/>
                </a:lnTo>
                <a:lnTo>
                  <a:pt x="8137" y="1285"/>
                </a:lnTo>
                <a:lnTo>
                  <a:pt x="8230" y="1285"/>
                </a:lnTo>
                <a:lnTo>
                  <a:pt x="8305" y="1248"/>
                </a:lnTo>
                <a:lnTo>
                  <a:pt x="8435" y="1155"/>
                </a:lnTo>
                <a:lnTo>
                  <a:pt x="8565" y="1025"/>
                </a:lnTo>
                <a:lnTo>
                  <a:pt x="8714" y="876"/>
                </a:lnTo>
                <a:lnTo>
                  <a:pt x="8975" y="541"/>
                </a:lnTo>
                <a:lnTo>
                  <a:pt x="9180" y="299"/>
                </a:lnTo>
                <a:lnTo>
                  <a:pt x="9310" y="522"/>
                </a:lnTo>
                <a:lnTo>
                  <a:pt x="9496" y="839"/>
                </a:lnTo>
                <a:lnTo>
                  <a:pt x="9608" y="969"/>
                </a:lnTo>
                <a:lnTo>
                  <a:pt x="9720" y="1081"/>
                </a:lnTo>
                <a:lnTo>
                  <a:pt x="9831" y="1174"/>
                </a:lnTo>
                <a:lnTo>
                  <a:pt x="9887" y="1192"/>
                </a:lnTo>
                <a:lnTo>
                  <a:pt x="9980" y="1192"/>
                </a:lnTo>
                <a:lnTo>
                  <a:pt x="10017" y="1174"/>
                </a:lnTo>
                <a:lnTo>
                  <a:pt x="10129" y="1081"/>
                </a:lnTo>
                <a:lnTo>
                  <a:pt x="10390" y="820"/>
                </a:lnTo>
                <a:lnTo>
                  <a:pt x="10650" y="522"/>
                </a:lnTo>
                <a:lnTo>
                  <a:pt x="10837" y="336"/>
                </a:lnTo>
                <a:lnTo>
                  <a:pt x="10986" y="559"/>
                </a:lnTo>
                <a:lnTo>
                  <a:pt x="11190" y="820"/>
                </a:lnTo>
                <a:lnTo>
                  <a:pt x="11302" y="950"/>
                </a:lnTo>
                <a:lnTo>
                  <a:pt x="11432" y="1043"/>
                </a:lnTo>
                <a:lnTo>
                  <a:pt x="11544" y="1118"/>
                </a:lnTo>
                <a:lnTo>
                  <a:pt x="11600" y="1136"/>
                </a:lnTo>
                <a:lnTo>
                  <a:pt x="11656" y="1155"/>
                </a:lnTo>
                <a:lnTo>
                  <a:pt x="11730" y="1136"/>
                </a:lnTo>
                <a:lnTo>
                  <a:pt x="11786" y="1118"/>
                </a:lnTo>
                <a:lnTo>
                  <a:pt x="11916" y="1043"/>
                </a:lnTo>
                <a:lnTo>
                  <a:pt x="12047" y="932"/>
                </a:lnTo>
                <a:lnTo>
                  <a:pt x="12177" y="801"/>
                </a:lnTo>
                <a:lnTo>
                  <a:pt x="12419" y="503"/>
                </a:lnTo>
                <a:lnTo>
                  <a:pt x="12605" y="280"/>
                </a:lnTo>
                <a:lnTo>
                  <a:pt x="12940" y="690"/>
                </a:lnTo>
                <a:lnTo>
                  <a:pt x="13034" y="801"/>
                </a:lnTo>
                <a:lnTo>
                  <a:pt x="13145" y="894"/>
                </a:lnTo>
                <a:lnTo>
                  <a:pt x="13238" y="969"/>
                </a:lnTo>
                <a:lnTo>
                  <a:pt x="13313" y="1006"/>
                </a:lnTo>
                <a:lnTo>
                  <a:pt x="13406" y="1006"/>
                </a:lnTo>
                <a:lnTo>
                  <a:pt x="13518" y="969"/>
                </a:lnTo>
                <a:lnTo>
                  <a:pt x="13555" y="950"/>
                </a:lnTo>
                <a:lnTo>
                  <a:pt x="13573" y="913"/>
                </a:lnTo>
                <a:lnTo>
                  <a:pt x="13555" y="857"/>
                </a:lnTo>
                <a:lnTo>
                  <a:pt x="13518" y="801"/>
                </a:lnTo>
                <a:lnTo>
                  <a:pt x="13331" y="634"/>
                </a:lnTo>
                <a:lnTo>
                  <a:pt x="13071" y="354"/>
                </a:lnTo>
                <a:lnTo>
                  <a:pt x="12940" y="224"/>
                </a:lnTo>
                <a:lnTo>
                  <a:pt x="12810" y="112"/>
                </a:lnTo>
                <a:lnTo>
                  <a:pt x="12698" y="19"/>
                </a:lnTo>
                <a:lnTo>
                  <a:pt x="12661" y="1"/>
                </a:lnTo>
                <a:close/>
              </a:path>
            </a:pathLst>
          </a:custGeom>
          <a:solidFill>
            <a:srgbClr val="7C7F9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2050" name="Picture 2" descr="See the source image">
            <a:extLst>
              <a:ext uri="{FF2B5EF4-FFF2-40B4-BE49-F238E27FC236}">
                <a16:creationId xmlns:a16="http://schemas.microsoft.com/office/drawing/2014/main" id="{3B36E7CB-2CE6-CE12-DEF7-597AC5BDFF3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0920" y="619104"/>
            <a:ext cx="3001708" cy="38824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Recorded Sound">
            <a:hlinkClick r:id="" action="ppaction://media"/>
            <a:extLst>
              <a:ext uri="{FF2B5EF4-FFF2-40B4-BE49-F238E27FC236}">
                <a16:creationId xmlns:a16="http://schemas.microsoft.com/office/drawing/2014/main" id="{C7149B50-2C23-5A31-A6D4-7DB3295C77B0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8315279" y="4389735"/>
            <a:ext cx="402079" cy="402079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899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86316EA6-A17A-433A-84FB-89E7498AC958}"/>
              </a:ext>
            </a:extLst>
          </p:cNvPr>
          <p:cNvSpPr txBox="1"/>
          <p:nvPr/>
        </p:nvSpPr>
        <p:spPr>
          <a:xfrm>
            <a:off x="800082" y="1494532"/>
            <a:ext cx="4177849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>
                <a:solidFill>
                  <a:schemeClr val="tx1"/>
                </a:solidFill>
                <a:latin typeface="Century Gothic" panose="020B0502020202020204" pitchFamily="34" charset="0"/>
              </a:rPr>
              <a:t>Technology Skills Continuum</a:t>
            </a:r>
          </a:p>
          <a:p>
            <a:endParaRPr lang="en-US" sz="1600">
              <a:solidFill>
                <a:schemeClr val="tx1"/>
              </a:solidFill>
              <a:latin typeface="Century Gothic" panose="020B0502020202020204" pitchFamily="34" charset="0"/>
            </a:endParaRPr>
          </a:p>
          <a:p>
            <a:r>
              <a:rPr lang="en-US" sz="1600">
                <a:solidFill>
                  <a:schemeClr val="tx1"/>
                </a:solidFill>
                <a:latin typeface="Century Gothic" panose="020B0502020202020204" pitchFamily="34" charset="0"/>
              </a:rPr>
              <a:t>Students use netbooks at school</a:t>
            </a:r>
          </a:p>
          <a:p>
            <a:endParaRPr lang="en-US" sz="1600">
              <a:solidFill>
                <a:schemeClr val="tx1"/>
              </a:solidFill>
              <a:latin typeface="Century Gothic" panose="020B0502020202020204" pitchFamily="34" charset="0"/>
            </a:endParaRPr>
          </a:p>
        </p:txBody>
      </p:sp>
      <p:sp>
        <p:nvSpPr>
          <p:cNvPr id="5" name="Google Shape;129;p21">
            <a:extLst>
              <a:ext uri="{FF2B5EF4-FFF2-40B4-BE49-F238E27FC236}">
                <a16:creationId xmlns:a16="http://schemas.microsoft.com/office/drawing/2014/main" id="{5A8EB4C3-02BD-4E06-A07C-0628ADF24E63}"/>
              </a:ext>
            </a:extLst>
          </p:cNvPr>
          <p:cNvSpPr txBox="1">
            <a:spLocks/>
          </p:cNvSpPr>
          <p:nvPr/>
        </p:nvSpPr>
        <p:spPr>
          <a:xfrm>
            <a:off x="890249" y="283325"/>
            <a:ext cx="7363500" cy="857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ctr"/>
            <a:r>
              <a:rPr lang="en-US" sz="4800" b="1">
                <a:solidFill>
                  <a:srgbClr val="DBBDE5"/>
                </a:solidFill>
                <a:latin typeface="Amatic SC" charset="-79"/>
                <a:cs typeface="Amatic SC" charset="-79"/>
              </a:rPr>
              <a:t>Technology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AA07682C-F559-409A-BE12-C211A78930B4}"/>
              </a:ext>
            </a:extLst>
          </p:cNvPr>
          <p:cNvSpPr txBox="1"/>
          <p:nvPr/>
        </p:nvSpPr>
        <p:spPr>
          <a:xfrm>
            <a:off x="4847303" y="1393893"/>
            <a:ext cx="3608858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buClr>
                <a:schemeClr val="bg2"/>
              </a:buClr>
            </a:pPr>
            <a:r>
              <a:rPr lang="en-US" sz="1800" b="1">
                <a:solidFill>
                  <a:schemeClr val="tx1"/>
                </a:solidFill>
                <a:latin typeface="Century Gothic" panose="020B0502020202020204" pitchFamily="34" charset="0"/>
              </a:rPr>
              <a:t>Categories within the Skills Continuum (observing):</a:t>
            </a:r>
            <a:r>
              <a:rPr lang="en-US" sz="1800" u="sng">
                <a:solidFill>
                  <a:schemeClr val="tx1"/>
                </a:solidFill>
                <a:latin typeface="Century Gothic" panose="020B0502020202020204" pitchFamily="34" charset="0"/>
              </a:rPr>
              <a:t> </a:t>
            </a:r>
          </a:p>
          <a:p>
            <a:pPr marL="285750" lvl="5" indent="-285750" algn="ctr">
              <a:buClr>
                <a:schemeClr val="bg2"/>
              </a:buClr>
              <a:buFont typeface="Courier New" panose="02070309020205020404" pitchFamily="49" charset="0"/>
              <a:buChar char="o"/>
            </a:pPr>
            <a:r>
              <a:rPr lang="en-US" sz="1800">
                <a:solidFill>
                  <a:schemeClr val="tx1"/>
                </a:solidFill>
                <a:latin typeface="Century Gothic" panose="020B0502020202020204" pitchFamily="34" charset="0"/>
              </a:rPr>
              <a:t>Desktop Publishing</a:t>
            </a:r>
          </a:p>
          <a:p>
            <a:pPr marL="285750" lvl="1" indent="-285750" algn="ctr">
              <a:buClr>
                <a:schemeClr val="bg2"/>
              </a:buClr>
              <a:buFont typeface="Courier New" panose="02070309020205020404" pitchFamily="49" charset="0"/>
              <a:buChar char="o"/>
            </a:pPr>
            <a:r>
              <a:rPr lang="en-US" sz="1800">
                <a:solidFill>
                  <a:schemeClr val="tx1"/>
                </a:solidFill>
                <a:latin typeface="Century Gothic" panose="020B0502020202020204" pitchFamily="34" charset="0"/>
              </a:rPr>
              <a:t>Keyboarding</a:t>
            </a:r>
          </a:p>
          <a:p>
            <a:pPr marL="285750" lvl="1" indent="-285750" algn="ctr">
              <a:buClr>
                <a:schemeClr val="bg2"/>
              </a:buClr>
              <a:buFont typeface="Courier New" panose="02070309020205020404" pitchFamily="49" charset="0"/>
              <a:buChar char="o"/>
            </a:pPr>
            <a:r>
              <a:rPr lang="en-US" sz="1800">
                <a:solidFill>
                  <a:schemeClr val="tx1"/>
                </a:solidFill>
                <a:latin typeface="Century Gothic" panose="020B0502020202020204" pitchFamily="34" charset="0"/>
              </a:rPr>
              <a:t>Digital Citizenship</a:t>
            </a:r>
          </a:p>
          <a:p>
            <a:pPr marL="285750" lvl="1" indent="-285750" algn="ctr">
              <a:buClr>
                <a:schemeClr val="bg2"/>
              </a:buClr>
              <a:buFont typeface="Courier New" panose="02070309020205020404" pitchFamily="49" charset="0"/>
              <a:buChar char="o"/>
            </a:pPr>
            <a:r>
              <a:rPr lang="en-US" sz="1800">
                <a:solidFill>
                  <a:schemeClr val="tx1"/>
                </a:solidFill>
                <a:latin typeface="Century Gothic" panose="020B0502020202020204" pitchFamily="34" charset="0"/>
              </a:rPr>
              <a:t>Digital Presentation</a:t>
            </a:r>
          </a:p>
          <a:p>
            <a:pPr marL="285750" lvl="1" indent="-285750" algn="ctr">
              <a:buClr>
                <a:schemeClr val="bg2"/>
              </a:buClr>
              <a:buFont typeface="Courier New" panose="02070309020205020404" pitchFamily="49" charset="0"/>
              <a:buChar char="o"/>
            </a:pPr>
            <a:r>
              <a:rPr lang="en-US" sz="1800">
                <a:solidFill>
                  <a:schemeClr val="tx1"/>
                </a:solidFill>
                <a:latin typeface="Century Gothic" panose="020B0502020202020204" pitchFamily="34" charset="0"/>
              </a:rPr>
              <a:t>Research and Citation</a:t>
            </a:r>
          </a:p>
          <a:p>
            <a:pPr marL="285750" lvl="1" indent="-285750" algn="ctr">
              <a:buClr>
                <a:schemeClr val="bg2"/>
              </a:buClr>
              <a:buFont typeface="Courier New" panose="02070309020205020404" pitchFamily="49" charset="0"/>
              <a:buChar char="o"/>
            </a:pPr>
            <a:r>
              <a:rPr lang="en-US" sz="1800">
                <a:solidFill>
                  <a:schemeClr val="tx1"/>
                </a:solidFill>
                <a:latin typeface="Century Gothic" panose="020B0502020202020204" pitchFamily="34" charset="0"/>
              </a:rPr>
              <a:t>Data Gathering and Analysis</a:t>
            </a:r>
          </a:p>
          <a:p>
            <a:pPr marL="285750" lvl="1" indent="-285750" algn="ctr">
              <a:buClr>
                <a:schemeClr val="bg2"/>
              </a:buClr>
              <a:buFont typeface="Courier New" panose="02070309020205020404" pitchFamily="49" charset="0"/>
              <a:buChar char="o"/>
            </a:pPr>
            <a:r>
              <a:rPr lang="en-US" sz="1800">
                <a:solidFill>
                  <a:schemeClr val="tx1"/>
                </a:solidFill>
                <a:latin typeface="Century Gothic" panose="020B0502020202020204" pitchFamily="34" charset="0"/>
              </a:rPr>
              <a:t>Collaboration</a:t>
            </a:r>
          </a:p>
          <a:p>
            <a:pPr algn="ctr"/>
            <a:endParaRPr lang="en-US" sz="1800">
              <a:solidFill>
                <a:schemeClr val="tx1"/>
              </a:solidFill>
              <a:latin typeface="Century Gothic" panose="020B0502020202020204" pitchFamily="34" charset="0"/>
            </a:endParaRPr>
          </a:p>
          <a:p>
            <a:pPr algn="ctr"/>
            <a:endParaRPr lang="en-US" sz="1800">
              <a:solidFill>
                <a:schemeClr val="tx1"/>
              </a:solidFill>
              <a:latin typeface="Century Gothic" panose="020B0502020202020204" pitchFamily="34" charset="0"/>
            </a:endParaRPr>
          </a:p>
        </p:txBody>
      </p:sp>
      <p:sp>
        <p:nvSpPr>
          <p:cNvPr id="6" name="Google Shape;314;p38">
            <a:extLst>
              <a:ext uri="{FF2B5EF4-FFF2-40B4-BE49-F238E27FC236}">
                <a16:creationId xmlns:a16="http://schemas.microsoft.com/office/drawing/2014/main" id="{01CB2C0E-301E-4712-91B3-69DE1D556C74}"/>
              </a:ext>
            </a:extLst>
          </p:cNvPr>
          <p:cNvSpPr/>
          <p:nvPr/>
        </p:nvSpPr>
        <p:spPr>
          <a:xfrm>
            <a:off x="3346168" y="1052818"/>
            <a:ext cx="2451663" cy="175815"/>
          </a:xfrm>
          <a:custGeom>
            <a:avLst/>
            <a:gdLst/>
            <a:ahLst/>
            <a:cxnLst/>
            <a:rect l="l" t="t" r="r" b="b"/>
            <a:pathLst>
              <a:path w="13574" h="1286" extrusionOk="0">
                <a:moveTo>
                  <a:pt x="12549" y="1"/>
                </a:moveTo>
                <a:lnTo>
                  <a:pt x="12475" y="19"/>
                </a:lnTo>
                <a:lnTo>
                  <a:pt x="12419" y="75"/>
                </a:lnTo>
                <a:lnTo>
                  <a:pt x="12363" y="112"/>
                </a:lnTo>
                <a:lnTo>
                  <a:pt x="12252" y="261"/>
                </a:lnTo>
                <a:lnTo>
                  <a:pt x="12140" y="410"/>
                </a:lnTo>
                <a:lnTo>
                  <a:pt x="12028" y="578"/>
                </a:lnTo>
                <a:lnTo>
                  <a:pt x="11935" y="727"/>
                </a:lnTo>
                <a:lnTo>
                  <a:pt x="11823" y="839"/>
                </a:lnTo>
                <a:lnTo>
                  <a:pt x="11768" y="876"/>
                </a:lnTo>
                <a:lnTo>
                  <a:pt x="11693" y="894"/>
                </a:lnTo>
                <a:lnTo>
                  <a:pt x="11637" y="894"/>
                </a:lnTo>
                <a:lnTo>
                  <a:pt x="11581" y="876"/>
                </a:lnTo>
                <a:lnTo>
                  <a:pt x="11507" y="839"/>
                </a:lnTo>
                <a:lnTo>
                  <a:pt x="11451" y="801"/>
                </a:lnTo>
                <a:lnTo>
                  <a:pt x="11358" y="690"/>
                </a:lnTo>
                <a:lnTo>
                  <a:pt x="11246" y="541"/>
                </a:lnTo>
                <a:lnTo>
                  <a:pt x="11060" y="261"/>
                </a:lnTo>
                <a:lnTo>
                  <a:pt x="10967" y="168"/>
                </a:lnTo>
                <a:lnTo>
                  <a:pt x="10930" y="131"/>
                </a:lnTo>
                <a:lnTo>
                  <a:pt x="10874" y="112"/>
                </a:lnTo>
                <a:lnTo>
                  <a:pt x="10837" y="112"/>
                </a:lnTo>
                <a:lnTo>
                  <a:pt x="10781" y="131"/>
                </a:lnTo>
                <a:lnTo>
                  <a:pt x="10650" y="187"/>
                </a:lnTo>
                <a:lnTo>
                  <a:pt x="10501" y="299"/>
                </a:lnTo>
                <a:lnTo>
                  <a:pt x="10371" y="429"/>
                </a:lnTo>
                <a:lnTo>
                  <a:pt x="10111" y="708"/>
                </a:lnTo>
                <a:lnTo>
                  <a:pt x="9943" y="894"/>
                </a:lnTo>
                <a:lnTo>
                  <a:pt x="9775" y="671"/>
                </a:lnTo>
                <a:lnTo>
                  <a:pt x="9571" y="392"/>
                </a:lnTo>
                <a:lnTo>
                  <a:pt x="9477" y="261"/>
                </a:lnTo>
                <a:lnTo>
                  <a:pt x="9366" y="150"/>
                </a:lnTo>
                <a:lnTo>
                  <a:pt x="9273" y="75"/>
                </a:lnTo>
                <a:lnTo>
                  <a:pt x="9217" y="38"/>
                </a:lnTo>
                <a:lnTo>
                  <a:pt x="9124" y="38"/>
                </a:lnTo>
                <a:lnTo>
                  <a:pt x="9087" y="57"/>
                </a:lnTo>
                <a:lnTo>
                  <a:pt x="8956" y="150"/>
                </a:lnTo>
                <a:lnTo>
                  <a:pt x="8826" y="280"/>
                </a:lnTo>
                <a:lnTo>
                  <a:pt x="8658" y="448"/>
                </a:lnTo>
                <a:lnTo>
                  <a:pt x="8211" y="950"/>
                </a:lnTo>
                <a:lnTo>
                  <a:pt x="8081" y="745"/>
                </a:lnTo>
                <a:lnTo>
                  <a:pt x="7895" y="466"/>
                </a:lnTo>
                <a:lnTo>
                  <a:pt x="7690" y="224"/>
                </a:lnTo>
                <a:lnTo>
                  <a:pt x="7597" y="131"/>
                </a:lnTo>
                <a:lnTo>
                  <a:pt x="7523" y="75"/>
                </a:lnTo>
                <a:lnTo>
                  <a:pt x="7430" y="75"/>
                </a:lnTo>
                <a:lnTo>
                  <a:pt x="7336" y="94"/>
                </a:lnTo>
                <a:lnTo>
                  <a:pt x="7262" y="150"/>
                </a:lnTo>
                <a:lnTo>
                  <a:pt x="7169" y="224"/>
                </a:lnTo>
                <a:lnTo>
                  <a:pt x="7020" y="392"/>
                </a:lnTo>
                <a:lnTo>
                  <a:pt x="6871" y="559"/>
                </a:lnTo>
                <a:lnTo>
                  <a:pt x="6778" y="652"/>
                </a:lnTo>
                <a:lnTo>
                  <a:pt x="6685" y="727"/>
                </a:lnTo>
                <a:lnTo>
                  <a:pt x="6610" y="764"/>
                </a:lnTo>
                <a:lnTo>
                  <a:pt x="6536" y="783"/>
                </a:lnTo>
                <a:lnTo>
                  <a:pt x="6480" y="764"/>
                </a:lnTo>
                <a:lnTo>
                  <a:pt x="6406" y="708"/>
                </a:lnTo>
                <a:lnTo>
                  <a:pt x="6219" y="522"/>
                </a:lnTo>
                <a:lnTo>
                  <a:pt x="6126" y="373"/>
                </a:lnTo>
                <a:lnTo>
                  <a:pt x="6052" y="243"/>
                </a:lnTo>
                <a:lnTo>
                  <a:pt x="5996" y="168"/>
                </a:lnTo>
                <a:lnTo>
                  <a:pt x="5940" y="131"/>
                </a:lnTo>
                <a:lnTo>
                  <a:pt x="5884" y="94"/>
                </a:lnTo>
                <a:lnTo>
                  <a:pt x="5810" y="75"/>
                </a:lnTo>
                <a:lnTo>
                  <a:pt x="5717" y="75"/>
                </a:lnTo>
                <a:lnTo>
                  <a:pt x="5605" y="131"/>
                </a:lnTo>
                <a:lnTo>
                  <a:pt x="5475" y="205"/>
                </a:lnTo>
                <a:lnTo>
                  <a:pt x="5344" y="280"/>
                </a:lnTo>
                <a:lnTo>
                  <a:pt x="4935" y="596"/>
                </a:lnTo>
                <a:lnTo>
                  <a:pt x="4711" y="745"/>
                </a:lnTo>
                <a:lnTo>
                  <a:pt x="4618" y="801"/>
                </a:lnTo>
                <a:lnTo>
                  <a:pt x="4544" y="820"/>
                </a:lnTo>
                <a:lnTo>
                  <a:pt x="4469" y="820"/>
                </a:lnTo>
                <a:lnTo>
                  <a:pt x="4395" y="801"/>
                </a:lnTo>
                <a:lnTo>
                  <a:pt x="4302" y="727"/>
                </a:lnTo>
                <a:lnTo>
                  <a:pt x="4190" y="615"/>
                </a:lnTo>
                <a:lnTo>
                  <a:pt x="4115" y="522"/>
                </a:lnTo>
                <a:lnTo>
                  <a:pt x="4078" y="448"/>
                </a:lnTo>
                <a:lnTo>
                  <a:pt x="4004" y="317"/>
                </a:lnTo>
                <a:lnTo>
                  <a:pt x="3948" y="261"/>
                </a:lnTo>
                <a:lnTo>
                  <a:pt x="3892" y="224"/>
                </a:lnTo>
                <a:lnTo>
                  <a:pt x="3725" y="224"/>
                </a:lnTo>
                <a:lnTo>
                  <a:pt x="3631" y="261"/>
                </a:lnTo>
                <a:lnTo>
                  <a:pt x="3538" y="317"/>
                </a:lnTo>
                <a:lnTo>
                  <a:pt x="3427" y="392"/>
                </a:lnTo>
                <a:lnTo>
                  <a:pt x="3334" y="485"/>
                </a:lnTo>
                <a:lnTo>
                  <a:pt x="3147" y="671"/>
                </a:lnTo>
                <a:lnTo>
                  <a:pt x="3017" y="839"/>
                </a:lnTo>
                <a:lnTo>
                  <a:pt x="2756" y="541"/>
                </a:lnTo>
                <a:lnTo>
                  <a:pt x="2626" y="410"/>
                </a:lnTo>
                <a:lnTo>
                  <a:pt x="2477" y="317"/>
                </a:lnTo>
                <a:lnTo>
                  <a:pt x="2421" y="280"/>
                </a:lnTo>
                <a:lnTo>
                  <a:pt x="2347" y="261"/>
                </a:lnTo>
                <a:lnTo>
                  <a:pt x="2198" y="261"/>
                </a:lnTo>
                <a:lnTo>
                  <a:pt x="2123" y="280"/>
                </a:lnTo>
                <a:lnTo>
                  <a:pt x="2030" y="299"/>
                </a:lnTo>
                <a:lnTo>
                  <a:pt x="1937" y="354"/>
                </a:lnTo>
                <a:lnTo>
                  <a:pt x="1844" y="429"/>
                </a:lnTo>
                <a:lnTo>
                  <a:pt x="1714" y="541"/>
                </a:lnTo>
                <a:lnTo>
                  <a:pt x="1621" y="634"/>
                </a:lnTo>
                <a:lnTo>
                  <a:pt x="1565" y="690"/>
                </a:lnTo>
                <a:lnTo>
                  <a:pt x="1509" y="745"/>
                </a:lnTo>
                <a:lnTo>
                  <a:pt x="1453" y="745"/>
                </a:lnTo>
                <a:lnTo>
                  <a:pt x="1379" y="727"/>
                </a:lnTo>
                <a:lnTo>
                  <a:pt x="1137" y="578"/>
                </a:lnTo>
                <a:lnTo>
                  <a:pt x="839" y="354"/>
                </a:lnTo>
                <a:lnTo>
                  <a:pt x="671" y="261"/>
                </a:lnTo>
                <a:lnTo>
                  <a:pt x="597" y="243"/>
                </a:lnTo>
                <a:lnTo>
                  <a:pt x="485" y="243"/>
                </a:lnTo>
                <a:lnTo>
                  <a:pt x="429" y="280"/>
                </a:lnTo>
                <a:lnTo>
                  <a:pt x="317" y="410"/>
                </a:lnTo>
                <a:lnTo>
                  <a:pt x="206" y="578"/>
                </a:lnTo>
                <a:lnTo>
                  <a:pt x="113" y="764"/>
                </a:lnTo>
                <a:lnTo>
                  <a:pt x="38" y="950"/>
                </a:lnTo>
                <a:lnTo>
                  <a:pt x="1" y="1099"/>
                </a:lnTo>
                <a:lnTo>
                  <a:pt x="1" y="1174"/>
                </a:lnTo>
                <a:lnTo>
                  <a:pt x="1" y="1211"/>
                </a:lnTo>
                <a:lnTo>
                  <a:pt x="38" y="1229"/>
                </a:lnTo>
                <a:lnTo>
                  <a:pt x="75" y="1248"/>
                </a:lnTo>
                <a:lnTo>
                  <a:pt x="150" y="1211"/>
                </a:lnTo>
                <a:lnTo>
                  <a:pt x="206" y="1155"/>
                </a:lnTo>
                <a:lnTo>
                  <a:pt x="262" y="1062"/>
                </a:lnTo>
                <a:lnTo>
                  <a:pt x="299" y="987"/>
                </a:lnTo>
                <a:lnTo>
                  <a:pt x="392" y="801"/>
                </a:lnTo>
                <a:lnTo>
                  <a:pt x="448" y="727"/>
                </a:lnTo>
                <a:lnTo>
                  <a:pt x="504" y="671"/>
                </a:lnTo>
                <a:lnTo>
                  <a:pt x="597" y="634"/>
                </a:lnTo>
                <a:lnTo>
                  <a:pt x="671" y="652"/>
                </a:lnTo>
                <a:lnTo>
                  <a:pt x="764" y="690"/>
                </a:lnTo>
                <a:lnTo>
                  <a:pt x="876" y="745"/>
                </a:lnTo>
                <a:lnTo>
                  <a:pt x="1062" y="876"/>
                </a:lnTo>
                <a:lnTo>
                  <a:pt x="1248" y="1006"/>
                </a:lnTo>
                <a:lnTo>
                  <a:pt x="1434" y="1099"/>
                </a:lnTo>
                <a:lnTo>
                  <a:pt x="1565" y="1118"/>
                </a:lnTo>
                <a:lnTo>
                  <a:pt x="1602" y="1118"/>
                </a:lnTo>
                <a:lnTo>
                  <a:pt x="1639" y="1099"/>
                </a:lnTo>
                <a:lnTo>
                  <a:pt x="1695" y="1043"/>
                </a:lnTo>
                <a:lnTo>
                  <a:pt x="1825" y="857"/>
                </a:lnTo>
                <a:lnTo>
                  <a:pt x="1919" y="764"/>
                </a:lnTo>
                <a:lnTo>
                  <a:pt x="2049" y="652"/>
                </a:lnTo>
                <a:lnTo>
                  <a:pt x="2123" y="615"/>
                </a:lnTo>
                <a:lnTo>
                  <a:pt x="2198" y="596"/>
                </a:lnTo>
                <a:lnTo>
                  <a:pt x="2254" y="578"/>
                </a:lnTo>
                <a:lnTo>
                  <a:pt x="2310" y="596"/>
                </a:lnTo>
                <a:lnTo>
                  <a:pt x="2403" y="634"/>
                </a:lnTo>
                <a:lnTo>
                  <a:pt x="2496" y="690"/>
                </a:lnTo>
                <a:lnTo>
                  <a:pt x="2645" y="876"/>
                </a:lnTo>
                <a:lnTo>
                  <a:pt x="2738" y="969"/>
                </a:lnTo>
                <a:lnTo>
                  <a:pt x="2849" y="1062"/>
                </a:lnTo>
                <a:lnTo>
                  <a:pt x="2924" y="1081"/>
                </a:lnTo>
                <a:lnTo>
                  <a:pt x="2998" y="1099"/>
                </a:lnTo>
                <a:lnTo>
                  <a:pt x="3054" y="1099"/>
                </a:lnTo>
                <a:lnTo>
                  <a:pt x="3110" y="1081"/>
                </a:lnTo>
                <a:lnTo>
                  <a:pt x="3240" y="1006"/>
                </a:lnTo>
                <a:lnTo>
                  <a:pt x="3334" y="894"/>
                </a:lnTo>
                <a:lnTo>
                  <a:pt x="3557" y="634"/>
                </a:lnTo>
                <a:lnTo>
                  <a:pt x="3669" y="522"/>
                </a:lnTo>
                <a:lnTo>
                  <a:pt x="3818" y="410"/>
                </a:lnTo>
                <a:lnTo>
                  <a:pt x="3948" y="634"/>
                </a:lnTo>
                <a:lnTo>
                  <a:pt x="4022" y="764"/>
                </a:lnTo>
                <a:lnTo>
                  <a:pt x="4115" y="894"/>
                </a:lnTo>
                <a:lnTo>
                  <a:pt x="4227" y="1006"/>
                </a:lnTo>
                <a:lnTo>
                  <a:pt x="4339" y="1099"/>
                </a:lnTo>
                <a:lnTo>
                  <a:pt x="4469" y="1155"/>
                </a:lnTo>
                <a:lnTo>
                  <a:pt x="4581" y="1155"/>
                </a:lnTo>
                <a:lnTo>
                  <a:pt x="4693" y="1118"/>
                </a:lnTo>
                <a:lnTo>
                  <a:pt x="4842" y="1043"/>
                </a:lnTo>
                <a:lnTo>
                  <a:pt x="5009" y="913"/>
                </a:lnTo>
                <a:lnTo>
                  <a:pt x="5195" y="783"/>
                </a:lnTo>
                <a:lnTo>
                  <a:pt x="5549" y="503"/>
                </a:lnTo>
                <a:lnTo>
                  <a:pt x="5698" y="373"/>
                </a:lnTo>
                <a:lnTo>
                  <a:pt x="5810" y="299"/>
                </a:lnTo>
                <a:lnTo>
                  <a:pt x="5940" y="522"/>
                </a:lnTo>
                <a:lnTo>
                  <a:pt x="6126" y="801"/>
                </a:lnTo>
                <a:lnTo>
                  <a:pt x="6238" y="932"/>
                </a:lnTo>
                <a:lnTo>
                  <a:pt x="6350" y="1043"/>
                </a:lnTo>
                <a:lnTo>
                  <a:pt x="6461" y="1118"/>
                </a:lnTo>
                <a:lnTo>
                  <a:pt x="6517" y="1136"/>
                </a:lnTo>
                <a:lnTo>
                  <a:pt x="6573" y="1155"/>
                </a:lnTo>
                <a:lnTo>
                  <a:pt x="6629" y="1136"/>
                </a:lnTo>
                <a:lnTo>
                  <a:pt x="6685" y="1118"/>
                </a:lnTo>
                <a:lnTo>
                  <a:pt x="6796" y="1043"/>
                </a:lnTo>
                <a:lnTo>
                  <a:pt x="6908" y="932"/>
                </a:lnTo>
                <a:lnTo>
                  <a:pt x="7039" y="783"/>
                </a:lnTo>
                <a:lnTo>
                  <a:pt x="7262" y="485"/>
                </a:lnTo>
                <a:lnTo>
                  <a:pt x="7430" y="280"/>
                </a:lnTo>
                <a:lnTo>
                  <a:pt x="7560" y="522"/>
                </a:lnTo>
                <a:lnTo>
                  <a:pt x="7765" y="857"/>
                </a:lnTo>
                <a:lnTo>
                  <a:pt x="7876" y="1025"/>
                </a:lnTo>
                <a:lnTo>
                  <a:pt x="7988" y="1174"/>
                </a:lnTo>
                <a:lnTo>
                  <a:pt x="8100" y="1267"/>
                </a:lnTo>
                <a:lnTo>
                  <a:pt x="8137" y="1285"/>
                </a:lnTo>
                <a:lnTo>
                  <a:pt x="8230" y="1285"/>
                </a:lnTo>
                <a:lnTo>
                  <a:pt x="8305" y="1248"/>
                </a:lnTo>
                <a:lnTo>
                  <a:pt x="8435" y="1155"/>
                </a:lnTo>
                <a:lnTo>
                  <a:pt x="8565" y="1025"/>
                </a:lnTo>
                <a:lnTo>
                  <a:pt x="8714" y="876"/>
                </a:lnTo>
                <a:lnTo>
                  <a:pt x="8975" y="541"/>
                </a:lnTo>
                <a:lnTo>
                  <a:pt x="9180" y="299"/>
                </a:lnTo>
                <a:lnTo>
                  <a:pt x="9310" y="522"/>
                </a:lnTo>
                <a:lnTo>
                  <a:pt x="9496" y="839"/>
                </a:lnTo>
                <a:lnTo>
                  <a:pt x="9608" y="969"/>
                </a:lnTo>
                <a:lnTo>
                  <a:pt x="9720" y="1081"/>
                </a:lnTo>
                <a:lnTo>
                  <a:pt x="9831" y="1174"/>
                </a:lnTo>
                <a:lnTo>
                  <a:pt x="9887" y="1192"/>
                </a:lnTo>
                <a:lnTo>
                  <a:pt x="9980" y="1192"/>
                </a:lnTo>
                <a:lnTo>
                  <a:pt x="10017" y="1174"/>
                </a:lnTo>
                <a:lnTo>
                  <a:pt x="10129" y="1081"/>
                </a:lnTo>
                <a:lnTo>
                  <a:pt x="10390" y="820"/>
                </a:lnTo>
                <a:lnTo>
                  <a:pt x="10650" y="522"/>
                </a:lnTo>
                <a:lnTo>
                  <a:pt x="10837" y="336"/>
                </a:lnTo>
                <a:lnTo>
                  <a:pt x="10986" y="559"/>
                </a:lnTo>
                <a:lnTo>
                  <a:pt x="11190" y="820"/>
                </a:lnTo>
                <a:lnTo>
                  <a:pt x="11302" y="950"/>
                </a:lnTo>
                <a:lnTo>
                  <a:pt x="11432" y="1043"/>
                </a:lnTo>
                <a:lnTo>
                  <a:pt x="11544" y="1118"/>
                </a:lnTo>
                <a:lnTo>
                  <a:pt x="11600" y="1136"/>
                </a:lnTo>
                <a:lnTo>
                  <a:pt x="11656" y="1155"/>
                </a:lnTo>
                <a:lnTo>
                  <a:pt x="11730" y="1136"/>
                </a:lnTo>
                <a:lnTo>
                  <a:pt x="11786" y="1118"/>
                </a:lnTo>
                <a:lnTo>
                  <a:pt x="11916" y="1043"/>
                </a:lnTo>
                <a:lnTo>
                  <a:pt x="12047" y="932"/>
                </a:lnTo>
                <a:lnTo>
                  <a:pt x="12177" y="801"/>
                </a:lnTo>
                <a:lnTo>
                  <a:pt x="12419" y="503"/>
                </a:lnTo>
                <a:lnTo>
                  <a:pt x="12605" y="280"/>
                </a:lnTo>
                <a:lnTo>
                  <a:pt x="12940" y="690"/>
                </a:lnTo>
                <a:lnTo>
                  <a:pt x="13034" y="801"/>
                </a:lnTo>
                <a:lnTo>
                  <a:pt x="13145" y="894"/>
                </a:lnTo>
                <a:lnTo>
                  <a:pt x="13238" y="969"/>
                </a:lnTo>
                <a:lnTo>
                  <a:pt x="13313" y="1006"/>
                </a:lnTo>
                <a:lnTo>
                  <a:pt x="13406" y="1006"/>
                </a:lnTo>
                <a:lnTo>
                  <a:pt x="13518" y="969"/>
                </a:lnTo>
                <a:lnTo>
                  <a:pt x="13555" y="950"/>
                </a:lnTo>
                <a:lnTo>
                  <a:pt x="13573" y="913"/>
                </a:lnTo>
                <a:lnTo>
                  <a:pt x="13555" y="857"/>
                </a:lnTo>
                <a:lnTo>
                  <a:pt x="13518" y="801"/>
                </a:lnTo>
                <a:lnTo>
                  <a:pt x="13331" y="634"/>
                </a:lnTo>
                <a:lnTo>
                  <a:pt x="13071" y="354"/>
                </a:lnTo>
                <a:lnTo>
                  <a:pt x="12940" y="224"/>
                </a:lnTo>
                <a:lnTo>
                  <a:pt x="12810" y="112"/>
                </a:lnTo>
                <a:lnTo>
                  <a:pt x="12698" y="19"/>
                </a:lnTo>
                <a:lnTo>
                  <a:pt x="12661" y="1"/>
                </a:lnTo>
                <a:close/>
              </a:path>
            </a:pathLst>
          </a:custGeom>
          <a:solidFill>
            <a:srgbClr val="7C7F9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1026" name="Picture 2" descr="See the source image">
            <a:extLst>
              <a:ext uri="{FF2B5EF4-FFF2-40B4-BE49-F238E27FC236}">
                <a16:creationId xmlns:a16="http://schemas.microsoft.com/office/drawing/2014/main" id="{06A96188-8969-26B6-6591-3913CEE7A72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50009" y="2447937"/>
            <a:ext cx="1745738" cy="17165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Recorded Sound">
            <a:hlinkClick r:id="" action="ppaction://media"/>
            <a:extLst>
              <a:ext uri="{FF2B5EF4-FFF2-40B4-BE49-F238E27FC236}">
                <a16:creationId xmlns:a16="http://schemas.microsoft.com/office/drawing/2014/main" id="{4943197F-CFCC-A161-478D-C7462584771B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8325896" y="4250956"/>
            <a:ext cx="478726" cy="4787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104704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7602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4DDF937B-92EA-4073-B1CA-1DF2B139B340}"/>
              </a:ext>
            </a:extLst>
          </p:cNvPr>
          <p:cNvSpPr/>
          <p:nvPr/>
        </p:nvSpPr>
        <p:spPr>
          <a:xfrm>
            <a:off x="4309110" y="666750"/>
            <a:ext cx="601980" cy="48768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B83612D5-53AC-42C3-9BD8-39DE5E737646}"/>
              </a:ext>
            </a:extLst>
          </p:cNvPr>
          <p:cNvSpPr txBox="1"/>
          <p:nvPr/>
        </p:nvSpPr>
        <p:spPr>
          <a:xfrm>
            <a:off x="517623" y="460732"/>
            <a:ext cx="2620397" cy="1508105"/>
          </a:xfrm>
          <a:prstGeom prst="rect">
            <a:avLst/>
          </a:prstGeom>
          <a:noFill/>
        </p:spPr>
        <p:txBody>
          <a:bodyPr wrap="none" lIns="91440" tIns="45720" rIns="91440" bIns="45720" rtlCol="0" anchor="t">
            <a:spAutoFit/>
          </a:bodyPr>
          <a:lstStyle/>
          <a:p>
            <a:r>
              <a:rPr lang="en-US" sz="4800" b="1" dirty="0">
                <a:solidFill>
                  <a:srgbClr val="DBBDE5"/>
                </a:solidFill>
                <a:latin typeface="Amatic SC"/>
                <a:cs typeface="Amatic SC"/>
              </a:rPr>
              <a:t>Social Studies</a:t>
            </a:r>
            <a:endParaRPr lang="en-US">
              <a:latin typeface="Amatic SC"/>
              <a:cs typeface="Amatic SC"/>
            </a:endParaRPr>
          </a:p>
          <a:p>
            <a:pPr algn="ctr"/>
            <a:endParaRPr lang="en-US" sz="2000" b="1" dirty="0">
              <a:solidFill>
                <a:srgbClr val="7030A0"/>
              </a:solidFill>
              <a:latin typeface="Century Gothic"/>
            </a:endParaRPr>
          </a:p>
          <a:p>
            <a:pPr algn="ctr"/>
            <a:r>
              <a:rPr lang="en-US" sz="2400" b="1" dirty="0">
                <a:solidFill>
                  <a:srgbClr val="7030A0"/>
                </a:solidFill>
                <a:latin typeface="Century Gothic"/>
              </a:rPr>
              <a:t>Inquiry Journeys</a:t>
            </a:r>
            <a:endParaRPr lang="en-US" sz="2400" dirty="0"/>
          </a:p>
        </p:txBody>
      </p:sp>
      <p:pic>
        <p:nvPicPr>
          <p:cNvPr id="8" name="Picture 7" descr="A magnifying glass and arrows&#10;&#10;Description automatically generated">
            <a:extLst>
              <a:ext uri="{FF2B5EF4-FFF2-40B4-BE49-F238E27FC236}">
                <a16:creationId xmlns:a16="http://schemas.microsoft.com/office/drawing/2014/main" id="{FF80B149-97C7-40E9-184B-26A6DEAE406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137038" y="549884"/>
            <a:ext cx="5572125" cy="1683189"/>
          </a:xfrm>
          <a:prstGeom prst="rect">
            <a:avLst/>
          </a:prstGeom>
        </p:spPr>
      </p:pic>
      <p:pic>
        <p:nvPicPr>
          <p:cNvPr id="9" name="Picture 8" descr="A group of people holding hands&#10;&#10;Description automatically generated">
            <a:extLst>
              <a:ext uri="{FF2B5EF4-FFF2-40B4-BE49-F238E27FC236}">
                <a16:creationId xmlns:a16="http://schemas.microsoft.com/office/drawing/2014/main" id="{FAA7A745-D188-A136-7B32-5F21A31BCDF8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94133" y="2444612"/>
            <a:ext cx="1917838" cy="1266825"/>
          </a:xfrm>
          <a:prstGeom prst="rect">
            <a:avLst/>
          </a:prstGeom>
        </p:spPr>
      </p:pic>
      <p:pic>
        <p:nvPicPr>
          <p:cNvPr id="10" name="Picture 9" descr="A blue silhouette with many faces in the head&#10;&#10;Description automatically generated">
            <a:extLst>
              <a:ext uri="{FF2B5EF4-FFF2-40B4-BE49-F238E27FC236}">
                <a16:creationId xmlns:a16="http://schemas.microsoft.com/office/drawing/2014/main" id="{409A4011-6DB2-CF19-623C-072250612CAF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419062" y="2443783"/>
            <a:ext cx="2032552" cy="1256057"/>
          </a:xfrm>
          <a:prstGeom prst="rect">
            <a:avLst/>
          </a:prstGeom>
        </p:spPr>
      </p:pic>
      <p:pic>
        <p:nvPicPr>
          <p:cNvPr id="11" name="Picture 10" descr="A drawing of bicycles in circles&#10;&#10;Description automatically generated">
            <a:extLst>
              <a:ext uri="{FF2B5EF4-FFF2-40B4-BE49-F238E27FC236}">
                <a16:creationId xmlns:a16="http://schemas.microsoft.com/office/drawing/2014/main" id="{4D269E38-9519-73EB-42EB-AF3C8EB6218B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864915" y="2441298"/>
            <a:ext cx="2035867" cy="1261028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99188A00-4169-FDE1-D20B-AFC0A9B17DD3}"/>
              </a:ext>
            </a:extLst>
          </p:cNvPr>
          <p:cNvSpPr txBox="1"/>
          <p:nvPr/>
        </p:nvSpPr>
        <p:spPr>
          <a:xfrm>
            <a:off x="879863" y="3840150"/>
            <a:ext cx="2351783" cy="338554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sz="1600" b="1" dirty="0">
                <a:solidFill>
                  <a:srgbClr val="7030A0"/>
                </a:solidFill>
                <a:latin typeface="Century Gothic"/>
              </a:rPr>
              <a:t>Navigating School</a:t>
            </a:r>
            <a:endParaRPr lang="en-US" sz="1600" b="1" dirty="0">
              <a:solidFill>
                <a:srgbClr val="7030A0"/>
              </a:solidFill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DA5DABE2-B097-C9B1-A19B-7303ACDE7053}"/>
              </a:ext>
            </a:extLst>
          </p:cNvPr>
          <p:cNvSpPr txBox="1"/>
          <p:nvPr/>
        </p:nvSpPr>
        <p:spPr>
          <a:xfrm>
            <a:off x="3260427" y="3840149"/>
            <a:ext cx="2351783" cy="338554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sz="1600" b="1" dirty="0">
                <a:solidFill>
                  <a:srgbClr val="7030A0"/>
                </a:solidFill>
                <a:latin typeface="Century Gothic"/>
              </a:rPr>
              <a:t>My Team and Self</a:t>
            </a:r>
            <a:endParaRPr lang="en-US" dirty="0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D598CE68-E109-FA84-1FBF-80F00406449E}"/>
              </a:ext>
            </a:extLst>
          </p:cNvPr>
          <p:cNvSpPr txBox="1"/>
          <p:nvPr/>
        </p:nvSpPr>
        <p:spPr>
          <a:xfrm>
            <a:off x="5706776" y="3840149"/>
            <a:ext cx="2351783" cy="584775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sz="1600" b="1" dirty="0">
                <a:solidFill>
                  <a:srgbClr val="7030A0"/>
                </a:solidFill>
                <a:latin typeface="Century Gothic"/>
              </a:rPr>
              <a:t>Past, Present</a:t>
            </a:r>
            <a:endParaRPr lang="en-US" dirty="0"/>
          </a:p>
          <a:p>
            <a:pPr algn="ctr"/>
            <a:r>
              <a:rPr lang="en-US" sz="1600" b="1" dirty="0">
                <a:solidFill>
                  <a:srgbClr val="7030A0"/>
                </a:solidFill>
                <a:latin typeface="Century Gothic"/>
              </a:rPr>
              <a:t>and Future</a:t>
            </a:r>
          </a:p>
        </p:txBody>
      </p:sp>
      <p:pic>
        <p:nvPicPr>
          <p:cNvPr id="4" name="Recorded Sound">
            <a:hlinkClick r:id="" action="ppaction://media"/>
            <a:extLst>
              <a:ext uri="{FF2B5EF4-FFF2-40B4-BE49-F238E27FC236}">
                <a16:creationId xmlns:a16="http://schemas.microsoft.com/office/drawing/2014/main" id="{CDF8A4C5-FDBA-F052-CDA2-8BAC0A436C57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8319796" y="4406496"/>
            <a:ext cx="304800" cy="304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472488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74030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Google Shape;96;p17"/>
          <p:cNvSpPr txBox="1">
            <a:spLocks noGrp="1"/>
          </p:cNvSpPr>
          <p:nvPr>
            <p:ph type="body" idx="1"/>
          </p:nvPr>
        </p:nvSpPr>
        <p:spPr>
          <a:xfrm>
            <a:off x="3397474" y="1521989"/>
            <a:ext cx="5047280" cy="292824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38100" indent="0" algn="l">
              <a:buNone/>
            </a:pPr>
            <a:endParaRPr lang="en-US" sz="2000" i="0">
              <a:solidFill>
                <a:schemeClr val="tx1"/>
              </a:solidFill>
              <a:latin typeface="Century Gothic" panose="020B0502020202020204" pitchFamily="34" charset="0"/>
            </a:endParaRPr>
          </a:p>
          <a:p>
            <a:pPr marL="38100" indent="0" algn="l">
              <a:buNone/>
            </a:pPr>
            <a:r>
              <a:rPr lang="en-US" sz="2000" i="0">
                <a:solidFill>
                  <a:schemeClr val="tx1"/>
                </a:solidFill>
                <a:latin typeface="Century Gothic" panose="020B0502020202020204" pitchFamily="34" charset="0"/>
              </a:rPr>
              <a:t>Elements of Visual Arts in Kindergarten: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en-US" sz="2000" i="0">
                <a:solidFill>
                  <a:schemeClr val="tx1"/>
                </a:solidFill>
                <a:latin typeface="Century Gothic" panose="020B0502020202020204" pitchFamily="34" charset="0"/>
              </a:rPr>
              <a:t>Color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en-US" sz="2000" i="0">
                <a:solidFill>
                  <a:schemeClr val="tx1"/>
                </a:solidFill>
                <a:latin typeface="Century Gothic" panose="020B0502020202020204" pitchFamily="34" charset="0"/>
              </a:rPr>
              <a:t>Line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en-US" sz="2000" i="0">
                <a:solidFill>
                  <a:schemeClr val="tx1"/>
                </a:solidFill>
                <a:latin typeface="Century Gothic" panose="020B0502020202020204" pitchFamily="34" charset="0"/>
              </a:rPr>
              <a:t>Shape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en-US" sz="2000" i="0">
                <a:solidFill>
                  <a:schemeClr val="tx1"/>
                </a:solidFill>
                <a:latin typeface="Century Gothic" panose="020B0502020202020204" pitchFamily="34" charset="0"/>
              </a:rPr>
              <a:t>Texture</a:t>
            </a:r>
          </a:p>
          <a:p>
            <a:pPr marL="38100" indent="0" algn="l">
              <a:buNone/>
            </a:pPr>
            <a:endParaRPr lang="en-US" sz="1800" i="0">
              <a:solidFill>
                <a:schemeClr val="tx1"/>
              </a:solidFill>
              <a:latin typeface="Century Gothic" panose="020B0502020202020204" pitchFamily="34" charset="0"/>
            </a:endParaRPr>
          </a:p>
          <a:p>
            <a:pPr marL="495300" lvl="1" indent="0" algn="l">
              <a:buNone/>
            </a:pPr>
            <a:endParaRPr lang="en-US" sz="1800" i="0">
              <a:solidFill>
                <a:schemeClr val="tx1"/>
              </a:solidFill>
              <a:latin typeface="Century Gothic" panose="020B0502020202020204" pitchFamily="34" charset="0"/>
            </a:endParaRPr>
          </a:p>
          <a:p>
            <a:pPr marL="495300" lvl="1" indent="0" algn="l">
              <a:buNone/>
            </a:pPr>
            <a:r>
              <a:rPr lang="en-US" sz="1800" i="0">
                <a:solidFill>
                  <a:schemeClr val="tx1"/>
                </a:solidFill>
                <a:latin typeface="Century Gothic" panose="020B0502020202020204" pitchFamily="34" charset="0"/>
              </a:rPr>
              <a:t>         </a:t>
            </a:r>
            <a:endParaRPr lang="en-US" sz="2400" i="0">
              <a:solidFill>
                <a:schemeClr val="tx1"/>
              </a:solidFill>
              <a:latin typeface="Century Gothic" panose="020B0502020202020204" pitchFamily="34" charset="0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4DDF937B-92EA-4073-B1CA-1DF2B139B340}"/>
              </a:ext>
            </a:extLst>
          </p:cNvPr>
          <p:cNvSpPr/>
          <p:nvPr/>
        </p:nvSpPr>
        <p:spPr>
          <a:xfrm>
            <a:off x="4309110" y="666750"/>
            <a:ext cx="601980" cy="48768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B83612D5-53AC-42C3-9BD8-39DE5E737646}"/>
              </a:ext>
            </a:extLst>
          </p:cNvPr>
          <p:cNvSpPr txBox="1"/>
          <p:nvPr/>
        </p:nvSpPr>
        <p:spPr>
          <a:xfrm>
            <a:off x="4228424" y="495091"/>
            <a:ext cx="763351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800" b="1">
                <a:solidFill>
                  <a:srgbClr val="DBBDE5"/>
                </a:solidFill>
                <a:latin typeface="Amatic SC" charset="-79"/>
                <a:cs typeface="Amatic SC" charset="-79"/>
              </a:rPr>
              <a:t>Art</a:t>
            </a:r>
          </a:p>
        </p:txBody>
      </p:sp>
      <p:sp>
        <p:nvSpPr>
          <p:cNvPr id="6" name="Google Shape;317;p38">
            <a:extLst>
              <a:ext uri="{FF2B5EF4-FFF2-40B4-BE49-F238E27FC236}">
                <a16:creationId xmlns:a16="http://schemas.microsoft.com/office/drawing/2014/main" id="{3FDCFAEF-EBF7-49DE-A86C-8C6E853A0E8B}"/>
              </a:ext>
            </a:extLst>
          </p:cNvPr>
          <p:cNvSpPr/>
          <p:nvPr/>
        </p:nvSpPr>
        <p:spPr>
          <a:xfrm>
            <a:off x="3631702" y="1299210"/>
            <a:ext cx="2089505" cy="174295"/>
          </a:xfrm>
          <a:custGeom>
            <a:avLst/>
            <a:gdLst/>
            <a:ahLst/>
            <a:cxnLst/>
            <a:rect l="l" t="t" r="r" b="b"/>
            <a:pathLst>
              <a:path w="15417" h="1286" extrusionOk="0">
                <a:moveTo>
                  <a:pt x="2533" y="336"/>
                </a:moveTo>
                <a:lnTo>
                  <a:pt x="2588" y="373"/>
                </a:lnTo>
                <a:lnTo>
                  <a:pt x="2607" y="448"/>
                </a:lnTo>
                <a:lnTo>
                  <a:pt x="2626" y="596"/>
                </a:lnTo>
                <a:lnTo>
                  <a:pt x="2607" y="671"/>
                </a:lnTo>
                <a:lnTo>
                  <a:pt x="2588" y="727"/>
                </a:lnTo>
                <a:lnTo>
                  <a:pt x="2570" y="764"/>
                </a:lnTo>
                <a:lnTo>
                  <a:pt x="2514" y="801"/>
                </a:lnTo>
                <a:lnTo>
                  <a:pt x="2458" y="801"/>
                </a:lnTo>
                <a:lnTo>
                  <a:pt x="2402" y="783"/>
                </a:lnTo>
                <a:lnTo>
                  <a:pt x="2384" y="764"/>
                </a:lnTo>
                <a:lnTo>
                  <a:pt x="2365" y="745"/>
                </a:lnTo>
                <a:lnTo>
                  <a:pt x="2365" y="690"/>
                </a:lnTo>
                <a:lnTo>
                  <a:pt x="2365" y="634"/>
                </a:lnTo>
                <a:lnTo>
                  <a:pt x="2384" y="522"/>
                </a:lnTo>
                <a:lnTo>
                  <a:pt x="2440" y="392"/>
                </a:lnTo>
                <a:lnTo>
                  <a:pt x="2458" y="354"/>
                </a:lnTo>
                <a:lnTo>
                  <a:pt x="2495" y="336"/>
                </a:lnTo>
                <a:close/>
                <a:moveTo>
                  <a:pt x="1155" y="429"/>
                </a:moveTo>
                <a:lnTo>
                  <a:pt x="1192" y="503"/>
                </a:lnTo>
                <a:lnTo>
                  <a:pt x="1229" y="596"/>
                </a:lnTo>
                <a:lnTo>
                  <a:pt x="1229" y="690"/>
                </a:lnTo>
                <a:lnTo>
                  <a:pt x="1211" y="764"/>
                </a:lnTo>
                <a:lnTo>
                  <a:pt x="1099" y="820"/>
                </a:lnTo>
                <a:lnTo>
                  <a:pt x="1025" y="839"/>
                </a:lnTo>
                <a:lnTo>
                  <a:pt x="969" y="801"/>
                </a:lnTo>
                <a:lnTo>
                  <a:pt x="931" y="764"/>
                </a:lnTo>
                <a:lnTo>
                  <a:pt x="931" y="690"/>
                </a:lnTo>
                <a:lnTo>
                  <a:pt x="969" y="596"/>
                </a:lnTo>
                <a:lnTo>
                  <a:pt x="1043" y="522"/>
                </a:lnTo>
                <a:lnTo>
                  <a:pt x="1155" y="429"/>
                </a:lnTo>
                <a:close/>
                <a:moveTo>
                  <a:pt x="5549" y="541"/>
                </a:moveTo>
                <a:lnTo>
                  <a:pt x="5586" y="596"/>
                </a:lnTo>
                <a:lnTo>
                  <a:pt x="5605" y="652"/>
                </a:lnTo>
                <a:lnTo>
                  <a:pt x="5642" y="801"/>
                </a:lnTo>
                <a:lnTo>
                  <a:pt x="5623" y="876"/>
                </a:lnTo>
                <a:lnTo>
                  <a:pt x="5605" y="913"/>
                </a:lnTo>
                <a:lnTo>
                  <a:pt x="5567" y="913"/>
                </a:lnTo>
                <a:lnTo>
                  <a:pt x="5512" y="876"/>
                </a:lnTo>
                <a:lnTo>
                  <a:pt x="5474" y="820"/>
                </a:lnTo>
                <a:lnTo>
                  <a:pt x="5437" y="783"/>
                </a:lnTo>
                <a:lnTo>
                  <a:pt x="5437" y="745"/>
                </a:lnTo>
                <a:lnTo>
                  <a:pt x="5437" y="708"/>
                </a:lnTo>
                <a:lnTo>
                  <a:pt x="5474" y="615"/>
                </a:lnTo>
                <a:lnTo>
                  <a:pt x="5549" y="541"/>
                </a:lnTo>
                <a:close/>
                <a:moveTo>
                  <a:pt x="8881" y="522"/>
                </a:moveTo>
                <a:lnTo>
                  <a:pt x="8956" y="541"/>
                </a:lnTo>
                <a:lnTo>
                  <a:pt x="8993" y="578"/>
                </a:lnTo>
                <a:lnTo>
                  <a:pt x="9030" y="634"/>
                </a:lnTo>
                <a:lnTo>
                  <a:pt x="9012" y="708"/>
                </a:lnTo>
                <a:lnTo>
                  <a:pt x="8974" y="783"/>
                </a:lnTo>
                <a:lnTo>
                  <a:pt x="8919" y="857"/>
                </a:lnTo>
                <a:lnTo>
                  <a:pt x="8826" y="913"/>
                </a:lnTo>
                <a:lnTo>
                  <a:pt x="8714" y="913"/>
                </a:lnTo>
                <a:lnTo>
                  <a:pt x="8621" y="894"/>
                </a:lnTo>
                <a:lnTo>
                  <a:pt x="8546" y="857"/>
                </a:lnTo>
                <a:lnTo>
                  <a:pt x="8509" y="801"/>
                </a:lnTo>
                <a:lnTo>
                  <a:pt x="8509" y="764"/>
                </a:lnTo>
                <a:lnTo>
                  <a:pt x="8509" y="727"/>
                </a:lnTo>
                <a:lnTo>
                  <a:pt x="8528" y="690"/>
                </a:lnTo>
                <a:lnTo>
                  <a:pt x="8565" y="652"/>
                </a:lnTo>
                <a:lnTo>
                  <a:pt x="8695" y="578"/>
                </a:lnTo>
                <a:lnTo>
                  <a:pt x="8788" y="541"/>
                </a:lnTo>
                <a:lnTo>
                  <a:pt x="8881" y="522"/>
                </a:lnTo>
                <a:close/>
                <a:moveTo>
                  <a:pt x="4190" y="448"/>
                </a:moveTo>
                <a:lnTo>
                  <a:pt x="4208" y="466"/>
                </a:lnTo>
                <a:lnTo>
                  <a:pt x="4227" y="503"/>
                </a:lnTo>
                <a:lnTo>
                  <a:pt x="4245" y="541"/>
                </a:lnTo>
                <a:lnTo>
                  <a:pt x="4245" y="596"/>
                </a:lnTo>
                <a:lnTo>
                  <a:pt x="4208" y="727"/>
                </a:lnTo>
                <a:lnTo>
                  <a:pt x="4152" y="801"/>
                </a:lnTo>
                <a:lnTo>
                  <a:pt x="4097" y="857"/>
                </a:lnTo>
                <a:lnTo>
                  <a:pt x="4022" y="894"/>
                </a:lnTo>
                <a:lnTo>
                  <a:pt x="3948" y="932"/>
                </a:lnTo>
                <a:lnTo>
                  <a:pt x="3873" y="932"/>
                </a:lnTo>
                <a:lnTo>
                  <a:pt x="3817" y="913"/>
                </a:lnTo>
                <a:lnTo>
                  <a:pt x="3817" y="894"/>
                </a:lnTo>
                <a:lnTo>
                  <a:pt x="3799" y="857"/>
                </a:lnTo>
                <a:lnTo>
                  <a:pt x="3817" y="745"/>
                </a:lnTo>
                <a:lnTo>
                  <a:pt x="3873" y="634"/>
                </a:lnTo>
                <a:lnTo>
                  <a:pt x="3966" y="541"/>
                </a:lnTo>
                <a:lnTo>
                  <a:pt x="4041" y="485"/>
                </a:lnTo>
                <a:lnTo>
                  <a:pt x="4115" y="448"/>
                </a:lnTo>
                <a:close/>
                <a:moveTo>
                  <a:pt x="6964" y="652"/>
                </a:moveTo>
                <a:lnTo>
                  <a:pt x="6964" y="671"/>
                </a:lnTo>
                <a:lnTo>
                  <a:pt x="7020" y="690"/>
                </a:lnTo>
                <a:lnTo>
                  <a:pt x="7094" y="783"/>
                </a:lnTo>
                <a:lnTo>
                  <a:pt x="7113" y="839"/>
                </a:lnTo>
                <a:lnTo>
                  <a:pt x="7113" y="876"/>
                </a:lnTo>
                <a:lnTo>
                  <a:pt x="7075" y="913"/>
                </a:lnTo>
                <a:lnTo>
                  <a:pt x="7001" y="932"/>
                </a:lnTo>
                <a:lnTo>
                  <a:pt x="6908" y="913"/>
                </a:lnTo>
                <a:lnTo>
                  <a:pt x="6871" y="876"/>
                </a:lnTo>
                <a:lnTo>
                  <a:pt x="6852" y="839"/>
                </a:lnTo>
                <a:lnTo>
                  <a:pt x="6871" y="783"/>
                </a:lnTo>
                <a:lnTo>
                  <a:pt x="6889" y="727"/>
                </a:lnTo>
                <a:lnTo>
                  <a:pt x="6926" y="671"/>
                </a:lnTo>
                <a:lnTo>
                  <a:pt x="6964" y="652"/>
                </a:lnTo>
                <a:close/>
                <a:moveTo>
                  <a:pt x="11674" y="559"/>
                </a:moveTo>
                <a:lnTo>
                  <a:pt x="11711" y="578"/>
                </a:lnTo>
                <a:lnTo>
                  <a:pt x="11730" y="615"/>
                </a:lnTo>
                <a:lnTo>
                  <a:pt x="11730" y="671"/>
                </a:lnTo>
                <a:lnTo>
                  <a:pt x="11711" y="745"/>
                </a:lnTo>
                <a:lnTo>
                  <a:pt x="11674" y="820"/>
                </a:lnTo>
                <a:lnTo>
                  <a:pt x="11655" y="913"/>
                </a:lnTo>
                <a:lnTo>
                  <a:pt x="11637" y="932"/>
                </a:lnTo>
                <a:lnTo>
                  <a:pt x="11618" y="950"/>
                </a:lnTo>
                <a:lnTo>
                  <a:pt x="11507" y="950"/>
                </a:lnTo>
                <a:lnTo>
                  <a:pt x="11469" y="913"/>
                </a:lnTo>
                <a:lnTo>
                  <a:pt x="11451" y="876"/>
                </a:lnTo>
                <a:lnTo>
                  <a:pt x="11432" y="839"/>
                </a:lnTo>
                <a:lnTo>
                  <a:pt x="11432" y="801"/>
                </a:lnTo>
                <a:lnTo>
                  <a:pt x="11469" y="708"/>
                </a:lnTo>
                <a:lnTo>
                  <a:pt x="11544" y="634"/>
                </a:lnTo>
                <a:lnTo>
                  <a:pt x="11618" y="578"/>
                </a:lnTo>
                <a:lnTo>
                  <a:pt x="11655" y="559"/>
                </a:lnTo>
                <a:close/>
                <a:moveTo>
                  <a:pt x="14039" y="652"/>
                </a:moveTo>
                <a:lnTo>
                  <a:pt x="14076" y="671"/>
                </a:lnTo>
                <a:lnTo>
                  <a:pt x="14132" y="708"/>
                </a:lnTo>
                <a:lnTo>
                  <a:pt x="14150" y="764"/>
                </a:lnTo>
                <a:lnTo>
                  <a:pt x="14169" y="839"/>
                </a:lnTo>
                <a:lnTo>
                  <a:pt x="14169" y="913"/>
                </a:lnTo>
                <a:lnTo>
                  <a:pt x="14150" y="969"/>
                </a:lnTo>
                <a:lnTo>
                  <a:pt x="14113" y="1006"/>
                </a:lnTo>
                <a:lnTo>
                  <a:pt x="14057" y="1025"/>
                </a:lnTo>
                <a:lnTo>
                  <a:pt x="14020" y="1006"/>
                </a:lnTo>
                <a:lnTo>
                  <a:pt x="13983" y="969"/>
                </a:lnTo>
                <a:lnTo>
                  <a:pt x="13945" y="913"/>
                </a:lnTo>
                <a:lnTo>
                  <a:pt x="13927" y="839"/>
                </a:lnTo>
                <a:lnTo>
                  <a:pt x="13927" y="783"/>
                </a:lnTo>
                <a:lnTo>
                  <a:pt x="13945" y="708"/>
                </a:lnTo>
                <a:lnTo>
                  <a:pt x="13983" y="671"/>
                </a:lnTo>
                <a:lnTo>
                  <a:pt x="14039" y="652"/>
                </a:lnTo>
                <a:close/>
                <a:moveTo>
                  <a:pt x="10092" y="671"/>
                </a:moveTo>
                <a:lnTo>
                  <a:pt x="10129" y="690"/>
                </a:lnTo>
                <a:lnTo>
                  <a:pt x="10185" y="708"/>
                </a:lnTo>
                <a:lnTo>
                  <a:pt x="10222" y="764"/>
                </a:lnTo>
                <a:lnTo>
                  <a:pt x="10240" y="820"/>
                </a:lnTo>
                <a:lnTo>
                  <a:pt x="10259" y="894"/>
                </a:lnTo>
                <a:lnTo>
                  <a:pt x="10259" y="969"/>
                </a:lnTo>
                <a:lnTo>
                  <a:pt x="10222" y="1006"/>
                </a:lnTo>
                <a:lnTo>
                  <a:pt x="10203" y="1043"/>
                </a:lnTo>
                <a:lnTo>
                  <a:pt x="10166" y="1043"/>
                </a:lnTo>
                <a:lnTo>
                  <a:pt x="10110" y="1006"/>
                </a:lnTo>
                <a:lnTo>
                  <a:pt x="10073" y="969"/>
                </a:lnTo>
                <a:lnTo>
                  <a:pt x="10036" y="876"/>
                </a:lnTo>
                <a:lnTo>
                  <a:pt x="10036" y="801"/>
                </a:lnTo>
                <a:lnTo>
                  <a:pt x="10036" y="727"/>
                </a:lnTo>
                <a:lnTo>
                  <a:pt x="10054" y="690"/>
                </a:lnTo>
                <a:lnTo>
                  <a:pt x="10092" y="671"/>
                </a:lnTo>
                <a:close/>
                <a:moveTo>
                  <a:pt x="13015" y="690"/>
                </a:moveTo>
                <a:lnTo>
                  <a:pt x="13052" y="727"/>
                </a:lnTo>
                <a:lnTo>
                  <a:pt x="13089" y="801"/>
                </a:lnTo>
                <a:lnTo>
                  <a:pt x="13108" y="894"/>
                </a:lnTo>
                <a:lnTo>
                  <a:pt x="13108" y="987"/>
                </a:lnTo>
                <a:lnTo>
                  <a:pt x="13089" y="1081"/>
                </a:lnTo>
                <a:lnTo>
                  <a:pt x="13070" y="1118"/>
                </a:lnTo>
                <a:lnTo>
                  <a:pt x="13052" y="1136"/>
                </a:lnTo>
                <a:lnTo>
                  <a:pt x="13015" y="1155"/>
                </a:lnTo>
                <a:lnTo>
                  <a:pt x="12959" y="1155"/>
                </a:lnTo>
                <a:lnTo>
                  <a:pt x="12903" y="1136"/>
                </a:lnTo>
                <a:lnTo>
                  <a:pt x="12847" y="1099"/>
                </a:lnTo>
                <a:lnTo>
                  <a:pt x="12810" y="1043"/>
                </a:lnTo>
                <a:lnTo>
                  <a:pt x="12810" y="1006"/>
                </a:lnTo>
                <a:lnTo>
                  <a:pt x="12810" y="950"/>
                </a:lnTo>
                <a:lnTo>
                  <a:pt x="12847" y="894"/>
                </a:lnTo>
                <a:lnTo>
                  <a:pt x="12921" y="783"/>
                </a:lnTo>
                <a:lnTo>
                  <a:pt x="13015" y="690"/>
                </a:lnTo>
                <a:close/>
                <a:moveTo>
                  <a:pt x="3110" y="1"/>
                </a:moveTo>
                <a:lnTo>
                  <a:pt x="2812" y="38"/>
                </a:lnTo>
                <a:lnTo>
                  <a:pt x="2514" y="131"/>
                </a:lnTo>
                <a:lnTo>
                  <a:pt x="2402" y="150"/>
                </a:lnTo>
                <a:lnTo>
                  <a:pt x="2253" y="131"/>
                </a:lnTo>
                <a:lnTo>
                  <a:pt x="2104" y="112"/>
                </a:lnTo>
                <a:lnTo>
                  <a:pt x="1974" y="94"/>
                </a:lnTo>
                <a:lnTo>
                  <a:pt x="1807" y="112"/>
                </a:lnTo>
                <a:lnTo>
                  <a:pt x="1658" y="150"/>
                </a:lnTo>
                <a:lnTo>
                  <a:pt x="1490" y="187"/>
                </a:lnTo>
                <a:lnTo>
                  <a:pt x="1229" y="187"/>
                </a:lnTo>
                <a:lnTo>
                  <a:pt x="1136" y="168"/>
                </a:lnTo>
                <a:lnTo>
                  <a:pt x="931" y="112"/>
                </a:lnTo>
                <a:lnTo>
                  <a:pt x="820" y="94"/>
                </a:lnTo>
                <a:lnTo>
                  <a:pt x="708" y="75"/>
                </a:lnTo>
                <a:lnTo>
                  <a:pt x="578" y="94"/>
                </a:lnTo>
                <a:lnTo>
                  <a:pt x="447" y="150"/>
                </a:lnTo>
                <a:lnTo>
                  <a:pt x="317" y="243"/>
                </a:lnTo>
                <a:lnTo>
                  <a:pt x="131" y="392"/>
                </a:lnTo>
                <a:lnTo>
                  <a:pt x="38" y="485"/>
                </a:lnTo>
                <a:lnTo>
                  <a:pt x="1" y="541"/>
                </a:lnTo>
                <a:lnTo>
                  <a:pt x="1" y="578"/>
                </a:lnTo>
                <a:lnTo>
                  <a:pt x="19" y="578"/>
                </a:lnTo>
                <a:lnTo>
                  <a:pt x="38" y="596"/>
                </a:lnTo>
                <a:lnTo>
                  <a:pt x="94" y="596"/>
                </a:lnTo>
                <a:lnTo>
                  <a:pt x="150" y="578"/>
                </a:lnTo>
                <a:lnTo>
                  <a:pt x="224" y="559"/>
                </a:lnTo>
                <a:lnTo>
                  <a:pt x="317" y="485"/>
                </a:lnTo>
                <a:lnTo>
                  <a:pt x="540" y="317"/>
                </a:lnTo>
                <a:lnTo>
                  <a:pt x="652" y="243"/>
                </a:lnTo>
                <a:lnTo>
                  <a:pt x="708" y="224"/>
                </a:lnTo>
                <a:lnTo>
                  <a:pt x="764" y="206"/>
                </a:lnTo>
                <a:lnTo>
                  <a:pt x="838" y="206"/>
                </a:lnTo>
                <a:lnTo>
                  <a:pt x="894" y="224"/>
                </a:lnTo>
                <a:lnTo>
                  <a:pt x="969" y="261"/>
                </a:lnTo>
                <a:lnTo>
                  <a:pt x="1062" y="317"/>
                </a:lnTo>
                <a:lnTo>
                  <a:pt x="931" y="392"/>
                </a:lnTo>
                <a:lnTo>
                  <a:pt x="838" y="485"/>
                </a:lnTo>
                <a:lnTo>
                  <a:pt x="783" y="578"/>
                </a:lnTo>
                <a:lnTo>
                  <a:pt x="745" y="671"/>
                </a:lnTo>
                <a:lnTo>
                  <a:pt x="727" y="745"/>
                </a:lnTo>
                <a:lnTo>
                  <a:pt x="745" y="839"/>
                </a:lnTo>
                <a:lnTo>
                  <a:pt x="764" y="894"/>
                </a:lnTo>
                <a:lnTo>
                  <a:pt x="801" y="969"/>
                </a:lnTo>
                <a:lnTo>
                  <a:pt x="857" y="1025"/>
                </a:lnTo>
                <a:lnTo>
                  <a:pt x="913" y="1062"/>
                </a:lnTo>
                <a:lnTo>
                  <a:pt x="987" y="1081"/>
                </a:lnTo>
                <a:lnTo>
                  <a:pt x="1136" y="1081"/>
                </a:lnTo>
                <a:lnTo>
                  <a:pt x="1211" y="1043"/>
                </a:lnTo>
                <a:lnTo>
                  <a:pt x="1267" y="969"/>
                </a:lnTo>
                <a:lnTo>
                  <a:pt x="1341" y="894"/>
                </a:lnTo>
                <a:lnTo>
                  <a:pt x="1360" y="820"/>
                </a:lnTo>
                <a:lnTo>
                  <a:pt x="1360" y="745"/>
                </a:lnTo>
                <a:lnTo>
                  <a:pt x="1322" y="578"/>
                </a:lnTo>
                <a:lnTo>
                  <a:pt x="1285" y="448"/>
                </a:lnTo>
                <a:lnTo>
                  <a:pt x="1285" y="392"/>
                </a:lnTo>
                <a:lnTo>
                  <a:pt x="1304" y="354"/>
                </a:lnTo>
                <a:lnTo>
                  <a:pt x="1378" y="317"/>
                </a:lnTo>
                <a:lnTo>
                  <a:pt x="1490" y="299"/>
                </a:lnTo>
                <a:lnTo>
                  <a:pt x="1807" y="243"/>
                </a:lnTo>
                <a:lnTo>
                  <a:pt x="2272" y="243"/>
                </a:lnTo>
                <a:lnTo>
                  <a:pt x="2384" y="261"/>
                </a:lnTo>
                <a:lnTo>
                  <a:pt x="2291" y="354"/>
                </a:lnTo>
                <a:lnTo>
                  <a:pt x="2235" y="466"/>
                </a:lnTo>
                <a:lnTo>
                  <a:pt x="2197" y="596"/>
                </a:lnTo>
                <a:lnTo>
                  <a:pt x="2197" y="727"/>
                </a:lnTo>
                <a:lnTo>
                  <a:pt x="2235" y="839"/>
                </a:lnTo>
                <a:lnTo>
                  <a:pt x="2272" y="894"/>
                </a:lnTo>
                <a:lnTo>
                  <a:pt x="2309" y="932"/>
                </a:lnTo>
                <a:lnTo>
                  <a:pt x="2346" y="950"/>
                </a:lnTo>
                <a:lnTo>
                  <a:pt x="2402" y="969"/>
                </a:lnTo>
                <a:lnTo>
                  <a:pt x="2477" y="969"/>
                </a:lnTo>
                <a:lnTo>
                  <a:pt x="2551" y="950"/>
                </a:lnTo>
                <a:lnTo>
                  <a:pt x="2626" y="913"/>
                </a:lnTo>
                <a:lnTo>
                  <a:pt x="2663" y="876"/>
                </a:lnTo>
                <a:lnTo>
                  <a:pt x="2737" y="801"/>
                </a:lnTo>
                <a:lnTo>
                  <a:pt x="2775" y="690"/>
                </a:lnTo>
                <a:lnTo>
                  <a:pt x="2793" y="578"/>
                </a:lnTo>
                <a:lnTo>
                  <a:pt x="2756" y="466"/>
                </a:lnTo>
                <a:lnTo>
                  <a:pt x="2719" y="354"/>
                </a:lnTo>
                <a:lnTo>
                  <a:pt x="2644" y="280"/>
                </a:lnTo>
                <a:lnTo>
                  <a:pt x="2551" y="206"/>
                </a:lnTo>
                <a:lnTo>
                  <a:pt x="2905" y="187"/>
                </a:lnTo>
                <a:lnTo>
                  <a:pt x="3277" y="168"/>
                </a:lnTo>
                <a:lnTo>
                  <a:pt x="3482" y="187"/>
                </a:lnTo>
                <a:lnTo>
                  <a:pt x="3668" y="206"/>
                </a:lnTo>
                <a:lnTo>
                  <a:pt x="3854" y="243"/>
                </a:lnTo>
                <a:lnTo>
                  <a:pt x="4022" y="317"/>
                </a:lnTo>
                <a:lnTo>
                  <a:pt x="3910" y="410"/>
                </a:lnTo>
                <a:lnTo>
                  <a:pt x="3799" y="522"/>
                </a:lnTo>
                <a:lnTo>
                  <a:pt x="3706" y="652"/>
                </a:lnTo>
                <a:lnTo>
                  <a:pt x="3650" y="783"/>
                </a:lnTo>
                <a:lnTo>
                  <a:pt x="3631" y="839"/>
                </a:lnTo>
                <a:lnTo>
                  <a:pt x="3631" y="913"/>
                </a:lnTo>
                <a:lnTo>
                  <a:pt x="3650" y="950"/>
                </a:lnTo>
                <a:lnTo>
                  <a:pt x="3668" y="1006"/>
                </a:lnTo>
                <a:lnTo>
                  <a:pt x="3724" y="1043"/>
                </a:lnTo>
                <a:lnTo>
                  <a:pt x="3780" y="1062"/>
                </a:lnTo>
                <a:lnTo>
                  <a:pt x="3854" y="1081"/>
                </a:lnTo>
                <a:lnTo>
                  <a:pt x="3966" y="1081"/>
                </a:lnTo>
                <a:lnTo>
                  <a:pt x="4097" y="1043"/>
                </a:lnTo>
                <a:lnTo>
                  <a:pt x="4227" y="987"/>
                </a:lnTo>
                <a:lnTo>
                  <a:pt x="4339" y="913"/>
                </a:lnTo>
                <a:lnTo>
                  <a:pt x="4413" y="820"/>
                </a:lnTo>
                <a:lnTo>
                  <a:pt x="4450" y="708"/>
                </a:lnTo>
                <a:lnTo>
                  <a:pt x="4469" y="652"/>
                </a:lnTo>
                <a:lnTo>
                  <a:pt x="4450" y="596"/>
                </a:lnTo>
                <a:lnTo>
                  <a:pt x="4432" y="522"/>
                </a:lnTo>
                <a:lnTo>
                  <a:pt x="4413" y="466"/>
                </a:lnTo>
                <a:lnTo>
                  <a:pt x="4357" y="410"/>
                </a:lnTo>
                <a:lnTo>
                  <a:pt x="4301" y="354"/>
                </a:lnTo>
                <a:lnTo>
                  <a:pt x="4432" y="317"/>
                </a:lnTo>
                <a:lnTo>
                  <a:pt x="4581" y="299"/>
                </a:lnTo>
                <a:lnTo>
                  <a:pt x="4730" y="280"/>
                </a:lnTo>
                <a:lnTo>
                  <a:pt x="4878" y="280"/>
                </a:lnTo>
                <a:lnTo>
                  <a:pt x="5009" y="299"/>
                </a:lnTo>
                <a:lnTo>
                  <a:pt x="5158" y="336"/>
                </a:lnTo>
                <a:lnTo>
                  <a:pt x="5307" y="373"/>
                </a:lnTo>
                <a:lnTo>
                  <a:pt x="5418" y="429"/>
                </a:lnTo>
                <a:lnTo>
                  <a:pt x="5363" y="503"/>
                </a:lnTo>
                <a:lnTo>
                  <a:pt x="5307" y="615"/>
                </a:lnTo>
                <a:lnTo>
                  <a:pt x="5269" y="745"/>
                </a:lnTo>
                <a:lnTo>
                  <a:pt x="5269" y="857"/>
                </a:lnTo>
                <a:lnTo>
                  <a:pt x="5288" y="969"/>
                </a:lnTo>
                <a:lnTo>
                  <a:pt x="5307" y="1006"/>
                </a:lnTo>
                <a:lnTo>
                  <a:pt x="5344" y="1062"/>
                </a:lnTo>
                <a:lnTo>
                  <a:pt x="5381" y="1081"/>
                </a:lnTo>
                <a:lnTo>
                  <a:pt x="5437" y="1118"/>
                </a:lnTo>
                <a:lnTo>
                  <a:pt x="5660" y="1118"/>
                </a:lnTo>
                <a:lnTo>
                  <a:pt x="5698" y="1099"/>
                </a:lnTo>
                <a:lnTo>
                  <a:pt x="5772" y="1025"/>
                </a:lnTo>
                <a:lnTo>
                  <a:pt x="5809" y="950"/>
                </a:lnTo>
                <a:lnTo>
                  <a:pt x="5828" y="839"/>
                </a:lnTo>
                <a:lnTo>
                  <a:pt x="5828" y="727"/>
                </a:lnTo>
                <a:lnTo>
                  <a:pt x="5809" y="615"/>
                </a:lnTo>
                <a:lnTo>
                  <a:pt x="5772" y="522"/>
                </a:lnTo>
                <a:lnTo>
                  <a:pt x="5716" y="429"/>
                </a:lnTo>
                <a:lnTo>
                  <a:pt x="5884" y="354"/>
                </a:lnTo>
                <a:lnTo>
                  <a:pt x="6051" y="299"/>
                </a:lnTo>
                <a:lnTo>
                  <a:pt x="6219" y="299"/>
                </a:lnTo>
                <a:lnTo>
                  <a:pt x="6405" y="317"/>
                </a:lnTo>
                <a:lnTo>
                  <a:pt x="6647" y="373"/>
                </a:lnTo>
                <a:lnTo>
                  <a:pt x="6759" y="429"/>
                </a:lnTo>
                <a:lnTo>
                  <a:pt x="6815" y="466"/>
                </a:lnTo>
                <a:lnTo>
                  <a:pt x="6852" y="503"/>
                </a:lnTo>
                <a:lnTo>
                  <a:pt x="6833" y="559"/>
                </a:lnTo>
                <a:lnTo>
                  <a:pt x="6796" y="671"/>
                </a:lnTo>
                <a:lnTo>
                  <a:pt x="6759" y="783"/>
                </a:lnTo>
                <a:lnTo>
                  <a:pt x="6759" y="839"/>
                </a:lnTo>
                <a:lnTo>
                  <a:pt x="6778" y="894"/>
                </a:lnTo>
                <a:lnTo>
                  <a:pt x="6815" y="969"/>
                </a:lnTo>
                <a:lnTo>
                  <a:pt x="6871" y="1025"/>
                </a:lnTo>
                <a:lnTo>
                  <a:pt x="6926" y="1062"/>
                </a:lnTo>
                <a:lnTo>
                  <a:pt x="6982" y="1081"/>
                </a:lnTo>
                <a:lnTo>
                  <a:pt x="7075" y="1081"/>
                </a:lnTo>
                <a:lnTo>
                  <a:pt x="7131" y="1062"/>
                </a:lnTo>
                <a:lnTo>
                  <a:pt x="7169" y="1025"/>
                </a:lnTo>
                <a:lnTo>
                  <a:pt x="7206" y="987"/>
                </a:lnTo>
                <a:lnTo>
                  <a:pt x="7243" y="932"/>
                </a:lnTo>
                <a:lnTo>
                  <a:pt x="7262" y="857"/>
                </a:lnTo>
                <a:lnTo>
                  <a:pt x="7262" y="801"/>
                </a:lnTo>
                <a:lnTo>
                  <a:pt x="7243" y="727"/>
                </a:lnTo>
                <a:lnTo>
                  <a:pt x="7224" y="652"/>
                </a:lnTo>
                <a:lnTo>
                  <a:pt x="7187" y="578"/>
                </a:lnTo>
                <a:lnTo>
                  <a:pt x="7131" y="503"/>
                </a:lnTo>
                <a:lnTo>
                  <a:pt x="7299" y="410"/>
                </a:lnTo>
                <a:lnTo>
                  <a:pt x="7485" y="354"/>
                </a:lnTo>
                <a:lnTo>
                  <a:pt x="7690" y="317"/>
                </a:lnTo>
                <a:lnTo>
                  <a:pt x="7876" y="299"/>
                </a:lnTo>
                <a:lnTo>
                  <a:pt x="8081" y="299"/>
                </a:lnTo>
                <a:lnTo>
                  <a:pt x="8286" y="317"/>
                </a:lnTo>
                <a:lnTo>
                  <a:pt x="8490" y="336"/>
                </a:lnTo>
                <a:lnTo>
                  <a:pt x="8677" y="373"/>
                </a:lnTo>
                <a:lnTo>
                  <a:pt x="8528" y="466"/>
                </a:lnTo>
                <a:lnTo>
                  <a:pt x="8416" y="559"/>
                </a:lnTo>
                <a:lnTo>
                  <a:pt x="8341" y="671"/>
                </a:lnTo>
                <a:lnTo>
                  <a:pt x="8323" y="727"/>
                </a:lnTo>
                <a:lnTo>
                  <a:pt x="8323" y="783"/>
                </a:lnTo>
                <a:lnTo>
                  <a:pt x="8323" y="839"/>
                </a:lnTo>
                <a:lnTo>
                  <a:pt x="8341" y="894"/>
                </a:lnTo>
                <a:lnTo>
                  <a:pt x="8379" y="932"/>
                </a:lnTo>
                <a:lnTo>
                  <a:pt x="8416" y="987"/>
                </a:lnTo>
                <a:lnTo>
                  <a:pt x="8472" y="1025"/>
                </a:lnTo>
                <a:lnTo>
                  <a:pt x="8546" y="1043"/>
                </a:lnTo>
                <a:lnTo>
                  <a:pt x="8639" y="1062"/>
                </a:lnTo>
                <a:lnTo>
                  <a:pt x="8751" y="1081"/>
                </a:lnTo>
                <a:lnTo>
                  <a:pt x="8881" y="1062"/>
                </a:lnTo>
                <a:lnTo>
                  <a:pt x="8993" y="1025"/>
                </a:lnTo>
                <a:lnTo>
                  <a:pt x="9105" y="950"/>
                </a:lnTo>
                <a:lnTo>
                  <a:pt x="9179" y="839"/>
                </a:lnTo>
                <a:lnTo>
                  <a:pt x="9216" y="727"/>
                </a:lnTo>
                <a:lnTo>
                  <a:pt x="9235" y="615"/>
                </a:lnTo>
                <a:lnTo>
                  <a:pt x="9235" y="559"/>
                </a:lnTo>
                <a:lnTo>
                  <a:pt x="9198" y="485"/>
                </a:lnTo>
                <a:lnTo>
                  <a:pt x="9179" y="429"/>
                </a:lnTo>
                <a:lnTo>
                  <a:pt x="9123" y="373"/>
                </a:lnTo>
                <a:lnTo>
                  <a:pt x="9347" y="373"/>
                </a:lnTo>
                <a:lnTo>
                  <a:pt x="9552" y="410"/>
                </a:lnTo>
                <a:lnTo>
                  <a:pt x="9756" y="466"/>
                </a:lnTo>
                <a:lnTo>
                  <a:pt x="9943" y="559"/>
                </a:lnTo>
                <a:lnTo>
                  <a:pt x="9887" y="671"/>
                </a:lnTo>
                <a:lnTo>
                  <a:pt x="9868" y="801"/>
                </a:lnTo>
                <a:lnTo>
                  <a:pt x="9887" y="932"/>
                </a:lnTo>
                <a:lnTo>
                  <a:pt x="9905" y="1062"/>
                </a:lnTo>
                <a:lnTo>
                  <a:pt x="9980" y="1155"/>
                </a:lnTo>
                <a:lnTo>
                  <a:pt x="10017" y="1192"/>
                </a:lnTo>
                <a:lnTo>
                  <a:pt x="10054" y="1230"/>
                </a:lnTo>
                <a:lnTo>
                  <a:pt x="10110" y="1248"/>
                </a:lnTo>
                <a:lnTo>
                  <a:pt x="10185" y="1230"/>
                </a:lnTo>
                <a:lnTo>
                  <a:pt x="10240" y="1211"/>
                </a:lnTo>
                <a:lnTo>
                  <a:pt x="10315" y="1192"/>
                </a:lnTo>
                <a:lnTo>
                  <a:pt x="10389" y="1118"/>
                </a:lnTo>
                <a:lnTo>
                  <a:pt x="10427" y="1043"/>
                </a:lnTo>
                <a:lnTo>
                  <a:pt x="10427" y="969"/>
                </a:lnTo>
                <a:lnTo>
                  <a:pt x="10427" y="876"/>
                </a:lnTo>
                <a:lnTo>
                  <a:pt x="10389" y="783"/>
                </a:lnTo>
                <a:lnTo>
                  <a:pt x="10352" y="708"/>
                </a:lnTo>
                <a:lnTo>
                  <a:pt x="10296" y="634"/>
                </a:lnTo>
                <a:lnTo>
                  <a:pt x="10240" y="578"/>
                </a:lnTo>
                <a:lnTo>
                  <a:pt x="10352" y="503"/>
                </a:lnTo>
                <a:lnTo>
                  <a:pt x="10501" y="429"/>
                </a:lnTo>
                <a:lnTo>
                  <a:pt x="10687" y="373"/>
                </a:lnTo>
                <a:lnTo>
                  <a:pt x="10874" y="317"/>
                </a:lnTo>
                <a:lnTo>
                  <a:pt x="11060" y="299"/>
                </a:lnTo>
                <a:lnTo>
                  <a:pt x="11246" y="299"/>
                </a:lnTo>
                <a:lnTo>
                  <a:pt x="11395" y="354"/>
                </a:lnTo>
                <a:lnTo>
                  <a:pt x="11469" y="373"/>
                </a:lnTo>
                <a:lnTo>
                  <a:pt x="11525" y="429"/>
                </a:lnTo>
                <a:lnTo>
                  <a:pt x="11451" y="485"/>
                </a:lnTo>
                <a:lnTo>
                  <a:pt x="11395" y="559"/>
                </a:lnTo>
                <a:lnTo>
                  <a:pt x="11339" y="634"/>
                </a:lnTo>
                <a:lnTo>
                  <a:pt x="11302" y="727"/>
                </a:lnTo>
                <a:lnTo>
                  <a:pt x="11283" y="820"/>
                </a:lnTo>
                <a:lnTo>
                  <a:pt x="11302" y="894"/>
                </a:lnTo>
                <a:lnTo>
                  <a:pt x="11339" y="969"/>
                </a:lnTo>
                <a:lnTo>
                  <a:pt x="11395" y="1043"/>
                </a:lnTo>
                <a:lnTo>
                  <a:pt x="11469" y="1081"/>
                </a:lnTo>
                <a:lnTo>
                  <a:pt x="11525" y="1099"/>
                </a:lnTo>
                <a:lnTo>
                  <a:pt x="11655" y="1099"/>
                </a:lnTo>
                <a:lnTo>
                  <a:pt x="11711" y="1081"/>
                </a:lnTo>
                <a:lnTo>
                  <a:pt x="11749" y="1043"/>
                </a:lnTo>
                <a:lnTo>
                  <a:pt x="11842" y="950"/>
                </a:lnTo>
                <a:lnTo>
                  <a:pt x="11897" y="820"/>
                </a:lnTo>
                <a:lnTo>
                  <a:pt x="11916" y="690"/>
                </a:lnTo>
                <a:lnTo>
                  <a:pt x="11897" y="615"/>
                </a:lnTo>
                <a:lnTo>
                  <a:pt x="11879" y="559"/>
                </a:lnTo>
                <a:lnTo>
                  <a:pt x="11860" y="503"/>
                </a:lnTo>
                <a:lnTo>
                  <a:pt x="11823" y="429"/>
                </a:lnTo>
                <a:lnTo>
                  <a:pt x="11935" y="392"/>
                </a:lnTo>
                <a:lnTo>
                  <a:pt x="12065" y="373"/>
                </a:lnTo>
                <a:lnTo>
                  <a:pt x="12214" y="354"/>
                </a:lnTo>
                <a:lnTo>
                  <a:pt x="12344" y="373"/>
                </a:lnTo>
                <a:lnTo>
                  <a:pt x="12493" y="392"/>
                </a:lnTo>
                <a:lnTo>
                  <a:pt x="12624" y="429"/>
                </a:lnTo>
                <a:lnTo>
                  <a:pt x="12773" y="485"/>
                </a:lnTo>
                <a:lnTo>
                  <a:pt x="12903" y="559"/>
                </a:lnTo>
                <a:lnTo>
                  <a:pt x="12828" y="634"/>
                </a:lnTo>
                <a:lnTo>
                  <a:pt x="12773" y="745"/>
                </a:lnTo>
                <a:lnTo>
                  <a:pt x="12698" y="876"/>
                </a:lnTo>
                <a:lnTo>
                  <a:pt x="12661" y="1006"/>
                </a:lnTo>
                <a:lnTo>
                  <a:pt x="12661" y="1118"/>
                </a:lnTo>
                <a:lnTo>
                  <a:pt x="12661" y="1174"/>
                </a:lnTo>
                <a:lnTo>
                  <a:pt x="12679" y="1211"/>
                </a:lnTo>
                <a:lnTo>
                  <a:pt x="12717" y="1248"/>
                </a:lnTo>
                <a:lnTo>
                  <a:pt x="12773" y="1267"/>
                </a:lnTo>
                <a:lnTo>
                  <a:pt x="12847" y="1285"/>
                </a:lnTo>
                <a:lnTo>
                  <a:pt x="12921" y="1285"/>
                </a:lnTo>
                <a:lnTo>
                  <a:pt x="13033" y="1267"/>
                </a:lnTo>
                <a:lnTo>
                  <a:pt x="13108" y="1230"/>
                </a:lnTo>
                <a:lnTo>
                  <a:pt x="13145" y="1174"/>
                </a:lnTo>
                <a:lnTo>
                  <a:pt x="13182" y="1118"/>
                </a:lnTo>
                <a:lnTo>
                  <a:pt x="13201" y="1043"/>
                </a:lnTo>
                <a:lnTo>
                  <a:pt x="13201" y="950"/>
                </a:lnTo>
                <a:lnTo>
                  <a:pt x="13201" y="783"/>
                </a:lnTo>
                <a:lnTo>
                  <a:pt x="13201" y="634"/>
                </a:lnTo>
                <a:lnTo>
                  <a:pt x="13219" y="559"/>
                </a:lnTo>
                <a:lnTo>
                  <a:pt x="13238" y="503"/>
                </a:lnTo>
                <a:lnTo>
                  <a:pt x="13294" y="466"/>
                </a:lnTo>
                <a:lnTo>
                  <a:pt x="13368" y="448"/>
                </a:lnTo>
                <a:lnTo>
                  <a:pt x="13461" y="448"/>
                </a:lnTo>
                <a:lnTo>
                  <a:pt x="13610" y="466"/>
                </a:lnTo>
                <a:lnTo>
                  <a:pt x="13685" y="485"/>
                </a:lnTo>
                <a:lnTo>
                  <a:pt x="13741" y="522"/>
                </a:lnTo>
                <a:lnTo>
                  <a:pt x="13778" y="559"/>
                </a:lnTo>
                <a:lnTo>
                  <a:pt x="13797" y="615"/>
                </a:lnTo>
                <a:lnTo>
                  <a:pt x="13815" y="708"/>
                </a:lnTo>
                <a:lnTo>
                  <a:pt x="13815" y="820"/>
                </a:lnTo>
                <a:lnTo>
                  <a:pt x="13815" y="913"/>
                </a:lnTo>
                <a:lnTo>
                  <a:pt x="13834" y="1006"/>
                </a:lnTo>
                <a:lnTo>
                  <a:pt x="13852" y="1043"/>
                </a:lnTo>
                <a:lnTo>
                  <a:pt x="13890" y="1081"/>
                </a:lnTo>
                <a:lnTo>
                  <a:pt x="13945" y="1118"/>
                </a:lnTo>
                <a:lnTo>
                  <a:pt x="14039" y="1136"/>
                </a:lnTo>
                <a:lnTo>
                  <a:pt x="14150" y="1136"/>
                </a:lnTo>
                <a:lnTo>
                  <a:pt x="14243" y="1118"/>
                </a:lnTo>
                <a:lnTo>
                  <a:pt x="14299" y="1062"/>
                </a:lnTo>
                <a:lnTo>
                  <a:pt x="14336" y="987"/>
                </a:lnTo>
                <a:lnTo>
                  <a:pt x="14336" y="894"/>
                </a:lnTo>
                <a:lnTo>
                  <a:pt x="14299" y="783"/>
                </a:lnTo>
                <a:lnTo>
                  <a:pt x="14262" y="690"/>
                </a:lnTo>
                <a:lnTo>
                  <a:pt x="14188" y="596"/>
                </a:lnTo>
                <a:lnTo>
                  <a:pt x="14243" y="541"/>
                </a:lnTo>
                <a:lnTo>
                  <a:pt x="14336" y="503"/>
                </a:lnTo>
                <a:lnTo>
                  <a:pt x="14430" y="466"/>
                </a:lnTo>
                <a:lnTo>
                  <a:pt x="14541" y="448"/>
                </a:lnTo>
                <a:lnTo>
                  <a:pt x="14765" y="410"/>
                </a:lnTo>
                <a:lnTo>
                  <a:pt x="14914" y="410"/>
                </a:lnTo>
                <a:lnTo>
                  <a:pt x="15137" y="448"/>
                </a:lnTo>
                <a:lnTo>
                  <a:pt x="15249" y="466"/>
                </a:lnTo>
                <a:lnTo>
                  <a:pt x="15305" y="448"/>
                </a:lnTo>
                <a:lnTo>
                  <a:pt x="15323" y="448"/>
                </a:lnTo>
                <a:lnTo>
                  <a:pt x="15360" y="392"/>
                </a:lnTo>
                <a:lnTo>
                  <a:pt x="15416" y="336"/>
                </a:lnTo>
                <a:lnTo>
                  <a:pt x="15416" y="317"/>
                </a:lnTo>
                <a:lnTo>
                  <a:pt x="15416" y="280"/>
                </a:lnTo>
                <a:lnTo>
                  <a:pt x="15379" y="261"/>
                </a:lnTo>
                <a:lnTo>
                  <a:pt x="15323" y="243"/>
                </a:lnTo>
                <a:lnTo>
                  <a:pt x="15156" y="206"/>
                </a:lnTo>
                <a:lnTo>
                  <a:pt x="14988" y="187"/>
                </a:lnTo>
                <a:lnTo>
                  <a:pt x="14821" y="187"/>
                </a:lnTo>
                <a:lnTo>
                  <a:pt x="14634" y="206"/>
                </a:lnTo>
                <a:lnTo>
                  <a:pt x="14560" y="224"/>
                </a:lnTo>
                <a:lnTo>
                  <a:pt x="14485" y="243"/>
                </a:lnTo>
                <a:lnTo>
                  <a:pt x="14318" y="336"/>
                </a:lnTo>
                <a:lnTo>
                  <a:pt x="14150" y="410"/>
                </a:lnTo>
                <a:lnTo>
                  <a:pt x="14076" y="448"/>
                </a:lnTo>
                <a:lnTo>
                  <a:pt x="13945" y="448"/>
                </a:lnTo>
                <a:lnTo>
                  <a:pt x="13871" y="429"/>
                </a:lnTo>
                <a:lnTo>
                  <a:pt x="13741" y="373"/>
                </a:lnTo>
                <a:lnTo>
                  <a:pt x="13592" y="336"/>
                </a:lnTo>
                <a:lnTo>
                  <a:pt x="13499" y="317"/>
                </a:lnTo>
                <a:lnTo>
                  <a:pt x="13424" y="317"/>
                </a:lnTo>
                <a:lnTo>
                  <a:pt x="13294" y="336"/>
                </a:lnTo>
                <a:lnTo>
                  <a:pt x="13182" y="373"/>
                </a:lnTo>
                <a:lnTo>
                  <a:pt x="13089" y="392"/>
                </a:lnTo>
                <a:lnTo>
                  <a:pt x="12977" y="410"/>
                </a:lnTo>
                <a:lnTo>
                  <a:pt x="12847" y="392"/>
                </a:lnTo>
                <a:lnTo>
                  <a:pt x="12735" y="354"/>
                </a:lnTo>
                <a:lnTo>
                  <a:pt x="12512" y="280"/>
                </a:lnTo>
                <a:lnTo>
                  <a:pt x="12400" y="243"/>
                </a:lnTo>
                <a:lnTo>
                  <a:pt x="12288" y="224"/>
                </a:lnTo>
                <a:lnTo>
                  <a:pt x="12158" y="206"/>
                </a:lnTo>
                <a:lnTo>
                  <a:pt x="12028" y="224"/>
                </a:lnTo>
                <a:lnTo>
                  <a:pt x="11767" y="261"/>
                </a:lnTo>
                <a:lnTo>
                  <a:pt x="11544" y="243"/>
                </a:lnTo>
                <a:lnTo>
                  <a:pt x="11432" y="224"/>
                </a:lnTo>
                <a:lnTo>
                  <a:pt x="11320" y="206"/>
                </a:lnTo>
                <a:lnTo>
                  <a:pt x="11209" y="187"/>
                </a:lnTo>
                <a:lnTo>
                  <a:pt x="11097" y="168"/>
                </a:lnTo>
                <a:lnTo>
                  <a:pt x="10818" y="168"/>
                </a:lnTo>
                <a:lnTo>
                  <a:pt x="10557" y="224"/>
                </a:lnTo>
                <a:lnTo>
                  <a:pt x="10445" y="280"/>
                </a:lnTo>
                <a:lnTo>
                  <a:pt x="10315" y="336"/>
                </a:lnTo>
                <a:lnTo>
                  <a:pt x="10185" y="410"/>
                </a:lnTo>
                <a:lnTo>
                  <a:pt x="10073" y="429"/>
                </a:lnTo>
                <a:lnTo>
                  <a:pt x="10017" y="429"/>
                </a:lnTo>
                <a:lnTo>
                  <a:pt x="9961" y="410"/>
                </a:lnTo>
                <a:lnTo>
                  <a:pt x="9812" y="354"/>
                </a:lnTo>
                <a:lnTo>
                  <a:pt x="9682" y="280"/>
                </a:lnTo>
                <a:lnTo>
                  <a:pt x="9552" y="243"/>
                </a:lnTo>
                <a:lnTo>
                  <a:pt x="9384" y="224"/>
                </a:lnTo>
                <a:lnTo>
                  <a:pt x="9216" y="243"/>
                </a:lnTo>
                <a:lnTo>
                  <a:pt x="8881" y="243"/>
                </a:lnTo>
                <a:lnTo>
                  <a:pt x="8397" y="168"/>
                </a:lnTo>
                <a:lnTo>
                  <a:pt x="8155" y="150"/>
                </a:lnTo>
                <a:lnTo>
                  <a:pt x="7913" y="150"/>
                </a:lnTo>
                <a:lnTo>
                  <a:pt x="7653" y="187"/>
                </a:lnTo>
                <a:lnTo>
                  <a:pt x="7392" y="224"/>
                </a:lnTo>
                <a:lnTo>
                  <a:pt x="7206" y="280"/>
                </a:lnTo>
                <a:lnTo>
                  <a:pt x="7094" y="299"/>
                </a:lnTo>
                <a:lnTo>
                  <a:pt x="7001" y="299"/>
                </a:lnTo>
                <a:lnTo>
                  <a:pt x="6833" y="261"/>
                </a:lnTo>
                <a:lnTo>
                  <a:pt x="6554" y="206"/>
                </a:lnTo>
                <a:lnTo>
                  <a:pt x="6312" y="168"/>
                </a:lnTo>
                <a:lnTo>
                  <a:pt x="6070" y="150"/>
                </a:lnTo>
                <a:lnTo>
                  <a:pt x="5791" y="187"/>
                </a:lnTo>
                <a:lnTo>
                  <a:pt x="5549" y="224"/>
                </a:lnTo>
                <a:lnTo>
                  <a:pt x="5288" y="224"/>
                </a:lnTo>
                <a:lnTo>
                  <a:pt x="5046" y="168"/>
                </a:lnTo>
                <a:lnTo>
                  <a:pt x="4916" y="150"/>
                </a:lnTo>
                <a:lnTo>
                  <a:pt x="4804" y="150"/>
                </a:lnTo>
                <a:lnTo>
                  <a:pt x="4636" y="168"/>
                </a:lnTo>
                <a:lnTo>
                  <a:pt x="4469" y="206"/>
                </a:lnTo>
                <a:lnTo>
                  <a:pt x="4320" y="243"/>
                </a:lnTo>
                <a:lnTo>
                  <a:pt x="4171" y="243"/>
                </a:lnTo>
                <a:lnTo>
                  <a:pt x="4059" y="206"/>
                </a:lnTo>
                <a:lnTo>
                  <a:pt x="3948" y="150"/>
                </a:lnTo>
                <a:lnTo>
                  <a:pt x="3836" y="94"/>
                </a:lnTo>
                <a:lnTo>
                  <a:pt x="3706" y="57"/>
                </a:lnTo>
                <a:lnTo>
                  <a:pt x="3408" y="19"/>
                </a:lnTo>
                <a:lnTo>
                  <a:pt x="3110" y="1"/>
                </a:lnTo>
                <a:close/>
              </a:path>
            </a:pathLst>
          </a:custGeom>
          <a:solidFill>
            <a:srgbClr val="7C7F9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" name="Google Shape;96;p17">
            <a:extLst>
              <a:ext uri="{FF2B5EF4-FFF2-40B4-BE49-F238E27FC236}">
                <a16:creationId xmlns:a16="http://schemas.microsoft.com/office/drawing/2014/main" id="{780569FD-B270-0E4E-AD83-5D852A5ED3F0}"/>
              </a:ext>
            </a:extLst>
          </p:cNvPr>
          <p:cNvSpPr txBox="1">
            <a:spLocks/>
          </p:cNvSpPr>
          <p:nvPr/>
        </p:nvSpPr>
        <p:spPr>
          <a:xfrm>
            <a:off x="4991775" y="1521989"/>
            <a:ext cx="5047280" cy="2928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419100" algn="ctr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7C7F91"/>
              </a:buClr>
              <a:buSzPts val="3000"/>
              <a:buFont typeface="Muli Light"/>
              <a:buChar char="‐"/>
              <a:defRPr sz="3000" b="0" i="1" u="none" strike="noStrike" cap="none">
                <a:solidFill>
                  <a:srgbClr val="7C7F91"/>
                </a:solidFill>
                <a:latin typeface="Muli Light"/>
                <a:ea typeface="Muli Light"/>
                <a:cs typeface="Muli Light"/>
                <a:sym typeface="Muli Light"/>
              </a:defRPr>
            </a:lvl1pPr>
            <a:lvl2pPr marL="914400" marR="0" lvl="1" indent="-4191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C7F91"/>
              </a:buClr>
              <a:buSzPts val="3000"/>
              <a:buFont typeface="Muli Light"/>
              <a:buChar char="‐"/>
              <a:defRPr sz="3000" b="0" i="1" u="none" strike="noStrike" cap="none">
                <a:solidFill>
                  <a:srgbClr val="7C7F91"/>
                </a:solidFill>
                <a:latin typeface="Muli Light"/>
                <a:ea typeface="Muli Light"/>
                <a:cs typeface="Muli Light"/>
                <a:sym typeface="Muli Light"/>
              </a:defRPr>
            </a:lvl2pPr>
            <a:lvl3pPr marL="1371600" marR="0" lvl="2" indent="-4191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C7F91"/>
              </a:buClr>
              <a:buSzPts val="3000"/>
              <a:buFont typeface="Muli Light"/>
              <a:buChar char="‐"/>
              <a:defRPr sz="3000" b="0" i="1" u="none" strike="noStrike" cap="none">
                <a:solidFill>
                  <a:srgbClr val="7C7F91"/>
                </a:solidFill>
                <a:latin typeface="Muli Light"/>
                <a:ea typeface="Muli Light"/>
                <a:cs typeface="Muli Light"/>
                <a:sym typeface="Muli Light"/>
              </a:defRPr>
            </a:lvl3pPr>
            <a:lvl4pPr marL="1828800" marR="0" lvl="3" indent="-4191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C7F91"/>
              </a:buClr>
              <a:buSzPts val="3000"/>
              <a:buFont typeface="Muli Light"/>
              <a:buChar char="‐"/>
              <a:defRPr sz="3000" b="0" i="1" u="none" strike="noStrike" cap="none">
                <a:solidFill>
                  <a:srgbClr val="7C7F91"/>
                </a:solidFill>
                <a:latin typeface="Muli Light"/>
                <a:ea typeface="Muli Light"/>
                <a:cs typeface="Muli Light"/>
                <a:sym typeface="Muli Light"/>
              </a:defRPr>
            </a:lvl4pPr>
            <a:lvl5pPr marL="2286000" marR="0" lvl="4" indent="-4191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C7F91"/>
              </a:buClr>
              <a:buSzPts val="3000"/>
              <a:buFont typeface="Muli Light"/>
              <a:buChar char="‐"/>
              <a:defRPr sz="3000" b="0" i="1" u="none" strike="noStrike" cap="none">
                <a:solidFill>
                  <a:srgbClr val="7C7F91"/>
                </a:solidFill>
                <a:latin typeface="Muli Light"/>
                <a:ea typeface="Muli Light"/>
                <a:cs typeface="Muli Light"/>
                <a:sym typeface="Muli Light"/>
              </a:defRPr>
            </a:lvl5pPr>
            <a:lvl6pPr marL="2743200" marR="0" lvl="5" indent="-4191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C7F91"/>
              </a:buClr>
              <a:buSzPts val="3000"/>
              <a:buFont typeface="Muli Light"/>
              <a:buChar char="‐"/>
              <a:defRPr sz="3000" b="0" i="1" u="none" strike="noStrike" cap="none">
                <a:solidFill>
                  <a:srgbClr val="7C7F91"/>
                </a:solidFill>
                <a:latin typeface="Muli Light"/>
                <a:ea typeface="Muli Light"/>
                <a:cs typeface="Muli Light"/>
                <a:sym typeface="Muli Light"/>
              </a:defRPr>
            </a:lvl6pPr>
            <a:lvl7pPr marL="3200400" marR="0" lvl="6" indent="-4191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C7F91"/>
              </a:buClr>
              <a:buSzPts val="3000"/>
              <a:buFont typeface="Muli Light"/>
              <a:buChar char="‐"/>
              <a:defRPr sz="3000" b="0" i="1" u="none" strike="noStrike" cap="none">
                <a:solidFill>
                  <a:srgbClr val="7C7F91"/>
                </a:solidFill>
                <a:latin typeface="Muli Light"/>
                <a:ea typeface="Muli Light"/>
                <a:cs typeface="Muli Light"/>
                <a:sym typeface="Muli Light"/>
              </a:defRPr>
            </a:lvl7pPr>
            <a:lvl8pPr marL="3657600" marR="0" lvl="7" indent="-4191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C7F91"/>
              </a:buClr>
              <a:buSzPts val="3000"/>
              <a:buFont typeface="Muli Light"/>
              <a:buChar char="‐"/>
              <a:defRPr sz="3000" b="0" i="1" u="none" strike="noStrike" cap="none">
                <a:solidFill>
                  <a:srgbClr val="7C7F91"/>
                </a:solidFill>
                <a:latin typeface="Muli Light"/>
                <a:ea typeface="Muli Light"/>
                <a:cs typeface="Muli Light"/>
                <a:sym typeface="Muli Light"/>
              </a:defRPr>
            </a:lvl8pPr>
            <a:lvl9pPr marL="4114800" marR="0" lvl="8" indent="-4191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C7F91"/>
              </a:buClr>
              <a:buSzPts val="3000"/>
              <a:buFont typeface="Muli Light"/>
              <a:buChar char="‐"/>
              <a:defRPr sz="3000" b="0" i="1" u="none" strike="noStrike" cap="none">
                <a:solidFill>
                  <a:srgbClr val="7C7F91"/>
                </a:solidFill>
                <a:latin typeface="Muli Light"/>
                <a:ea typeface="Muli Light"/>
                <a:cs typeface="Muli Light"/>
                <a:sym typeface="Muli Light"/>
              </a:defRPr>
            </a:lvl9pPr>
          </a:lstStyle>
          <a:p>
            <a:pPr marL="38100" indent="0" algn="l">
              <a:buFont typeface="Muli Light"/>
              <a:buNone/>
            </a:pPr>
            <a:endParaRPr lang="en-US" sz="2000" i="0">
              <a:solidFill>
                <a:schemeClr val="tx1"/>
              </a:solidFill>
              <a:latin typeface="Century Gothic" panose="020B0502020202020204" pitchFamily="34" charset="0"/>
            </a:endParaRPr>
          </a:p>
          <a:p>
            <a:pPr algn="l">
              <a:buFont typeface="Arial" panose="020B0604020202020204" pitchFamily="34" charset="0"/>
              <a:buChar char="•"/>
            </a:pPr>
            <a:r>
              <a:rPr lang="en-US" sz="2000" i="0">
                <a:solidFill>
                  <a:schemeClr val="tx1"/>
                </a:solidFill>
                <a:latin typeface="Century Gothic" panose="020B0502020202020204" pitchFamily="34" charset="0"/>
              </a:rPr>
              <a:t>Value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en-US" sz="2000" i="0">
                <a:solidFill>
                  <a:schemeClr val="tx1"/>
                </a:solidFill>
                <a:latin typeface="Century Gothic" panose="020B0502020202020204" pitchFamily="34" charset="0"/>
              </a:rPr>
              <a:t>Space 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en-US" sz="2000" i="0">
                <a:solidFill>
                  <a:schemeClr val="tx1"/>
                </a:solidFill>
                <a:latin typeface="Century Gothic" panose="020B0502020202020204" pitchFamily="34" charset="0"/>
              </a:rPr>
              <a:t>Form</a:t>
            </a:r>
          </a:p>
          <a:p>
            <a:pPr marL="38100" indent="0" algn="l">
              <a:buFont typeface="Muli Light"/>
              <a:buNone/>
            </a:pPr>
            <a:endParaRPr lang="en-US" sz="1800" i="0">
              <a:solidFill>
                <a:schemeClr val="tx1"/>
              </a:solidFill>
              <a:latin typeface="Century Gothic" panose="020B0502020202020204" pitchFamily="34" charset="0"/>
            </a:endParaRPr>
          </a:p>
          <a:p>
            <a:pPr marL="495300" lvl="1" indent="0" algn="l">
              <a:buFont typeface="Muli Light"/>
              <a:buNone/>
            </a:pPr>
            <a:endParaRPr lang="en-US" sz="1800" i="0">
              <a:solidFill>
                <a:schemeClr val="tx1"/>
              </a:solidFill>
              <a:latin typeface="Century Gothic" panose="020B0502020202020204" pitchFamily="34" charset="0"/>
            </a:endParaRPr>
          </a:p>
          <a:p>
            <a:pPr marL="495300" lvl="1" indent="0" algn="l">
              <a:buFont typeface="Muli Light"/>
              <a:buNone/>
            </a:pPr>
            <a:r>
              <a:rPr lang="en-US" sz="1800" i="0">
                <a:solidFill>
                  <a:schemeClr val="tx1"/>
                </a:solidFill>
                <a:latin typeface="Century Gothic" panose="020B0502020202020204" pitchFamily="34" charset="0"/>
              </a:rPr>
              <a:t>         </a:t>
            </a:r>
            <a:endParaRPr lang="en-US" sz="2400" i="0">
              <a:solidFill>
                <a:schemeClr val="tx1"/>
              </a:solidFill>
              <a:latin typeface="Century Gothic" panose="020B0502020202020204" pitchFamily="34" charset="0"/>
            </a:endParaRPr>
          </a:p>
        </p:txBody>
      </p:sp>
      <p:pic>
        <p:nvPicPr>
          <p:cNvPr id="1026" name="Picture 2" descr="See the source image">
            <a:extLst>
              <a:ext uri="{FF2B5EF4-FFF2-40B4-BE49-F238E27FC236}">
                <a16:creationId xmlns:a16="http://schemas.microsoft.com/office/drawing/2014/main" id="{97779B78-6B2F-A8B1-AB4B-DD8FAA9C458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9246" y="1272001"/>
            <a:ext cx="2599498" cy="25994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Recorded Sound">
            <a:hlinkClick r:id="" action="ppaction://media"/>
            <a:extLst>
              <a:ext uri="{FF2B5EF4-FFF2-40B4-BE49-F238E27FC236}">
                <a16:creationId xmlns:a16="http://schemas.microsoft.com/office/drawing/2014/main" id="{CA41ACF2-9D69-8723-63B9-E1837C273B38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8064801" y="4134010"/>
            <a:ext cx="540155" cy="5401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860921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3466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" name="Google Shape;183;p26"/>
          <p:cNvSpPr txBox="1">
            <a:spLocks noGrp="1"/>
          </p:cNvSpPr>
          <p:nvPr>
            <p:ph type="ctrTitle" idx="4294967295"/>
          </p:nvPr>
        </p:nvSpPr>
        <p:spPr>
          <a:xfrm>
            <a:off x="0" y="336538"/>
            <a:ext cx="6476100" cy="742396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800">
                <a:solidFill>
                  <a:schemeClr val="accent1">
                    <a:lumMod val="40000"/>
                    <a:lumOff val="60000"/>
                  </a:schemeClr>
                </a:solidFill>
              </a:rPr>
              <a:t>Social Emotional </a:t>
            </a:r>
            <a:endParaRPr sz="4800">
              <a:solidFill>
                <a:schemeClr val="accent1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184" name="Google Shape;184;p26"/>
          <p:cNvSpPr txBox="1">
            <a:spLocks noGrp="1"/>
          </p:cNvSpPr>
          <p:nvPr>
            <p:ph type="subTitle" idx="4294967295"/>
          </p:nvPr>
        </p:nvSpPr>
        <p:spPr>
          <a:xfrm>
            <a:off x="971682" y="1228162"/>
            <a:ext cx="6476100" cy="3484546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88900" indent="0">
              <a:buNone/>
            </a:pPr>
            <a:r>
              <a:rPr lang="en-US" sz="1800" b="1" dirty="0">
                <a:solidFill>
                  <a:schemeClr val="tx1"/>
                </a:solidFill>
                <a:latin typeface="Century Gothic"/>
              </a:rPr>
              <a:t>Kelso’s Choice and Second Step</a:t>
            </a:r>
          </a:p>
          <a:p>
            <a:r>
              <a:rPr lang="en-US" sz="1800" dirty="0">
                <a:solidFill>
                  <a:schemeClr val="tx1"/>
                </a:solidFill>
                <a:latin typeface="Century Gothic"/>
              </a:rPr>
              <a:t>Taught by school counselor</a:t>
            </a:r>
          </a:p>
          <a:p>
            <a:r>
              <a:rPr lang="en-US" sz="1800" dirty="0">
                <a:solidFill>
                  <a:schemeClr val="tx1"/>
                </a:solidFill>
                <a:latin typeface="Century Gothic"/>
              </a:rPr>
              <a:t>30 minutes every week</a:t>
            </a:r>
          </a:p>
          <a:p>
            <a:r>
              <a:rPr lang="en-US" sz="1800" dirty="0">
                <a:solidFill>
                  <a:schemeClr val="tx1"/>
                </a:solidFill>
                <a:latin typeface="Century Gothic"/>
              </a:rPr>
              <a:t>Strategies for problem solving</a:t>
            </a:r>
          </a:p>
          <a:p>
            <a:r>
              <a:rPr lang="en-US" sz="1800" dirty="0">
                <a:solidFill>
                  <a:schemeClr val="tx1"/>
                </a:solidFill>
                <a:latin typeface="Century Gothic"/>
              </a:rPr>
              <a:t>Small vs. big problems </a:t>
            </a:r>
          </a:p>
          <a:p>
            <a:pPr marL="88900" indent="0">
              <a:buNone/>
            </a:pPr>
            <a:endParaRPr lang="en-US" sz="1800" dirty="0">
              <a:solidFill>
                <a:schemeClr val="tx1"/>
              </a:solidFill>
              <a:latin typeface="Century Gothic" panose="020B0502020202020204" pitchFamily="34" charset="0"/>
            </a:endParaRPr>
          </a:p>
          <a:p>
            <a:r>
              <a:rPr lang="en-US" sz="1800" b="1" dirty="0">
                <a:solidFill>
                  <a:schemeClr val="tx1"/>
                </a:solidFill>
                <a:latin typeface="Century Gothic"/>
              </a:rPr>
              <a:t>Purposeful People</a:t>
            </a:r>
          </a:p>
          <a:p>
            <a:r>
              <a:rPr lang="en-US" sz="1800" dirty="0">
                <a:solidFill>
                  <a:schemeClr val="tx1"/>
                </a:solidFill>
                <a:latin typeface="Century Gothic"/>
              </a:rPr>
              <a:t>Taught in the classroom</a:t>
            </a:r>
          </a:p>
          <a:p>
            <a:r>
              <a:rPr lang="en-US" sz="1800" dirty="0">
                <a:solidFill>
                  <a:schemeClr val="tx1"/>
                </a:solidFill>
                <a:latin typeface="Century Gothic"/>
              </a:rPr>
              <a:t>Monthly school wide focus </a:t>
            </a:r>
            <a:endParaRPr lang="en-US" sz="1800" dirty="0">
              <a:solidFill>
                <a:schemeClr val="tx1"/>
              </a:solidFill>
              <a:latin typeface="Century Gothic" panose="020B0502020202020204" pitchFamily="34" charset="0"/>
            </a:endParaRPr>
          </a:p>
          <a:p>
            <a:endParaRPr lang="en-US" sz="1400" dirty="0">
              <a:solidFill>
                <a:schemeClr val="tx1"/>
              </a:solidFill>
              <a:latin typeface="Century Gothic" panose="020B0502020202020204" pitchFamily="34" charset="0"/>
            </a:endParaRPr>
          </a:p>
        </p:txBody>
      </p:sp>
      <p:pic>
        <p:nvPicPr>
          <p:cNvPr id="4098" name="Picture 2" descr="Image result for Kelsos choices images">
            <a:extLst>
              <a:ext uri="{FF2B5EF4-FFF2-40B4-BE49-F238E27FC236}">
                <a16:creationId xmlns:a16="http://schemas.microsoft.com/office/drawing/2014/main" id="{73B898AE-BCC0-4B7B-8869-ABC4B043541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25106" y="381015"/>
            <a:ext cx="2884909" cy="38528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Google Shape;313;p38">
            <a:extLst>
              <a:ext uri="{FF2B5EF4-FFF2-40B4-BE49-F238E27FC236}">
                <a16:creationId xmlns:a16="http://schemas.microsoft.com/office/drawing/2014/main" id="{855CCEC7-D0D1-4C53-BB52-83EACB747993}"/>
              </a:ext>
            </a:extLst>
          </p:cNvPr>
          <p:cNvSpPr/>
          <p:nvPr/>
        </p:nvSpPr>
        <p:spPr>
          <a:xfrm>
            <a:off x="1877575" y="939507"/>
            <a:ext cx="2812411" cy="149086"/>
          </a:xfrm>
          <a:custGeom>
            <a:avLst/>
            <a:gdLst/>
            <a:ahLst/>
            <a:cxnLst/>
            <a:rect l="l" t="t" r="r" b="b"/>
            <a:pathLst>
              <a:path w="13369" h="1100" extrusionOk="0">
                <a:moveTo>
                  <a:pt x="12903" y="466"/>
                </a:moveTo>
                <a:lnTo>
                  <a:pt x="12456" y="522"/>
                </a:lnTo>
                <a:lnTo>
                  <a:pt x="11935" y="559"/>
                </a:lnTo>
                <a:lnTo>
                  <a:pt x="11414" y="578"/>
                </a:lnTo>
                <a:lnTo>
                  <a:pt x="10315" y="578"/>
                </a:lnTo>
                <a:lnTo>
                  <a:pt x="10129" y="559"/>
                </a:lnTo>
                <a:lnTo>
                  <a:pt x="9850" y="578"/>
                </a:lnTo>
                <a:lnTo>
                  <a:pt x="9719" y="578"/>
                </a:lnTo>
                <a:lnTo>
                  <a:pt x="9608" y="615"/>
                </a:lnTo>
                <a:lnTo>
                  <a:pt x="9570" y="634"/>
                </a:lnTo>
                <a:lnTo>
                  <a:pt x="9552" y="652"/>
                </a:lnTo>
                <a:lnTo>
                  <a:pt x="9552" y="690"/>
                </a:lnTo>
                <a:lnTo>
                  <a:pt x="9552" y="708"/>
                </a:lnTo>
                <a:lnTo>
                  <a:pt x="9589" y="746"/>
                </a:lnTo>
                <a:lnTo>
                  <a:pt x="9645" y="746"/>
                </a:lnTo>
                <a:lnTo>
                  <a:pt x="9794" y="764"/>
                </a:lnTo>
                <a:lnTo>
                  <a:pt x="10036" y="783"/>
                </a:lnTo>
                <a:lnTo>
                  <a:pt x="10557" y="801"/>
                </a:lnTo>
                <a:lnTo>
                  <a:pt x="11060" y="801"/>
                </a:lnTo>
                <a:lnTo>
                  <a:pt x="11581" y="783"/>
                </a:lnTo>
                <a:lnTo>
                  <a:pt x="12587" y="727"/>
                </a:lnTo>
                <a:lnTo>
                  <a:pt x="12810" y="727"/>
                </a:lnTo>
                <a:lnTo>
                  <a:pt x="13052" y="708"/>
                </a:lnTo>
                <a:lnTo>
                  <a:pt x="13127" y="671"/>
                </a:lnTo>
                <a:lnTo>
                  <a:pt x="13257" y="615"/>
                </a:lnTo>
                <a:lnTo>
                  <a:pt x="13313" y="597"/>
                </a:lnTo>
                <a:lnTo>
                  <a:pt x="13350" y="559"/>
                </a:lnTo>
                <a:lnTo>
                  <a:pt x="13369" y="522"/>
                </a:lnTo>
                <a:lnTo>
                  <a:pt x="13331" y="504"/>
                </a:lnTo>
                <a:lnTo>
                  <a:pt x="13220" y="485"/>
                </a:lnTo>
                <a:lnTo>
                  <a:pt x="13108" y="466"/>
                </a:lnTo>
                <a:close/>
                <a:moveTo>
                  <a:pt x="8398" y="317"/>
                </a:moveTo>
                <a:lnTo>
                  <a:pt x="8360" y="336"/>
                </a:lnTo>
                <a:lnTo>
                  <a:pt x="8304" y="355"/>
                </a:lnTo>
                <a:lnTo>
                  <a:pt x="8267" y="373"/>
                </a:lnTo>
                <a:lnTo>
                  <a:pt x="8249" y="410"/>
                </a:lnTo>
                <a:lnTo>
                  <a:pt x="8193" y="522"/>
                </a:lnTo>
                <a:lnTo>
                  <a:pt x="8193" y="634"/>
                </a:lnTo>
                <a:lnTo>
                  <a:pt x="8211" y="746"/>
                </a:lnTo>
                <a:lnTo>
                  <a:pt x="8249" y="801"/>
                </a:lnTo>
                <a:lnTo>
                  <a:pt x="8286" y="839"/>
                </a:lnTo>
                <a:lnTo>
                  <a:pt x="8323" y="857"/>
                </a:lnTo>
                <a:lnTo>
                  <a:pt x="8398" y="876"/>
                </a:lnTo>
                <a:lnTo>
                  <a:pt x="8491" y="876"/>
                </a:lnTo>
                <a:lnTo>
                  <a:pt x="8584" y="820"/>
                </a:lnTo>
                <a:lnTo>
                  <a:pt x="8658" y="746"/>
                </a:lnTo>
                <a:lnTo>
                  <a:pt x="8695" y="634"/>
                </a:lnTo>
                <a:lnTo>
                  <a:pt x="8714" y="541"/>
                </a:lnTo>
                <a:lnTo>
                  <a:pt x="8677" y="466"/>
                </a:lnTo>
                <a:lnTo>
                  <a:pt x="8658" y="429"/>
                </a:lnTo>
                <a:lnTo>
                  <a:pt x="8621" y="392"/>
                </a:lnTo>
                <a:lnTo>
                  <a:pt x="8584" y="373"/>
                </a:lnTo>
                <a:lnTo>
                  <a:pt x="8528" y="373"/>
                </a:lnTo>
                <a:lnTo>
                  <a:pt x="8453" y="336"/>
                </a:lnTo>
                <a:lnTo>
                  <a:pt x="8398" y="317"/>
                </a:lnTo>
                <a:close/>
                <a:moveTo>
                  <a:pt x="3203" y="578"/>
                </a:moveTo>
                <a:lnTo>
                  <a:pt x="2645" y="597"/>
                </a:lnTo>
                <a:lnTo>
                  <a:pt x="2086" y="634"/>
                </a:lnTo>
                <a:lnTo>
                  <a:pt x="1527" y="671"/>
                </a:lnTo>
                <a:lnTo>
                  <a:pt x="1230" y="671"/>
                </a:lnTo>
                <a:lnTo>
                  <a:pt x="950" y="652"/>
                </a:lnTo>
                <a:lnTo>
                  <a:pt x="392" y="634"/>
                </a:lnTo>
                <a:lnTo>
                  <a:pt x="150" y="634"/>
                </a:lnTo>
                <a:lnTo>
                  <a:pt x="94" y="652"/>
                </a:lnTo>
                <a:lnTo>
                  <a:pt x="38" y="652"/>
                </a:lnTo>
                <a:lnTo>
                  <a:pt x="19" y="690"/>
                </a:lnTo>
                <a:lnTo>
                  <a:pt x="1" y="727"/>
                </a:lnTo>
                <a:lnTo>
                  <a:pt x="19" y="764"/>
                </a:lnTo>
                <a:lnTo>
                  <a:pt x="75" y="783"/>
                </a:lnTo>
                <a:lnTo>
                  <a:pt x="187" y="839"/>
                </a:lnTo>
                <a:lnTo>
                  <a:pt x="392" y="895"/>
                </a:lnTo>
                <a:lnTo>
                  <a:pt x="615" y="932"/>
                </a:lnTo>
                <a:lnTo>
                  <a:pt x="839" y="950"/>
                </a:lnTo>
                <a:lnTo>
                  <a:pt x="1081" y="950"/>
                </a:lnTo>
                <a:lnTo>
                  <a:pt x="1304" y="932"/>
                </a:lnTo>
                <a:lnTo>
                  <a:pt x="1769" y="895"/>
                </a:lnTo>
                <a:lnTo>
                  <a:pt x="2235" y="839"/>
                </a:lnTo>
                <a:lnTo>
                  <a:pt x="2756" y="801"/>
                </a:lnTo>
                <a:lnTo>
                  <a:pt x="3278" y="783"/>
                </a:lnTo>
                <a:lnTo>
                  <a:pt x="3557" y="801"/>
                </a:lnTo>
                <a:lnTo>
                  <a:pt x="3762" y="801"/>
                </a:lnTo>
                <a:lnTo>
                  <a:pt x="3799" y="783"/>
                </a:lnTo>
                <a:lnTo>
                  <a:pt x="3836" y="727"/>
                </a:lnTo>
                <a:lnTo>
                  <a:pt x="3836" y="671"/>
                </a:lnTo>
                <a:lnTo>
                  <a:pt x="3817" y="634"/>
                </a:lnTo>
                <a:lnTo>
                  <a:pt x="3762" y="597"/>
                </a:lnTo>
                <a:lnTo>
                  <a:pt x="3482" y="597"/>
                </a:lnTo>
                <a:lnTo>
                  <a:pt x="3203" y="578"/>
                </a:lnTo>
                <a:close/>
                <a:moveTo>
                  <a:pt x="4637" y="355"/>
                </a:moveTo>
                <a:lnTo>
                  <a:pt x="4581" y="373"/>
                </a:lnTo>
                <a:lnTo>
                  <a:pt x="4544" y="392"/>
                </a:lnTo>
                <a:lnTo>
                  <a:pt x="4488" y="429"/>
                </a:lnTo>
                <a:lnTo>
                  <a:pt x="4432" y="541"/>
                </a:lnTo>
                <a:lnTo>
                  <a:pt x="4413" y="652"/>
                </a:lnTo>
                <a:lnTo>
                  <a:pt x="4432" y="764"/>
                </a:lnTo>
                <a:lnTo>
                  <a:pt x="4450" y="820"/>
                </a:lnTo>
                <a:lnTo>
                  <a:pt x="4469" y="876"/>
                </a:lnTo>
                <a:lnTo>
                  <a:pt x="4506" y="913"/>
                </a:lnTo>
                <a:lnTo>
                  <a:pt x="4562" y="932"/>
                </a:lnTo>
                <a:lnTo>
                  <a:pt x="4618" y="950"/>
                </a:lnTo>
                <a:lnTo>
                  <a:pt x="4693" y="950"/>
                </a:lnTo>
                <a:lnTo>
                  <a:pt x="4748" y="932"/>
                </a:lnTo>
                <a:lnTo>
                  <a:pt x="4804" y="895"/>
                </a:lnTo>
                <a:lnTo>
                  <a:pt x="4879" y="820"/>
                </a:lnTo>
                <a:lnTo>
                  <a:pt x="4935" y="708"/>
                </a:lnTo>
                <a:lnTo>
                  <a:pt x="4972" y="597"/>
                </a:lnTo>
                <a:lnTo>
                  <a:pt x="4972" y="485"/>
                </a:lnTo>
                <a:lnTo>
                  <a:pt x="4953" y="448"/>
                </a:lnTo>
                <a:lnTo>
                  <a:pt x="4916" y="392"/>
                </a:lnTo>
                <a:lnTo>
                  <a:pt x="4879" y="373"/>
                </a:lnTo>
                <a:lnTo>
                  <a:pt x="4841" y="355"/>
                </a:lnTo>
                <a:close/>
                <a:moveTo>
                  <a:pt x="6647" y="1"/>
                </a:moveTo>
                <a:lnTo>
                  <a:pt x="6536" y="19"/>
                </a:lnTo>
                <a:lnTo>
                  <a:pt x="6424" y="75"/>
                </a:lnTo>
                <a:lnTo>
                  <a:pt x="6238" y="187"/>
                </a:lnTo>
                <a:lnTo>
                  <a:pt x="6089" y="317"/>
                </a:lnTo>
                <a:lnTo>
                  <a:pt x="6033" y="392"/>
                </a:lnTo>
                <a:lnTo>
                  <a:pt x="5977" y="485"/>
                </a:lnTo>
                <a:lnTo>
                  <a:pt x="5959" y="578"/>
                </a:lnTo>
                <a:lnTo>
                  <a:pt x="5940" y="690"/>
                </a:lnTo>
                <a:lnTo>
                  <a:pt x="5959" y="820"/>
                </a:lnTo>
                <a:lnTo>
                  <a:pt x="5996" y="913"/>
                </a:lnTo>
                <a:lnTo>
                  <a:pt x="6052" y="988"/>
                </a:lnTo>
                <a:lnTo>
                  <a:pt x="6145" y="1043"/>
                </a:lnTo>
                <a:lnTo>
                  <a:pt x="6238" y="1081"/>
                </a:lnTo>
                <a:lnTo>
                  <a:pt x="6350" y="1099"/>
                </a:lnTo>
                <a:lnTo>
                  <a:pt x="6573" y="1099"/>
                </a:lnTo>
                <a:lnTo>
                  <a:pt x="6722" y="1081"/>
                </a:lnTo>
                <a:lnTo>
                  <a:pt x="6834" y="1043"/>
                </a:lnTo>
                <a:lnTo>
                  <a:pt x="6945" y="988"/>
                </a:lnTo>
                <a:lnTo>
                  <a:pt x="7057" y="913"/>
                </a:lnTo>
                <a:lnTo>
                  <a:pt x="7131" y="801"/>
                </a:lnTo>
                <a:lnTo>
                  <a:pt x="7187" y="690"/>
                </a:lnTo>
                <a:lnTo>
                  <a:pt x="7206" y="559"/>
                </a:lnTo>
                <a:lnTo>
                  <a:pt x="7187" y="429"/>
                </a:lnTo>
                <a:lnTo>
                  <a:pt x="7131" y="299"/>
                </a:lnTo>
                <a:lnTo>
                  <a:pt x="7076" y="206"/>
                </a:lnTo>
                <a:lnTo>
                  <a:pt x="6983" y="113"/>
                </a:lnTo>
                <a:lnTo>
                  <a:pt x="6889" y="57"/>
                </a:lnTo>
                <a:lnTo>
                  <a:pt x="6778" y="19"/>
                </a:lnTo>
                <a:lnTo>
                  <a:pt x="6647" y="1"/>
                </a:lnTo>
                <a:close/>
              </a:path>
            </a:pathLst>
          </a:custGeom>
          <a:solidFill>
            <a:srgbClr val="7C7F9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2" name="Recorded Sound">
            <a:hlinkClick r:id="" action="ppaction://media"/>
            <a:extLst>
              <a:ext uri="{FF2B5EF4-FFF2-40B4-BE49-F238E27FC236}">
                <a16:creationId xmlns:a16="http://schemas.microsoft.com/office/drawing/2014/main" id="{0FF451A8-73E6-F5CA-A659-07E551E0EF2D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8390709" y="4407908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 advTm="82022"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80174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2" name="Google Shape;192;p27"/>
          <p:cNvSpPr txBox="1">
            <a:spLocks noGrp="1"/>
          </p:cNvSpPr>
          <p:nvPr>
            <p:ph type="ctrTitle" idx="4294967295"/>
          </p:nvPr>
        </p:nvSpPr>
        <p:spPr>
          <a:xfrm>
            <a:off x="562896" y="380598"/>
            <a:ext cx="7772400" cy="8949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6000">
                <a:solidFill>
                  <a:srgbClr val="FF0000"/>
                </a:solidFill>
              </a:rPr>
              <a:t>Roar</a:t>
            </a:r>
            <a:endParaRPr sz="6000">
              <a:solidFill>
                <a:srgbClr val="FF0000"/>
              </a:solidFill>
            </a:endParaRPr>
          </a:p>
        </p:txBody>
      </p:sp>
      <p:sp>
        <p:nvSpPr>
          <p:cNvPr id="193" name="Google Shape;193;p27"/>
          <p:cNvSpPr txBox="1">
            <a:spLocks noGrp="1"/>
          </p:cNvSpPr>
          <p:nvPr>
            <p:ph type="subTitle" idx="4294967295"/>
          </p:nvPr>
        </p:nvSpPr>
        <p:spPr>
          <a:xfrm>
            <a:off x="2391319" y="1166748"/>
            <a:ext cx="6189785" cy="3145268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>
              <a:buFont typeface="Arial" panose="020B0604020202020204" pitchFamily="34" charset="0"/>
              <a:buChar char="•"/>
            </a:pPr>
            <a:r>
              <a:rPr lang="en-US" sz="1600">
                <a:solidFill>
                  <a:schemeClr val="tx1"/>
                </a:solidFill>
                <a:latin typeface="Century Gothic" panose="020B0502020202020204" pitchFamily="34" charset="0"/>
              </a:rPr>
              <a:t>John Muir participates in PBIS – </a:t>
            </a:r>
            <a:r>
              <a:rPr lang="en-US" sz="1600" b="1">
                <a:solidFill>
                  <a:schemeClr val="tx1"/>
                </a:solidFill>
                <a:latin typeface="Century Gothic" panose="020B0502020202020204" pitchFamily="34" charset="0"/>
              </a:rPr>
              <a:t>P</a:t>
            </a:r>
            <a:r>
              <a:rPr lang="en-US" sz="1600">
                <a:solidFill>
                  <a:schemeClr val="tx1"/>
                </a:solidFill>
                <a:latin typeface="Century Gothic" panose="020B0502020202020204" pitchFamily="34" charset="0"/>
              </a:rPr>
              <a:t>ositive </a:t>
            </a:r>
            <a:r>
              <a:rPr lang="en-US" sz="1600" b="1">
                <a:solidFill>
                  <a:schemeClr val="tx1"/>
                </a:solidFill>
                <a:latin typeface="Century Gothic" panose="020B0502020202020204" pitchFamily="34" charset="0"/>
              </a:rPr>
              <a:t>B</a:t>
            </a:r>
            <a:r>
              <a:rPr lang="en-US" sz="1600">
                <a:solidFill>
                  <a:schemeClr val="tx1"/>
                </a:solidFill>
                <a:latin typeface="Century Gothic" panose="020B0502020202020204" pitchFamily="34" charset="0"/>
              </a:rPr>
              <a:t>ehavior </a:t>
            </a:r>
            <a:r>
              <a:rPr lang="en-US" sz="1600" b="1">
                <a:solidFill>
                  <a:schemeClr val="tx1"/>
                </a:solidFill>
                <a:latin typeface="Century Gothic" panose="020B0502020202020204" pitchFamily="34" charset="0"/>
              </a:rPr>
              <a:t>I</a:t>
            </a:r>
            <a:r>
              <a:rPr lang="en-US" sz="1600">
                <a:solidFill>
                  <a:schemeClr val="tx1"/>
                </a:solidFill>
                <a:latin typeface="Century Gothic" panose="020B0502020202020204" pitchFamily="34" charset="0"/>
              </a:rPr>
              <a:t>ntervention and </a:t>
            </a:r>
            <a:r>
              <a:rPr lang="en-US" sz="1600" b="1">
                <a:solidFill>
                  <a:schemeClr val="tx1"/>
                </a:solidFill>
                <a:latin typeface="Century Gothic" panose="020B0502020202020204" pitchFamily="34" charset="0"/>
              </a:rPr>
              <a:t>S</a:t>
            </a:r>
            <a:r>
              <a:rPr lang="en-US" sz="1600">
                <a:solidFill>
                  <a:schemeClr val="tx1"/>
                </a:solidFill>
                <a:latin typeface="Century Gothic" panose="020B0502020202020204" pitchFamily="34" charset="0"/>
              </a:rPr>
              <a:t>upport. 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sz="1600">
                <a:solidFill>
                  <a:schemeClr val="tx1"/>
                </a:solidFill>
                <a:latin typeface="Century Gothic" panose="020B0502020202020204" pitchFamily="34" charset="0"/>
              </a:rPr>
              <a:t>The goal of PBIS at John Muir is to proactively teach students expected behaviors in all areas of the school.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sz="1600">
                <a:solidFill>
                  <a:schemeClr val="tx1"/>
                </a:solidFill>
                <a:latin typeface="Century Gothic" panose="020B0502020202020204" pitchFamily="34" charset="0"/>
              </a:rPr>
              <a:t>Students and parents can expect: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sz="1600">
                <a:solidFill>
                  <a:schemeClr val="tx1"/>
                </a:solidFill>
                <a:latin typeface="Century Gothic" panose="020B0502020202020204" pitchFamily="34" charset="0"/>
              </a:rPr>
              <a:t>Common routines, language and practices used throughout the school to provide consistency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sz="1600">
                <a:solidFill>
                  <a:schemeClr val="tx1"/>
                </a:solidFill>
                <a:latin typeface="Century Gothic" panose="020B0502020202020204" pitchFamily="34" charset="0"/>
              </a:rPr>
              <a:t>Positive feedback to students for demonstrating/modeling expected behaviors (ROAR tickets)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sz="1600">
                <a:solidFill>
                  <a:schemeClr val="tx1"/>
                </a:solidFill>
                <a:latin typeface="Century Gothic" panose="020B0502020202020204" pitchFamily="34" charset="0"/>
              </a:rPr>
              <a:t>Use of a school wide reward system (ROAR)</a:t>
            </a:r>
          </a:p>
          <a:p>
            <a:pPr marL="88900" indent="0">
              <a:buNone/>
            </a:pPr>
            <a:r>
              <a:rPr lang="en-US" sz="1600">
                <a:solidFill>
                  <a:schemeClr val="tx1"/>
                </a:solidFill>
                <a:latin typeface="Century Gothic" panose="020B0502020202020204" pitchFamily="34" charset="0"/>
              </a:rPr>
              <a:t>It is exciting to earn a ROAR ticket and we encourage you to celebrate your child at home!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2BFE4B98-178C-4AFC-A878-A815FE40EC6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08704" y="380598"/>
            <a:ext cx="1437265" cy="4484921"/>
          </a:xfrm>
          <a:prstGeom prst="rect">
            <a:avLst/>
          </a:prstGeom>
        </p:spPr>
      </p:pic>
      <p:sp>
        <p:nvSpPr>
          <p:cNvPr id="10" name="Google Shape;315;p38">
            <a:extLst>
              <a:ext uri="{FF2B5EF4-FFF2-40B4-BE49-F238E27FC236}">
                <a16:creationId xmlns:a16="http://schemas.microsoft.com/office/drawing/2014/main" id="{EB956367-0B0A-422D-A6AB-0F7ECA37799F}"/>
              </a:ext>
            </a:extLst>
          </p:cNvPr>
          <p:cNvSpPr/>
          <p:nvPr/>
        </p:nvSpPr>
        <p:spPr>
          <a:xfrm>
            <a:off x="3789146" y="1166748"/>
            <a:ext cx="1319899" cy="106054"/>
          </a:xfrm>
          <a:custGeom>
            <a:avLst/>
            <a:gdLst/>
            <a:ahLst/>
            <a:cxnLst/>
            <a:rect l="l" t="t" r="r" b="b"/>
            <a:pathLst>
              <a:path w="16385" h="1565" extrusionOk="0">
                <a:moveTo>
                  <a:pt x="112" y="652"/>
                </a:moveTo>
                <a:lnTo>
                  <a:pt x="75" y="671"/>
                </a:lnTo>
                <a:lnTo>
                  <a:pt x="19" y="708"/>
                </a:lnTo>
                <a:lnTo>
                  <a:pt x="1" y="745"/>
                </a:lnTo>
                <a:lnTo>
                  <a:pt x="1" y="801"/>
                </a:lnTo>
                <a:lnTo>
                  <a:pt x="1" y="876"/>
                </a:lnTo>
                <a:lnTo>
                  <a:pt x="19" y="913"/>
                </a:lnTo>
                <a:lnTo>
                  <a:pt x="57" y="950"/>
                </a:lnTo>
                <a:lnTo>
                  <a:pt x="131" y="987"/>
                </a:lnTo>
                <a:lnTo>
                  <a:pt x="187" y="987"/>
                </a:lnTo>
                <a:lnTo>
                  <a:pt x="261" y="950"/>
                </a:lnTo>
                <a:lnTo>
                  <a:pt x="317" y="894"/>
                </a:lnTo>
                <a:lnTo>
                  <a:pt x="336" y="838"/>
                </a:lnTo>
                <a:lnTo>
                  <a:pt x="336" y="764"/>
                </a:lnTo>
                <a:lnTo>
                  <a:pt x="317" y="727"/>
                </a:lnTo>
                <a:lnTo>
                  <a:pt x="280" y="689"/>
                </a:lnTo>
                <a:lnTo>
                  <a:pt x="224" y="671"/>
                </a:lnTo>
                <a:lnTo>
                  <a:pt x="168" y="652"/>
                </a:lnTo>
                <a:close/>
                <a:moveTo>
                  <a:pt x="16236" y="689"/>
                </a:moveTo>
                <a:lnTo>
                  <a:pt x="16161" y="708"/>
                </a:lnTo>
                <a:lnTo>
                  <a:pt x="16087" y="745"/>
                </a:lnTo>
                <a:lnTo>
                  <a:pt x="16031" y="801"/>
                </a:lnTo>
                <a:lnTo>
                  <a:pt x="15994" y="857"/>
                </a:lnTo>
                <a:lnTo>
                  <a:pt x="15975" y="931"/>
                </a:lnTo>
                <a:lnTo>
                  <a:pt x="15994" y="987"/>
                </a:lnTo>
                <a:lnTo>
                  <a:pt x="16049" y="1043"/>
                </a:lnTo>
                <a:lnTo>
                  <a:pt x="16124" y="1080"/>
                </a:lnTo>
                <a:lnTo>
                  <a:pt x="16180" y="1099"/>
                </a:lnTo>
                <a:lnTo>
                  <a:pt x="16217" y="1080"/>
                </a:lnTo>
                <a:lnTo>
                  <a:pt x="16291" y="1062"/>
                </a:lnTo>
                <a:lnTo>
                  <a:pt x="16347" y="987"/>
                </a:lnTo>
                <a:lnTo>
                  <a:pt x="16385" y="913"/>
                </a:lnTo>
                <a:lnTo>
                  <a:pt x="16385" y="838"/>
                </a:lnTo>
                <a:lnTo>
                  <a:pt x="16366" y="764"/>
                </a:lnTo>
                <a:lnTo>
                  <a:pt x="16310" y="708"/>
                </a:lnTo>
                <a:lnTo>
                  <a:pt x="16273" y="689"/>
                </a:lnTo>
                <a:close/>
                <a:moveTo>
                  <a:pt x="4655" y="1"/>
                </a:moveTo>
                <a:lnTo>
                  <a:pt x="4506" y="19"/>
                </a:lnTo>
                <a:lnTo>
                  <a:pt x="4357" y="56"/>
                </a:lnTo>
                <a:lnTo>
                  <a:pt x="4246" y="94"/>
                </a:lnTo>
                <a:lnTo>
                  <a:pt x="4134" y="168"/>
                </a:lnTo>
                <a:lnTo>
                  <a:pt x="4022" y="243"/>
                </a:lnTo>
                <a:lnTo>
                  <a:pt x="3929" y="336"/>
                </a:lnTo>
                <a:lnTo>
                  <a:pt x="3575" y="727"/>
                </a:lnTo>
                <a:lnTo>
                  <a:pt x="3408" y="876"/>
                </a:lnTo>
                <a:lnTo>
                  <a:pt x="3315" y="931"/>
                </a:lnTo>
                <a:lnTo>
                  <a:pt x="3203" y="987"/>
                </a:lnTo>
                <a:lnTo>
                  <a:pt x="3110" y="1025"/>
                </a:lnTo>
                <a:lnTo>
                  <a:pt x="2998" y="1025"/>
                </a:lnTo>
                <a:lnTo>
                  <a:pt x="2886" y="1006"/>
                </a:lnTo>
                <a:lnTo>
                  <a:pt x="2775" y="969"/>
                </a:lnTo>
                <a:lnTo>
                  <a:pt x="2682" y="894"/>
                </a:lnTo>
                <a:lnTo>
                  <a:pt x="2607" y="820"/>
                </a:lnTo>
                <a:lnTo>
                  <a:pt x="2458" y="652"/>
                </a:lnTo>
                <a:lnTo>
                  <a:pt x="2309" y="485"/>
                </a:lnTo>
                <a:lnTo>
                  <a:pt x="2235" y="410"/>
                </a:lnTo>
                <a:lnTo>
                  <a:pt x="2142" y="354"/>
                </a:lnTo>
                <a:lnTo>
                  <a:pt x="2011" y="298"/>
                </a:lnTo>
                <a:lnTo>
                  <a:pt x="1900" y="261"/>
                </a:lnTo>
                <a:lnTo>
                  <a:pt x="1658" y="261"/>
                </a:lnTo>
                <a:lnTo>
                  <a:pt x="1546" y="280"/>
                </a:lnTo>
                <a:lnTo>
                  <a:pt x="1434" y="317"/>
                </a:lnTo>
                <a:lnTo>
                  <a:pt x="1323" y="373"/>
                </a:lnTo>
                <a:lnTo>
                  <a:pt x="1211" y="429"/>
                </a:lnTo>
                <a:lnTo>
                  <a:pt x="1099" y="578"/>
                </a:lnTo>
                <a:lnTo>
                  <a:pt x="1006" y="689"/>
                </a:lnTo>
                <a:lnTo>
                  <a:pt x="932" y="820"/>
                </a:lnTo>
                <a:lnTo>
                  <a:pt x="876" y="950"/>
                </a:lnTo>
                <a:lnTo>
                  <a:pt x="857" y="1062"/>
                </a:lnTo>
                <a:lnTo>
                  <a:pt x="857" y="1099"/>
                </a:lnTo>
                <a:lnTo>
                  <a:pt x="857" y="1136"/>
                </a:lnTo>
                <a:lnTo>
                  <a:pt x="894" y="1174"/>
                </a:lnTo>
                <a:lnTo>
                  <a:pt x="969" y="1174"/>
                </a:lnTo>
                <a:lnTo>
                  <a:pt x="1006" y="1155"/>
                </a:lnTo>
                <a:lnTo>
                  <a:pt x="1062" y="1043"/>
                </a:lnTo>
                <a:lnTo>
                  <a:pt x="1118" y="931"/>
                </a:lnTo>
                <a:lnTo>
                  <a:pt x="1155" y="838"/>
                </a:lnTo>
                <a:lnTo>
                  <a:pt x="1211" y="764"/>
                </a:lnTo>
                <a:lnTo>
                  <a:pt x="1285" y="671"/>
                </a:lnTo>
                <a:lnTo>
                  <a:pt x="1378" y="615"/>
                </a:lnTo>
                <a:lnTo>
                  <a:pt x="1471" y="559"/>
                </a:lnTo>
                <a:lnTo>
                  <a:pt x="1602" y="522"/>
                </a:lnTo>
                <a:lnTo>
                  <a:pt x="1825" y="522"/>
                </a:lnTo>
                <a:lnTo>
                  <a:pt x="1937" y="559"/>
                </a:lnTo>
                <a:lnTo>
                  <a:pt x="2030" y="615"/>
                </a:lnTo>
                <a:lnTo>
                  <a:pt x="2142" y="671"/>
                </a:lnTo>
                <a:lnTo>
                  <a:pt x="2216" y="764"/>
                </a:lnTo>
                <a:lnTo>
                  <a:pt x="2309" y="838"/>
                </a:lnTo>
                <a:lnTo>
                  <a:pt x="2458" y="1043"/>
                </a:lnTo>
                <a:lnTo>
                  <a:pt x="2533" y="1118"/>
                </a:lnTo>
                <a:lnTo>
                  <a:pt x="2607" y="1211"/>
                </a:lnTo>
                <a:lnTo>
                  <a:pt x="2700" y="1267"/>
                </a:lnTo>
                <a:lnTo>
                  <a:pt x="2812" y="1322"/>
                </a:lnTo>
                <a:lnTo>
                  <a:pt x="2924" y="1341"/>
                </a:lnTo>
                <a:lnTo>
                  <a:pt x="3054" y="1341"/>
                </a:lnTo>
                <a:lnTo>
                  <a:pt x="3166" y="1322"/>
                </a:lnTo>
                <a:lnTo>
                  <a:pt x="3277" y="1285"/>
                </a:lnTo>
                <a:lnTo>
                  <a:pt x="3371" y="1248"/>
                </a:lnTo>
                <a:lnTo>
                  <a:pt x="3464" y="1174"/>
                </a:lnTo>
                <a:lnTo>
                  <a:pt x="3631" y="1043"/>
                </a:lnTo>
                <a:lnTo>
                  <a:pt x="3799" y="876"/>
                </a:lnTo>
                <a:lnTo>
                  <a:pt x="4078" y="578"/>
                </a:lnTo>
                <a:lnTo>
                  <a:pt x="4227" y="447"/>
                </a:lnTo>
                <a:lnTo>
                  <a:pt x="4376" y="336"/>
                </a:lnTo>
                <a:lnTo>
                  <a:pt x="4450" y="298"/>
                </a:lnTo>
                <a:lnTo>
                  <a:pt x="4543" y="261"/>
                </a:lnTo>
                <a:lnTo>
                  <a:pt x="4711" y="261"/>
                </a:lnTo>
                <a:lnTo>
                  <a:pt x="4786" y="280"/>
                </a:lnTo>
                <a:lnTo>
                  <a:pt x="4879" y="317"/>
                </a:lnTo>
                <a:lnTo>
                  <a:pt x="4953" y="392"/>
                </a:lnTo>
                <a:lnTo>
                  <a:pt x="5046" y="485"/>
                </a:lnTo>
                <a:lnTo>
                  <a:pt x="5195" y="671"/>
                </a:lnTo>
                <a:lnTo>
                  <a:pt x="5344" y="857"/>
                </a:lnTo>
                <a:lnTo>
                  <a:pt x="5474" y="1043"/>
                </a:lnTo>
                <a:lnTo>
                  <a:pt x="5623" y="1211"/>
                </a:lnTo>
                <a:lnTo>
                  <a:pt x="5716" y="1267"/>
                </a:lnTo>
                <a:lnTo>
                  <a:pt x="5810" y="1322"/>
                </a:lnTo>
                <a:lnTo>
                  <a:pt x="5903" y="1378"/>
                </a:lnTo>
                <a:lnTo>
                  <a:pt x="5996" y="1397"/>
                </a:lnTo>
                <a:lnTo>
                  <a:pt x="6107" y="1416"/>
                </a:lnTo>
                <a:lnTo>
                  <a:pt x="6219" y="1397"/>
                </a:lnTo>
                <a:lnTo>
                  <a:pt x="6349" y="1378"/>
                </a:lnTo>
                <a:lnTo>
                  <a:pt x="6498" y="1322"/>
                </a:lnTo>
                <a:lnTo>
                  <a:pt x="6591" y="1267"/>
                </a:lnTo>
                <a:lnTo>
                  <a:pt x="6703" y="1211"/>
                </a:lnTo>
                <a:lnTo>
                  <a:pt x="6908" y="1043"/>
                </a:lnTo>
                <a:lnTo>
                  <a:pt x="7131" y="894"/>
                </a:lnTo>
                <a:lnTo>
                  <a:pt x="7336" y="727"/>
                </a:lnTo>
                <a:lnTo>
                  <a:pt x="7448" y="671"/>
                </a:lnTo>
                <a:lnTo>
                  <a:pt x="7560" y="615"/>
                </a:lnTo>
                <a:lnTo>
                  <a:pt x="7671" y="578"/>
                </a:lnTo>
                <a:lnTo>
                  <a:pt x="7895" y="578"/>
                </a:lnTo>
                <a:lnTo>
                  <a:pt x="8006" y="615"/>
                </a:lnTo>
                <a:lnTo>
                  <a:pt x="8137" y="671"/>
                </a:lnTo>
                <a:lnTo>
                  <a:pt x="8248" y="764"/>
                </a:lnTo>
                <a:lnTo>
                  <a:pt x="8397" y="931"/>
                </a:lnTo>
                <a:lnTo>
                  <a:pt x="8528" y="1099"/>
                </a:lnTo>
                <a:lnTo>
                  <a:pt x="8677" y="1248"/>
                </a:lnTo>
                <a:lnTo>
                  <a:pt x="8826" y="1397"/>
                </a:lnTo>
                <a:lnTo>
                  <a:pt x="8900" y="1453"/>
                </a:lnTo>
                <a:lnTo>
                  <a:pt x="8993" y="1509"/>
                </a:lnTo>
                <a:lnTo>
                  <a:pt x="9068" y="1546"/>
                </a:lnTo>
                <a:lnTo>
                  <a:pt x="9161" y="1564"/>
                </a:lnTo>
                <a:lnTo>
                  <a:pt x="9272" y="1564"/>
                </a:lnTo>
                <a:lnTo>
                  <a:pt x="9366" y="1546"/>
                </a:lnTo>
                <a:lnTo>
                  <a:pt x="9477" y="1527"/>
                </a:lnTo>
                <a:lnTo>
                  <a:pt x="9608" y="1471"/>
                </a:lnTo>
                <a:lnTo>
                  <a:pt x="9757" y="1360"/>
                </a:lnTo>
                <a:lnTo>
                  <a:pt x="9924" y="1211"/>
                </a:lnTo>
                <a:lnTo>
                  <a:pt x="10110" y="1043"/>
                </a:lnTo>
                <a:lnTo>
                  <a:pt x="10296" y="876"/>
                </a:lnTo>
                <a:lnTo>
                  <a:pt x="10483" y="745"/>
                </a:lnTo>
                <a:lnTo>
                  <a:pt x="10576" y="708"/>
                </a:lnTo>
                <a:lnTo>
                  <a:pt x="10687" y="671"/>
                </a:lnTo>
                <a:lnTo>
                  <a:pt x="10781" y="652"/>
                </a:lnTo>
                <a:lnTo>
                  <a:pt x="10874" y="652"/>
                </a:lnTo>
                <a:lnTo>
                  <a:pt x="10967" y="689"/>
                </a:lnTo>
                <a:lnTo>
                  <a:pt x="11078" y="727"/>
                </a:lnTo>
                <a:lnTo>
                  <a:pt x="11172" y="801"/>
                </a:lnTo>
                <a:lnTo>
                  <a:pt x="11246" y="894"/>
                </a:lnTo>
                <a:lnTo>
                  <a:pt x="11395" y="1099"/>
                </a:lnTo>
                <a:lnTo>
                  <a:pt x="11544" y="1304"/>
                </a:lnTo>
                <a:lnTo>
                  <a:pt x="11637" y="1378"/>
                </a:lnTo>
                <a:lnTo>
                  <a:pt x="11730" y="1453"/>
                </a:lnTo>
                <a:lnTo>
                  <a:pt x="11879" y="1509"/>
                </a:lnTo>
                <a:lnTo>
                  <a:pt x="12028" y="1527"/>
                </a:lnTo>
                <a:lnTo>
                  <a:pt x="12177" y="1509"/>
                </a:lnTo>
                <a:lnTo>
                  <a:pt x="12326" y="1471"/>
                </a:lnTo>
                <a:lnTo>
                  <a:pt x="12456" y="1397"/>
                </a:lnTo>
                <a:lnTo>
                  <a:pt x="12586" y="1304"/>
                </a:lnTo>
                <a:lnTo>
                  <a:pt x="12810" y="1099"/>
                </a:lnTo>
                <a:lnTo>
                  <a:pt x="13015" y="894"/>
                </a:lnTo>
                <a:lnTo>
                  <a:pt x="13126" y="801"/>
                </a:lnTo>
                <a:lnTo>
                  <a:pt x="13238" y="708"/>
                </a:lnTo>
                <a:lnTo>
                  <a:pt x="13368" y="615"/>
                </a:lnTo>
                <a:lnTo>
                  <a:pt x="13517" y="578"/>
                </a:lnTo>
                <a:lnTo>
                  <a:pt x="13573" y="559"/>
                </a:lnTo>
                <a:lnTo>
                  <a:pt x="13648" y="559"/>
                </a:lnTo>
                <a:lnTo>
                  <a:pt x="13722" y="578"/>
                </a:lnTo>
                <a:lnTo>
                  <a:pt x="13778" y="615"/>
                </a:lnTo>
                <a:lnTo>
                  <a:pt x="13890" y="671"/>
                </a:lnTo>
                <a:lnTo>
                  <a:pt x="13964" y="764"/>
                </a:lnTo>
                <a:lnTo>
                  <a:pt x="14095" y="969"/>
                </a:lnTo>
                <a:lnTo>
                  <a:pt x="14169" y="1062"/>
                </a:lnTo>
                <a:lnTo>
                  <a:pt x="14243" y="1155"/>
                </a:lnTo>
                <a:lnTo>
                  <a:pt x="14337" y="1248"/>
                </a:lnTo>
                <a:lnTo>
                  <a:pt x="14448" y="1304"/>
                </a:lnTo>
                <a:lnTo>
                  <a:pt x="14597" y="1341"/>
                </a:lnTo>
                <a:lnTo>
                  <a:pt x="14746" y="1360"/>
                </a:lnTo>
                <a:lnTo>
                  <a:pt x="14895" y="1341"/>
                </a:lnTo>
                <a:lnTo>
                  <a:pt x="15025" y="1304"/>
                </a:lnTo>
                <a:lnTo>
                  <a:pt x="15156" y="1229"/>
                </a:lnTo>
                <a:lnTo>
                  <a:pt x="15286" y="1155"/>
                </a:lnTo>
                <a:lnTo>
                  <a:pt x="15398" y="1062"/>
                </a:lnTo>
                <a:lnTo>
                  <a:pt x="15510" y="950"/>
                </a:lnTo>
                <a:lnTo>
                  <a:pt x="15677" y="745"/>
                </a:lnTo>
                <a:lnTo>
                  <a:pt x="15770" y="634"/>
                </a:lnTo>
                <a:lnTo>
                  <a:pt x="15826" y="503"/>
                </a:lnTo>
                <a:lnTo>
                  <a:pt x="15882" y="410"/>
                </a:lnTo>
                <a:lnTo>
                  <a:pt x="15900" y="354"/>
                </a:lnTo>
                <a:lnTo>
                  <a:pt x="15882" y="298"/>
                </a:lnTo>
                <a:lnTo>
                  <a:pt x="15845" y="243"/>
                </a:lnTo>
                <a:lnTo>
                  <a:pt x="15770" y="205"/>
                </a:lnTo>
                <a:lnTo>
                  <a:pt x="15714" y="224"/>
                </a:lnTo>
                <a:lnTo>
                  <a:pt x="15677" y="243"/>
                </a:lnTo>
                <a:lnTo>
                  <a:pt x="15658" y="280"/>
                </a:lnTo>
                <a:lnTo>
                  <a:pt x="15528" y="466"/>
                </a:lnTo>
                <a:lnTo>
                  <a:pt x="15379" y="652"/>
                </a:lnTo>
                <a:lnTo>
                  <a:pt x="15212" y="820"/>
                </a:lnTo>
                <a:lnTo>
                  <a:pt x="15044" y="969"/>
                </a:lnTo>
                <a:lnTo>
                  <a:pt x="14951" y="1025"/>
                </a:lnTo>
                <a:lnTo>
                  <a:pt x="14858" y="1043"/>
                </a:lnTo>
                <a:lnTo>
                  <a:pt x="14765" y="1062"/>
                </a:lnTo>
                <a:lnTo>
                  <a:pt x="14653" y="1062"/>
                </a:lnTo>
                <a:lnTo>
                  <a:pt x="14560" y="1043"/>
                </a:lnTo>
                <a:lnTo>
                  <a:pt x="14467" y="987"/>
                </a:lnTo>
                <a:lnTo>
                  <a:pt x="14355" y="913"/>
                </a:lnTo>
                <a:lnTo>
                  <a:pt x="14262" y="801"/>
                </a:lnTo>
                <a:lnTo>
                  <a:pt x="14113" y="634"/>
                </a:lnTo>
                <a:lnTo>
                  <a:pt x="14039" y="540"/>
                </a:lnTo>
                <a:lnTo>
                  <a:pt x="13964" y="466"/>
                </a:lnTo>
                <a:lnTo>
                  <a:pt x="13871" y="410"/>
                </a:lnTo>
                <a:lnTo>
                  <a:pt x="13778" y="373"/>
                </a:lnTo>
                <a:lnTo>
                  <a:pt x="13666" y="336"/>
                </a:lnTo>
                <a:lnTo>
                  <a:pt x="13536" y="336"/>
                </a:lnTo>
                <a:lnTo>
                  <a:pt x="13424" y="354"/>
                </a:lnTo>
                <a:lnTo>
                  <a:pt x="13331" y="392"/>
                </a:lnTo>
                <a:lnTo>
                  <a:pt x="13238" y="429"/>
                </a:lnTo>
                <a:lnTo>
                  <a:pt x="13145" y="485"/>
                </a:lnTo>
                <a:lnTo>
                  <a:pt x="12977" y="615"/>
                </a:lnTo>
                <a:lnTo>
                  <a:pt x="12810" y="764"/>
                </a:lnTo>
                <a:lnTo>
                  <a:pt x="12661" y="913"/>
                </a:lnTo>
                <a:lnTo>
                  <a:pt x="12493" y="1043"/>
                </a:lnTo>
                <a:lnTo>
                  <a:pt x="12400" y="1118"/>
                </a:lnTo>
                <a:lnTo>
                  <a:pt x="12307" y="1174"/>
                </a:lnTo>
                <a:lnTo>
                  <a:pt x="12214" y="1211"/>
                </a:lnTo>
                <a:lnTo>
                  <a:pt x="12102" y="1248"/>
                </a:lnTo>
                <a:lnTo>
                  <a:pt x="11991" y="1248"/>
                </a:lnTo>
                <a:lnTo>
                  <a:pt x="11898" y="1229"/>
                </a:lnTo>
                <a:lnTo>
                  <a:pt x="11805" y="1192"/>
                </a:lnTo>
                <a:lnTo>
                  <a:pt x="11730" y="1118"/>
                </a:lnTo>
                <a:lnTo>
                  <a:pt x="11656" y="1043"/>
                </a:lnTo>
                <a:lnTo>
                  <a:pt x="11600" y="969"/>
                </a:lnTo>
                <a:lnTo>
                  <a:pt x="11469" y="783"/>
                </a:lnTo>
                <a:lnTo>
                  <a:pt x="11376" y="671"/>
                </a:lnTo>
                <a:lnTo>
                  <a:pt x="11283" y="578"/>
                </a:lnTo>
                <a:lnTo>
                  <a:pt x="11190" y="503"/>
                </a:lnTo>
                <a:lnTo>
                  <a:pt x="11097" y="447"/>
                </a:lnTo>
                <a:lnTo>
                  <a:pt x="10985" y="429"/>
                </a:lnTo>
                <a:lnTo>
                  <a:pt x="10892" y="410"/>
                </a:lnTo>
                <a:lnTo>
                  <a:pt x="10706" y="410"/>
                </a:lnTo>
                <a:lnTo>
                  <a:pt x="10613" y="447"/>
                </a:lnTo>
                <a:lnTo>
                  <a:pt x="10501" y="485"/>
                </a:lnTo>
                <a:lnTo>
                  <a:pt x="10315" y="596"/>
                </a:lnTo>
                <a:lnTo>
                  <a:pt x="10110" y="727"/>
                </a:lnTo>
                <a:lnTo>
                  <a:pt x="9924" y="894"/>
                </a:lnTo>
                <a:lnTo>
                  <a:pt x="9775" y="1006"/>
                </a:lnTo>
                <a:lnTo>
                  <a:pt x="9608" y="1136"/>
                </a:lnTo>
                <a:lnTo>
                  <a:pt x="9533" y="1192"/>
                </a:lnTo>
                <a:lnTo>
                  <a:pt x="9440" y="1229"/>
                </a:lnTo>
                <a:lnTo>
                  <a:pt x="9347" y="1248"/>
                </a:lnTo>
                <a:lnTo>
                  <a:pt x="9254" y="1267"/>
                </a:lnTo>
                <a:lnTo>
                  <a:pt x="9142" y="1267"/>
                </a:lnTo>
                <a:lnTo>
                  <a:pt x="9049" y="1229"/>
                </a:lnTo>
                <a:lnTo>
                  <a:pt x="8956" y="1174"/>
                </a:lnTo>
                <a:lnTo>
                  <a:pt x="8863" y="1118"/>
                </a:lnTo>
                <a:lnTo>
                  <a:pt x="8714" y="950"/>
                </a:lnTo>
                <a:lnTo>
                  <a:pt x="8584" y="801"/>
                </a:lnTo>
                <a:lnTo>
                  <a:pt x="8435" y="615"/>
                </a:lnTo>
                <a:lnTo>
                  <a:pt x="8267" y="466"/>
                </a:lnTo>
                <a:lnTo>
                  <a:pt x="8155" y="392"/>
                </a:lnTo>
                <a:lnTo>
                  <a:pt x="8062" y="354"/>
                </a:lnTo>
                <a:lnTo>
                  <a:pt x="7951" y="317"/>
                </a:lnTo>
                <a:lnTo>
                  <a:pt x="7820" y="298"/>
                </a:lnTo>
                <a:lnTo>
                  <a:pt x="7690" y="317"/>
                </a:lnTo>
                <a:lnTo>
                  <a:pt x="7541" y="336"/>
                </a:lnTo>
                <a:lnTo>
                  <a:pt x="7411" y="392"/>
                </a:lnTo>
                <a:lnTo>
                  <a:pt x="7280" y="466"/>
                </a:lnTo>
                <a:lnTo>
                  <a:pt x="7057" y="615"/>
                </a:lnTo>
                <a:lnTo>
                  <a:pt x="6833" y="783"/>
                </a:lnTo>
                <a:lnTo>
                  <a:pt x="6629" y="931"/>
                </a:lnTo>
                <a:lnTo>
                  <a:pt x="6517" y="1006"/>
                </a:lnTo>
                <a:lnTo>
                  <a:pt x="6405" y="1062"/>
                </a:lnTo>
                <a:lnTo>
                  <a:pt x="6294" y="1099"/>
                </a:lnTo>
                <a:lnTo>
                  <a:pt x="6182" y="1118"/>
                </a:lnTo>
                <a:lnTo>
                  <a:pt x="6052" y="1118"/>
                </a:lnTo>
                <a:lnTo>
                  <a:pt x="5921" y="1080"/>
                </a:lnTo>
                <a:lnTo>
                  <a:pt x="5828" y="1025"/>
                </a:lnTo>
                <a:lnTo>
                  <a:pt x="5754" y="950"/>
                </a:lnTo>
                <a:lnTo>
                  <a:pt x="5661" y="876"/>
                </a:lnTo>
                <a:lnTo>
                  <a:pt x="5586" y="783"/>
                </a:lnTo>
                <a:lnTo>
                  <a:pt x="5325" y="410"/>
                </a:lnTo>
                <a:lnTo>
                  <a:pt x="5232" y="298"/>
                </a:lnTo>
                <a:lnTo>
                  <a:pt x="5139" y="205"/>
                </a:lnTo>
                <a:lnTo>
                  <a:pt x="5028" y="131"/>
                </a:lnTo>
                <a:lnTo>
                  <a:pt x="4897" y="56"/>
                </a:lnTo>
                <a:lnTo>
                  <a:pt x="4786" y="19"/>
                </a:lnTo>
                <a:lnTo>
                  <a:pt x="4655" y="1"/>
                </a:lnTo>
                <a:close/>
              </a:path>
            </a:pathLst>
          </a:custGeom>
          <a:solidFill>
            <a:srgbClr val="7C7F9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2" name="Recorded Sound">
            <a:hlinkClick r:id="" action="ppaction://media"/>
            <a:extLst>
              <a:ext uri="{FF2B5EF4-FFF2-40B4-BE49-F238E27FC236}">
                <a16:creationId xmlns:a16="http://schemas.microsoft.com/office/drawing/2014/main" id="{18EDD25D-4C70-E990-EF0B-8E00B36760A0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8461621" y="4449691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 advTm="76418"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76418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A67EF700-AC5B-3005-99B6-ED24D2BA7FB9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t>28</a:t>
            </a:fld>
            <a:endParaRPr lang="en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50CBBA6D-BE63-8516-2C0A-B5E8AEADFED8}"/>
              </a:ext>
            </a:extLst>
          </p:cNvPr>
          <p:cNvSpPr txBox="1"/>
          <p:nvPr/>
        </p:nvSpPr>
        <p:spPr>
          <a:xfrm>
            <a:off x="1853921" y="432079"/>
            <a:ext cx="522011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800" b="1">
                <a:solidFill>
                  <a:srgbClr val="B5D4E9"/>
                </a:solidFill>
                <a:latin typeface="Amatic SC" panose="00000500000000000000" pitchFamily="2" charset="-79"/>
                <a:cs typeface="Amatic SC" panose="00000500000000000000" pitchFamily="2" charset="-79"/>
              </a:rPr>
              <a:t>FastBridge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26E938A6-FFD2-593B-774E-C971F06B9324}"/>
              </a:ext>
            </a:extLst>
          </p:cNvPr>
          <p:cNvSpPr txBox="1"/>
          <p:nvPr/>
        </p:nvSpPr>
        <p:spPr>
          <a:xfrm>
            <a:off x="673238" y="1368668"/>
            <a:ext cx="7340321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>
                <a:latin typeface="Century Gothic" panose="020B0502020202020204" pitchFamily="34" charset="0"/>
              </a:rPr>
              <a:t>Benchmark assessment tool for reading and math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>
                <a:latin typeface="Century Gothic" panose="020B0502020202020204" pitchFamily="34" charset="0"/>
              </a:rPr>
              <a:t>Administered in the fall, winter and spring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>
                <a:latin typeface="Century Gothic" panose="020B0502020202020204" pitchFamily="34" charset="0"/>
              </a:rPr>
              <a:t>Data used to guide instruction </a:t>
            </a:r>
          </a:p>
        </p:txBody>
      </p:sp>
      <p:graphicFrame>
        <p:nvGraphicFramePr>
          <p:cNvPr id="5" name="Table 5">
            <a:extLst>
              <a:ext uri="{FF2B5EF4-FFF2-40B4-BE49-F238E27FC236}">
                <a16:creationId xmlns:a16="http://schemas.microsoft.com/office/drawing/2014/main" id="{1632B799-6004-C506-437C-00983555C78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52539054"/>
              </p:ext>
            </p:extLst>
          </p:nvPr>
        </p:nvGraphicFramePr>
        <p:xfrm>
          <a:off x="1393372" y="2489923"/>
          <a:ext cx="6816132" cy="1955800"/>
        </p:xfrm>
        <a:graphic>
          <a:graphicData uri="http://schemas.openxmlformats.org/drawingml/2006/table">
            <a:tbl>
              <a:tblPr firstRow="1" bandRow="1">
                <a:tableStyleId>{884B6B1E-5111-4E83-9025-0D3718415D8A}</a:tableStyleId>
              </a:tblPr>
              <a:tblGrid>
                <a:gridCol w="1542993">
                  <a:extLst>
                    <a:ext uri="{9D8B030D-6E8A-4147-A177-3AD203B41FA5}">
                      <a16:colId xmlns:a16="http://schemas.microsoft.com/office/drawing/2014/main" val="189076804"/>
                    </a:ext>
                  </a:extLst>
                </a:gridCol>
                <a:gridCol w="2555059">
                  <a:extLst>
                    <a:ext uri="{9D8B030D-6E8A-4147-A177-3AD203B41FA5}">
                      <a16:colId xmlns:a16="http://schemas.microsoft.com/office/drawing/2014/main" val="1741312332"/>
                    </a:ext>
                  </a:extLst>
                </a:gridCol>
                <a:gridCol w="2718080">
                  <a:extLst>
                    <a:ext uri="{9D8B030D-6E8A-4147-A177-3AD203B41FA5}">
                      <a16:colId xmlns:a16="http://schemas.microsoft.com/office/drawing/2014/main" val="102692012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Early Reading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/>
                        <a:t>Early Math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9966255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/>
                        <a:t>Kindergarten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/>
                        <a:t>Concepts of Print (F)</a:t>
                      </a:r>
                    </a:p>
                    <a:p>
                      <a:r>
                        <a:rPr lang="en-US"/>
                        <a:t>Letter Names (F)</a:t>
                      </a:r>
                    </a:p>
                    <a:p>
                      <a:r>
                        <a:rPr lang="en-US"/>
                        <a:t>Onset Sounds (FW)</a:t>
                      </a:r>
                    </a:p>
                    <a:p>
                      <a:r>
                        <a:rPr lang="en-US"/>
                        <a:t>Letter Sounds (FWS)</a:t>
                      </a:r>
                    </a:p>
                    <a:p>
                      <a:r>
                        <a:rPr lang="en-US" sz="1400"/>
                        <a:t>Decodable Words (WS)</a:t>
                      </a:r>
                    </a:p>
                    <a:p>
                      <a:r>
                        <a:rPr lang="en-US" sz="1400"/>
                        <a:t>Word Segmenting (WS)</a:t>
                      </a:r>
                    </a:p>
                    <a:p>
                      <a:r>
                        <a:rPr lang="en-US"/>
                        <a:t>Sight Words (WS)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Match Quantity (F)</a:t>
                      </a:r>
                    </a:p>
                    <a:p>
                      <a:r>
                        <a:rPr lang="en-US" dirty="0"/>
                        <a:t>Decomposing (WS)</a:t>
                      </a:r>
                    </a:p>
                    <a:p>
                      <a:r>
                        <a:rPr lang="en-US" dirty="0"/>
                        <a:t>Numeral Identification (FWS)</a:t>
                      </a:r>
                    </a:p>
                    <a:p>
                      <a:r>
                        <a:rPr lang="en-US" dirty="0"/>
                        <a:t>Number Sequence (FWS)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16796102"/>
                  </a:ext>
                </a:extLst>
              </a:tr>
            </a:tbl>
          </a:graphicData>
        </a:graphic>
      </p:graphicFrame>
      <p:pic>
        <p:nvPicPr>
          <p:cNvPr id="6" name="Recorded Sound">
            <a:hlinkClick r:id="" action="ppaction://media"/>
            <a:extLst>
              <a:ext uri="{FF2B5EF4-FFF2-40B4-BE49-F238E27FC236}">
                <a16:creationId xmlns:a16="http://schemas.microsoft.com/office/drawing/2014/main" id="{0C205175-1715-763C-F20C-45DAC564E008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454157" y="4484003"/>
            <a:ext cx="304800" cy="304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02190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7385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1" name="Google Shape;231;p29"/>
          <p:cNvSpPr txBox="1">
            <a:spLocks noGrp="1"/>
          </p:cNvSpPr>
          <p:nvPr>
            <p:ph type="title"/>
          </p:nvPr>
        </p:nvSpPr>
        <p:spPr>
          <a:xfrm>
            <a:off x="890250" y="559816"/>
            <a:ext cx="7363500" cy="857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800" dirty="0"/>
              <a:t>Progress Reports</a:t>
            </a:r>
            <a:endParaRPr sz="4800" dirty="0"/>
          </a:p>
        </p:txBody>
      </p:sp>
      <p:sp>
        <p:nvSpPr>
          <p:cNvPr id="232" name="Google Shape;232;p29"/>
          <p:cNvSpPr txBox="1">
            <a:spLocks noGrp="1"/>
          </p:cNvSpPr>
          <p:nvPr>
            <p:ph type="body" idx="1"/>
          </p:nvPr>
        </p:nvSpPr>
        <p:spPr>
          <a:xfrm>
            <a:off x="1076633" y="1788897"/>
            <a:ext cx="7293643" cy="3054992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>
              <a:buClr>
                <a:srgbClr val="B5D4E9"/>
              </a:buClr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chemeClr val="tx1"/>
                </a:solidFill>
                <a:latin typeface="Century Gothic" panose="020B0502020202020204" pitchFamily="34" charset="0"/>
              </a:rPr>
              <a:t>Sent home twice a year</a:t>
            </a:r>
          </a:p>
          <a:p>
            <a:pPr lvl="1">
              <a:buClr>
                <a:srgbClr val="B5D4E9"/>
              </a:buClr>
              <a:buFont typeface="Courier New" panose="02070309020205020404" pitchFamily="49" charset="0"/>
              <a:buChar char="o"/>
            </a:pPr>
            <a:r>
              <a:rPr lang="en-US" sz="2400" dirty="0">
                <a:solidFill>
                  <a:schemeClr val="tx1"/>
                </a:solidFill>
                <a:latin typeface="Century Gothic" panose="020B0502020202020204" pitchFamily="34" charset="0"/>
              </a:rPr>
              <a:t>January (in time for conferences) and end of year</a:t>
            </a:r>
          </a:p>
          <a:p>
            <a:pPr>
              <a:buClr>
                <a:srgbClr val="B5D4E9"/>
              </a:buClr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chemeClr val="tx1"/>
                </a:solidFill>
                <a:latin typeface="Century Gothic" panose="020B0502020202020204" pitchFamily="34" charset="0"/>
              </a:rPr>
              <a:t>Paper copy sent home with your student </a:t>
            </a:r>
          </a:p>
          <a:p>
            <a:pPr>
              <a:buClr>
                <a:srgbClr val="B5D4E9"/>
              </a:buClr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chemeClr val="tx1"/>
                </a:solidFill>
                <a:latin typeface="Century Gothic" panose="020B0502020202020204" pitchFamily="34" charset="0"/>
              </a:rPr>
              <a:t>Parent access in Skyward</a:t>
            </a:r>
          </a:p>
        </p:txBody>
      </p:sp>
      <p:sp>
        <p:nvSpPr>
          <p:cNvPr id="26" name="Google Shape;314;p38">
            <a:extLst>
              <a:ext uri="{FF2B5EF4-FFF2-40B4-BE49-F238E27FC236}">
                <a16:creationId xmlns:a16="http://schemas.microsoft.com/office/drawing/2014/main" id="{10127306-377C-4B84-B1C0-BCDCF768AEAE}"/>
              </a:ext>
            </a:extLst>
          </p:cNvPr>
          <p:cNvSpPr/>
          <p:nvPr/>
        </p:nvSpPr>
        <p:spPr>
          <a:xfrm>
            <a:off x="3289633" y="1322708"/>
            <a:ext cx="2564734" cy="189016"/>
          </a:xfrm>
          <a:custGeom>
            <a:avLst/>
            <a:gdLst/>
            <a:ahLst/>
            <a:cxnLst/>
            <a:rect l="l" t="t" r="r" b="b"/>
            <a:pathLst>
              <a:path w="13574" h="1286" extrusionOk="0">
                <a:moveTo>
                  <a:pt x="12549" y="1"/>
                </a:moveTo>
                <a:lnTo>
                  <a:pt x="12475" y="19"/>
                </a:lnTo>
                <a:lnTo>
                  <a:pt x="12419" y="75"/>
                </a:lnTo>
                <a:lnTo>
                  <a:pt x="12363" y="112"/>
                </a:lnTo>
                <a:lnTo>
                  <a:pt x="12252" y="261"/>
                </a:lnTo>
                <a:lnTo>
                  <a:pt x="12140" y="410"/>
                </a:lnTo>
                <a:lnTo>
                  <a:pt x="12028" y="578"/>
                </a:lnTo>
                <a:lnTo>
                  <a:pt x="11935" y="727"/>
                </a:lnTo>
                <a:lnTo>
                  <a:pt x="11823" y="839"/>
                </a:lnTo>
                <a:lnTo>
                  <a:pt x="11768" y="876"/>
                </a:lnTo>
                <a:lnTo>
                  <a:pt x="11693" y="894"/>
                </a:lnTo>
                <a:lnTo>
                  <a:pt x="11637" y="894"/>
                </a:lnTo>
                <a:lnTo>
                  <a:pt x="11581" y="876"/>
                </a:lnTo>
                <a:lnTo>
                  <a:pt x="11507" y="839"/>
                </a:lnTo>
                <a:lnTo>
                  <a:pt x="11451" y="801"/>
                </a:lnTo>
                <a:lnTo>
                  <a:pt x="11358" y="690"/>
                </a:lnTo>
                <a:lnTo>
                  <a:pt x="11246" y="541"/>
                </a:lnTo>
                <a:lnTo>
                  <a:pt x="11060" y="261"/>
                </a:lnTo>
                <a:lnTo>
                  <a:pt x="10967" y="168"/>
                </a:lnTo>
                <a:lnTo>
                  <a:pt x="10930" y="131"/>
                </a:lnTo>
                <a:lnTo>
                  <a:pt x="10874" y="112"/>
                </a:lnTo>
                <a:lnTo>
                  <a:pt x="10837" y="112"/>
                </a:lnTo>
                <a:lnTo>
                  <a:pt x="10781" y="131"/>
                </a:lnTo>
                <a:lnTo>
                  <a:pt x="10650" y="187"/>
                </a:lnTo>
                <a:lnTo>
                  <a:pt x="10501" y="299"/>
                </a:lnTo>
                <a:lnTo>
                  <a:pt x="10371" y="429"/>
                </a:lnTo>
                <a:lnTo>
                  <a:pt x="10111" y="708"/>
                </a:lnTo>
                <a:lnTo>
                  <a:pt x="9943" y="894"/>
                </a:lnTo>
                <a:lnTo>
                  <a:pt x="9775" y="671"/>
                </a:lnTo>
                <a:lnTo>
                  <a:pt x="9571" y="392"/>
                </a:lnTo>
                <a:lnTo>
                  <a:pt x="9477" y="261"/>
                </a:lnTo>
                <a:lnTo>
                  <a:pt x="9366" y="150"/>
                </a:lnTo>
                <a:lnTo>
                  <a:pt x="9273" y="75"/>
                </a:lnTo>
                <a:lnTo>
                  <a:pt x="9217" y="38"/>
                </a:lnTo>
                <a:lnTo>
                  <a:pt x="9124" y="38"/>
                </a:lnTo>
                <a:lnTo>
                  <a:pt x="9087" y="57"/>
                </a:lnTo>
                <a:lnTo>
                  <a:pt x="8956" y="150"/>
                </a:lnTo>
                <a:lnTo>
                  <a:pt x="8826" y="280"/>
                </a:lnTo>
                <a:lnTo>
                  <a:pt x="8658" y="448"/>
                </a:lnTo>
                <a:lnTo>
                  <a:pt x="8211" y="950"/>
                </a:lnTo>
                <a:lnTo>
                  <a:pt x="8081" y="745"/>
                </a:lnTo>
                <a:lnTo>
                  <a:pt x="7895" y="466"/>
                </a:lnTo>
                <a:lnTo>
                  <a:pt x="7690" y="224"/>
                </a:lnTo>
                <a:lnTo>
                  <a:pt x="7597" y="131"/>
                </a:lnTo>
                <a:lnTo>
                  <a:pt x="7523" y="75"/>
                </a:lnTo>
                <a:lnTo>
                  <a:pt x="7430" y="75"/>
                </a:lnTo>
                <a:lnTo>
                  <a:pt x="7336" y="94"/>
                </a:lnTo>
                <a:lnTo>
                  <a:pt x="7262" y="150"/>
                </a:lnTo>
                <a:lnTo>
                  <a:pt x="7169" y="224"/>
                </a:lnTo>
                <a:lnTo>
                  <a:pt x="7020" y="392"/>
                </a:lnTo>
                <a:lnTo>
                  <a:pt x="6871" y="559"/>
                </a:lnTo>
                <a:lnTo>
                  <a:pt x="6778" y="652"/>
                </a:lnTo>
                <a:lnTo>
                  <a:pt x="6685" y="727"/>
                </a:lnTo>
                <a:lnTo>
                  <a:pt x="6610" y="764"/>
                </a:lnTo>
                <a:lnTo>
                  <a:pt x="6536" y="783"/>
                </a:lnTo>
                <a:lnTo>
                  <a:pt x="6480" y="764"/>
                </a:lnTo>
                <a:lnTo>
                  <a:pt x="6406" y="708"/>
                </a:lnTo>
                <a:lnTo>
                  <a:pt x="6219" y="522"/>
                </a:lnTo>
                <a:lnTo>
                  <a:pt x="6126" y="373"/>
                </a:lnTo>
                <a:lnTo>
                  <a:pt x="6052" y="243"/>
                </a:lnTo>
                <a:lnTo>
                  <a:pt x="5996" y="168"/>
                </a:lnTo>
                <a:lnTo>
                  <a:pt x="5940" y="131"/>
                </a:lnTo>
                <a:lnTo>
                  <a:pt x="5884" y="94"/>
                </a:lnTo>
                <a:lnTo>
                  <a:pt x="5810" y="75"/>
                </a:lnTo>
                <a:lnTo>
                  <a:pt x="5717" y="75"/>
                </a:lnTo>
                <a:lnTo>
                  <a:pt x="5605" y="131"/>
                </a:lnTo>
                <a:lnTo>
                  <a:pt x="5475" y="205"/>
                </a:lnTo>
                <a:lnTo>
                  <a:pt x="5344" y="280"/>
                </a:lnTo>
                <a:lnTo>
                  <a:pt x="4935" y="596"/>
                </a:lnTo>
                <a:lnTo>
                  <a:pt x="4711" y="745"/>
                </a:lnTo>
                <a:lnTo>
                  <a:pt x="4618" y="801"/>
                </a:lnTo>
                <a:lnTo>
                  <a:pt x="4544" y="820"/>
                </a:lnTo>
                <a:lnTo>
                  <a:pt x="4469" y="820"/>
                </a:lnTo>
                <a:lnTo>
                  <a:pt x="4395" y="801"/>
                </a:lnTo>
                <a:lnTo>
                  <a:pt x="4302" y="727"/>
                </a:lnTo>
                <a:lnTo>
                  <a:pt x="4190" y="615"/>
                </a:lnTo>
                <a:lnTo>
                  <a:pt x="4115" y="522"/>
                </a:lnTo>
                <a:lnTo>
                  <a:pt x="4078" y="448"/>
                </a:lnTo>
                <a:lnTo>
                  <a:pt x="4004" y="317"/>
                </a:lnTo>
                <a:lnTo>
                  <a:pt x="3948" y="261"/>
                </a:lnTo>
                <a:lnTo>
                  <a:pt x="3892" y="224"/>
                </a:lnTo>
                <a:lnTo>
                  <a:pt x="3725" y="224"/>
                </a:lnTo>
                <a:lnTo>
                  <a:pt x="3631" y="261"/>
                </a:lnTo>
                <a:lnTo>
                  <a:pt x="3538" y="317"/>
                </a:lnTo>
                <a:lnTo>
                  <a:pt x="3427" y="392"/>
                </a:lnTo>
                <a:lnTo>
                  <a:pt x="3334" y="485"/>
                </a:lnTo>
                <a:lnTo>
                  <a:pt x="3147" y="671"/>
                </a:lnTo>
                <a:lnTo>
                  <a:pt x="3017" y="839"/>
                </a:lnTo>
                <a:lnTo>
                  <a:pt x="2756" y="541"/>
                </a:lnTo>
                <a:lnTo>
                  <a:pt x="2626" y="410"/>
                </a:lnTo>
                <a:lnTo>
                  <a:pt x="2477" y="317"/>
                </a:lnTo>
                <a:lnTo>
                  <a:pt x="2421" y="280"/>
                </a:lnTo>
                <a:lnTo>
                  <a:pt x="2347" y="261"/>
                </a:lnTo>
                <a:lnTo>
                  <a:pt x="2198" y="261"/>
                </a:lnTo>
                <a:lnTo>
                  <a:pt x="2123" y="280"/>
                </a:lnTo>
                <a:lnTo>
                  <a:pt x="2030" y="299"/>
                </a:lnTo>
                <a:lnTo>
                  <a:pt x="1937" y="354"/>
                </a:lnTo>
                <a:lnTo>
                  <a:pt x="1844" y="429"/>
                </a:lnTo>
                <a:lnTo>
                  <a:pt x="1714" y="541"/>
                </a:lnTo>
                <a:lnTo>
                  <a:pt x="1621" y="634"/>
                </a:lnTo>
                <a:lnTo>
                  <a:pt x="1565" y="690"/>
                </a:lnTo>
                <a:lnTo>
                  <a:pt x="1509" y="745"/>
                </a:lnTo>
                <a:lnTo>
                  <a:pt x="1453" y="745"/>
                </a:lnTo>
                <a:lnTo>
                  <a:pt x="1379" y="727"/>
                </a:lnTo>
                <a:lnTo>
                  <a:pt x="1137" y="578"/>
                </a:lnTo>
                <a:lnTo>
                  <a:pt x="839" y="354"/>
                </a:lnTo>
                <a:lnTo>
                  <a:pt x="671" y="261"/>
                </a:lnTo>
                <a:lnTo>
                  <a:pt x="597" y="243"/>
                </a:lnTo>
                <a:lnTo>
                  <a:pt x="485" y="243"/>
                </a:lnTo>
                <a:lnTo>
                  <a:pt x="429" y="280"/>
                </a:lnTo>
                <a:lnTo>
                  <a:pt x="317" y="410"/>
                </a:lnTo>
                <a:lnTo>
                  <a:pt x="206" y="578"/>
                </a:lnTo>
                <a:lnTo>
                  <a:pt x="113" y="764"/>
                </a:lnTo>
                <a:lnTo>
                  <a:pt x="38" y="950"/>
                </a:lnTo>
                <a:lnTo>
                  <a:pt x="1" y="1099"/>
                </a:lnTo>
                <a:lnTo>
                  <a:pt x="1" y="1174"/>
                </a:lnTo>
                <a:lnTo>
                  <a:pt x="1" y="1211"/>
                </a:lnTo>
                <a:lnTo>
                  <a:pt x="38" y="1229"/>
                </a:lnTo>
                <a:lnTo>
                  <a:pt x="75" y="1248"/>
                </a:lnTo>
                <a:lnTo>
                  <a:pt x="150" y="1211"/>
                </a:lnTo>
                <a:lnTo>
                  <a:pt x="206" y="1155"/>
                </a:lnTo>
                <a:lnTo>
                  <a:pt x="262" y="1062"/>
                </a:lnTo>
                <a:lnTo>
                  <a:pt x="299" y="987"/>
                </a:lnTo>
                <a:lnTo>
                  <a:pt x="392" y="801"/>
                </a:lnTo>
                <a:lnTo>
                  <a:pt x="448" y="727"/>
                </a:lnTo>
                <a:lnTo>
                  <a:pt x="504" y="671"/>
                </a:lnTo>
                <a:lnTo>
                  <a:pt x="597" y="634"/>
                </a:lnTo>
                <a:lnTo>
                  <a:pt x="671" y="652"/>
                </a:lnTo>
                <a:lnTo>
                  <a:pt x="764" y="690"/>
                </a:lnTo>
                <a:lnTo>
                  <a:pt x="876" y="745"/>
                </a:lnTo>
                <a:lnTo>
                  <a:pt x="1062" y="876"/>
                </a:lnTo>
                <a:lnTo>
                  <a:pt x="1248" y="1006"/>
                </a:lnTo>
                <a:lnTo>
                  <a:pt x="1434" y="1099"/>
                </a:lnTo>
                <a:lnTo>
                  <a:pt x="1565" y="1118"/>
                </a:lnTo>
                <a:lnTo>
                  <a:pt x="1602" y="1118"/>
                </a:lnTo>
                <a:lnTo>
                  <a:pt x="1639" y="1099"/>
                </a:lnTo>
                <a:lnTo>
                  <a:pt x="1695" y="1043"/>
                </a:lnTo>
                <a:lnTo>
                  <a:pt x="1825" y="857"/>
                </a:lnTo>
                <a:lnTo>
                  <a:pt x="1919" y="764"/>
                </a:lnTo>
                <a:lnTo>
                  <a:pt x="2049" y="652"/>
                </a:lnTo>
                <a:lnTo>
                  <a:pt x="2123" y="615"/>
                </a:lnTo>
                <a:lnTo>
                  <a:pt x="2198" y="596"/>
                </a:lnTo>
                <a:lnTo>
                  <a:pt x="2254" y="578"/>
                </a:lnTo>
                <a:lnTo>
                  <a:pt x="2310" y="596"/>
                </a:lnTo>
                <a:lnTo>
                  <a:pt x="2403" y="634"/>
                </a:lnTo>
                <a:lnTo>
                  <a:pt x="2496" y="690"/>
                </a:lnTo>
                <a:lnTo>
                  <a:pt x="2645" y="876"/>
                </a:lnTo>
                <a:lnTo>
                  <a:pt x="2738" y="969"/>
                </a:lnTo>
                <a:lnTo>
                  <a:pt x="2849" y="1062"/>
                </a:lnTo>
                <a:lnTo>
                  <a:pt x="2924" y="1081"/>
                </a:lnTo>
                <a:lnTo>
                  <a:pt x="2998" y="1099"/>
                </a:lnTo>
                <a:lnTo>
                  <a:pt x="3054" y="1099"/>
                </a:lnTo>
                <a:lnTo>
                  <a:pt x="3110" y="1081"/>
                </a:lnTo>
                <a:lnTo>
                  <a:pt x="3240" y="1006"/>
                </a:lnTo>
                <a:lnTo>
                  <a:pt x="3334" y="894"/>
                </a:lnTo>
                <a:lnTo>
                  <a:pt x="3557" y="634"/>
                </a:lnTo>
                <a:lnTo>
                  <a:pt x="3669" y="522"/>
                </a:lnTo>
                <a:lnTo>
                  <a:pt x="3818" y="410"/>
                </a:lnTo>
                <a:lnTo>
                  <a:pt x="3948" y="634"/>
                </a:lnTo>
                <a:lnTo>
                  <a:pt x="4022" y="764"/>
                </a:lnTo>
                <a:lnTo>
                  <a:pt x="4115" y="894"/>
                </a:lnTo>
                <a:lnTo>
                  <a:pt x="4227" y="1006"/>
                </a:lnTo>
                <a:lnTo>
                  <a:pt x="4339" y="1099"/>
                </a:lnTo>
                <a:lnTo>
                  <a:pt x="4469" y="1155"/>
                </a:lnTo>
                <a:lnTo>
                  <a:pt x="4581" y="1155"/>
                </a:lnTo>
                <a:lnTo>
                  <a:pt x="4693" y="1118"/>
                </a:lnTo>
                <a:lnTo>
                  <a:pt x="4842" y="1043"/>
                </a:lnTo>
                <a:lnTo>
                  <a:pt x="5009" y="913"/>
                </a:lnTo>
                <a:lnTo>
                  <a:pt x="5195" y="783"/>
                </a:lnTo>
                <a:lnTo>
                  <a:pt x="5549" y="503"/>
                </a:lnTo>
                <a:lnTo>
                  <a:pt x="5698" y="373"/>
                </a:lnTo>
                <a:lnTo>
                  <a:pt x="5810" y="299"/>
                </a:lnTo>
                <a:lnTo>
                  <a:pt x="5940" y="522"/>
                </a:lnTo>
                <a:lnTo>
                  <a:pt x="6126" y="801"/>
                </a:lnTo>
                <a:lnTo>
                  <a:pt x="6238" y="932"/>
                </a:lnTo>
                <a:lnTo>
                  <a:pt x="6350" y="1043"/>
                </a:lnTo>
                <a:lnTo>
                  <a:pt x="6461" y="1118"/>
                </a:lnTo>
                <a:lnTo>
                  <a:pt x="6517" y="1136"/>
                </a:lnTo>
                <a:lnTo>
                  <a:pt x="6573" y="1155"/>
                </a:lnTo>
                <a:lnTo>
                  <a:pt x="6629" y="1136"/>
                </a:lnTo>
                <a:lnTo>
                  <a:pt x="6685" y="1118"/>
                </a:lnTo>
                <a:lnTo>
                  <a:pt x="6796" y="1043"/>
                </a:lnTo>
                <a:lnTo>
                  <a:pt x="6908" y="932"/>
                </a:lnTo>
                <a:lnTo>
                  <a:pt x="7039" y="783"/>
                </a:lnTo>
                <a:lnTo>
                  <a:pt x="7262" y="485"/>
                </a:lnTo>
                <a:lnTo>
                  <a:pt x="7430" y="280"/>
                </a:lnTo>
                <a:lnTo>
                  <a:pt x="7560" y="522"/>
                </a:lnTo>
                <a:lnTo>
                  <a:pt x="7765" y="857"/>
                </a:lnTo>
                <a:lnTo>
                  <a:pt x="7876" y="1025"/>
                </a:lnTo>
                <a:lnTo>
                  <a:pt x="7988" y="1174"/>
                </a:lnTo>
                <a:lnTo>
                  <a:pt x="8100" y="1267"/>
                </a:lnTo>
                <a:lnTo>
                  <a:pt x="8137" y="1285"/>
                </a:lnTo>
                <a:lnTo>
                  <a:pt x="8230" y="1285"/>
                </a:lnTo>
                <a:lnTo>
                  <a:pt x="8305" y="1248"/>
                </a:lnTo>
                <a:lnTo>
                  <a:pt x="8435" y="1155"/>
                </a:lnTo>
                <a:lnTo>
                  <a:pt x="8565" y="1025"/>
                </a:lnTo>
                <a:lnTo>
                  <a:pt x="8714" y="876"/>
                </a:lnTo>
                <a:lnTo>
                  <a:pt x="8975" y="541"/>
                </a:lnTo>
                <a:lnTo>
                  <a:pt x="9180" y="299"/>
                </a:lnTo>
                <a:lnTo>
                  <a:pt x="9310" y="522"/>
                </a:lnTo>
                <a:lnTo>
                  <a:pt x="9496" y="839"/>
                </a:lnTo>
                <a:lnTo>
                  <a:pt x="9608" y="969"/>
                </a:lnTo>
                <a:lnTo>
                  <a:pt x="9720" y="1081"/>
                </a:lnTo>
                <a:lnTo>
                  <a:pt x="9831" y="1174"/>
                </a:lnTo>
                <a:lnTo>
                  <a:pt x="9887" y="1192"/>
                </a:lnTo>
                <a:lnTo>
                  <a:pt x="9980" y="1192"/>
                </a:lnTo>
                <a:lnTo>
                  <a:pt x="10017" y="1174"/>
                </a:lnTo>
                <a:lnTo>
                  <a:pt x="10129" y="1081"/>
                </a:lnTo>
                <a:lnTo>
                  <a:pt x="10390" y="820"/>
                </a:lnTo>
                <a:lnTo>
                  <a:pt x="10650" y="522"/>
                </a:lnTo>
                <a:lnTo>
                  <a:pt x="10837" y="336"/>
                </a:lnTo>
                <a:lnTo>
                  <a:pt x="10986" y="559"/>
                </a:lnTo>
                <a:lnTo>
                  <a:pt x="11190" y="820"/>
                </a:lnTo>
                <a:lnTo>
                  <a:pt x="11302" y="950"/>
                </a:lnTo>
                <a:lnTo>
                  <a:pt x="11432" y="1043"/>
                </a:lnTo>
                <a:lnTo>
                  <a:pt x="11544" y="1118"/>
                </a:lnTo>
                <a:lnTo>
                  <a:pt x="11600" y="1136"/>
                </a:lnTo>
                <a:lnTo>
                  <a:pt x="11656" y="1155"/>
                </a:lnTo>
                <a:lnTo>
                  <a:pt x="11730" y="1136"/>
                </a:lnTo>
                <a:lnTo>
                  <a:pt x="11786" y="1118"/>
                </a:lnTo>
                <a:lnTo>
                  <a:pt x="11916" y="1043"/>
                </a:lnTo>
                <a:lnTo>
                  <a:pt x="12047" y="932"/>
                </a:lnTo>
                <a:lnTo>
                  <a:pt x="12177" y="801"/>
                </a:lnTo>
                <a:lnTo>
                  <a:pt x="12419" y="503"/>
                </a:lnTo>
                <a:lnTo>
                  <a:pt x="12605" y="280"/>
                </a:lnTo>
                <a:lnTo>
                  <a:pt x="12940" y="690"/>
                </a:lnTo>
                <a:lnTo>
                  <a:pt x="13034" y="801"/>
                </a:lnTo>
                <a:lnTo>
                  <a:pt x="13145" y="894"/>
                </a:lnTo>
                <a:lnTo>
                  <a:pt x="13238" y="969"/>
                </a:lnTo>
                <a:lnTo>
                  <a:pt x="13313" y="1006"/>
                </a:lnTo>
                <a:lnTo>
                  <a:pt x="13406" y="1006"/>
                </a:lnTo>
                <a:lnTo>
                  <a:pt x="13518" y="969"/>
                </a:lnTo>
                <a:lnTo>
                  <a:pt x="13555" y="950"/>
                </a:lnTo>
                <a:lnTo>
                  <a:pt x="13573" y="913"/>
                </a:lnTo>
                <a:lnTo>
                  <a:pt x="13555" y="857"/>
                </a:lnTo>
                <a:lnTo>
                  <a:pt x="13518" y="801"/>
                </a:lnTo>
                <a:lnTo>
                  <a:pt x="13331" y="634"/>
                </a:lnTo>
                <a:lnTo>
                  <a:pt x="13071" y="354"/>
                </a:lnTo>
                <a:lnTo>
                  <a:pt x="12940" y="224"/>
                </a:lnTo>
                <a:lnTo>
                  <a:pt x="12810" y="112"/>
                </a:lnTo>
                <a:lnTo>
                  <a:pt x="12698" y="19"/>
                </a:lnTo>
                <a:lnTo>
                  <a:pt x="12661" y="1"/>
                </a:lnTo>
                <a:close/>
              </a:path>
            </a:pathLst>
          </a:custGeom>
          <a:solidFill>
            <a:srgbClr val="7C7F9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2" name="Recorded Sound">
            <a:hlinkClick r:id="" action="ppaction://media"/>
            <a:extLst>
              <a:ext uri="{FF2B5EF4-FFF2-40B4-BE49-F238E27FC236}">
                <a16:creationId xmlns:a16="http://schemas.microsoft.com/office/drawing/2014/main" id="{7CDA0B93-371E-1781-5D21-03A5037F4521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136294" y="4172883"/>
            <a:ext cx="473373" cy="473373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4205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Google Shape;231;p29">
            <a:extLst>
              <a:ext uri="{FF2B5EF4-FFF2-40B4-BE49-F238E27FC236}">
                <a16:creationId xmlns:a16="http://schemas.microsoft.com/office/drawing/2014/main" id="{1A745054-B632-43F2-B299-8E454499236C}"/>
              </a:ext>
            </a:extLst>
          </p:cNvPr>
          <p:cNvSpPr txBox="1">
            <a:spLocks/>
          </p:cNvSpPr>
          <p:nvPr/>
        </p:nvSpPr>
        <p:spPr>
          <a:xfrm>
            <a:off x="890250" y="623846"/>
            <a:ext cx="7363500" cy="857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ctr"/>
            <a:r>
              <a:rPr lang="en-US" sz="4800" b="1">
                <a:solidFill>
                  <a:srgbClr val="ADDED4"/>
                </a:solidFill>
                <a:latin typeface="Amatic SC" charset="-79"/>
                <a:cs typeface="Amatic SC" charset="-79"/>
              </a:rPr>
              <a:t>Conferences</a:t>
            </a:r>
            <a:endParaRPr lang="en-US" b="1">
              <a:solidFill>
                <a:srgbClr val="ADDED4"/>
              </a:solidFill>
              <a:latin typeface="Amatic SC" charset="-79"/>
              <a:cs typeface="Amatic SC" charset="-79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CD8ECD09-3636-4202-B563-301E5522A6B2}"/>
              </a:ext>
            </a:extLst>
          </p:cNvPr>
          <p:cNvSpPr txBox="1"/>
          <p:nvPr/>
        </p:nvSpPr>
        <p:spPr>
          <a:xfrm>
            <a:off x="1153457" y="2005448"/>
            <a:ext cx="7363500" cy="1938992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marL="342900" indent="-342900">
              <a:buClr>
                <a:srgbClr val="DBBDE5"/>
              </a:buClr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chemeClr val="tx1"/>
                </a:solidFill>
                <a:latin typeface="Century Gothic"/>
              </a:rPr>
              <a:t>January 28th, 30th and 31st (half days for students)</a:t>
            </a:r>
          </a:p>
          <a:p>
            <a:pPr marL="342900" indent="-342900">
              <a:buClr>
                <a:srgbClr val="DBBDE5"/>
              </a:buClr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chemeClr val="tx1"/>
                </a:solidFill>
                <a:latin typeface="Century Gothic"/>
              </a:rPr>
              <a:t>Student Participation</a:t>
            </a:r>
          </a:p>
          <a:p>
            <a:pPr marL="342900" indent="-342900">
              <a:buClr>
                <a:srgbClr val="DBBDE5"/>
              </a:buClr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chemeClr val="tx1"/>
                </a:solidFill>
                <a:latin typeface="Century Gothic"/>
              </a:rPr>
              <a:t>More details to come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sz="2400" dirty="0">
              <a:solidFill>
                <a:schemeClr val="tx1"/>
              </a:solidFill>
              <a:latin typeface="Century Gothic" panose="020B0502020202020204" pitchFamily="34" charset="0"/>
            </a:endParaRPr>
          </a:p>
        </p:txBody>
      </p:sp>
      <p:sp>
        <p:nvSpPr>
          <p:cNvPr id="9" name="Google Shape;317;p38">
            <a:extLst>
              <a:ext uri="{FF2B5EF4-FFF2-40B4-BE49-F238E27FC236}">
                <a16:creationId xmlns:a16="http://schemas.microsoft.com/office/drawing/2014/main" id="{7ACEAD8B-8A49-4141-9B62-B7CED62F25B9}"/>
              </a:ext>
            </a:extLst>
          </p:cNvPr>
          <p:cNvSpPr/>
          <p:nvPr/>
        </p:nvSpPr>
        <p:spPr>
          <a:xfrm>
            <a:off x="3583161" y="1394098"/>
            <a:ext cx="2089505" cy="174295"/>
          </a:xfrm>
          <a:custGeom>
            <a:avLst/>
            <a:gdLst/>
            <a:ahLst/>
            <a:cxnLst/>
            <a:rect l="l" t="t" r="r" b="b"/>
            <a:pathLst>
              <a:path w="15417" h="1286" extrusionOk="0">
                <a:moveTo>
                  <a:pt x="2533" y="336"/>
                </a:moveTo>
                <a:lnTo>
                  <a:pt x="2588" y="373"/>
                </a:lnTo>
                <a:lnTo>
                  <a:pt x="2607" y="448"/>
                </a:lnTo>
                <a:lnTo>
                  <a:pt x="2626" y="596"/>
                </a:lnTo>
                <a:lnTo>
                  <a:pt x="2607" y="671"/>
                </a:lnTo>
                <a:lnTo>
                  <a:pt x="2588" y="727"/>
                </a:lnTo>
                <a:lnTo>
                  <a:pt x="2570" y="764"/>
                </a:lnTo>
                <a:lnTo>
                  <a:pt x="2514" y="801"/>
                </a:lnTo>
                <a:lnTo>
                  <a:pt x="2458" y="801"/>
                </a:lnTo>
                <a:lnTo>
                  <a:pt x="2402" y="783"/>
                </a:lnTo>
                <a:lnTo>
                  <a:pt x="2384" y="764"/>
                </a:lnTo>
                <a:lnTo>
                  <a:pt x="2365" y="745"/>
                </a:lnTo>
                <a:lnTo>
                  <a:pt x="2365" y="690"/>
                </a:lnTo>
                <a:lnTo>
                  <a:pt x="2365" y="634"/>
                </a:lnTo>
                <a:lnTo>
                  <a:pt x="2384" y="522"/>
                </a:lnTo>
                <a:lnTo>
                  <a:pt x="2440" y="392"/>
                </a:lnTo>
                <a:lnTo>
                  <a:pt x="2458" y="354"/>
                </a:lnTo>
                <a:lnTo>
                  <a:pt x="2495" y="336"/>
                </a:lnTo>
                <a:close/>
                <a:moveTo>
                  <a:pt x="1155" y="429"/>
                </a:moveTo>
                <a:lnTo>
                  <a:pt x="1192" y="503"/>
                </a:lnTo>
                <a:lnTo>
                  <a:pt x="1229" y="596"/>
                </a:lnTo>
                <a:lnTo>
                  <a:pt x="1229" y="690"/>
                </a:lnTo>
                <a:lnTo>
                  <a:pt x="1211" y="764"/>
                </a:lnTo>
                <a:lnTo>
                  <a:pt x="1099" y="820"/>
                </a:lnTo>
                <a:lnTo>
                  <a:pt x="1025" y="839"/>
                </a:lnTo>
                <a:lnTo>
                  <a:pt x="969" y="801"/>
                </a:lnTo>
                <a:lnTo>
                  <a:pt x="931" y="764"/>
                </a:lnTo>
                <a:lnTo>
                  <a:pt x="931" y="690"/>
                </a:lnTo>
                <a:lnTo>
                  <a:pt x="969" y="596"/>
                </a:lnTo>
                <a:lnTo>
                  <a:pt x="1043" y="522"/>
                </a:lnTo>
                <a:lnTo>
                  <a:pt x="1155" y="429"/>
                </a:lnTo>
                <a:close/>
                <a:moveTo>
                  <a:pt x="5549" y="541"/>
                </a:moveTo>
                <a:lnTo>
                  <a:pt x="5586" y="596"/>
                </a:lnTo>
                <a:lnTo>
                  <a:pt x="5605" y="652"/>
                </a:lnTo>
                <a:lnTo>
                  <a:pt x="5642" y="801"/>
                </a:lnTo>
                <a:lnTo>
                  <a:pt x="5623" y="876"/>
                </a:lnTo>
                <a:lnTo>
                  <a:pt x="5605" y="913"/>
                </a:lnTo>
                <a:lnTo>
                  <a:pt x="5567" y="913"/>
                </a:lnTo>
                <a:lnTo>
                  <a:pt x="5512" y="876"/>
                </a:lnTo>
                <a:lnTo>
                  <a:pt x="5474" y="820"/>
                </a:lnTo>
                <a:lnTo>
                  <a:pt x="5437" y="783"/>
                </a:lnTo>
                <a:lnTo>
                  <a:pt x="5437" y="745"/>
                </a:lnTo>
                <a:lnTo>
                  <a:pt x="5437" y="708"/>
                </a:lnTo>
                <a:lnTo>
                  <a:pt x="5474" y="615"/>
                </a:lnTo>
                <a:lnTo>
                  <a:pt x="5549" y="541"/>
                </a:lnTo>
                <a:close/>
                <a:moveTo>
                  <a:pt x="8881" y="522"/>
                </a:moveTo>
                <a:lnTo>
                  <a:pt x="8956" y="541"/>
                </a:lnTo>
                <a:lnTo>
                  <a:pt x="8993" y="578"/>
                </a:lnTo>
                <a:lnTo>
                  <a:pt x="9030" y="634"/>
                </a:lnTo>
                <a:lnTo>
                  <a:pt x="9012" y="708"/>
                </a:lnTo>
                <a:lnTo>
                  <a:pt x="8974" y="783"/>
                </a:lnTo>
                <a:lnTo>
                  <a:pt x="8919" y="857"/>
                </a:lnTo>
                <a:lnTo>
                  <a:pt x="8826" y="913"/>
                </a:lnTo>
                <a:lnTo>
                  <a:pt x="8714" y="913"/>
                </a:lnTo>
                <a:lnTo>
                  <a:pt x="8621" y="894"/>
                </a:lnTo>
                <a:lnTo>
                  <a:pt x="8546" y="857"/>
                </a:lnTo>
                <a:lnTo>
                  <a:pt x="8509" y="801"/>
                </a:lnTo>
                <a:lnTo>
                  <a:pt x="8509" y="764"/>
                </a:lnTo>
                <a:lnTo>
                  <a:pt x="8509" y="727"/>
                </a:lnTo>
                <a:lnTo>
                  <a:pt x="8528" y="690"/>
                </a:lnTo>
                <a:lnTo>
                  <a:pt x="8565" y="652"/>
                </a:lnTo>
                <a:lnTo>
                  <a:pt x="8695" y="578"/>
                </a:lnTo>
                <a:lnTo>
                  <a:pt x="8788" y="541"/>
                </a:lnTo>
                <a:lnTo>
                  <a:pt x="8881" y="522"/>
                </a:lnTo>
                <a:close/>
                <a:moveTo>
                  <a:pt x="4190" y="448"/>
                </a:moveTo>
                <a:lnTo>
                  <a:pt x="4208" y="466"/>
                </a:lnTo>
                <a:lnTo>
                  <a:pt x="4227" y="503"/>
                </a:lnTo>
                <a:lnTo>
                  <a:pt x="4245" y="541"/>
                </a:lnTo>
                <a:lnTo>
                  <a:pt x="4245" y="596"/>
                </a:lnTo>
                <a:lnTo>
                  <a:pt x="4208" y="727"/>
                </a:lnTo>
                <a:lnTo>
                  <a:pt x="4152" y="801"/>
                </a:lnTo>
                <a:lnTo>
                  <a:pt x="4097" y="857"/>
                </a:lnTo>
                <a:lnTo>
                  <a:pt x="4022" y="894"/>
                </a:lnTo>
                <a:lnTo>
                  <a:pt x="3948" y="932"/>
                </a:lnTo>
                <a:lnTo>
                  <a:pt x="3873" y="932"/>
                </a:lnTo>
                <a:lnTo>
                  <a:pt x="3817" y="913"/>
                </a:lnTo>
                <a:lnTo>
                  <a:pt x="3817" y="894"/>
                </a:lnTo>
                <a:lnTo>
                  <a:pt x="3799" y="857"/>
                </a:lnTo>
                <a:lnTo>
                  <a:pt x="3817" y="745"/>
                </a:lnTo>
                <a:lnTo>
                  <a:pt x="3873" y="634"/>
                </a:lnTo>
                <a:lnTo>
                  <a:pt x="3966" y="541"/>
                </a:lnTo>
                <a:lnTo>
                  <a:pt x="4041" y="485"/>
                </a:lnTo>
                <a:lnTo>
                  <a:pt x="4115" y="448"/>
                </a:lnTo>
                <a:close/>
                <a:moveTo>
                  <a:pt x="6964" y="652"/>
                </a:moveTo>
                <a:lnTo>
                  <a:pt x="6964" y="671"/>
                </a:lnTo>
                <a:lnTo>
                  <a:pt x="7020" y="690"/>
                </a:lnTo>
                <a:lnTo>
                  <a:pt x="7094" y="783"/>
                </a:lnTo>
                <a:lnTo>
                  <a:pt x="7113" y="839"/>
                </a:lnTo>
                <a:lnTo>
                  <a:pt x="7113" y="876"/>
                </a:lnTo>
                <a:lnTo>
                  <a:pt x="7075" y="913"/>
                </a:lnTo>
                <a:lnTo>
                  <a:pt x="7001" y="932"/>
                </a:lnTo>
                <a:lnTo>
                  <a:pt x="6908" y="913"/>
                </a:lnTo>
                <a:lnTo>
                  <a:pt x="6871" y="876"/>
                </a:lnTo>
                <a:lnTo>
                  <a:pt x="6852" y="839"/>
                </a:lnTo>
                <a:lnTo>
                  <a:pt x="6871" y="783"/>
                </a:lnTo>
                <a:lnTo>
                  <a:pt x="6889" y="727"/>
                </a:lnTo>
                <a:lnTo>
                  <a:pt x="6926" y="671"/>
                </a:lnTo>
                <a:lnTo>
                  <a:pt x="6964" y="652"/>
                </a:lnTo>
                <a:close/>
                <a:moveTo>
                  <a:pt x="11674" y="559"/>
                </a:moveTo>
                <a:lnTo>
                  <a:pt x="11711" y="578"/>
                </a:lnTo>
                <a:lnTo>
                  <a:pt x="11730" y="615"/>
                </a:lnTo>
                <a:lnTo>
                  <a:pt x="11730" y="671"/>
                </a:lnTo>
                <a:lnTo>
                  <a:pt x="11711" y="745"/>
                </a:lnTo>
                <a:lnTo>
                  <a:pt x="11674" y="820"/>
                </a:lnTo>
                <a:lnTo>
                  <a:pt x="11655" y="913"/>
                </a:lnTo>
                <a:lnTo>
                  <a:pt x="11637" y="932"/>
                </a:lnTo>
                <a:lnTo>
                  <a:pt x="11618" y="950"/>
                </a:lnTo>
                <a:lnTo>
                  <a:pt x="11507" y="950"/>
                </a:lnTo>
                <a:lnTo>
                  <a:pt x="11469" y="913"/>
                </a:lnTo>
                <a:lnTo>
                  <a:pt x="11451" y="876"/>
                </a:lnTo>
                <a:lnTo>
                  <a:pt x="11432" y="839"/>
                </a:lnTo>
                <a:lnTo>
                  <a:pt x="11432" y="801"/>
                </a:lnTo>
                <a:lnTo>
                  <a:pt x="11469" y="708"/>
                </a:lnTo>
                <a:lnTo>
                  <a:pt x="11544" y="634"/>
                </a:lnTo>
                <a:lnTo>
                  <a:pt x="11618" y="578"/>
                </a:lnTo>
                <a:lnTo>
                  <a:pt x="11655" y="559"/>
                </a:lnTo>
                <a:close/>
                <a:moveTo>
                  <a:pt x="14039" y="652"/>
                </a:moveTo>
                <a:lnTo>
                  <a:pt x="14076" y="671"/>
                </a:lnTo>
                <a:lnTo>
                  <a:pt x="14132" y="708"/>
                </a:lnTo>
                <a:lnTo>
                  <a:pt x="14150" y="764"/>
                </a:lnTo>
                <a:lnTo>
                  <a:pt x="14169" y="839"/>
                </a:lnTo>
                <a:lnTo>
                  <a:pt x="14169" y="913"/>
                </a:lnTo>
                <a:lnTo>
                  <a:pt x="14150" y="969"/>
                </a:lnTo>
                <a:lnTo>
                  <a:pt x="14113" y="1006"/>
                </a:lnTo>
                <a:lnTo>
                  <a:pt x="14057" y="1025"/>
                </a:lnTo>
                <a:lnTo>
                  <a:pt x="14020" y="1006"/>
                </a:lnTo>
                <a:lnTo>
                  <a:pt x="13983" y="969"/>
                </a:lnTo>
                <a:lnTo>
                  <a:pt x="13945" y="913"/>
                </a:lnTo>
                <a:lnTo>
                  <a:pt x="13927" y="839"/>
                </a:lnTo>
                <a:lnTo>
                  <a:pt x="13927" y="783"/>
                </a:lnTo>
                <a:lnTo>
                  <a:pt x="13945" y="708"/>
                </a:lnTo>
                <a:lnTo>
                  <a:pt x="13983" y="671"/>
                </a:lnTo>
                <a:lnTo>
                  <a:pt x="14039" y="652"/>
                </a:lnTo>
                <a:close/>
                <a:moveTo>
                  <a:pt x="10092" y="671"/>
                </a:moveTo>
                <a:lnTo>
                  <a:pt x="10129" y="690"/>
                </a:lnTo>
                <a:lnTo>
                  <a:pt x="10185" y="708"/>
                </a:lnTo>
                <a:lnTo>
                  <a:pt x="10222" y="764"/>
                </a:lnTo>
                <a:lnTo>
                  <a:pt x="10240" y="820"/>
                </a:lnTo>
                <a:lnTo>
                  <a:pt x="10259" y="894"/>
                </a:lnTo>
                <a:lnTo>
                  <a:pt x="10259" y="969"/>
                </a:lnTo>
                <a:lnTo>
                  <a:pt x="10222" y="1006"/>
                </a:lnTo>
                <a:lnTo>
                  <a:pt x="10203" y="1043"/>
                </a:lnTo>
                <a:lnTo>
                  <a:pt x="10166" y="1043"/>
                </a:lnTo>
                <a:lnTo>
                  <a:pt x="10110" y="1006"/>
                </a:lnTo>
                <a:lnTo>
                  <a:pt x="10073" y="969"/>
                </a:lnTo>
                <a:lnTo>
                  <a:pt x="10036" y="876"/>
                </a:lnTo>
                <a:lnTo>
                  <a:pt x="10036" y="801"/>
                </a:lnTo>
                <a:lnTo>
                  <a:pt x="10036" y="727"/>
                </a:lnTo>
                <a:lnTo>
                  <a:pt x="10054" y="690"/>
                </a:lnTo>
                <a:lnTo>
                  <a:pt x="10092" y="671"/>
                </a:lnTo>
                <a:close/>
                <a:moveTo>
                  <a:pt x="13015" y="690"/>
                </a:moveTo>
                <a:lnTo>
                  <a:pt x="13052" y="727"/>
                </a:lnTo>
                <a:lnTo>
                  <a:pt x="13089" y="801"/>
                </a:lnTo>
                <a:lnTo>
                  <a:pt x="13108" y="894"/>
                </a:lnTo>
                <a:lnTo>
                  <a:pt x="13108" y="987"/>
                </a:lnTo>
                <a:lnTo>
                  <a:pt x="13089" y="1081"/>
                </a:lnTo>
                <a:lnTo>
                  <a:pt x="13070" y="1118"/>
                </a:lnTo>
                <a:lnTo>
                  <a:pt x="13052" y="1136"/>
                </a:lnTo>
                <a:lnTo>
                  <a:pt x="13015" y="1155"/>
                </a:lnTo>
                <a:lnTo>
                  <a:pt x="12959" y="1155"/>
                </a:lnTo>
                <a:lnTo>
                  <a:pt x="12903" y="1136"/>
                </a:lnTo>
                <a:lnTo>
                  <a:pt x="12847" y="1099"/>
                </a:lnTo>
                <a:lnTo>
                  <a:pt x="12810" y="1043"/>
                </a:lnTo>
                <a:lnTo>
                  <a:pt x="12810" y="1006"/>
                </a:lnTo>
                <a:lnTo>
                  <a:pt x="12810" y="950"/>
                </a:lnTo>
                <a:lnTo>
                  <a:pt x="12847" y="894"/>
                </a:lnTo>
                <a:lnTo>
                  <a:pt x="12921" y="783"/>
                </a:lnTo>
                <a:lnTo>
                  <a:pt x="13015" y="690"/>
                </a:lnTo>
                <a:close/>
                <a:moveTo>
                  <a:pt x="3110" y="1"/>
                </a:moveTo>
                <a:lnTo>
                  <a:pt x="2812" y="38"/>
                </a:lnTo>
                <a:lnTo>
                  <a:pt x="2514" y="131"/>
                </a:lnTo>
                <a:lnTo>
                  <a:pt x="2402" y="150"/>
                </a:lnTo>
                <a:lnTo>
                  <a:pt x="2253" y="131"/>
                </a:lnTo>
                <a:lnTo>
                  <a:pt x="2104" y="112"/>
                </a:lnTo>
                <a:lnTo>
                  <a:pt x="1974" y="94"/>
                </a:lnTo>
                <a:lnTo>
                  <a:pt x="1807" y="112"/>
                </a:lnTo>
                <a:lnTo>
                  <a:pt x="1658" y="150"/>
                </a:lnTo>
                <a:lnTo>
                  <a:pt x="1490" y="187"/>
                </a:lnTo>
                <a:lnTo>
                  <a:pt x="1229" y="187"/>
                </a:lnTo>
                <a:lnTo>
                  <a:pt x="1136" y="168"/>
                </a:lnTo>
                <a:lnTo>
                  <a:pt x="931" y="112"/>
                </a:lnTo>
                <a:lnTo>
                  <a:pt x="820" y="94"/>
                </a:lnTo>
                <a:lnTo>
                  <a:pt x="708" y="75"/>
                </a:lnTo>
                <a:lnTo>
                  <a:pt x="578" y="94"/>
                </a:lnTo>
                <a:lnTo>
                  <a:pt x="447" y="150"/>
                </a:lnTo>
                <a:lnTo>
                  <a:pt x="317" y="243"/>
                </a:lnTo>
                <a:lnTo>
                  <a:pt x="131" y="392"/>
                </a:lnTo>
                <a:lnTo>
                  <a:pt x="38" y="485"/>
                </a:lnTo>
                <a:lnTo>
                  <a:pt x="1" y="541"/>
                </a:lnTo>
                <a:lnTo>
                  <a:pt x="1" y="578"/>
                </a:lnTo>
                <a:lnTo>
                  <a:pt x="19" y="578"/>
                </a:lnTo>
                <a:lnTo>
                  <a:pt x="38" y="596"/>
                </a:lnTo>
                <a:lnTo>
                  <a:pt x="94" y="596"/>
                </a:lnTo>
                <a:lnTo>
                  <a:pt x="150" y="578"/>
                </a:lnTo>
                <a:lnTo>
                  <a:pt x="224" y="559"/>
                </a:lnTo>
                <a:lnTo>
                  <a:pt x="317" y="485"/>
                </a:lnTo>
                <a:lnTo>
                  <a:pt x="540" y="317"/>
                </a:lnTo>
                <a:lnTo>
                  <a:pt x="652" y="243"/>
                </a:lnTo>
                <a:lnTo>
                  <a:pt x="708" y="224"/>
                </a:lnTo>
                <a:lnTo>
                  <a:pt x="764" y="206"/>
                </a:lnTo>
                <a:lnTo>
                  <a:pt x="838" y="206"/>
                </a:lnTo>
                <a:lnTo>
                  <a:pt x="894" y="224"/>
                </a:lnTo>
                <a:lnTo>
                  <a:pt x="969" y="261"/>
                </a:lnTo>
                <a:lnTo>
                  <a:pt x="1062" y="317"/>
                </a:lnTo>
                <a:lnTo>
                  <a:pt x="931" y="392"/>
                </a:lnTo>
                <a:lnTo>
                  <a:pt x="838" y="485"/>
                </a:lnTo>
                <a:lnTo>
                  <a:pt x="783" y="578"/>
                </a:lnTo>
                <a:lnTo>
                  <a:pt x="745" y="671"/>
                </a:lnTo>
                <a:lnTo>
                  <a:pt x="727" y="745"/>
                </a:lnTo>
                <a:lnTo>
                  <a:pt x="745" y="839"/>
                </a:lnTo>
                <a:lnTo>
                  <a:pt x="764" y="894"/>
                </a:lnTo>
                <a:lnTo>
                  <a:pt x="801" y="969"/>
                </a:lnTo>
                <a:lnTo>
                  <a:pt x="857" y="1025"/>
                </a:lnTo>
                <a:lnTo>
                  <a:pt x="913" y="1062"/>
                </a:lnTo>
                <a:lnTo>
                  <a:pt x="987" y="1081"/>
                </a:lnTo>
                <a:lnTo>
                  <a:pt x="1136" y="1081"/>
                </a:lnTo>
                <a:lnTo>
                  <a:pt x="1211" y="1043"/>
                </a:lnTo>
                <a:lnTo>
                  <a:pt x="1267" y="969"/>
                </a:lnTo>
                <a:lnTo>
                  <a:pt x="1341" y="894"/>
                </a:lnTo>
                <a:lnTo>
                  <a:pt x="1360" y="820"/>
                </a:lnTo>
                <a:lnTo>
                  <a:pt x="1360" y="745"/>
                </a:lnTo>
                <a:lnTo>
                  <a:pt x="1322" y="578"/>
                </a:lnTo>
                <a:lnTo>
                  <a:pt x="1285" y="448"/>
                </a:lnTo>
                <a:lnTo>
                  <a:pt x="1285" y="392"/>
                </a:lnTo>
                <a:lnTo>
                  <a:pt x="1304" y="354"/>
                </a:lnTo>
                <a:lnTo>
                  <a:pt x="1378" y="317"/>
                </a:lnTo>
                <a:lnTo>
                  <a:pt x="1490" y="299"/>
                </a:lnTo>
                <a:lnTo>
                  <a:pt x="1807" y="243"/>
                </a:lnTo>
                <a:lnTo>
                  <a:pt x="2272" y="243"/>
                </a:lnTo>
                <a:lnTo>
                  <a:pt x="2384" y="261"/>
                </a:lnTo>
                <a:lnTo>
                  <a:pt x="2291" y="354"/>
                </a:lnTo>
                <a:lnTo>
                  <a:pt x="2235" y="466"/>
                </a:lnTo>
                <a:lnTo>
                  <a:pt x="2197" y="596"/>
                </a:lnTo>
                <a:lnTo>
                  <a:pt x="2197" y="727"/>
                </a:lnTo>
                <a:lnTo>
                  <a:pt x="2235" y="839"/>
                </a:lnTo>
                <a:lnTo>
                  <a:pt x="2272" y="894"/>
                </a:lnTo>
                <a:lnTo>
                  <a:pt x="2309" y="932"/>
                </a:lnTo>
                <a:lnTo>
                  <a:pt x="2346" y="950"/>
                </a:lnTo>
                <a:lnTo>
                  <a:pt x="2402" y="969"/>
                </a:lnTo>
                <a:lnTo>
                  <a:pt x="2477" y="969"/>
                </a:lnTo>
                <a:lnTo>
                  <a:pt x="2551" y="950"/>
                </a:lnTo>
                <a:lnTo>
                  <a:pt x="2626" y="913"/>
                </a:lnTo>
                <a:lnTo>
                  <a:pt x="2663" y="876"/>
                </a:lnTo>
                <a:lnTo>
                  <a:pt x="2737" y="801"/>
                </a:lnTo>
                <a:lnTo>
                  <a:pt x="2775" y="690"/>
                </a:lnTo>
                <a:lnTo>
                  <a:pt x="2793" y="578"/>
                </a:lnTo>
                <a:lnTo>
                  <a:pt x="2756" y="466"/>
                </a:lnTo>
                <a:lnTo>
                  <a:pt x="2719" y="354"/>
                </a:lnTo>
                <a:lnTo>
                  <a:pt x="2644" y="280"/>
                </a:lnTo>
                <a:lnTo>
                  <a:pt x="2551" y="206"/>
                </a:lnTo>
                <a:lnTo>
                  <a:pt x="2905" y="187"/>
                </a:lnTo>
                <a:lnTo>
                  <a:pt x="3277" y="168"/>
                </a:lnTo>
                <a:lnTo>
                  <a:pt x="3482" y="187"/>
                </a:lnTo>
                <a:lnTo>
                  <a:pt x="3668" y="206"/>
                </a:lnTo>
                <a:lnTo>
                  <a:pt x="3854" y="243"/>
                </a:lnTo>
                <a:lnTo>
                  <a:pt x="4022" y="317"/>
                </a:lnTo>
                <a:lnTo>
                  <a:pt x="3910" y="410"/>
                </a:lnTo>
                <a:lnTo>
                  <a:pt x="3799" y="522"/>
                </a:lnTo>
                <a:lnTo>
                  <a:pt x="3706" y="652"/>
                </a:lnTo>
                <a:lnTo>
                  <a:pt x="3650" y="783"/>
                </a:lnTo>
                <a:lnTo>
                  <a:pt x="3631" y="839"/>
                </a:lnTo>
                <a:lnTo>
                  <a:pt x="3631" y="913"/>
                </a:lnTo>
                <a:lnTo>
                  <a:pt x="3650" y="950"/>
                </a:lnTo>
                <a:lnTo>
                  <a:pt x="3668" y="1006"/>
                </a:lnTo>
                <a:lnTo>
                  <a:pt x="3724" y="1043"/>
                </a:lnTo>
                <a:lnTo>
                  <a:pt x="3780" y="1062"/>
                </a:lnTo>
                <a:lnTo>
                  <a:pt x="3854" y="1081"/>
                </a:lnTo>
                <a:lnTo>
                  <a:pt x="3966" y="1081"/>
                </a:lnTo>
                <a:lnTo>
                  <a:pt x="4097" y="1043"/>
                </a:lnTo>
                <a:lnTo>
                  <a:pt x="4227" y="987"/>
                </a:lnTo>
                <a:lnTo>
                  <a:pt x="4339" y="913"/>
                </a:lnTo>
                <a:lnTo>
                  <a:pt x="4413" y="820"/>
                </a:lnTo>
                <a:lnTo>
                  <a:pt x="4450" y="708"/>
                </a:lnTo>
                <a:lnTo>
                  <a:pt x="4469" y="652"/>
                </a:lnTo>
                <a:lnTo>
                  <a:pt x="4450" y="596"/>
                </a:lnTo>
                <a:lnTo>
                  <a:pt x="4432" y="522"/>
                </a:lnTo>
                <a:lnTo>
                  <a:pt x="4413" y="466"/>
                </a:lnTo>
                <a:lnTo>
                  <a:pt x="4357" y="410"/>
                </a:lnTo>
                <a:lnTo>
                  <a:pt x="4301" y="354"/>
                </a:lnTo>
                <a:lnTo>
                  <a:pt x="4432" y="317"/>
                </a:lnTo>
                <a:lnTo>
                  <a:pt x="4581" y="299"/>
                </a:lnTo>
                <a:lnTo>
                  <a:pt x="4730" y="280"/>
                </a:lnTo>
                <a:lnTo>
                  <a:pt x="4878" y="280"/>
                </a:lnTo>
                <a:lnTo>
                  <a:pt x="5009" y="299"/>
                </a:lnTo>
                <a:lnTo>
                  <a:pt x="5158" y="336"/>
                </a:lnTo>
                <a:lnTo>
                  <a:pt x="5307" y="373"/>
                </a:lnTo>
                <a:lnTo>
                  <a:pt x="5418" y="429"/>
                </a:lnTo>
                <a:lnTo>
                  <a:pt x="5363" y="503"/>
                </a:lnTo>
                <a:lnTo>
                  <a:pt x="5307" y="615"/>
                </a:lnTo>
                <a:lnTo>
                  <a:pt x="5269" y="745"/>
                </a:lnTo>
                <a:lnTo>
                  <a:pt x="5269" y="857"/>
                </a:lnTo>
                <a:lnTo>
                  <a:pt x="5288" y="969"/>
                </a:lnTo>
                <a:lnTo>
                  <a:pt x="5307" y="1006"/>
                </a:lnTo>
                <a:lnTo>
                  <a:pt x="5344" y="1062"/>
                </a:lnTo>
                <a:lnTo>
                  <a:pt x="5381" y="1081"/>
                </a:lnTo>
                <a:lnTo>
                  <a:pt x="5437" y="1118"/>
                </a:lnTo>
                <a:lnTo>
                  <a:pt x="5660" y="1118"/>
                </a:lnTo>
                <a:lnTo>
                  <a:pt x="5698" y="1099"/>
                </a:lnTo>
                <a:lnTo>
                  <a:pt x="5772" y="1025"/>
                </a:lnTo>
                <a:lnTo>
                  <a:pt x="5809" y="950"/>
                </a:lnTo>
                <a:lnTo>
                  <a:pt x="5828" y="839"/>
                </a:lnTo>
                <a:lnTo>
                  <a:pt x="5828" y="727"/>
                </a:lnTo>
                <a:lnTo>
                  <a:pt x="5809" y="615"/>
                </a:lnTo>
                <a:lnTo>
                  <a:pt x="5772" y="522"/>
                </a:lnTo>
                <a:lnTo>
                  <a:pt x="5716" y="429"/>
                </a:lnTo>
                <a:lnTo>
                  <a:pt x="5884" y="354"/>
                </a:lnTo>
                <a:lnTo>
                  <a:pt x="6051" y="299"/>
                </a:lnTo>
                <a:lnTo>
                  <a:pt x="6219" y="299"/>
                </a:lnTo>
                <a:lnTo>
                  <a:pt x="6405" y="317"/>
                </a:lnTo>
                <a:lnTo>
                  <a:pt x="6647" y="373"/>
                </a:lnTo>
                <a:lnTo>
                  <a:pt x="6759" y="429"/>
                </a:lnTo>
                <a:lnTo>
                  <a:pt x="6815" y="466"/>
                </a:lnTo>
                <a:lnTo>
                  <a:pt x="6852" y="503"/>
                </a:lnTo>
                <a:lnTo>
                  <a:pt x="6833" y="559"/>
                </a:lnTo>
                <a:lnTo>
                  <a:pt x="6796" y="671"/>
                </a:lnTo>
                <a:lnTo>
                  <a:pt x="6759" y="783"/>
                </a:lnTo>
                <a:lnTo>
                  <a:pt x="6759" y="839"/>
                </a:lnTo>
                <a:lnTo>
                  <a:pt x="6778" y="894"/>
                </a:lnTo>
                <a:lnTo>
                  <a:pt x="6815" y="969"/>
                </a:lnTo>
                <a:lnTo>
                  <a:pt x="6871" y="1025"/>
                </a:lnTo>
                <a:lnTo>
                  <a:pt x="6926" y="1062"/>
                </a:lnTo>
                <a:lnTo>
                  <a:pt x="6982" y="1081"/>
                </a:lnTo>
                <a:lnTo>
                  <a:pt x="7075" y="1081"/>
                </a:lnTo>
                <a:lnTo>
                  <a:pt x="7131" y="1062"/>
                </a:lnTo>
                <a:lnTo>
                  <a:pt x="7169" y="1025"/>
                </a:lnTo>
                <a:lnTo>
                  <a:pt x="7206" y="987"/>
                </a:lnTo>
                <a:lnTo>
                  <a:pt x="7243" y="932"/>
                </a:lnTo>
                <a:lnTo>
                  <a:pt x="7262" y="857"/>
                </a:lnTo>
                <a:lnTo>
                  <a:pt x="7262" y="801"/>
                </a:lnTo>
                <a:lnTo>
                  <a:pt x="7243" y="727"/>
                </a:lnTo>
                <a:lnTo>
                  <a:pt x="7224" y="652"/>
                </a:lnTo>
                <a:lnTo>
                  <a:pt x="7187" y="578"/>
                </a:lnTo>
                <a:lnTo>
                  <a:pt x="7131" y="503"/>
                </a:lnTo>
                <a:lnTo>
                  <a:pt x="7299" y="410"/>
                </a:lnTo>
                <a:lnTo>
                  <a:pt x="7485" y="354"/>
                </a:lnTo>
                <a:lnTo>
                  <a:pt x="7690" y="317"/>
                </a:lnTo>
                <a:lnTo>
                  <a:pt x="7876" y="299"/>
                </a:lnTo>
                <a:lnTo>
                  <a:pt x="8081" y="299"/>
                </a:lnTo>
                <a:lnTo>
                  <a:pt x="8286" y="317"/>
                </a:lnTo>
                <a:lnTo>
                  <a:pt x="8490" y="336"/>
                </a:lnTo>
                <a:lnTo>
                  <a:pt x="8677" y="373"/>
                </a:lnTo>
                <a:lnTo>
                  <a:pt x="8528" y="466"/>
                </a:lnTo>
                <a:lnTo>
                  <a:pt x="8416" y="559"/>
                </a:lnTo>
                <a:lnTo>
                  <a:pt x="8341" y="671"/>
                </a:lnTo>
                <a:lnTo>
                  <a:pt x="8323" y="727"/>
                </a:lnTo>
                <a:lnTo>
                  <a:pt x="8323" y="783"/>
                </a:lnTo>
                <a:lnTo>
                  <a:pt x="8323" y="839"/>
                </a:lnTo>
                <a:lnTo>
                  <a:pt x="8341" y="894"/>
                </a:lnTo>
                <a:lnTo>
                  <a:pt x="8379" y="932"/>
                </a:lnTo>
                <a:lnTo>
                  <a:pt x="8416" y="987"/>
                </a:lnTo>
                <a:lnTo>
                  <a:pt x="8472" y="1025"/>
                </a:lnTo>
                <a:lnTo>
                  <a:pt x="8546" y="1043"/>
                </a:lnTo>
                <a:lnTo>
                  <a:pt x="8639" y="1062"/>
                </a:lnTo>
                <a:lnTo>
                  <a:pt x="8751" y="1081"/>
                </a:lnTo>
                <a:lnTo>
                  <a:pt x="8881" y="1062"/>
                </a:lnTo>
                <a:lnTo>
                  <a:pt x="8993" y="1025"/>
                </a:lnTo>
                <a:lnTo>
                  <a:pt x="9105" y="950"/>
                </a:lnTo>
                <a:lnTo>
                  <a:pt x="9179" y="839"/>
                </a:lnTo>
                <a:lnTo>
                  <a:pt x="9216" y="727"/>
                </a:lnTo>
                <a:lnTo>
                  <a:pt x="9235" y="615"/>
                </a:lnTo>
                <a:lnTo>
                  <a:pt x="9235" y="559"/>
                </a:lnTo>
                <a:lnTo>
                  <a:pt x="9198" y="485"/>
                </a:lnTo>
                <a:lnTo>
                  <a:pt x="9179" y="429"/>
                </a:lnTo>
                <a:lnTo>
                  <a:pt x="9123" y="373"/>
                </a:lnTo>
                <a:lnTo>
                  <a:pt x="9347" y="373"/>
                </a:lnTo>
                <a:lnTo>
                  <a:pt x="9552" y="410"/>
                </a:lnTo>
                <a:lnTo>
                  <a:pt x="9756" y="466"/>
                </a:lnTo>
                <a:lnTo>
                  <a:pt x="9943" y="559"/>
                </a:lnTo>
                <a:lnTo>
                  <a:pt x="9887" y="671"/>
                </a:lnTo>
                <a:lnTo>
                  <a:pt x="9868" y="801"/>
                </a:lnTo>
                <a:lnTo>
                  <a:pt x="9887" y="932"/>
                </a:lnTo>
                <a:lnTo>
                  <a:pt x="9905" y="1062"/>
                </a:lnTo>
                <a:lnTo>
                  <a:pt x="9980" y="1155"/>
                </a:lnTo>
                <a:lnTo>
                  <a:pt x="10017" y="1192"/>
                </a:lnTo>
                <a:lnTo>
                  <a:pt x="10054" y="1230"/>
                </a:lnTo>
                <a:lnTo>
                  <a:pt x="10110" y="1248"/>
                </a:lnTo>
                <a:lnTo>
                  <a:pt x="10185" y="1230"/>
                </a:lnTo>
                <a:lnTo>
                  <a:pt x="10240" y="1211"/>
                </a:lnTo>
                <a:lnTo>
                  <a:pt x="10315" y="1192"/>
                </a:lnTo>
                <a:lnTo>
                  <a:pt x="10389" y="1118"/>
                </a:lnTo>
                <a:lnTo>
                  <a:pt x="10427" y="1043"/>
                </a:lnTo>
                <a:lnTo>
                  <a:pt x="10427" y="969"/>
                </a:lnTo>
                <a:lnTo>
                  <a:pt x="10427" y="876"/>
                </a:lnTo>
                <a:lnTo>
                  <a:pt x="10389" y="783"/>
                </a:lnTo>
                <a:lnTo>
                  <a:pt x="10352" y="708"/>
                </a:lnTo>
                <a:lnTo>
                  <a:pt x="10296" y="634"/>
                </a:lnTo>
                <a:lnTo>
                  <a:pt x="10240" y="578"/>
                </a:lnTo>
                <a:lnTo>
                  <a:pt x="10352" y="503"/>
                </a:lnTo>
                <a:lnTo>
                  <a:pt x="10501" y="429"/>
                </a:lnTo>
                <a:lnTo>
                  <a:pt x="10687" y="373"/>
                </a:lnTo>
                <a:lnTo>
                  <a:pt x="10874" y="317"/>
                </a:lnTo>
                <a:lnTo>
                  <a:pt x="11060" y="299"/>
                </a:lnTo>
                <a:lnTo>
                  <a:pt x="11246" y="299"/>
                </a:lnTo>
                <a:lnTo>
                  <a:pt x="11395" y="354"/>
                </a:lnTo>
                <a:lnTo>
                  <a:pt x="11469" y="373"/>
                </a:lnTo>
                <a:lnTo>
                  <a:pt x="11525" y="429"/>
                </a:lnTo>
                <a:lnTo>
                  <a:pt x="11451" y="485"/>
                </a:lnTo>
                <a:lnTo>
                  <a:pt x="11395" y="559"/>
                </a:lnTo>
                <a:lnTo>
                  <a:pt x="11339" y="634"/>
                </a:lnTo>
                <a:lnTo>
                  <a:pt x="11302" y="727"/>
                </a:lnTo>
                <a:lnTo>
                  <a:pt x="11283" y="820"/>
                </a:lnTo>
                <a:lnTo>
                  <a:pt x="11302" y="894"/>
                </a:lnTo>
                <a:lnTo>
                  <a:pt x="11339" y="969"/>
                </a:lnTo>
                <a:lnTo>
                  <a:pt x="11395" y="1043"/>
                </a:lnTo>
                <a:lnTo>
                  <a:pt x="11469" y="1081"/>
                </a:lnTo>
                <a:lnTo>
                  <a:pt x="11525" y="1099"/>
                </a:lnTo>
                <a:lnTo>
                  <a:pt x="11655" y="1099"/>
                </a:lnTo>
                <a:lnTo>
                  <a:pt x="11711" y="1081"/>
                </a:lnTo>
                <a:lnTo>
                  <a:pt x="11749" y="1043"/>
                </a:lnTo>
                <a:lnTo>
                  <a:pt x="11842" y="950"/>
                </a:lnTo>
                <a:lnTo>
                  <a:pt x="11897" y="820"/>
                </a:lnTo>
                <a:lnTo>
                  <a:pt x="11916" y="690"/>
                </a:lnTo>
                <a:lnTo>
                  <a:pt x="11897" y="615"/>
                </a:lnTo>
                <a:lnTo>
                  <a:pt x="11879" y="559"/>
                </a:lnTo>
                <a:lnTo>
                  <a:pt x="11860" y="503"/>
                </a:lnTo>
                <a:lnTo>
                  <a:pt x="11823" y="429"/>
                </a:lnTo>
                <a:lnTo>
                  <a:pt x="11935" y="392"/>
                </a:lnTo>
                <a:lnTo>
                  <a:pt x="12065" y="373"/>
                </a:lnTo>
                <a:lnTo>
                  <a:pt x="12214" y="354"/>
                </a:lnTo>
                <a:lnTo>
                  <a:pt x="12344" y="373"/>
                </a:lnTo>
                <a:lnTo>
                  <a:pt x="12493" y="392"/>
                </a:lnTo>
                <a:lnTo>
                  <a:pt x="12624" y="429"/>
                </a:lnTo>
                <a:lnTo>
                  <a:pt x="12773" y="485"/>
                </a:lnTo>
                <a:lnTo>
                  <a:pt x="12903" y="559"/>
                </a:lnTo>
                <a:lnTo>
                  <a:pt x="12828" y="634"/>
                </a:lnTo>
                <a:lnTo>
                  <a:pt x="12773" y="745"/>
                </a:lnTo>
                <a:lnTo>
                  <a:pt x="12698" y="876"/>
                </a:lnTo>
                <a:lnTo>
                  <a:pt x="12661" y="1006"/>
                </a:lnTo>
                <a:lnTo>
                  <a:pt x="12661" y="1118"/>
                </a:lnTo>
                <a:lnTo>
                  <a:pt x="12661" y="1174"/>
                </a:lnTo>
                <a:lnTo>
                  <a:pt x="12679" y="1211"/>
                </a:lnTo>
                <a:lnTo>
                  <a:pt x="12717" y="1248"/>
                </a:lnTo>
                <a:lnTo>
                  <a:pt x="12773" y="1267"/>
                </a:lnTo>
                <a:lnTo>
                  <a:pt x="12847" y="1285"/>
                </a:lnTo>
                <a:lnTo>
                  <a:pt x="12921" y="1285"/>
                </a:lnTo>
                <a:lnTo>
                  <a:pt x="13033" y="1267"/>
                </a:lnTo>
                <a:lnTo>
                  <a:pt x="13108" y="1230"/>
                </a:lnTo>
                <a:lnTo>
                  <a:pt x="13145" y="1174"/>
                </a:lnTo>
                <a:lnTo>
                  <a:pt x="13182" y="1118"/>
                </a:lnTo>
                <a:lnTo>
                  <a:pt x="13201" y="1043"/>
                </a:lnTo>
                <a:lnTo>
                  <a:pt x="13201" y="950"/>
                </a:lnTo>
                <a:lnTo>
                  <a:pt x="13201" y="783"/>
                </a:lnTo>
                <a:lnTo>
                  <a:pt x="13201" y="634"/>
                </a:lnTo>
                <a:lnTo>
                  <a:pt x="13219" y="559"/>
                </a:lnTo>
                <a:lnTo>
                  <a:pt x="13238" y="503"/>
                </a:lnTo>
                <a:lnTo>
                  <a:pt x="13294" y="466"/>
                </a:lnTo>
                <a:lnTo>
                  <a:pt x="13368" y="448"/>
                </a:lnTo>
                <a:lnTo>
                  <a:pt x="13461" y="448"/>
                </a:lnTo>
                <a:lnTo>
                  <a:pt x="13610" y="466"/>
                </a:lnTo>
                <a:lnTo>
                  <a:pt x="13685" y="485"/>
                </a:lnTo>
                <a:lnTo>
                  <a:pt x="13741" y="522"/>
                </a:lnTo>
                <a:lnTo>
                  <a:pt x="13778" y="559"/>
                </a:lnTo>
                <a:lnTo>
                  <a:pt x="13797" y="615"/>
                </a:lnTo>
                <a:lnTo>
                  <a:pt x="13815" y="708"/>
                </a:lnTo>
                <a:lnTo>
                  <a:pt x="13815" y="820"/>
                </a:lnTo>
                <a:lnTo>
                  <a:pt x="13815" y="913"/>
                </a:lnTo>
                <a:lnTo>
                  <a:pt x="13834" y="1006"/>
                </a:lnTo>
                <a:lnTo>
                  <a:pt x="13852" y="1043"/>
                </a:lnTo>
                <a:lnTo>
                  <a:pt x="13890" y="1081"/>
                </a:lnTo>
                <a:lnTo>
                  <a:pt x="13945" y="1118"/>
                </a:lnTo>
                <a:lnTo>
                  <a:pt x="14039" y="1136"/>
                </a:lnTo>
                <a:lnTo>
                  <a:pt x="14150" y="1136"/>
                </a:lnTo>
                <a:lnTo>
                  <a:pt x="14243" y="1118"/>
                </a:lnTo>
                <a:lnTo>
                  <a:pt x="14299" y="1062"/>
                </a:lnTo>
                <a:lnTo>
                  <a:pt x="14336" y="987"/>
                </a:lnTo>
                <a:lnTo>
                  <a:pt x="14336" y="894"/>
                </a:lnTo>
                <a:lnTo>
                  <a:pt x="14299" y="783"/>
                </a:lnTo>
                <a:lnTo>
                  <a:pt x="14262" y="690"/>
                </a:lnTo>
                <a:lnTo>
                  <a:pt x="14188" y="596"/>
                </a:lnTo>
                <a:lnTo>
                  <a:pt x="14243" y="541"/>
                </a:lnTo>
                <a:lnTo>
                  <a:pt x="14336" y="503"/>
                </a:lnTo>
                <a:lnTo>
                  <a:pt x="14430" y="466"/>
                </a:lnTo>
                <a:lnTo>
                  <a:pt x="14541" y="448"/>
                </a:lnTo>
                <a:lnTo>
                  <a:pt x="14765" y="410"/>
                </a:lnTo>
                <a:lnTo>
                  <a:pt x="14914" y="410"/>
                </a:lnTo>
                <a:lnTo>
                  <a:pt x="15137" y="448"/>
                </a:lnTo>
                <a:lnTo>
                  <a:pt x="15249" y="466"/>
                </a:lnTo>
                <a:lnTo>
                  <a:pt x="15305" y="448"/>
                </a:lnTo>
                <a:lnTo>
                  <a:pt x="15323" y="448"/>
                </a:lnTo>
                <a:lnTo>
                  <a:pt x="15360" y="392"/>
                </a:lnTo>
                <a:lnTo>
                  <a:pt x="15416" y="336"/>
                </a:lnTo>
                <a:lnTo>
                  <a:pt x="15416" y="317"/>
                </a:lnTo>
                <a:lnTo>
                  <a:pt x="15416" y="280"/>
                </a:lnTo>
                <a:lnTo>
                  <a:pt x="15379" y="261"/>
                </a:lnTo>
                <a:lnTo>
                  <a:pt x="15323" y="243"/>
                </a:lnTo>
                <a:lnTo>
                  <a:pt x="15156" y="206"/>
                </a:lnTo>
                <a:lnTo>
                  <a:pt x="14988" y="187"/>
                </a:lnTo>
                <a:lnTo>
                  <a:pt x="14821" y="187"/>
                </a:lnTo>
                <a:lnTo>
                  <a:pt x="14634" y="206"/>
                </a:lnTo>
                <a:lnTo>
                  <a:pt x="14560" y="224"/>
                </a:lnTo>
                <a:lnTo>
                  <a:pt x="14485" y="243"/>
                </a:lnTo>
                <a:lnTo>
                  <a:pt x="14318" y="336"/>
                </a:lnTo>
                <a:lnTo>
                  <a:pt x="14150" y="410"/>
                </a:lnTo>
                <a:lnTo>
                  <a:pt x="14076" y="448"/>
                </a:lnTo>
                <a:lnTo>
                  <a:pt x="13945" y="448"/>
                </a:lnTo>
                <a:lnTo>
                  <a:pt x="13871" y="429"/>
                </a:lnTo>
                <a:lnTo>
                  <a:pt x="13741" y="373"/>
                </a:lnTo>
                <a:lnTo>
                  <a:pt x="13592" y="336"/>
                </a:lnTo>
                <a:lnTo>
                  <a:pt x="13499" y="317"/>
                </a:lnTo>
                <a:lnTo>
                  <a:pt x="13424" y="317"/>
                </a:lnTo>
                <a:lnTo>
                  <a:pt x="13294" y="336"/>
                </a:lnTo>
                <a:lnTo>
                  <a:pt x="13182" y="373"/>
                </a:lnTo>
                <a:lnTo>
                  <a:pt x="13089" y="392"/>
                </a:lnTo>
                <a:lnTo>
                  <a:pt x="12977" y="410"/>
                </a:lnTo>
                <a:lnTo>
                  <a:pt x="12847" y="392"/>
                </a:lnTo>
                <a:lnTo>
                  <a:pt x="12735" y="354"/>
                </a:lnTo>
                <a:lnTo>
                  <a:pt x="12512" y="280"/>
                </a:lnTo>
                <a:lnTo>
                  <a:pt x="12400" y="243"/>
                </a:lnTo>
                <a:lnTo>
                  <a:pt x="12288" y="224"/>
                </a:lnTo>
                <a:lnTo>
                  <a:pt x="12158" y="206"/>
                </a:lnTo>
                <a:lnTo>
                  <a:pt x="12028" y="224"/>
                </a:lnTo>
                <a:lnTo>
                  <a:pt x="11767" y="261"/>
                </a:lnTo>
                <a:lnTo>
                  <a:pt x="11544" y="243"/>
                </a:lnTo>
                <a:lnTo>
                  <a:pt x="11432" y="224"/>
                </a:lnTo>
                <a:lnTo>
                  <a:pt x="11320" y="206"/>
                </a:lnTo>
                <a:lnTo>
                  <a:pt x="11209" y="187"/>
                </a:lnTo>
                <a:lnTo>
                  <a:pt x="11097" y="168"/>
                </a:lnTo>
                <a:lnTo>
                  <a:pt x="10818" y="168"/>
                </a:lnTo>
                <a:lnTo>
                  <a:pt x="10557" y="224"/>
                </a:lnTo>
                <a:lnTo>
                  <a:pt x="10445" y="280"/>
                </a:lnTo>
                <a:lnTo>
                  <a:pt x="10315" y="336"/>
                </a:lnTo>
                <a:lnTo>
                  <a:pt x="10185" y="410"/>
                </a:lnTo>
                <a:lnTo>
                  <a:pt x="10073" y="429"/>
                </a:lnTo>
                <a:lnTo>
                  <a:pt x="10017" y="429"/>
                </a:lnTo>
                <a:lnTo>
                  <a:pt x="9961" y="410"/>
                </a:lnTo>
                <a:lnTo>
                  <a:pt x="9812" y="354"/>
                </a:lnTo>
                <a:lnTo>
                  <a:pt x="9682" y="280"/>
                </a:lnTo>
                <a:lnTo>
                  <a:pt x="9552" y="243"/>
                </a:lnTo>
                <a:lnTo>
                  <a:pt x="9384" y="224"/>
                </a:lnTo>
                <a:lnTo>
                  <a:pt x="9216" y="243"/>
                </a:lnTo>
                <a:lnTo>
                  <a:pt x="8881" y="243"/>
                </a:lnTo>
                <a:lnTo>
                  <a:pt x="8397" y="168"/>
                </a:lnTo>
                <a:lnTo>
                  <a:pt x="8155" y="150"/>
                </a:lnTo>
                <a:lnTo>
                  <a:pt x="7913" y="150"/>
                </a:lnTo>
                <a:lnTo>
                  <a:pt x="7653" y="187"/>
                </a:lnTo>
                <a:lnTo>
                  <a:pt x="7392" y="224"/>
                </a:lnTo>
                <a:lnTo>
                  <a:pt x="7206" y="280"/>
                </a:lnTo>
                <a:lnTo>
                  <a:pt x="7094" y="299"/>
                </a:lnTo>
                <a:lnTo>
                  <a:pt x="7001" y="299"/>
                </a:lnTo>
                <a:lnTo>
                  <a:pt x="6833" y="261"/>
                </a:lnTo>
                <a:lnTo>
                  <a:pt x="6554" y="206"/>
                </a:lnTo>
                <a:lnTo>
                  <a:pt x="6312" y="168"/>
                </a:lnTo>
                <a:lnTo>
                  <a:pt x="6070" y="150"/>
                </a:lnTo>
                <a:lnTo>
                  <a:pt x="5791" y="187"/>
                </a:lnTo>
                <a:lnTo>
                  <a:pt x="5549" y="224"/>
                </a:lnTo>
                <a:lnTo>
                  <a:pt x="5288" y="224"/>
                </a:lnTo>
                <a:lnTo>
                  <a:pt x="5046" y="168"/>
                </a:lnTo>
                <a:lnTo>
                  <a:pt x="4916" y="150"/>
                </a:lnTo>
                <a:lnTo>
                  <a:pt x="4804" y="150"/>
                </a:lnTo>
                <a:lnTo>
                  <a:pt x="4636" y="168"/>
                </a:lnTo>
                <a:lnTo>
                  <a:pt x="4469" y="206"/>
                </a:lnTo>
                <a:lnTo>
                  <a:pt x="4320" y="243"/>
                </a:lnTo>
                <a:lnTo>
                  <a:pt x="4171" y="243"/>
                </a:lnTo>
                <a:lnTo>
                  <a:pt x="4059" y="206"/>
                </a:lnTo>
                <a:lnTo>
                  <a:pt x="3948" y="150"/>
                </a:lnTo>
                <a:lnTo>
                  <a:pt x="3836" y="94"/>
                </a:lnTo>
                <a:lnTo>
                  <a:pt x="3706" y="57"/>
                </a:lnTo>
                <a:lnTo>
                  <a:pt x="3408" y="19"/>
                </a:lnTo>
                <a:lnTo>
                  <a:pt x="3110" y="1"/>
                </a:lnTo>
                <a:close/>
              </a:path>
            </a:pathLst>
          </a:custGeom>
          <a:solidFill>
            <a:srgbClr val="7C7F9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3" name="Recorded Sound">
            <a:hlinkClick r:id="" action="ppaction://media"/>
            <a:extLst>
              <a:ext uri="{FF2B5EF4-FFF2-40B4-BE49-F238E27FC236}">
                <a16:creationId xmlns:a16="http://schemas.microsoft.com/office/drawing/2014/main" id="{19270440-B64D-2DB6-441C-09704AFEB6ED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7365270" y="3540597"/>
            <a:ext cx="807686" cy="807686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2528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Google Shape;231;p29">
            <a:extLst>
              <a:ext uri="{FF2B5EF4-FFF2-40B4-BE49-F238E27FC236}">
                <a16:creationId xmlns:a16="http://schemas.microsoft.com/office/drawing/2014/main" id="{1A745054-B632-43F2-B299-8E454499236C}"/>
              </a:ext>
            </a:extLst>
          </p:cNvPr>
          <p:cNvSpPr txBox="1">
            <a:spLocks/>
          </p:cNvSpPr>
          <p:nvPr/>
        </p:nvSpPr>
        <p:spPr>
          <a:xfrm>
            <a:off x="890250" y="623846"/>
            <a:ext cx="7363500" cy="857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ctr"/>
            <a:r>
              <a:rPr lang="en-US" sz="4800" b="1">
                <a:solidFill>
                  <a:srgbClr val="ADDED4"/>
                </a:solidFill>
                <a:latin typeface="Amatic SC" charset="-79"/>
                <a:cs typeface="Amatic SC" charset="-79"/>
              </a:rPr>
              <a:t>Volunteers</a:t>
            </a:r>
            <a:endParaRPr lang="en-US" b="1">
              <a:solidFill>
                <a:srgbClr val="ADDED4"/>
              </a:solidFill>
              <a:latin typeface="Amatic SC" charset="-79"/>
              <a:cs typeface="Amatic SC" charset="-79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CD8ECD09-3636-4202-B563-301E5522A6B2}"/>
              </a:ext>
            </a:extLst>
          </p:cNvPr>
          <p:cNvSpPr txBox="1"/>
          <p:nvPr/>
        </p:nvSpPr>
        <p:spPr>
          <a:xfrm>
            <a:off x="1093741" y="1901430"/>
            <a:ext cx="736350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>
                <a:latin typeface="Century Gothic" panose="020B0502020202020204" pitchFamily="34" charset="0"/>
              </a:rPr>
              <a:t>We are so excited to be able to have volunteers this year!</a:t>
            </a:r>
          </a:p>
          <a:p>
            <a:endParaRPr lang="en-US" sz="2400">
              <a:latin typeface="Century Gothic" panose="020B0502020202020204" pitchFamily="34" charset="0"/>
            </a:endParaRPr>
          </a:p>
          <a:p>
            <a:r>
              <a:rPr lang="en-US" sz="2400">
                <a:latin typeface="Century Gothic" panose="020B0502020202020204" pitchFamily="34" charset="0"/>
              </a:rPr>
              <a:t>If you would like to volunteer, make sure you have completed the </a:t>
            </a:r>
            <a:r>
              <a:rPr lang="en-US" sz="2400">
                <a:latin typeface="Century Gothic" panose="020B0502020202020204" pitchFamily="34" charset="0"/>
                <a:hlinkClick r:id="rId5"/>
              </a:rPr>
              <a:t>online application</a:t>
            </a:r>
            <a:r>
              <a:rPr lang="en-US" sz="2400">
                <a:latin typeface="Century Gothic" panose="020B0502020202020204" pitchFamily="34" charset="0"/>
              </a:rPr>
              <a:t>. </a:t>
            </a:r>
          </a:p>
        </p:txBody>
      </p:sp>
      <p:sp>
        <p:nvSpPr>
          <p:cNvPr id="9" name="Google Shape;317;p38">
            <a:extLst>
              <a:ext uri="{FF2B5EF4-FFF2-40B4-BE49-F238E27FC236}">
                <a16:creationId xmlns:a16="http://schemas.microsoft.com/office/drawing/2014/main" id="{7ACEAD8B-8A49-4141-9B62-B7CED62F25B9}"/>
              </a:ext>
            </a:extLst>
          </p:cNvPr>
          <p:cNvSpPr/>
          <p:nvPr/>
        </p:nvSpPr>
        <p:spPr>
          <a:xfrm>
            <a:off x="3583161" y="1394098"/>
            <a:ext cx="2089505" cy="174295"/>
          </a:xfrm>
          <a:custGeom>
            <a:avLst/>
            <a:gdLst/>
            <a:ahLst/>
            <a:cxnLst/>
            <a:rect l="l" t="t" r="r" b="b"/>
            <a:pathLst>
              <a:path w="15417" h="1286" extrusionOk="0">
                <a:moveTo>
                  <a:pt x="2533" y="336"/>
                </a:moveTo>
                <a:lnTo>
                  <a:pt x="2588" y="373"/>
                </a:lnTo>
                <a:lnTo>
                  <a:pt x="2607" y="448"/>
                </a:lnTo>
                <a:lnTo>
                  <a:pt x="2626" y="596"/>
                </a:lnTo>
                <a:lnTo>
                  <a:pt x="2607" y="671"/>
                </a:lnTo>
                <a:lnTo>
                  <a:pt x="2588" y="727"/>
                </a:lnTo>
                <a:lnTo>
                  <a:pt x="2570" y="764"/>
                </a:lnTo>
                <a:lnTo>
                  <a:pt x="2514" y="801"/>
                </a:lnTo>
                <a:lnTo>
                  <a:pt x="2458" y="801"/>
                </a:lnTo>
                <a:lnTo>
                  <a:pt x="2402" y="783"/>
                </a:lnTo>
                <a:lnTo>
                  <a:pt x="2384" y="764"/>
                </a:lnTo>
                <a:lnTo>
                  <a:pt x="2365" y="745"/>
                </a:lnTo>
                <a:lnTo>
                  <a:pt x="2365" y="690"/>
                </a:lnTo>
                <a:lnTo>
                  <a:pt x="2365" y="634"/>
                </a:lnTo>
                <a:lnTo>
                  <a:pt x="2384" y="522"/>
                </a:lnTo>
                <a:lnTo>
                  <a:pt x="2440" y="392"/>
                </a:lnTo>
                <a:lnTo>
                  <a:pt x="2458" y="354"/>
                </a:lnTo>
                <a:lnTo>
                  <a:pt x="2495" y="336"/>
                </a:lnTo>
                <a:close/>
                <a:moveTo>
                  <a:pt x="1155" y="429"/>
                </a:moveTo>
                <a:lnTo>
                  <a:pt x="1192" y="503"/>
                </a:lnTo>
                <a:lnTo>
                  <a:pt x="1229" y="596"/>
                </a:lnTo>
                <a:lnTo>
                  <a:pt x="1229" y="690"/>
                </a:lnTo>
                <a:lnTo>
                  <a:pt x="1211" y="764"/>
                </a:lnTo>
                <a:lnTo>
                  <a:pt x="1099" y="820"/>
                </a:lnTo>
                <a:lnTo>
                  <a:pt x="1025" y="839"/>
                </a:lnTo>
                <a:lnTo>
                  <a:pt x="969" y="801"/>
                </a:lnTo>
                <a:lnTo>
                  <a:pt x="931" y="764"/>
                </a:lnTo>
                <a:lnTo>
                  <a:pt x="931" y="690"/>
                </a:lnTo>
                <a:lnTo>
                  <a:pt x="969" y="596"/>
                </a:lnTo>
                <a:lnTo>
                  <a:pt x="1043" y="522"/>
                </a:lnTo>
                <a:lnTo>
                  <a:pt x="1155" y="429"/>
                </a:lnTo>
                <a:close/>
                <a:moveTo>
                  <a:pt x="5549" y="541"/>
                </a:moveTo>
                <a:lnTo>
                  <a:pt x="5586" y="596"/>
                </a:lnTo>
                <a:lnTo>
                  <a:pt x="5605" y="652"/>
                </a:lnTo>
                <a:lnTo>
                  <a:pt x="5642" y="801"/>
                </a:lnTo>
                <a:lnTo>
                  <a:pt x="5623" y="876"/>
                </a:lnTo>
                <a:lnTo>
                  <a:pt x="5605" y="913"/>
                </a:lnTo>
                <a:lnTo>
                  <a:pt x="5567" y="913"/>
                </a:lnTo>
                <a:lnTo>
                  <a:pt x="5512" y="876"/>
                </a:lnTo>
                <a:lnTo>
                  <a:pt x="5474" y="820"/>
                </a:lnTo>
                <a:lnTo>
                  <a:pt x="5437" y="783"/>
                </a:lnTo>
                <a:lnTo>
                  <a:pt x="5437" y="745"/>
                </a:lnTo>
                <a:lnTo>
                  <a:pt x="5437" y="708"/>
                </a:lnTo>
                <a:lnTo>
                  <a:pt x="5474" y="615"/>
                </a:lnTo>
                <a:lnTo>
                  <a:pt x="5549" y="541"/>
                </a:lnTo>
                <a:close/>
                <a:moveTo>
                  <a:pt x="8881" y="522"/>
                </a:moveTo>
                <a:lnTo>
                  <a:pt x="8956" y="541"/>
                </a:lnTo>
                <a:lnTo>
                  <a:pt x="8993" y="578"/>
                </a:lnTo>
                <a:lnTo>
                  <a:pt x="9030" y="634"/>
                </a:lnTo>
                <a:lnTo>
                  <a:pt x="9012" y="708"/>
                </a:lnTo>
                <a:lnTo>
                  <a:pt x="8974" y="783"/>
                </a:lnTo>
                <a:lnTo>
                  <a:pt x="8919" y="857"/>
                </a:lnTo>
                <a:lnTo>
                  <a:pt x="8826" y="913"/>
                </a:lnTo>
                <a:lnTo>
                  <a:pt x="8714" y="913"/>
                </a:lnTo>
                <a:lnTo>
                  <a:pt x="8621" y="894"/>
                </a:lnTo>
                <a:lnTo>
                  <a:pt x="8546" y="857"/>
                </a:lnTo>
                <a:lnTo>
                  <a:pt x="8509" y="801"/>
                </a:lnTo>
                <a:lnTo>
                  <a:pt x="8509" y="764"/>
                </a:lnTo>
                <a:lnTo>
                  <a:pt x="8509" y="727"/>
                </a:lnTo>
                <a:lnTo>
                  <a:pt x="8528" y="690"/>
                </a:lnTo>
                <a:lnTo>
                  <a:pt x="8565" y="652"/>
                </a:lnTo>
                <a:lnTo>
                  <a:pt x="8695" y="578"/>
                </a:lnTo>
                <a:lnTo>
                  <a:pt x="8788" y="541"/>
                </a:lnTo>
                <a:lnTo>
                  <a:pt x="8881" y="522"/>
                </a:lnTo>
                <a:close/>
                <a:moveTo>
                  <a:pt x="4190" y="448"/>
                </a:moveTo>
                <a:lnTo>
                  <a:pt x="4208" y="466"/>
                </a:lnTo>
                <a:lnTo>
                  <a:pt x="4227" y="503"/>
                </a:lnTo>
                <a:lnTo>
                  <a:pt x="4245" y="541"/>
                </a:lnTo>
                <a:lnTo>
                  <a:pt x="4245" y="596"/>
                </a:lnTo>
                <a:lnTo>
                  <a:pt x="4208" y="727"/>
                </a:lnTo>
                <a:lnTo>
                  <a:pt x="4152" y="801"/>
                </a:lnTo>
                <a:lnTo>
                  <a:pt x="4097" y="857"/>
                </a:lnTo>
                <a:lnTo>
                  <a:pt x="4022" y="894"/>
                </a:lnTo>
                <a:lnTo>
                  <a:pt x="3948" y="932"/>
                </a:lnTo>
                <a:lnTo>
                  <a:pt x="3873" y="932"/>
                </a:lnTo>
                <a:lnTo>
                  <a:pt x="3817" y="913"/>
                </a:lnTo>
                <a:lnTo>
                  <a:pt x="3817" y="894"/>
                </a:lnTo>
                <a:lnTo>
                  <a:pt x="3799" y="857"/>
                </a:lnTo>
                <a:lnTo>
                  <a:pt x="3817" y="745"/>
                </a:lnTo>
                <a:lnTo>
                  <a:pt x="3873" y="634"/>
                </a:lnTo>
                <a:lnTo>
                  <a:pt x="3966" y="541"/>
                </a:lnTo>
                <a:lnTo>
                  <a:pt x="4041" y="485"/>
                </a:lnTo>
                <a:lnTo>
                  <a:pt x="4115" y="448"/>
                </a:lnTo>
                <a:close/>
                <a:moveTo>
                  <a:pt x="6964" y="652"/>
                </a:moveTo>
                <a:lnTo>
                  <a:pt x="6964" y="671"/>
                </a:lnTo>
                <a:lnTo>
                  <a:pt x="7020" y="690"/>
                </a:lnTo>
                <a:lnTo>
                  <a:pt x="7094" y="783"/>
                </a:lnTo>
                <a:lnTo>
                  <a:pt x="7113" y="839"/>
                </a:lnTo>
                <a:lnTo>
                  <a:pt x="7113" y="876"/>
                </a:lnTo>
                <a:lnTo>
                  <a:pt x="7075" y="913"/>
                </a:lnTo>
                <a:lnTo>
                  <a:pt x="7001" y="932"/>
                </a:lnTo>
                <a:lnTo>
                  <a:pt x="6908" y="913"/>
                </a:lnTo>
                <a:lnTo>
                  <a:pt x="6871" y="876"/>
                </a:lnTo>
                <a:lnTo>
                  <a:pt x="6852" y="839"/>
                </a:lnTo>
                <a:lnTo>
                  <a:pt x="6871" y="783"/>
                </a:lnTo>
                <a:lnTo>
                  <a:pt x="6889" y="727"/>
                </a:lnTo>
                <a:lnTo>
                  <a:pt x="6926" y="671"/>
                </a:lnTo>
                <a:lnTo>
                  <a:pt x="6964" y="652"/>
                </a:lnTo>
                <a:close/>
                <a:moveTo>
                  <a:pt x="11674" y="559"/>
                </a:moveTo>
                <a:lnTo>
                  <a:pt x="11711" y="578"/>
                </a:lnTo>
                <a:lnTo>
                  <a:pt x="11730" y="615"/>
                </a:lnTo>
                <a:lnTo>
                  <a:pt x="11730" y="671"/>
                </a:lnTo>
                <a:lnTo>
                  <a:pt x="11711" y="745"/>
                </a:lnTo>
                <a:lnTo>
                  <a:pt x="11674" y="820"/>
                </a:lnTo>
                <a:lnTo>
                  <a:pt x="11655" y="913"/>
                </a:lnTo>
                <a:lnTo>
                  <a:pt x="11637" y="932"/>
                </a:lnTo>
                <a:lnTo>
                  <a:pt x="11618" y="950"/>
                </a:lnTo>
                <a:lnTo>
                  <a:pt x="11507" y="950"/>
                </a:lnTo>
                <a:lnTo>
                  <a:pt x="11469" y="913"/>
                </a:lnTo>
                <a:lnTo>
                  <a:pt x="11451" y="876"/>
                </a:lnTo>
                <a:lnTo>
                  <a:pt x="11432" y="839"/>
                </a:lnTo>
                <a:lnTo>
                  <a:pt x="11432" y="801"/>
                </a:lnTo>
                <a:lnTo>
                  <a:pt x="11469" y="708"/>
                </a:lnTo>
                <a:lnTo>
                  <a:pt x="11544" y="634"/>
                </a:lnTo>
                <a:lnTo>
                  <a:pt x="11618" y="578"/>
                </a:lnTo>
                <a:lnTo>
                  <a:pt x="11655" y="559"/>
                </a:lnTo>
                <a:close/>
                <a:moveTo>
                  <a:pt x="14039" y="652"/>
                </a:moveTo>
                <a:lnTo>
                  <a:pt x="14076" y="671"/>
                </a:lnTo>
                <a:lnTo>
                  <a:pt x="14132" y="708"/>
                </a:lnTo>
                <a:lnTo>
                  <a:pt x="14150" y="764"/>
                </a:lnTo>
                <a:lnTo>
                  <a:pt x="14169" y="839"/>
                </a:lnTo>
                <a:lnTo>
                  <a:pt x="14169" y="913"/>
                </a:lnTo>
                <a:lnTo>
                  <a:pt x="14150" y="969"/>
                </a:lnTo>
                <a:lnTo>
                  <a:pt x="14113" y="1006"/>
                </a:lnTo>
                <a:lnTo>
                  <a:pt x="14057" y="1025"/>
                </a:lnTo>
                <a:lnTo>
                  <a:pt x="14020" y="1006"/>
                </a:lnTo>
                <a:lnTo>
                  <a:pt x="13983" y="969"/>
                </a:lnTo>
                <a:lnTo>
                  <a:pt x="13945" y="913"/>
                </a:lnTo>
                <a:lnTo>
                  <a:pt x="13927" y="839"/>
                </a:lnTo>
                <a:lnTo>
                  <a:pt x="13927" y="783"/>
                </a:lnTo>
                <a:lnTo>
                  <a:pt x="13945" y="708"/>
                </a:lnTo>
                <a:lnTo>
                  <a:pt x="13983" y="671"/>
                </a:lnTo>
                <a:lnTo>
                  <a:pt x="14039" y="652"/>
                </a:lnTo>
                <a:close/>
                <a:moveTo>
                  <a:pt x="10092" y="671"/>
                </a:moveTo>
                <a:lnTo>
                  <a:pt x="10129" y="690"/>
                </a:lnTo>
                <a:lnTo>
                  <a:pt x="10185" y="708"/>
                </a:lnTo>
                <a:lnTo>
                  <a:pt x="10222" y="764"/>
                </a:lnTo>
                <a:lnTo>
                  <a:pt x="10240" y="820"/>
                </a:lnTo>
                <a:lnTo>
                  <a:pt x="10259" y="894"/>
                </a:lnTo>
                <a:lnTo>
                  <a:pt x="10259" y="969"/>
                </a:lnTo>
                <a:lnTo>
                  <a:pt x="10222" y="1006"/>
                </a:lnTo>
                <a:lnTo>
                  <a:pt x="10203" y="1043"/>
                </a:lnTo>
                <a:lnTo>
                  <a:pt x="10166" y="1043"/>
                </a:lnTo>
                <a:lnTo>
                  <a:pt x="10110" y="1006"/>
                </a:lnTo>
                <a:lnTo>
                  <a:pt x="10073" y="969"/>
                </a:lnTo>
                <a:lnTo>
                  <a:pt x="10036" y="876"/>
                </a:lnTo>
                <a:lnTo>
                  <a:pt x="10036" y="801"/>
                </a:lnTo>
                <a:lnTo>
                  <a:pt x="10036" y="727"/>
                </a:lnTo>
                <a:lnTo>
                  <a:pt x="10054" y="690"/>
                </a:lnTo>
                <a:lnTo>
                  <a:pt x="10092" y="671"/>
                </a:lnTo>
                <a:close/>
                <a:moveTo>
                  <a:pt x="13015" y="690"/>
                </a:moveTo>
                <a:lnTo>
                  <a:pt x="13052" y="727"/>
                </a:lnTo>
                <a:lnTo>
                  <a:pt x="13089" y="801"/>
                </a:lnTo>
                <a:lnTo>
                  <a:pt x="13108" y="894"/>
                </a:lnTo>
                <a:lnTo>
                  <a:pt x="13108" y="987"/>
                </a:lnTo>
                <a:lnTo>
                  <a:pt x="13089" y="1081"/>
                </a:lnTo>
                <a:lnTo>
                  <a:pt x="13070" y="1118"/>
                </a:lnTo>
                <a:lnTo>
                  <a:pt x="13052" y="1136"/>
                </a:lnTo>
                <a:lnTo>
                  <a:pt x="13015" y="1155"/>
                </a:lnTo>
                <a:lnTo>
                  <a:pt x="12959" y="1155"/>
                </a:lnTo>
                <a:lnTo>
                  <a:pt x="12903" y="1136"/>
                </a:lnTo>
                <a:lnTo>
                  <a:pt x="12847" y="1099"/>
                </a:lnTo>
                <a:lnTo>
                  <a:pt x="12810" y="1043"/>
                </a:lnTo>
                <a:lnTo>
                  <a:pt x="12810" y="1006"/>
                </a:lnTo>
                <a:lnTo>
                  <a:pt x="12810" y="950"/>
                </a:lnTo>
                <a:lnTo>
                  <a:pt x="12847" y="894"/>
                </a:lnTo>
                <a:lnTo>
                  <a:pt x="12921" y="783"/>
                </a:lnTo>
                <a:lnTo>
                  <a:pt x="13015" y="690"/>
                </a:lnTo>
                <a:close/>
                <a:moveTo>
                  <a:pt x="3110" y="1"/>
                </a:moveTo>
                <a:lnTo>
                  <a:pt x="2812" y="38"/>
                </a:lnTo>
                <a:lnTo>
                  <a:pt x="2514" y="131"/>
                </a:lnTo>
                <a:lnTo>
                  <a:pt x="2402" y="150"/>
                </a:lnTo>
                <a:lnTo>
                  <a:pt x="2253" y="131"/>
                </a:lnTo>
                <a:lnTo>
                  <a:pt x="2104" y="112"/>
                </a:lnTo>
                <a:lnTo>
                  <a:pt x="1974" y="94"/>
                </a:lnTo>
                <a:lnTo>
                  <a:pt x="1807" y="112"/>
                </a:lnTo>
                <a:lnTo>
                  <a:pt x="1658" y="150"/>
                </a:lnTo>
                <a:lnTo>
                  <a:pt x="1490" y="187"/>
                </a:lnTo>
                <a:lnTo>
                  <a:pt x="1229" y="187"/>
                </a:lnTo>
                <a:lnTo>
                  <a:pt x="1136" y="168"/>
                </a:lnTo>
                <a:lnTo>
                  <a:pt x="931" y="112"/>
                </a:lnTo>
                <a:lnTo>
                  <a:pt x="820" y="94"/>
                </a:lnTo>
                <a:lnTo>
                  <a:pt x="708" y="75"/>
                </a:lnTo>
                <a:lnTo>
                  <a:pt x="578" y="94"/>
                </a:lnTo>
                <a:lnTo>
                  <a:pt x="447" y="150"/>
                </a:lnTo>
                <a:lnTo>
                  <a:pt x="317" y="243"/>
                </a:lnTo>
                <a:lnTo>
                  <a:pt x="131" y="392"/>
                </a:lnTo>
                <a:lnTo>
                  <a:pt x="38" y="485"/>
                </a:lnTo>
                <a:lnTo>
                  <a:pt x="1" y="541"/>
                </a:lnTo>
                <a:lnTo>
                  <a:pt x="1" y="578"/>
                </a:lnTo>
                <a:lnTo>
                  <a:pt x="19" y="578"/>
                </a:lnTo>
                <a:lnTo>
                  <a:pt x="38" y="596"/>
                </a:lnTo>
                <a:lnTo>
                  <a:pt x="94" y="596"/>
                </a:lnTo>
                <a:lnTo>
                  <a:pt x="150" y="578"/>
                </a:lnTo>
                <a:lnTo>
                  <a:pt x="224" y="559"/>
                </a:lnTo>
                <a:lnTo>
                  <a:pt x="317" y="485"/>
                </a:lnTo>
                <a:lnTo>
                  <a:pt x="540" y="317"/>
                </a:lnTo>
                <a:lnTo>
                  <a:pt x="652" y="243"/>
                </a:lnTo>
                <a:lnTo>
                  <a:pt x="708" y="224"/>
                </a:lnTo>
                <a:lnTo>
                  <a:pt x="764" y="206"/>
                </a:lnTo>
                <a:lnTo>
                  <a:pt x="838" y="206"/>
                </a:lnTo>
                <a:lnTo>
                  <a:pt x="894" y="224"/>
                </a:lnTo>
                <a:lnTo>
                  <a:pt x="969" y="261"/>
                </a:lnTo>
                <a:lnTo>
                  <a:pt x="1062" y="317"/>
                </a:lnTo>
                <a:lnTo>
                  <a:pt x="931" y="392"/>
                </a:lnTo>
                <a:lnTo>
                  <a:pt x="838" y="485"/>
                </a:lnTo>
                <a:lnTo>
                  <a:pt x="783" y="578"/>
                </a:lnTo>
                <a:lnTo>
                  <a:pt x="745" y="671"/>
                </a:lnTo>
                <a:lnTo>
                  <a:pt x="727" y="745"/>
                </a:lnTo>
                <a:lnTo>
                  <a:pt x="745" y="839"/>
                </a:lnTo>
                <a:lnTo>
                  <a:pt x="764" y="894"/>
                </a:lnTo>
                <a:lnTo>
                  <a:pt x="801" y="969"/>
                </a:lnTo>
                <a:lnTo>
                  <a:pt x="857" y="1025"/>
                </a:lnTo>
                <a:lnTo>
                  <a:pt x="913" y="1062"/>
                </a:lnTo>
                <a:lnTo>
                  <a:pt x="987" y="1081"/>
                </a:lnTo>
                <a:lnTo>
                  <a:pt x="1136" y="1081"/>
                </a:lnTo>
                <a:lnTo>
                  <a:pt x="1211" y="1043"/>
                </a:lnTo>
                <a:lnTo>
                  <a:pt x="1267" y="969"/>
                </a:lnTo>
                <a:lnTo>
                  <a:pt x="1341" y="894"/>
                </a:lnTo>
                <a:lnTo>
                  <a:pt x="1360" y="820"/>
                </a:lnTo>
                <a:lnTo>
                  <a:pt x="1360" y="745"/>
                </a:lnTo>
                <a:lnTo>
                  <a:pt x="1322" y="578"/>
                </a:lnTo>
                <a:lnTo>
                  <a:pt x="1285" y="448"/>
                </a:lnTo>
                <a:lnTo>
                  <a:pt x="1285" y="392"/>
                </a:lnTo>
                <a:lnTo>
                  <a:pt x="1304" y="354"/>
                </a:lnTo>
                <a:lnTo>
                  <a:pt x="1378" y="317"/>
                </a:lnTo>
                <a:lnTo>
                  <a:pt x="1490" y="299"/>
                </a:lnTo>
                <a:lnTo>
                  <a:pt x="1807" y="243"/>
                </a:lnTo>
                <a:lnTo>
                  <a:pt x="2272" y="243"/>
                </a:lnTo>
                <a:lnTo>
                  <a:pt x="2384" y="261"/>
                </a:lnTo>
                <a:lnTo>
                  <a:pt x="2291" y="354"/>
                </a:lnTo>
                <a:lnTo>
                  <a:pt x="2235" y="466"/>
                </a:lnTo>
                <a:lnTo>
                  <a:pt x="2197" y="596"/>
                </a:lnTo>
                <a:lnTo>
                  <a:pt x="2197" y="727"/>
                </a:lnTo>
                <a:lnTo>
                  <a:pt x="2235" y="839"/>
                </a:lnTo>
                <a:lnTo>
                  <a:pt x="2272" y="894"/>
                </a:lnTo>
                <a:lnTo>
                  <a:pt x="2309" y="932"/>
                </a:lnTo>
                <a:lnTo>
                  <a:pt x="2346" y="950"/>
                </a:lnTo>
                <a:lnTo>
                  <a:pt x="2402" y="969"/>
                </a:lnTo>
                <a:lnTo>
                  <a:pt x="2477" y="969"/>
                </a:lnTo>
                <a:lnTo>
                  <a:pt x="2551" y="950"/>
                </a:lnTo>
                <a:lnTo>
                  <a:pt x="2626" y="913"/>
                </a:lnTo>
                <a:lnTo>
                  <a:pt x="2663" y="876"/>
                </a:lnTo>
                <a:lnTo>
                  <a:pt x="2737" y="801"/>
                </a:lnTo>
                <a:lnTo>
                  <a:pt x="2775" y="690"/>
                </a:lnTo>
                <a:lnTo>
                  <a:pt x="2793" y="578"/>
                </a:lnTo>
                <a:lnTo>
                  <a:pt x="2756" y="466"/>
                </a:lnTo>
                <a:lnTo>
                  <a:pt x="2719" y="354"/>
                </a:lnTo>
                <a:lnTo>
                  <a:pt x="2644" y="280"/>
                </a:lnTo>
                <a:lnTo>
                  <a:pt x="2551" y="206"/>
                </a:lnTo>
                <a:lnTo>
                  <a:pt x="2905" y="187"/>
                </a:lnTo>
                <a:lnTo>
                  <a:pt x="3277" y="168"/>
                </a:lnTo>
                <a:lnTo>
                  <a:pt x="3482" y="187"/>
                </a:lnTo>
                <a:lnTo>
                  <a:pt x="3668" y="206"/>
                </a:lnTo>
                <a:lnTo>
                  <a:pt x="3854" y="243"/>
                </a:lnTo>
                <a:lnTo>
                  <a:pt x="4022" y="317"/>
                </a:lnTo>
                <a:lnTo>
                  <a:pt x="3910" y="410"/>
                </a:lnTo>
                <a:lnTo>
                  <a:pt x="3799" y="522"/>
                </a:lnTo>
                <a:lnTo>
                  <a:pt x="3706" y="652"/>
                </a:lnTo>
                <a:lnTo>
                  <a:pt x="3650" y="783"/>
                </a:lnTo>
                <a:lnTo>
                  <a:pt x="3631" y="839"/>
                </a:lnTo>
                <a:lnTo>
                  <a:pt x="3631" y="913"/>
                </a:lnTo>
                <a:lnTo>
                  <a:pt x="3650" y="950"/>
                </a:lnTo>
                <a:lnTo>
                  <a:pt x="3668" y="1006"/>
                </a:lnTo>
                <a:lnTo>
                  <a:pt x="3724" y="1043"/>
                </a:lnTo>
                <a:lnTo>
                  <a:pt x="3780" y="1062"/>
                </a:lnTo>
                <a:lnTo>
                  <a:pt x="3854" y="1081"/>
                </a:lnTo>
                <a:lnTo>
                  <a:pt x="3966" y="1081"/>
                </a:lnTo>
                <a:lnTo>
                  <a:pt x="4097" y="1043"/>
                </a:lnTo>
                <a:lnTo>
                  <a:pt x="4227" y="987"/>
                </a:lnTo>
                <a:lnTo>
                  <a:pt x="4339" y="913"/>
                </a:lnTo>
                <a:lnTo>
                  <a:pt x="4413" y="820"/>
                </a:lnTo>
                <a:lnTo>
                  <a:pt x="4450" y="708"/>
                </a:lnTo>
                <a:lnTo>
                  <a:pt x="4469" y="652"/>
                </a:lnTo>
                <a:lnTo>
                  <a:pt x="4450" y="596"/>
                </a:lnTo>
                <a:lnTo>
                  <a:pt x="4432" y="522"/>
                </a:lnTo>
                <a:lnTo>
                  <a:pt x="4413" y="466"/>
                </a:lnTo>
                <a:lnTo>
                  <a:pt x="4357" y="410"/>
                </a:lnTo>
                <a:lnTo>
                  <a:pt x="4301" y="354"/>
                </a:lnTo>
                <a:lnTo>
                  <a:pt x="4432" y="317"/>
                </a:lnTo>
                <a:lnTo>
                  <a:pt x="4581" y="299"/>
                </a:lnTo>
                <a:lnTo>
                  <a:pt x="4730" y="280"/>
                </a:lnTo>
                <a:lnTo>
                  <a:pt x="4878" y="280"/>
                </a:lnTo>
                <a:lnTo>
                  <a:pt x="5009" y="299"/>
                </a:lnTo>
                <a:lnTo>
                  <a:pt x="5158" y="336"/>
                </a:lnTo>
                <a:lnTo>
                  <a:pt x="5307" y="373"/>
                </a:lnTo>
                <a:lnTo>
                  <a:pt x="5418" y="429"/>
                </a:lnTo>
                <a:lnTo>
                  <a:pt x="5363" y="503"/>
                </a:lnTo>
                <a:lnTo>
                  <a:pt x="5307" y="615"/>
                </a:lnTo>
                <a:lnTo>
                  <a:pt x="5269" y="745"/>
                </a:lnTo>
                <a:lnTo>
                  <a:pt x="5269" y="857"/>
                </a:lnTo>
                <a:lnTo>
                  <a:pt x="5288" y="969"/>
                </a:lnTo>
                <a:lnTo>
                  <a:pt x="5307" y="1006"/>
                </a:lnTo>
                <a:lnTo>
                  <a:pt x="5344" y="1062"/>
                </a:lnTo>
                <a:lnTo>
                  <a:pt x="5381" y="1081"/>
                </a:lnTo>
                <a:lnTo>
                  <a:pt x="5437" y="1118"/>
                </a:lnTo>
                <a:lnTo>
                  <a:pt x="5660" y="1118"/>
                </a:lnTo>
                <a:lnTo>
                  <a:pt x="5698" y="1099"/>
                </a:lnTo>
                <a:lnTo>
                  <a:pt x="5772" y="1025"/>
                </a:lnTo>
                <a:lnTo>
                  <a:pt x="5809" y="950"/>
                </a:lnTo>
                <a:lnTo>
                  <a:pt x="5828" y="839"/>
                </a:lnTo>
                <a:lnTo>
                  <a:pt x="5828" y="727"/>
                </a:lnTo>
                <a:lnTo>
                  <a:pt x="5809" y="615"/>
                </a:lnTo>
                <a:lnTo>
                  <a:pt x="5772" y="522"/>
                </a:lnTo>
                <a:lnTo>
                  <a:pt x="5716" y="429"/>
                </a:lnTo>
                <a:lnTo>
                  <a:pt x="5884" y="354"/>
                </a:lnTo>
                <a:lnTo>
                  <a:pt x="6051" y="299"/>
                </a:lnTo>
                <a:lnTo>
                  <a:pt x="6219" y="299"/>
                </a:lnTo>
                <a:lnTo>
                  <a:pt x="6405" y="317"/>
                </a:lnTo>
                <a:lnTo>
                  <a:pt x="6647" y="373"/>
                </a:lnTo>
                <a:lnTo>
                  <a:pt x="6759" y="429"/>
                </a:lnTo>
                <a:lnTo>
                  <a:pt x="6815" y="466"/>
                </a:lnTo>
                <a:lnTo>
                  <a:pt x="6852" y="503"/>
                </a:lnTo>
                <a:lnTo>
                  <a:pt x="6833" y="559"/>
                </a:lnTo>
                <a:lnTo>
                  <a:pt x="6796" y="671"/>
                </a:lnTo>
                <a:lnTo>
                  <a:pt x="6759" y="783"/>
                </a:lnTo>
                <a:lnTo>
                  <a:pt x="6759" y="839"/>
                </a:lnTo>
                <a:lnTo>
                  <a:pt x="6778" y="894"/>
                </a:lnTo>
                <a:lnTo>
                  <a:pt x="6815" y="969"/>
                </a:lnTo>
                <a:lnTo>
                  <a:pt x="6871" y="1025"/>
                </a:lnTo>
                <a:lnTo>
                  <a:pt x="6926" y="1062"/>
                </a:lnTo>
                <a:lnTo>
                  <a:pt x="6982" y="1081"/>
                </a:lnTo>
                <a:lnTo>
                  <a:pt x="7075" y="1081"/>
                </a:lnTo>
                <a:lnTo>
                  <a:pt x="7131" y="1062"/>
                </a:lnTo>
                <a:lnTo>
                  <a:pt x="7169" y="1025"/>
                </a:lnTo>
                <a:lnTo>
                  <a:pt x="7206" y="987"/>
                </a:lnTo>
                <a:lnTo>
                  <a:pt x="7243" y="932"/>
                </a:lnTo>
                <a:lnTo>
                  <a:pt x="7262" y="857"/>
                </a:lnTo>
                <a:lnTo>
                  <a:pt x="7262" y="801"/>
                </a:lnTo>
                <a:lnTo>
                  <a:pt x="7243" y="727"/>
                </a:lnTo>
                <a:lnTo>
                  <a:pt x="7224" y="652"/>
                </a:lnTo>
                <a:lnTo>
                  <a:pt x="7187" y="578"/>
                </a:lnTo>
                <a:lnTo>
                  <a:pt x="7131" y="503"/>
                </a:lnTo>
                <a:lnTo>
                  <a:pt x="7299" y="410"/>
                </a:lnTo>
                <a:lnTo>
                  <a:pt x="7485" y="354"/>
                </a:lnTo>
                <a:lnTo>
                  <a:pt x="7690" y="317"/>
                </a:lnTo>
                <a:lnTo>
                  <a:pt x="7876" y="299"/>
                </a:lnTo>
                <a:lnTo>
                  <a:pt x="8081" y="299"/>
                </a:lnTo>
                <a:lnTo>
                  <a:pt x="8286" y="317"/>
                </a:lnTo>
                <a:lnTo>
                  <a:pt x="8490" y="336"/>
                </a:lnTo>
                <a:lnTo>
                  <a:pt x="8677" y="373"/>
                </a:lnTo>
                <a:lnTo>
                  <a:pt x="8528" y="466"/>
                </a:lnTo>
                <a:lnTo>
                  <a:pt x="8416" y="559"/>
                </a:lnTo>
                <a:lnTo>
                  <a:pt x="8341" y="671"/>
                </a:lnTo>
                <a:lnTo>
                  <a:pt x="8323" y="727"/>
                </a:lnTo>
                <a:lnTo>
                  <a:pt x="8323" y="783"/>
                </a:lnTo>
                <a:lnTo>
                  <a:pt x="8323" y="839"/>
                </a:lnTo>
                <a:lnTo>
                  <a:pt x="8341" y="894"/>
                </a:lnTo>
                <a:lnTo>
                  <a:pt x="8379" y="932"/>
                </a:lnTo>
                <a:lnTo>
                  <a:pt x="8416" y="987"/>
                </a:lnTo>
                <a:lnTo>
                  <a:pt x="8472" y="1025"/>
                </a:lnTo>
                <a:lnTo>
                  <a:pt x="8546" y="1043"/>
                </a:lnTo>
                <a:lnTo>
                  <a:pt x="8639" y="1062"/>
                </a:lnTo>
                <a:lnTo>
                  <a:pt x="8751" y="1081"/>
                </a:lnTo>
                <a:lnTo>
                  <a:pt x="8881" y="1062"/>
                </a:lnTo>
                <a:lnTo>
                  <a:pt x="8993" y="1025"/>
                </a:lnTo>
                <a:lnTo>
                  <a:pt x="9105" y="950"/>
                </a:lnTo>
                <a:lnTo>
                  <a:pt x="9179" y="839"/>
                </a:lnTo>
                <a:lnTo>
                  <a:pt x="9216" y="727"/>
                </a:lnTo>
                <a:lnTo>
                  <a:pt x="9235" y="615"/>
                </a:lnTo>
                <a:lnTo>
                  <a:pt x="9235" y="559"/>
                </a:lnTo>
                <a:lnTo>
                  <a:pt x="9198" y="485"/>
                </a:lnTo>
                <a:lnTo>
                  <a:pt x="9179" y="429"/>
                </a:lnTo>
                <a:lnTo>
                  <a:pt x="9123" y="373"/>
                </a:lnTo>
                <a:lnTo>
                  <a:pt x="9347" y="373"/>
                </a:lnTo>
                <a:lnTo>
                  <a:pt x="9552" y="410"/>
                </a:lnTo>
                <a:lnTo>
                  <a:pt x="9756" y="466"/>
                </a:lnTo>
                <a:lnTo>
                  <a:pt x="9943" y="559"/>
                </a:lnTo>
                <a:lnTo>
                  <a:pt x="9887" y="671"/>
                </a:lnTo>
                <a:lnTo>
                  <a:pt x="9868" y="801"/>
                </a:lnTo>
                <a:lnTo>
                  <a:pt x="9887" y="932"/>
                </a:lnTo>
                <a:lnTo>
                  <a:pt x="9905" y="1062"/>
                </a:lnTo>
                <a:lnTo>
                  <a:pt x="9980" y="1155"/>
                </a:lnTo>
                <a:lnTo>
                  <a:pt x="10017" y="1192"/>
                </a:lnTo>
                <a:lnTo>
                  <a:pt x="10054" y="1230"/>
                </a:lnTo>
                <a:lnTo>
                  <a:pt x="10110" y="1248"/>
                </a:lnTo>
                <a:lnTo>
                  <a:pt x="10185" y="1230"/>
                </a:lnTo>
                <a:lnTo>
                  <a:pt x="10240" y="1211"/>
                </a:lnTo>
                <a:lnTo>
                  <a:pt x="10315" y="1192"/>
                </a:lnTo>
                <a:lnTo>
                  <a:pt x="10389" y="1118"/>
                </a:lnTo>
                <a:lnTo>
                  <a:pt x="10427" y="1043"/>
                </a:lnTo>
                <a:lnTo>
                  <a:pt x="10427" y="969"/>
                </a:lnTo>
                <a:lnTo>
                  <a:pt x="10427" y="876"/>
                </a:lnTo>
                <a:lnTo>
                  <a:pt x="10389" y="783"/>
                </a:lnTo>
                <a:lnTo>
                  <a:pt x="10352" y="708"/>
                </a:lnTo>
                <a:lnTo>
                  <a:pt x="10296" y="634"/>
                </a:lnTo>
                <a:lnTo>
                  <a:pt x="10240" y="578"/>
                </a:lnTo>
                <a:lnTo>
                  <a:pt x="10352" y="503"/>
                </a:lnTo>
                <a:lnTo>
                  <a:pt x="10501" y="429"/>
                </a:lnTo>
                <a:lnTo>
                  <a:pt x="10687" y="373"/>
                </a:lnTo>
                <a:lnTo>
                  <a:pt x="10874" y="317"/>
                </a:lnTo>
                <a:lnTo>
                  <a:pt x="11060" y="299"/>
                </a:lnTo>
                <a:lnTo>
                  <a:pt x="11246" y="299"/>
                </a:lnTo>
                <a:lnTo>
                  <a:pt x="11395" y="354"/>
                </a:lnTo>
                <a:lnTo>
                  <a:pt x="11469" y="373"/>
                </a:lnTo>
                <a:lnTo>
                  <a:pt x="11525" y="429"/>
                </a:lnTo>
                <a:lnTo>
                  <a:pt x="11451" y="485"/>
                </a:lnTo>
                <a:lnTo>
                  <a:pt x="11395" y="559"/>
                </a:lnTo>
                <a:lnTo>
                  <a:pt x="11339" y="634"/>
                </a:lnTo>
                <a:lnTo>
                  <a:pt x="11302" y="727"/>
                </a:lnTo>
                <a:lnTo>
                  <a:pt x="11283" y="820"/>
                </a:lnTo>
                <a:lnTo>
                  <a:pt x="11302" y="894"/>
                </a:lnTo>
                <a:lnTo>
                  <a:pt x="11339" y="969"/>
                </a:lnTo>
                <a:lnTo>
                  <a:pt x="11395" y="1043"/>
                </a:lnTo>
                <a:lnTo>
                  <a:pt x="11469" y="1081"/>
                </a:lnTo>
                <a:lnTo>
                  <a:pt x="11525" y="1099"/>
                </a:lnTo>
                <a:lnTo>
                  <a:pt x="11655" y="1099"/>
                </a:lnTo>
                <a:lnTo>
                  <a:pt x="11711" y="1081"/>
                </a:lnTo>
                <a:lnTo>
                  <a:pt x="11749" y="1043"/>
                </a:lnTo>
                <a:lnTo>
                  <a:pt x="11842" y="950"/>
                </a:lnTo>
                <a:lnTo>
                  <a:pt x="11897" y="820"/>
                </a:lnTo>
                <a:lnTo>
                  <a:pt x="11916" y="690"/>
                </a:lnTo>
                <a:lnTo>
                  <a:pt x="11897" y="615"/>
                </a:lnTo>
                <a:lnTo>
                  <a:pt x="11879" y="559"/>
                </a:lnTo>
                <a:lnTo>
                  <a:pt x="11860" y="503"/>
                </a:lnTo>
                <a:lnTo>
                  <a:pt x="11823" y="429"/>
                </a:lnTo>
                <a:lnTo>
                  <a:pt x="11935" y="392"/>
                </a:lnTo>
                <a:lnTo>
                  <a:pt x="12065" y="373"/>
                </a:lnTo>
                <a:lnTo>
                  <a:pt x="12214" y="354"/>
                </a:lnTo>
                <a:lnTo>
                  <a:pt x="12344" y="373"/>
                </a:lnTo>
                <a:lnTo>
                  <a:pt x="12493" y="392"/>
                </a:lnTo>
                <a:lnTo>
                  <a:pt x="12624" y="429"/>
                </a:lnTo>
                <a:lnTo>
                  <a:pt x="12773" y="485"/>
                </a:lnTo>
                <a:lnTo>
                  <a:pt x="12903" y="559"/>
                </a:lnTo>
                <a:lnTo>
                  <a:pt x="12828" y="634"/>
                </a:lnTo>
                <a:lnTo>
                  <a:pt x="12773" y="745"/>
                </a:lnTo>
                <a:lnTo>
                  <a:pt x="12698" y="876"/>
                </a:lnTo>
                <a:lnTo>
                  <a:pt x="12661" y="1006"/>
                </a:lnTo>
                <a:lnTo>
                  <a:pt x="12661" y="1118"/>
                </a:lnTo>
                <a:lnTo>
                  <a:pt x="12661" y="1174"/>
                </a:lnTo>
                <a:lnTo>
                  <a:pt x="12679" y="1211"/>
                </a:lnTo>
                <a:lnTo>
                  <a:pt x="12717" y="1248"/>
                </a:lnTo>
                <a:lnTo>
                  <a:pt x="12773" y="1267"/>
                </a:lnTo>
                <a:lnTo>
                  <a:pt x="12847" y="1285"/>
                </a:lnTo>
                <a:lnTo>
                  <a:pt x="12921" y="1285"/>
                </a:lnTo>
                <a:lnTo>
                  <a:pt x="13033" y="1267"/>
                </a:lnTo>
                <a:lnTo>
                  <a:pt x="13108" y="1230"/>
                </a:lnTo>
                <a:lnTo>
                  <a:pt x="13145" y="1174"/>
                </a:lnTo>
                <a:lnTo>
                  <a:pt x="13182" y="1118"/>
                </a:lnTo>
                <a:lnTo>
                  <a:pt x="13201" y="1043"/>
                </a:lnTo>
                <a:lnTo>
                  <a:pt x="13201" y="950"/>
                </a:lnTo>
                <a:lnTo>
                  <a:pt x="13201" y="783"/>
                </a:lnTo>
                <a:lnTo>
                  <a:pt x="13201" y="634"/>
                </a:lnTo>
                <a:lnTo>
                  <a:pt x="13219" y="559"/>
                </a:lnTo>
                <a:lnTo>
                  <a:pt x="13238" y="503"/>
                </a:lnTo>
                <a:lnTo>
                  <a:pt x="13294" y="466"/>
                </a:lnTo>
                <a:lnTo>
                  <a:pt x="13368" y="448"/>
                </a:lnTo>
                <a:lnTo>
                  <a:pt x="13461" y="448"/>
                </a:lnTo>
                <a:lnTo>
                  <a:pt x="13610" y="466"/>
                </a:lnTo>
                <a:lnTo>
                  <a:pt x="13685" y="485"/>
                </a:lnTo>
                <a:lnTo>
                  <a:pt x="13741" y="522"/>
                </a:lnTo>
                <a:lnTo>
                  <a:pt x="13778" y="559"/>
                </a:lnTo>
                <a:lnTo>
                  <a:pt x="13797" y="615"/>
                </a:lnTo>
                <a:lnTo>
                  <a:pt x="13815" y="708"/>
                </a:lnTo>
                <a:lnTo>
                  <a:pt x="13815" y="820"/>
                </a:lnTo>
                <a:lnTo>
                  <a:pt x="13815" y="913"/>
                </a:lnTo>
                <a:lnTo>
                  <a:pt x="13834" y="1006"/>
                </a:lnTo>
                <a:lnTo>
                  <a:pt x="13852" y="1043"/>
                </a:lnTo>
                <a:lnTo>
                  <a:pt x="13890" y="1081"/>
                </a:lnTo>
                <a:lnTo>
                  <a:pt x="13945" y="1118"/>
                </a:lnTo>
                <a:lnTo>
                  <a:pt x="14039" y="1136"/>
                </a:lnTo>
                <a:lnTo>
                  <a:pt x="14150" y="1136"/>
                </a:lnTo>
                <a:lnTo>
                  <a:pt x="14243" y="1118"/>
                </a:lnTo>
                <a:lnTo>
                  <a:pt x="14299" y="1062"/>
                </a:lnTo>
                <a:lnTo>
                  <a:pt x="14336" y="987"/>
                </a:lnTo>
                <a:lnTo>
                  <a:pt x="14336" y="894"/>
                </a:lnTo>
                <a:lnTo>
                  <a:pt x="14299" y="783"/>
                </a:lnTo>
                <a:lnTo>
                  <a:pt x="14262" y="690"/>
                </a:lnTo>
                <a:lnTo>
                  <a:pt x="14188" y="596"/>
                </a:lnTo>
                <a:lnTo>
                  <a:pt x="14243" y="541"/>
                </a:lnTo>
                <a:lnTo>
                  <a:pt x="14336" y="503"/>
                </a:lnTo>
                <a:lnTo>
                  <a:pt x="14430" y="466"/>
                </a:lnTo>
                <a:lnTo>
                  <a:pt x="14541" y="448"/>
                </a:lnTo>
                <a:lnTo>
                  <a:pt x="14765" y="410"/>
                </a:lnTo>
                <a:lnTo>
                  <a:pt x="14914" y="410"/>
                </a:lnTo>
                <a:lnTo>
                  <a:pt x="15137" y="448"/>
                </a:lnTo>
                <a:lnTo>
                  <a:pt x="15249" y="466"/>
                </a:lnTo>
                <a:lnTo>
                  <a:pt x="15305" y="448"/>
                </a:lnTo>
                <a:lnTo>
                  <a:pt x="15323" y="448"/>
                </a:lnTo>
                <a:lnTo>
                  <a:pt x="15360" y="392"/>
                </a:lnTo>
                <a:lnTo>
                  <a:pt x="15416" y="336"/>
                </a:lnTo>
                <a:lnTo>
                  <a:pt x="15416" y="317"/>
                </a:lnTo>
                <a:lnTo>
                  <a:pt x="15416" y="280"/>
                </a:lnTo>
                <a:lnTo>
                  <a:pt x="15379" y="261"/>
                </a:lnTo>
                <a:lnTo>
                  <a:pt x="15323" y="243"/>
                </a:lnTo>
                <a:lnTo>
                  <a:pt x="15156" y="206"/>
                </a:lnTo>
                <a:lnTo>
                  <a:pt x="14988" y="187"/>
                </a:lnTo>
                <a:lnTo>
                  <a:pt x="14821" y="187"/>
                </a:lnTo>
                <a:lnTo>
                  <a:pt x="14634" y="206"/>
                </a:lnTo>
                <a:lnTo>
                  <a:pt x="14560" y="224"/>
                </a:lnTo>
                <a:lnTo>
                  <a:pt x="14485" y="243"/>
                </a:lnTo>
                <a:lnTo>
                  <a:pt x="14318" y="336"/>
                </a:lnTo>
                <a:lnTo>
                  <a:pt x="14150" y="410"/>
                </a:lnTo>
                <a:lnTo>
                  <a:pt x="14076" y="448"/>
                </a:lnTo>
                <a:lnTo>
                  <a:pt x="13945" y="448"/>
                </a:lnTo>
                <a:lnTo>
                  <a:pt x="13871" y="429"/>
                </a:lnTo>
                <a:lnTo>
                  <a:pt x="13741" y="373"/>
                </a:lnTo>
                <a:lnTo>
                  <a:pt x="13592" y="336"/>
                </a:lnTo>
                <a:lnTo>
                  <a:pt x="13499" y="317"/>
                </a:lnTo>
                <a:lnTo>
                  <a:pt x="13424" y="317"/>
                </a:lnTo>
                <a:lnTo>
                  <a:pt x="13294" y="336"/>
                </a:lnTo>
                <a:lnTo>
                  <a:pt x="13182" y="373"/>
                </a:lnTo>
                <a:lnTo>
                  <a:pt x="13089" y="392"/>
                </a:lnTo>
                <a:lnTo>
                  <a:pt x="12977" y="410"/>
                </a:lnTo>
                <a:lnTo>
                  <a:pt x="12847" y="392"/>
                </a:lnTo>
                <a:lnTo>
                  <a:pt x="12735" y="354"/>
                </a:lnTo>
                <a:lnTo>
                  <a:pt x="12512" y="280"/>
                </a:lnTo>
                <a:lnTo>
                  <a:pt x="12400" y="243"/>
                </a:lnTo>
                <a:lnTo>
                  <a:pt x="12288" y="224"/>
                </a:lnTo>
                <a:lnTo>
                  <a:pt x="12158" y="206"/>
                </a:lnTo>
                <a:lnTo>
                  <a:pt x="12028" y="224"/>
                </a:lnTo>
                <a:lnTo>
                  <a:pt x="11767" y="261"/>
                </a:lnTo>
                <a:lnTo>
                  <a:pt x="11544" y="243"/>
                </a:lnTo>
                <a:lnTo>
                  <a:pt x="11432" y="224"/>
                </a:lnTo>
                <a:lnTo>
                  <a:pt x="11320" y="206"/>
                </a:lnTo>
                <a:lnTo>
                  <a:pt x="11209" y="187"/>
                </a:lnTo>
                <a:lnTo>
                  <a:pt x="11097" y="168"/>
                </a:lnTo>
                <a:lnTo>
                  <a:pt x="10818" y="168"/>
                </a:lnTo>
                <a:lnTo>
                  <a:pt x="10557" y="224"/>
                </a:lnTo>
                <a:lnTo>
                  <a:pt x="10445" y="280"/>
                </a:lnTo>
                <a:lnTo>
                  <a:pt x="10315" y="336"/>
                </a:lnTo>
                <a:lnTo>
                  <a:pt x="10185" y="410"/>
                </a:lnTo>
                <a:lnTo>
                  <a:pt x="10073" y="429"/>
                </a:lnTo>
                <a:lnTo>
                  <a:pt x="10017" y="429"/>
                </a:lnTo>
                <a:lnTo>
                  <a:pt x="9961" y="410"/>
                </a:lnTo>
                <a:lnTo>
                  <a:pt x="9812" y="354"/>
                </a:lnTo>
                <a:lnTo>
                  <a:pt x="9682" y="280"/>
                </a:lnTo>
                <a:lnTo>
                  <a:pt x="9552" y="243"/>
                </a:lnTo>
                <a:lnTo>
                  <a:pt x="9384" y="224"/>
                </a:lnTo>
                <a:lnTo>
                  <a:pt x="9216" y="243"/>
                </a:lnTo>
                <a:lnTo>
                  <a:pt x="8881" y="243"/>
                </a:lnTo>
                <a:lnTo>
                  <a:pt x="8397" y="168"/>
                </a:lnTo>
                <a:lnTo>
                  <a:pt x="8155" y="150"/>
                </a:lnTo>
                <a:lnTo>
                  <a:pt x="7913" y="150"/>
                </a:lnTo>
                <a:lnTo>
                  <a:pt x="7653" y="187"/>
                </a:lnTo>
                <a:lnTo>
                  <a:pt x="7392" y="224"/>
                </a:lnTo>
                <a:lnTo>
                  <a:pt x="7206" y="280"/>
                </a:lnTo>
                <a:lnTo>
                  <a:pt x="7094" y="299"/>
                </a:lnTo>
                <a:lnTo>
                  <a:pt x="7001" y="299"/>
                </a:lnTo>
                <a:lnTo>
                  <a:pt x="6833" y="261"/>
                </a:lnTo>
                <a:lnTo>
                  <a:pt x="6554" y="206"/>
                </a:lnTo>
                <a:lnTo>
                  <a:pt x="6312" y="168"/>
                </a:lnTo>
                <a:lnTo>
                  <a:pt x="6070" y="150"/>
                </a:lnTo>
                <a:lnTo>
                  <a:pt x="5791" y="187"/>
                </a:lnTo>
                <a:lnTo>
                  <a:pt x="5549" y="224"/>
                </a:lnTo>
                <a:lnTo>
                  <a:pt x="5288" y="224"/>
                </a:lnTo>
                <a:lnTo>
                  <a:pt x="5046" y="168"/>
                </a:lnTo>
                <a:lnTo>
                  <a:pt x="4916" y="150"/>
                </a:lnTo>
                <a:lnTo>
                  <a:pt x="4804" y="150"/>
                </a:lnTo>
                <a:lnTo>
                  <a:pt x="4636" y="168"/>
                </a:lnTo>
                <a:lnTo>
                  <a:pt x="4469" y="206"/>
                </a:lnTo>
                <a:lnTo>
                  <a:pt x="4320" y="243"/>
                </a:lnTo>
                <a:lnTo>
                  <a:pt x="4171" y="243"/>
                </a:lnTo>
                <a:lnTo>
                  <a:pt x="4059" y="206"/>
                </a:lnTo>
                <a:lnTo>
                  <a:pt x="3948" y="150"/>
                </a:lnTo>
                <a:lnTo>
                  <a:pt x="3836" y="94"/>
                </a:lnTo>
                <a:lnTo>
                  <a:pt x="3706" y="57"/>
                </a:lnTo>
                <a:lnTo>
                  <a:pt x="3408" y="19"/>
                </a:lnTo>
                <a:lnTo>
                  <a:pt x="3110" y="1"/>
                </a:lnTo>
                <a:close/>
              </a:path>
            </a:pathLst>
          </a:custGeom>
          <a:solidFill>
            <a:srgbClr val="7C7F9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2" name="Recorded Sound">
            <a:hlinkClick r:id="" action="ppaction://media"/>
            <a:extLst>
              <a:ext uri="{FF2B5EF4-FFF2-40B4-BE49-F238E27FC236}">
                <a16:creationId xmlns:a16="http://schemas.microsoft.com/office/drawing/2014/main" id="{CCE8CA78-B1C1-95CA-222F-4774C4C41AA1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8253750" y="4121500"/>
            <a:ext cx="508291" cy="508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914637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2645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Google Shape;231;p29">
            <a:extLst>
              <a:ext uri="{FF2B5EF4-FFF2-40B4-BE49-F238E27FC236}">
                <a16:creationId xmlns:a16="http://schemas.microsoft.com/office/drawing/2014/main" id="{1A745054-B632-43F2-B299-8E454499236C}"/>
              </a:ext>
            </a:extLst>
          </p:cNvPr>
          <p:cNvSpPr txBox="1">
            <a:spLocks/>
          </p:cNvSpPr>
          <p:nvPr/>
        </p:nvSpPr>
        <p:spPr>
          <a:xfrm>
            <a:off x="890250" y="623846"/>
            <a:ext cx="7363500" cy="857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ctr"/>
            <a:r>
              <a:rPr lang="en-US" sz="4800" b="1">
                <a:solidFill>
                  <a:srgbClr val="ADDED4"/>
                </a:solidFill>
                <a:latin typeface="Amatic SC" charset="-79"/>
                <a:cs typeface="Amatic SC" charset="-79"/>
              </a:rPr>
              <a:t>Communication </a:t>
            </a:r>
            <a:endParaRPr lang="en-US" b="1">
              <a:solidFill>
                <a:srgbClr val="ADDED4"/>
              </a:solidFill>
              <a:latin typeface="Amatic SC" charset="-79"/>
              <a:cs typeface="Amatic SC" charset="-79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CD8ECD09-3636-4202-B563-301E5522A6B2}"/>
              </a:ext>
            </a:extLst>
          </p:cNvPr>
          <p:cNvSpPr txBox="1"/>
          <p:nvPr/>
        </p:nvSpPr>
        <p:spPr>
          <a:xfrm>
            <a:off x="767086" y="2108719"/>
            <a:ext cx="4221169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Clr>
                <a:srgbClr val="DBBDE5"/>
              </a:buClr>
              <a:buFont typeface="Arial" panose="020B0604020202020204" pitchFamily="34" charset="0"/>
              <a:buChar char="•"/>
            </a:pPr>
            <a:r>
              <a:rPr lang="en-US" sz="2400">
                <a:solidFill>
                  <a:schemeClr val="tx1"/>
                </a:solidFill>
                <a:latin typeface="Century Gothic" panose="020B0502020202020204" pitchFamily="34" charset="0"/>
              </a:rPr>
              <a:t>Parent Square</a:t>
            </a:r>
          </a:p>
          <a:p>
            <a:pPr marL="342900" lvl="1" indent="-342900">
              <a:buClr>
                <a:srgbClr val="DBBDE5"/>
              </a:buClr>
              <a:buFont typeface="Arial" panose="020B0604020202020204" pitchFamily="34" charset="0"/>
              <a:buChar char="•"/>
            </a:pPr>
            <a:r>
              <a:rPr lang="en-US" sz="2400">
                <a:solidFill>
                  <a:schemeClr val="tx1"/>
                </a:solidFill>
                <a:latin typeface="Century Gothic" panose="020B0502020202020204" pitchFamily="34" charset="0"/>
              </a:rPr>
              <a:t>Newsletter </a:t>
            </a:r>
          </a:p>
          <a:p>
            <a:pPr marL="342900" indent="-342900">
              <a:buClr>
                <a:srgbClr val="DBBDE5"/>
              </a:buClr>
              <a:buFont typeface="Arial" panose="020B0604020202020204" pitchFamily="34" charset="0"/>
              <a:buChar char="•"/>
            </a:pPr>
            <a:r>
              <a:rPr lang="en-US" sz="2400">
                <a:solidFill>
                  <a:schemeClr val="tx1"/>
                </a:solidFill>
                <a:latin typeface="Century Gothic" panose="020B0502020202020204" pitchFamily="34" charset="0"/>
              </a:rPr>
              <a:t>Take home folder</a:t>
            </a:r>
          </a:p>
        </p:txBody>
      </p:sp>
      <p:sp>
        <p:nvSpPr>
          <p:cNvPr id="9" name="Google Shape;317;p38">
            <a:extLst>
              <a:ext uri="{FF2B5EF4-FFF2-40B4-BE49-F238E27FC236}">
                <a16:creationId xmlns:a16="http://schemas.microsoft.com/office/drawing/2014/main" id="{7ACEAD8B-8A49-4141-9B62-B7CED62F25B9}"/>
              </a:ext>
            </a:extLst>
          </p:cNvPr>
          <p:cNvSpPr/>
          <p:nvPr/>
        </p:nvSpPr>
        <p:spPr>
          <a:xfrm>
            <a:off x="3583161" y="1394098"/>
            <a:ext cx="2089505" cy="174295"/>
          </a:xfrm>
          <a:custGeom>
            <a:avLst/>
            <a:gdLst/>
            <a:ahLst/>
            <a:cxnLst/>
            <a:rect l="l" t="t" r="r" b="b"/>
            <a:pathLst>
              <a:path w="15417" h="1286" extrusionOk="0">
                <a:moveTo>
                  <a:pt x="2533" y="336"/>
                </a:moveTo>
                <a:lnTo>
                  <a:pt x="2588" y="373"/>
                </a:lnTo>
                <a:lnTo>
                  <a:pt x="2607" y="448"/>
                </a:lnTo>
                <a:lnTo>
                  <a:pt x="2626" y="596"/>
                </a:lnTo>
                <a:lnTo>
                  <a:pt x="2607" y="671"/>
                </a:lnTo>
                <a:lnTo>
                  <a:pt x="2588" y="727"/>
                </a:lnTo>
                <a:lnTo>
                  <a:pt x="2570" y="764"/>
                </a:lnTo>
                <a:lnTo>
                  <a:pt x="2514" y="801"/>
                </a:lnTo>
                <a:lnTo>
                  <a:pt x="2458" y="801"/>
                </a:lnTo>
                <a:lnTo>
                  <a:pt x="2402" y="783"/>
                </a:lnTo>
                <a:lnTo>
                  <a:pt x="2384" y="764"/>
                </a:lnTo>
                <a:lnTo>
                  <a:pt x="2365" y="745"/>
                </a:lnTo>
                <a:lnTo>
                  <a:pt x="2365" y="690"/>
                </a:lnTo>
                <a:lnTo>
                  <a:pt x="2365" y="634"/>
                </a:lnTo>
                <a:lnTo>
                  <a:pt x="2384" y="522"/>
                </a:lnTo>
                <a:lnTo>
                  <a:pt x="2440" y="392"/>
                </a:lnTo>
                <a:lnTo>
                  <a:pt x="2458" y="354"/>
                </a:lnTo>
                <a:lnTo>
                  <a:pt x="2495" y="336"/>
                </a:lnTo>
                <a:close/>
                <a:moveTo>
                  <a:pt x="1155" y="429"/>
                </a:moveTo>
                <a:lnTo>
                  <a:pt x="1192" y="503"/>
                </a:lnTo>
                <a:lnTo>
                  <a:pt x="1229" y="596"/>
                </a:lnTo>
                <a:lnTo>
                  <a:pt x="1229" y="690"/>
                </a:lnTo>
                <a:lnTo>
                  <a:pt x="1211" y="764"/>
                </a:lnTo>
                <a:lnTo>
                  <a:pt x="1099" y="820"/>
                </a:lnTo>
                <a:lnTo>
                  <a:pt x="1025" y="839"/>
                </a:lnTo>
                <a:lnTo>
                  <a:pt x="969" y="801"/>
                </a:lnTo>
                <a:lnTo>
                  <a:pt x="931" y="764"/>
                </a:lnTo>
                <a:lnTo>
                  <a:pt x="931" y="690"/>
                </a:lnTo>
                <a:lnTo>
                  <a:pt x="969" y="596"/>
                </a:lnTo>
                <a:lnTo>
                  <a:pt x="1043" y="522"/>
                </a:lnTo>
                <a:lnTo>
                  <a:pt x="1155" y="429"/>
                </a:lnTo>
                <a:close/>
                <a:moveTo>
                  <a:pt x="5549" y="541"/>
                </a:moveTo>
                <a:lnTo>
                  <a:pt x="5586" y="596"/>
                </a:lnTo>
                <a:lnTo>
                  <a:pt x="5605" y="652"/>
                </a:lnTo>
                <a:lnTo>
                  <a:pt x="5642" y="801"/>
                </a:lnTo>
                <a:lnTo>
                  <a:pt x="5623" y="876"/>
                </a:lnTo>
                <a:lnTo>
                  <a:pt x="5605" y="913"/>
                </a:lnTo>
                <a:lnTo>
                  <a:pt x="5567" y="913"/>
                </a:lnTo>
                <a:lnTo>
                  <a:pt x="5512" y="876"/>
                </a:lnTo>
                <a:lnTo>
                  <a:pt x="5474" y="820"/>
                </a:lnTo>
                <a:lnTo>
                  <a:pt x="5437" y="783"/>
                </a:lnTo>
                <a:lnTo>
                  <a:pt x="5437" y="745"/>
                </a:lnTo>
                <a:lnTo>
                  <a:pt x="5437" y="708"/>
                </a:lnTo>
                <a:lnTo>
                  <a:pt x="5474" y="615"/>
                </a:lnTo>
                <a:lnTo>
                  <a:pt x="5549" y="541"/>
                </a:lnTo>
                <a:close/>
                <a:moveTo>
                  <a:pt x="8881" y="522"/>
                </a:moveTo>
                <a:lnTo>
                  <a:pt x="8956" y="541"/>
                </a:lnTo>
                <a:lnTo>
                  <a:pt x="8993" y="578"/>
                </a:lnTo>
                <a:lnTo>
                  <a:pt x="9030" y="634"/>
                </a:lnTo>
                <a:lnTo>
                  <a:pt x="9012" y="708"/>
                </a:lnTo>
                <a:lnTo>
                  <a:pt x="8974" y="783"/>
                </a:lnTo>
                <a:lnTo>
                  <a:pt x="8919" y="857"/>
                </a:lnTo>
                <a:lnTo>
                  <a:pt x="8826" y="913"/>
                </a:lnTo>
                <a:lnTo>
                  <a:pt x="8714" y="913"/>
                </a:lnTo>
                <a:lnTo>
                  <a:pt x="8621" y="894"/>
                </a:lnTo>
                <a:lnTo>
                  <a:pt x="8546" y="857"/>
                </a:lnTo>
                <a:lnTo>
                  <a:pt x="8509" y="801"/>
                </a:lnTo>
                <a:lnTo>
                  <a:pt x="8509" y="764"/>
                </a:lnTo>
                <a:lnTo>
                  <a:pt x="8509" y="727"/>
                </a:lnTo>
                <a:lnTo>
                  <a:pt x="8528" y="690"/>
                </a:lnTo>
                <a:lnTo>
                  <a:pt x="8565" y="652"/>
                </a:lnTo>
                <a:lnTo>
                  <a:pt x="8695" y="578"/>
                </a:lnTo>
                <a:lnTo>
                  <a:pt x="8788" y="541"/>
                </a:lnTo>
                <a:lnTo>
                  <a:pt x="8881" y="522"/>
                </a:lnTo>
                <a:close/>
                <a:moveTo>
                  <a:pt x="4190" y="448"/>
                </a:moveTo>
                <a:lnTo>
                  <a:pt x="4208" y="466"/>
                </a:lnTo>
                <a:lnTo>
                  <a:pt x="4227" y="503"/>
                </a:lnTo>
                <a:lnTo>
                  <a:pt x="4245" y="541"/>
                </a:lnTo>
                <a:lnTo>
                  <a:pt x="4245" y="596"/>
                </a:lnTo>
                <a:lnTo>
                  <a:pt x="4208" y="727"/>
                </a:lnTo>
                <a:lnTo>
                  <a:pt x="4152" y="801"/>
                </a:lnTo>
                <a:lnTo>
                  <a:pt x="4097" y="857"/>
                </a:lnTo>
                <a:lnTo>
                  <a:pt x="4022" y="894"/>
                </a:lnTo>
                <a:lnTo>
                  <a:pt x="3948" y="932"/>
                </a:lnTo>
                <a:lnTo>
                  <a:pt x="3873" y="932"/>
                </a:lnTo>
                <a:lnTo>
                  <a:pt x="3817" y="913"/>
                </a:lnTo>
                <a:lnTo>
                  <a:pt x="3817" y="894"/>
                </a:lnTo>
                <a:lnTo>
                  <a:pt x="3799" y="857"/>
                </a:lnTo>
                <a:lnTo>
                  <a:pt x="3817" y="745"/>
                </a:lnTo>
                <a:lnTo>
                  <a:pt x="3873" y="634"/>
                </a:lnTo>
                <a:lnTo>
                  <a:pt x="3966" y="541"/>
                </a:lnTo>
                <a:lnTo>
                  <a:pt x="4041" y="485"/>
                </a:lnTo>
                <a:lnTo>
                  <a:pt x="4115" y="448"/>
                </a:lnTo>
                <a:close/>
                <a:moveTo>
                  <a:pt x="6964" y="652"/>
                </a:moveTo>
                <a:lnTo>
                  <a:pt x="6964" y="671"/>
                </a:lnTo>
                <a:lnTo>
                  <a:pt x="7020" y="690"/>
                </a:lnTo>
                <a:lnTo>
                  <a:pt x="7094" y="783"/>
                </a:lnTo>
                <a:lnTo>
                  <a:pt x="7113" y="839"/>
                </a:lnTo>
                <a:lnTo>
                  <a:pt x="7113" y="876"/>
                </a:lnTo>
                <a:lnTo>
                  <a:pt x="7075" y="913"/>
                </a:lnTo>
                <a:lnTo>
                  <a:pt x="7001" y="932"/>
                </a:lnTo>
                <a:lnTo>
                  <a:pt x="6908" y="913"/>
                </a:lnTo>
                <a:lnTo>
                  <a:pt x="6871" y="876"/>
                </a:lnTo>
                <a:lnTo>
                  <a:pt x="6852" y="839"/>
                </a:lnTo>
                <a:lnTo>
                  <a:pt x="6871" y="783"/>
                </a:lnTo>
                <a:lnTo>
                  <a:pt x="6889" y="727"/>
                </a:lnTo>
                <a:lnTo>
                  <a:pt x="6926" y="671"/>
                </a:lnTo>
                <a:lnTo>
                  <a:pt x="6964" y="652"/>
                </a:lnTo>
                <a:close/>
                <a:moveTo>
                  <a:pt x="11674" y="559"/>
                </a:moveTo>
                <a:lnTo>
                  <a:pt x="11711" y="578"/>
                </a:lnTo>
                <a:lnTo>
                  <a:pt x="11730" y="615"/>
                </a:lnTo>
                <a:lnTo>
                  <a:pt x="11730" y="671"/>
                </a:lnTo>
                <a:lnTo>
                  <a:pt x="11711" y="745"/>
                </a:lnTo>
                <a:lnTo>
                  <a:pt x="11674" y="820"/>
                </a:lnTo>
                <a:lnTo>
                  <a:pt x="11655" y="913"/>
                </a:lnTo>
                <a:lnTo>
                  <a:pt x="11637" y="932"/>
                </a:lnTo>
                <a:lnTo>
                  <a:pt x="11618" y="950"/>
                </a:lnTo>
                <a:lnTo>
                  <a:pt x="11507" y="950"/>
                </a:lnTo>
                <a:lnTo>
                  <a:pt x="11469" y="913"/>
                </a:lnTo>
                <a:lnTo>
                  <a:pt x="11451" y="876"/>
                </a:lnTo>
                <a:lnTo>
                  <a:pt x="11432" y="839"/>
                </a:lnTo>
                <a:lnTo>
                  <a:pt x="11432" y="801"/>
                </a:lnTo>
                <a:lnTo>
                  <a:pt x="11469" y="708"/>
                </a:lnTo>
                <a:lnTo>
                  <a:pt x="11544" y="634"/>
                </a:lnTo>
                <a:lnTo>
                  <a:pt x="11618" y="578"/>
                </a:lnTo>
                <a:lnTo>
                  <a:pt x="11655" y="559"/>
                </a:lnTo>
                <a:close/>
                <a:moveTo>
                  <a:pt x="14039" y="652"/>
                </a:moveTo>
                <a:lnTo>
                  <a:pt x="14076" y="671"/>
                </a:lnTo>
                <a:lnTo>
                  <a:pt x="14132" y="708"/>
                </a:lnTo>
                <a:lnTo>
                  <a:pt x="14150" y="764"/>
                </a:lnTo>
                <a:lnTo>
                  <a:pt x="14169" y="839"/>
                </a:lnTo>
                <a:lnTo>
                  <a:pt x="14169" y="913"/>
                </a:lnTo>
                <a:lnTo>
                  <a:pt x="14150" y="969"/>
                </a:lnTo>
                <a:lnTo>
                  <a:pt x="14113" y="1006"/>
                </a:lnTo>
                <a:lnTo>
                  <a:pt x="14057" y="1025"/>
                </a:lnTo>
                <a:lnTo>
                  <a:pt x="14020" y="1006"/>
                </a:lnTo>
                <a:lnTo>
                  <a:pt x="13983" y="969"/>
                </a:lnTo>
                <a:lnTo>
                  <a:pt x="13945" y="913"/>
                </a:lnTo>
                <a:lnTo>
                  <a:pt x="13927" y="839"/>
                </a:lnTo>
                <a:lnTo>
                  <a:pt x="13927" y="783"/>
                </a:lnTo>
                <a:lnTo>
                  <a:pt x="13945" y="708"/>
                </a:lnTo>
                <a:lnTo>
                  <a:pt x="13983" y="671"/>
                </a:lnTo>
                <a:lnTo>
                  <a:pt x="14039" y="652"/>
                </a:lnTo>
                <a:close/>
                <a:moveTo>
                  <a:pt x="10092" y="671"/>
                </a:moveTo>
                <a:lnTo>
                  <a:pt x="10129" y="690"/>
                </a:lnTo>
                <a:lnTo>
                  <a:pt x="10185" y="708"/>
                </a:lnTo>
                <a:lnTo>
                  <a:pt x="10222" y="764"/>
                </a:lnTo>
                <a:lnTo>
                  <a:pt x="10240" y="820"/>
                </a:lnTo>
                <a:lnTo>
                  <a:pt x="10259" y="894"/>
                </a:lnTo>
                <a:lnTo>
                  <a:pt x="10259" y="969"/>
                </a:lnTo>
                <a:lnTo>
                  <a:pt x="10222" y="1006"/>
                </a:lnTo>
                <a:lnTo>
                  <a:pt x="10203" y="1043"/>
                </a:lnTo>
                <a:lnTo>
                  <a:pt x="10166" y="1043"/>
                </a:lnTo>
                <a:lnTo>
                  <a:pt x="10110" y="1006"/>
                </a:lnTo>
                <a:lnTo>
                  <a:pt x="10073" y="969"/>
                </a:lnTo>
                <a:lnTo>
                  <a:pt x="10036" y="876"/>
                </a:lnTo>
                <a:lnTo>
                  <a:pt x="10036" y="801"/>
                </a:lnTo>
                <a:lnTo>
                  <a:pt x="10036" y="727"/>
                </a:lnTo>
                <a:lnTo>
                  <a:pt x="10054" y="690"/>
                </a:lnTo>
                <a:lnTo>
                  <a:pt x="10092" y="671"/>
                </a:lnTo>
                <a:close/>
                <a:moveTo>
                  <a:pt x="13015" y="690"/>
                </a:moveTo>
                <a:lnTo>
                  <a:pt x="13052" y="727"/>
                </a:lnTo>
                <a:lnTo>
                  <a:pt x="13089" y="801"/>
                </a:lnTo>
                <a:lnTo>
                  <a:pt x="13108" y="894"/>
                </a:lnTo>
                <a:lnTo>
                  <a:pt x="13108" y="987"/>
                </a:lnTo>
                <a:lnTo>
                  <a:pt x="13089" y="1081"/>
                </a:lnTo>
                <a:lnTo>
                  <a:pt x="13070" y="1118"/>
                </a:lnTo>
                <a:lnTo>
                  <a:pt x="13052" y="1136"/>
                </a:lnTo>
                <a:lnTo>
                  <a:pt x="13015" y="1155"/>
                </a:lnTo>
                <a:lnTo>
                  <a:pt x="12959" y="1155"/>
                </a:lnTo>
                <a:lnTo>
                  <a:pt x="12903" y="1136"/>
                </a:lnTo>
                <a:lnTo>
                  <a:pt x="12847" y="1099"/>
                </a:lnTo>
                <a:lnTo>
                  <a:pt x="12810" y="1043"/>
                </a:lnTo>
                <a:lnTo>
                  <a:pt x="12810" y="1006"/>
                </a:lnTo>
                <a:lnTo>
                  <a:pt x="12810" y="950"/>
                </a:lnTo>
                <a:lnTo>
                  <a:pt x="12847" y="894"/>
                </a:lnTo>
                <a:lnTo>
                  <a:pt x="12921" y="783"/>
                </a:lnTo>
                <a:lnTo>
                  <a:pt x="13015" y="690"/>
                </a:lnTo>
                <a:close/>
                <a:moveTo>
                  <a:pt x="3110" y="1"/>
                </a:moveTo>
                <a:lnTo>
                  <a:pt x="2812" y="38"/>
                </a:lnTo>
                <a:lnTo>
                  <a:pt x="2514" y="131"/>
                </a:lnTo>
                <a:lnTo>
                  <a:pt x="2402" y="150"/>
                </a:lnTo>
                <a:lnTo>
                  <a:pt x="2253" y="131"/>
                </a:lnTo>
                <a:lnTo>
                  <a:pt x="2104" y="112"/>
                </a:lnTo>
                <a:lnTo>
                  <a:pt x="1974" y="94"/>
                </a:lnTo>
                <a:lnTo>
                  <a:pt x="1807" y="112"/>
                </a:lnTo>
                <a:lnTo>
                  <a:pt x="1658" y="150"/>
                </a:lnTo>
                <a:lnTo>
                  <a:pt x="1490" y="187"/>
                </a:lnTo>
                <a:lnTo>
                  <a:pt x="1229" y="187"/>
                </a:lnTo>
                <a:lnTo>
                  <a:pt x="1136" y="168"/>
                </a:lnTo>
                <a:lnTo>
                  <a:pt x="931" y="112"/>
                </a:lnTo>
                <a:lnTo>
                  <a:pt x="820" y="94"/>
                </a:lnTo>
                <a:lnTo>
                  <a:pt x="708" y="75"/>
                </a:lnTo>
                <a:lnTo>
                  <a:pt x="578" y="94"/>
                </a:lnTo>
                <a:lnTo>
                  <a:pt x="447" y="150"/>
                </a:lnTo>
                <a:lnTo>
                  <a:pt x="317" y="243"/>
                </a:lnTo>
                <a:lnTo>
                  <a:pt x="131" y="392"/>
                </a:lnTo>
                <a:lnTo>
                  <a:pt x="38" y="485"/>
                </a:lnTo>
                <a:lnTo>
                  <a:pt x="1" y="541"/>
                </a:lnTo>
                <a:lnTo>
                  <a:pt x="1" y="578"/>
                </a:lnTo>
                <a:lnTo>
                  <a:pt x="19" y="578"/>
                </a:lnTo>
                <a:lnTo>
                  <a:pt x="38" y="596"/>
                </a:lnTo>
                <a:lnTo>
                  <a:pt x="94" y="596"/>
                </a:lnTo>
                <a:lnTo>
                  <a:pt x="150" y="578"/>
                </a:lnTo>
                <a:lnTo>
                  <a:pt x="224" y="559"/>
                </a:lnTo>
                <a:lnTo>
                  <a:pt x="317" y="485"/>
                </a:lnTo>
                <a:lnTo>
                  <a:pt x="540" y="317"/>
                </a:lnTo>
                <a:lnTo>
                  <a:pt x="652" y="243"/>
                </a:lnTo>
                <a:lnTo>
                  <a:pt x="708" y="224"/>
                </a:lnTo>
                <a:lnTo>
                  <a:pt x="764" y="206"/>
                </a:lnTo>
                <a:lnTo>
                  <a:pt x="838" y="206"/>
                </a:lnTo>
                <a:lnTo>
                  <a:pt x="894" y="224"/>
                </a:lnTo>
                <a:lnTo>
                  <a:pt x="969" y="261"/>
                </a:lnTo>
                <a:lnTo>
                  <a:pt x="1062" y="317"/>
                </a:lnTo>
                <a:lnTo>
                  <a:pt x="931" y="392"/>
                </a:lnTo>
                <a:lnTo>
                  <a:pt x="838" y="485"/>
                </a:lnTo>
                <a:lnTo>
                  <a:pt x="783" y="578"/>
                </a:lnTo>
                <a:lnTo>
                  <a:pt x="745" y="671"/>
                </a:lnTo>
                <a:lnTo>
                  <a:pt x="727" y="745"/>
                </a:lnTo>
                <a:lnTo>
                  <a:pt x="745" y="839"/>
                </a:lnTo>
                <a:lnTo>
                  <a:pt x="764" y="894"/>
                </a:lnTo>
                <a:lnTo>
                  <a:pt x="801" y="969"/>
                </a:lnTo>
                <a:lnTo>
                  <a:pt x="857" y="1025"/>
                </a:lnTo>
                <a:lnTo>
                  <a:pt x="913" y="1062"/>
                </a:lnTo>
                <a:lnTo>
                  <a:pt x="987" y="1081"/>
                </a:lnTo>
                <a:lnTo>
                  <a:pt x="1136" y="1081"/>
                </a:lnTo>
                <a:lnTo>
                  <a:pt x="1211" y="1043"/>
                </a:lnTo>
                <a:lnTo>
                  <a:pt x="1267" y="969"/>
                </a:lnTo>
                <a:lnTo>
                  <a:pt x="1341" y="894"/>
                </a:lnTo>
                <a:lnTo>
                  <a:pt x="1360" y="820"/>
                </a:lnTo>
                <a:lnTo>
                  <a:pt x="1360" y="745"/>
                </a:lnTo>
                <a:lnTo>
                  <a:pt x="1322" y="578"/>
                </a:lnTo>
                <a:lnTo>
                  <a:pt x="1285" y="448"/>
                </a:lnTo>
                <a:lnTo>
                  <a:pt x="1285" y="392"/>
                </a:lnTo>
                <a:lnTo>
                  <a:pt x="1304" y="354"/>
                </a:lnTo>
                <a:lnTo>
                  <a:pt x="1378" y="317"/>
                </a:lnTo>
                <a:lnTo>
                  <a:pt x="1490" y="299"/>
                </a:lnTo>
                <a:lnTo>
                  <a:pt x="1807" y="243"/>
                </a:lnTo>
                <a:lnTo>
                  <a:pt x="2272" y="243"/>
                </a:lnTo>
                <a:lnTo>
                  <a:pt x="2384" y="261"/>
                </a:lnTo>
                <a:lnTo>
                  <a:pt x="2291" y="354"/>
                </a:lnTo>
                <a:lnTo>
                  <a:pt x="2235" y="466"/>
                </a:lnTo>
                <a:lnTo>
                  <a:pt x="2197" y="596"/>
                </a:lnTo>
                <a:lnTo>
                  <a:pt x="2197" y="727"/>
                </a:lnTo>
                <a:lnTo>
                  <a:pt x="2235" y="839"/>
                </a:lnTo>
                <a:lnTo>
                  <a:pt x="2272" y="894"/>
                </a:lnTo>
                <a:lnTo>
                  <a:pt x="2309" y="932"/>
                </a:lnTo>
                <a:lnTo>
                  <a:pt x="2346" y="950"/>
                </a:lnTo>
                <a:lnTo>
                  <a:pt x="2402" y="969"/>
                </a:lnTo>
                <a:lnTo>
                  <a:pt x="2477" y="969"/>
                </a:lnTo>
                <a:lnTo>
                  <a:pt x="2551" y="950"/>
                </a:lnTo>
                <a:lnTo>
                  <a:pt x="2626" y="913"/>
                </a:lnTo>
                <a:lnTo>
                  <a:pt x="2663" y="876"/>
                </a:lnTo>
                <a:lnTo>
                  <a:pt x="2737" y="801"/>
                </a:lnTo>
                <a:lnTo>
                  <a:pt x="2775" y="690"/>
                </a:lnTo>
                <a:lnTo>
                  <a:pt x="2793" y="578"/>
                </a:lnTo>
                <a:lnTo>
                  <a:pt x="2756" y="466"/>
                </a:lnTo>
                <a:lnTo>
                  <a:pt x="2719" y="354"/>
                </a:lnTo>
                <a:lnTo>
                  <a:pt x="2644" y="280"/>
                </a:lnTo>
                <a:lnTo>
                  <a:pt x="2551" y="206"/>
                </a:lnTo>
                <a:lnTo>
                  <a:pt x="2905" y="187"/>
                </a:lnTo>
                <a:lnTo>
                  <a:pt x="3277" y="168"/>
                </a:lnTo>
                <a:lnTo>
                  <a:pt x="3482" y="187"/>
                </a:lnTo>
                <a:lnTo>
                  <a:pt x="3668" y="206"/>
                </a:lnTo>
                <a:lnTo>
                  <a:pt x="3854" y="243"/>
                </a:lnTo>
                <a:lnTo>
                  <a:pt x="4022" y="317"/>
                </a:lnTo>
                <a:lnTo>
                  <a:pt x="3910" y="410"/>
                </a:lnTo>
                <a:lnTo>
                  <a:pt x="3799" y="522"/>
                </a:lnTo>
                <a:lnTo>
                  <a:pt x="3706" y="652"/>
                </a:lnTo>
                <a:lnTo>
                  <a:pt x="3650" y="783"/>
                </a:lnTo>
                <a:lnTo>
                  <a:pt x="3631" y="839"/>
                </a:lnTo>
                <a:lnTo>
                  <a:pt x="3631" y="913"/>
                </a:lnTo>
                <a:lnTo>
                  <a:pt x="3650" y="950"/>
                </a:lnTo>
                <a:lnTo>
                  <a:pt x="3668" y="1006"/>
                </a:lnTo>
                <a:lnTo>
                  <a:pt x="3724" y="1043"/>
                </a:lnTo>
                <a:lnTo>
                  <a:pt x="3780" y="1062"/>
                </a:lnTo>
                <a:lnTo>
                  <a:pt x="3854" y="1081"/>
                </a:lnTo>
                <a:lnTo>
                  <a:pt x="3966" y="1081"/>
                </a:lnTo>
                <a:lnTo>
                  <a:pt x="4097" y="1043"/>
                </a:lnTo>
                <a:lnTo>
                  <a:pt x="4227" y="987"/>
                </a:lnTo>
                <a:lnTo>
                  <a:pt x="4339" y="913"/>
                </a:lnTo>
                <a:lnTo>
                  <a:pt x="4413" y="820"/>
                </a:lnTo>
                <a:lnTo>
                  <a:pt x="4450" y="708"/>
                </a:lnTo>
                <a:lnTo>
                  <a:pt x="4469" y="652"/>
                </a:lnTo>
                <a:lnTo>
                  <a:pt x="4450" y="596"/>
                </a:lnTo>
                <a:lnTo>
                  <a:pt x="4432" y="522"/>
                </a:lnTo>
                <a:lnTo>
                  <a:pt x="4413" y="466"/>
                </a:lnTo>
                <a:lnTo>
                  <a:pt x="4357" y="410"/>
                </a:lnTo>
                <a:lnTo>
                  <a:pt x="4301" y="354"/>
                </a:lnTo>
                <a:lnTo>
                  <a:pt x="4432" y="317"/>
                </a:lnTo>
                <a:lnTo>
                  <a:pt x="4581" y="299"/>
                </a:lnTo>
                <a:lnTo>
                  <a:pt x="4730" y="280"/>
                </a:lnTo>
                <a:lnTo>
                  <a:pt x="4878" y="280"/>
                </a:lnTo>
                <a:lnTo>
                  <a:pt x="5009" y="299"/>
                </a:lnTo>
                <a:lnTo>
                  <a:pt x="5158" y="336"/>
                </a:lnTo>
                <a:lnTo>
                  <a:pt x="5307" y="373"/>
                </a:lnTo>
                <a:lnTo>
                  <a:pt x="5418" y="429"/>
                </a:lnTo>
                <a:lnTo>
                  <a:pt x="5363" y="503"/>
                </a:lnTo>
                <a:lnTo>
                  <a:pt x="5307" y="615"/>
                </a:lnTo>
                <a:lnTo>
                  <a:pt x="5269" y="745"/>
                </a:lnTo>
                <a:lnTo>
                  <a:pt x="5269" y="857"/>
                </a:lnTo>
                <a:lnTo>
                  <a:pt x="5288" y="969"/>
                </a:lnTo>
                <a:lnTo>
                  <a:pt x="5307" y="1006"/>
                </a:lnTo>
                <a:lnTo>
                  <a:pt x="5344" y="1062"/>
                </a:lnTo>
                <a:lnTo>
                  <a:pt x="5381" y="1081"/>
                </a:lnTo>
                <a:lnTo>
                  <a:pt x="5437" y="1118"/>
                </a:lnTo>
                <a:lnTo>
                  <a:pt x="5660" y="1118"/>
                </a:lnTo>
                <a:lnTo>
                  <a:pt x="5698" y="1099"/>
                </a:lnTo>
                <a:lnTo>
                  <a:pt x="5772" y="1025"/>
                </a:lnTo>
                <a:lnTo>
                  <a:pt x="5809" y="950"/>
                </a:lnTo>
                <a:lnTo>
                  <a:pt x="5828" y="839"/>
                </a:lnTo>
                <a:lnTo>
                  <a:pt x="5828" y="727"/>
                </a:lnTo>
                <a:lnTo>
                  <a:pt x="5809" y="615"/>
                </a:lnTo>
                <a:lnTo>
                  <a:pt x="5772" y="522"/>
                </a:lnTo>
                <a:lnTo>
                  <a:pt x="5716" y="429"/>
                </a:lnTo>
                <a:lnTo>
                  <a:pt x="5884" y="354"/>
                </a:lnTo>
                <a:lnTo>
                  <a:pt x="6051" y="299"/>
                </a:lnTo>
                <a:lnTo>
                  <a:pt x="6219" y="299"/>
                </a:lnTo>
                <a:lnTo>
                  <a:pt x="6405" y="317"/>
                </a:lnTo>
                <a:lnTo>
                  <a:pt x="6647" y="373"/>
                </a:lnTo>
                <a:lnTo>
                  <a:pt x="6759" y="429"/>
                </a:lnTo>
                <a:lnTo>
                  <a:pt x="6815" y="466"/>
                </a:lnTo>
                <a:lnTo>
                  <a:pt x="6852" y="503"/>
                </a:lnTo>
                <a:lnTo>
                  <a:pt x="6833" y="559"/>
                </a:lnTo>
                <a:lnTo>
                  <a:pt x="6796" y="671"/>
                </a:lnTo>
                <a:lnTo>
                  <a:pt x="6759" y="783"/>
                </a:lnTo>
                <a:lnTo>
                  <a:pt x="6759" y="839"/>
                </a:lnTo>
                <a:lnTo>
                  <a:pt x="6778" y="894"/>
                </a:lnTo>
                <a:lnTo>
                  <a:pt x="6815" y="969"/>
                </a:lnTo>
                <a:lnTo>
                  <a:pt x="6871" y="1025"/>
                </a:lnTo>
                <a:lnTo>
                  <a:pt x="6926" y="1062"/>
                </a:lnTo>
                <a:lnTo>
                  <a:pt x="6982" y="1081"/>
                </a:lnTo>
                <a:lnTo>
                  <a:pt x="7075" y="1081"/>
                </a:lnTo>
                <a:lnTo>
                  <a:pt x="7131" y="1062"/>
                </a:lnTo>
                <a:lnTo>
                  <a:pt x="7169" y="1025"/>
                </a:lnTo>
                <a:lnTo>
                  <a:pt x="7206" y="987"/>
                </a:lnTo>
                <a:lnTo>
                  <a:pt x="7243" y="932"/>
                </a:lnTo>
                <a:lnTo>
                  <a:pt x="7262" y="857"/>
                </a:lnTo>
                <a:lnTo>
                  <a:pt x="7262" y="801"/>
                </a:lnTo>
                <a:lnTo>
                  <a:pt x="7243" y="727"/>
                </a:lnTo>
                <a:lnTo>
                  <a:pt x="7224" y="652"/>
                </a:lnTo>
                <a:lnTo>
                  <a:pt x="7187" y="578"/>
                </a:lnTo>
                <a:lnTo>
                  <a:pt x="7131" y="503"/>
                </a:lnTo>
                <a:lnTo>
                  <a:pt x="7299" y="410"/>
                </a:lnTo>
                <a:lnTo>
                  <a:pt x="7485" y="354"/>
                </a:lnTo>
                <a:lnTo>
                  <a:pt x="7690" y="317"/>
                </a:lnTo>
                <a:lnTo>
                  <a:pt x="7876" y="299"/>
                </a:lnTo>
                <a:lnTo>
                  <a:pt x="8081" y="299"/>
                </a:lnTo>
                <a:lnTo>
                  <a:pt x="8286" y="317"/>
                </a:lnTo>
                <a:lnTo>
                  <a:pt x="8490" y="336"/>
                </a:lnTo>
                <a:lnTo>
                  <a:pt x="8677" y="373"/>
                </a:lnTo>
                <a:lnTo>
                  <a:pt x="8528" y="466"/>
                </a:lnTo>
                <a:lnTo>
                  <a:pt x="8416" y="559"/>
                </a:lnTo>
                <a:lnTo>
                  <a:pt x="8341" y="671"/>
                </a:lnTo>
                <a:lnTo>
                  <a:pt x="8323" y="727"/>
                </a:lnTo>
                <a:lnTo>
                  <a:pt x="8323" y="783"/>
                </a:lnTo>
                <a:lnTo>
                  <a:pt x="8323" y="839"/>
                </a:lnTo>
                <a:lnTo>
                  <a:pt x="8341" y="894"/>
                </a:lnTo>
                <a:lnTo>
                  <a:pt x="8379" y="932"/>
                </a:lnTo>
                <a:lnTo>
                  <a:pt x="8416" y="987"/>
                </a:lnTo>
                <a:lnTo>
                  <a:pt x="8472" y="1025"/>
                </a:lnTo>
                <a:lnTo>
                  <a:pt x="8546" y="1043"/>
                </a:lnTo>
                <a:lnTo>
                  <a:pt x="8639" y="1062"/>
                </a:lnTo>
                <a:lnTo>
                  <a:pt x="8751" y="1081"/>
                </a:lnTo>
                <a:lnTo>
                  <a:pt x="8881" y="1062"/>
                </a:lnTo>
                <a:lnTo>
                  <a:pt x="8993" y="1025"/>
                </a:lnTo>
                <a:lnTo>
                  <a:pt x="9105" y="950"/>
                </a:lnTo>
                <a:lnTo>
                  <a:pt x="9179" y="839"/>
                </a:lnTo>
                <a:lnTo>
                  <a:pt x="9216" y="727"/>
                </a:lnTo>
                <a:lnTo>
                  <a:pt x="9235" y="615"/>
                </a:lnTo>
                <a:lnTo>
                  <a:pt x="9235" y="559"/>
                </a:lnTo>
                <a:lnTo>
                  <a:pt x="9198" y="485"/>
                </a:lnTo>
                <a:lnTo>
                  <a:pt x="9179" y="429"/>
                </a:lnTo>
                <a:lnTo>
                  <a:pt x="9123" y="373"/>
                </a:lnTo>
                <a:lnTo>
                  <a:pt x="9347" y="373"/>
                </a:lnTo>
                <a:lnTo>
                  <a:pt x="9552" y="410"/>
                </a:lnTo>
                <a:lnTo>
                  <a:pt x="9756" y="466"/>
                </a:lnTo>
                <a:lnTo>
                  <a:pt x="9943" y="559"/>
                </a:lnTo>
                <a:lnTo>
                  <a:pt x="9887" y="671"/>
                </a:lnTo>
                <a:lnTo>
                  <a:pt x="9868" y="801"/>
                </a:lnTo>
                <a:lnTo>
                  <a:pt x="9887" y="932"/>
                </a:lnTo>
                <a:lnTo>
                  <a:pt x="9905" y="1062"/>
                </a:lnTo>
                <a:lnTo>
                  <a:pt x="9980" y="1155"/>
                </a:lnTo>
                <a:lnTo>
                  <a:pt x="10017" y="1192"/>
                </a:lnTo>
                <a:lnTo>
                  <a:pt x="10054" y="1230"/>
                </a:lnTo>
                <a:lnTo>
                  <a:pt x="10110" y="1248"/>
                </a:lnTo>
                <a:lnTo>
                  <a:pt x="10185" y="1230"/>
                </a:lnTo>
                <a:lnTo>
                  <a:pt x="10240" y="1211"/>
                </a:lnTo>
                <a:lnTo>
                  <a:pt x="10315" y="1192"/>
                </a:lnTo>
                <a:lnTo>
                  <a:pt x="10389" y="1118"/>
                </a:lnTo>
                <a:lnTo>
                  <a:pt x="10427" y="1043"/>
                </a:lnTo>
                <a:lnTo>
                  <a:pt x="10427" y="969"/>
                </a:lnTo>
                <a:lnTo>
                  <a:pt x="10427" y="876"/>
                </a:lnTo>
                <a:lnTo>
                  <a:pt x="10389" y="783"/>
                </a:lnTo>
                <a:lnTo>
                  <a:pt x="10352" y="708"/>
                </a:lnTo>
                <a:lnTo>
                  <a:pt x="10296" y="634"/>
                </a:lnTo>
                <a:lnTo>
                  <a:pt x="10240" y="578"/>
                </a:lnTo>
                <a:lnTo>
                  <a:pt x="10352" y="503"/>
                </a:lnTo>
                <a:lnTo>
                  <a:pt x="10501" y="429"/>
                </a:lnTo>
                <a:lnTo>
                  <a:pt x="10687" y="373"/>
                </a:lnTo>
                <a:lnTo>
                  <a:pt x="10874" y="317"/>
                </a:lnTo>
                <a:lnTo>
                  <a:pt x="11060" y="299"/>
                </a:lnTo>
                <a:lnTo>
                  <a:pt x="11246" y="299"/>
                </a:lnTo>
                <a:lnTo>
                  <a:pt x="11395" y="354"/>
                </a:lnTo>
                <a:lnTo>
                  <a:pt x="11469" y="373"/>
                </a:lnTo>
                <a:lnTo>
                  <a:pt x="11525" y="429"/>
                </a:lnTo>
                <a:lnTo>
                  <a:pt x="11451" y="485"/>
                </a:lnTo>
                <a:lnTo>
                  <a:pt x="11395" y="559"/>
                </a:lnTo>
                <a:lnTo>
                  <a:pt x="11339" y="634"/>
                </a:lnTo>
                <a:lnTo>
                  <a:pt x="11302" y="727"/>
                </a:lnTo>
                <a:lnTo>
                  <a:pt x="11283" y="820"/>
                </a:lnTo>
                <a:lnTo>
                  <a:pt x="11302" y="894"/>
                </a:lnTo>
                <a:lnTo>
                  <a:pt x="11339" y="969"/>
                </a:lnTo>
                <a:lnTo>
                  <a:pt x="11395" y="1043"/>
                </a:lnTo>
                <a:lnTo>
                  <a:pt x="11469" y="1081"/>
                </a:lnTo>
                <a:lnTo>
                  <a:pt x="11525" y="1099"/>
                </a:lnTo>
                <a:lnTo>
                  <a:pt x="11655" y="1099"/>
                </a:lnTo>
                <a:lnTo>
                  <a:pt x="11711" y="1081"/>
                </a:lnTo>
                <a:lnTo>
                  <a:pt x="11749" y="1043"/>
                </a:lnTo>
                <a:lnTo>
                  <a:pt x="11842" y="950"/>
                </a:lnTo>
                <a:lnTo>
                  <a:pt x="11897" y="820"/>
                </a:lnTo>
                <a:lnTo>
                  <a:pt x="11916" y="690"/>
                </a:lnTo>
                <a:lnTo>
                  <a:pt x="11897" y="615"/>
                </a:lnTo>
                <a:lnTo>
                  <a:pt x="11879" y="559"/>
                </a:lnTo>
                <a:lnTo>
                  <a:pt x="11860" y="503"/>
                </a:lnTo>
                <a:lnTo>
                  <a:pt x="11823" y="429"/>
                </a:lnTo>
                <a:lnTo>
                  <a:pt x="11935" y="392"/>
                </a:lnTo>
                <a:lnTo>
                  <a:pt x="12065" y="373"/>
                </a:lnTo>
                <a:lnTo>
                  <a:pt x="12214" y="354"/>
                </a:lnTo>
                <a:lnTo>
                  <a:pt x="12344" y="373"/>
                </a:lnTo>
                <a:lnTo>
                  <a:pt x="12493" y="392"/>
                </a:lnTo>
                <a:lnTo>
                  <a:pt x="12624" y="429"/>
                </a:lnTo>
                <a:lnTo>
                  <a:pt x="12773" y="485"/>
                </a:lnTo>
                <a:lnTo>
                  <a:pt x="12903" y="559"/>
                </a:lnTo>
                <a:lnTo>
                  <a:pt x="12828" y="634"/>
                </a:lnTo>
                <a:lnTo>
                  <a:pt x="12773" y="745"/>
                </a:lnTo>
                <a:lnTo>
                  <a:pt x="12698" y="876"/>
                </a:lnTo>
                <a:lnTo>
                  <a:pt x="12661" y="1006"/>
                </a:lnTo>
                <a:lnTo>
                  <a:pt x="12661" y="1118"/>
                </a:lnTo>
                <a:lnTo>
                  <a:pt x="12661" y="1174"/>
                </a:lnTo>
                <a:lnTo>
                  <a:pt x="12679" y="1211"/>
                </a:lnTo>
                <a:lnTo>
                  <a:pt x="12717" y="1248"/>
                </a:lnTo>
                <a:lnTo>
                  <a:pt x="12773" y="1267"/>
                </a:lnTo>
                <a:lnTo>
                  <a:pt x="12847" y="1285"/>
                </a:lnTo>
                <a:lnTo>
                  <a:pt x="12921" y="1285"/>
                </a:lnTo>
                <a:lnTo>
                  <a:pt x="13033" y="1267"/>
                </a:lnTo>
                <a:lnTo>
                  <a:pt x="13108" y="1230"/>
                </a:lnTo>
                <a:lnTo>
                  <a:pt x="13145" y="1174"/>
                </a:lnTo>
                <a:lnTo>
                  <a:pt x="13182" y="1118"/>
                </a:lnTo>
                <a:lnTo>
                  <a:pt x="13201" y="1043"/>
                </a:lnTo>
                <a:lnTo>
                  <a:pt x="13201" y="950"/>
                </a:lnTo>
                <a:lnTo>
                  <a:pt x="13201" y="783"/>
                </a:lnTo>
                <a:lnTo>
                  <a:pt x="13201" y="634"/>
                </a:lnTo>
                <a:lnTo>
                  <a:pt x="13219" y="559"/>
                </a:lnTo>
                <a:lnTo>
                  <a:pt x="13238" y="503"/>
                </a:lnTo>
                <a:lnTo>
                  <a:pt x="13294" y="466"/>
                </a:lnTo>
                <a:lnTo>
                  <a:pt x="13368" y="448"/>
                </a:lnTo>
                <a:lnTo>
                  <a:pt x="13461" y="448"/>
                </a:lnTo>
                <a:lnTo>
                  <a:pt x="13610" y="466"/>
                </a:lnTo>
                <a:lnTo>
                  <a:pt x="13685" y="485"/>
                </a:lnTo>
                <a:lnTo>
                  <a:pt x="13741" y="522"/>
                </a:lnTo>
                <a:lnTo>
                  <a:pt x="13778" y="559"/>
                </a:lnTo>
                <a:lnTo>
                  <a:pt x="13797" y="615"/>
                </a:lnTo>
                <a:lnTo>
                  <a:pt x="13815" y="708"/>
                </a:lnTo>
                <a:lnTo>
                  <a:pt x="13815" y="820"/>
                </a:lnTo>
                <a:lnTo>
                  <a:pt x="13815" y="913"/>
                </a:lnTo>
                <a:lnTo>
                  <a:pt x="13834" y="1006"/>
                </a:lnTo>
                <a:lnTo>
                  <a:pt x="13852" y="1043"/>
                </a:lnTo>
                <a:lnTo>
                  <a:pt x="13890" y="1081"/>
                </a:lnTo>
                <a:lnTo>
                  <a:pt x="13945" y="1118"/>
                </a:lnTo>
                <a:lnTo>
                  <a:pt x="14039" y="1136"/>
                </a:lnTo>
                <a:lnTo>
                  <a:pt x="14150" y="1136"/>
                </a:lnTo>
                <a:lnTo>
                  <a:pt x="14243" y="1118"/>
                </a:lnTo>
                <a:lnTo>
                  <a:pt x="14299" y="1062"/>
                </a:lnTo>
                <a:lnTo>
                  <a:pt x="14336" y="987"/>
                </a:lnTo>
                <a:lnTo>
                  <a:pt x="14336" y="894"/>
                </a:lnTo>
                <a:lnTo>
                  <a:pt x="14299" y="783"/>
                </a:lnTo>
                <a:lnTo>
                  <a:pt x="14262" y="690"/>
                </a:lnTo>
                <a:lnTo>
                  <a:pt x="14188" y="596"/>
                </a:lnTo>
                <a:lnTo>
                  <a:pt x="14243" y="541"/>
                </a:lnTo>
                <a:lnTo>
                  <a:pt x="14336" y="503"/>
                </a:lnTo>
                <a:lnTo>
                  <a:pt x="14430" y="466"/>
                </a:lnTo>
                <a:lnTo>
                  <a:pt x="14541" y="448"/>
                </a:lnTo>
                <a:lnTo>
                  <a:pt x="14765" y="410"/>
                </a:lnTo>
                <a:lnTo>
                  <a:pt x="14914" y="410"/>
                </a:lnTo>
                <a:lnTo>
                  <a:pt x="15137" y="448"/>
                </a:lnTo>
                <a:lnTo>
                  <a:pt x="15249" y="466"/>
                </a:lnTo>
                <a:lnTo>
                  <a:pt x="15305" y="448"/>
                </a:lnTo>
                <a:lnTo>
                  <a:pt x="15323" y="448"/>
                </a:lnTo>
                <a:lnTo>
                  <a:pt x="15360" y="392"/>
                </a:lnTo>
                <a:lnTo>
                  <a:pt x="15416" y="336"/>
                </a:lnTo>
                <a:lnTo>
                  <a:pt x="15416" y="317"/>
                </a:lnTo>
                <a:lnTo>
                  <a:pt x="15416" y="280"/>
                </a:lnTo>
                <a:lnTo>
                  <a:pt x="15379" y="261"/>
                </a:lnTo>
                <a:lnTo>
                  <a:pt x="15323" y="243"/>
                </a:lnTo>
                <a:lnTo>
                  <a:pt x="15156" y="206"/>
                </a:lnTo>
                <a:lnTo>
                  <a:pt x="14988" y="187"/>
                </a:lnTo>
                <a:lnTo>
                  <a:pt x="14821" y="187"/>
                </a:lnTo>
                <a:lnTo>
                  <a:pt x="14634" y="206"/>
                </a:lnTo>
                <a:lnTo>
                  <a:pt x="14560" y="224"/>
                </a:lnTo>
                <a:lnTo>
                  <a:pt x="14485" y="243"/>
                </a:lnTo>
                <a:lnTo>
                  <a:pt x="14318" y="336"/>
                </a:lnTo>
                <a:lnTo>
                  <a:pt x="14150" y="410"/>
                </a:lnTo>
                <a:lnTo>
                  <a:pt x="14076" y="448"/>
                </a:lnTo>
                <a:lnTo>
                  <a:pt x="13945" y="448"/>
                </a:lnTo>
                <a:lnTo>
                  <a:pt x="13871" y="429"/>
                </a:lnTo>
                <a:lnTo>
                  <a:pt x="13741" y="373"/>
                </a:lnTo>
                <a:lnTo>
                  <a:pt x="13592" y="336"/>
                </a:lnTo>
                <a:lnTo>
                  <a:pt x="13499" y="317"/>
                </a:lnTo>
                <a:lnTo>
                  <a:pt x="13424" y="317"/>
                </a:lnTo>
                <a:lnTo>
                  <a:pt x="13294" y="336"/>
                </a:lnTo>
                <a:lnTo>
                  <a:pt x="13182" y="373"/>
                </a:lnTo>
                <a:lnTo>
                  <a:pt x="13089" y="392"/>
                </a:lnTo>
                <a:lnTo>
                  <a:pt x="12977" y="410"/>
                </a:lnTo>
                <a:lnTo>
                  <a:pt x="12847" y="392"/>
                </a:lnTo>
                <a:lnTo>
                  <a:pt x="12735" y="354"/>
                </a:lnTo>
                <a:lnTo>
                  <a:pt x="12512" y="280"/>
                </a:lnTo>
                <a:lnTo>
                  <a:pt x="12400" y="243"/>
                </a:lnTo>
                <a:lnTo>
                  <a:pt x="12288" y="224"/>
                </a:lnTo>
                <a:lnTo>
                  <a:pt x="12158" y="206"/>
                </a:lnTo>
                <a:lnTo>
                  <a:pt x="12028" y="224"/>
                </a:lnTo>
                <a:lnTo>
                  <a:pt x="11767" y="261"/>
                </a:lnTo>
                <a:lnTo>
                  <a:pt x="11544" y="243"/>
                </a:lnTo>
                <a:lnTo>
                  <a:pt x="11432" y="224"/>
                </a:lnTo>
                <a:lnTo>
                  <a:pt x="11320" y="206"/>
                </a:lnTo>
                <a:lnTo>
                  <a:pt x="11209" y="187"/>
                </a:lnTo>
                <a:lnTo>
                  <a:pt x="11097" y="168"/>
                </a:lnTo>
                <a:lnTo>
                  <a:pt x="10818" y="168"/>
                </a:lnTo>
                <a:lnTo>
                  <a:pt x="10557" y="224"/>
                </a:lnTo>
                <a:lnTo>
                  <a:pt x="10445" y="280"/>
                </a:lnTo>
                <a:lnTo>
                  <a:pt x="10315" y="336"/>
                </a:lnTo>
                <a:lnTo>
                  <a:pt x="10185" y="410"/>
                </a:lnTo>
                <a:lnTo>
                  <a:pt x="10073" y="429"/>
                </a:lnTo>
                <a:lnTo>
                  <a:pt x="10017" y="429"/>
                </a:lnTo>
                <a:lnTo>
                  <a:pt x="9961" y="410"/>
                </a:lnTo>
                <a:lnTo>
                  <a:pt x="9812" y="354"/>
                </a:lnTo>
                <a:lnTo>
                  <a:pt x="9682" y="280"/>
                </a:lnTo>
                <a:lnTo>
                  <a:pt x="9552" y="243"/>
                </a:lnTo>
                <a:lnTo>
                  <a:pt x="9384" y="224"/>
                </a:lnTo>
                <a:lnTo>
                  <a:pt x="9216" y="243"/>
                </a:lnTo>
                <a:lnTo>
                  <a:pt x="8881" y="243"/>
                </a:lnTo>
                <a:lnTo>
                  <a:pt x="8397" y="168"/>
                </a:lnTo>
                <a:lnTo>
                  <a:pt x="8155" y="150"/>
                </a:lnTo>
                <a:lnTo>
                  <a:pt x="7913" y="150"/>
                </a:lnTo>
                <a:lnTo>
                  <a:pt x="7653" y="187"/>
                </a:lnTo>
                <a:lnTo>
                  <a:pt x="7392" y="224"/>
                </a:lnTo>
                <a:lnTo>
                  <a:pt x="7206" y="280"/>
                </a:lnTo>
                <a:lnTo>
                  <a:pt x="7094" y="299"/>
                </a:lnTo>
                <a:lnTo>
                  <a:pt x="7001" y="299"/>
                </a:lnTo>
                <a:lnTo>
                  <a:pt x="6833" y="261"/>
                </a:lnTo>
                <a:lnTo>
                  <a:pt x="6554" y="206"/>
                </a:lnTo>
                <a:lnTo>
                  <a:pt x="6312" y="168"/>
                </a:lnTo>
                <a:lnTo>
                  <a:pt x="6070" y="150"/>
                </a:lnTo>
                <a:lnTo>
                  <a:pt x="5791" y="187"/>
                </a:lnTo>
                <a:lnTo>
                  <a:pt x="5549" y="224"/>
                </a:lnTo>
                <a:lnTo>
                  <a:pt x="5288" y="224"/>
                </a:lnTo>
                <a:lnTo>
                  <a:pt x="5046" y="168"/>
                </a:lnTo>
                <a:lnTo>
                  <a:pt x="4916" y="150"/>
                </a:lnTo>
                <a:lnTo>
                  <a:pt x="4804" y="150"/>
                </a:lnTo>
                <a:lnTo>
                  <a:pt x="4636" y="168"/>
                </a:lnTo>
                <a:lnTo>
                  <a:pt x="4469" y="206"/>
                </a:lnTo>
                <a:lnTo>
                  <a:pt x="4320" y="243"/>
                </a:lnTo>
                <a:lnTo>
                  <a:pt x="4171" y="243"/>
                </a:lnTo>
                <a:lnTo>
                  <a:pt x="4059" y="206"/>
                </a:lnTo>
                <a:lnTo>
                  <a:pt x="3948" y="150"/>
                </a:lnTo>
                <a:lnTo>
                  <a:pt x="3836" y="94"/>
                </a:lnTo>
                <a:lnTo>
                  <a:pt x="3706" y="57"/>
                </a:lnTo>
                <a:lnTo>
                  <a:pt x="3408" y="19"/>
                </a:lnTo>
                <a:lnTo>
                  <a:pt x="3110" y="1"/>
                </a:lnTo>
                <a:close/>
              </a:path>
            </a:pathLst>
          </a:custGeom>
          <a:solidFill>
            <a:srgbClr val="7C7F9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4098" name="Picture 2" descr="See the source image">
            <a:extLst>
              <a:ext uri="{FF2B5EF4-FFF2-40B4-BE49-F238E27FC236}">
                <a16:creationId xmlns:a16="http://schemas.microsoft.com/office/drawing/2014/main" id="{3868CF9E-3206-7646-127B-8176818ADF2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21075" y="2029702"/>
            <a:ext cx="2320971" cy="15454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0" name="Picture 4" descr="See the source image">
            <a:extLst>
              <a:ext uri="{FF2B5EF4-FFF2-40B4-BE49-F238E27FC236}">
                <a16:creationId xmlns:a16="http://schemas.microsoft.com/office/drawing/2014/main" id="{1C59566D-4E52-C876-BE6D-CB61B058656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89318" y="1628632"/>
            <a:ext cx="1980916" cy="19809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Recorded Sound">
            <a:hlinkClick r:id="" action="ppaction://media"/>
            <a:extLst>
              <a:ext uri="{FF2B5EF4-FFF2-40B4-BE49-F238E27FC236}">
                <a16:creationId xmlns:a16="http://schemas.microsoft.com/office/drawing/2014/main" id="{47B842B6-8660-0334-99AB-D6DBF28A1573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8225228" y="4208624"/>
            <a:ext cx="622059" cy="6220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042021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9594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1" name="Google Shape;201;p28"/>
          <p:cNvSpPr txBox="1">
            <a:spLocks noGrp="1"/>
          </p:cNvSpPr>
          <p:nvPr>
            <p:ph type="title"/>
          </p:nvPr>
        </p:nvSpPr>
        <p:spPr>
          <a:xfrm>
            <a:off x="842136" y="259403"/>
            <a:ext cx="7363500" cy="857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800"/>
              <a:t>Nuts and bolts</a:t>
            </a:r>
            <a:endParaRPr sz="4800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FA37CABB-1177-4DD9-B64E-6F16B9BC7DA2}"/>
              </a:ext>
            </a:extLst>
          </p:cNvPr>
          <p:cNvSpPr txBox="1"/>
          <p:nvPr/>
        </p:nvSpPr>
        <p:spPr>
          <a:xfrm>
            <a:off x="1064344" y="1116803"/>
            <a:ext cx="7639251" cy="3369512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marL="285750" indent="-285750">
              <a:lnSpc>
                <a:spcPct val="150000"/>
              </a:lnSpc>
              <a:buClr>
                <a:schemeClr val="bg2"/>
              </a:buClr>
              <a:buFont typeface="Arial" panose="020B0604020202020204" pitchFamily="34" charset="0"/>
              <a:buChar char="•"/>
            </a:pPr>
            <a:r>
              <a:rPr lang="en-US" sz="1600">
                <a:solidFill>
                  <a:schemeClr val="tx1"/>
                </a:solidFill>
                <a:latin typeface="Century Gothic"/>
              </a:rPr>
              <a:t>Lunch and Snacks </a:t>
            </a:r>
            <a:endParaRPr lang="en-US" sz="1600">
              <a:solidFill>
                <a:schemeClr val="tx1"/>
              </a:solidFill>
              <a:latin typeface="Century Gothic" panose="020B0502020202020204" pitchFamily="34" charset="0"/>
            </a:endParaRPr>
          </a:p>
          <a:p>
            <a:pPr marL="285750" indent="-285750">
              <a:lnSpc>
                <a:spcPct val="150000"/>
              </a:lnSpc>
              <a:buClr>
                <a:schemeClr val="bg2"/>
              </a:buClr>
              <a:buFont typeface="Arial" panose="020B0604020202020204" pitchFamily="34" charset="0"/>
              <a:buChar char="•"/>
            </a:pPr>
            <a:r>
              <a:rPr lang="en-US" sz="1600">
                <a:solidFill>
                  <a:schemeClr val="tx1"/>
                </a:solidFill>
                <a:latin typeface="Century Gothic"/>
              </a:rPr>
              <a:t>Wednesday – Early Release at 1:40pm</a:t>
            </a:r>
            <a:endParaRPr lang="en-US" sz="1600">
              <a:solidFill>
                <a:schemeClr val="tx1"/>
              </a:solidFill>
              <a:latin typeface="Century Gothic" panose="020B0502020202020204" pitchFamily="34" charset="0"/>
            </a:endParaRPr>
          </a:p>
          <a:p>
            <a:pPr marL="285750" indent="-285750">
              <a:lnSpc>
                <a:spcPct val="150000"/>
              </a:lnSpc>
              <a:buClr>
                <a:schemeClr val="bg2"/>
              </a:buClr>
              <a:buFont typeface="Arial" panose="020B0604020202020204" pitchFamily="34" charset="0"/>
              <a:buChar char="•"/>
            </a:pPr>
            <a:r>
              <a:rPr lang="en-US" sz="1600">
                <a:solidFill>
                  <a:schemeClr val="tx1"/>
                </a:solidFill>
                <a:latin typeface="Century Gothic"/>
              </a:rPr>
              <a:t>PE – Wear appropriate shoes on assigned PE days</a:t>
            </a:r>
          </a:p>
          <a:p>
            <a:pPr marL="285750" indent="-285750">
              <a:lnSpc>
                <a:spcPct val="150000"/>
              </a:lnSpc>
              <a:buClr>
                <a:schemeClr val="bg2"/>
              </a:buClr>
              <a:buFont typeface="Arial" panose="020B0604020202020204" pitchFamily="34" charset="0"/>
              <a:buChar char="•"/>
            </a:pPr>
            <a:r>
              <a:rPr lang="en-US" sz="1600">
                <a:solidFill>
                  <a:schemeClr val="tx1"/>
                </a:solidFill>
                <a:latin typeface="Century Gothic"/>
              </a:rPr>
              <a:t>Please remember to have your child’s first and last name labeled on EVERYTHING (water bottles, lunches, coats, etc.)</a:t>
            </a:r>
          </a:p>
          <a:p>
            <a:pPr marL="285750" indent="-285750">
              <a:lnSpc>
                <a:spcPct val="150000"/>
              </a:lnSpc>
              <a:buClr>
                <a:schemeClr val="bg2"/>
              </a:buClr>
              <a:buFont typeface="Arial" panose="020B0604020202020204" pitchFamily="34" charset="0"/>
              <a:buChar char="•"/>
            </a:pPr>
            <a:r>
              <a:rPr lang="en-US" sz="1600">
                <a:solidFill>
                  <a:schemeClr val="tx1"/>
                </a:solidFill>
                <a:latin typeface="Century Gothic"/>
              </a:rPr>
              <a:t>We go out to recess unless it is severe weather. Please make sure your child is dressed appropriately to play outside in the rain.</a:t>
            </a:r>
          </a:p>
          <a:p>
            <a:pPr marL="285750" indent="-285750">
              <a:lnSpc>
                <a:spcPct val="150000"/>
              </a:lnSpc>
              <a:buClr>
                <a:schemeClr val="bg2"/>
              </a:buClr>
              <a:buFont typeface="Arial" panose="020B0604020202020204" pitchFamily="34" charset="0"/>
              <a:buChar char="•"/>
            </a:pPr>
            <a:r>
              <a:rPr lang="en-US" sz="1600">
                <a:solidFill>
                  <a:schemeClr val="tx1"/>
                </a:solidFill>
                <a:latin typeface="Century Gothic"/>
              </a:rPr>
              <a:t>Health (when to stay home)</a:t>
            </a:r>
          </a:p>
          <a:p>
            <a:pPr marL="285750" indent="-285750">
              <a:lnSpc>
                <a:spcPct val="150000"/>
              </a:lnSpc>
              <a:buClr>
                <a:schemeClr val="bg2"/>
              </a:buClr>
              <a:buFont typeface="Arial" panose="020B0604020202020204" pitchFamily="34" charset="0"/>
              <a:buChar char="•"/>
            </a:pPr>
            <a:r>
              <a:rPr lang="en-US" sz="1600">
                <a:solidFill>
                  <a:schemeClr val="tx1"/>
                </a:solidFill>
                <a:latin typeface="Century Gothic"/>
              </a:rPr>
              <a:t>Join the PTSA</a:t>
            </a:r>
          </a:p>
        </p:txBody>
      </p:sp>
      <p:sp>
        <p:nvSpPr>
          <p:cNvPr id="29" name="Google Shape;318;p38">
            <a:extLst>
              <a:ext uri="{FF2B5EF4-FFF2-40B4-BE49-F238E27FC236}">
                <a16:creationId xmlns:a16="http://schemas.microsoft.com/office/drawing/2014/main" id="{140E45FD-CDBA-4245-8C85-2B9A2654AEC7}"/>
              </a:ext>
            </a:extLst>
          </p:cNvPr>
          <p:cNvSpPr/>
          <p:nvPr/>
        </p:nvSpPr>
        <p:spPr>
          <a:xfrm>
            <a:off x="3229218" y="916392"/>
            <a:ext cx="2685563" cy="240336"/>
          </a:xfrm>
          <a:custGeom>
            <a:avLst/>
            <a:gdLst/>
            <a:ahLst/>
            <a:cxnLst/>
            <a:rect l="l" t="t" r="r" b="b"/>
            <a:pathLst>
              <a:path w="17576" h="1900" extrusionOk="0">
                <a:moveTo>
                  <a:pt x="7615" y="354"/>
                </a:moveTo>
                <a:lnTo>
                  <a:pt x="7578" y="373"/>
                </a:lnTo>
                <a:lnTo>
                  <a:pt x="7540" y="391"/>
                </a:lnTo>
                <a:lnTo>
                  <a:pt x="7410" y="540"/>
                </a:lnTo>
                <a:lnTo>
                  <a:pt x="7243" y="671"/>
                </a:lnTo>
                <a:lnTo>
                  <a:pt x="7168" y="745"/>
                </a:lnTo>
                <a:lnTo>
                  <a:pt x="7094" y="782"/>
                </a:lnTo>
                <a:lnTo>
                  <a:pt x="6665" y="801"/>
                </a:lnTo>
                <a:lnTo>
                  <a:pt x="6219" y="819"/>
                </a:lnTo>
                <a:lnTo>
                  <a:pt x="4859" y="819"/>
                </a:lnTo>
                <a:lnTo>
                  <a:pt x="3054" y="782"/>
                </a:lnTo>
                <a:lnTo>
                  <a:pt x="2290" y="745"/>
                </a:lnTo>
                <a:lnTo>
                  <a:pt x="1545" y="726"/>
                </a:lnTo>
                <a:lnTo>
                  <a:pt x="1080" y="689"/>
                </a:lnTo>
                <a:lnTo>
                  <a:pt x="391" y="689"/>
                </a:lnTo>
                <a:lnTo>
                  <a:pt x="168" y="708"/>
                </a:lnTo>
                <a:lnTo>
                  <a:pt x="75" y="708"/>
                </a:lnTo>
                <a:lnTo>
                  <a:pt x="37" y="726"/>
                </a:lnTo>
                <a:lnTo>
                  <a:pt x="19" y="764"/>
                </a:lnTo>
                <a:lnTo>
                  <a:pt x="0" y="801"/>
                </a:lnTo>
                <a:lnTo>
                  <a:pt x="19" y="838"/>
                </a:lnTo>
                <a:lnTo>
                  <a:pt x="37" y="875"/>
                </a:lnTo>
                <a:lnTo>
                  <a:pt x="75" y="894"/>
                </a:lnTo>
                <a:lnTo>
                  <a:pt x="186" y="913"/>
                </a:lnTo>
                <a:lnTo>
                  <a:pt x="298" y="931"/>
                </a:lnTo>
                <a:lnTo>
                  <a:pt x="521" y="950"/>
                </a:lnTo>
                <a:lnTo>
                  <a:pt x="987" y="968"/>
                </a:lnTo>
                <a:lnTo>
                  <a:pt x="1899" y="987"/>
                </a:lnTo>
                <a:lnTo>
                  <a:pt x="4357" y="1043"/>
                </a:lnTo>
                <a:lnTo>
                  <a:pt x="5232" y="1062"/>
                </a:lnTo>
                <a:lnTo>
                  <a:pt x="6535" y="1062"/>
                </a:lnTo>
                <a:lnTo>
                  <a:pt x="6945" y="1043"/>
                </a:lnTo>
                <a:lnTo>
                  <a:pt x="7112" y="1043"/>
                </a:lnTo>
                <a:lnTo>
                  <a:pt x="7149" y="1062"/>
                </a:lnTo>
                <a:lnTo>
                  <a:pt x="7280" y="1229"/>
                </a:lnTo>
                <a:lnTo>
                  <a:pt x="7373" y="1359"/>
                </a:lnTo>
                <a:lnTo>
                  <a:pt x="7429" y="1397"/>
                </a:lnTo>
                <a:lnTo>
                  <a:pt x="7503" y="1415"/>
                </a:lnTo>
                <a:lnTo>
                  <a:pt x="7540" y="1415"/>
                </a:lnTo>
                <a:lnTo>
                  <a:pt x="7578" y="1397"/>
                </a:lnTo>
                <a:lnTo>
                  <a:pt x="7615" y="1341"/>
                </a:lnTo>
                <a:lnTo>
                  <a:pt x="7615" y="1285"/>
                </a:lnTo>
                <a:lnTo>
                  <a:pt x="7596" y="1210"/>
                </a:lnTo>
                <a:lnTo>
                  <a:pt x="7540" y="1136"/>
                </a:lnTo>
                <a:lnTo>
                  <a:pt x="7485" y="1080"/>
                </a:lnTo>
                <a:lnTo>
                  <a:pt x="7354" y="913"/>
                </a:lnTo>
                <a:lnTo>
                  <a:pt x="7503" y="801"/>
                </a:lnTo>
                <a:lnTo>
                  <a:pt x="7652" y="689"/>
                </a:lnTo>
                <a:lnTo>
                  <a:pt x="7708" y="615"/>
                </a:lnTo>
                <a:lnTo>
                  <a:pt x="7764" y="522"/>
                </a:lnTo>
                <a:lnTo>
                  <a:pt x="7782" y="484"/>
                </a:lnTo>
                <a:lnTo>
                  <a:pt x="7764" y="429"/>
                </a:lnTo>
                <a:lnTo>
                  <a:pt x="7745" y="391"/>
                </a:lnTo>
                <a:lnTo>
                  <a:pt x="7708" y="354"/>
                </a:lnTo>
                <a:close/>
                <a:moveTo>
                  <a:pt x="8788" y="335"/>
                </a:moveTo>
                <a:lnTo>
                  <a:pt x="8955" y="484"/>
                </a:lnTo>
                <a:lnTo>
                  <a:pt x="9104" y="633"/>
                </a:lnTo>
                <a:lnTo>
                  <a:pt x="9253" y="801"/>
                </a:lnTo>
                <a:lnTo>
                  <a:pt x="9309" y="894"/>
                </a:lnTo>
                <a:lnTo>
                  <a:pt x="9346" y="931"/>
                </a:lnTo>
                <a:lnTo>
                  <a:pt x="9365" y="968"/>
                </a:lnTo>
                <a:lnTo>
                  <a:pt x="9365" y="1006"/>
                </a:lnTo>
                <a:lnTo>
                  <a:pt x="9328" y="1043"/>
                </a:lnTo>
                <a:lnTo>
                  <a:pt x="9235" y="1117"/>
                </a:lnTo>
                <a:lnTo>
                  <a:pt x="9067" y="1285"/>
                </a:lnTo>
                <a:lnTo>
                  <a:pt x="8918" y="1434"/>
                </a:lnTo>
                <a:lnTo>
                  <a:pt x="8769" y="1583"/>
                </a:lnTo>
                <a:lnTo>
                  <a:pt x="8620" y="1434"/>
                </a:lnTo>
                <a:lnTo>
                  <a:pt x="8471" y="1285"/>
                </a:lnTo>
                <a:lnTo>
                  <a:pt x="8304" y="1117"/>
                </a:lnTo>
                <a:lnTo>
                  <a:pt x="8118" y="968"/>
                </a:lnTo>
                <a:lnTo>
                  <a:pt x="8285" y="838"/>
                </a:lnTo>
                <a:lnTo>
                  <a:pt x="8453" y="671"/>
                </a:lnTo>
                <a:lnTo>
                  <a:pt x="8620" y="503"/>
                </a:lnTo>
                <a:lnTo>
                  <a:pt x="8788" y="335"/>
                </a:lnTo>
                <a:close/>
                <a:moveTo>
                  <a:pt x="9886" y="317"/>
                </a:moveTo>
                <a:lnTo>
                  <a:pt x="9849" y="335"/>
                </a:lnTo>
                <a:lnTo>
                  <a:pt x="9830" y="373"/>
                </a:lnTo>
                <a:lnTo>
                  <a:pt x="9812" y="410"/>
                </a:lnTo>
                <a:lnTo>
                  <a:pt x="9830" y="484"/>
                </a:lnTo>
                <a:lnTo>
                  <a:pt x="9886" y="559"/>
                </a:lnTo>
                <a:lnTo>
                  <a:pt x="9961" y="633"/>
                </a:lnTo>
                <a:lnTo>
                  <a:pt x="10091" y="764"/>
                </a:lnTo>
                <a:lnTo>
                  <a:pt x="10221" y="968"/>
                </a:lnTo>
                <a:lnTo>
                  <a:pt x="10240" y="987"/>
                </a:lnTo>
                <a:lnTo>
                  <a:pt x="10221" y="1006"/>
                </a:lnTo>
                <a:lnTo>
                  <a:pt x="10184" y="1062"/>
                </a:lnTo>
                <a:lnTo>
                  <a:pt x="10110" y="1117"/>
                </a:lnTo>
                <a:lnTo>
                  <a:pt x="9830" y="1378"/>
                </a:lnTo>
                <a:lnTo>
                  <a:pt x="9793" y="1453"/>
                </a:lnTo>
                <a:lnTo>
                  <a:pt x="9775" y="1490"/>
                </a:lnTo>
                <a:lnTo>
                  <a:pt x="9775" y="1527"/>
                </a:lnTo>
                <a:lnTo>
                  <a:pt x="9793" y="1564"/>
                </a:lnTo>
                <a:lnTo>
                  <a:pt x="9830" y="1601"/>
                </a:lnTo>
                <a:lnTo>
                  <a:pt x="9868" y="1620"/>
                </a:lnTo>
                <a:lnTo>
                  <a:pt x="9905" y="1639"/>
                </a:lnTo>
                <a:lnTo>
                  <a:pt x="9961" y="1620"/>
                </a:lnTo>
                <a:lnTo>
                  <a:pt x="10017" y="1583"/>
                </a:lnTo>
                <a:lnTo>
                  <a:pt x="10110" y="1490"/>
                </a:lnTo>
                <a:lnTo>
                  <a:pt x="10296" y="1304"/>
                </a:lnTo>
                <a:lnTo>
                  <a:pt x="10370" y="1210"/>
                </a:lnTo>
                <a:lnTo>
                  <a:pt x="10408" y="1173"/>
                </a:lnTo>
                <a:lnTo>
                  <a:pt x="10445" y="1136"/>
                </a:lnTo>
                <a:lnTo>
                  <a:pt x="10557" y="1136"/>
                </a:lnTo>
                <a:lnTo>
                  <a:pt x="10668" y="1155"/>
                </a:lnTo>
                <a:lnTo>
                  <a:pt x="11376" y="1155"/>
                </a:lnTo>
                <a:lnTo>
                  <a:pt x="11878" y="1136"/>
                </a:lnTo>
                <a:lnTo>
                  <a:pt x="14783" y="1136"/>
                </a:lnTo>
                <a:lnTo>
                  <a:pt x="15825" y="1099"/>
                </a:lnTo>
                <a:lnTo>
                  <a:pt x="16310" y="1080"/>
                </a:lnTo>
                <a:lnTo>
                  <a:pt x="16812" y="1062"/>
                </a:lnTo>
                <a:lnTo>
                  <a:pt x="17054" y="1062"/>
                </a:lnTo>
                <a:lnTo>
                  <a:pt x="17296" y="1043"/>
                </a:lnTo>
                <a:lnTo>
                  <a:pt x="17427" y="1024"/>
                </a:lnTo>
                <a:lnTo>
                  <a:pt x="17483" y="1006"/>
                </a:lnTo>
                <a:lnTo>
                  <a:pt x="17538" y="968"/>
                </a:lnTo>
                <a:lnTo>
                  <a:pt x="17576" y="950"/>
                </a:lnTo>
                <a:lnTo>
                  <a:pt x="17576" y="913"/>
                </a:lnTo>
                <a:lnTo>
                  <a:pt x="17576" y="857"/>
                </a:lnTo>
                <a:lnTo>
                  <a:pt x="17557" y="819"/>
                </a:lnTo>
                <a:lnTo>
                  <a:pt x="17520" y="801"/>
                </a:lnTo>
                <a:lnTo>
                  <a:pt x="17464" y="782"/>
                </a:lnTo>
                <a:lnTo>
                  <a:pt x="17110" y="782"/>
                </a:lnTo>
                <a:lnTo>
                  <a:pt x="16607" y="838"/>
                </a:lnTo>
                <a:lnTo>
                  <a:pt x="15583" y="875"/>
                </a:lnTo>
                <a:lnTo>
                  <a:pt x="14559" y="894"/>
                </a:lnTo>
                <a:lnTo>
                  <a:pt x="11692" y="894"/>
                </a:lnTo>
                <a:lnTo>
                  <a:pt x="11283" y="875"/>
                </a:lnTo>
                <a:lnTo>
                  <a:pt x="10873" y="894"/>
                </a:lnTo>
                <a:lnTo>
                  <a:pt x="10650" y="894"/>
                </a:lnTo>
                <a:lnTo>
                  <a:pt x="10557" y="913"/>
                </a:lnTo>
                <a:lnTo>
                  <a:pt x="10501" y="894"/>
                </a:lnTo>
                <a:lnTo>
                  <a:pt x="10463" y="875"/>
                </a:lnTo>
                <a:lnTo>
                  <a:pt x="10352" y="689"/>
                </a:lnTo>
                <a:lnTo>
                  <a:pt x="10203" y="522"/>
                </a:lnTo>
                <a:lnTo>
                  <a:pt x="10110" y="429"/>
                </a:lnTo>
                <a:lnTo>
                  <a:pt x="9998" y="354"/>
                </a:lnTo>
                <a:lnTo>
                  <a:pt x="9924" y="317"/>
                </a:lnTo>
                <a:close/>
                <a:moveTo>
                  <a:pt x="8788" y="0"/>
                </a:moveTo>
                <a:lnTo>
                  <a:pt x="8732" y="19"/>
                </a:lnTo>
                <a:lnTo>
                  <a:pt x="8639" y="93"/>
                </a:lnTo>
                <a:lnTo>
                  <a:pt x="8546" y="186"/>
                </a:lnTo>
                <a:lnTo>
                  <a:pt x="8397" y="373"/>
                </a:lnTo>
                <a:lnTo>
                  <a:pt x="8192" y="596"/>
                </a:lnTo>
                <a:lnTo>
                  <a:pt x="7987" y="801"/>
                </a:lnTo>
                <a:lnTo>
                  <a:pt x="7950" y="857"/>
                </a:lnTo>
                <a:lnTo>
                  <a:pt x="7894" y="913"/>
                </a:lnTo>
                <a:lnTo>
                  <a:pt x="7894" y="950"/>
                </a:lnTo>
                <a:lnTo>
                  <a:pt x="7913" y="968"/>
                </a:lnTo>
                <a:lnTo>
                  <a:pt x="7931" y="1024"/>
                </a:lnTo>
                <a:lnTo>
                  <a:pt x="8006" y="1136"/>
                </a:lnTo>
                <a:lnTo>
                  <a:pt x="8080" y="1229"/>
                </a:lnTo>
                <a:lnTo>
                  <a:pt x="8229" y="1378"/>
                </a:lnTo>
                <a:lnTo>
                  <a:pt x="8378" y="1546"/>
                </a:lnTo>
                <a:lnTo>
                  <a:pt x="8564" y="1750"/>
                </a:lnTo>
                <a:lnTo>
                  <a:pt x="8676" y="1862"/>
                </a:lnTo>
                <a:lnTo>
                  <a:pt x="8751" y="1899"/>
                </a:lnTo>
                <a:lnTo>
                  <a:pt x="8806" y="1881"/>
                </a:lnTo>
                <a:lnTo>
                  <a:pt x="8881" y="1843"/>
                </a:lnTo>
                <a:lnTo>
                  <a:pt x="8993" y="1750"/>
                </a:lnTo>
                <a:lnTo>
                  <a:pt x="9179" y="1546"/>
                </a:lnTo>
                <a:lnTo>
                  <a:pt x="9402" y="1322"/>
                </a:lnTo>
                <a:lnTo>
                  <a:pt x="9607" y="1099"/>
                </a:lnTo>
                <a:lnTo>
                  <a:pt x="9644" y="1062"/>
                </a:lnTo>
                <a:lnTo>
                  <a:pt x="9663" y="1006"/>
                </a:lnTo>
                <a:lnTo>
                  <a:pt x="9644" y="950"/>
                </a:lnTo>
                <a:lnTo>
                  <a:pt x="9626" y="894"/>
                </a:lnTo>
                <a:lnTo>
                  <a:pt x="9570" y="782"/>
                </a:lnTo>
                <a:lnTo>
                  <a:pt x="9495" y="689"/>
                </a:lnTo>
                <a:lnTo>
                  <a:pt x="9309" y="466"/>
                </a:lnTo>
                <a:lnTo>
                  <a:pt x="9104" y="261"/>
                </a:lnTo>
                <a:lnTo>
                  <a:pt x="9011" y="168"/>
                </a:lnTo>
                <a:lnTo>
                  <a:pt x="8918" y="75"/>
                </a:lnTo>
                <a:lnTo>
                  <a:pt x="8881" y="19"/>
                </a:lnTo>
                <a:lnTo>
                  <a:pt x="8844" y="0"/>
                </a:lnTo>
                <a:close/>
              </a:path>
            </a:pathLst>
          </a:custGeom>
          <a:solidFill>
            <a:srgbClr val="7C7F9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3076" name="Picture 4" descr="See the source image">
            <a:extLst>
              <a:ext uri="{FF2B5EF4-FFF2-40B4-BE49-F238E27FC236}">
                <a16:creationId xmlns:a16="http://schemas.microsoft.com/office/drawing/2014/main" id="{87730A48-DCB4-105E-4267-38AF5577C35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96108" y="457131"/>
            <a:ext cx="1243683" cy="11051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Recorded Sound">
            <a:hlinkClick r:id="" action="ppaction://media"/>
            <a:extLst>
              <a:ext uri="{FF2B5EF4-FFF2-40B4-BE49-F238E27FC236}">
                <a16:creationId xmlns:a16="http://schemas.microsoft.com/office/drawing/2014/main" id="{5711C6BF-23B4-3D72-2E80-6704B768D297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8461621" y="4393356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 advTm="161761"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6176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6" name="Picture 4" descr="See the source image">
            <a:extLst>
              <a:ext uri="{FF2B5EF4-FFF2-40B4-BE49-F238E27FC236}">
                <a16:creationId xmlns:a16="http://schemas.microsoft.com/office/drawing/2014/main" id="{2828F13C-6297-AB71-F9F8-AE483DDD4F0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34575" y="1803679"/>
            <a:ext cx="5080957" cy="30886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05101CF9-8CFA-7EE3-C81F-213292609C20}"/>
              </a:ext>
            </a:extLst>
          </p:cNvPr>
          <p:cNvSpPr txBox="1"/>
          <p:nvPr/>
        </p:nvSpPr>
        <p:spPr>
          <a:xfrm>
            <a:off x="1177361" y="372443"/>
            <a:ext cx="6491235" cy="1754326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ctr"/>
            <a:r>
              <a:rPr lang="en-US" sz="3600" b="1" dirty="0">
                <a:solidFill>
                  <a:schemeClr val="tx1"/>
                </a:solidFill>
                <a:latin typeface="Amatic SC"/>
                <a:cs typeface="Amatic SC"/>
              </a:rPr>
              <a:t>Any questions?</a:t>
            </a:r>
          </a:p>
          <a:p>
            <a:pPr algn="ctr"/>
            <a:r>
              <a:rPr lang="en-US" sz="3600" b="1" dirty="0">
                <a:solidFill>
                  <a:schemeClr val="tx1"/>
                </a:solidFill>
                <a:latin typeface="Amatic SC"/>
                <a:cs typeface="Amatic SC"/>
              </a:rPr>
              <a:t>If so, Complete this form</a:t>
            </a:r>
          </a:p>
          <a:p>
            <a:pPr algn="ctr"/>
            <a:r>
              <a:rPr lang="en-US" sz="3600" dirty="0">
                <a:solidFill>
                  <a:schemeClr val="tx1"/>
                </a:solidFill>
                <a:latin typeface="Amatic SC"/>
                <a:hlinkClick r:id="rId4"/>
              </a:rPr>
              <a:t>https://forms.office.com/r/ewppT5xQMS</a:t>
            </a:r>
            <a:endParaRPr lang="en-US" sz="3600" b="1" dirty="0">
              <a:solidFill>
                <a:schemeClr val="tx1"/>
              </a:solidFill>
              <a:latin typeface="Amatic SC" panose="00000500000000000000" pitchFamily="2" charset="-79"/>
              <a:cs typeface="Amatic SC" panose="00000500000000000000" pitchFamily="2" charset="-79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Quickly template">
  <a:themeElements>
    <a:clrScheme name="Custom 347">
      <a:dk1>
        <a:srgbClr val="000000"/>
      </a:dk1>
      <a:lt1>
        <a:srgbClr val="FFFFFF"/>
      </a:lt1>
      <a:dk2>
        <a:srgbClr val="666666"/>
      </a:dk2>
      <a:lt2>
        <a:srgbClr val="CCCCCC"/>
      </a:lt2>
      <a:accent1>
        <a:srgbClr val="3A81BA"/>
      </a:accent1>
      <a:accent2>
        <a:srgbClr val="D89F39"/>
      </a:accent2>
      <a:accent3>
        <a:srgbClr val="8BAB42"/>
      </a:accent3>
      <a:accent4>
        <a:srgbClr val="57A7B5"/>
      </a:accent4>
      <a:accent5>
        <a:srgbClr val="8B81D2"/>
      </a:accent5>
      <a:accent6>
        <a:srgbClr val="963334"/>
      </a:accent6>
      <a:hlink>
        <a:srgbClr val="1155CC"/>
      </a:hlink>
      <a:folHlink>
        <a:srgbClr val="6611CC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1_Office Theme">
  <a:themeElements>
    <a:clrScheme name="back to school">
      <a:dk1>
        <a:sysClr val="windowText" lastClr="000000"/>
      </a:dk1>
      <a:lt1>
        <a:sysClr val="window" lastClr="FFFFFF"/>
      </a:lt1>
      <a:dk2>
        <a:srgbClr val="445EA2"/>
      </a:dk2>
      <a:lt2>
        <a:srgbClr val="EBEBEB"/>
      </a:lt2>
      <a:accent1>
        <a:srgbClr val="4495A2"/>
      </a:accent1>
      <a:accent2>
        <a:srgbClr val="7CA655"/>
      </a:accent2>
      <a:accent3>
        <a:srgbClr val="DFB240"/>
      </a:accent3>
      <a:accent4>
        <a:srgbClr val="DF8C40"/>
      </a:accent4>
      <a:accent5>
        <a:srgbClr val="DF5D40"/>
      </a:accent5>
      <a:accent6>
        <a:srgbClr val="8760AD"/>
      </a:accent6>
      <a:hlink>
        <a:srgbClr val="DF5D40"/>
      </a:hlink>
      <a:folHlink>
        <a:srgbClr val="8760AD"/>
      </a:folHlink>
    </a:clrScheme>
    <a:fontScheme name="Custom 30">
      <a:majorFont>
        <a:latin typeface="Kristen ITC"/>
        <a:ea typeface=""/>
        <a:cs typeface=""/>
      </a:majorFont>
      <a:minorFont>
        <a:latin typeface="Quire Sans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penHousePresentation_Elementary_Win32_JB_v2" id="{76CC1F8F-1616-4FD5-B5D9-5288357CAB76}" vid="{CCFA5B03-57D1-4BF3-98DD-85D1A7F0AA1E}"/>
    </a:ext>
  </a:extLst>
</a:theme>
</file>

<file path=ppt/theme/theme4.xml><?xml version="1.0" encoding="utf-8"?>
<a:theme xmlns:a="http://schemas.openxmlformats.org/drawingml/2006/main" name="ConfettiVTI">
  <a:themeElements>
    <a:clrScheme name="AnalogousFromRegularSeedRightStep">
      <a:dk1>
        <a:srgbClr val="000000"/>
      </a:dk1>
      <a:lt1>
        <a:srgbClr val="FFFFFF"/>
      </a:lt1>
      <a:dk2>
        <a:srgbClr val="2E1B30"/>
      </a:dk2>
      <a:lt2>
        <a:srgbClr val="F3F0F0"/>
      </a:lt2>
      <a:accent1>
        <a:srgbClr val="45AFAD"/>
      </a:accent1>
      <a:accent2>
        <a:srgbClr val="3B82B1"/>
      </a:accent2>
      <a:accent3>
        <a:srgbClr val="4D63C3"/>
      </a:accent3>
      <a:accent4>
        <a:srgbClr val="593EB3"/>
      </a:accent4>
      <a:accent5>
        <a:srgbClr val="994DC3"/>
      </a:accent5>
      <a:accent6>
        <a:srgbClr val="B13BAA"/>
      </a:accent6>
      <a:hlink>
        <a:srgbClr val="BF3F42"/>
      </a:hlink>
      <a:folHlink>
        <a:srgbClr val="7F7F7F"/>
      </a:folHlink>
    </a:clrScheme>
    <a:fontScheme name="Custom 10">
      <a:majorFont>
        <a:latin typeface="Gill Sans Nova"/>
        <a:ea typeface=""/>
        <a:cs typeface=""/>
      </a:majorFont>
      <a:minorFont>
        <a:latin typeface="Calibr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ConfettiVTI" id="{B5618F7C-B4F0-4D28-83B4-440D0519681F}" vid="{5F84EFDF-E14E-48C6-955C-990A32085A7F}"/>
    </a:ext>
  </a:extLst>
</a:theme>
</file>

<file path=ppt/theme/theme5.xml><?xml version="1.0" encoding="utf-8"?>
<a:theme xmlns:a="http://schemas.openxmlformats.org/drawingml/2006/main" name="2_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6.xml><?xml version="1.0" encoding="utf-8"?>
<a:theme xmlns:a="http://schemas.openxmlformats.org/drawingml/2006/main" name="PortalVTI">
  <a:themeElements>
    <a:clrScheme name="AnalogousFromLightSeed_2SEEDS">
      <a:dk1>
        <a:srgbClr val="000000"/>
      </a:dk1>
      <a:lt1>
        <a:srgbClr val="FFFFFF"/>
      </a:lt1>
      <a:dk2>
        <a:srgbClr val="413124"/>
      </a:dk2>
      <a:lt2>
        <a:srgbClr val="E2E6E8"/>
      </a:lt2>
      <a:accent1>
        <a:srgbClr val="BA927F"/>
      </a:accent1>
      <a:accent2>
        <a:srgbClr val="C6969A"/>
      </a:accent2>
      <a:accent3>
        <a:srgbClr val="ADA383"/>
      </a:accent3>
      <a:accent4>
        <a:srgbClr val="7AAAB3"/>
      </a:accent4>
      <a:accent5>
        <a:srgbClr val="8CA3C1"/>
      </a:accent5>
      <a:accent6>
        <a:srgbClr val="7F7FBA"/>
      </a:accent6>
      <a:hlink>
        <a:srgbClr val="5C879C"/>
      </a:hlink>
      <a:folHlink>
        <a:srgbClr val="7F7F7F"/>
      </a:folHlink>
    </a:clrScheme>
    <a:fontScheme name="Earth">
      <a:majorFont>
        <a:latin typeface="Trade Gothic Next Cond"/>
        <a:ea typeface=""/>
        <a:cs typeface=""/>
      </a:majorFont>
      <a:minorFont>
        <a:latin typeface="Trade Gothic Next Light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ortalVTI" id="{0E0D5035-C7F2-4607-91F4-D5D5F886A15A}" vid="{EAFF3D8B-AC13-4E90-80A9-182200FBC866}"/>
    </a:ext>
  </a:extLst>
</a:theme>
</file>

<file path=ppt/theme/theme7.xml><?xml version="1.0" encoding="utf-8"?>
<a:theme xmlns:a="http://schemas.openxmlformats.org/drawingml/2006/main" name="3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8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62FE2AE089211348BC152BF9B37A7389" ma:contentTypeVersion="13" ma:contentTypeDescription="Create a new document." ma:contentTypeScope="" ma:versionID="d9e691229df54f3327e01d367976c3c8">
  <xsd:schema xmlns:xsd="http://www.w3.org/2001/XMLSchema" xmlns:xs="http://www.w3.org/2001/XMLSchema" xmlns:p="http://schemas.microsoft.com/office/2006/metadata/properties" xmlns:ns3="9731a799-0bbf-4111-a337-7aa6139faece" xmlns:ns4="4a2f9910-b27f-48e0-ae50-a4b3538da6a2" targetNamespace="http://schemas.microsoft.com/office/2006/metadata/properties" ma:root="true" ma:fieldsID="b63537601f95991a696d695cb6cb6b75" ns3:_="" ns4:_="">
    <xsd:import namespace="9731a799-0bbf-4111-a337-7aa6139faece"/>
    <xsd:import namespace="4a2f9910-b27f-48e0-ae50-a4b3538da6a2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  <xsd:element ref="ns4:SharedWithUsers" minOccurs="0"/>
                <xsd:element ref="ns4:SharedWithDetails" minOccurs="0"/>
                <xsd:element ref="ns4:SharingHintHash" minOccurs="0"/>
                <xsd:element ref="ns3:MediaServiceDateTaken" minOccurs="0"/>
                <xsd:element ref="ns3:MediaServiceAutoTags" minOccurs="0"/>
                <xsd:element ref="ns3:MediaServiceGenerationTime" minOccurs="0"/>
                <xsd:element ref="ns3:MediaServiceEventHashCode" minOccurs="0"/>
                <xsd:element ref="ns3:MediaServiceAutoKeyPoints" minOccurs="0"/>
                <xsd:element ref="ns3:MediaServiceKeyPoints" minOccurs="0"/>
                <xsd:element ref="ns3:MediaServiceOCR" minOccurs="0"/>
                <xsd:element ref="ns3:MediaServiceLocatio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731a799-0bbf-4111-a337-7aa6139faece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description="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description="" ma:hidden="true" ma:internalName="MediaServiceFastMetadata" ma:readOnly="true">
      <xsd:simpleType>
        <xsd:restriction base="dms:Note"/>
      </xsd:simpleType>
    </xsd:element>
    <xsd:element name="MediaServiceDateTaken" ma:index="13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4" nillable="true" ma:displayName="Tags" ma:internalName="MediaServiceAutoTags" ma:readOnly="true">
      <xsd:simpleType>
        <xsd:restriction base="dms:Text"/>
      </xsd:simpleType>
    </xsd:element>
    <xsd:element name="MediaServiceGenerationTime" ma:index="15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6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AutoKeyPoints" ma:index="17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8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OCR" ma:index="19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20" nillable="true" ma:displayName="Location" ma:internalName="MediaServiceLocation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a2f9910-b27f-48e0-ae50-a4b3538da6a2" elementFormDefault="qualified">
    <xsd:import namespace="http://schemas.microsoft.com/office/2006/documentManagement/types"/>
    <xsd:import namespace="http://schemas.microsoft.com/office/infopath/2007/PartnerControls"/>
    <xsd:element name="SharedWithUsers" ma:index="10" nillable="true" ma:displayName="Shared With" ma:description="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1" nillable="true" ma:displayName="Shared With Details" ma:description="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12" nillable="true" ma:displayName="Sharing Hint Hash" ma:description="" ma:hidden="true" ma:internalName="SharingHintHash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7BADB3B7-E590-435D-AA35-F712F028C156}">
  <ds:schemaRefs>
    <ds:schemaRef ds:uri="4a2f9910-b27f-48e0-ae50-a4b3538da6a2"/>
    <ds:schemaRef ds:uri="9731a799-0bbf-4111-a337-7aa6139faece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customXml/itemProps2.xml><?xml version="1.0" encoding="utf-8"?>
<ds:datastoreItem xmlns:ds="http://schemas.openxmlformats.org/officeDocument/2006/customXml" ds:itemID="{15BCC110-556E-4ECE-93B8-CFD0F1454E4C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B22804C7-9FB5-46E2-AA42-EB54C683AFB7}">
  <ds:schemaRefs>
    <ds:schemaRef ds:uri="http://purl.org/dc/dcmitype/"/>
    <ds:schemaRef ds:uri="http://schemas.microsoft.com/office/infopath/2007/PartnerControls"/>
    <ds:schemaRef ds:uri="http://purl.org/dc/elements/1.1/"/>
    <ds:schemaRef ds:uri="http://schemas.microsoft.com/office/2006/metadata/properties"/>
    <ds:schemaRef ds:uri="http://schemas.microsoft.com/office/2006/documentManagement/types"/>
    <ds:schemaRef ds:uri="http://purl.org/dc/terms/"/>
    <ds:schemaRef ds:uri="http://schemas.openxmlformats.org/package/2006/metadata/core-properties"/>
    <ds:schemaRef ds:uri="9731a799-0bbf-4111-a337-7aa6139faece"/>
    <ds:schemaRef ds:uri="4a2f9910-b27f-48e0-ae50-a4b3538da6a2"/>
    <ds:schemaRef ds:uri="http://www.w3.org/XML/1998/namespace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806</TotalTime>
  <Words>1696</Words>
  <Application>Microsoft Office PowerPoint</Application>
  <PresentationFormat>On-screen Show (16:9)</PresentationFormat>
  <Paragraphs>305</Paragraphs>
  <Slides>34</Slides>
  <Notes>25</Notes>
  <HiddenSlides>0</HiddenSlides>
  <MMClips>23</MMClips>
  <ScaleCrop>false</ScaleCrop>
  <HeadingPairs>
    <vt:vector size="6" baseType="variant">
      <vt:variant>
        <vt:lpstr>Fonts Used</vt:lpstr>
      </vt:variant>
      <vt:variant>
        <vt:i4>23</vt:i4>
      </vt:variant>
      <vt:variant>
        <vt:lpstr>Theme</vt:lpstr>
      </vt:variant>
      <vt:variant>
        <vt:i4>7</vt:i4>
      </vt:variant>
      <vt:variant>
        <vt:lpstr>Slide Titles</vt:lpstr>
      </vt:variant>
      <vt:variant>
        <vt:i4>34</vt:i4>
      </vt:variant>
    </vt:vector>
  </HeadingPairs>
  <TitlesOfParts>
    <vt:vector size="64" baseType="lpstr">
      <vt:lpstr>Gill Sans Nova</vt:lpstr>
      <vt:lpstr>Kristen ITC</vt:lpstr>
      <vt:lpstr>Muli Light</vt:lpstr>
      <vt:lpstr>Book Antiqua</vt:lpstr>
      <vt:lpstr>Baskerville Old Face</vt:lpstr>
      <vt:lpstr>Moonlight</vt:lpstr>
      <vt:lpstr>Amatic SC</vt:lpstr>
      <vt:lpstr>Calibri</vt:lpstr>
      <vt:lpstr>Arial</vt:lpstr>
      <vt:lpstr>Canva Sans</vt:lpstr>
      <vt:lpstr>Trade Gothic Next Cond</vt:lpstr>
      <vt:lpstr>Aptos</vt:lpstr>
      <vt:lpstr>Century Gothic</vt:lpstr>
      <vt:lpstr>Trade Gothic Next Light</vt:lpstr>
      <vt:lpstr>Aptos Display</vt:lpstr>
      <vt:lpstr>Bobby Jones</vt:lpstr>
      <vt:lpstr>Muli</vt:lpstr>
      <vt:lpstr>Wingdings</vt:lpstr>
      <vt:lpstr>Quire Sans</vt:lpstr>
      <vt:lpstr>-apple-system</vt:lpstr>
      <vt:lpstr>Calibri Light</vt:lpstr>
      <vt:lpstr>Glacial Indifference Bold</vt:lpstr>
      <vt:lpstr>Courier New</vt:lpstr>
      <vt:lpstr>Quickly template</vt:lpstr>
      <vt:lpstr>Office Theme</vt:lpstr>
      <vt:lpstr>1_Office Theme</vt:lpstr>
      <vt:lpstr>ConfettiVTI</vt:lpstr>
      <vt:lpstr>2_Office Theme</vt:lpstr>
      <vt:lpstr>PortalVTI</vt:lpstr>
      <vt:lpstr>3_Office Theme</vt:lpstr>
      <vt:lpstr>Welcome to  Kindergarten Curriculum night!</vt:lpstr>
      <vt:lpstr>PowerPoint Presentation</vt:lpstr>
      <vt:lpstr>Agenda</vt:lpstr>
      <vt:lpstr>John Muir is a Title 1 School </vt:lpstr>
      <vt:lpstr>PowerPoint Presentation</vt:lpstr>
      <vt:lpstr>PowerPoint Presentation</vt:lpstr>
      <vt:lpstr>Safety Net Information</vt:lpstr>
      <vt:lpstr>Meet the Team</vt:lpstr>
      <vt:lpstr>Who is served in safety net?</vt:lpstr>
      <vt:lpstr>PowerPoint Presentation</vt:lpstr>
      <vt:lpstr>PE Class 2 times each week</vt:lpstr>
      <vt:lpstr>Music is 2 times a week!  We will learn how to…</vt:lpstr>
      <vt:lpstr>Library Program Information:</vt:lpstr>
      <vt:lpstr>PowerPoint Presentation</vt:lpstr>
      <vt:lpstr>PowerPoint Presentation</vt:lpstr>
      <vt:lpstr>PowerPoint Presentation</vt:lpstr>
      <vt:lpstr>Reading (Wonders)</vt:lpstr>
      <vt:lpstr>Reading at Home </vt:lpstr>
      <vt:lpstr>Writing </vt:lpstr>
      <vt:lpstr>PowerPoint Presentation</vt:lpstr>
      <vt:lpstr>PowerPoint Presentation</vt:lpstr>
      <vt:lpstr>Science</vt:lpstr>
      <vt:lpstr>PowerPoint Presentation</vt:lpstr>
      <vt:lpstr>PowerPoint Presentation</vt:lpstr>
      <vt:lpstr>PowerPoint Presentation</vt:lpstr>
      <vt:lpstr>Social Emotional </vt:lpstr>
      <vt:lpstr>Roar</vt:lpstr>
      <vt:lpstr>PowerPoint Presentation</vt:lpstr>
      <vt:lpstr>Progress Reports</vt:lpstr>
      <vt:lpstr>PowerPoint Presentation</vt:lpstr>
      <vt:lpstr>PowerPoint Presentation</vt:lpstr>
      <vt:lpstr>PowerPoint Presentation</vt:lpstr>
      <vt:lpstr>Nuts and bolts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This is your presentation title</dc:title>
  <dc:creator>Losh, Colleen</dc:creator>
  <cp:lastModifiedBy>Tess Camera</cp:lastModifiedBy>
  <cp:revision>44</cp:revision>
  <cp:lastPrinted>2022-09-22T19:00:44Z</cp:lastPrinted>
  <dcterms:modified xsi:type="dcterms:W3CDTF">2024-09-19T22:20:38Z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0x01010062FE2AE089211348BC152BF9B37A7389</vt:lpwstr>
  </property>
</Properties>
</file>