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0" r:id="rId1"/>
  </p:sldMasterIdLst>
  <p:notesMasterIdLst>
    <p:notesMasterId r:id="rId16"/>
  </p:notesMasterIdLst>
  <p:handoutMasterIdLst>
    <p:handoutMasterId r:id="rId17"/>
  </p:handoutMasterIdLst>
  <p:sldIdLst>
    <p:sldId id="883" r:id="rId2"/>
    <p:sldId id="257" r:id="rId3"/>
    <p:sldId id="899" r:id="rId4"/>
    <p:sldId id="939" r:id="rId5"/>
    <p:sldId id="941" r:id="rId6"/>
    <p:sldId id="942" r:id="rId7"/>
    <p:sldId id="943" r:id="rId8"/>
    <p:sldId id="944" r:id="rId9"/>
    <p:sldId id="902" r:id="rId10"/>
    <p:sldId id="940" r:id="rId11"/>
    <p:sldId id="924" r:id="rId12"/>
    <p:sldId id="922" r:id="rId13"/>
    <p:sldId id="910" r:id="rId14"/>
    <p:sldId id="898" r:id="rId15"/>
  </p:sldIdLst>
  <p:sldSz cx="9144000" cy="6858000" type="screen4x3"/>
  <p:notesSz cx="7315200" cy="9601200"/>
  <p:embeddedFontLst>
    <p:embeddedFont>
      <p:font typeface="Poppins" panose="00000500000000000000" pitchFamily="2" charset="0"/>
      <p:regular r:id="rId18"/>
      <p:bold r:id="rId19"/>
      <p:italic r:id="rId20"/>
      <p:boldItalic r:id="rId21"/>
    </p:embeddedFont>
    <p:embeddedFont>
      <p:font typeface="Poppins Light" panose="00000400000000000000" pitchFamily="2" charset="0"/>
      <p:regular r:id="rId22"/>
      <p:italic r:id="rId23"/>
    </p:embeddedFont>
    <p:embeddedFont>
      <p:font typeface="Poppins Medium" panose="00000600000000000000" pitchFamily="2" charset="0"/>
      <p:regular r:id="rId24"/>
      <p:italic r:id="rId25"/>
    </p:embeddedFont>
    <p:embeddedFont>
      <p:font typeface="Poppins SemiBold" panose="00000700000000000000" pitchFamily="2" charset="0"/>
      <p:bold r:id="rId26"/>
      <p:boldItalic r:id="rId27"/>
    </p:embeddedFont>
    <p:embeddedFont>
      <p:font typeface="Quattrocento Roman" panose="02000502040400000004" charset="0"/>
      <p:regular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yan Caswell" initials="RC" lastIdx="3" clrIdx="0">
    <p:extLst>
      <p:ext uri="{19B8F6BF-5375-455C-9EA6-DF929625EA0E}">
        <p15:presenceInfo xmlns:p15="http://schemas.microsoft.com/office/powerpoint/2012/main" userId="S::RCaswell@thendesign.com::d6d1991b-28e0-4d11-a555-eaeda145138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9177"/>
    <a:srgbClr val="DDCDDA"/>
    <a:srgbClr val="36BEC4"/>
    <a:srgbClr val="EFC1C7"/>
    <a:srgbClr val="C1C2E1"/>
    <a:srgbClr val="6F6F6F"/>
    <a:srgbClr val="E17F80"/>
    <a:srgbClr val="B2D3EA"/>
    <a:srgbClr val="40C040"/>
    <a:srgbClr val="F1E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7604" autoAdjust="0"/>
  </p:normalViewPr>
  <p:slideViewPr>
    <p:cSldViewPr snapToGrid="0">
      <p:cViewPr varScale="1">
        <p:scale>
          <a:sx n="107" d="100"/>
          <a:sy n="107" d="100"/>
        </p:scale>
        <p:origin x="169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25" d="100"/>
          <a:sy n="125" d="100"/>
        </p:scale>
        <p:origin x="475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8CF2509-0F25-4110-A2CB-6490BB9EBE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565A0E-1B15-47A5-A425-9A77FF452A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168EEA43-685A-4B61-8BB1-B273D69699A8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74215-CBAE-4B18-A652-D530568078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D95AF9-A225-4DAE-B167-2FFDA42588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737711C5-CF28-4A90-9113-CFC4B3DB9A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680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6" rIns="96653" bIns="4832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6" rIns="96653" bIns="48326" rtlCol="0"/>
          <a:lstStyle>
            <a:lvl1pPr algn="r">
              <a:defRPr sz="1300"/>
            </a:lvl1pPr>
          </a:lstStyle>
          <a:p>
            <a:fld id="{23BF3C78-564D-41B0-9ABD-E0DEF3D0BA0F}" type="datetimeFigureOut">
              <a:rPr lang="en-US" smtClean="0"/>
              <a:t>10/28/2024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6" rIns="96653" bIns="4832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6" rIns="96653" bIns="4832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3" tIns="48326" rIns="96653" bIns="4832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3" tIns="48326" rIns="96653" bIns="48326" rtlCol="0" anchor="b"/>
          <a:lstStyle>
            <a:lvl1pPr algn="r">
              <a:defRPr sz="1300"/>
            </a:lvl1pPr>
          </a:lstStyle>
          <a:p>
            <a:fld id="{5F809BBC-F37C-4807-8554-4670CB212B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22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6" name="Google Shape;776;p1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45720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7" name="Google Shape;777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299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7" name="Google Shape;787;p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93515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7" name="Google Shape;787;p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8045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7" name="Google Shape;787;p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9663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>
          <a:extLst>
            <a:ext uri="{FF2B5EF4-FFF2-40B4-BE49-F238E27FC236}">
              <a16:creationId xmlns:a16="http://schemas.microsoft.com/office/drawing/2014/main" id="{90BD6233-7626-C9E5-301D-B02090FAF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:notes">
            <a:extLst>
              <a:ext uri="{FF2B5EF4-FFF2-40B4-BE49-F238E27FC236}">
                <a16:creationId xmlns:a16="http://schemas.microsoft.com/office/drawing/2014/main" id="{BFF289C9-E033-958E-4668-217206A4DD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2:notes">
            <a:extLst>
              <a:ext uri="{FF2B5EF4-FFF2-40B4-BE49-F238E27FC236}">
                <a16:creationId xmlns:a16="http://schemas.microsoft.com/office/drawing/2014/main" id="{31A7FB1D-6289-D64A-48A1-B8A12262E6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7" name="Google Shape;787;p2:notes">
            <a:extLst>
              <a:ext uri="{FF2B5EF4-FFF2-40B4-BE49-F238E27FC236}">
                <a16:creationId xmlns:a16="http://schemas.microsoft.com/office/drawing/2014/main" id="{208DA2E1-BA54-D16D-71A7-C038DA7D608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337757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>
          <a:extLst>
            <a:ext uri="{FF2B5EF4-FFF2-40B4-BE49-F238E27FC236}">
              <a16:creationId xmlns:a16="http://schemas.microsoft.com/office/drawing/2014/main" id="{0797115A-3290-0CE8-1360-6EDC373BB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:notes">
            <a:extLst>
              <a:ext uri="{FF2B5EF4-FFF2-40B4-BE49-F238E27FC236}">
                <a16:creationId xmlns:a16="http://schemas.microsoft.com/office/drawing/2014/main" id="{5BC66350-50DD-B7A4-DDE6-B2D1252E8D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2:notes">
            <a:extLst>
              <a:ext uri="{FF2B5EF4-FFF2-40B4-BE49-F238E27FC236}">
                <a16:creationId xmlns:a16="http://schemas.microsoft.com/office/drawing/2014/main" id="{526FF2F5-C8F9-64F0-84D1-90483D2B25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7" name="Google Shape;787;p2:notes">
            <a:extLst>
              <a:ext uri="{FF2B5EF4-FFF2-40B4-BE49-F238E27FC236}">
                <a16:creationId xmlns:a16="http://schemas.microsoft.com/office/drawing/2014/main" id="{D8E01551-1451-42DD-6CAB-95217E45AF5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0751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>
          <a:extLst>
            <a:ext uri="{FF2B5EF4-FFF2-40B4-BE49-F238E27FC236}">
              <a16:creationId xmlns:a16="http://schemas.microsoft.com/office/drawing/2014/main" id="{9CB78E71-F738-9820-A754-4C71127FA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:notes">
            <a:extLst>
              <a:ext uri="{FF2B5EF4-FFF2-40B4-BE49-F238E27FC236}">
                <a16:creationId xmlns:a16="http://schemas.microsoft.com/office/drawing/2014/main" id="{0367467E-5A50-2FBF-A5C0-654E108035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2:notes">
            <a:extLst>
              <a:ext uri="{FF2B5EF4-FFF2-40B4-BE49-F238E27FC236}">
                <a16:creationId xmlns:a16="http://schemas.microsoft.com/office/drawing/2014/main" id="{E708B7CF-BC8F-5276-0C1C-C33FA1EB30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7" name="Google Shape;787;p2:notes">
            <a:extLst>
              <a:ext uri="{FF2B5EF4-FFF2-40B4-BE49-F238E27FC236}">
                <a16:creationId xmlns:a16="http://schemas.microsoft.com/office/drawing/2014/main" id="{686F1EDB-6922-D849-B705-084A72EC83F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5763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7" name="Google Shape;787;p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9414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7" name="Google Shape;787;p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89222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7" name="Google Shape;787;p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9142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7" name="Google Shape;787;p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1461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7" name="Google Shape;787;p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7587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6" name="Google Shape;786;p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7" name="Google Shape;787;p2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68220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C32F3C-F4F8-4E9E-B757-849ACAB81140}"/>
              </a:ext>
            </a:extLst>
          </p:cNvPr>
          <p:cNvSpPr/>
          <p:nvPr userDrawn="1"/>
        </p:nvSpPr>
        <p:spPr>
          <a:xfrm>
            <a:off x="1143000" y="1854206"/>
            <a:ext cx="6858000" cy="3053074"/>
          </a:xfrm>
          <a:prstGeom prst="rect">
            <a:avLst/>
          </a:prstGeom>
          <a:solidFill>
            <a:srgbClr val="2A2968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572EE5-D42D-4B79-8A03-CEBB38157C52}"/>
              </a:ext>
            </a:extLst>
          </p:cNvPr>
          <p:cNvSpPr/>
          <p:nvPr userDrawn="1"/>
        </p:nvSpPr>
        <p:spPr>
          <a:xfrm>
            <a:off x="1143000" y="1853147"/>
            <a:ext cx="6858000" cy="305413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C3B16FD-40A3-45AA-A5E6-AA0ABBD603B2}"/>
              </a:ext>
            </a:extLst>
          </p:cNvPr>
          <p:cNvCxnSpPr>
            <a:cxnSpLocks/>
          </p:cNvCxnSpPr>
          <p:nvPr userDrawn="1"/>
        </p:nvCxnSpPr>
        <p:spPr>
          <a:xfrm>
            <a:off x="8001000" y="-8466"/>
            <a:ext cx="0" cy="186161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69CBAD-FE7A-462C-9A9E-5303245F2CA2}"/>
              </a:ext>
            </a:extLst>
          </p:cNvPr>
          <p:cNvCxnSpPr>
            <a:cxnSpLocks/>
          </p:cNvCxnSpPr>
          <p:nvPr userDrawn="1"/>
        </p:nvCxnSpPr>
        <p:spPr>
          <a:xfrm>
            <a:off x="1143000" y="4907280"/>
            <a:ext cx="0" cy="19507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140DC8-FC94-4233-A508-BE0E94A923D7}"/>
              </a:ext>
            </a:extLst>
          </p:cNvPr>
          <p:cNvCxnSpPr>
            <a:cxnSpLocks/>
          </p:cNvCxnSpPr>
          <p:nvPr userDrawn="1"/>
        </p:nvCxnSpPr>
        <p:spPr>
          <a:xfrm>
            <a:off x="8001000" y="4907280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87EEB5-8CED-4B7D-BC78-67A18FA813DB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E4F572C-5D94-4DF6-AD5C-2186F0BFF2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1604" y="1991360"/>
            <a:ext cx="6400796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74EC9C8-28BE-42F3-8268-2528EA69F0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1502" y="4080933"/>
            <a:ext cx="5461001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EEE07E98-9A13-4304-A8D3-DBB0E49C17E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614601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7C4B84A-6658-44CC-8531-C29D5DA1D505}"/>
              </a:ext>
            </a:extLst>
          </p:cNvPr>
          <p:cNvSpPr/>
          <p:nvPr userDrawn="1"/>
        </p:nvSpPr>
        <p:spPr>
          <a:xfrm>
            <a:off x="1143000" y="1854206"/>
            <a:ext cx="6858000" cy="3053074"/>
          </a:xfrm>
          <a:prstGeom prst="rect">
            <a:avLst/>
          </a:prstGeom>
          <a:solidFill>
            <a:srgbClr val="00739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69DFA0-D273-435D-AD16-4663D8FD1DC0}"/>
              </a:ext>
            </a:extLst>
          </p:cNvPr>
          <p:cNvSpPr/>
          <p:nvPr userDrawn="1"/>
        </p:nvSpPr>
        <p:spPr>
          <a:xfrm>
            <a:off x="1143000" y="1853147"/>
            <a:ext cx="6858000" cy="305413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30A1E52-1EB8-44DE-98EF-8EFB1BFBA91C}"/>
              </a:ext>
            </a:extLst>
          </p:cNvPr>
          <p:cNvCxnSpPr>
            <a:cxnSpLocks/>
          </p:cNvCxnSpPr>
          <p:nvPr userDrawn="1"/>
        </p:nvCxnSpPr>
        <p:spPr>
          <a:xfrm>
            <a:off x="8001000" y="-8466"/>
            <a:ext cx="0" cy="186161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25B993-E1C6-4652-973F-7AA2B0772351}"/>
              </a:ext>
            </a:extLst>
          </p:cNvPr>
          <p:cNvCxnSpPr>
            <a:cxnSpLocks/>
          </p:cNvCxnSpPr>
          <p:nvPr userDrawn="1"/>
        </p:nvCxnSpPr>
        <p:spPr>
          <a:xfrm>
            <a:off x="1143000" y="4907280"/>
            <a:ext cx="0" cy="19507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143153-5C0D-4D59-8A78-8CEB9CF3378B}"/>
              </a:ext>
            </a:extLst>
          </p:cNvPr>
          <p:cNvCxnSpPr>
            <a:cxnSpLocks/>
          </p:cNvCxnSpPr>
          <p:nvPr userDrawn="1"/>
        </p:nvCxnSpPr>
        <p:spPr>
          <a:xfrm>
            <a:off x="8001000" y="4907280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C4E4E9-F382-49F7-B5ED-FA52EC0175A9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A5B506EE-DFFB-41EB-9A55-52381CAAC4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1604" y="1991360"/>
            <a:ext cx="6400796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60D643C-1BBF-46B1-AF73-368E891902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1502" y="4080933"/>
            <a:ext cx="5461001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768A9D8-846C-4086-B088-5F2C287514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577" y="6057900"/>
            <a:ext cx="1084913" cy="646235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A253EB8-E9EF-47E1-8758-D17DAD2B477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15962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9047242-09E9-4D60-89A7-E098CDA4A970}"/>
              </a:ext>
            </a:extLst>
          </p:cNvPr>
          <p:cNvSpPr/>
          <p:nvPr userDrawn="1"/>
        </p:nvSpPr>
        <p:spPr>
          <a:xfrm>
            <a:off x="1143000" y="1854206"/>
            <a:ext cx="6858000" cy="3053074"/>
          </a:xfrm>
          <a:prstGeom prst="rect">
            <a:avLst/>
          </a:prstGeom>
          <a:solidFill>
            <a:srgbClr val="7EC4C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D43AB4-19CF-4251-8E07-C8A6AC9DBBE8}"/>
              </a:ext>
            </a:extLst>
          </p:cNvPr>
          <p:cNvSpPr/>
          <p:nvPr userDrawn="1"/>
        </p:nvSpPr>
        <p:spPr>
          <a:xfrm>
            <a:off x="1143000" y="1853147"/>
            <a:ext cx="6858000" cy="305413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5BE83F-13CD-4BD3-82A5-804681B57DE1}"/>
              </a:ext>
            </a:extLst>
          </p:cNvPr>
          <p:cNvCxnSpPr>
            <a:cxnSpLocks/>
          </p:cNvCxnSpPr>
          <p:nvPr userDrawn="1"/>
        </p:nvCxnSpPr>
        <p:spPr>
          <a:xfrm>
            <a:off x="8001000" y="-8466"/>
            <a:ext cx="0" cy="186161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548974-C5C4-4CCB-9EF6-228F32A14CE3}"/>
              </a:ext>
            </a:extLst>
          </p:cNvPr>
          <p:cNvCxnSpPr>
            <a:cxnSpLocks/>
          </p:cNvCxnSpPr>
          <p:nvPr userDrawn="1"/>
        </p:nvCxnSpPr>
        <p:spPr>
          <a:xfrm>
            <a:off x="1143000" y="4907280"/>
            <a:ext cx="0" cy="19507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49EA25-9330-4F34-A529-E0DE556B56D1}"/>
              </a:ext>
            </a:extLst>
          </p:cNvPr>
          <p:cNvCxnSpPr>
            <a:cxnSpLocks/>
          </p:cNvCxnSpPr>
          <p:nvPr userDrawn="1"/>
        </p:nvCxnSpPr>
        <p:spPr>
          <a:xfrm>
            <a:off x="8001000" y="4907280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5CEDF9-59F2-4CD8-A54F-5B170D56AA42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50AA454A-B333-44B1-A6DC-FC6B6F5F26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1604" y="1991360"/>
            <a:ext cx="6400796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8CA8334-6D47-45E6-BF2C-83C59DCF54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1502" y="4080933"/>
            <a:ext cx="5461001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E21F88-5D5C-4D73-A8F6-7CA9E21B05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577" y="6057900"/>
            <a:ext cx="1084913" cy="646235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B37FD9E-238B-42E6-BC4A-EA4A4A74B10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80709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F1CAC23-2297-4A09-9E6C-9FB3959448DA}"/>
              </a:ext>
            </a:extLst>
          </p:cNvPr>
          <p:cNvSpPr/>
          <p:nvPr userDrawn="1"/>
        </p:nvSpPr>
        <p:spPr>
          <a:xfrm>
            <a:off x="1143000" y="1854206"/>
            <a:ext cx="6858000" cy="3053074"/>
          </a:xfrm>
          <a:prstGeom prst="rect">
            <a:avLst/>
          </a:prstGeom>
          <a:solidFill>
            <a:srgbClr val="5F883B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928FEA-2A47-4B01-94EA-F65B8620029D}"/>
              </a:ext>
            </a:extLst>
          </p:cNvPr>
          <p:cNvSpPr/>
          <p:nvPr userDrawn="1"/>
        </p:nvSpPr>
        <p:spPr>
          <a:xfrm>
            <a:off x="1143000" y="1853147"/>
            <a:ext cx="6858000" cy="305413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E6779AC-A050-46D0-B4DC-E339094EB9D3}"/>
              </a:ext>
            </a:extLst>
          </p:cNvPr>
          <p:cNvCxnSpPr>
            <a:cxnSpLocks/>
          </p:cNvCxnSpPr>
          <p:nvPr userDrawn="1"/>
        </p:nvCxnSpPr>
        <p:spPr>
          <a:xfrm>
            <a:off x="8001000" y="-8466"/>
            <a:ext cx="0" cy="186161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3C0D241-EE6B-4560-B405-793575EAF635}"/>
              </a:ext>
            </a:extLst>
          </p:cNvPr>
          <p:cNvCxnSpPr>
            <a:cxnSpLocks/>
          </p:cNvCxnSpPr>
          <p:nvPr userDrawn="1"/>
        </p:nvCxnSpPr>
        <p:spPr>
          <a:xfrm>
            <a:off x="1143000" y="4907280"/>
            <a:ext cx="0" cy="19507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BD3DF8-9208-407E-9E02-82642354C566}"/>
              </a:ext>
            </a:extLst>
          </p:cNvPr>
          <p:cNvCxnSpPr>
            <a:cxnSpLocks/>
          </p:cNvCxnSpPr>
          <p:nvPr userDrawn="1"/>
        </p:nvCxnSpPr>
        <p:spPr>
          <a:xfrm>
            <a:off x="8001000" y="4907280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F25AB9-B2AB-47EF-B880-D566F149B5D0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143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8A4321F6-83DA-4E18-91EF-D265267D85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1604" y="1991360"/>
            <a:ext cx="6400796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B38C473-010B-4401-B281-82056F31C3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1502" y="4080933"/>
            <a:ext cx="5461001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11EDE5-EE80-43BA-958B-B1262399E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577" y="6057900"/>
            <a:ext cx="1084913" cy="646235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BF5C6F6-49BA-4958-A1B3-3936026143A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715860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F511566-A006-4C69-B444-25D94F267510}"/>
              </a:ext>
            </a:extLst>
          </p:cNvPr>
          <p:cNvSpPr/>
          <p:nvPr userDrawn="1"/>
        </p:nvSpPr>
        <p:spPr>
          <a:xfrm>
            <a:off x="1143000" y="1854206"/>
            <a:ext cx="6858000" cy="3053074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BBC9CC-7778-4195-8339-0B89F020085E}"/>
              </a:ext>
            </a:extLst>
          </p:cNvPr>
          <p:cNvSpPr/>
          <p:nvPr userDrawn="1"/>
        </p:nvSpPr>
        <p:spPr>
          <a:xfrm>
            <a:off x="1143000" y="1853147"/>
            <a:ext cx="6858000" cy="3054133"/>
          </a:xfrm>
          <a:prstGeom prst="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4FECF1-243D-4DC1-8C87-E90C648831DB}"/>
              </a:ext>
            </a:extLst>
          </p:cNvPr>
          <p:cNvCxnSpPr>
            <a:cxnSpLocks/>
          </p:cNvCxnSpPr>
          <p:nvPr userDrawn="1"/>
        </p:nvCxnSpPr>
        <p:spPr>
          <a:xfrm>
            <a:off x="8001000" y="-8466"/>
            <a:ext cx="0" cy="1861613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1A1CAB-0D3B-412A-B1FC-800778CB8C27}"/>
              </a:ext>
            </a:extLst>
          </p:cNvPr>
          <p:cNvCxnSpPr>
            <a:cxnSpLocks/>
          </p:cNvCxnSpPr>
          <p:nvPr userDrawn="1"/>
        </p:nvCxnSpPr>
        <p:spPr>
          <a:xfrm>
            <a:off x="1143000" y="4907280"/>
            <a:ext cx="0" cy="195072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FA9A7AA-5263-4DC3-92D8-D8094EC18B92}"/>
              </a:ext>
            </a:extLst>
          </p:cNvPr>
          <p:cNvCxnSpPr>
            <a:cxnSpLocks/>
          </p:cNvCxnSpPr>
          <p:nvPr userDrawn="1"/>
        </p:nvCxnSpPr>
        <p:spPr>
          <a:xfrm>
            <a:off x="8001000" y="4907280"/>
            <a:ext cx="1143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C95FEA4-BA83-4331-89F9-43AC58607E9C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143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B40787F3-707F-48B2-A4B5-C85114D111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71604" y="1991360"/>
            <a:ext cx="6400796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63B2AB4-4DEC-4AFD-8940-226BD6AF8D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1502" y="4080933"/>
            <a:ext cx="5461001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FECE1C-0B4B-4E85-99EA-703F63FEBB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577" y="6057900"/>
            <a:ext cx="1084913" cy="646235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C05A12-3835-439D-A23F-17EF1E4BC6C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903112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8276CF9-F994-45F6-B3DF-AE4B90015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37671" y="1341967"/>
            <a:ext cx="3678760" cy="537210"/>
          </a:xfrm>
        </p:spPr>
        <p:txBody>
          <a:bodyPr anchor="b"/>
          <a:lstStyle>
            <a:lvl1pPr algn="r">
              <a:defRPr sz="2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DED8369-CB0F-4441-9679-089A5404E9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7667" y="2195407"/>
            <a:ext cx="3678761" cy="369332"/>
          </a:xfrm>
        </p:spPr>
        <p:txBody>
          <a:bodyPr>
            <a:noAutofit/>
          </a:bodyPr>
          <a:lstStyle>
            <a:lvl1pPr marL="0" indent="0" algn="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7F512F7-F3D3-4FF4-983E-0ACFD7503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37667" y="2696303"/>
            <a:ext cx="3678761" cy="369332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D28492A0-9021-4099-9A8C-3C496E09BA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857067" y="6062472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06899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94E983-5718-476F-8273-02D26AF8CD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5600701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F99960-F325-4367-91E2-249D7F734C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2145" y="1333500"/>
            <a:ext cx="3257555" cy="53721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7A251F2-5B98-43DD-8251-ADA3945D86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2146" y="2026920"/>
            <a:ext cx="3257555" cy="369332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02E5D015-12C1-40FC-9695-94FF5F022E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57067" y="6062472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027113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241E5-B09C-40FE-BB63-9EC185C40354}"/>
              </a:ext>
            </a:extLst>
          </p:cNvPr>
          <p:cNvSpPr/>
          <p:nvPr userDrawn="1"/>
        </p:nvSpPr>
        <p:spPr>
          <a:xfrm>
            <a:off x="0" y="0"/>
            <a:ext cx="9144000" cy="1181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29AFDC-96C8-41C7-8BF3-671E5F31A3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F6B4D66-2FA8-421D-B8B1-2F2798DC0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33500"/>
            <a:ext cx="76581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B5FD78CC-35D0-4E24-A1FA-87BBA025131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196885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8B6FFD1-77BD-4BF2-88F8-B459EA6B9EDA}"/>
              </a:ext>
            </a:extLst>
          </p:cNvPr>
          <p:cNvSpPr/>
          <p:nvPr userDrawn="1"/>
        </p:nvSpPr>
        <p:spPr>
          <a:xfrm>
            <a:off x="0" y="0"/>
            <a:ext cx="9144000" cy="1181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FA4D3A-1154-48B1-9198-61D476524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EDA2A4-02FA-4DDB-875D-AFF072B9C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33500"/>
            <a:ext cx="76581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C6CB41A5-A595-4077-BD65-421D19BF804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2150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E4E720-DB10-4514-9C60-D7F7F9DE7D0D}"/>
              </a:ext>
            </a:extLst>
          </p:cNvPr>
          <p:cNvSpPr/>
          <p:nvPr userDrawn="1"/>
        </p:nvSpPr>
        <p:spPr>
          <a:xfrm>
            <a:off x="0" y="0"/>
            <a:ext cx="9144000" cy="1181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BDB58A-5DE2-4562-98D8-629C5CADCA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AD3E3DD-FAA7-405F-BEE2-F658E223F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33500"/>
            <a:ext cx="76581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F33E83E4-E628-4989-ADEC-23C41EA3B86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821636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CC8524-9988-456A-BEF6-D69355D8603A}"/>
              </a:ext>
            </a:extLst>
          </p:cNvPr>
          <p:cNvSpPr/>
          <p:nvPr userDrawn="1"/>
        </p:nvSpPr>
        <p:spPr>
          <a:xfrm>
            <a:off x="0" y="0"/>
            <a:ext cx="9144000" cy="118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EFFE8CB-5927-4114-8E2C-A888D4B79D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08AED18-AC09-471C-B1C6-F6CEA0A67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33500"/>
            <a:ext cx="76581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C468CA83-A1D8-48EA-A413-6F183B9D33D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13695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78AB6B0-80B3-4531-8BA7-D48392EAF8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13E6E3-492B-413D-92A9-B0C81930E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33500"/>
            <a:ext cx="76581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DBFBB140-BDA6-41B9-A540-4DF276F06F9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054270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BE240-A441-4918-B2A6-03D4CAB90172}"/>
              </a:ext>
            </a:extLst>
          </p:cNvPr>
          <p:cNvSpPr/>
          <p:nvPr userDrawn="1"/>
        </p:nvSpPr>
        <p:spPr>
          <a:xfrm>
            <a:off x="0" y="0"/>
            <a:ext cx="56007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F50E7D-2392-4D8D-868C-1667B553AEB2}"/>
              </a:ext>
            </a:extLst>
          </p:cNvPr>
          <p:cNvSpPr txBox="1"/>
          <p:nvPr userDrawn="1"/>
        </p:nvSpPr>
        <p:spPr>
          <a:xfrm>
            <a:off x="921173" y="731795"/>
            <a:ext cx="4450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CA255B8-22E3-4385-9D1E-650205274C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2147" y="872410"/>
            <a:ext cx="3257553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46B4255-6BC5-42D9-89CC-B28B1A4205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0563" y="541695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FB31DF0-D636-4A08-ACC1-D84764CB49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0563" y="484888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AE5707A0-0D7D-4945-9B7E-71CD41C96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0563" y="428081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7C2C521C-8BBF-424F-9B44-26CABBD3AC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0563" y="3712750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F96CE97D-BAB8-4BCE-8F91-F2B635C427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0563" y="3144682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5861BF64-F904-46B5-A71F-B628B626D3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70563" y="2576614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5D7AFBA-823C-456D-BB58-0E5D4DB146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70563" y="200854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5A3BDFB-7E18-4168-8A0A-D0A6DACC11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70563" y="144047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76912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DF1C28-4251-411A-98E3-E9C3D2E42CCA}"/>
              </a:ext>
            </a:extLst>
          </p:cNvPr>
          <p:cNvSpPr/>
          <p:nvPr userDrawn="1"/>
        </p:nvSpPr>
        <p:spPr>
          <a:xfrm>
            <a:off x="0" y="0"/>
            <a:ext cx="56007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5BEACBAD-699F-4998-A784-ABB7A88979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2147" y="872410"/>
            <a:ext cx="3257553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4B6F91D-B5D1-4248-9708-DC12E11C90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0563" y="541695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F7501FB-5814-4374-84E3-01F9B9A9CD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0563" y="484888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98E8983-4AC3-4A0E-B873-DD97E7EE73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0563" y="428081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CE5FE11-31E3-4B58-B587-596927887B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0563" y="3712750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005894C6-1B80-478F-8B84-A19B5AE7A5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0563" y="3144682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A9E07E1D-641B-4194-90BA-342B464835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70563" y="2576614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6A33026-2389-4801-9FE4-7F3BD65C23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70563" y="200854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7D10CFB-8E14-4928-A5D2-C0FA35CF1C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70563" y="144047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BBF4E2-64EF-4B43-BBF7-D0F2B93989B4}"/>
              </a:ext>
            </a:extLst>
          </p:cNvPr>
          <p:cNvSpPr txBox="1"/>
          <p:nvPr userDrawn="1"/>
        </p:nvSpPr>
        <p:spPr>
          <a:xfrm>
            <a:off x="921173" y="731795"/>
            <a:ext cx="4450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736498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B7F1F67-3FE8-420F-AF95-6BEFC2AADD4A}"/>
              </a:ext>
            </a:extLst>
          </p:cNvPr>
          <p:cNvSpPr/>
          <p:nvPr userDrawn="1"/>
        </p:nvSpPr>
        <p:spPr>
          <a:xfrm>
            <a:off x="0" y="0"/>
            <a:ext cx="56007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BACCA9-0C90-4D43-A6BC-0F7A173DD4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2147" y="872410"/>
            <a:ext cx="3257553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A8A104F-A390-4936-AD09-C4EF0D165D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0563" y="541695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F6E2E0D1-63B9-488F-B52F-0D51EC03BAB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0563" y="484888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A97892A-71B5-451C-962A-E1EFB3253A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0563" y="428081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98F15A2-3EF8-420B-B880-498858D4AA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0563" y="3712750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A8BD0791-D722-427F-874E-312E58CF44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0563" y="3144682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9D51A492-6024-403E-8605-B82743DA43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70563" y="2576614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A73DCDA7-E2CA-47CD-A136-B4C10AB820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70563" y="200854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5087D99E-FFD7-4FA4-B407-B18875B210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70563" y="144047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5D3413-E8B5-4754-BF87-A272E5B3F012}"/>
              </a:ext>
            </a:extLst>
          </p:cNvPr>
          <p:cNvSpPr txBox="1"/>
          <p:nvPr userDrawn="1"/>
        </p:nvSpPr>
        <p:spPr>
          <a:xfrm>
            <a:off x="921173" y="731795"/>
            <a:ext cx="4450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415090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AD61A61-6C8C-4405-BEFC-00F636324C6E}"/>
              </a:ext>
            </a:extLst>
          </p:cNvPr>
          <p:cNvSpPr/>
          <p:nvPr userDrawn="1"/>
        </p:nvSpPr>
        <p:spPr>
          <a:xfrm>
            <a:off x="0" y="0"/>
            <a:ext cx="56007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5B79E63-D18B-4358-82AC-C188065853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2147" y="872410"/>
            <a:ext cx="3257553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60432B-C5FA-42F1-8755-F9F5E12C7E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70563" y="541695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9708218-5189-424B-BB65-3DD38A95F8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70563" y="484888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C51660D-01AA-4EAA-A699-D5E2DAD352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0563" y="428081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5FB3C5AC-C30D-4456-A0C3-7994FBF58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0563" y="3712750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1E46AF7D-5860-4446-84B8-5E119DBF78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0563" y="3144682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8D708FF-7C41-4124-9040-49B6338521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70563" y="2576614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B629690-0424-4FC1-9CA3-4F3D9EEB11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70563" y="2008546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E249BE0D-5BC7-4E7E-9612-DA545ED948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70563" y="1440478"/>
            <a:ext cx="3259137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F5591C-DA47-4628-9EF8-2ECCF5778605}"/>
              </a:ext>
            </a:extLst>
          </p:cNvPr>
          <p:cNvSpPr txBox="1"/>
          <p:nvPr userDrawn="1"/>
        </p:nvSpPr>
        <p:spPr>
          <a:xfrm>
            <a:off x="921173" y="731795"/>
            <a:ext cx="44509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1714664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AF5952B-6F5B-45EA-986D-514154C72236}"/>
              </a:ext>
            </a:extLst>
          </p:cNvPr>
          <p:cNvSpPr/>
          <p:nvPr userDrawn="1"/>
        </p:nvSpPr>
        <p:spPr>
          <a:xfrm>
            <a:off x="0" y="0"/>
            <a:ext cx="9144000" cy="1104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B618B3F-E762-4DF0-A59A-F838B5EF66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BF9E9-7858-4683-8042-BDB23C014E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E81CA1-F39B-4978-B6D7-F4AFCC1AE1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30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D3FB3A7-FF29-404B-B873-6C1B47531D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20AF5437-2322-456A-810C-84D99BAA96E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2123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D57879F-8C33-4A25-A876-3AE0C702D47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2123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7D964F1-5425-4F7C-9B15-42D303890E0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2123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AD9B43C0-7922-4570-AC76-222308418DAA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128161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CE40F0A-1778-4A48-90B3-A86CFB32FE9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8161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4523F4B0-E251-4865-9B57-B23FB1620F5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128163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315E3617-A2F7-4EE3-92E8-D1900B1B4832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35092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BA9F065-66D5-4C38-9705-EF9732D44B9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35092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1C10BFD-06CB-4118-B445-9CE6EF5092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35094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D11742AF-FD87-4573-8610-F87C7D8BF819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42023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A04F01F-16CE-46B9-AFCF-15E4C370D62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42023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2AE45302-8C38-489C-9DE1-A316FFB213F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42025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53D1CDC6-DFF7-427F-9AE1-AB2D8CDF8B1A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648956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5D2550DE-3D21-4C53-A7E2-D4A5CBC7CB5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8956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DA7D288-454B-4FDD-8B83-1EF0F18A383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648958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200792E3-A450-49BE-A695-C7D898EF91A1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1430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236C4B82-1C3A-492D-A9CC-19BB78B4E83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1430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F2DB6F75-689B-4E99-B6E8-70D9A2755D2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1430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95B80848-45BD-4DB2-80D2-C6ADB7A1EB1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62123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791EAABC-D569-4D8C-8D20-A220B12ACED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2123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22833E88-39BD-4EA5-A74D-BDFFBAEC7A1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2123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F469CBD7-9DE0-477C-BF47-6197EE29C40E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128161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D4C2CB81-B621-4B9E-941D-C0BF14D3060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128161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15D098E1-284A-491E-A42B-B86EDB2C4BD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8163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6CB604B8-A71E-4A6F-B1E5-96B6831042A9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635092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3DBF2E87-4E45-4CEF-8BDC-36ABCC70AAC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35092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38301C7D-FD80-4D4C-AD25-87DE9779129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635094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E60E9D14-3CE7-4B2E-B840-F68386930CCD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142023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1AA32C41-C80F-4009-B985-7BEE240B346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142023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9FE6CB2A-E078-42AA-903E-FFDA6B792A53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42025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0F22A816-ABD8-466F-A2BA-D3A152683A8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958693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B263A49-839C-42C6-A8FF-E37D7FC5FA96}"/>
              </a:ext>
            </a:extLst>
          </p:cNvPr>
          <p:cNvSpPr/>
          <p:nvPr userDrawn="1"/>
        </p:nvSpPr>
        <p:spPr>
          <a:xfrm>
            <a:off x="0" y="0"/>
            <a:ext cx="9144000" cy="110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4329B5-02C7-4B39-A0E6-8FCC0FFC9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57BB80D-98ED-420F-8BEF-1D084C18CC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2E17FCA7-0131-4FDA-B0C8-2DDA63D072E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30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209F571-4306-45FD-A3B7-416BB9370B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FC7EB6C-606C-46D2-BE59-2E39F033AD4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2123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5C8C52B-01DF-4F7C-8177-76D612C6A0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2123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BCAACE84-CF78-4C70-AE3B-0F2F274F85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2123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F1C4C73-E63F-48D1-AD5B-05188F28B4C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128161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01A121B-60C5-484C-9E7E-BB42DD1D90F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8161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263C3351-2D55-4DFE-9F7C-13B56F3665F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128163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62B22B4C-E88B-4BE9-A3C4-C60CB57EC30A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35092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81E18B5-1701-488C-99CA-0CDE3A75010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35092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7BDC8C98-E560-4CD4-AEC7-A91FAC462A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35094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35BA9708-A36C-436C-A694-3D587D71DFB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42023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B2876977-FC99-47C6-B9DA-C60752EDD3B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42023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385BFAA7-49C6-4F17-876D-D7DAF811AD2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42025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9B074FB5-DA0A-408E-8D75-661DD3306CB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648956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E24D1710-274A-4F97-8FFB-A95EE0CB0F3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8956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519C6785-48F5-45F8-B64F-7EC77DF32F9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648958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2E8BF222-DB81-45E8-884D-314EB780C3EE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1430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E2469B14-70DE-4B58-8E48-53956EBDC23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1430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50392FC3-E50B-4434-9A9A-379CBAE9DB6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1430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4318B8A2-B9D7-44DA-83B7-2CBD67D3960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62123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0975F00B-D5A1-43C7-A052-75D9A123883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2123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3DFDFE5E-0E99-4E8D-AC05-32C1686A1FA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2123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9B14AD5C-3A30-47A5-8990-5F46B705409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128161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6F6E5AB1-C801-4101-A6FF-462F837EB32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128161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F4C0D9AA-04D0-4062-933D-FDA563CAC2C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8163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A0FD8A30-6D89-439F-96F1-871209AE9564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635092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960FE0B1-B4D3-4D49-A202-52276CB0193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35092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FFD80B2B-CC80-41FE-8ACF-9D332A7D94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635094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50A7FF3F-F868-452A-AA1E-C295D15564BF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142023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D71EF444-7082-4543-8E0A-9F326FACEF77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142023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A61AE260-6CD1-4E7C-B8AD-34180E800AA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42025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Picture Placeholder 16">
            <a:extLst>
              <a:ext uri="{FF2B5EF4-FFF2-40B4-BE49-F238E27FC236}">
                <a16:creationId xmlns:a16="http://schemas.microsoft.com/office/drawing/2014/main" id="{39099D69-0071-490D-8699-F2769D4118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510682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703CC1-F86E-46C0-83E7-C8FB20B79B9E}"/>
              </a:ext>
            </a:extLst>
          </p:cNvPr>
          <p:cNvSpPr/>
          <p:nvPr userDrawn="1"/>
        </p:nvSpPr>
        <p:spPr>
          <a:xfrm>
            <a:off x="0" y="0"/>
            <a:ext cx="9144000" cy="110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D139045-2415-4CCB-BB7E-CC7DFCCB9E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68CFE77-F7BD-4272-A746-D4A4F66526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ABBFE0A-5B23-4158-B44A-32FFCE0AB5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30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E180A2A-B025-4B62-9A6E-492CE121EF6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53329DC8-A06E-4A1F-821C-8A954820267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2123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DDBA548-7CAC-4DA7-81B4-EE2EB37B06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2123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757C39F7-F1BD-4A59-87B3-46FDCAD1E39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2123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42A64620-A862-4570-B897-FAFD6A7399E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128161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927393D-3A66-4AA7-B969-01EE14A8E3D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8161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999FE2EF-7395-4144-95D7-31482EABCE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128163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148E90E3-375B-4FA8-ABC6-084DC2AB4DA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35092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BAD9C2C-AFAD-4238-8CCA-04A3988E5AD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35092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39CD972-A5CF-4105-A654-F30EF145D5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35094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630E5F0E-3800-4AA7-B810-22ECF626740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42023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DEDEF2F9-0591-46DA-881B-D1873BB6C89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42023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B0E2B9F8-E585-4071-9F29-98B9C726FF9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42025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53CEA8B2-EA94-495C-BBDF-317759AD8DD6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648956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F3757796-F1A1-412E-82BE-15EC2E9143E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8956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EC4E6B60-B0AF-4577-A50A-FFEBF3051E6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648958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C3F086AB-008C-4768-920F-35B8A5F03A0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1430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8B678360-4E3E-4AAE-8702-78A1A4A1F7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1430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647B37AF-2CFC-44E7-93BF-585BEF4F13A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1430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35071736-6B0D-4BDF-93F7-F4D2097444A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62123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785604E7-E1D5-4AE3-8DEF-7F22BA30584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2123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E7F04702-7E8E-4D6B-B1DC-73BF7701E92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2123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B2CA1019-7005-41CD-83F1-484516ED62E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128161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58776D48-D20E-4068-92F1-F39068EFD8E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128161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ADC5402E-FC18-46F0-8A6C-0A8FF458D28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8163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F9587881-9F14-408F-9573-14626731DE68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635092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474F30CC-966C-4254-9CB5-5DC8F36D7EB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35092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27E605DD-8936-4918-A76F-252659814E0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635094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9114CB0B-7A9B-4572-ABB5-C5793EC7F89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142023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84532B41-4387-4614-98CA-430E3EE46DA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142023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C2D14363-5963-41D5-9012-E9DDF9F560F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42025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Picture Placeholder 16">
            <a:extLst>
              <a:ext uri="{FF2B5EF4-FFF2-40B4-BE49-F238E27FC236}">
                <a16:creationId xmlns:a16="http://schemas.microsoft.com/office/drawing/2014/main" id="{05E4C8F9-700D-4526-9BE0-9C05992067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6482587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7D8CCF7-227C-49AC-B991-FE0E5C09210B}"/>
              </a:ext>
            </a:extLst>
          </p:cNvPr>
          <p:cNvSpPr/>
          <p:nvPr userDrawn="1"/>
        </p:nvSpPr>
        <p:spPr>
          <a:xfrm>
            <a:off x="0" y="0"/>
            <a:ext cx="9144000" cy="110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80AD0FA-8230-4F8C-8D7A-CCB6D5F87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B3DD73-39E1-4905-BBFA-31397973FA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F5E1619-335B-41E1-AB27-99E362D272F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30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6BF4B14-282C-4BD0-851F-AD54A46015A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9C2C4104-8407-443B-97E9-F2F23A754DA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2123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D17ABFB8-464D-4A71-BA5E-41F0490C85B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2123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1577632-0217-42B6-86D5-997445E1556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2123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95A2E40-94FF-49E8-906A-C3CFB852EB2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128161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10F5492C-F58E-498F-B179-57C35F57CDE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8161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EDCDCA22-2DC8-41B2-884F-83D589BBA84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128163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220C27D6-6B47-4173-B720-53B22E063289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35092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C1FDF01-6CF1-4954-AE66-F78C7791098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35092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91A3A85-A843-4614-9B7C-A2296E99C3F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35094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341AC246-E653-4987-B384-E84DF85E924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42023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9E291BEB-0329-4814-9405-054EFEA5579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42023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5DFB181-CF25-454F-91BB-E6FB961399E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42025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A5FF3573-6672-45E8-9ED3-1EACE03A76DF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648956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553E26BB-2311-4691-8C76-9449E09E38B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8956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23B55D77-96C9-4C2D-BD53-972BEE3CC1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648958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50A12175-8808-414D-9D6A-499E50DB31D8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1430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0CB4D27B-D0BD-46E1-A6AE-B3669201E4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1430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4C25E114-5367-4117-AE8F-63348975F17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1430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2D56E34A-A1C6-41E1-B070-271323D0F42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62123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4C39267A-8E12-4659-8C09-A5978445EF2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2123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0E0917B6-16F0-4283-AB12-91828EB6866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2123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40C6EED1-B66F-44C3-93D1-095F48C99B24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128161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D0E47B18-B5D2-4B94-802D-D44079D526C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128161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0261DE69-9319-401E-A94B-8888C0D62A9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8163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E0ECB05D-E03F-4267-B5A4-52C380BADF6E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635092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0FB7D3D8-191D-41C8-A5FF-A98D2882DAF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35092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FEB80970-3842-438A-85C8-3AC79C1E8D7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635094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BAF8E040-69ED-460A-B5F7-06A475B38E22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142023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D5AFDCBB-32C6-46F5-8649-FB44ED9B305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142023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78C8808E-CB7D-4386-B069-11647E1C514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42025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Picture Placeholder 16">
            <a:extLst>
              <a:ext uri="{FF2B5EF4-FFF2-40B4-BE49-F238E27FC236}">
                <a16:creationId xmlns:a16="http://schemas.microsoft.com/office/drawing/2014/main" id="{95DBC1E3-8D48-4B16-B583-466E0B8EED1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668800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EC7CE8-9456-440A-B447-5012F7A976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" y="228601"/>
            <a:ext cx="7658100" cy="952499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E267BD6-C316-40CC-B2AB-F821F02C43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30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AB974F6-67F8-4000-96CB-7B9F3A33B15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430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EF9DAF3-F7F6-4B16-8A63-BB8AEB090D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430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79E51CA6-F660-4C0F-B787-FBA8A5505CD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21230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2D51A08-9CDE-41D7-B836-96A3A9FC06B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621230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466C657-81AA-49B5-A1B5-E2A72FF728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21232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50C9B201-BDDD-4696-A2A3-B79AE95BEA4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128161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1CD946CB-5CB2-4008-99DD-029E40591E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128161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3820AE6-CF18-4142-947C-56BD090FCA7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128163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05E57EEE-05D0-464A-AB3B-614F30C5F0E9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4635092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81A0C781-0DE9-48CC-ACA1-428DFD6A903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635092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AB0E73BE-41E1-480E-A0F4-52F157F10B9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35094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90A23C54-EFF3-4855-B6AB-D64414F0742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142023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5A897A13-C667-4279-BEB0-529C9563DC0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142023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858FE32B-777F-4A59-8A47-AA5EAC2E976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142025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A55C4139-DDD7-4884-B371-8226694223F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648956" y="1333501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71DC9375-6FA3-4FA3-B66B-C57CB543FF9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648956" y="3100918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C24CC506-12B2-47F4-9525-4CD9C3C810D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648958" y="3624134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87A97CC6-5C6E-47DA-9966-C4BBC5C0EA5C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1430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CC801ACD-8D95-4DAE-8425-BDCF90624F8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1430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C1B1BAA2-121A-4156-8289-6DEE79142E2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1430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Picture Placeholder 7">
            <a:extLst>
              <a:ext uri="{FF2B5EF4-FFF2-40B4-BE49-F238E27FC236}">
                <a16:creationId xmlns:a16="http://schemas.microsoft.com/office/drawing/2014/main" id="{7B747C20-11FC-445E-8256-102A4BD503F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1621230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F4A16B38-DE14-4E47-930E-E279BCE2ABA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621230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381F268E-788A-4DBE-9D7C-47FBA09AC56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621232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1" name="Picture Placeholder 7">
            <a:extLst>
              <a:ext uri="{FF2B5EF4-FFF2-40B4-BE49-F238E27FC236}">
                <a16:creationId xmlns:a16="http://schemas.microsoft.com/office/drawing/2014/main" id="{D4220F99-ACFE-454B-BDB1-6681DB04128D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128161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2850EB42-C576-4B09-8FCA-B30CED170E8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128161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98C9B458-C9D8-44A7-86D5-3ABAF3C655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128163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4" name="Picture Placeholder 7">
            <a:extLst>
              <a:ext uri="{FF2B5EF4-FFF2-40B4-BE49-F238E27FC236}">
                <a16:creationId xmlns:a16="http://schemas.microsoft.com/office/drawing/2014/main" id="{46FF2A32-DE84-42D2-9B28-3445697FFA1A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4635092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13338684-47C6-498A-915D-3E9E1030DC9F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35092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844844F0-326D-48B9-96AA-ED37B9AB745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635094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7" name="Picture Placeholder 7">
            <a:extLst>
              <a:ext uri="{FF2B5EF4-FFF2-40B4-BE49-F238E27FC236}">
                <a16:creationId xmlns:a16="http://schemas.microsoft.com/office/drawing/2014/main" id="{BC51B63B-0BEB-4C99-89EA-9EA936481ED4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6142023" y="4162069"/>
            <a:ext cx="1380744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2AF02ED0-C05C-4CDD-8DFB-214548EA548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142023" y="5929486"/>
            <a:ext cx="1380744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5412E81E-765C-4707-906E-E81FAFC459E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42025" y="6452702"/>
            <a:ext cx="1380742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0" name="Picture Placeholder 16">
            <a:extLst>
              <a:ext uri="{FF2B5EF4-FFF2-40B4-BE49-F238E27FC236}">
                <a16:creationId xmlns:a16="http://schemas.microsoft.com/office/drawing/2014/main" id="{1BE1581B-0318-4E42-AF19-CED795DD4E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5100993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73B59A-92E6-4F23-9329-2D2918E90267}"/>
              </a:ext>
            </a:extLst>
          </p:cNvPr>
          <p:cNvSpPr/>
          <p:nvPr userDrawn="1"/>
        </p:nvSpPr>
        <p:spPr>
          <a:xfrm>
            <a:off x="5600703" y="0"/>
            <a:ext cx="35432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479280DB-B3F9-4680-9341-5F6CA8422C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07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E20B091-E25C-4734-9323-F2270CB84A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84901" y="3251708"/>
            <a:ext cx="32447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002E7F-6453-4465-BB6C-46238575DD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3840" y="6062472"/>
            <a:ext cx="1088136" cy="6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868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3935E0-FF48-43D4-9CA6-4BD897475CD2}"/>
              </a:ext>
            </a:extLst>
          </p:cNvPr>
          <p:cNvSpPr/>
          <p:nvPr userDrawn="1"/>
        </p:nvSpPr>
        <p:spPr>
          <a:xfrm>
            <a:off x="5600703" y="0"/>
            <a:ext cx="35432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F3BEC4F-503E-40FF-9506-27DA737823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07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91AD0CC-8750-49B2-B550-8791E103C9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84901" y="3251708"/>
            <a:ext cx="32447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342A6F-A9D0-430D-AE3F-B5C032C14E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3840" y="6062472"/>
            <a:ext cx="1088136" cy="6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9227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3F7D0F-DE32-4712-903D-B6F62BD4BB60}"/>
              </a:ext>
            </a:extLst>
          </p:cNvPr>
          <p:cNvSpPr/>
          <p:nvPr userDrawn="1"/>
        </p:nvSpPr>
        <p:spPr>
          <a:xfrm>
            <a:off x="5600703" y="0"/>
            <a:ext cx="3543299" cy="685800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47AB5A8-9936-4C9E-AFB9-4EC0AF82EB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07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28125E2-737C-46C4-9414-9F54A0CACA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84901" y="3251708"/>
            <a:ext cx="32447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F305CD-5A31-4CA7-89D5-091653FBFE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3840" y="6062472"/>
            <a:ext cx="1088136" cy="6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0663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F27049-57FF-4354-A9D2-E28A6CA4BCF6}"/>
              </a:ext>
            </a:extLst>
          </p:cNvPr>
          <p:cNvSpPr/>
          <p:nvPr userDrawn="1"/>
        </p:nvSpPr>
        <p:spPr>
          <a:xfrm>
            <a:off x="5600703" y="0"/>
            <a:ext cx="35432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D9831C7-388C-4D13-B588-E16D200A51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07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5DC3D9F-7CFA-4E2D-A7B1-B528ADCF91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84901" y="3251708"/>
            <a:ext cx="32447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3B0AF6-4890-4CAE-9C8A-6DB9D32F89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3840" y="6062472"/>
            <a:ext cx="1088136" cy="6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326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199F6D8-C322-4702-B8FF-F995127843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6007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A2CF3B-3452-4E57-9DE7-7AF3DE199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84901" y="3251708"/>
            <a:ext cx="32447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1828508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6">
            <a:extLst>
              <a:ext uri="{FF2B5EF4-FFF2-40B4-BE49-F238E27FC236}">
                <a16:creationId xmlns:a16="http://schemas.microsoft.com/office/drawing/2014/main" id="{FFFD31F8-B7B0-4245-8E6D-F353BB00BE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513011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Detail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9722393-6A97-4C36-A51C-C720ABD0D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1" y="228600"/>
            <a:ext cx="7658100" cy="952500"/>
          </a:xfrm>
        </p:spPr>
        <p:txBody>
          <a:bodyPr anchor="t"/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C1E2B27-022D-44A3-ADA2-000A95F553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300" y="1164022"/>
            <a:ext cx="3273187" cy="33895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700807EB-DB50-4206-AC6E-CBBC33002C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4016796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Detail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E069DE2-063E-4FC4-8E2A-955BF4417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5360412"/>
            <a:ext cx="7766685" cy="876300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C8E5B8-5BB5-4D0E-91D8-8DFB34E568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300" y="6269422"/>
            <a:ext cx="3273187" cy="33895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B7E2004A-62CE-4810-B991-0D80FA5CD64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2558460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7E62552-B47A-48ED-AA5E-94159B4CB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F09A6C4-0F7E-4A55-8F39-C8D10F159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778C386F-BE99-4F8C-B867-9353793BFED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106186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1709739"/>
            <a:ext cx="78867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E6FF6873-0611-49A1-B33D-27F4E340ED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3546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1243D35-F03F-48B8-BDB3-A0C0F6AD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29325" y="6438900"/>
            <a:ext cx="97155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fld id="{EBD78A2C-2E23-4925-A64C-923AF52B4E99}" type="datetimeFigureOut">
              <a:rPr lang="en-US" smtClean="0"/>
              <a:pPr/>
              <a:t>10/28/2024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F24D647-8C5A-4393-820D-DA5AE5862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" y="6438900"/>
            <a:ext cx="5372099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5F31094-C691-4675-9FD2-DBFBB06C0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38974" y="6438900"/>
            <a:ext cx="733425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r>
              <a:rPr lang="en-US" dirty="0"/>
              <a:t>&lt;#&gt;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FD7E2B26-69C8-4F7E-A6D1-862CC23870F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9204389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1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latin typeface="Poppins Medium" panose="02000000000000000000" pitchFamily="2" charset="0"/>
                <a:cs typeface="Poppins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1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13609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latin typeface="Poppins Medium" panose="02000000000000000000" pitchFamily="2" charset="0"/>
                <a:cs typeface="Poppins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13609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65030095-0D8E-4B51-8403-1A116A5F7F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0582955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F4E84C3-0629-4AAC-BCA8-03C1A4546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9311" y="1337945"/>
            <a:ext cx="3763089" cy="47199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2CED53B-3332-4BC2-9D5B-E00512711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" y="1333500"/>
            <a:ext cx="3829050" cy="4724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0D6F78-96C2-4AA4-A2FE-959A97482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28601"/>
            <a:ext cx="7658100" cy="9524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98A2D775-0A75-4EFB-B59F-9756F2E37F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6237493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07E0C56-E286-4144-A8F6-C34E79992C3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995928" y="1333500"/>
            <a:ext cx="3776472" cy="472440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C097F6E-10DA-4BA0-BD72-446289C5A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300" y="1333500"/>
            <a:ext cx="3776472" cy="4724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5DF4CD4-9DEA-4FF1-B89E-5FFBB17E3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28601"/>
            <a:ext cx="7658100" cy="9524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56F40313-9EA4-4AEC-A5EC-A5B3678ADA6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81034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3D619F9-56EE-4FF6-B75D-C17083A05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28601"/>
            <a:ext cx="7658100" cy="9524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>
            <a:extLst>
              <a:ext uri="{FF2B5EF4-FFF2-40B4-BE49-F238E27FC236}">
                <a16:creationId xmlns:a16="http://schemas.microsoft.com/office/drawing/2014/main" id="{A44B0B1F-0589-4DE3-80DF-731E392201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4300" y="1333500"/>
            <a:ext cx="7658100" cy="4724400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C15A0F41-41B6-4953-94C5-E4B3A2ADB34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2569903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ertical Title 1">
            <a:extLst>
              <a:ext uri="{FF2B5EF4-FFF2-40B4-BE49-F238E27FC236}">
                <a16:creationId xmlns:a16="http://schemas.microsoft.com/office/drawing/2014/main" id="{8440B667-8CD2-4D4F-809E-A87B9C8767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053136" y="246062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Vertical Text Placeholder 2">
            <a:extLst>
              <a:ext uri="{FF2B5EF4-FFF2-40B4-BE49-F238E27FC236}">
                <a16:creationId xmlns:a16="http://schemas.microsoft.com/office/drawing/2014/main" id="{30A8D49F-30FD-4F65-B2A2-2E7B0077E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111" y="246062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D6BA59FB-F53E-4AA1-9F53-DFB96F9782B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857067" y="6055699"/>
            <a:ext cx="1088136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657361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DA Title Slide - NAVY">
  <p:cSld name="1_TDA Title Slide - NAV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/>
          <p:nvPr/>
        </p:nvSpPr>
        <p:spPr>
          <a:xfrm>
            <a:off x="1143000" y="1854206"/>
            <a:ext cx="6858000" cy="3053074"/>
          </a:xfrm>
          <a:prstGeom prst="rect">
            <a:avLst/>
          </a:prstGeom>
          <a:solidFill>
            <a:schemeClr val="dk1">
              <a:alpha val="7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1143000" y="1853147"/>
            <a:ext cx="6858000" cy="3054133"/>
          </a:xfrm>
          <a:prstGeom prst="rect">
            <a:avLst/>
          </a:prstGeom>
          <a:noFill/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9" name="Google Shape;19;p2"/>
          <p:cNvCxnSpPr/>
          <p:nvPr/>
        </p:nvCxnSpPr>
        <p:spPr>
          <a:xfrm>
            <a:off x="8001000" y="-8466"/>
            <a:ext cx="0" cy="1861613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" name="Google Shape;20;p2"/>
          <p:cNvCxnSpPr/>
          <p:nvPr/>
        </p:nvCxnSpPr>
        <p:spPr>
          <a:xfrm>
            <a:off x="1143000" y="4907280"/>
            <a:ext cx="0" cy="195072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" name="Google Shape;21;p2"/>
          <p:cNvCxnSpPr/>
          <p:nvPr/>
        </p:nvCxnSpPr>
        <p:spPr>
          <a:xfrm>
            <a:off x="8001000" y="4907280"/>
            <a:ext cx="1143000" cy="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" name="Google Shape;22;p2"/>
          <p:cNvCxnSpPr/>
          <p:nvPr/>
        </p:nvCxnSpPr>
        <p:spPr>
          <a:xfrm>
            <a:off x="0" y="1853147"/>
            <a:ext cx="1143000" cy="0"/>
          </a:xfrm>
          <a:prstGeom prst="straightConnector1">
            <a:avLst/>
          </a:prstGeom>
          <a:noFill/>
          <a:ln w="762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23;p2"/>
          <p:cNvSpPr txBox="1">
            <a:spLocks noGrp="1"/>
          </p:cNvSpPr>
          <p:nvPr>
            <p:ph type="ctrTitle"/>
          </p:nvPr>
        </p:nvSpPr>
        <p:spPr>
          <a:xfrm>
            <a:off x="1371604" y="1991360"/>
            <a:ext cx="6400796" cy="1844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oppins SemiBold"/>
              <a:buNone/>
              <a:defRPr sz="4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ubTitle" idx="1"/>
          </p:nvPr>
        </p:nvSpPr>
        <p:spPr>
          <a:xfrm>
            <a:off x="1841502" y="4080933"/>
            <a:ext cx="5461001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" name="Google Shape;25;p2"/>
          <p:cNvSpPr>
            <a:spLocks noGrp="1"/>
          </p:cNvSpPr>
          <p:nvPr>
            <p:ph type="pic" idx="2"/>
          </p:nvPr>
        </p:nvSpPr>
        <p:spPr>
          <a:xfrm>
            <a:off x="7857067" y="6055699"/>
            <a:ext cx="108813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777053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2_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>
            <a:spLocks noGrp="1"/>
          </p:cNvSpPr>
          <p:nvPr>
            <p:ph type="pic" idx="2"/>
          </p:nvPr>
        </p:nvSpPr>
        <p:spPr>
          <a:xfrm>
            <a:off x="7857067" y="6055699"/>
            <a:ext cx="108813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392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C5BAE6E-42D7-44B2-B81B-E384A8057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28601"/>
            <a:ext cx="7658100" cy="9524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46D9326-A7A7-49A9-B822-5104235F4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1333500"/>
            <a:ext cx="76581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6025F70-1401-41EA-8902-EF9D3431C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29325" y="6438900"/>
            <a:ext cx="97155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fld id="{EBD78A2C-2E23-4925-A64C-923AF52B4E99}" type="datetimeFigureOut">
              <a:rPr lang="en-US" smtClean="0"/>
              <a:pPr/>
              <a:t>10/28/2024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9EBE19B-3245-4E3D-AFD3-527FA11C94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" y="6438900"/>
            <a:ext cx="5372099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2677615-534B-4CE7-8445-A08E9589F5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38974" y="6438900"/>
            <a:ext cx="733425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r>
              <a:rPr lang="en-US" dirty="0"/>
              <a:t>&lt;#&gt;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A91792-575E-45AE-AA89-DC73A1B5ED5D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577" y="6057900"/>
            <a:ext cx="1084913" cy="64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87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0" r:id="rId20"/>
    <p:sldLayoutId id="2147483721" r:id="rId21"/>
    <p:sldLayoutId id="2147483722" r:id="rId22"/>
    <p:sldLayoutId id="2147483723" r:id="rId23"/>
    <p:sldLayoutId id="2147483724" r:id="rId24"/>
    <p:sldLayoutId id="2147483725" r:id="rId25"/>
    <p:sldLayoutId id="2147483726" r:id="rId26"/>
    <p:sldLayoutId id="2147483727" r:id="rId27"/>
    <p:sldLayoutId id="2147483728" r:id="rId28"/>
    <p:sldLayoutId id="2147483729" r:id="rId29"/>
    <p:sldLayoutId id="2147483730" r:id="rId30"/>
    <p:sldLayoutId id="2147483693" r:id="rId31"/>
    <p:sldLayoutId id="2147483694" r:id="rId32"/>
    <p:sldLayoutId id="2147483695" r:id="rId33"/>
    <p:sldLayoutId id="2147483698" r:id="rId34"/>
    <p:sldLayoutId id="2147483699" r:id="rId35"/>
    <p:sldLayoutId id="2147483700" r:id="rId36"/>
    <p:sldLayoutId id="2147483701" r:id="rId37"/>
    <p:sldLayoutId id="2147483786" r:id="rId38"/>
    <p:sldLayoutId id="2147483787" r:id="rId3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 userDrawn="1">
          <p15:clr>
            <a:srgbClr val="F26B43"/>
          </p15:clr>
        </p15:guide>
        <p15:guide id="2" pos="5706" userDrawn="1">
          <p15:clr>
            <a:srgbClr val="F26B43"/>
          </p15:clr>
        </p15:guide>
        <p15:guide id="3" orient="horz" pos="4248" userDrawn="1">
          <p15:clr>
            <a:srgbClr val="F26B43"/>
          </p15:clr>
        </p15:guide>
        <p15:guide id="4" pos="108" userDrawn="1">
          <p15:clr>
            <a:srgbClr val="F26B43"/>
          </p15:clr>
        </p15:guide>
        <p15:guide id="5" orient="horz" pos="144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pos="5004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orient="horz" pos="37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77"/>
          <p:cNvSpPr txBox="1">
            <a:spLocks noGrp="1"/>
          </p:cNvSpPr>
          <p:nvPr>
            <p:ph type="ctrTitle"/>
          </p:nvPr>
        </p:nvSpPr>
        <p:spPr>
          <a:xfrm>
            <a:off x="1180289" y="2183962"/>
            <a:ext cx="6776936" cy="1844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Poppins SemiBold"/>
              <a:buNone/>
            </a:pPr>
            <a:r>
              <a:rPr lang="en-US" sz="4000" dirty="0"/>
              <a:t>FHEVS – Community Meeting</a:t>
            </a:r>
            <a:endParaRPr dirty="0"/>
          </a:p>
        </p:txBody>
      </p:sp>
      <p:sp>
        <p:nvSpPr>
          <p:cNvPr id="780" name="Google Shape;780;p77"/>
          <p:cNvSpPr txBox="1">
            <a:spLocks noGrp="1"/>
          </p:cNvSpPr>
          <p:nvPr>
            <p:ph type="subTitle" idx="1"/>
          </p:nvPr>
        </p:nvSpPr>
        <p:spPr>
          <a:xfrm>
            <a:off x="1841499" y="3976495"/>
            <a:ext cx="5461001" cy="1036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lang="en-US" sz="1600" dirty="0">
              <a:latin typeface="Poppins Light" panose="00000400000000000000" pitchFamily="50" charset="0"/>
              <a:cs typeface="Poppins Light" panose="00000400000000000000" pitchFamily="50" charset="0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lang="en-US" sz="1600" dirty="0">
              <a:latin typeface="Poppins Light" panose="00000400000000000000" pitchFamily="50" charset="0"/>
              <a:cs typeface="Poppins Light" panose="00000400000000000000" pitchFamily="50" charset="0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1600" dirty="0">
                <a:latin typeface="Poppins Light" panose="00000400000000000000" pitchFamily="50" charset="0"/>
                <a:cs typeface="Poppins Light" panose="00000400000000000000" pitchFamily="50" charset="0"/>
              </a:rPr>
              <a:t>October 29</a:t>
            </a:r>
            <a:r>
              <a:rPr lang="en-US" sz="1600" baseline="30000" dirty="0">
                <a:latin typeface="Poppins Light" panose="00000400000000000000" pitchFamily="50" charset="0"/>
                <a:cs typeface="Poppins Light" panose="00000400000000000000" pitchFamily="50" charset="0"/>
              </a:rPr>
              <a:t>th</a:t>
            </a:r>
            <a:r>
              <a:rPr lang="en-US" sz="1600" dirty="0">
                <a:latin typeface="Poppins Light" panose="00000400000000000000" pitchFamily="50" charset="0"/>
                <a:cs typeface="Poppins Light" panose="00000400000000000000" pitchFamily="50" charset="0"/>
              </a:rPr>
              <a:t> , 2024</a:t>
            </a:r>
            <a:endParaRPr sz="1600" dirty="0"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  <p:pic>
        <p:nvPicPr>
          <p:cNvPr id="782" name="Google Shape;782;p77" descr="A close up of a logo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54702" y="6038787"/>
            <a:ext cx="1114861" cy="677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5055EF2B-36D1-A1C4-8239-8F8C92CC6A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978" y="6038787"/>
            <a:ext cx="1617343" cy="704327"/>
          </a:xfrm>
          <a:prstGeom prst="rect">
            <a:avLst/>
          </a:prstGeom>
        </p:spPr>
      </p:pic>
      <p:pic>
        <p:nvPicPr>
          <p:cNvPr id="5" name="Picture 4" descr="A logo with a lighthouse and waves&#10;&#10;Description automatically generated">
            <a:extLst>
              <a:ext uri="{FF2B5EF4-FFF2-40B4-BE49-F238E27FC236}">
                <a16:creationId xmlns:a16="http://schemas.microsoft.com/office/drawing/2014/main" id="{1F3C54CE-3585-4937-8133-9C865129AB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51" y="316114"/>
            <a:ext cx="1145961" cy="11325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0EF043-2640-0288-D90F-60AC7CFCAE9E}"/>
              </a:ext>
            </a:extLst>
          </p:cNvPr>
          <p:cNvSpPr/>
          <p:nvPr/>
        </p:nvSpPr>
        <p:spPr>
          <a:xfrm>
            <a:off x="0" y="0"/>
            <a:ext cx="56007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E92C4CF-D79B-4594-8BAC-E18AAF2BE8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2147" y="1086096"/>
            <a:ext cx="3257553" cy="393700"/>
          </a:xfrm>
        </p:spPr>
        <p:txBody>
          <a:bodyPr/>
          <a:lstStyle/>
          <a:p>
            <a:r>
              <a:rPr lang="en-US" b="1" dirty="0"/>
              <a:t>Project Design Update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5CAB9C1-5FED-41B7-8633-D63DB83271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770563" y="1592065"/>
            <a:ext cx="3257553" cy="26356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>
                <a:latin typeface="Poppins Light" panose="00000400000000000000" pitchFamily="50" charset="0"/>
                <a:cs typeface="Poppins Light" panose="00000400000000000000" pitchFamily="50" charset="0"/>
              </a:rPr>
              <a:t>Introductions</a:t>
            </a:r>
            <a:r>
              <a:rPr lang="en-US" dirty="0">
                <a:highlight>
                  <a:srgbClr val="FFFF00"/>
                </a:highlight>
                <a:latin typeface="Poppins Light" panose="00000400000000000000" pitchFamily="50" charset="0"/>
                <a:cs typeface="Poppins Light" panose="00000400000000000000" pitchFamily="50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Poppins Light" panose="00000400000000000000" pitchFamily="50" charset="0"/>
                <a:cs typeface="Poppins Light" panose="00000400000000000000" pitchFamily="50" charset="0"/>
              </a:rPr>
              <a:t>Construction Progress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Poppins Light" panose="00000400000000000000" pitchFamily="50" charset="0"/>
                <a:cs typeface="Poppins Light" panose="00000400000000000000" pitchFamily="50" charset="0"/>
              </a:rPr>
              <a:t>Schedule Update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Poppins Light" panose="00000400000000000000" pitchFamily="50" charset="0"/>
                <a:cs typeface="Poppins Light" panose="00000400000000000000" pitchFamily="50" charset="0"/>
              </a:rPr>
              <a:t>Next Steps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Poppins Light" panose="00000400000000000000" pitchFamily="50" charset="0"/>
                <a:cs typeface="Poppins Light" panose="00000400000000000000" pitchFamily="50" charset="0"/>
              </a:rPr>
              <a:t>Q&amp;A</a:t>
            </a:r>
            <a:r>
              <a:rPr lang="en-US" dirty="0">
                <a:highlight>
                  <a:srgbClr val="FFFF00"/>
                </a:highlight>
                <a:latin typeface="Poppins Light" panose="00000400000000000000" pitchFamily="50" charset="0"/>
                <a:cs typeface="Poppins Light" panose="00000400000000000000" pitchFamily="50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422F61-6814-A505-2C54-71D1F38B94F2}"/>
              </a:ext>
            </a:extLst>
          </p:cNvPr>
          <p:cNvSpPr txBox="1"/>
          <p:nvPr/>
        </p:nvSpPr>
        <p:spPr>
          <a:xfrm>
            <a:off x="2270760" y="426033"/>
            <a:ext cx="33299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E1458D71-F160-4A17-55E6-E23B0D5AC1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978" y="6038787"/>
            <a:ext cx="1617343" cy="704327"/>
          </a:xfrm>
          <a:prstGeom prst="rect">
            <a:avLst/>
          </a:prstGeom>
        </p:spPr>
      </p:pic>
      <p:pic>
        <p:nvPicPr>
          <p:cNvPr id="5" name="Picture 4" descr="A logo with a lighthouse and waves&#10;&#10;Description automatically generated">
            <a:extLst>
              <a:ext uri="{FF2B5EF4-FFF2-40B4-BE49-F238E27FC236}">
                <a16:creationId xmlns:a16="http://schemas.microsoft.com/office/drawing/2014/main" id="{04DDE32E-ABA1-B972-B5AA-87907FF3A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240" y="114886"/>
            <a:ext cx="882672" cy="87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2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A53444-1052-3152-A36B-848066BFDF1C}"/>
              </a:ext>
            </a:extLst>
          </p:cNvPr>
          <p:cNvSpPr/>
          <p:nvPr/>
        </p:nvSpPr>
        <p:spPr>
          <a:xfrm>
            <a:off x="0" y="0"/>
            <a:ext cx="9144000" cy="1181098"/>
          </a:xfrm>
          <a:prstGeom prst="rect">
            <a:avLst/>
          </a:prstGeom>
          <a:solidFill>
            <a:srgbClr val="2A2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Google Shape;789;p78">
            <a:extLst>
              <a:ext uri="{FF2B5EF4-FFF2-40B4-BE49-F238E27FC236}">
                <a16:creationId xmlns:a16="http://schemas.microsoft.com/office/drawing/2014/main" id="{A8FE7E3D-A300-06AC-9088-161E8695F1BA}"/>
              </a:ext>
            </a:extLst>
          </p:cNvPr>
          <p:cNvSpPr/>
          <p:nvPr/>
        </p:nvSpPr>
        <p:spPr>
          <a:xfrm>
            <a:off x="237160" y="210593"/>
            <a:ext cx="8179877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sz="2000" dirty="0">
              <a:solidFill>
                <a:schemeClr val="bg1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  <p:sp>
        <p:nvSpPr>
          <p:cNvPr id="11" name="Google Shape;789;p78">
            <a:extLst>
              <a:ext uri="{FF2B5EF4-FFF2-40B4-BE49-F238E27FC236}">
                <a16:creationId xmlns:a16="http://schemas.microsoft.com/office/drawing/2014/main" id="{B1DEFDD6-0A07-2F76-D239-2ADE5972D552}"/>
              </a:ext>
            </a:extLst>
          </p:cNvPr>
          <p:cNvSpPr/>
          <p:nvPr/>
        </p:nvSpPr>
        <p:spPr>
          <a:xfrm>
            <a:off x="227777" y="180779"/>
            <a:ext cx="5045263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800" i="0" u="none" strike="noStrike" cap="none" dirty="0">
                <a:solidFill>
                  <a:schemeClr val="bg1"/>
                </a:solidFill>
                <a:latin typeface="+mj-lt"/>
                <a:cs typeface="Poppins Light" panose="00000400000000000000" pitchFamily="50" charset="0"/>
                <a:sym typeface="Arial"/>
              </a:rPr>
              <a:t>Introductions</a:t>
            </a: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E5F97C49-20FB-4012-7129-98C922599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978" y="6038787"/>
            <a:ext cx="1617343" cy="7043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C15793-0E24-B659-4C99-39782FABD629}"/>
              </a:ext>
            </a:extLst>
          </p:cNvPr>
          <p:cNvSpPr txBox="1"/>
          <p:nvPr/>
        </p:nvSpPr>
        <p:spPr>
          <a:xfrm>
            <a:off x="601157" y="1896945"/>
            <a:ext cx="534244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latin typeface="Poppins SemiBold" panose="00000700000000000000" pitchFamily="50" charset="0"/>
              </a:rPr>
              <a:t>Then Design Architecture</a:t>
            </a:r>
            <a:r>
              <a:rPr lang="en-US" sz="1800" b="1" i="0" u="none" strike="noStrike" dirty="0">
                <a:latin typeface="Poppins SemiBold" panose="00000700000000000000" pitchFamily="50" charset="0"/>
              </a:rPr>
              <a:t>(TDA)</a:t>
            </a:r>
            <a:endParaRPr lang="en-US" sz="1800" b="0" i="0" u="none" strike="noStrike" baseline="0" dirty="0">
              <a:latin typeface="Poppins SemiBold" panose="000007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baseline="0" dirty="0">
                <a:latin typeface="Poppins Light" panose="00000400000000000000" pitchFamily="50" charset="0"/>
              </a:rPr>
              <a:t>Adam Parris, RA – Project Architect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Poppins Light" panose="00000400000000000000" pitchFamily="50" charset="0"/>
            </a:endParaRPr>
          </a:p>
          <a:p>
            <a:r>
              <a:rPr lang="en-US" b="1" dirty="0">
                <a:latin typeface="Poppins SemiBold" panose="00000700000000000000" pitchFamily="50" charset="0"/>
              </a:rPr>
              <a:t>CT Taylor</a:t>
            </a:r>
            <a:endParaRPr lang="en-US" dirty="0">
              <a:highlight>
                <a:srgbClr val="FFFF00"/>
              </a:highlight>
              <a:latin typeface="Poppin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Ryan Fink – Project Manager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Brian Jackson – Project Engineer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Steve Duhart – Superintendent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Poppin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latin typeface="Poppin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latin typeface="Poppins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20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91C715-9CF8-B754-DA61-9F54BA985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" b="353"/>
          <a:stretch/>
        </p:blipFill>
        <p:spPr>
          <a:xfrm>
            <a:off x="-42154" y="0"/>
            <a:ext cx="9228306" cy="6857999"/>
          </a:xfrm>
          <a:prstGeom prst="rect">
            <a:avLst/>
          </a:prstGeom>
        </p:spPr>
      </p:pic>
      <p:pic>
        <p:nvPicPr>
          <p:cNvPr id="792" name="Google Shape;792;p78" descr="A close up of a logo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54702" y="6038787"/>
            <a:ext cx="1114861" cy="6773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0915296-A048-E2F2-2125-F8D1C2DD0C2E}"/>
              </a:ext>
            </a:extLst>
          </p:cNvPr>
          <p:cNvGrpSpPr/>
          <p:nvPr/>
        </p:nvGrpSpPr>
        <p:grpSpPr>
          <a:xfrm>
            <a:off x="-42154" y="1351722"/>
            <a:ext cx="9228307" cy="3562184"/>
            <a:chOff x="-42154" y="1351722"/>
            <a:chExt cx="9228307" cy="356218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573A600-CED4-6744-224B-49F4DBB6533B}"/>
                </a:ext>
              </a:extLst>
            </p:cNvPr>
            <p:cNvSpPr/>
            <p:nvPr/>
          </p:nvSpPr>
          <p:spPr>
            <a:xfrm>
              <a:off x="-42154" y="1351722"/>
              <a:ext cx="9228307" cy="3562184"/>
            </a:xfrm>
            <a:prstGeom prst="rect">
              <a:avLst/>
            </a:prstGeom>
            <a:solidFill>
              <a:schemeClr val="tx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9" name="Google Shape;789;p78"/>
            <p:cNvSpPr/>
            <p:nvPr/>
          </p:nvSpPr>
          <p:spPr>
            <a:xfrm>
              <a:off x="-42153" y="2617046"/>
              <a:ext cx="9228306" cy="13907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  <a:sym typeface="Arial"/>
                </a:rPr>
                <a:t>Construction Progress</a:t>
              </a:r>
              <a:endParaRPr sz="5400" dirty="0">
                <a:solidFill>
                  <a:schemeClr val="bg1"/>
                </a:solidFill>
                <a:latin typeface="Poppins SemiBold" panose="00000700000000000000" pitchFamily="50" charset="0"/>
                <a:cs typeface="Poppins SemiBold" panose="00000700000000000000" pitchFamily="50" charset="0"/>
              </a:endParaRPr>
            </a:p>
          </p:txBody>
        </p:sp>
      </p:grp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FFA9AC87-5CAD-D4D9-36F2-1A842B5632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978" y="6038787"/>
            <a:ext cx="1617343" cy="704327"/>
          </a:xfrm>
          <a:prstGeom prst="rect">
            <a:avLst/>
          </a:prstGeom>
        </p:spPr>
      </p:pic>
      <p:pic>
        <p:nvPicPr>
          <p:cNvPr id="7" name="Picture 6" descr="A logo with a lighthouse and waves&#10;&#10;Description automatically generated">
            <a:extLst>
              <a:ext uri="{FF2B5EF4-FFF2-40B4-BE49-F238E27FC236}">
                <a16:creationId xmlns:a16="http://schemas.microsoft.com/office/drawing/2014/main" id="{2879892F-D60D-C4D9-5AB7-E922E1A640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66" y="189316"/>
            <a:ext cx="984596" cy="97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7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A53444-1052-3152-A36B-848066BFDF1C}"/>
              </a:ext>
            </a:extLst>
          </p:cNvPr>
          <p:cNvSpPr/>
          <p:nvPr/>
        </p:nvSpPr>
        <p:spPr>
          <a:xfrm>
            <a:off x="0" y="0"/>
            <a:ext cx="9144000" cy="1181098"/>
          </a:xfrm>
          <a:prstGeom prst="rect">
            <a:avLst/>
          </a:prstGeom>
          <a:solidFill>
            <a:srgbClr val="2A2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Google Shape;789;p78">
            <a:extLst>
              <a:ext uri="{FF2B5EF4-FFF2-40B4-BE49-F238E27FC236}">
                <a16:creationId xmlns:a16="http://schemas.microsoft.com/office/drawing/2014/main" id="{A8FE7E3D-A300-06AC-9088-161E8695F1BA}"/>
              </a:ext>
            </a:extLst>
          </p:cNvPr>
          <p:cNvSpPr/>
          <p:nvPr/>
        </p:nvSpPr>
        <p:spPr>
          <a:xfrm>
            <a:off x="237160" y="210593"/>
            <a:ext cx="8179877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sz="2000" dirty="0">
              <a:solidFill>
                <a:schemeClr val="bg1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A91EA9E4-A8BE-0790-ACAD-633D0415C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4" y="6012405"/>
            <a:ext cx="1617343" cy="704327"/>
          </a:xfrm>
          <a:prstGeom prst="rect">
            <a:avLst/>
          </a:prstGeom>
        </p:spPr>
      </p:pic>
      <p:sp>
        <p:nvSpPr>
          <p:cNvPr id="3" name="Google Shape;789;p78">
            <a:extLst>
              <a:ext uri="{FF2B5EF4-FFF2-40B4-BE49-F238E27FC236}">
                <a16:creationId xmlns:a16="http://schemas.microsoft.com/office/drawing/2014/main" id="{B3D31F27-36E8-B415-62A2-F89A9D5B98B3}"/>
              </a:ext>
            </a:extLst>
          </p:cNvPr>
          <p:cNvSpPr/>
          <p:nvPr/>
        </p:nvSpPr>
        <p:spPr>
          <a:xfrm>
            <a:off x="227777" y="180779"/>
            <a:ext cx="7612356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800" i="0" u="none" strike="noStrike" cap="none" dirty="0">
                <a:solidFill>
                  <a:schemeClr val="bg1"/>
                </a:solidFill>
                <a:latin typeface="+mj-lt"/>
                <a:cs typeface="Poppins Light" panose="00000400000000000000" pitchFamily="50" charset="0"/>
                <a:sym typeface="Arial"/>
              </a:rPr>
              <a:t>Construction Progress</a:t>
            </a:r>
          </a:p>
        </p:txBody>
      </p:sp>
      <p:pic>
        <p:nvPicPr>
          <p:cNvPr id="4" name="Picture 3" descr="A blueprint of a building&#10;&#10;Description automatically generated">
            <a:extLst>
              <a:ext uri="{FF2B5EF4-FFF2-40B4-BE49-F238E27FC236}">
                <a16:creationId xmlns:a16="http://schemas.microsoft.com/office/drawing/2014/main" id="{BA6ADCEB-08D3-034C-F566-5FB81B0271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199" y="1525479"/>
            <a:ext cx="2235600" cy="21971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81B3D1-F3A7-79CD-B76E-A7AD2EA11CB9}"/>
              </a:ext>
            </a:extLst>
          </p:cNvPr>
          <p:cNvSpPr txBox="1"/>
          <p:nvPr/>
        </p:nvSpPr>
        <p:spPr>
          <a:xfrm>
            <a:off x="237160" y="1541929"/>
            <a:ext cx="377006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Current Progress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Foundations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Masonry to Third Floor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Mechanical Rough-Ins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Electrical Rough-Ins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Plumbing Rough-Ins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Chiller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Air Handlers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Veneer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Joist and Deck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Roof Blocking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FACB41-A86A-1048-447D-E82E0419940C}"/>
              </a:ext>
            </a:extLst>
          </p:cNvPr>
          <p:cNvSpPr txBox="1"/>
          <p:nvPr/>
        </p:nvSpPr>
        <p:spPr>
          <a:xfrm>
            <a:off x="5877369" y="1541929"/>
            <a:ext cx="37700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Upcoming Progress</a:t>
            </a: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Roof Membrane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Temp Enclosures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Paint</a:t>
            </a:r>
          </a:p>
          <a:p>
            <a:endParaRPr lang="en-US" dirty="0"/>
          </a:p>
        </p:txBody>
      </p:sp>
      <p:pic>
        <p:nvPicPr>
          <p:cNvPr id="12" name="Picture 11" descr="A room with a large metal structure&#10;&#10;Description automatically generated with medium confidence">
            <a:extLst>
              <a:ext uri="{FF2B5EF4-FFF2-40B4-BE49-F238E27FC236}">
                <a16:creationId xmlns:a16="http://schemas.microsoft.com/office/drawing/2014/main" id="{AA521ACA-5EF9-E52F-99A9-84C990805C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833" y="4066971"/>
            <a:ext cx="3480333" cy="26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45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>
          <a:extLst>
            <a:ext uri="{FF2B5EF4-FFF2-40B4-BE49-F238E27FC236}">
              <a16:creationId xmlns:a16="http://schemas.microsoft.com/office/drawing/2014/main" id="{541A6A1A-4404-1FD9-5257-8EE1D2ABF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FE0D40-0DDD-EF4A-2E34-E4227BF37526}"/>
              </a:ext>
            </a:extLst>
          </p:cNvPr>
          <p:cNvSpPr/>
          <p:nvPr/>
        </p:nvSpPr>
        <p:spPr>
          <a:xfrm>
            <a:off x="0" y="0"/>
            <a:ext cx="9144000" cy="1181098"/>
          </a:xfrm>
          <a:prstGeom prst="rect">
            <a:avLst/>
          </a:prstGeom>
          <a:solidFill>
            <a:srgbClr val="2A2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Google Shape;789;p78">
            <a:extLst>
              <a:ext uri="{FF2B5EF4-FFF2-40B4-BE49-F238E27FC236}">
                <a16:creationId xmlns:a16="http://schemas.microsoft.com/office/drawing/2014/main" id="{B2697978-8F6D-D444-D504-6E9C50737CE6}"/>
              </a:ext>
            </a:extLst>
          </p:cNvPr>
          <p:cNvSpPr/>
          <p:nvPr/>
        </p:nvSpPr>
        <p:spPr>
          <a:xfrm>
            <a:off x="237160" y="210593"/>
            <a:ext cx="8179877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sz="2000" dirty="0">
              <a:solidFill>
                <a:schemeClr val="bg1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89A63C92-A4E5-0EDD-CC58-37980AA252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4" y="6012405"/>
            <a:ext cx="1617343" cy="704327"/>
          </a:xfrm>
          <a:prstGeom prst="rect">
            <a:avLst/>
          </a:prstGeom>
        </p:spPr>
      </p:pic>
      <p:sp>
        <p:nvSpPr>
          <p:cNvPr id="3" name="Google Shape;789;p78">
            <a:extLst>
              <a:ext uri="{FF2B5EF4-FFF2-40B4-BE49-F238E27FC236}">
                <a16:creationId xmlns:a16="http://schemas.microsoft.com/office/drawing/2014/main" id="{A10ABF36-96D6-21A3-2ACB-BEE6F0E5387C}"/>
              </a:ext>
            </a:extLst>
          </p:cNvPr>
          <p:cNvSpPr/>
          <p:nvPr/>
        </p:nvSpPr>
        <p:spPr>
          <a:xfrm>
            <a:off x="227777" y="180779"/>
            <a:ext cx="7612356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800" i="0" u="none" strike="noStrike" cap="none" dirty="0">
                <a:solidFill>
                  <a:schemeClr val="bg1"/>
                </a:solidFill>
                <a:latin typeface="+mj-lt"/>
                <a:cs typeface="Poppins Light" panose="00000400000000000000" pitchFamily="50" charset="0"/>
                <a:sym typeface="Arial"/>
              </a:rPr>
              <a:t>Construction Progress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33AB7C-43B3-A788-AFC8-BFE70CC3D51C}"/>
              </a:ext>
            </a:extLst>
          </p:cNvPr>
          <p:cNvSpPr txBox="1"/>
          <p:nvPr/>
        </p:nvSpPr>
        <p:spPr>
          <a:xfrm>
            <a:off x="237161" y="1541929"/>
            <a:ext cx="32270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Current Progress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Foundations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Masonry to Roof in 2A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Mechanical Rough-Ins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Electrical Rough-Ins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Plumbing Rough-Ins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Veneer to 3</a:t>
            </a:r>
            <a:r>
              <a:rPr lang="en-US" sz="1400" baseline="30000" dirty="0"/>
              <a:t>rd</a:t>
            </a:r>
            <a:r>
              <a:rPr lang="en-US" sz="1400" dirty="0"/>
              <a:t> Floor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Joist and Deck in 2A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4FEB91-4885-E8C2-531C-42C06D3BD9B3}"/>
              </a:ext>
            </a:extLst>
          </p:cNvPr>
          <p:cNvSpPr txBox="1"/>
          <p:nvPr/>
        </p:nvSpPr>
        <p:spPr>
          <a:xfrm>
            <a:off x="5877369" y="1541929"/>
            <a:ext cx="326663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Upcoming Progress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Masonry to Roof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Precast Floor Plank for 3</a:t>
            </a:r>
            <a:r>
              <a:rPr lang="en-US" sz="1400" baseline="30000" dirty="0"/>
              <a:t>rd</a:t>
            </a:r>
            <a:r>
              <a:rPr lang="en-US" sz="1400" dirty="0"/>
              <a:t> Floor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Joist and Deck in 2B and 2C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Veneer in 2B and 2C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Roof Blocking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Roof Membrane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Temp Enclosures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Drywall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Paint</a:t>
            </a:r>
          </a:p>
          <a:p>
            <a:endParaRPr lang="en-US" dirty="0"/>
          </a:p>
        </p:txBody>
      </p:sp>
      <p:pic>
        <p:nvPicPr>
          <p:cNvPr id="5" name="Picture 4" descr="A blueprint of a building&#10;&#10;Description automatically generated">
            <a:extLst>
              <a:ext uri="{FF2B5EF4-FFF2-40B4-BE49-F238E27FC236}">
                <a16:creationId xmlns:a16="http://schemas.microsoft.com/office/drawing/2014/main" id="{B4E97C26-444D-37BD-47C7-E43C09B64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212" y="1541929"/>
            <a:ext cx="2215576" cy="2161769"/>
          </a:xfrm>
          <a:prstGeom prst="rect">
            <a:avLst/>
          </a:prstGeom>
        </p:spPr>
      </p:pic>
      <p:pic>
        <p:nvPicPr>
          <p:cNvPr id="6" name="Picture 5" descr="A building under construction with a dirt road&#10;&#10;Description automatically generated">
            <a:extLst>
              <a:ext uri="{FF2B5EF4-FFF2-40B4-BE49-F238E27FC236}">
                <a16:creationId xmlns:a16="http://schemas.microsoft.com/office/drawing/2014/main" id="{AB0A9F44-E668-7B7D-E2E8-980E1213FE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051" y="4028150"/>
            <a:ext cx="3532094" cy="264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3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>
          <a:extLst>
            <a:ext uri="{FF2B5EF4-FFF2-40B4-BE49-F238E27FC236}">
              <a16:creationId xmlns:a16="http://schemas.microsoft.com/office/drawing/2014/main" id="{F104E5AC-67C2-741E-8A2B-75C5CF3E8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0A99DA-E1E0-DEA3-0CB8-0F08D2FD2440}"/>
              </a:ext>
            </a:extLst>
          </p:cNvPr>
          <p:cNvSpPr/>
          <p:nvPr/>
        </p:nvSpPr>
        <p:spPr>
          <a:xfrm>
            <a:off x="0" y="0"/>
            <a:ext cx="9144000" cy="1181098"/>
          </a:xfrm>
          <a:prstGeom prst="rect">
            <a:avLst/>
          </a:prstGeom>
          <a:solidFill>
            <a:srgbClr val="2A2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Google Shape;789;p78">
            <a:extLst>
              <a:ext uri="{FF2B5EF4-FFF2-40B4-BE49-F238E27FC236}">
                <a16:creationId xmlns:a16="http://schemas.microsoft.com/office/drawing/2014/main" id="{65855679-88B5-FA7D-25B6-A312A6206D22}"/>
              </a:ext>
            </a:extLst>
          </p:cNvPr>
          <p:cNvSpPr/>
          <p:nvPr/>
        </p:nvSpPr>
        <p:spPr>
          <a:xfrm>
            <a:off x="237160" y="210593"/>
            <a:ext cx="8179877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sz="2000" dirty="0">
              <a:solidFill>
                <a:schemeClr val="bg1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7850487E-B92A-AA1C-3291-B6AC692B5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4" y="6012405"/>
            <a:ext cx="1617343" cy="704327"/>
          </a:xfrm>
          <a:prstGeom prst="rect">
            <a:avLst/>
          </a:prstGeom>
        </p:spPr>
      </p:pic>
      <p:sp>
        <p:nvSpPr>
          <p:cNvPr id="3" name="Google Shape;789;p78">
            <a:extLst>
              <a:ext uri="{FF2B5EF4-FFF2-40B4-BE49-F238E27FC236}">
                <a16:creationId xmlns:a16="http://schemas.microsoft.com/office/drawing/2014/main" id="{730F9D80-9317-E550-FB0F-6257E3266BCE}"/>
              </a:ext>
            </a:extLst>
          </p:cNvPr>
          <p:cNvSpPr/>
          <p:nvPr/>
        </p:nvSpPr>
        <p:spPr>
          <a:xfrm>
            <a:off x="227777" y="180779"/>
            <a:ext cx="7612356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800" i="0" u="none" strike="noStrike" cap="none" dirty="0">
                <a:solidFill>
                  <a:schemeClr val="bg1"/>
                </a:solidFill>
                <a:latin typeface="+mj-lt"/>
                <a:cs typeface="Poppins Light" panose="00000400000000000000" pitchFamily="50" charset="0"/>
                <a:sym typeface="Arial"/>
              </a:rPr>
              <a:t>Construction Progress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9D3871-EABD-4662-CC51-8A9A5938A718}"/>
              </a:ext>
            </a:extLst>
          </p:cNvPr>
          <p:cNvSpPr txBox="1"/>
          <p:nvPr/>
        </p:nvSpPr>
        <p:spPr>
          <a:xfrm>
            <a:off x="237161" y="1541929"/>
            <a:ext cx="32270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Current Progress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Foundations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Precast Wall Panels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Joist and Deck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Auxiliary Gym to Grade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Underground Electrical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Roof Blocking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888234-92EE-E4CC-0373-7B150354E1AC}"/>
              </a:ext>
            </a:extLst>
          </p:cNvPr>
          <p:cNvSpPr txBox="1"/>
          <p:nvPr/>
        </p:nvSpPr>
        <p:spPr>
          <a:xfrm>
            <a:off x="5877369" y="1541929"/>
            <a:ext cx="326663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Upcoming Progress</a:t>
            </a: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Roof Membrane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Prep and Pour Gym Floor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Overhead Mechanical Rough 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Demising Wall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US" dirty="0"/>
          </a:p>
        </p:txBody>
      </p:sp>
      <p:pic>
        <p:nvPicPr>
          <p:cNvPr id="8" name="Picture 7" descr="A blueprint of a building&#10;&#10;Description automatically generated">
            <a:extLst>
              <a:ext uri="{FF2B5EF4-FFF2-40B4-BE49-F238E27FC236}">
                <a16:creationId xmlns:a16="http://schemas.microsoft.com/office/drawing/2014/main" id="{2C684F49-0D32-15BE-8EF7-A95307EDD1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636" y="1498563"/>
            <a:ext cx="2234727" cy="2212121"/>
          </a:xfrm>
          <a:prstGeom prst="rect">
            <a:avLst/>
          </a:prstGeom>
        </p:spPr>
      </p:pic>
      <p:pic>
        <p:nvPicPr>
          <p:cNvPr id="9" name="Picture 8" descr="A construction site with a truck and a crane&#10;&#10;Description automatically generated">
            <a:extLst>
              <a:ext uri="{FF2B5EF4-FFF2-40B4-BE49-F238E27FC236}">
                <a16:creationId xmlns:a16="http://schemas.microsoft.com/office/drawing/2014/main" id="{9717F8FA-054E-0B32-C410-2A1A4FC785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626" y="4149270"/>
            <a:ext cx="3368745" cy="252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6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>
          <a:extLst>
            <a:ext uri="{FF2B5EF4-FFF2-40B4-BE49-F238E27FC236}">
              <a16:creationId xmlns:a16="http://schemas.microsoft.com/office/drawing/2014/main" id="{B7280AD0-F0F0-1260-6B80-58F0A0E6A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2884E0-60C2-A6FF-F27E-01056FC8CDE8}"/>
              </a:ext>
            </a:extLst>
          </p:cNvPr>
          <p:cNvSpPr/>
          <p:nvPr/>
        </p:nvSpPr>
        <p:spPr>
          <a:xfrm>
            <a:off x="0" y="0"/>
            <a:ext cx="9144000" cy="1181098"/>
          </a:xfrm>
          <a:prstGeom prst="rect">
            <a:avLst/>
          </a:prstGeom>
          <a:solidFill>
            <a:srgbClr val="2A2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Google Shape;789;p78">
            <a:extLst>
              <a:ext uri="{FF2B5EF4-FFF2-40B4-BE49-F238E27FC236}">
                <a16:creationId xmlns:a16="http://schemas.microsoft.com/office/drawing/2014/main" id="{7DE43C7F-6EBD-FCF3-E777-E18B895273EF}"/>
              </a:ext>
            </a:extLst>
          </p:cNvPr>
          <p:cNvSpPr/>
          <p:nvPr/>
        </p:nvSpPr>
        <p:spPr>
          <a:xfrm>
            <a:off x="237160" y="210593"/>
            <a:ext cx="8179877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sz="2000" dirty="0">
              <a:solidFill>
                <a:schemeClr val="bg1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  <p:pic>
        <p:nvPicPr>
          <p:cNvPr id="10" name="Picture 9" descr="A picture containing shape&#10;&#10;Description automatically generated">
            <a:extLst>
              <a:ext uri="{FF2B5EF4-FFF2-40B4-BE49-F238E27FC236}">
                <a16:creationId xmlns:a16="http://schemas.microsoft.com/office/drawing/2014/main" id="{EB23BAC9-E787-E634-44EB-411BE9E9F1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4" y="6012405"/>
            <a:ext cx="1617343" cy="704327"/>
          </a:xfrm>
          <a:prstGeom prst="rect">
            <a:avLst/>
          </a:prstGeom>
        </p:spPr>
      </p:pic>
      <p:sp>
        <p:nvSpPr>
          <p:cNvPr id="3" name="Google Shape;789;p78">
            <a:extLst>
              <a:ext uri="{FF2B5EF4-FFF2-40B4-BE49-F238E27FC236}">
                <a16:creationId xmlns:a16="http://schemas.microsoft.com/office/drawing/2014/main" id="{7DCD9B30-A4F1-641E-2E9C-BEC2A2039269}"/>
              </a:ext>
            </a:extLst>
          </p:cNvPr>
          <p:cNvSpPr/>
          <p:nvPr/>
        </p:nvSpPr>
        <p:spPr>
          <a:xfrm>
            <a:off x="227777" y="180779"/>
            <a:ext cx="7612356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800" i="0" u="none" strike="noStrike" cap="none" dirty="0">
                <a:solidFill>
                  <a:schemeClr val="bg1"/>
                </a:solidFill>
                <a:latin typeface="+mj-lt"/>
                <a:cs typeface="Poppins Light" panose="00000400000000000000" pitchFamily="50" charset="0"/>
                <a:sym typeface="Arial"/>
              </a:rPr>
              <a:t>Construction Progress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C50F05-BD68-791C-774D-BF27CE5C53E8}"/>
              </a:ext>
            </a:extLst>
          </p:cNvPr>
          <p:cNvSpPr txBox="1"/>
          <p:nvPr/>
        </p:nvSpPr>
        <p:spPr>
          <a:xfrm>
            <a:off x="237161" y="1541929"/>
            <a:ext cx="32270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Current Progress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Foundations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Underground Utilities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8655D8-D3F8-1BB5-6184-FC9E1EFD1DCD}"/>
              </a:ext>
            </a:extLst>
          </p:cNvPr>
          <p:cNvSpPr txBox="1"/>
          <p:nvPr/>
        </p:nvSpPr>
        <p:spPr>
          <a:xfrm>
            <a:off x="5877369" y="1541929"/>
            <a:ext cx="3266631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Upcoming Progress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Masonry Walls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Prep and Pour Concrete Floor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Structural Steel to Roof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Joist and deck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US" dirty="0"/>
          </a:p>
        </p:txBody>
      </p:sp>
      <p:pic>
        <p:nvPicPr>
          <p:cNvPr id="4" name="Picture 3" descr="A blueprint of a building&#10;&#10;Description automatically generated">
            <a:extLst>
              <a:ext uri="{FF2B5EF4-FFF2-40B4-BE49-F238E27FC236}">
                <a16:creationId xmlns:a16="http://schemas.microsoft.com/office/drawing/2014/main" id="{1211171E-7D8A-2E07-3A55-6FAD2D385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996" y="1541929"/>
            <a:ext cx="2218793" cy="2168006"/>
          </a:xfrm>
          <a:prstGeom prst="rect">
            <a:avLst/>
          </a:prstGeom>
        </p:spPr>
      </p:pic>
      <p:pic>
        <p:nvPicPr>
          <p:cNvPr id="8" name="Picture 7" descr="A house with a large foundation&#10;&#10;Description automatically generated with medium confidence">
            <a:extLst>
              <a:ext uri="{FF2B5EF4-FFF2-40B4-BE49-F238E27FC236}">
                <a16:creationId xmlns:a16="http://schemas.microsoft.com/office/drawing/2014/main" id="{3AE14285-0160-C949-B9CB-E8807F18CE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969" y="3855674"/>
            <a:ext cx="3762062" cy="282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62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A53444-1052-3152-A36B-848066BFDF1C}"/>
              </a:ext>
            </a:extLst>
          </p:cNvPr>
          <p:cNvSpPr/>
          <p:nvPr/>
        </p:nvSpPr>
        <p:spPr>
          <a:xfrm>
            <a:off x="0" y="0"/>
            <a:ext cx="9144000" cy="1181098"/>
          </a:xfrm>
          <a:prstGeom prst="rect">
            <a:avLst/>
          </a:prstGeom>
          <a:solidFill>
            <a:srgbClr val="2A2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Google Shape;789;p78">
            <a:extLst>
              <a:ext uri="{FF2B5EF4-FFF2-40B4-BE49-F238E27FC236}">
                <a16:creationId xmlns:a16="http://schemas.microsoft.com/office/drawing/2014/main" id="{A8FE7E3D-A300-06AC-9088-161E8695F1BA}"/>
              </a:ext>
            </a:extLst>
          </p:cNvPr>
          <p:cNvSpPr/>
          <p:nvPr/>
        </p:nvSpPr>
        <p:spPr>
          <a:xfrm>
            <a:off x="237160" y="210593"/>
            <a:ext cx="8179877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sz="2000" dirty="0">
              <a:solidFill>
                <a:schemeClr val="bg1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  <p:sp>
        <p:nvSpPr>
          <p:cNvPr id="11" name="Google Shape;789;p78">
            <a:extLst>
              <a:ext uri="{FF2B5EF4-FFF2-40B4-BE49-F238E27FC236}">
                <a16:creationId xmlns:a16="http://schemas.microsoft.com/office/drawing/2014/main" id="{B1DEFDD6-0A07-2F76-D239-2ADE5972D552}"/>
              </a:ext>
            </a:extLst>
          </p:cNvPr>
          <p:cNvSpPr/>
          <p:nvPr/>
        </p:nvSpPr>
        <p:spPr>
          <a:xfrm>
            <a:off x="227777" y="180779"/>
            <a:ext cx="5045263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800" i="0" u="none" strike="noStrike" cap="none" dirty="0">
                <a:solidFill>
                  <a:schemeClr val="bg1"/>
                </a:solidFill>
                <a:latin typeface="+mj-lt"/>
                <a:cs typeface="Poppins Light" panose="00000400000000000000" pitchFamily="50" charset="0"/>
                <a:sym typeface="Arial"/>
              </a:rPr>
              <a:t>Site Plan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3F31AB-2287-920C-F637-ECBBC212E3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8" t="6543" r="24878" b="6787"/>
          <a:stretch/>
        </p:blipFill>
        <p:spPr>
          <a:xfrm>
            <a:off x="2156177" y="1270000"/>
            <a:ext cx="4447823" cy="54751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178654-A410-6AEF-49D4-32BD2BE9D083}"/>
              </a:ext>
            </a:extLst>
          </p:cNvPr>
          <p:cNvSpPr/>
          <p:nvPr/>
        </p:nvSpPr>
        <p:spPr>
          <a:xfrm>
            <a:off x="4154311" y="4797778"/>
            <a:ext cx="220133" cy="773286"/>
          </a:xfrm>
          <a:prstGeom prst="rect">
            <a:avLst/>
          </a:prstGeom>
          <a:solidFill>
            <a:srgbClr val="7A9177"/>
          </a:solidFill>
          <a:ln>
            <a:solidFill>
              <a:srgbClr val="7A91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C0F6744-815C-11D5-836B-F62AB69B9306}"/>
              </a:ext>
            </a:extLst>
          </p:cNvPr>
          <p:cNvSpPr/>
          <p:nvPr/>
        </p:nvSpPr>
        <p:spPr>
          <a:xfrm>
            <a:off x="2534356" y="1552222"/>
            <a:ext cx="3821288" cy="4842934"/>
          </a:xfrm>
          <a:custGeom>
            <a:avLst/>
            <a:gdLst>
              <a:gd name="connsiteX0" fmla="*/ 982134 w 3838222"/>
              <a:gd name="connsiteY0" fmla="*/ 0 h 4842934"/>
              <a:gd name="connsiteX1" fmla="*/ 3838222 w 3838222"/>
              <a:gd name="connsiteY1" fmla="*/ 22578 h 4842934"/>
              <a:gd name="connsiteX2" fmla="*/ 3804356 w 3838222"/>
              <a:gd name="connsiteY2" fmla="*/ 4842934 h 4842934"/>
              <a:gd name="connsiteX3" fmla="*/ 920045 w 3838222"/>
              <a:gd name="connsiteY3" fmla="*/ 4826000 h 4842934"/>
              <a:gd name="connsiteX4" fmla="*/ 948267 w 3838222"/>
              <a:gd name="connsiteY4" fmla="*/ 1518356 h 4842934"/>
              <a:gd name="connsiteX5" fmla="*/ 16934 w 3838222"/>
              <a:gd name="connsiteY5" fmla="*/ 1507067 h 4842934"/>
              <a:gd name="connsiteX6" fmla="*/ 0 w 3838222"/>
              <a:gd name="connsiteY6" fmla="*/ 1157111 h 4842934"/>
              <a:gd name="connsiteX7" fmla="*/ 259645 w 3838222"/>
              <a:gd name="connsiteY7" fmla="*/ 1157111 h 4842934"/>
              <a:gd name="connsiteX8" fmla="*/ 254000 w 3838222"/>
              <a:gd name="connsiteY8" fmla="*/ 965200 h 4842934"/>
              <a:gd name="connsiteX9" fmla="*/ 965200 w 3838222"/>
              <a:gd name="connsiteY9" fmla="*/ 959556 h 4842934"/>
              <a:gd name="connsiteX10" fmla="*/ 982134 w 3838222"/>
              <a:gd name="connsiteY10" fmla="*/ 0 h 4842934"/>
              <a:gd name="connsiteX0" fmla="*/ 965200 w 3821288"/>
              <a:gd name="connsiteY0" fmla="*/ 0 h 4842934"/>
              <a:gd name="connsiteX1" fmla="*/ 3821288 w 3821288"/>
              <a:gd name="connsiteY1" fmla="*/ 22578 h 4842934"/>
              <a:gd name="connsiteX2" fmla="*/ 3787422 w 3821288"/>
              <a:gd name="connsiteY2" fmla="*/ 4842934 h 4842934"/>
              <a:gd name="connsiteX3" fmla="*/ 903111 w 3821288"/>
              <a:gd name="connsiteY3" fmla="*/ 4826000 h 4842934"/>
              <a:gd name="connsiteX4" fmla="*/ 931333 w 3821288"/>
              <a:gd name="connsiteY4" fmla="*/ 1518356 h 4842934"/>
              <a:gd name="connsiteX5" fmla="*/ 0 w 3821288"/>
              <a:gd name="connsiteY5" fmla="*/ 1507067 h 4842934"/>
              <a:gd name="connsiteX6" fmla="*/ 6878 w 3821288"/>
              <a:gd name="connsiteY6" fmla="*/ 1219024 h 4842934"/>
              <a:gd name="connsiteX7" fmla="*/ 242711 w 3821288"/>
              <a:gd name="connsiteY7" fmla="*/ 1157111 h 4842934"/>
              <a:gd name="connsiteX8" fmla="*/ 237066 w 3821288"/>
              <a:gd name="connsiteY8" fmla="*/ 965200 h 4842934"/>
              <a:gd name="connsiteX9" fmla="*/ 948266 w 3821288"/>
              <a:gd name="connsiteY9" fmla="*/ 959556 h 4842934"/>
              <a:gd name="connsiteX10" fmla="*/ 965200 w 3821288"/>
              <a:gd name="connsiteY10" fmla="*/ 0 h 4842934"/>
              <a:gd name="connsiteX0" fmla="*/ 965200 w 3821288"/>
              <a:gd name="connsiteY0" fmla="*/ 0 h 4842934"/>
              <a:gd name="connsiteX1" fmla="*/ 3821288 w 3821288"/>
              <a:gd name="connsiteY1" fmla="*/ 22578 h 4842934"/>
              <a:gd name="connsiteX2" fmla="*/ 3787422 w 3821288"/>
              <a:gd name="connsiteY2" fmla="*/ 4842934 h 4842934"/>
              <a:gd name="connsiteX3" fmla="*/ 903111 w 3821288"/>
              <a:gd name="connsiteY3" fmla="*/ 4826000 h 4842934"/>
              <a:gd name="connsiteX4" fmla="*/ 931333 w 3821288"/>
              <a:gd name="connsiteY4" fmla="*/ 1518356 h 4842934"/>
              <a:gd name="connsiteX5" fmla="*/ 0 w 3821288"/>
              <a:gd name="connsiteY5" fmla="*/ 1507067 h 4842934"/>
              <a:gd name="connsiteX6" fmla="*/ 6878 w 3821288"/>
              <a:gd name="connsiteY6" fmla="*/ 1219024 h 4842934"/>
              <a:gd name="connsiteX7" fmla="*/ 214136 w 3821288"/>
              <a:gd name="connsiteY7" fmla="*/ 1219023 h 4842934"/>
              <a:gd name="connsiteX8" fmla="*/ 237066 w 3821288"/>
              <a:gd name="connsiteY8" fmla="*/ 965200 h 4842934"/>
              <a:gd name="connsiteX9" fmla="*/ 948266 w 3821288"/>
              <a:gd name="connsiteY9" fmla="*/ 959556 h 4842934"/>
              <a:gd name="connsiteX10" fmla="*/ 965200 w 3821288"/>
              <a:gd name="connsiteY10" fmla="*/ 0 h 4842934"/>
              <a:gd name="connsiteX0" fmla="*/ 965200 w 3821288"/>
              <a:gd name="connsiteY0" fmla="*/ 0 h 4842934"/>
              <a:gd name="connsiteX1" fmla="*/ 3821288 w 3821288"/>
              <a:gd name="connsiteY1" fmla="*/ 22578 h 4842934"/>
              <a:gd name="connsiteX2" fmla="*/ 3787422 w 3821288"/>
              <a:gd name="connsiteY2" fmla="*/ 4842934 h 4842934"/>
              <a:gd name="connsiteX3" fmla="*/ 903111 w 3821288"/>
              <a:gd name="connsiteY3" fmla="*/ 4826000 h 4842934"/>
              <a:gd name="connsiteX4" fmla="*/ 931333 w 3821288"/>
              <a:gd name="connsiteY4" fmla="*/ 1518356 h 4842934"/>
              <a:gd name="connsiteX5" fmla="*/ 0 w 3821288"/>
              <a:gd name="connsiteY5" fmla="*/ 1507067 h 4842934"/>
              <a:gd name="connsiteX6" fmla="*/ 6878 w 3821288"/>
              <a:gd name="connsiteY6" fmla="*/ 1219024 h 4842934"/>
              <a:gd name="connsiteX7" fmla="*/ 214136 w 3821288"/>
              <a:gd name="connsiteY7" fmla="*/ 1219023 h 4842934"/>
              <a:gd name="connsiteX8" fmla="*/ 208491 w 3821288"/>
              <a:gd name="connsiteY8" fmla="*/ 962819 h 4842934"/>
              <a:gd name="connsiteX9" fmla="*/ 948266 w 3821288"/>
              <a:gd name="connsiteY9" fmla="*/ 959556 h 4842934"/>
              <a:gd name="connsiteX10" fmla="*/ 965200 w 3821288"/>
              <a:gd name="connsiteY10" fmla="*/ 0 h 4842934"/>
              <a:gd name="connsiteX0" fmla="*/ 965200 w 3821288"/>
              <a:gd name="connsiteY0" fmla="*/ 0 h 4842934"/>
              <a:gd name="connsiteX1" fmla="*/ 3821288 w 3821288"/>
              <a:gd name="connsiteY1" fmla="*/ 22578 h 4842934"/>
              <a:gd name="connsiteX2" fmla="*/ 3787422 w 3821288"/>
              <a:gd name="connsiteY2" fmla="*/ 4842934 h 4842934"/>
              <a:gd name="connsiteX3" fmla="*/ 903111 w 3821288"/>
              <a:gd name="connsiteY3" fmla="*/ 4826000 h 4842934"/>
              <a:gd name="connsiteX4" fmla="*/ 931333 w 3821288"/>
              <a:gd name="connsiteY4" fmla="*/ 1518356 h 4842934"/>
              <a:gd name="connsiteX5" fmla="*/ 0 w 3821288"/>
              <a:gd name="connsiteY5" fmla="*/ 1507067 h 4842934"/>
              <a:gd name="connsiteX6" fmla="*/ 6878 w 3821288"/>
              <a:gd name="connsiteY6" fmla="*/ 1219024 h 4842934"/>
              <a:gd name="connsiteX7" fmla="*/ 221280 w 3821288"/>
              <a:gd name="connsiteY7" fmla="*/ 1211879 h 4842934"/>
              <a:gd name="connsiteX8" fmla="*/ 208491 w 3821288"/>
              <a:gd name="connsiteY8" fmla="*/ 962819 h 4842934"/>
              <a:gd name="connsiteX9" fmla="*/ 948266 w 3821288"/>
              <a:gd name="connsiteY9" fmla="*/ 959556 h 4842934"/>
              <a:gd name="connsiteX10" fmla="*/ 965200 w 3821288"/>
              <a:gd name="connsiteY10" fmla="*/ 0 h 4842934"/>
              <a:gd name="connsiteX0" fmla="*/ 965200 w 3821288"/>
              <a:gd name="connsiteY0" fmla="*/ 0 h 4842934"/>
              <a:gd name="connsiteX1" fmla="*/ 3821288 w 3821288"/>
              <a:gd name="connsiteY1" fmla="*/ 22578 h 4842934"/>
              <a:gd name="connsiteX2" fmla="*/ 3787422 w 3821288"/>
              <a:gd name="connsiteY2" fmla="*/ 4842934 h 4842934"/>
              <a:gd name="connsiteX3" fmla="*/ 903111 w 3821288"/>
              <a:gd name="connsiteY3" fmla="*/ 4826000 h 4842934"/>
              <a:gd name="connsiteX4" fmla="*/ 931333 w 3821288"/>
              <a:gd name="connsiteY4" fmla="*/ 1518356 h 4842934"/>
              <a:gd name="connsiteX5" fmla="*/ 0 w 3821288"/>
              <a:gd name="connsiteY5" fmla="*/ 1507067 h 4842934"/>
              <a:gd name="connsiteX6" fmla="*/ 6878 w 3821288"/>
              <a:gd name="connsiteY6" fmla="*/ 1219024 h 4842934"/>
              <a:gd name="connsiteX7" fmla="*/ 221280 w 3821288"/>
              <a:gd name="connsiteY7" fmla="*/ 1211879 h 4842934"/>
              <a:gd name="connsiteX8" fmla="*/ 222778 w 3821288"/>
              <a:gd name="connsiteY8" fmla="*/ 960437 h 4842934"/>
              <a:gd name="connsiteX9" fmla="*/ 948266 w 3821288"/>
              <a:gd name="connsiteY9" fmla="*/ 959556 h 4842934"/>
              <a:gd name="connsiteX10" fmla="*/ 965200 w 3821288"/>
              <a:gd name="connsiteY10" fmla="*/ 0 h 4842934"/>
              <a:gd name="connsiteX0" fmla="*/ 965200 w 3821288"/>
              <a:gd name="connsiteY0" fmla="*/ 0 h 4842934"/>
              <a:gd name="connsiteX1" fmla="*/ 3821288 w 3821288"/>
              <a:gd name="connsiteY1" fmla="*/ 22578 h 4842934"/>
              <a:gd name="connsiteX2" fmla="*/ 3787422 w 3821288"/>
              <a:gd name="connsiteY2" fmla="*/ 4842934 h 4842934"/>
              <a:gd name="connsiteX3" fmla="*/ 903111 w 3821288"/>
              <a:gd name="connsiteY3" fmla="*/ 4826000 h 4842934"/>
              <a:gd name="connsiteX4" fmla="*/ 931333 w 3821288"/>
              <a:gd name="connsiteY4" fmla="*/ 1518356 h 4842934"/>
              <a:gd name="connsiteX5" fmla="*/ 0 w 3821288"/>
              <a:gd name="connsiteY5" fmla="*/ 1507067 h 4842934"/>
              <a:gd name="connsiteX6" fmla="*/ 6878 w 3821288"/>
              <a:gd name="connsiteY6" fmla="*/ 1219024 h 4842934"/>
              <a:gd name="connsiteX7" fmla="*/ 221280 w 3821288"/>
              <a:gd name="connsiteY7" fmla="*/ 1219022 h 4842934"/>
              <a:gd name="connsiteX8" fmla="*/ 222778 w 3821288"/>
              <a:gd name="connsiteY8" fmla="*/ 960437 h 4842934"/>
              <a:gd name="connsiteX9" fmla="*/ 948266 w 3821288"/>
              <a:gd name="connsiteY9" fmla="*/ 959556 h 4842934"/>
              <a:gd name="connsiteX10" fmla="*/ 965200 w 3821288"/>
              <a:gd name="connsiteY10" fmla="*/ 0 h 484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21288" h="4842934">
                <a:moveTo>
                  <a:pt x="965200" y="0"/>
                </a:moveTo>
                <a:lnTo>
                  <a:pt x="3821288" y="22578"/>
                </a:lnTo>
                <a:lnTo>
                  <a:pt x="3787422" y="4842934"/>
                </a:lnTo>
                <a:lnTo>
                  <a:pt x="903111" y="4826000"/>
                </a:lnTo>
                <a:lnTo>
                  <a:pt x="931333" y="1518356"/>
                </a:lnTo>
                <a:lnTo>
                  <a:pt x="0" y="1507067"/>
                </a:lnTo>
                <a:lnTo>
                  <a:pt x="6878" y="1219024"/>
                </a:lnTo>
                <a:lnTo>
                  <a:pt x="221280" y="1219022"/>
                </a:lnTo>
                <a:cubicBezTo>
                  <a:pt x="221779" y="1135208"/>
                  <a:pt x="222279" y="1044251"/>
                  <a:pt x="222778" y="960437"/>
                </a:cubicBezTo>
                <a:lnTo>
                  <a:pt x="948266" y="959556"/>
                </a:lnTo>
                <a:lnTo>
                  <a:pt x="965200" y="0"/>
                </a:lnTo>
                <a:close/>
              </a:path>
            </a:pathLst>
          </a:custGeom>
          <a:noFill/>
          <a:ln w="28575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6119B5F5-2124-A851-9112-FE9C87DB0C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4" y="6012405"/>
            <a:ext cx="1617343" cy="70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2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91C715-9CF8-B754-DA61-9F54BA985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" b="353"/>
          <a:stretch/>
        </p:blipFill>
        <p:spPr>
          <a:xfrm>
            <a:off x="-42154" y="0"/>
            <a:ext cx="9228306" cy="6857999"/>
          </a:xfrm>
          <a:prstGeom prst="rect">
            <a:avLst/>
          </a:prstGeom>
        </p:spPr>
      </p:pic>
      <p:pic>
        <p:nvPicPr>
          <p:cNvPr id="792" name="Google Shape;792;p78" descr="A close up of a logo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54702" y="6038787"/>
            <a:ext cx="1114861" cy="6773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0915296-A048-E2F2-2125-F8D1C2DD0C2E}"/>
              </a:ext>
            </a:extLst>
          </p:cNvPr>
          <p:cNvGrpSpPr/>
          <p:nvPr/>
        </p:nvGrpSpPr>
        <p:grpSpPr>
          <a:xfrm>
            <a:off x="-42154" y="1351722"/>
            <a:ext cx="9228307" cy="3562184"/>
            <a:chOff x="-42154" y="1351722"/>
            <a:chExt cx="9228307" cy="356218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573A600-CED4-6744-224B-49F4DBB6533B}"/>
                </a:ext>
              </a:extLst>
            </p:cNvPr>
            <p:cNvSpPr/>
            <p:nvPr/>
          </p:nvSpPr>
          <p:spPr>
            <a:xfrm>
              <a:off x="-42154" y="1351722"/>
              <a:ext cx="9228307" cy="3562184"/>
            </a:xfrm>
            <a:prstGeom prst="rect">
              <a:avLst/>
            </a:prstGeom>
            <a:solidFill>
              <a:schemeClr val="tx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9" name="Google Shape;789;p78"/>
            <p:cNvSpPr/>
            <p:nvPr/>
          </p:nvSpPr>
          <p:spPr>
            <a:xfrm>
              <a:off x="-42153" y="2617046"/>
              <a:ext cx="9228306" cy="13907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  <a:sym typeface="Arial"/>
                </a:rPr>
                <a:t>Schedule</a:t>
              </a:r>
              <a:endParaRPr sz="5400" dirty="0">
                <a:solidFill>
                  <a:schemeClr val="bg1"/>
                </a:solidFill>
                <a:latin typeface="Poppins SemiBold" panose="00000700000000000000" pitchFamily="50" charset="0"/>
                <a:cs typeface="Poppins SemiBold" panose="00000700000000000000" pitchFamily="50" charset="0"/>
              </a:endParaRPr>
            </a:p>
          </p:txBody>
        </p:sp>
      </p:grp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FFA9AC87-5CAD-D4D9-36F2-1A842B5632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978" y="6038787"/>
            <a:ext cx="1617343" cy="704327"/>
          </a:xfrm>
          <a:prstGeom prst="rect">
            <a:avLst/>
          </a:prstGeom>
        </p:spPr>
      </p:pic>
      <p:pic>
        <p:nvPicPr>
          <p:cNvPr id="5" name="Picture 4" descr="A logo with a lighthouse and waves&#10;&#10;Description automatically generated">
            <a:extLst>
              <a:ext uri="{FF2B5EF4-FFF2-40B4-BE49-F238E27FC236}">
                <a16:creationId xmlns:a16="http://schemas.microsoft.com/office/drawing/2014/main" id="{6713C4CD-9701-7D61-BFCA-26EF532228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07" y="189316"/>
            <a:ext cx="984596" cy="97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3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A53444-1052-3152-A36B-848066BFDF1C}"/>
              </a:ext>
            </a:extLst>
          </p:cNvPr>
          <p:cNvSpPr/>
          <p:nvPr/>
        </p:nvSpPr>
        <p:spPr>
          <a:xfrm>
            <a:off x="0" y="0"/>
            <a:ext cx="9144000" cy="1181098"/>
          </a:xfrm>
          <a:prstGeom prst="rect">
            <a:avLst/>
          </a:prstGeom>
          <a:solidFill>
            <a:srgbClr val="2A2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Google Shape;789;p78">
            <a:extLst>
              <a:ext uri="{FF2B5EF4-FFF2-40B4-BE49-F238E27FC236}">
                <a16:creationId xmlns:a16="http://schemas.microsoft.com/office/drawing/2014/main" id="{A8FE7E3D-A300-06AC-9088-161E8695F1BA}"/>
              </a:ext>
            </a:extLst>
          </p:cNvPr>
          <p:cNvSpPr/>
          <p:nvPr/>
        </p:nvSpPr>
        <p:spPr>
          <a:xfrm>
            <a:off x="237160" y="210593"/>
            <a:ext cx="8179877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sz="2000" dirty="0">
              <a:solidFill>
                <a:schemeClr val="bg1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  <p:sp>
        <p:nvSpPr>
          <p:cNvPr id="11" name="Google Shape;789;p78">
            <a:extLst>
              <a:ext uri="{FF2B5EF4-FFF2-40B4-BE49-F238E27FC236}">
                <a16:creationId xmlns:a16="http://schemas.microsoft.com/office/drawing/2014/main" id="{B1DEFDD6-0A07-2F76-D239-2ADE5972D552}"/>
              </a:ext>
            </a:extLst>
          </p:cNvPr>
          <p:cNvSpPr/>
          <p:nvPr/>
        </p:nvSpPr>
        <p:spPr>
          <a:xfrm>
            <a:off x="227777" y="180779"/>
            <a:ext cx="5045263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800" i="0" u="none" strike="noStrike" cap="none" dirty="0">
                <a:solidFill>
                  <a:schemeClr val="bg1"/>
                </a:solidFill>
                <a:latin typeface="+mj-lt"/>
                <a:cs typeface="Poppins Light" panose="00000400000000000000" pitchFamily="50" charset="0"/>
                <a:sym typeface="Arial"/>
              </a:rPr>
              <a:t>Overall Schedule Update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0C938D-94CF-B7EF-4601-BABD2085820A}"/>
              </a:ext>
            </a:extLst>
          </p:cNvPr>
          <p:cNvSpPr txBox="1"/>
          <p:nvPr/>
        </p:nvSpPr>
        <p:spPr>
          <a:xfrm>
            <a:off x="-5045075" y="783698"/>
            <a:ext cx="504507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b="1" dirty="0">
                <a:latin typeface="Poppins SemiBold" panose="00000700000000000000" pitchFamily="50" charset="0"/>
              </a:rPr>
              <a:t>Substantial Completion Dates </a:t>
            </a:r>
            <a:endParaRPr lang="en-US" sz="1800" b="1" i="0" u="none" strike="noStrike" baseline="0" dirty="0">
              <a:latin typeface="Poppins SemiBold" panose="00000700000000000000" pitchFamily="50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Academic Wing 		</a:t>
            </a:r>
            <a:r>
              <a:rPr lang="en-US" b="1" dirty="0">
                <a:latin typeface="Poppins Light" panose="00000400000000000000" pitchFamily="50" charset="0"/>
              </a:rPr>
              <a:t>June 2025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Gymnasium			</a:t>
            </a:r>
            <a:r>
              <a:rPr lang="en-US" b="1" dirty="0">
                <a:latin typeface="Poppins Light" panose="00000400000000000000" pitchFamily="50" charset="0"/>
              </a:rPr>
              <a:t>July 2025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Kitchen				</a:t>
            </a:r>
            <a:r>
              <a:rPr lang="en-US" b="1" dirty="0">
                <a:latin typeface="Poppins Light" panose="00000400000000000000" pitchFamily="50" charset="0"/>
              </a:rPr>
              <a:t>July 2025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Administration		</a:t>
            </a:r>
            <a:r>
              <a:rPr lang="en-US" b="1" dirty="0">
                <a:latin typeface="Poppins Light" panose="00000400000000000000" pitchFamily="50" charset="0"/>
              </a:rPr>
              <a:t>September 2025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Student Dining		</a:t>
            </a:r>
            <a:r>
              <a:rPr lang="en-US" b="1" dirty="0">
                <a:latin typeface="Poppins Light" panose="00000400000000000000" pitchFamily="50" charset="0"/>
              </a:rPr>
              <a:t>September 2025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Library				</a:t>
            </a:r>
            <a:r>
              <a:rPr lang="en-US" b="1" dirty="0">
                <a:latin typeface="Poppins Light" panose="00000400000000000000" pitchFamily="50" charset="0"/>
              </a:rPr>
              <a:t>September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Poppin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aseline="0" dirty="0">
              <a:latin typeface="Poppin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latin typeface="Poppins SemiBold" panose="00000700000000000000" pitchFamily="50" charset="0"/>
            </a:endParaRP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9DCD76E8-98F3-4702-6063-59989B7CA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978" y="6038787"/>
            <a:ext cx="1617343" cy="704327"/>
          </a:xfrm>
          <a:prstGeom prst="rect">
            <a:avLst/>
          </a:prstGeom>
        </p:spPr>
      </p:pic>
      <p:pic>
        <p:nvPicPr>
          <p:cNvPr id="4" name="Picture 3" descr="A blueprint of a building&#10;&#10;Description automatically generated">
            <a:extLst>
              <a:ext uri="{FF2B5EF4-FFF2-40B4-BE49-F238E27FC236}">
                <a16:creationId xmlns:a16="http://schemas.microsoft.com/office/drawing/2014/main" id="{6B324A53-2550-D182-E81E-1E59546D8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511" y="1911988"/>
            <a:ext cx="2141172" cy="20930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01EBBD-A5ED-C69B-A991-6163F23FCF7D}"/>
              </a:ext>
            </a:extLst>
          </p:cNvPr>
          <p:cNvSpPr txBox="1"/>
          <p:nvPr/>
        </p:nvSpPr>
        <p:spPr>
          <a:xfrm>
            <a:off x="2440425" y="1361877"/>
            <a:ext cx="3773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Substantial Completion Dates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44C16B-16FF-68AE-A3CB-E3F78224211A}"/>
              </a:ext>
            </a:extLst>
          </p:cNvPr>
          <p:cNvSpPr txBox="1"/>
          <p:nvPr/>
        </p:nvSpPr>
        <p:spPr>
          <a:xfrm>
            <a:off x="355793" y="2063826"/>
            <a:ext cx="2497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Gymnasium	</a:t>
            </a:r>
            <a:r>
              <a:rPr lang="en-US" sz="1600" b="1" dirty="0">
                <a:latin typeface="Poppins Light" panose="00000400000000000000" pitchFamily="2" charset="0"/>
                <a:cs typeface="Poppins Light" panose="00000400000000000000" pitchFamily="2" charset="0"/>
              </a:rPr>
              <a:t>July 2025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ADB59B-0617-650B-0851-ECAA09841E87}"/>
              </a:ext>
            </a:extLst>
          </p:cNvPr>
          <p:cNvSpPr txBox="1"/>
          <p:nvPr/>
        </p:nvSpPr>
        <p:spPr>
          <a:xfrm>
            <a:off x="698281" y="3184355"/>
            <a:ext cx="2052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Kitchen	</a:t>
            </a:r>
            <a:r>
              <a:rPr lang="en-US" sz="1600" b="1" dirty="0">
                <a:latin typeface="Poppins Light" panose="00000400000000000000" pitchFamily="2" charset="0"/>
                <a:cs typeface="Poppins Light" panose="00000400000000000000" pitchFamily="2" charset="0"/>
              </a:rPr>
              <a:t>July 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42F3A5-D8D6-3946-08FD-61AD74E7F9C7}"/>
              </a:ext>
            </a:extLst>
          </p:cNvPr>
          <p:cNvSpPr txBox="1"/>
          <p:nvPr/>
        </p:nvSpPr>
        <p:spPr>
          <a:xfrm>
            <a:off x="33568" y="4455621"/>
            <a:ext cx="3773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Student Dining	</a:t>
            </a:r>
            <a:r>
              <a:rPr lang="en-US" sz="1600" b="1" dirty="0">
                <a:latin typeface="Poppins Light" panose="00000400000000000000" pitchFamily="2" charset="0"/>
                <a:cs typeface="Poppins Light" panose="00000400000000000000" pitchFamily="2" charset="0"/>
              </a:rPr>
              <a:t>September 2025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8AC98F-F476-CB13-A138-334DEDBB7EB3}"/>
              </a:ext>
            </a:extLst>
          </p:cNvPr>
          <p:cNvSpPr txBox="1"/>
          <p:nvPr/>
        </p:nvSpPr>
        <p:spPr>
          <a:xfrm>
            <a:off x="5732447" y="2063826"/>
            <a:ext cx="3055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Academic Wing	</a:t>
            </a:r>
            <a:r>
              <a:rPr lang="en-US" sz="1600" b="1" dirty="0">
                <a:latin typeface="Poppins Light" panose="00000400000000000000" pitchFamily="2" charset="0"/>
                <a:cs typeface="Poppins Light" panose="00000400000000000000" pitchFamily="2" charset="0"/>
              </a:rPr>
              <a:t>June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653C22-A7B0-99AE-426D-C1EA17CDDE3A}"/>
              </a:ext>
            </a:extLst>
          </p:cNvPr>
          <p:cNvSpPr txBox="1"/>
          <p:nvPr/>
        </p:nvSpPr>
        <p:spPr>
          <a:xfrm>
            <a:off x="5396764" y="3184355"/>
            <a:ext cx="369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Administration	</a:t>
            </a:r>
            <a:r>
              <a:rPr lang="en-US" sz="1600" b="1" dirty="0">
                <a:latin typeface="Poppins Light" panose="00000400000000000000" pitchFamily="2" charset="0"/>
                <a:cs typeface="Poppins Light" panose="00000400000000000000" pitchFamily="2" charset="0"/>
              </a:rPr>
              <a:t>September 2025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DA60FC-ED42-5390-0A90-823D4C5B8D88}"/>
              </a:ext>
            </a:extLst>
          </p:cNvPr>
          <p:cNvSpPr txBox="1"/>
          <p:nvPr/>
        </p:nvSpPr>
        <p:spPr>
          <a:xfrm>
            <a:off x="5839518" y="4455621"/>
            <a:ext cx="28086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oppins Light" panose="00000400000000000000" pitchFamily="2" charset="0"/>
                <a:cs typeface="Poppins Light" panose="00000400000000000000" pitchFamily="2" charset="0"/>
              </a:rPr>
              <a:t>Library	</a:t>
            </a:r>
            <a:r>
              <a:rPr lang="en-US" sz="1600" b="1" dirty="0">
                <a:latin typeface="Poppins Light" panose="00000400000000000000" pitchFamily="2" charset="0"/>
                <a:cs typeface="Poppins Light" panose="00000400000000000000" pitchFamily="2" charset="0"/>
              </a:rPr>
              <a:t>September 2025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D3E2F07-33A1-455C-CDDE-A248EE64E69B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2852928" y="2233103"/>
            <a:ext cx="713232" cy="45403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2C264A9-CA0E-5B00-6E28-46EF51C3CE85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750408" y="3353632"/>
            <a:ext cx="815752" cy="2948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22D34D7-5CCE-1DAE-8763-BC7A403E1B9A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3806912" y="3648456"/>
            <a:ext cx="162831" cy="9764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51DADD9-6FD4-A04F-D411-58493A28D213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4471416" y="2233103"/>
            <a:ext cx="1261031" cy="5283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FC5AFEF-48E4-8362-5525-DDAE54E1C048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802535" y="3282696"/>
            <a:ext cx="594229" cy="709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F8E322A-77D8-6B1D-0BC3-D4A7E7F46B74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5126286" y="3758184"/>
            <a:ext cx="713232" cy="86671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53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91C715-9CF8-B754-DA61-9F54BA985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" b="353"/>
          <a:stretch/>
        </p:blipFill>
        <p:spPr>
          <a:xfrm>
            <a:off x="-42154" y="0"/>
            <a:ext cx="9228306" cy="6857999"/>
          </a:xfrm>
          <a:prstGeom prst="rect">
            <a:avLst/>
          </a:prstGeom>
        </p:spPr>
      </p:pic>
      <p:pic>
        <p:nvPicPr>
          <p:cNvPr id="792" name="Google Shape;792;p78" descr="A close up of a logo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54702" y="6038787"/>
            <a:ext cx="1114861" cy="6773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0915296-A048-E2F2-2125-F8D1C2DD0C2E}"/>
              </a:ext>
            </a:extLst>
          </p:cNvPr>
          <p:cNvGrpSpPr/>
          <p:nvPr/>
        </p:nvGrpSpPr>
        <p:grpSpPr>
          <a:xfrm>
            <a:off x="-42154" y="1351722"/>
            <a:ext cx="9228307" cy="3562184"/>
            <a:chOff x="-42154" y="1351722"/>
            <a:chExt cx="9228307" cy="356218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573A600-CED4-6744-224B-49F4DBB6533B}"/>
                </a:ext>
              </a:extLst>
            </p:cNvPr>
            <p:cNvSpPr/>
            <p:nvPr/>
          </p:nvSpPr>
          <p:spPr>
            <a:xfrm>
              <a:off x="-42154" y="1351722"/>
              <a:ext cx="9228307" cy="3562184"/>
            </a:xfrm>
            <a:prstGeom prst="rect">
              <a:avLst/>
            </a:prstGeom>
            <a:solidFill>
              <a:schemeClr val="tx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9" name="Google Shape;789;p78"/>
            <p:cNvSpPr/>
            <p:nvPr/>
          </p:nvSpPr>
          <p:spPr>
            <a:xfrm>
              <a:off x="-42153" y="2617046"/>
              <a:ext cx="9228306" cy="13907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dirty="0">
                  <a:solidFill>
                    <a:schemeClr val="bg1"/>
                  </a:solidFill>
                  <a:latin typeface="Poppins SemiBold" panose="00000700000000000000" pitchFamily="50" charset="0"/>
                  <a:cs typeface="Poppins SemiBold" panose="00000700000000000000" pitchFamily="50" charset="0"/>
                  <a:sym typeface="Arial"/>
                </a:rPr>
                <a:t>Next Steps</a:t>
              </a:r>
              <a:endParaRPr sz="5400" dirty="0">
                <a:solidFill>
                  <a:schemeClr val="bg1"/>
                </a:solidFill>
                <a:latin typeface="Poppins SemiBold" panose="00000700000000000000" pitchFamily="50" charset="0"/>
                <a:cs typeface="Poppins SemiBold" panose="00000700000000000000" pitchFamily="50" charset="0"/>
              </a:endParaRPr>
            </a:p>
          </p:txBody>
        </p:sp>
      </p:grp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466238D8-01BB-400C-7175-8D753C83C6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978" y="6038787"/>
            <a:ext cx="1617343" cy="704327"/>
          </a:xfrm>
          <a:prstGeom prst="rect">
            <a:avLst/>
          </a:prstGeom>
        </p:spPr>
      </p:pic>
      <p:pic>
        <p:nvPicPr>
          <p:cNvPr id="5" name="Picture 4" descr="A logo with a lighthouse and waves&#10;&#10;Description automatically generated">
            <a:extLst>
              <a:ext uri="{FF2B5EF4-FFF2-40B4-BE49-F238E27FC236}">
                <a16:creationId xmlns:a16="http://schemas.microsoft.com/office/drawing/2014/main" id="{3A1D2EAB-147E-A7D8-248D-D51D4EEDE3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43" y="189316"/>
            <a:ext cx="984596" cy="97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5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A53444-1052-3152-A36B-848066BFDF1C}"/>
              </a:ext>
            </a:extLst>
          </p:cNvPr>
          <p:cNvSpPr/>
          <p:nvPr/>
        </p:nvSpPr>
        <p:spPr>
          <a:xfrm>
            <a:off x="0" y="0"/>
            <a:ext cx="9144000" cy="1181098"/>
          </a:xfrm>
          <a:prstGeom prst="rect">
            <a:avLst/>
          </a:prstGeom>
          <a:solidFill>
            <a:srgbClr val="2A2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Google Shape;789;p78">
            <a:extLst>
              <a:ext uri="{FF2B5EF4-FFF2-40B4-BE49-F238E27FC236}">
                <a16:creationId xmlns:a16="http://schemas.microsoft.com/office/drawing/2014/main" id="{A8FE7E3D-A300-06AC-9088-161E8695F1BA}"/>
              </a:ext>
            </a:extLst>
          </p:cNvPr>
          <p:cNvSpPr/>
          <p:nvPr/>
        </p:nvSpPr>
        <p:spPr>
          <a:xfrm>
            <a:off x="237160" y="210593"/>
            <a:ext cx="8179877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endParaRPr sz="2000" dirty="0">
              <a:solidFill>
                <a:schemeClr val="bg1"/>
              </a:solidFill>
              <a:latin typeface="Poppins Light" panose="00000400000000000000" pitchFamily="50" charset="0"/>
              <a:cs typeface="Poppins Light" panose="00000400000000000000" pitchFamily="50" charset="0"/>
            </a:endParaRPr>
          </a:p>
        </p:txBody>
      </p:sp>
      <p:sp>
        <p:nvSpPr>
          <p:cNvPr id="11" name="Google Shape;789;p78">
            <a:extLst>
              <a:ext uri="{FF2B5EF4-FFF2-40B4-BE49-F238E27FC236}">
                <a16:creationId xmlns:a16="http://schemas.microsoft.com/office/drawing/2014/main" id="{B1DEFDD6-0A07-2F76-D239-2ADE5972D552}"/>
              </a:ext>
            </a:extLst>
          </p:cNvPr>
          <p:cNvSpPr/>
          <p:nvPr/>
        </p:nvSpPr>
        <p:spPr>
          <a:xfrm>
            <a:off x="227777" y="180779"/>
            <a:ext cx="5045263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rtl="0">
              <a:spcBef>
                <a:spcPts val="0"/>
              </a:spcBef>
              <a:spcAft>
                <a:spcPts val="0"/>
              </a:spcAft>
            </a:pPr>
            <a:r>
              <a:rPr lang="en-US" sz="2800" i="0" u="none" strike="noStrike" cap="none" dirty="0">
                <a:solidFill>
                  <a:schemeClr val="bg1"/>
                </a:solidFill>
                <a:latin typeface="+mj-lt"/>
                <a:cs typeface="Poppins Light" panose="00000400000000000000" pitchFamily="50" charset="0"/>
                <a:sym typeface="Arial"/>
              </a:rPr>
              <a:t>Next Steps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E67EC5-02E7-95CF-A768-F3E5C33BD22F}"/>
              </a:ext>
            </a:extLst>
          </p:cNvPr>
          <p:cNvSpPr txBox="1"/>
          <p:nvPr/>
        </p:nvSpPr>
        <p:spPr>
          <a:xfrm>
            <a:off x="612445" y="1479257"/>
            <a:ext cx="754543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Poppin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Continue with building construction all phases 1, 2, 3 and 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Area 5 to start November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Poppin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Bidding out Furniture, Fixtures and Equipment package November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Poppin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Harding Abatement and Demolition to Commence June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Poppins Light" panose="00000400000000000000" pitchFamily="50" charset="0"/>
              </a:rPr>
              <a:t>Pursuing options to start abatement early</a:t>
            </a:r>
          </a:p>
          <a:p>
            <a:endParaRPr lang="en-US" dirty="0">
              <a:latin typeface="Poppin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Poppin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i="0" u="none" strike="noStrike" dirty="0">
              <a:latin typeface="Poppins Light" panose="000004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latin typeface="Poppins Light" panose="00000400000000000000" pitchFamily="50" charset="0"/>
            </a:endParaRPr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4AEFC58A-4E1A-509C-C290-6E6653F41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978" y="6038787"/>
            <a:ext cx="1617343" cy="70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4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5B39CB-8DB0-D72A-5D56-F0C63FCF74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6" r="5146"/>
          <a:stretch/>
        </p:blipFill>
        <p:spPr>
          <a:xfrm>
            <a:off x="-42154" y="0"/>
            <a:ext cx="9228306" cy="6857999"/>
          </a:xfrm>
          <a:prstGeom prst="rect">
            <a:avLst/>
          </a:prstGeom>
        </p:spPr>
      </p:pic>
      <p:pic>
        <p:nvPicPr>
          <p:cNvPr id="792" name="Google Shape;792;p78" descr="A close up of a logo&#10;&#10;Description generated with very high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54702" y="6038787"/>
            <a:ext cx="1114861" cy="67738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573A600-CED4-6744-224B-49F4DBB6533B}"/>
              </a:ext>
            </a:extLst>
          </p:cNvPr>
          <p:cNvSpPr/>
          <p:nvPr/>
        </p:nvSpPr>
        <p:spPr>
          <a:xfrm>
            <a:off x="-42154" y="2425425"/>
            <a:ext cx="9228307" cy="1470498"/>
          </a:xfrm>
          <a:prstGeom prst="rect">
            <a:avLst/>
          </a:prstGeom>
          <a:solidFill>
            <a:schemeClr val="tx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9" name="Google Shape;789;p78"/>
          <p:cNvSpPr/>
          <p:nvPr/>
        </p:nvSpPr>
        <p:spPr>
          <a:xfrm>
            <a:off x="-42153" y="2617046"/>
            <a:ext cx="9228306" cy="1390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i="0" u="none" strike="noStrike" cap="none" dirty="0">
                <a:solidFill>
                  <a:schemeClr val="bg1"/>
                </a:solidFill>
                <a:latin typeface="Poppins SemiBold" panose="00000700000000000000" pitchFamily="50" charset="0"/>
                <a:cs typeface="Poppins SemiBold" panose="00000700000000000000" pitchFamily="50" charset="0"/>
                <a:sym typeface="Arial"/>
              </a:rPr>
              <a:t>Q&amp;A</a:t>
            </a:r>
            <a:endParaRPr sz="7200" dirty="0">
              <a:solidFill>
                <a:schemeClr val="bg1"/>
              </a:solidFill>
              <a:latin typeface="Poppins SemiBold" panose="00000700000000000000" pitchFamily="50" charset="0"/>
              <a:cs typeface="Poppins SemiBold" panose="00000700000000000000" pitchFamily="50" charset="0"/>
            </a:endParaRPr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2F28556C-EC73-E3F1-7204-073FDD0062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978" y="6038787"/>
            <a:ext cx="1617343" cy="704327"/>
          </a:xfrm>
          <a:prstGeom prst="rect">
            <a:avLst/>
          </a:prstGeom>
        </p:spPr>
      </p:pic>
      <p:pic>
        <p:nvPicPr>
          <p:cNvPr id="4" name="Picture 3" descr="A logo with a lighthouse and waves&#10;&#10;Description automatically generated">
            <a:extLst>
              <a:ext uri="{FF2B5EF4-FFF2-40B4-BE49-F238E27FC236}">
                <a16:creationId xmlns:a16="http://schemas.microsoft.com/office/drawing/2014/main" id="{AAD4DE03-C066-D933-A80A-A92DFEC839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45" y="226467"/>
            <a:ext cx="1145961" cy="113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79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2018 TDA Brand Colors">
      <a:dk1>
        <a:srgbClr val="000000"/>
      </a:dk1>
      <a:lt1>
        <a:srgbClr val="FFFFFF"/>
      </a:lt1>
      <a:dk2>
        <a:srgbClr val="2A2968"/>
      </a:dk2>
      <a:lt2>
        <a:srgbClr val="FFFFFF"/>
      </a:lt2>
      <a:accent1>
        <a:srgbClr val="2A2968"/>
      </a:accent1>
      <a:accent2>
        <a:srgbClr val="007392"/>
      </a:accent2>
      <a:accent3>
        <a:srgbClr val="7EC4CD"/>
      </a:accent3>
      <a:accent4>
        <a:srgbClr val="5F883B"/>
      </a:accent4>
      <a:accent5>
        <a:srgbClr val="575655"/>
      </a:accent5>
      <a:accent6>
        <a:srgbClr val="000000"/>
      </a:accent6>
      <a:hlink>
        <a:srgbClr val="0563C1"/>
      </a:hlink>
      <a:folHlink>
        <a:srgbClr val="954F72"/>
      </a:folHlink>
    </a:clrScheme>
    <a:fontScheme name="Custom 1">
      <a:majorFont>
        <a:latin typeface="Poppins SemiBold"/>
        <a:ea typeface=""/>
        <a:cs typeface=""/>
      </a:majorFont>
      <a:minorFont>
        <a:latin typeface="Poppi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9259</TotalTime>
  <Words>338</Words>
  <Application>Microsoft Office PowerPoint</Application>
  <PresentationFormat>On-screen Show (4:3)</PresentationFormat>
  <Paragraphs>123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Poppins Light</vt:lpstr>
      <vt:lpstr>Poppins</vt:lpstr>
      <vt:lpstr>Arial</vt:lpstr>
      <vt:lpstr>Poppins Medium</vt:lpstr>
      <vt:lpstr>Poppins SemiBold</vt:lpstr>
      <vt:lpstr>Calibri</vt:lpstr>
      <vt:lpstr>Quattrocento Roman</vt:lpstr>
      <vt:lpstr>Office Theme</vt:lpstr>
      <vt:lpstr>FHEVS – Community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FHEVS</dc:title>
  <dc:creator>Emily Danis</dc:creator>
  <cp:lastModifiedBy>Brian Jackson</cp:lastModifiedBy>
  <cp:revision>336</cp:revision>
  <cp:lastPrinted>2021-07-14T14:22:11Z</cp:lastPrinted>
  <dcterms:created xsi:type="dcterms:W3CDTF">2019-03-01T16:59:50Z</dcterms:created>
  <dcterms:modified xsi:type="dcterms:W3CDTF">2024-10-28T17:40:33Z</dcterms:modified>
</cp:coreProperties>
</file>