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20"/>
      <p:bold r:id="rId21"/>
      <p:italic r:id="rId22"/>
      <p:boldItalic r:id="rId23"/>
    </p:embeddedFont>
    <p:embeddedFont>
      <p:font typeface="Open Sans SemiBold" panose="020B0706030804020204" pitchFamily="3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7" d="100"/>
          <a:sy n="117" d="100"/>
        </p:scale>
        <p:origin x="102" y="4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472a9f8b1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472a9f8b1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e486df1b8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e486df1b8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e486df1b83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e486df1b83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e486df1b83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e486df1b83_0_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e486df1b83_0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e486df1b83_0_1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e486df1b83_0_2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e486df1b83_0_2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e486df1b83_0_3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e486df1b83_0_3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b="1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472a9f8b15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472a9f8b15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b="1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472a9f8b15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1472a9f8b15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b="1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472a9f8b15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1472a9f8b15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b="1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472a9f8b15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472a9f8b15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b="1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472a9f8b15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472a9f8b15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b="1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472a9f8b15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472a9f8b15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b="1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472a9f8b15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472a9f8b15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b="1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472a9f8b15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472a9f8b15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b="1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472a9f8b15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1472a9f8b15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b="1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472a9f8b15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1472a9f8b15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b="1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3Bv1gjv9pqP5tYCIXOptcDhtqOfuChZrJGAJ0hmTe84/edit?usp=sharin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scgsah.org/apply-now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F0E0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>
                <a:latin typeface="Open Sans SemiBold"/>
                <a:ea typeface="Open Sans SemiBold"/>
                <a:cs typeface="Open Sans SemiBold"/>
                <a:sym typeface="Open Sans SemiBold"/>
              </a:rPr>
              <a:t>Instructions</a:t>
            </a:r>
            <a:endParaRPr sz="3020"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302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311700" y="1135900"/>
            <a:ext cx="8424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457200" lvl="0" indent="-36893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Open Sans"/>
              <a:buAutoNum type="arabicPeriod"/>
            </a:pPr>
            <a:r>
              <a:rPr lang="en" sz="2600" u="sng" dirty="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Follow the portfolio guidelines</a:t>
            </a:r>
            <a:endParaRPr sz="2600" dirty="0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6893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AutoNum type="arabicPeriod"/>
            </a:pPr>
            <a:r>
              <a:rPr lang="en" sz="26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Make a copy of this template to format your portfolio</a:t>
            </a:r>
            <a:endParaRPr sz="26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6893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AutoNum type="arabicPeriod"/>
            </a:pPr>
            <a:r>
              <a:rPr lang="en" sz="26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Save your portfolio as a PDF</a:t>
            </a:r>
            <a:endParaRPr sz="26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4734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Char char="○"/>
            </a:pPr>
            <a:r>
              <a:rPr lang="en" sz="2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Don’t include this “Instructions” slide in your portfolio</a:t>
            </a:r>
            <a:endParaRPr sz="22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4734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Char char="○"/>
            </a:pPr>
            <a:r>
              <a:rPr lang="en" sz="2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File &gt; Save As &gt; PDF (*.pdf)</a:t>
            </a:r>
            <a:endParaRPr sz="22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6893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AutoNum type="arabicPeriod"/>
            </a:pPr>
            <a:r>
              <a:rPr lang="en" sz="26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Upload your portfolio to the application checklist</a:t>
            </a:r>
            <a:endParaRPr sz="26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4734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Char char="○"/>
            </a:pPr>
            <a:r>
              <a:rPr lang="en" sz="2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Visit </a:t>
            </a:r>
            <a:r>
              <a:rPr lang="en" sz="2200" u="sng" dirty="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SCGSAH.org/apply-now</a:t>
            </a:r>
            <a:r>
              <a:rPr lang="en" sz="22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to begin applying or access the application portal</a:t>
            </a:r>
            <a:endParaRPr sz="22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484275" y="319600"/>
            <a:ext cx="8175600" cy="1565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latin typeface="Open Sans"/>
                <a:ea typeface="Open Sans"/>
                <a:cs typeface="Open Sans"/>
                <a:sym typeface="Open Sans"/>
              </a:rPr>
              <a:t>(Preferred Name) (Last Name) </a:t>
            </a:r>
            <a:endParaRPr sz="3000" dirty="0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latin typeface="Open Sans"/>
                <a:ea typeface="Open Sans"/>
                <a:cs typeface="Open Sans"/>
                <a:sym typeface="Open Sans"/>
              </a:rPr>
              <a:t>9th Grade Visual Arts Portfolio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latin typeface="Open Sans"/>
                <a:ea typeface="Open Sans"/>
                <a:cs typeface="Open Sans"/>
                <a:sym typeface="Open Sans"/>
              </a:rPr>
              <a:t>(Current School Year)</a:t>
            </a:r>
            <a:endParaRPr sz="240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73925" y="4667575"/>
            <a:ext cx="4779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9th Grade Portfolio | Introduction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/>
        </p:nvSpPr>
        <p:spPr>
          <a:xfrm>
            <a:off x="73925" y="4667575"/>
            <a:ext cx="4779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9th Grade Portfolio</a:t>
            </a:r>
            <a:r>
              <a:rPr lang="en"/>
              <a:t> | Collage</a:t>
            </a:r>
            <a:endParaRPr/>
          </a:p>
        </p:txBody>
      </p:sp>
      <p:pic>
        <p:nvPicPr>
          <p:cNvPr id="67" name="Google Shape;67;p15" descr="Image result for Image ic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6725" y="432700"/>
            <a:ext cx="5310550" cy="398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/>
        </p:nvSpPr>
        <p:spPr>
          <a:xfrm>
            <a:off x="484200" y="401850"/>
            <a:ext cx="81756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Open Sans SemiBold"/>
                <a:ea typeface="Open Sans SemiBold"/>
                <a:cs typeface="Open Sans SemiBold"/>
                <a:sym typeface="Open Sans SemiBold"/>
              </a:rPr>
              <a:t>In three (3) sentences, share how your collage represents a topic that you’ve learned about in school.</a:t>
            </a:r>
            <a:endParaRPr sz="1600"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Open Sans"/>
                <a:ea typeface="Open Sans"/>
                <a:cs typeface="Open Sans"/>
                <a:sym typeface="Open Sans"/>
              </a:rPr>
              <a:t>Your Answer:</a:t>
            </a:r>
            <a:endParaRPr sz="1600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3" name="Google Shape;73;p16"/>
          <p:cNvSpPr txBox="1"/>
          <p:nvPr/>
        </p:nvSpPr>
        <p:spPr>
          <a:xfrm>
            <a:off x="73925" y="4667575"/>
            <a:ext cx="4779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9th Grade Portfolio</a:t>
            </a:r>
            <a:r>
              <a:rPr lang="en"/>
              <a:t> | Collage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/>
        </p:nvSpPr>
        <p:spPr>
          <a:xfrm>
            <a:off x="73925" y="4667575"/>
            <a:ext cx="5177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9th Grade Portfolio</a:t>
            </a:r>
            <a:r>
              <a:rPr lang="en"/>
              <a:t> | Pencil Drawing of Two Unrelated Objects</a:t>
            </a:r>
            <a:endParaRPr/>
          </a:p>
        </p:txBody>
      </p:sp>
      <p:pic>
        <p:nvPicPr>
          <p:cNvPr id="79" name="Google Shape;79;p17" descr="Image result for Image ic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6725" y="432700"/>
            <a:ext cx="5310550" cy="398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/>
        </p:nvSpPr>
        <p:spPr>
          <a:xfrm>
            <a:off x="73925" y="4667575"/>
            <a:ext cx="4779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9th Grade Portfolio</a:t>
            </a:r>
            <a:r>
              <a:rPr lang="en"/>
              <a:t> | Piece of Choice</a:t>
            </a:r>
            <a:endParaRPr/>
          </a:p>
        </p:txBody>
      </p:sp>
      <p:pic>
        <p:nvPicPr>
          <p:cNvPr id="85" name="Google Shape;85;p18" descr="Image result for Image ic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6725" y="432700"/>
            <a:ext cx="5310550" cy="398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9" descr="Image result for Image ic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7353" y="1038610"/>
            <a:ext cx="4227476" cy="3066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9" descr="Image result for Image ic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903" y="1038610"/>
            <a:ext cx="4227476" cy="306627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9"/>
          <p:cNvSpPr txBox="1"/>
          <p:nvPr/>
        </p:nvSpPr>
        <p:spPr>
          <a:xfrm>
            <a:off x="73925" y="4667575"/>
            <a:ext cx="4779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9th Grade Portfolio</a:t>
            </a:r>
            <a:r>
              <a:rPr lang="en"/>
              <a:t> | Sketchbook Pages 1 &amp; 2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20" descr="Image result for Image ic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7353" y="1038610"/>
            <a:ext cx="4227476" cy="3066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0" descr="Image result for Image ic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903" y="1038610"/>
            <a:ext cx="4227476" cy="30662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0"/>
          <p:cNvSpPr txBox="1"/>
          <p:nvPr/>
        </p:nvSpPr>
        <p:spPr>
          <a:xfrm>
            <a:off x="73925" y="4667575"/>
            <a:ext cx="4779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9th Grade Portfolio</a:t>
            </a:r>
            <a:r>
              <a:rPr lang="en"/>
              <a:t> | Sketchbook Pages 3 &amp; 4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1" descr="Image result for Image ic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7353" y="1038610"/>
            <a:ext cx="4227476" cy="3066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1" descr="Image result for Image ic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903" y="1038610"/>
            <a:ext cx="4227476" cy="306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1"/>
          <p:cNvSpPr txBox="1"/>
          <p:nvPr/>
        </p:nvSpPr>
        <p:spPr>
          <a:xfrm>
            <a:off x="73925" y="4667575"/>
            <a:ext cx="4779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9th Grade Portfolio</a:t>
            </a:r>
            <a:r>
              <a:rPr lang="en"/>
              <a:t> | Sketchbook Pages 5 &amp; 6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2" descr="Image result for Image ic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7353" y="1038610"/>
            <a:ext cx="4227476" cy="3066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2" descr="Image result for Image ic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903" y="1038610"/>
            <a:ext cx="4227476" cy="306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2"/>
          <p:cNvSpPr txBox="1"/>
          <p:nvPr/>
        </p:nvSpPr>
        <p:spPr>
          <a:xfrm>
            <a:off x="73925" y="4667575"/>
            <a:ext cx="4779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9th Grade Portfolio</a:t>
            </a:r>
            <a:r>
              <a:rPr lang="en"/>
              <a:t> | Sketchbook Pages 7 &amp; 8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3" descr="Image result for Image ic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7353" y="1038610"/>
            <a:ext cx="4227476" cy="3066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3" descr="Image result for Image ic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903" y="1038610"/>
            <a:ext cx="4227476" cy="306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3"/>
          <p:cNvSpPr txBox="1"/>
          <p:nvPr/>
        </p:nvSpPr>
        <p:spPr>
          <a:xfrm>
            <a:off x="73925" y="4667575"/>
            <a:ext cx="4779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9th Grade Portfolio</a:t>
            </a:r>
            <a:r>
              <a:rPr lang="en"/>
              <a:t> | Sketchbook Pages 9 &amp; 10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4" descr="Image result for Image ic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7353" y="1038610"/>
            <a:ext cx="4227476" cy="3066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4" descr="Image result for Image ic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903" y="1038610"/>
            <a:ext cx="4227476" cy="306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4"/>
          <p:cNvSpPr txBox="1"/>
          <p:nvPr/>
        </p:nvSpPr>
        <p:spPr>
          <a:xfrm>
            <a:off x="73925" y="4667575"/>
            <a:ext cx="4779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9th Grade Portfolio</a:t>
            </a:r>
            <a:r>
              <a:rPr lang="en"/>
              <a:t> | Sketchbook Pages 11 &amp; 12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5" descr="Image result for Image ic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7353" y="1038610"/>
            <a:ext cx="4227476" cy="3066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5" descr="Image result for Image ic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903" y="1038610"/>
            <a:ext cx="4227476" cy="306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5"/>
          <p:cNvSpPr txBox="1"/>
          <p:nvPr/>
        </p:nvSpPr>
        <p:spPr>
          <a:xfrm>
            <a:off x="73925" y="4667575"/>
            <a:ext cx="4779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9th Grade Portfolio</a:t>
            </a:r>
            <a:r>
              <a:rPr lang="en"/>
              <a:t> | Sketchbook Pages 13 &amp; 14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6" descr="Image result for Image ic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7353" y="1038610"/>
            <a:ext cx="4227476" cy="3066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6" descr="Image result for Image ic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903" y="1038610"/>
            <a:ext cx="4227476" cy="306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6"/>
          <p:cNvSpPr txBox="1"/>
          <p:nvPr/>
        </p:nvSpPr>
        <p:spPr>
          <a:xfrm>
            <a:off x="73925" y="4667575"/>
            <a:ext cx="4779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9th Grade Portfolio</a:t>
            </a:r>
            <a:r>
              <a:rPr lang="en"/>
              <a:t>| Sketchbook Pages 15 &amp; 16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27" descr="Image result for Image ic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7353" y="1038610"/>
            <a:ext cx="4227476" cy="3066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7" descr="Image result for Image ic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903" y="1038610"/>
            <a:ext cx="4227476" cy="306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7"/>
          <p:cNvSpPr txBox="1"/>
          <p:nvPr/>
        </p:nvSpPr>
        <p:spPr>
          <a:xfrm>
            <a:off x="73925" y="4667575"/>
            <a:ext cx="4779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9th Grade Portfolio</a:t>
            </a:r>
            <a:r>
              <a:rPr lang="en"/>
              <a:t> | Sketchbook Pages 17 &amp; 18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28" descr="Image result for Image ic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7353" y="1038610"/>
            <a:ext cx="4227476" cy="3066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8" descr="Image result for Image ic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903" y="1038610"/>
            <a:ext cx="4227476" cy="306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8"/>
          <p:cNvSpPr txBox="1"/>
          <p:nvPr/>
        </p:nvSpPr>
        <p:spPr>
          <a:xfrm>
            <a:off x="73925" y="4667575"/>
            <a:ext cx="4779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9th Grade Portfolio</a:t>
            </a:r>
            <a:r>
              <a:rPr lang="en"/>
              <a:t> | Sketchbook Pages 19 &amp; 20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9" descr="Image result for Image ic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7353" y="1038610"/>
            <a:ext cx="4227476" cy="3066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9" descr="Image result for Image ic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903" y="1038610"/>
            <a:ext cx="4227476" cy="306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9"/>
          <p:cNvSpPr txBox="1"/>
          <p:nvPr/>
        </p:nvSpPr>
        <p:spPr>
          <a:xfrm>
            <a:off x="73925" y="4667575"/>
            <a:ext cx="4779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9th Grade Portfolio</a:t>
            </a:r>
            <a:r>
              <a:rPr lang="en"/>
              <a:t> | Additional Sketchbook Pages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232</Words>
  <Application>Microsoft Office PowerPoint</Application>
  <PresentationFormat>On-screen Show (16:9)</PresentationFormat>
  <Paragraphs>30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Open Sans</vt:lpstr>
      <vt:lpstr>Open Sans SemiBold</vt:lpstr>
      <vt:lpstr>Simple Light</vt:lpstr>
      <vt:lpstr>Instructions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Instructions </dc:title>
  <cp:lastModifiedBy>Payton Kennemore</cp:lastModifiedBy>
  <cp:revision>1</cp:revision>
  <dcterms:modified xsi:type="dcterms:W3CDTF">2023-09-11T17:45:25Z</dcterms:modified>
</cp:coreProperties>
</file>