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slideLayouts/slideLayout76.xml" ContentType="application/vnd.openxmlformats-officedocument.presentationml.slideLayout+xml"/>
  <Override PartName="/ppt/theme/theme7.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theme/theme10.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1.xml" ContentType="application/vnd.openxmlformats-officedocument.theme+xml"/>
  <Override PartName="/ppt/slideLayouts/slideLayout85.xml" ContentType="application/vnd.openxmlformats-officedocument.presentationml.slideLayout+xml"/>
  <Override PartName="/ppt/theme/theme12.xml" ContentType="application/vnd.openxmlformats-officedocument.theme+xml"/>
  <Override PartName="/ppt/slideLayouts/slideLayout86.xml" ContentType="application/vnd.openxmlformats-officedocument.presentationml.slideLayout+xml"/>
  <Override PartName="/ppt/theme/theme13.xml" ContentType="application/vnd.openxmlformats-officedocument.theme+xml"/>
  <Override PartName="/ppt/slideLayouts/slideLayout87.xml" ContentType="application/vnd.openxmlformats-officedocument.presentationml.slideLayout+xml"/>
  <Override PartName="/ppt/theme/theme14.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6" r:id="rId1"/>
    <p:sldMasterId id="2147483660" r:id="rId2"/>
    <p:sldMasterId id="2147483742" r:id="rId3"/>
    <p:sldMasterId id="2147483739" r:id="rId4"/>
    <p:sldMasterId id="2147483680" r:id="rId5"/>
    <p:sldMasterId id="2147483676" r:id="rId6"/>
    <p:sldMasterId id="2147483774" r:id="rId7"/>
    <p:sldMasterId id="2147483669" r:id="rId8"/>
    <p:sldMasterId id="2147483767" r:id="rId9"/>
    <p:sldMasterId id="2147483702" r:id="rId10"/>
    <p:sldMasterId id="2147483705" r:id="rId11"/>
    <p:sldMasterId id="2147483707" r:id="rId12"/>
    <p:sldMasterId id="2147483709" r:id="rId13"/>
    <p:sldMasterId id="2147483711" r:id="rId14"/>
    <p:sldMasterId id="2147483776" r:id="rId15"/>
  </p:sldMasterIdLst>
  <p:notesMasterIdLst>
    <p:notesMasterId r:id="rId32"/>
  </p:notesMasterIdLst>
  <p:handoutMasterIdLst>
    <p:handoutMasterId r:id="rId33"/>
  </p:handoutMasterIdLst>
  <p:sldIdLst>
    <p:sldId id="302" r:id="rId16"/>
    <p:sldId id="258" r:id="rId17"/>
    <p:sldId id="2132322163" r:id="rId18"/>
    <p:sldId id="339" r:id="rId19"/>
    <p:sldId id="375" r:id="rId20"/>
    <p:sldId id="333" r:id="rId21"/>
    <p:sldId id="331" r:id="rId22"/>
    <p:sldId id="334" r:id="rId23"/>
    <p:sldId id="335" r:id="rId24"/>
    <p:sldId id="343" r:id="rId25"/>
    <p:sldId id="344" r:id="rId26"/>
    <p:sldId id="2132322164" r:id="rId27"/>
    <p:sldId id="325" r:id="rId28"/>
    <p:sldId id="337" r:id="rId29"/>
    <p:sldId id="338" r:id="rId30"/>
    <p:sldId id="382" r:id="rId31"/>
  </p:sldIdLst>
  <p:sldSz cx="12192000" cy="6858000"/>
  <p:notesSz cx="6858000" cy="9144000"/>
  <p:defaultTex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9694"/>
    <a:srgbClr val="FFFFFF"/>
    <a:srgbClr val="BBF5E0"/>
    <a:srgbClr val="FFFBEE"/>
    <a:srgbClr val="233A56"/>
    <a:srgbClr val="3BE3A6"/>
    <a:srgbClr val="00808D"/>
    <a:srgbClr val="7F7F7F"/>
    <a:srgbClr val="E9FAF4"/>
    <a:srgbClr val="4454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30"/>
    <p:restoredTop sz="95953" autoAdjust="0"/>
  </p:normalViewPr>
  <p:slideViewPr>
    <p:cSldViewPr snapToGrid="0" snapToObjects="1">
      <p:cViewPr varScale="1">
        <p:scale>
          <a:sx n="81" d="100"/>
          <a:sy n="81" d="100"/>
        </p:scale>
        <p:origin x="558"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36" d="100"/>
          <a:sy n="136" d="100"/>
        </p:scale>
        <p:origin x="4752"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 Type="http://schemas.openxmlformats.org/officeDocument/2006/relationships/slideMaster" Target="slideMasters/slideMaster3.xml"/><Relationship Id="rId21" Type="http://schemas.openxmlformats.org/officeDocument/2006/relationships/slide" Target="slides/slide6.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n-US"/>
              <a:t>Unemployment Rate, Jan. 2018 - June 2022</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6.8739029843491783E-2"/>
          <c:y val="0.13856790123456791"/>
          <c:w val="0.87654807004119684"/>
          <c:h val="0.65956125854638536"/>
        </c:manualLayout>
      </c:layout>
      <c:lineChart>
        <c:grouping val="standard"/>
        <c:varyColors val="0"/>
        <c:ser>
          <c:idx val="13"/>
          <c:order val="13"/>
          <c:tx>
            <c:strRef>
              <c:f>'DFW MSA'!$Q$1</c:f>
              <c:strCache>
                <c:ptCount val="1"/>
                <c:pt idx="0">
                  <c:v>DFW</c:v>
                </c:pt>
              </c:strCache>
            </c:strRef>
          </c:tx>
          <c:spPr>
            <a:ln w="28575" cap="rnd">
              <a:solidFill>
                <a:srgbClr val="0070C0"/>
              </a:solidFill>
              <a:round/>
            </a:ln>
            <a:effectLst/>
          </c:spPr>
          <c:marker>
            <c:symbol val="none"/>
          </c:marker>
          <c:cat>
            <c:numRef>
              <c:f>'DFW MSA'!$A$14:$A$55</c:f>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'DFW MSA'!$Q$14:$Q$55</c:f>
              <c:numCache>
                <c:formatCode>#0.0</c:formatCode>
                <c:ptCount val="42"/>
                <c:pt idx="0">
                  <c:v>3.9</c:v>
                </c:pt>
                <c:pt idx="1">
                  <c:v>3.4</c:v>
                </c:pt>
                <c:pt idx="2">
                  <c:v>3.3</c:v>
                </c:pt>
                <c:pt idx="3">
                  <c:v>2.8</c:v>
                </c:pt>
                <c:pt idx="4">
                  <c:v>2.9</c:v>
                </c:pt>
                <c:pt idx="5">
                  <c:v>3.5</c:v>
                </c:pt>
                <c:pt idx="6">
                  <c:v>3.6</c:v>
                </c:pt>
                <c:pt idx="7">
                  <c:v>3.5</c:v>
                </c:pt>
                <c:pt idx="8">
                  <c:v>3.2</c:v>
                </c:pt>
                <c:pt idx="9">
                  <c:v>3.1</c:v>
                </c:pt>
                <c:pt idx="10">
                  <c:v>3.1</c:v>
                </c:pt>
                <c:pt idx="11">
                  <c:v>2.9</c:v>
                </c:pt>
                <c:pt idx="12">
                  <c:v>3.3</c:v>
                </c:pt>
                <c:pt idx="13">
                  <c:v>3.2</c:v>
                </c:pt>
                <c:pt idx="14">
                  <c:v>4.5999999999999996</c:v>
                </c:pt>
                <c:pt idx="15">
                  <c:v>12.8</c:v>
                </c:pt>
                <c:pt idx="16">
                  <c:v>12.3</c:v>
                </c:pt>
                <c:pt idx="17">
                  <c:v>8.1999999999999993</c:v>
                </c:pt>
                <c:pt idx="18">
                  <c:v>7.6</c:v>
                </c:pt>
                <c:pt idx="19">
                  <c:v>6.3</c:v>
                </c:pt>
                <c:pt idx="20">
                  <c:v>7.4</c:v>
                </c:pt>
                <c:pt idx="21" formatCode="General">
                  <c:v>6.1</c:v>
                </c:pt>
                <c:pt idx="22" formatCode="General">
                  <c:v>7.1</c:v>
                </c:pt>
                <c:pt idx="23" formatCode="General">
                  <c:v>6.3</c:v>
                </c:pt>
                <c:pt idx="24" formatCode="General">
                  <c:v>6.5</c:v>
                </c:pt>
                <c:pt idx="25" formatCode="General">
                  <c:v>6.8</c:v>
                </c:pt>
                <c:pt idx="26" formatCode="General">
                  <c:v>6.5</c:v>
                </c:pt>
                <c:pt idx="27" formatCode="General">
                  <c:v>5.7</c:v>
                </c:pt>
                <c:pt idx="28" formatCode="General">
                  <c:v>5.3</c:v>
                </c:pt>
                <c:pt idx="29" formatCode="General">
                  <c:v>6</c:v>
                </c:pt>
                <c:pt idx="30" formatCode="General">
                  <c:v>5.3</c:v>
                </c:pt>
                <c:pt idx="31" formatCode="General">
                  <c:v>4.7</c:v>
                </c:pt>
                <c:pt idx="32" formatCode="General">
                  <c:v>4.4000000000000004</c:v>
                </c:pt>
                <c:pt idx="33" formatCode="General">
                  <c:v>4.2</c:v>
                </c:pt>
                <c:pt idx="34" formatCode="General">
                  <c:v>3.9</c:v>
                </c:pt>
                <c:pt idx="35" formatCode="General">
                  <c:v>3.6</c:v>
                </c:pt>
                <c:pt idx="36" formatCode="General">
                  <c:v>4.0999999999999996</c:v>
                </c:pt>
                <c:pt idx="37" formatCode="General">
                  <c:v>4.0999999999999996</c:v>
                </c:pt>
                <c:pt idx="38" formatCode="General">
                  <c:v>3.4</c:v>
                </c:pt>
                <c:pt idx="39" formatCode="General">
                  <c:v>3.2</c:v>
                </c:pt>
                <c:pt idx="40" formatCode="General">
                  <c:v>3.3</c:v>
                </c:pt>
                <c:pt idx="41" formatCode="General">
                  <c:v>3.8</c:v>
                </c:pt>
              </c:numCache>
            </c:numRef>
          </c:val>
          <c:smooth val="0"/>
          <c:extLst>
            <c:ext xmlns:c16="http://schemas.microsoft.com/office/drawing/2014/chart" uri="{C3380CC4-5D6E-409C-BE32-E72D297353CC}">
              <c16:uniqueId val="{00000000-DA48-4590-BA59-AD332674BF12}"/>
            </c:ext>
          </c:extLst>
        </c:ser>
        <c:ser>
          <c:idx val="14"/>
          <c:order val="14"/>
          <c:tx>
            <c:strRef>
              <c:f>'DFW MSA'!$R$1</c:f>
              <c:strCache>
                <c:ptCount val="1"/>
                <c:pt idx="0">
                  <c:v>Texas</c:v>
                </c:pt>
              </c:strCache>
            </c:strRef>
          </c:tx>
          <c:spPr>
            <a:ln w="28575" cap="rnd">
              <a:solidFill>
                <a:schemeClr val="accent2"/>
              </a:solidFill>
              <a:round/>
            </a:ln>
            <a:effectLst/>
          </c:spPr>
          <c:marker>
            <c:symbol val="none"/>
          </c:marker>
          <c:cat>
            <c:numRef>
              <c:f>'DFW MSA'!$A$14:$A$55</c:f>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f>'DFW MSA'!$R$14:$R$55</c:f>
              <c:numCache>
                <c:formatCode>#0.0</c:formatCode>
                <c:ptCount val="42"/>
                <c:pt idx="0">
                  <c:v>4.0999999999999996</c:v>
                </c:pt>
                <c:pt idx="1">
                  <c:v>3.7</c:v>
                </c:pt>
                <c:pt idx="2">
                  <c:v>3.5</c:v>
                </c:pt>
                <c:pt idx="3">
                  <c:v>3</c:v>
                </c:pt>
                <c:pt idx="4">
                  <c:v>3.1</c:v>
                </c:pt>
                <c:pt idx="5">
                  <c:v>3.7</c:v>
                </c:pt>
                <c:pt idx="6">
                  <c:v>3.8</c:v>
                </c:pt>
                <c:pt idx="7">
                  <c:v>3.7</c:v>
                </c:pt>
                <c:pt idx="8">
                  <c:v>3.4</c:v>
                </c:pt>
                <c:pt idx="9">
                  <c:v>3.3</c:v>
                </c:pt>
                <c:pt idx="10">
                  <c:v>3.4</c:v>
                </c:pt>
                <c:pt idx="11">
                  <c:v>3.3</c:v>
                </c:pt>
                <c:pt idx="12">
                  <c:v>3.8</c:v>
                </c:pt>
                <c:pt idx="13">
                  <c:v>3.6</c:v>
                </c:pt>
                <c:pt idx="14">
                  <c:v>5.0999999999999996</c:v>
                </c:pt>
                <c:pt idx="15">
                  <c:v>13.1</c:v>
                </c:pt>
                <c:pt idx="16">
                  <c:v>12.7</c:v>
                </c:pt>
                <c:pt idx="17">
                  <c:v>8.6999999999999993</c:v>
                </c:pt>
                <c:pt idx="18">
                  <c:v>8.1999999999999993</c:v>
                </c:pt>
                <c:pt idx="19" formatCode="General">
                  <c:v>6.8</c:v>
                </c:pt>
                <c:pt idx="20" formatCode="General">
                  <c:v>8.1999999999999993</c:v>
                </c:pt>
                <c:pt idx="21" formatCode="General">
                  <c:v>6.9</c:v>
                </c:pt>
                <c:pt idx="22" formatCode="General">
                  <c:v>8.1</c:v>
                </c:pt>
                <c:pt idx="23" formatCode="General">
                  <c:v>7.1</c:v>
                </c:pt>
                <c:pt idx="24" formatCode="General">
                  <c:v>7.3</c:v>
                </c:pt>
                <c:pt idx="25" formatCode="General">
                  <c:v>7.5</c:v>
                </c:pt>
                <c:pt idx="26" formatCode="General">
                  <c:v>7.2</c:v>
                </c:pt>
                <c:pt idx="27" formatCode="General">
                  <c:v>6.3</c:v>
                </c:pt>
                <c:pt idx="28" formatCode="General">
                  <c:v>5.9</c:v>
                </c:pt>
                <c:pt idx="29" formatCode="General">
                  <c:v>6.6</c:v>
                </c:pt>
                <c:pt idx="30" formatCode="General">
                  <c:v>6</c:v>
                </c:pt>
                <c:pt idx="31" formatCode="General">
                  <c:v>5.3</c:v>
                </c:pt>
                <c:pt idx="32" formatCode="General">
                  <c:v>4.9000000000000004</c:v>
                </c:pt>
                <c:pt idx="33" formatCode="General">
                  <c:v>4.8</c:v>
                </c:pt>
                <c:pt idx="34" formatCode="General">
                  <c:v>4.5</c:v>
                </c:pt>
                <c:pt idx="35" formatCode="General">
                  <c:v>4.3</c:v>
                </c:pt>
                <c:pt idx="36" formatCode="General">
                  <c:v>4.8</c:v>
                </c:pt>
                <c:pt idx="37" formatCode="General">
                  <c:v>4.7</c:v>
                </c:pt>
                <c:pt idx="38" formatCode="General">
                  <c:v>3.9</c:v>
                </c:pt>
                <c:pt idx="39" formatCode="General">
                  <c:v>3.7</c:v>
                </c:pt>
                <c:pt idx="40" formatCode="General">
                  <c:v>3.8</c:v>
                </c:pt>
                <c:pt idx="41" formatCode="General">
                  <c:v>4.4000000000000004</c:v>
                </c:pt>
              </c:numCache>
            </c:numRef>
          </c:val>
          <c:smooth val="0"/>
          <c:extLst>
            <c:ext xmlns:c16="http://schemas.microsoft.com/office/drawing/2014/chart" uri="{C3380CC4-5D6E-409C-BE32-E72D297353CC}">
              <c16:uniqueId val="{00000001-DA48-4590-BA59-AD332674BF12}"/>
            </c:ext>
          </c:extLst>
        </c:ser>
        <c:dLbls>
          <c:showLegendKey val="0"/>
          <c:showVal val="0"/>
          <c:showCatName val="0"/>
          <c:showSerName val="0"/>
          <c:showPercent val="0"/>
          <c:showBubbleSize val="0"/>
        </c:dLbls>
        <c:smooth val="0"/>
        <c:axId val="1029370192"/>
        <c:axId val="748761952"/>
        <c:extLst>
          <c:ext xmlns:c15="http://schemas.microsoft.com/office/drawing/2012/chart" uri="{02D57815-91ED-43cb-92C2-25804820EDAC}">
            <c15:filteredLineSeries>
              <c15:ser>
                <c:idx val="0"/>
                <c:order val="0"/>
                <c:tx>
                  <c:strRef>
                    <c:extLst>
                      <c:ext uri="{02D57815-91ED-43cb-92C2-25804820EDAC}">
                        <c15:formulaRef>
                          <c15:sqref>'DFW MSA'!$B$1</c15:sqref>
                        </c15:formulaRef>
                      </c:ext>
                    </c:extLst>
                    <c:strCache>
                      <c:ptCount val="1"/>
                      <c:pt idx="0">
                        <c:v>Grayson Co.</c:v>
                      </c:pt>
                    </c:strCache>
                  </c:strRef>
                </c:tx>
                <c:spPr>
                  <a:ln w="28575" cap="rnd">
                    <a:solidFill>
                      <a:schemeClr val="accent1"/>
                    </a:solidFill>
                    <a:round/>
                  </a:ln>
                  <a:effectLst/>
                </c:spPr>
                <c:marker>
                  <c:symbol val="none"/>
                </c:marker>
                <c:cat>
                  <c:numRef>
                    <c:extLst>
                      <c:ex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c:ext uri="{02D57815-91ED-43cb-92C2-25804820EDAC}">
                        <c15:formulaRef>
                          <c15:sqref>'DFW MSA'!$B$14:$B$48</c15:sqref>
                        </c15:formulaRef>
                      </c:ext>
                    </c:extLst>
                    <c:numCache>
                      <c:formatCode>#0.0</c:formatCode>
                      <c:ptCount val="35"/>
                      <c:pt idx="0">
                        <c:v>3.4</c:v>
                      </c:pt>
                      <c:pt idx="1">
                        <c:v>3.1</c:v>
                      </c:pt>
                      <c:pt idx="2">
                        <c:v>3</c:v>
                      </c:pt>
                      <c:pt idx="3">
                        <c:v>2.6</c:v>
                      </c:pt>
                      <c:pt idx="4">
                        <c:v>2.7</c:v>
                      </c:pt>
                      <c:pt idx="5">
                        <c:v>3.2</c:v>
                      </c:pt>
                      <c:pt idx="6">
                        <c:v>3.3</c:v>
                      </c:pt>
                      <c:pt idx="7">
                        <c:v>3.3</c:v>
                      </c:pt>
                      <c:pt idx="8">
                        <c:v>3</c:v>
                      </c:pt>
                      <c:pt idx="9">
                        <c:v>3</c:v>
                      </c:pt>
                      <c:pt idx="10">
                        <c:v>3</c:v>
                      </c:pt>
                      <c:pt idx="11">
                        <c:v>2.9</c:v>
                      </c:pt>
                      <c:pt idx="12">
                        <c:v>3.3</c:v>
                      </c:pt>
                      <c:pt idx="13">
                        <c:v>3.2</c:v>
                      </c:pt>
                      <c:pt idx="14">
                        <c:v>4.5999999999999996</c:v>
                      </c:pt>
                      <c:pt idx="15">
                        <c:v>10.3</c:v>
                      </c:pt>
                      <c:pt idx="16">
                        <c:v>9.6</c:v>
                      </c:pt>
                      <c:pt idx="17">
                        <c:v>6.6</c:v>
                      </c:pt>
                      <c:pt idx="18">
                        <c:v>5.9</c:v>
                      </c:pt>
                      <c:pt idx="19">
                        <c:v>5</c:v>
                      </c:pt>
                      <c:pt idx="20">
                        <c:v>6.1</c:v>
                      </c:pt>
                      <c:pt idx="21">
                        <c:v>5.0999999999999996</c:v>
                      </c:pt>
                      <c:pt idx="22">
                        <c:v>6.1</c:v>
                      </c:pt>
                      <c:pt idx="23">
                        <c:v>5.4</c:v>
                      </c:pt>
                      <c:pt idx="24">
                        <c:v>5.7</c:v>
                      </c:pt>
                      <c:pt idx="25">
                        <c:v>6</c:v>
                      </c:pt>
                      <c:pt idx="26">
                        <c:v>5.7</c:v>
                      </c:pt>
                      <c:pt idx="27">
                        <c:v>4.8</c:v>
                      </c:pt>
                      <c:pt idx="28">
                        <c:v>4.7</c:v>
                      </c:pt>
                      <c:pt idx="29">
                        <c:v>5.3</c:v>
                      </c:pt>
                      <c:pt idx="30">
                        <c:v>4.5999999999999996</c:v>
                      </c:pt>
                      <c:pt idx="31">
                        <c:v>4.2</c:v>
                      </c:pt>
                      <c:pt idx="32">
                        <c:v>4.0999999999999996</c:v>
                      </c:pt>
                      <c:pt idx="33">
                        <c:v>4</c:v>
                      </c:pt>
                      <c:pt idx="34">
                        <c:v>3.8</c:v>
                      </c:pt>
                    </c:numCache>
                  </c:numRef>
                </c:val>
                <c:smooth val="0"/>
                <c:extLst>
                  <c:ext xmlns:c16="http://schemas.microsoft.com/office/drawing/2014/chart" uri="{C3380CC4-5D6E-409C-BE32-E72D297353CC}">
                    <c16:uniqueId val="{00000002-DA48-4590-BA59-AD332674BF1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'DFW MSA'!$C$1</c15:sqref>
                        </c15:formulaRef>
                      </c:ext>
                    </c:extLst>
                    <c:strCache>
                      <c:ptCount val="1"/>
                      <c:pt idx="0">
                        <c:v>Tarrant Co.</c:v>
                      </c:pt>
                    </c:strCache>
                  </c:strRef>
                </c:tx>
                <c:spPr>
                  <a:ln w="28575" cap="rnd">
                    <a:solidFill>
                      <a:schemeClr val="accent2"/>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MSA'!$C$14:$C$48</c15:sqref>
                        </c15:formulaRef>
                      </c:ext>
                    </c:extLst>
                    <c:numCache>
                      <c:formatCode>#0.0</c:formatCode>
                      <c:ptCount val="35"/>
                      <c:pt idx="0">
                        <c:v>4.0999999999999996</c:v>
                      </c:pt>
                      <c:pt idx="1">
                        <c:v>3.4</c:v>
                      </c:pt>
                      <c:pt idx="2">
                        <c:v>3.3</c:v>
                      </c:pt>
                      <c:pt idx="3">
                        <c:v>2.8</c:v>
                      </c:pt>
                      <c:pt idx="4">
                        <c:v>2.9</c:v>
                      </c:pt>
                      <c:pt idx="5">
                        <c:v>3.5</c:v>
                      </c:pt>
                      <c:pt idx="6">
                        <c:v>3.6</c:v>
                      </c:pt>
                      <c:pt idx="7">
                        <c:v>3.5</c:v>
                      </c:pt>
                      <c:pt idx="8">
                        <c:v>3.2</c:v>
                      </c:pt>
                      <c:pt idx="9">
                        <c:v>3.3</c:v>
                      </c:pt>
                      <c:pt idx="10">
                        <c:v>3.1</c:v>
                      </c:pt>
                      <c:pt idx="11">
                        <c:v>2.9</c:v>
                      </c:pt>
                      <c:pt idx="12">
                        <c:v>3.3</c:v>
                      </c:pt>
                      <c:pt idx="13">
                        <c:v>3.2</c:v>
                      </c:pt>
                      <c:pt idx="14">
                        <c:v>4.7</c:v>
                      </c:pt>
                      <c:pt idx="15">
                        <c:v>13.4</c:v>
                      </c:pt>
                      <c:pt idx="16">
                        <c:v>13</c:v>
                      </c:pt>
                      <c:pt idx="17">
                        <c:v>8.6</c:v>
                      </c:pt>
                      <c:pt idx="18">
                        <c:v>7.9</c:v>
                      </c:pt>
                      <c:pt idx="19">
                        <c:v>6.5</c:v>
                      </c:pt>
                      <c:pt idx="20">
                        <c:v>7.8</c:v>
                      </c:pt>
                      <c:pt idx="21">
                        <c:v>6.3</c:v>
                      </c:pt>
                      <c:pt idx="22">
                        <c:v>7.4</c:v>
                      </c:pt>
                      <c:pt idx="23">
                        <c:v>6.6</c:v>
                      </c:pt>
                      <c:pt idx="24">
                        <c:v>6.8</c:v>
                      </c:pt>
                      <c:pt idx="25">
                        <c:v>7.1</c:v>
                      </c:pt>
                      <c:pt idx="26">
                        <c:v>6.9</c:v>
                      </c:pt>
                      <c:pt idx="27">
                        <c:v>5.9</c:v>
                      </c:pt>
                      <c:pt idx="28">
                        <c:v>5.6</c:v>
                      </c:pt>
                      <c:pt idx="29">
                        <c:v>6.3</c:v>
                      </c:pt>
                      <c:pt idx="30">
                        <c:v>5.6</c:v>
                      </c:pt>
                      <c:pt idx="31">
                        <c:v>4.9000000000000004</c:v>
                      </c:pt>
                      <c:pt idx="32">
                        <c:v>4.5</c:v>
                      </c:pt>
                      <c:pt idx="33">
                        <c:v>4.4000000000000004</c:v>
                      </c:pt>
                      <c:pt idx="34">
                        <c:v>4.0999999999999996</c:v>
                      </c:pt>
                    </c:numCache>
                  </c:numRef>
                </c:val>
                <c:smooth val="0"/>
                <c:extLst xmlns:c15="http://schemas.microsoft.com/office/drawing/2012/chart">
                  <c:ext xmlns:c16="http://schemas.microsoft.com/office/drawing/2014/chart" uri="{C3380CC4-5D6E-409C-BE32-E72D297353CC}">
                    <c16:uniqueId val="{00000003-DA48-4590-BA59-AD332674BF12}"/>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'DFW MSA'!$D$1</c15:sqref>
                        </c15:formulaRef>
                      </c:ext>
                    </c:extLst>
                    <c:strCache>
                      <c:ptCount val="1"/>
                      <c:pt idx="0">
                        <c:v>Dallas Co.</c:v>
                      </c:pt>
                    </c:strCache>
                  </c:strRef>
                </c:tx>
                <c:spPr>
                  <a:ln w="28575"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MSA'!$D$14:$D$48</c15:sqref>
                        </c15:formulaRef>
                      </c:ext>
                    </c:extLst>
                    <c:numCache>
                      <c:formatCode>#0.0</c:formatCode>
                      <c:ptCount val="35"/>
                      <c:pt idx="0">
                        <c:v>4.0999999999999996</c:v>
                      </c:pt>
                      <c:pt idx="1">
                        <c:v>3.7</c:v>
                      </c:pt>
                      <c:pt idx="2">
                        <c:v>3.5</c:v>
                      </c:pt>
                      <c:pt idx="3">
                        <c:v>3.1</c:v>
                      </c:pt>
                      <c:pt idx="4">
                        <c:v>3.1</c:v>
                      </c:pt>
                      <c:pt idx="5">
                        <c:v>3.6</c:v>
                      </c:pt>
                      <c:pt idx="6">
                        <c:v>3.7</c:v>
                      </c:pt>
                      <c:pt idx="7">
                        <c:v>3.7</c:v>
                      </c:pt>
                      <c:pt idx="8">
                        <c:v>3.3</c:v>
                      </c:pt>
                      <c:pt idx="9">
                        <c:v>3.3</c:v>
                      </c:pt>
                      <c:pt idx="10">
                        <c:v>3.3</c:v>
                      </c:pt>
                      <c:pt idx="11">
                        <c:v>3.1</c:v>
                      </c:pt>
                      <c:pt idx="12">
                        <c:v>3.5</c:v>
                      </c:pt>
                      <c:pt idx="13">
                        <c:v>3.3</c:v>
                      </c:pt>
                      <c:pt idx="14">
                        <c:v>4.8</c:v>
                      </c:pt>
                      <c:pt idx="15">
                        <c:v>13</c:v>
                      </c:pt>
                      <c:pt idx="16">
                        <c:v>12.8</c:v>
                      </c:pt>
                      <c:pt idx="17">
                        <c:v>8.8000000000000007</c:v>
                      </c:pt>
                      <c:pt idx="18">
                        <c:v>8.1999999999999993</c:v>
                      </c:pt>
                      <c:pt idx="19">
                        <c:v>6.8</c:v>
                      </c:pt>
                      <c:pt idx="20">
                        <c:v>8.1999999999999993</c:v>
                      </c:pt>
                      <c:pt idx="21" formatCode="General">
                        <c:v>6.6</c:v>
                      </c:pt>
                      <c:pt idx="22" formatCode="General">
                        <c:v>7.7</c:v>
                      </c:pt>
                      <c:pt idx="23" formatCode="General">
                        <c:v>6.8</c:v>
                      </c:pt>
                      <c:pt idx="24" formatCode="General">
                        <c:v>7.1</c:v>
                      </c:pt>
                      <c:pt idx="25" formatCode="General">
                        <c:v>7.4</c:v>
                      </c:pt>
                      <c:pt idx="26" formatCode="General">
                        <c:v>7.2</c:v>
                      </c:pt>
                      <c:pt idx="27" formatCode="General">
                        <c:v>6.2</c:v>
                      </c:pt>
                      <c:pt idx="28" formatCode="General">
                        <c:v>5.8</c:v>
                      </c:pt>
                      <c:pt idx="29" formatCode="General">
                        <c:v>6.4</c:v>
                      </c:pt>
                      <c:pt idx="30" formatCode="General">
                        <c:v>5.8</c:v>
                      </c:pt>
                      <c:pt idx="31" formatCode="General">
                        <c:v>5.2</c:v>
                      </c:pt>
                      <c:pt idx="32" formatCode="General">
                        <c:v>4.8</c:v>
                      </c:pt>
                      <c:pt idx="33" formatCode="General">
                        <c:v>4.5999999999999996</c:v>
                      </c:pt>
                      <c:pt idx="34" formatCode="General">
                        <c:v>4.3</c:v>
                      </c:pt>
                    </c:numCache>
                  </c:numRef>
                </c:val>
                <c:smooth val="0"/>
                <c:extLst xmlns:c15="http://schemas.microsoft.com/office/drawing/2012/chart">
                  <c:ext xmlns:c16="http://schemas.microsoft.com/office/drawing/2014/chart" uri="{C3380CC4-5D6E-409C-BE32-E72D297353CC}">
                    <c16:uniqueId val="{00000004-DA48-4590-BA59-AD332674BF12}"/>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'DFW MSA'!$E$1</c15:sqref>
                        </c15:formulaRef>
                      </c:ext>
                    </c:extLst>
                    <c:strCache>
                      <c:ptCount val="1"/>
                      <c:pt idx="0">
                        <c:v>Denton Co. </c:v>
                      </c:pt>
                    </c:strCache>
                  </c:strRef>
                </c:tx>
                <c:spPr>
                  <a:ln w="28575" cap="rnd">
                    <a:solidFill>
                      <a:schemeClr val="accent4"/>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MSA'!$E$14:$E$48</c15:sqref>
                        </c15:formulaRef>
                      </c:ext>
                    </c:extLst>
                    <c:numCache>
                      <c:formatCode>#0.0</c:formatCode>
                      <c:ptCount val="35"/>
                      <c:pt idx="0">
                        <c:v>3.4</c:v>
                      </c:pt>
                      <c:pt idx="1">
                        <c:v>3.1</c:v>
                      </c:pt>
                      <c:pt idx="2">
                        <c:v>3.1</c:v>
                      </c:pt>
                      <c:pt idx="3">
                        <c:v>2.6</c:v>
                      </c:pt>
                      <c:pt idx="4">
                        <c:v>2.7</c:v>
                      </c:pt>
                      <c:pt idx="5">
                        <c:v>3.1</c:v>
                      </c:pt>
                      <c:pt idx="6">
                        <c:v>3.2</c:v>
                      </c:pt>
                      <c:pt idx="7">
                        <c:v>3.1</c:v>
                      </c:pt>
                      <c:pt idx="8">
                        <c:v>2.9</c:v>
                      </c:pt>
                      <c:pt idx="9">
                        <c:v>2.8</c:v>
                      </c:pt>
                      <c:pt idx="10">
                        <c:v>2.8</c:v>
                      </c:pt>
                      <c:pt idx="11">
                        <c:v>2.7</c:v>
                      </c:pt>
                      <c:pt idx="12">
                        <c:v>3</c:v>
                      </c:pt>
                      <c:pt idx="13">
                        <c:v>2.9</c:v>
                      </c:pt>
                      <c:pt idx="14">
                        <c:v>4.3</c:v>
                      </c:pt>
                      <c:pt idx="15">
                        <c:v>12.8</c:v>
                      </c:pt>
                      <c:pt idx="16">
                        <c:v>11.8</c:v>
                      </c:pt>
                      <c:pt idx="17">
                        <c:v>7.7</c:v>
                      </c:pt>
                      <c:pt idx="18">
                        <c:v>7</c:v>
                      </c:pt>
                      <c:pt idx="19">
                        <c:v>5.6</c:v>
                      </c:pt>
                      <c:pt idx="20">
                        <c:v>6.6</c:v>
                      </c:pt>
                      <c:pt idx="21" formatCode="General">
                        <c:v>5.4</c:v>
                      </c:pt>
                      <c:pt idx="22" formatCode="General">
                        <c:v>6.4</c:v>
                      </c:pt>
                      <c:pt idx="23" formatCode="General">
                        <c:v>5.7</c:v>
                      </c:pt>
                      <c:pt idx="24" formatCode="General">
                        <c:v>5.8</c:v>
                      </c:pt>
                      <c:pt idx="25" formatCode="General">
                        <c:v>6</c:v>
                      </c:pt>
                      <c:pt idx="26" formatCode="General">
                        <c:v>5.6</c:v>
                      </c:pt>
                      <c:pt idx="27" formatCode="General">
                        <c:v>4.9000000000000004</c:v>
                      </c:pt>
                      <c:pt idx="28" formatCode="General">
                        <c:v>4.7</c:v>
                      </c:pt>
                      <c:pt idx="29" formatCode="General">
                        <c:v>5.2</c:v>
                      </c:pt>
                      <c:pt idx="30" formatCode="General">
                        <c:v>4.5999999999999996</c:v>
                      </c:pt>
                      <c:pt idx="31" formatCode="General">
                        <c:v>4.0999999999999996</c:v>
                      </c:pt>
                      <c:pt idx="32" formatCode="General">
                        <c:v>3.9</c:v>
                      </c:pt>
                      <c:pt idx="33" formatCode="General">
                        <c:v>3.7</c:v>
                      </c:pt>
                      <c:pt idx="34" formatCode="General">
                        <c:v>3.5</c:v>
                      </c:pt>
                    </c:numCache>
                  </c:numRef>
                </c:val>
                <c:smooth val="0"/>
                <c:extLst xmlns:c15="http://schemas.microsoft.com/office/drawing/2012/chart">
                  <c:ext xmlns:c16="http://schemas.microsoft.com/office/drawing/2014/chart" uri="{C3380CC4-5D6E-409C-BE32-E72D297353CC}">
                    <c16:uniqueId val="{00000005-DA48-4590-BA59-AD332674BF12}"/>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'DFW MSA'!$F$1</c15:sqref>
                        </c15:formulaRef>
                      </c:ext>
                    </c:extLst>
                    <c:strCache>
                      <c:ptCount val="1"/>
                      <c:pt idx="0">
                        <c:v>Collin Co. </c:v>
                      </c:pt>
                    </c:strCache>
                  </c:strRef>
                </c:tx>
                <c:spPr>
                  <a:ln w="28575" cap="rnd">
                    <a:solidFill>
                      <a:schemeClr val="accent5"/>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MSA'!$F$14:$F$48</c15:sqref>
                        </c15:formulaRef>
                      </c:ext>
                    </c:extLst>
                    <c:numCache>
                      <c:formatCode>#0.0</c:formatCode>
                      <c:ptCount val="35"/>
                      <c:pt idx="0">
                        <c:v>3.5</c:v>
                      </c:pt>
                      <c:pt idx="1">
                        <c:v>3.3</c:v>
                      </c:pt>
                      <c:pt idx="2">
                        <c:v>3.2</c:v>
                      </c:pt>
                      <c:pt idx="3">
                        <c:v>2.7</c:v>
                      </c:pt>
                      <c:pt idx="4">
                        <c:v>2.8</c:v>
                      </c:pt>
                      <c:pt idx="5">
                        <c:v>3.3</c:v>
                      </c:pt>
                      <c:pt idx="6">
                        <c:v>3.4</c:v>
                      </c:pt>
                      <c:pt idx="7">
                        <c:v>3.3</c:v>
                      </c:pt>
                      <c:pt idx="8">
                        <c:v>3</c:v>
                      </c:pt>
                      <c:pt idx="9">
                        <c:v>2.9</c:v>
                      </c:pt>
                      <c:pt idx="10">
                        <c:v>2.9</c:v>
                      </c:pt>
                      <c:pt idx="11">
                        <c:v>2.8</c:v>
                      </c:pt>
                      <c:pt idx="12">
                        <c:v>3.1</c:v>
                      </c:pt>
                      <c:pt idx="13">
                        <c:v>3</c:v>
                      </c:pt>
                      <c:pt idx="14">
                        <c:v>4.4000000000000004</c:v>
                      </c:pt>
                      <c:pt idx="15">
                        <c:v>12.1</c:v>
                      </c:pt>
                      <c:pt idx="16">
                        <c:v>11.3</c:v>
                      </c:pt>
                      <c:pt idx="17">
                        <c:v>7.4</c:v>
                      </c:pt>
                      <c:pt idx="18">
                        <c:v>6.7</c:v>
                      </c:pt>
                      <c:pt idx="19">
                        <c:v>5.5</c:v>
                      </c:pt>
                      <c:pt idx="20">
                        <c:v>6.5</c:v>
                      </c:pt>
                      <c:pt idx="21" formatCode="General">
                        <c:v>5.2</c:v>
                      </c:pt>
                      <c:pt idx="22" formatCode="General">
                        <c:v>6.2</c:v>
                      </c:pt>
                      <c:pt idx="23" formatCode="General">
                        <c:v>5.5</c:v>
                      </c:pt>
                      <c:pt idx="24" formatCode="General">
                        <c:v>5.7</c:v>
                      </c:pt>
                      <c:pt idx="25" formatCode="General">
                        <c:v>5.9</c:v>
                      </c:pt>
                      <c:pt idx="26" formatCode="General">
                        <c:v>5.6</c:v>
                      </c:pt>
                      <c:pt idx="27" formatCode="General">
                        <c:v>4.8</c:v>
                      </c:pt>
                      <c:pt idx="28" formatCode="General">
                        <c:v>4.5999999999999996</c:v>
                      </c:pt>
                      <c:pt idx="29" formatCode="General">
                        <c:v>5.0999999999999996</c:v>
                      </c:pt>
                      <c:pt idx="30" formatCode="General">
                        <c:v>4.5</c:v>
                      </c:pt>
                      <c:pt idx="31" formatCode="General">
                        <c:v>4</c:v>
                      </c:pt>
                      <c:pt idx="32" formatCode="General">
                        <c:v>3.8</c:v>
                      </c:pt>
                      <c:pt idx="33" formatCode="General">
                        <c:v>3.6</c:v>
                      </c:pt>
                      <c:pt idx="34" formatCode="General">
                        <c:v>3.4</c:v>
                      </c:pt>
                    </c:numCache>
                  </c:numRef>
                </c:val>
                <c:smooth val="0"/>
                <c:extLst xmlns:c15="http://schemas.microsoft.com/office/drawing/2012/chart">
                  <c:ext xmlns:c16="http://schemas.microsoft.com/office/drawing/2014/chart" uri="{C3380CC4-5D6E-409C-BE32-E72D297353CC}">
                    <c16:uniqueId val="{00000006-DA48-4590-BA59-AD332674BF12}"/>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'DFW MSA'!$G$1</c15:sqref>
                        </c15:formulaRef>
                      </c:ext>
                    </c:extLst>
                    <c:strCache>
                      <c:ptCount val="1"/>
                      <c:pt idx="0">
                        <c:v>Rockwall Co.</c:v>
                      </c:pt>
                    </c:strCache>
                  </c:strRef>
                </c:tx>
                <c:spPr>
                  <a:ln w="28575" cap="rnd">
                    <a:solidFill>
                      <a:schemeClr val="accent6"/>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MSA'!$G$14:$G$48</c15:sqref>
                        </c15:formulaRef>
                      </c:ext>
                    </c:extLst>
                    <c:numCache>
                      <c:formatCode>#0.0</c:formatCode>
                      <c:ptCount val="35"/>
                      <c:pt idx="0">
                        <c:v>3.5</c:v>
                      </c:pt>
                      <c:pt idx="1">
                        <c:v>3.2</c:v>
                      </c:pt>
                      <c:pt idx="2">
                        <c:v>3.1</c:v>
                      </c:pt>
                      <c:pt idx="3">
                        <c:v>2.7</c:v>
                      </c:pt>
                      <c:pt idx="4">
                        <c:v>2.8</c:v>
                      </c:pt>
                      <c:pt idx="5">
                        <c:v>3.3</c:v>
                      </c:pt>
                      <c:pt idx="6">
                        <c:v>3.3</c:v>
                      </c:pt>
                      <c:pt idx="7">
                        <c:v>3.3</c:v>
                      </c:pt>
                      <c:pt idx="8">
                        <c:v>3</c:v>
                      </c:pt>
                      <c:pt idx="9">
                        <c:v>2.9</c:v>
                      </c:pt>
                      <c:pt idx="10">
                        <c:v>2.9</c:v>
                      </c:pt>
                      <c:pt idx="11">
                        <c:v>2.8</c:v>
                      </c:pt>
                      <c:pt idx="12">
                        <c:v>3.1</c:v>
                      </c:pt>
                      <c:pt idx="13">
                        <c:v>3</c:v>
                      </c:pt>
                      <c:pt idx="14">
                        <c:v>4.3</c:v>
                      </c:pt>
                      <c:pt idx="15">
                        <c:v>11.7</c:v>
                      </c:pt>
                      <c:pt idx="16">
                        <c:v>10.7</c:v>
                      </c:pt>
                      <c:pt idx="17">
                        <c:v>7.1</c:v>
                      </c:pt>
                      <c:pt idx="18">
                        <c:v>6.4</c:v>
                      </c:pt>
                      <c:pt idx="19">
                        <c:v>5.2</c:v>
                      </c:pt>
                      <c:pt idx="20">
                        <c:v>6.2</c:v>
                      </c:pt>
                      <c:pt idx="21" formatCode="General">
                        <c:v>5</c:v>
                      </c:pt>
                      <c:pt idx="22" formatCode="General">
                        <c:v>6</c:v>
                      </c:pt>
                      <c:pt idx="23" formatCode="General">
                        <c:v>5.4</c:v>
                      </c:pt>
                      <c:pt idx="24" formatCode="General">
                        <c:v>5.6</c:v>
                      </c:pt>
                      <c:pt idx="25" formatCode="General">
                        <c:v>5.9</c:v>
                      </c:pt>
                      <c:pt idx="26" formatCode="General">
                        <c:v>5.6</c:v>
                      </c:pt>
                      <c:pt idx="27" formatCode="General">
                        <c:v>4.8</c:v>
                      </c:pt>
                      <c:pt idx="28" formatCode="General">
                        <c:v>4.5999999999999996</c:v>
                      </c:pt>
                      <c:pt idx="29" formatCode="General">
                        <c:v>5.2</c:v>
                      </c:pt>
                      <c:pt idx="30" formatCode="General">
                        <c:v>4.5</c:v>
                      </c:pt>
                      <c:pt idx="31" formatCode="General">
                        <c:v>4</c:v>
                      </c:pt>
                      <c:pt idx="32" formatCode="General">
                        <c:v>3.9</c:v>
                      </c:pt>
                      <c:pt idx="33" formatCode="General">
                        <c:v>3.7</c:v>
                      </c:pt>
                      <c:pt idx="34" formatCode="General">
                        <c:v>3.5</c:v>
                      </c:pt>
                    </c:numCache>
                  </c:numRef>
                </c:val>
                <c:smooth val="0"/>
                <c:extLst xmlns:c15="http://schemas.microsoft.com/office/drawing/2012/chart">
                  <c:ext xmlns:c16="http://schemas.microsoft.com/office/drawing/2014/chart" uri="{C3380CC4-5D6E-409C-BE32-E72D297353CC}">
                    <c16:uniqueId val="{00000007-DA48-4590-BA59-AD332674BF12}"/>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'DFW MSA'!$H$1</c15:sqref>
                        </c15:formulaRef>
                      </c:ext>
                    </c:extLst>
                    <c:strCache>
                      <c:ptCount val="1"/>
                      <c:pt idx="0">
                        <c:v>Kaufman Co. </c:v>
                      </c:pt>
                    </c:strCache>
                  </c:strRef>
                </c:tx>
                <c:spPr>
                  <a:ln w="28575" cap="rnd">
                    <a:solidFill>
                      <a:schemeClr val="accent1">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MSA'!$H$14:$H$48</c15:sqref>
                        </c15:formulaRef>
                      </c:ext>
                    </c:extLst>
                    <c:numCache>
                      <c:formatCode>#0.0</c:formatCode>
                      <c:ptCount val="35"/>
                      <c:pt idx="0">
                        <c:v>3.8</c:v>
                      </c:pt>
                      <c:pt idx="1">
                        <c:v>3.4</c:v>
                      </c:pt>
                      <c:pt idx="2">
                        <c:v>3.4</c:v>
                      </c:pt>
                      <c:pt idx="3">
                        <c:v>2.8</c:v>
                      </c:pt>
                      <c:pt idx="4">
                        <c:v>2.9</c:v>
                      </c:pt>
                      <c:pt idx="5">
                        <c:v>3.5</c:v>
                      </c:pt>
                      <c:pt idx="6">
                        <c:v>3.6</c:v>
                      </c:pt>
                      <c:pt idx="7">
                        <c:v>3.5</c:v>
                      </c:pt>
                      <c:pt idx="8">
                        <c:v>3.2</c:v>
                      </c:pt>
                      <c:pt idx="9">
                        <c:v>3.1</c:v>
                      </c:pt>
                      <c:pt idx="10">
                        <c:v>3.1</c:v>
                      </c:pt>
                      <c:pt idx="11">
                        <c:v>3</c:v>
                      </c:pt>
                      <c:pt idx="12">
                        <c:v>3.4</c:v>
                      </c:pt>
                      <c:pt idx="13">
                        <c:v>3.3</c:v>
                      </c:pt>
                      <c:pt idx="14">
                        <c:v>4.7</c:v>
                      </c:pt>
                      <c:pt idx="15">
                        <c:v>11.5</c:v>
                      </c:pt>
                      <c:pt idx="16">
                        <c:v>11.1</c:v>
                      </c:pt>
                      <c:pt idx="17">
                        <c:v>7.7</c:v>
                      </c:pt>
                      <c:pt idx="18">
                        <c:v>7.2</c:v>
                      </c:pt>
                      <c:pt idx="19">
                        <c:v>6</c:v>
                      </c:pt>
                      <c:pt idx="20">
                        <c:v>7.1</c:v>
                      </c:pt>
                      <c:pt idx="21" formatCode="General">
                        <c:v>5.9</c:v>
                      </c:pt>
                      <c:pt idx="22" formatCode="General">
                        <c:v>7</c:v>
                      </c:pt>
                      <c:pt idx="23" formatCode="General">
                        <c:v>6.3</c:v>
                      </c:pt>
                      <c:pt idx="24" formatCode="General">
                        <c:v>6.4</c:v>
                      </c:pt>
                      <c:pt idx="25" formatCode="General">
                        <c:v>6.7</c:v>
                      </c:pt>
                      <c:pt idx="26" formatCode="General">
                        <c:v>6.3</c:v>
                      </c:pt>
                      <c:pt idx="27" formatCode="General">
                        <c:v>5.5</c:v>
                      </c:pt>
                      <c:pt idx="28" formatCode="General">
                        <c:v>5.2</c:v>
                      </c:pt>
                      <c:pt idx="29" formatCode="General">
                        <c:v>5.9</c:v>
                      </c:pt>
                      <c:pt idx="30" formatCode="General">
                        <c:v>5.2</c:v>
                      </c:pt>
                      <c:pt idx="31" formatCode="General">
                        <c:v>4.7</c:v>
                      </c:pt>
                      <c:pt idx="32" formatCode="General">
                        <c:v>4.4000000000000004</c:v>
                      </c:pt>
                      <c:pt idx="33" formatCode="General">
                        <c:v>4.2</c:v>
                      </c:pt>
                      <c:pt idx="34" formatCode="General">
                        <c:v>4</c:v>
                      </c:pt>
                    </c:numCache>
                  </c:numRef>
                </c:val>
                <c:smooth val="0"/>
                <c:extLst xmlns:c15="http://schemas.microsoft.com/office/drawing/2012/chart">
                  <c:ext xmlns:c16="http://schemas.microsoft.com/office/drawing/2014/chart" uri="{C3380CC4-5D6E-409C-BE32-E72D297353CC}">
                    <c16:uniqueId val="{00000008-DA48-4590-BA59-AD332674BF12}"/>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'DFW MSA'!$I$1</c15:sqref>
                        </c15:formulaRef>
                      </c:ext>
                    </c:extLst>
                    <c:strCache>
                      <c:ptCount val="1"/>
                      <c:pt idx="0">
                        <c:v>Hunt Co.</c:v>
                      </c:pt>
                    </c:strCache>
                  </c:strRef>
                </c:tx>
                <c:spPr>
                  <a:ln w="28575" cap="rnd">
                    <a:solidFill>
                      <a:schemeClr val="accent2">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MSA'!$I$14:$I$48</c15:sqref>
                        </c15:formulaRef>
                      </c:ext>
                    </c:extLst>
                    <c:numCache>
                      <c:formatCode>#0.0</c:formatCode>
                      <c:ptCount val="35"/>
                      <c:pt idx="0">
                        <c:v>4.0999999999999996</c:v>
                      </c:pt>
                      <c:pt idx="1">
                        <c:v>3.7</c:v>
                      </c:pt>
                      <c:pt idx="2">
                        <c:v>3.6</c:v>
                      </c:pt>
                      <c:pt idx="3">
                        <c:v>3</c:v>
                      </c:pt>
                      <c:pt idx="4">
                        <c:v>3.3</c:v>
                      </c:pt>
                      <c:pt idx="5">
                        <c:v>3.8</c:v>
                      </c:pt>
                      <c:pt idx="6">
                        <c:v>3.9</c:v>
                      </c:pt>
                      <c:pt idx="7">
                        <c:v>3.8</c:v>
                      </c:pt>
                      <c:pt idx="8">
                        <c:v>3.4</c:v>
                      </c:pt>
                      <c:pt idx="9">
                        <c:v>3.4</c:v>
                      </c:pt>
                      <c:pt idx="10">
                        <c:v>3.4</c:v>
                      </c:pt>
                      <c:pt idx="11">
                        <c:v>3.3</c:v>
                      </c:pt>
                      <c:pt idx="12">
                        <c:v>3.7</c:v>
                      </c:pt>
                      <c:pt idx="13">
                        <c:v>3.5</c:v>
                      </c:pt>
                      <c:pt idx="14">
                        <c:v>5.2</c:v>
                      </c:pt>
                      <c:pt idx="15">
                        <c:v>11</c:v>
                      </c:pt>
                      <c:pt idx="16">
                        <c:v>10.6</c:v>
                      </c:pt>
                      <c:pt idx="17">
                        <c:v>7.4</c:v>
                      </c:pt>
                      <c:pt idx="18">
                        <c:v>6.9</c:v>
                      </c:pt>
                      <c:pt idx="19">
                        <c:v>5.7</c:v>
                      </c:pt>
                      <c:pt idx="20">
                        <c:v>6.8</c:v>
                      </c:pt>
                      <c:pt idx="21" formatCode="General">
                        <c:v>5.6</c:v>
                      </c:pt>
                      <c:pt idx="22" formatCode="General">
                        <c:v>6.8</c:v>
                      </c:pt>
                      <c:pt idx="23" formatCode="General">
                        <c:v>6.2</c:v>
                      </c:pt>
                      <c:pt idx="24" formatCode="General">
                        <c:v>6.5</c:v>
                      </c:pt>
                      <c:pt idx="25" formatCode="General">
                        <c:v>6.9</c:v>
                      </c:pt>
                      <c:pt idx="26" formatCode="General">
                        <c:v>6.5</c:v>
                      </c:pt>
                      <c:pt idx="27" formatCode="General">
                        <c:v>5.6</c:v>
                      </c:pt>
                      <c:pt idx="28" formatCode="General">
                        <c:v>5.5</c:v>
                      </c:pt>
                      <c:pt idx="29" formatCode="General">
                        <c:v>6.1</c:v>
                      </c:pt>
                      <c:pt idx="30" formatCode="General">
                        <c:v>5.4</c:v>
                      </c:pt>
                      <c:pt idx="31" formatCode="General">
                        <c:v>4.8</c:v>
                      </c:pt>
                      <c:pt idx="32" formatCode="General">
                        <c:v>4.5</c:v>
                      </c:pt>
                      <c:pt idx="33" formatCode="General">
                        <c:v>4.4000000000000004</c:v>
                      </c:pt>
                      <c:pt idx="34" formatCode="General">
                        <c:v>4.0999999999999996</c:v>
                      </c:pt>
                    </c:numCache>
                  </c:numRef>
                </c:val>
                <c:smooth val="0"/>
                <c:extLst xmlns:c15="http://schemas.microsoft.com/office/drawing/2012/chart">
                  <c:ext xmlns:c16="http://schemas.microsoft.com/office/drawing/2014/chart" uri="{C3380CC4-5D6E-409C-BE32-E72D297353CC}">
                    <c16:uniqueId val="{00000009-DA48-4590-BA59-AD332674BF12}"/>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'DFW MSA'!$J$1</c15:sqref>
                        </c15:formulaRef>
                      </c:ext>
                    </c:extLst>
                    <c:strCache>
                      <c:ptCount val="1"/>
                      <c:pt idx="0">
                        <c:v>Parker Co.</c:v>
                      </c:pt>
                    </c:strCache>
                  </c:strRef>
                </c:tx>
                <c:spPr>
                  <a:ln w="28575" cap="rnd">
                    <a:solidFill>
                      <a:schemeClr val="accent3">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MSA'!$J$14:$J$48</c15:sqref>
                        </c15:formulaRef>
                      </c:ext>
                    </c:extLst>
                    <c:numCache>
                      <c:formatCode>#0.0</c:formatCode>
                      <c:ptCount val="35"/>
                      <c:pt idx="0">
                        <c:v>3.4</c:v>
                      </c:pt>
                      <c:pt idx="1">
                        <c:v>3.1</c:v>
                      </c:pt>
                      <c:pt idx="2">
                        <c:v>3</c:v>
                      </c:pt>
                      <c:pt idx="3">
                        <c:v>2.5</c:v>
                      </c:pt>
                      <c:pt idx="4">
                        <c:v>2.6</c:v>
                      </c:pt>
                      <c:pt idx="5">
                        <c:v>3.1</c:v>
                      </c:pt>
                      <c:pt idx="6">
                        <c:v>3.2</c:v>
                      </c:pt>
                      <c:pt idx="7">
                        <c:v>3.1</c:v>
                      </c:pt>
                      <c:pt idx="8">
                        <c:v>2.8</c:v>
                      </c:pt>
                      <c:pt idx="9">
                        <c:v>2.8</c:v>
                      </c:pt>
                      <c:pt idx="10">
                        <c:v>2.8</c:v>
                      </c:pt>
                      <c:pt idx="11">
                        <c:v>2.7</c:v>
                      </c:pt>
                      <c:pt idx="12">
                        <c:v>3.1</c:v>
                      </c:pt>
                      <c:pt idx="13">
                        <c:v>3.1</c:v>
                      </c:pt>
                      <c:pt idx="14">
                        <c:v>4.4000000000000004</c:v>
                      </c:pt>
                      <c:pt idx="15">
                        <c:v>10.4</c:v>
                      </c:pt>
                      <c:pt idx="16">
                        <c:v>9.8000000000000007</c:v>
                      </c:pt>
                      <c:pt idx="17">
                        <c:v>6.7</c:v>
                      </c:pt>
                      <c:pt idx="18">
                        <c:v>6.4</c:v>
                      </c:pt>
                      <c:pt idx="19">
                        <c:v>5.3</c:v>
                      </c:pt>
                      <c:pt idx="20">
                        <c:v>6.4</c:v>
                      </c:pt>
                      <c:pt idx="21" formatCode="General">
                        <c:v>5.3</c:v>
                      </c:pt>
                      <c:pt idx="22" formatCode="General">
                        <c:v>6.2</c:v>
                      </c:pt>
                      <c:pt idx="23" formatCode="General">
                        <c:v>5.7</c:v>
                      </c:pt>
                      <c:pt idx="24" formatCode="General">
                        <c:v>5.8</c:v>
                      </c:pt>
                      <c:pt idx="25" formatCode="General">
                        <c:v>6.1</c:v>
                      </c:pt>
                      <c:pt idx="26" formatCode="General">
                        <c:v>5.7</c:v>
                      </c:pt>
                      <c:pt idx="27" formatCode="General">
                        <c:v>4.8</c:v>
                      </c:pt>
                      <c:pt idx="28" formatCode="General">
                        <c:v>4.7</c:v>
                      </c:pt>
                      <c:pt idx="29" formatCode="General">
                        <c:v>5.2</c:v>
                      </c:pt>
                      <c:pt idx="30" formatCode="General">
                        <c:v>4.5999999999999996</c:v>
                      </c:pt>
                      <c:pt idx="31" formatCode="General">
                        <c:v>4.2</c:v>
                      </c:pt>
                      <c:pt idx="32" formatCode="General">
                        <c:v>3.9</c:v>
                      </c:pt>
                      <c:pt idx="33" formatCode="General">
                        <c:v>3.8</c:v>
                      </c:pt>
                      <c:pt idx="34" formatCode="General">
                        <c:v>3.6</c:v>
                      </c:pt>
                    </c:numCache>
                  </c:numRef>
                </c:val>
                <c:smooth val="0"/>
                <c:extLst xmlns:c15="http://schemas.microsoft.com/office/drawing/2012/chart">
                  <c:ext xmlns:c16="http://schemas.microsoft.com/office/drawing/2014/chart" uri="{C3380CC4-5D6E-409C-BE32-E72D297353CC}">
                    <c16:uniqueId val="{0000000A-DA48-4590-BA59-AD332674BF12}"/>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'DFW MSA'!$K$1</c15:sqref>
                        </c15:formulaRef>
                      </c:ext>
                    </c:extLst>
                    <c:strCache>
                      <c:ptCount val="1"/>
                      <c:pt idx="0">
                        <c:v>Hood Co.</c:v>
                      </c:pt>
                    </c:strCache>
                  </c:strRef>
                </c:tx>
                <c:spPr>
                  <a:ln w="28575" cap="rnd">
                    <a:solidFill>
                      <a:schemeClr val="accent4">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MSA'!$K$14:$K$48</c15:sqref>
                        </c15:formulaRef>
                      </c:ext>
                    </c:extLst>
                    <c:numCache>
                      <c:formatCode>#0.0</c:formatCode>
                      <c:ptCount val="35"/>
                      <c:pt idx="0">
                        <c:v>3.8</c:v>
                      </c:pt>
                      <c:pt idx="1">
                        <c:v>3.5</c:v>
                      </c:pt>
                      <c:pt idx="2">
                        <c:v>3.4</c:v>
                      </c:pt>
                      <c:pt idx="3">
                        <c:v>2.9</c:v>
                      </c:pt>
                      <c:pt idx="4">
                        <c:v>3</c:v>
                      </c:pt>
                      <c:pt idx="5">
                        <c:v>3.6</c:v>
                      </c:pt>
                      <c:pt idx="6">
                        <c:v>3.7</c:v>
                      </c:pt>
                      <c:pt idx="7">
                        <c:v>3.6</c:v>
                      </c:pt>
                      <c:pt idx="8">
                        <c:v>3.4</c:v>
                      </c:pt>
                      <c:pt idx="9">
                        <c:v>3.2</c:v>
                      </c:pt>
                      <c:pt idx="10">
                        <c:v>3.3</c:v>
                      </c:pt>
                      <c:pt idx="11">
                        <c:v>3.2</c:v>
                      </c:pt>
                      <c:pt idx="12">
                        <c:v>3.7</c:v>
                      </c:pt>
                      <c:pt idx="13">
                        <c:v>3.5</c:v>
                      </c:pt>
                      <c:pt idx="14">
                        <c:v>5.0999999999999996</c:v>
                      </c:pt>
                      <c:pt idx="15">
                        <c:v>11</c:v>
                      </c:pt>
                      <c:pt idx="16">
                        <c:v>10.6</c:v>
                      </c:pt>
                      <c:pt idx="17">
                        <c:v>7.5</c:v>
                      </c:pt>
                      <c:pt idx="18">
                        <c:v>7.2</c:v>
                      </c:pt>
                      <c:pt idx="19">
                        <c:v>5.9</c:v>
                      </c:pt>
                      <c:pt idx="20">
                        <c:v>7.4</c:v>
                      </c:pt>
                      <c:pt idx="21" formatCode="General">
                        <c:v>6</c:v>
                      </c:pt>
                      <c:pt idx="22" formatCode="General">
                        <c:v>7.1</c:v>
                      </c:pt>
                      <c:pt idx="23" formatCode="General">
                        <c:v>6.6</c:v>
                      </c:pt>
                      <c:pt idx="24" formatCode="General">
                        <c:v>6.9</c:v>
                      </c:pt>
                      <c:pt idx="25" formatCode="General">
                        <c:v>7.2</c:v>
                      </c:pt>
                      <c:pt idx="26" formatCode="General">
                        <c:v>6.6</c:v>
                      </c:pt>
                      <c:pt idx="27" formatCode="General">
                        <c:v>5.5</c:v>
                      </c:pt>
                      <c:pt idx="28" formatCode="General">
                        <c:v>5.5</c:v>
                      </c:pt>
                      <c:pt idx="29" formatCode="General">
                        <c:v>6.1</c:v>
                      </c:pt>
                      <c:pt idx="30" formatCode="General">
                        <c:v>5.4</c:v>
                      </c:pt>
                      <c:pt idx="31" formatCode="General">
                        <c:v>4.9000000000000004</c:v>
                      </c:pt>
                      <c:pt idx="32" formatCode="General">
                        <c:v>4.5</c:v>
                      </c:pt>
                      <c:pt idx="33" formatCode="General">
                        <c:v>4.3</c:v>
                      </c:pt>
                      <c:pt idx="34" formatCode="General">
                        <c:v>4.2</c:v>
                      </c:pt>
                    </c:numCache>
                  </c:numRef>
                </c:val>
                <c:smooth val="0"/>
                <c:extLst xmlns:c15="http://schemas.microsoft.com/office/drawing/2012/chart">
                  <c:ext xmlns:c16="http://schemas.microsoft.com/office/drawing/2014/chart" uri="{C3380CC4-5D6E-409C-BE32-E72D297353CC}">
                    <c16:uniqueId val="{0000000B-DA48-4590-BA59-AD332674BF12}"/>
                  </c:ext>
                </c:extLst>
              </c15:ser>
            </c15:filteredLineSeries>
            <c15:filteredLineSeries>
              <c15:ser>
                <c:idx val="10"/>
                <c:order val="10"/>
                <c:tx>
                  <c:strRef>
                    <c:extLst xmlns:c15="http://schemas.microsoft.com/office/drawing/2012/chart">
                      <c:ext xmlns:c15="http://schemas.microsoft.com/office/drawing/2012/chart" uri="{02D57815-91ED-43cb-92C2-25804820EDAC}">
                        <c15:formulaRef>
                          <c15:sqref>'DFW MSA'!$M$1</c15:sqref>
                        </c15:formulaRef>
                      </c:ext>
                    </c:extLst>
                    <c:strCache>
                      <c:ptCount val="1"/>
                      <c:pt idx="0">
                        <c:v>Ellis Co.</c:v>
                      </c:pt>
                    </c:strCache>
                  </c:strRef>
                </c:tx>
                <c:spPr>
                  <a:ln w="28575" cap="rnd">
                    <a:solidFill>
                      <a:schemeClr val="accent5">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MSA'!$M$14:$M$48</c15:sqref>
                        </c15:formulaRef>
                      </c:ext>
                    </c:extLst>
                    <c:numCache>
                      <c:formatCode>#0.0</c:formatCode>
                      <c:ptCount val="35"/>
                      <c:pt idx="0">
                        <c:v>3.7</c:v>
                      </c:pt>
                      <c:pt idx="1">
                        <c:v>3.2</c:v>
                      </c:pt>
                      <c:pt idx="2">
                        <c:v>3.2</c:v>
                      </c:pt>
                      <c:pt idx="3">
                        <c:v>2.7</c:v>
                      </c:pt>
                      <c:pt idx="4">
                        <c:v>2.8</c:v>
                      </c:pt>
                      <c:pt idx="5">
                        <c:v>3.4</c:v>
                      </c:pt>
                      <c:pt idx="6">
                        <c:v>3.5</c:v>
                      </c:pt>
                      <c:pt idx="7">
                        <c:v>3.2</c:v>
                      </c:pt>
                      <c:pt idx="8">
                        <c:v>3</c:v>
                      </c:pt>
                      <c:pt idx="9">
                        <c:v>2.9</c:v>
                      </c:pt>
                      <c:pt idx="10">
                        <c:v>2.9</c:v>
                      </c:pt>
                      <c:pt idx="11">
                        <c:v>2.7</c:v>
                      </c:pt>
                      <c:pt idx="12">
                        <c:v>3.2</c:v>
                      </c:pt>
                      <c:pt idx="13">
                        <c:v>3</c:v>
                      </c:pt>
                      <c:pt idx="14">
                        <c:v>4.5</c:v>
                      </c:pt>
                      <c:pt idx="15">
                        <c:v>10.8</c:v>
                      </c:pt>
                      <c:pt idx="16">
                        <c:v>10.1</c:v>
                      </c:pt>
                      <c:pt idx="17">
                        <c:v>6.9</c:v>
                      </c:pt>
                      <c:pt idx="18">
                        <c:v>6.4</c:v>
                      </c:pt>
                      <c:pt idx="19">
                        <c:v>5.3</c:v>
                      </c:pt>
                      <c:pt idx="20">
                        <c:v>6.4</c:v>
                      </c:pt>
                      <c:pt idx="21" formatCode="General">
                        <c:v>5.2</c:v>
                      </c:pt>
                      <c:pt idx="22" formatCode="General">
                        <c:v>6.3</c:v>
                      </c:pt>
                      <c:pt idx="23" formatCode="General">
                        <c:v>5.7</c:v>
                      </c:pt>
                      <c:pt idx="24" formatCode="General">
                        <c:v>5.8</c:v>
                      </c:pt>
                      <c:pt idx="25" formatCode="General">
                        <c:v>6.1</c:v>
                      </c:pt>
                      <c:pt idx="26" formatCode="General">
                        <c:v>5.8</c:v>
                      </c:pt>
                      <c:pt idx="27" formatCode="General">
                        <c:v>4.9000000000000004</c:v>
                      </c:pt>
                      <c:pt idx="28" formatCode="General">
                        <c:v>4.8</c:v>
                      </c:pt>
                      <c:pt idx="29" formatCode="General">
                        <c:v>5.4</c:v>
                      </c:pt>
                      <c:pt idx="30" formatCode="General">
                        <c:v>4.8</c:v>
                      </c:pt>
                      <c:pt idx="31" formatCode="General">
                        <c:v>4.2</c:v>
                      </c:pt>
                      <c:pt idx="32" formatCode="General">
                        <c:v>4</c:v>
                      </c:pt>
                      <c:pt idx="33" formatCode="General">
                        <c:v>3.9</c:v>
                      </c:pt>
                      <c:pt idx="34" formatCode="General">
                        <c:v>3.7</c:v>
                      </c:pt>
                    </c:numCache>
                  </c:numRef>
                </c:val>
                <c:smooth val="0"/>
                <c:extLst xmlns:c15="http://schemas.microsoft.com/office/drawing/2012/chart">
                  <c:ext xmlns:c16="http://schemas.microsoft.com/office/drawing/2014/chart" uri="{C3380CC4-5D6E-409C-BE32-E72D297353CC}">
                    <c16:uniqueId val="{0000000C-DA48-4590-BA59-AD332674BF12}"/>
                  </c:ext>
                </c:extLst>
              </c15:ser>
            </c15:filteredLineSeries>
            <c15:filteredLineSeries>
              <c15:ser>
                <c:idx val="11"/>
                <c:order val="11"/>
                <c:tx>
                  <c:strRef>
                    <c:extLst xmlns:c15="http://schemas.microsoft.com/office/drawing/2012/chart">
                      <c:ext xmlns:c15="http://schemas.microsoft.com/office/drawing/2012/chart" uri="{02D57815-91ED-43cb-92C2-25804820EDAC}">
                        <c15:formulaRef>
                          <c15:sqref>'DFW MSA'!$N$1</c15:sqref>
                        </c15:formulaRef>
                      </c:ext>
                    </c:extLst>
                    <c:strCache>
                      <c:ptCount val="1"/>
                      <c:pt idx="0">
                        <c:v>Johnson Co.</c:v>
                      </c:pt>
                    </c:strCache>
                  </c:strRef>
                </c:tx>
                <c:spPr>
                  <a:ln w="28575" cap="rnd">
                    <a:solidFill>
                      <a:schemeClr val="accent6">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MSA'!$N$14:$N$48</c15:sqref>
                        </c15:formulaRef>
                      </c:ext>
                    </c:extLst>
                    <c:numCache>
                      <c:formatCode>#0.0</c:formatCode>
                      <c:ptCount val="35"/>
                      <c:pt idx="0">
                        <c:v>3.9</c:v>
                      </c:pt>
                      <c:pt idx="1">
                        <c:v>3.3</c:v>
                      </c:pt>
                      <c:pt idx="2">
                        <c:v>3.3</c:v>
                      </c:pt>
                      <c:pt idx="3">
                        <c:v>2.7</c:v>
                      </c:pt>
                      <c:pt idx="4">
                        <c:v>2.8</c:v>
                      </c:pt>
                      <c:pt idx="5">
                        <c:v>3.4</c:v>
                      </c:pt>
                      <c:pt idx="6">
                        <c:v>3.5</c:v>
                      </c:pt>
                      <c:pt idx="7">
                        <c:v>3.4</c:v>
                      </c:pt>
                      <c:pt idx="8">
                        <c:v>3.1</c:v>
                      </c:pt>
                      <c:pt idx="9">
                        <c:v>3.1</c:v>
                      </c:pt>
                      <c:pt idx="10">
                        <c:v>3.1</c:v>
                      </c:pt>
                      <c:pt idx="11">
                        <c:v>3</c:v>
                      </c:pt>
                      <c:pt idx="12">
                        <c:v>3.4</c:v>
                      </c:pt>
                      <c:pt idx="13">
                        <c:v>3.3</c:v>
                      </c:pt>
                      <c:pt idx="14">
                        <c:v>4.7</c:v>
                      </c:pt>
                      <c:pt idx="15">
                        <c:v>11.7</c:v>
                      </c:pt>
                      <c:pt idx="16">
                        <c:v>11</c:v>
                      </c:pt>
                      <c:pt idx="17">
                        <c:v>7.5</c:v>
                      </c:pt>
                      <c:pt idx="18">
                        <c:v>7</c:v>
                      </c:pt>
                      <c:pt idx="19">
                        <c:v>5.8</c:v>
                      </c:pt>
                      <c:pt idx="20">
                        <c:v>6.9</c:v>
                      </c:pt>
                      <c:pt idx="21" formatCode="General">
                        <c:v>5.7</c:v>
                      </c:pt>
                      <c:pt idx="22" formatCode="General">
                        <c:v>6.9</c:v>
                      </c:pt>
                      <c:pt idx="23" formatCode="General">
                        <c:v>6.2</c:v>
                      </c:pt>
                      <c:pt idx="24" formatCode="General">
                        <c:v>6.4</c:v>
                      </c:pt>
                      <c:pt idx="25" formatCode="General">
                        <c:v>6.7</c:v>
                      </c:pt>
                      <c:pt idx="26" formatCode="General">
                        <c:v>6.3</c:v>
                      </c:pt>
                      <c:pt idx="27" formatCode="General">
                        <c:v>5.3</c:v>
                      </c:pt>
                      <c:pt idx="28" formatCode="General">
                        <c:v>5.0999999999999996</c:v>
                      </c:pt>
                      <c:pt idx="29" formatCode="General">
                        <c:v>5.8</c:v>
                      </c:pt>
                      <c:pt idx="30" formatCode="General">
                        <c:v>5.0999999999999996</c:v>
                      </c:pt>
                      <c:pt idx="31" formatCode="General">
                        <c:v>4.5</c:v>
                      </c:pt>
                      <c:pt idx="32" formatCode="General">
                        <c:v>4.2</c:v>
                      </c:pt>
                      <c:pt idx="33" formatCode="General">
                        <c:v>4.0999999999999996</c:v>
                      </c:pt>
                      <c:pt idx="34" formatCode="General">
                        <c:v>3.8</c:v>
                      </c:pt>
                    </c:numCache>
                  </c:numRef>
                </c:val>
                <c:smooth val="0"/>
                <c:extLst xmlns:c15="http://schemas.microsoft.com/office/drawing/2012/chart">
                  <c:ext xmlns:c16="http://schemas.microsoft.com/office/drawing/2014/chart" uri="{C3380CC4-5D6E-409C-BE32-E72D297353CC}">
                    <c16:uniqueId val="{0000000D-DA48-4590-BA59-AD332674BF12}"/>
                  </c:ext>
                </c:extLst>
              </c15:ser>
            </c15:filteredLineSeries>
            <c15:filteredLineSeries>
              <c15:ser>
                <c:idx val="12"/>
                <c:order val="12"/>
                <c:tx>
                  <c:strRef>
                    <c:extLst xmlns:c15="http://schemas.microsoft.com/office/drawing/2012/chart">
                      <c:ext xmlns:c15="http://schemas.microsoft.com/office/drawing/2012/chart" uri="{02D57815-91ED-43cb-92C2-25804820EDAC}">
                        <c15:formulaRef>
                          <c15:sqref>'DFW MSA'!$P$1</c15:sqref>
                        </c15:formulaRef>
                      </c:ext>
                    </c:extLst>
                    <c:strCache>
                      <c:ptCount val="1"/>
                      <c:pt idx="0">
                        <c:v>Wise Co. </c:v>
                      </c:pt>
                    </c:strCache>
                  </c:strRef>
                </c:tx>
                <c:spPr>
                  <a:ln w="28575" cap="rnd">
                    <a:solidFill>
                      <a:schemeClr val="accent1">
                        <a:lumMod val="80000"/>
                        <a:lumOff val="2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MSA'!$P$14:$P$48</c15:sqref>
                        </c15:formulaRef>
                      </c:ext>
                    </c:extLst>
                    <c:numCache>
                      <c:formatCode>#0.0</c:formatCode>
                      <c:ptCount val="35"/>
                      <c:pt idx="0">
                        <c:v>3.6</c:v>
                      </c:pt>
                      <c:pt idx="1">
                        <c:v>3.3</c:v>
                      </c:pt>
                      <c:pt idx="2">
                        <c:v>3.5</c:v>
                      </c:pt>
                      <c:pt idx="3">
                        <c:v>2.7</c:v>
                      </c:pt>
                      <c:pt idx="4">
                        <c:v>2.8</c:v>
                      </c:pt>
                      <c:pt idx="5">
                        <c:v>3.6</c:v>
                      </c:pt>
                      <c:pt idx="6">
                        <c:v>3.8</c:v>
                      </c:pt>
                      <c:pt idx="7">
                        <c:v>3.4</c:v>
                      </c:pt>
                      <c:pt idx="8">
                        <c:v>3</c:v>
                      </c:pt>
                      <c:pt idx="9">
                        <c:v>3</c:v>
                      </c:pt>
                      <c:pt idx="10">
                        <c:v>3.1</c:v>
                      </c:pt>
                      <c:pt idx="11">
                        <c:v>3</c:v>
                      </c:pt>
                      <c:pt idx="12">
                        <c:v>3.5</c:v>
                      </c:pt>
                      <c:pt idx="13">
                        <c:v>3.4</c:v>
                      </c:pt>
                      <c:pt idx="14">
                        <c:v>5.5</c:v>
                      </c:pt>
                      <c:pt idx="15">
                        <c:v>11.5</c:v>
                      </c:pt>
                      <c:pt idx="16">
                        <c:v>11</c:v>
                      </c:pt>
                      <c:pt idx="17">
                        <c:v>7.6</c:v>
                      </c:pt>
                      <c:pt idx="18">
                        <c:v>7</c:v>
                      </c:pt>
                      <c:pt idx="19">
                        <c:v>5.8</c:v>
                      </c:pt>
                      <c:pt idx="20">
                        <c:v>6.8</c:v>
                      </c:pt>
                      <c:pt idx="21">
                        <c:v>5.7</c:v>
                      </c:pt>
                      <c:pt idx="22">
                        <c:v>6.8</c:v>
                      </c:pt>
                      <c:pt idx="23">
                        <c:v>6.1</c:v>
                      </c:pt>
                      <c:pt idx="24">
                        <c:v>6.2</c:v>
                      </c:pt>
                      <c:pt idx="25">
                        <c:v>6.4</c:v>
                      </c:pt>
                      <c:pt idx="26">
                        <c:v>6.1</c:v>
                      </c:pt>
                      <c:pt idx="27">
                        <c:v>5.2</c:v>
                      </c:pt>
                      <c:pt idx="28">
                        <c:v>5</c:v>
                      </c:pt>
                      <c:pt idx="29">
                        <c:v>5.9</c:v>
                      </c:pt>
                      <c:pt idx="30">
                        <c:v>5.2</c:v>
                      </c:pt>
                      <c:pt idx="31">
                        <c:v>4.5</c:v>
                      </c:pt>
                      <c:pt idx="32">
                        <c:v>4.5999999999999996</c:v>
                      </c:pt>
                      <c:pt idx="33">
                        <c:v>4.0999999999999996</c:v>
                      </c:pt>
                      <c:pt idx="34">
                        <c:v>3.8</c:v>
                      </c:pt>
                    </c:numCache>
                  </c:numRef>
                </c:val>
                <c:smooth val="0"/>
                <c:extLst xmlns:c15="http://schemas.microsoft.com/office/drawing/2012/chart">
                  <c:ext xmlns:c16="http://schemas.microsoft.com/office/drawing/2014/chart" uri="{C3380CC4-5D6E-409C-BE32-E72D297353CC}">
                    <c16:uniqueId val="{0000000E-DA48-4590-BA59-AD332674BF12}"/>
                  </c:ext>
                </c:extLst>
              </c15:ser>
            </c15:filteredLineSeries>
            <c15:filteredLineSeries>
              <c15:ser>
                <c:idx val="15"/>
                <c:order val="15"/>
                <c:tx>
                  <c:strRef>
                    <c:extLst xmlns:c15="http://schemas.microsoft.com/office/drawing/2012/chart">
                      <c:ext xmlns:c15="http://schemas.microsoft.com/office/drawing/2012/chart" uri="{02D57815-91ED-43cb-92C2-25804820EDAC}">
                        <c15:formulaRef>
                          <c15:sqref>'DFW MSA'!$S$1</c15:sqref>
                        </c15:formulaRef>
                      </c:ext>
                    </c:extLst>
                    <c:strCache>
                      <c:ptCount val="1"/>
                      <c:pt idx="0">
                        <c:v>US</c:v>
                      </c:pt>
                    </c:strCache>
                  </c:strRef>
                </c:tx>
                <c:spPr>
                  <a:ln w="28575" cap="rnd">
                    <a:solidFill>
                      <a:schemeClr val="accent4">
                        <a:lumMod val="80000"/>
                        <a:lumOff val="2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MSA'!$A$14:$A$55</c15:sqref>
                        </c15:formulaRef>
                      </c:ext>
                    </c:extLst>
                    <c:numCache>
                      <c:formatCode>mmm\-yy</c:formatCode>
                      <c:ptCount val="4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numCache>
                  </c:numRef>
                </c:cat>
                <c:val>
                  <c:numRef>
                    <c:extLst xmlns:c15="http://schemas.microsoft.com/office/drawing/2012/chart">
                      <c:ext xmlns:c15="http://schemas.microsoft.com/office/drawing/2012/chart" uri="{02D57815-91ED-43cb-92C2-25804820EDAC}">
                        <c15:formulaRef>
                          <c15:sqref>'DFW MSA'!$S$14:$S$48</c15:sqref>
                        </c15:formulaRef>
                      </c:ext>
                    </c:extLst>
                    <c:numCache>
                      <c:formatCode>#0.0</c:formatCode>
                      <c:ptCount val="35"/>
                      <c:pt idx="0">
                        <c:v>4.4000000000000004</c:v>
                      </c:pt>
                      <c:pt idx="1">
                        <c:v>4.0999999999999996</c:v>
                      </c:pt>
                      <c:pt idx="2">
                        <c:v>3.9</c:v>
                      </c:pt>
                      <c:pt idx="3">
                        <c:v>3.3</c:v>
                      </c:pt>
                      <c:pt idx="4">
                        <c:v>3.4</c:v>
                      </c:pt>
                      <c:pt idx="5">
                        <c:v>3.8</c:v>
                      </c:pt>
                      <c:pt idx="6">
                        <c:v>4</c:v>
                      </c:pt>
                      <c:pt idx="7">
                        <c:v>3.8</c:v>
                      </c:pt>
                      <c:pt idx="8">
                        <c:v>3.3</c:v>
                      </c:pt>
                      <c:pt idx="9">
                        <c:v>3.3</c:v>
                      </c:pt>
                      <c:pt idx="10">
                        <c:v>3.3</c:v>
                      </c:pt>
                      <c:pt idx="11">
                        <c:v>3.4</c:v>
                      </c:pt>
                      <c:pt idx="12">
                        <c:v>4</c:v>
                      </c:pt>
                      <c:pt idx="13">
                        <c:v>3.8</c:v>
                      </c:pt>
                      <c:pt idx="14">
                        <c:v>4.5</c:v>
                      </c:pt>
                      <c:pt idx="15">
                        <c:v>14.4</c:v>
                      </c:pt>
                      <c:pt idx="16">
                        <c:v>13</c:v>
                      </c:pt>
                      <c:pt idx="17">
                        <c:v>11.2</c:v>
                      </c:pt>
                      <c:pt idx="18">
                        <c:v>10.5</c:v>
                      </c:pt>
                      <c:pt idx="19">
                        <c:v>8.5</c:v>
                      </c:pt>
                      <c:pt idx="20">
                        <c:v>7.7</c:v>
                      </c:pt>
                      <c:pt idx="21" formatCode="General">
                        <c:v>6.9</c:v>
                      </c:pt>
                      <c:pt idx="22" formatCode="General">
                        <c:v>6.7</c:v>
                      </c:pt>
                      <c:pt idx="23" formatCode="General">
                        <c:v>6.5</c:v>
                      </c:pt>
                      <c:pt idx="24" formatCode="General">
                        <c:v>6.8</c:v>
                      </c:pt>
                      <c:pt idx="25" formatCode="General">
                        <c:v>6.6</c:v>
                      </c:pt>
                      <c:pt idx="26" formatCode="General">
                        <c:v>6.2</c:v>
                      </c:pt>
                      <c:pt idx="27" formatCode="General">
                        <c:v>5.7</c:v>
                      </c:pt>
                      <c:pt idx="28" formatCode="General">
                        <c:v>5.5</c:v>
                      </c:pt>
                      <c:pt idx="29" formatCode="General">
                        <c:v>6.1</c:v>
                      </c:pt>
                      <c:pt idx="30" formatCode="General">
                        <c:v>5.7</c:v>
                      </c:pt>
                      <c:pt idx="31" formatCode="General">
                        <c:v>5.3</c:v>
                      </c:pt>
                      <c:pt idx="32" formatCode="General">
                        <c:v>4.5999999999999996</c:v>
                      </c:pt>
                      <c:pt idx="33" formatCode="General">
                        <c:v>4.3</c:v>
                      </c:pt>
                      <c:pt idx="34" formatCode="General">
                        <c:v>3.9</c:v>
                      </c:pt>
                    </c:numCache>
                  </c:numRef>
                </c:val>
                <c:smooth val="0"/>
                <c:extLst xmlns:c15="http://schemas.microsoft.com/office/drawing/2012/chart">
                  <c:ext xmlns:c16="http://schemas.microsoft.com/office/drawing/2014/chart" uri="{C3380CC4-5D6E-409C-BE32-E72D297353CC}">
                    <c16:uniqueId val="{0000000F-DA48-4590-BA59-AD332674BF12}"/>
                  </c:ext>
                </c:extLst>
              </c15:ser>
            </c15:filteredLineSeries>
          </c:ext>
        </c:extLst>
      </c:lineChart>
      <c:dateAx>
        <c:axId val="102937019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48761952"/>
        <c:crosses val="autoZero"/>
        <c:auto val="1"/>
        <c:lblOffset val="100"/>
        <c:baseTimeUnit val="months"/>
      </c:dateAx>
      <c:valAx>
        <c:axId val="74876195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029370192"/>
        <c:crosses val="autoZero"/>
        <c:crossBetween val="midCat"/>
      </c:valAx>
      <c:spPr>
        <a:noFill/>
        <a:ln>
          <a:noFill/>
        </a:ln>
        <a:effectLst/>
      </c:spPr>
    </c:plotArea>
    <c:legend>
      <c:legendPos val="b"/>
      <c:layout>
        <c:manualLayout>
          <c:xMode val="edge"/>
          <c:yMode val="edge"/>
          <c:x val="0.41005601174226375"/>
          <c:y val="0.92970784594231048"/>
          <c:w val="0.16954240615831592"/>
          <c:h val="6.368385397432542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n-US"/>
              <a:t>Unemployment Rate, Year over Year</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US"/>
        </a:p>
      </c:txPr>
    </c:title>
    <c:autoTitleDeleted val="0"/>
    <c:plotArea>
      <c:layout/>
      <c:barChart>
        <c:barDir val="bar"/>
        <c:grouping val="clustered"/>
        <c:varyColors val="0"/>
        <c:ser>
          <c:idx val="0"/>
          <c:order val="0"/>
          <c:tx>
            <c:strRef>
              <c:f>'DFW MSA'!$A$54</c:f>
              <c:strCache>
                <c:ptCount val="1"/>
                <c:pt idx="0">
                  <c:v>May-22</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'DFW MSA'!$B$1:$S$1</c:f>
              <c:strCache>
                <c:ptCount val="4"/>
                <c:pt idx="0">
                  <c:v>Tarrant Co.</c:v>
                </c:pt>
                <c:pt idx="1">
                  <c:v>DFW</c:v>
                </c:pt>
                <c:pt idx="2">
                  <c:v>Texas</c:v>
                </c:pt>
                <c:pt idx="3">
                  <c:v>US</c:v>
                </c:pt>
              </c:strCache>
            </c:strRef>
          </c:cat>
          <c:val>
            <c:numRef>
              <c:f>'DFW MSA'!$B$54:$S$54</c:f>
              <c:numCache>
                <c:formatCode>General</c:formatCode>
                <c:ptCount val="4"/>
                <c:pt idx="0" formatCode="#0.0">
                  <c:v>3.4</c:v>
                </c:pt>
                <c:pt idx="1">
                  <c:v>3.3</c:v>
                </c:pt>
                <c:pt idx="2">
                  <c:v>3.8</c:v>
                </c:pt>
                <c:pt idx="3">
                  <c:v>3.4</c:v>
                </c:pt>
              </c:numCache>
            </c:numRef>
          </c:val>
          <c:extLst xmlns:c15="http://schemas.microsoft.com/office/drawing/2012/chart">
            <c:ext xmlns:c16="http://schemas.microsoft.com/office/drawing/2014/chart" uri="{C3380CC4-5D6E-409C-BE32-E72D297353CC}">
              <c16:uniqueId val="{00000000-0B39-4BB2-AF6A-D58137C689CC}"/>
            </c:ext>
          </c:extLst>
        </c:ser>
        <c:ser>
          <c:idx val="38"/>
          <c:order val="38"/>
          <c:tx>
            <c:strRef>
              <c:f>'DFW MSA'!$A$42</c:f>
              <c:strCache>
                <c:ptCount val="1"/>
                <c:pt idx="0">
                  <c:v>May-21</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'DFW MSA'!$B$1:$S$1</c:f>
              <c:strCache>
                <c:ptCount val="4"/>
                <c:pt idx="0">
                  <c:v>Tarrant Co.</c:v>
                </c:pt>
                <c:pt idx="1">
                  <c:v>DFW</c:v>
                </c:pt>
                <c:pt idx="2">
                  <c:v>Texas</c:v>
                </c:pt>
                <c:pt idx="3">
                  <c:v>US</c:v>
                </c:pt>
              </c:strCache>
            </c:strRef>
          </c:cat>
          <c:val>
            <c:numRef>
              <c:f>'DFW MSA'!$B$42:$S$42</c:f>
              <c:numCache>
                <c:formatCode>General</c:formatCode>
                <c:ptCount val="4"/>
                <c:pt idx="0" formatCode="#0.0">
                  <c:v>5.6</c:v>
                </c:pt>
                <c:pt idx="1">
                  <c:v>5.3</c:v>
                </c:pt>
                <c:pt idx="2">
                  <c:v>5.9</c:v>
                </c:pt>
                <c:pt idx="3">
                  <c:v>5.5</c:v>
                </c:pt>
              </c:numCache>
            </c:numRef>
          </c:val>
          <c:extLst xmlns:c15="http://schemas.microsoft.com/office/drawing/2012/chart">
            <c:ext xmlns:c16="http://schemas.microsoft.com/office/drawing/2014/chart" uri="{C3380CC4-5D6E-409C-BE32-E72D297353CC}">
              <c16:uniqueId val="{00000001-0B39-4BB2-AF6A-D58137C689CC}"/>
            </c:ext>
          </c:extLst>
        </c:ser>
        <c:dLbls>
          <c:dLblPos val="outEnd"/>
          <c:showLegendKey val="0"/>
          <c:showVal val="1"/>
          <c:showCatName val="0"/>
          <c:showSerName val="0"/>
          <c:showPercent val="0"/>
          <c:showBubbleSize val="0"/>
        </c:dLbls>
        <c:gapWidth val="182"/>
        <c:axId val="1994485744"/>
        <c:axId val="1577305232"/>
        <c:extLst>
          <c:ext xmlns:c15="http://schemas.microsoft.com/office/drawing/2012/chart" uri="{02D57815-91ED-43cb-92C2-25804820EDAC}">
            <c15:filteredBarSeries>
              <c15:ser>
                <c:idx val="1"/>
                <c:order val="1"/>
                <c:tx>
                  <c:strRef>
                    <c:extLst>
                      <c:ext uri="{02D57815-91ED-43cb-92C2-25804820EDAC}">
                        <c15:formulaRef>
                          <c15:sqref>'DFW MSA'!$A$3</c15:sqref>
                        </c15:formulaRef>
                      </c:ext>
                    </c:extLst>
                    <c:strCache>
                      <c:ptCount val="1"/>
                      <c:pt idx="0">
                        <c:v>Feb-18</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'DFW MSA'!$B$1:$S$1</c15:sqref>
                        </c15:formulaRef>
                      </c:ext>
                    </c:extLst>
                    <c:strCache>
                      <c:ptCount val="4"/>
                      <c:pt idx="0">
                        <c:v>Tarrant Co.</c:v>
                      </c:pt>
                      <c:pt idx="1">
                        <c:v>DFW</c:v>
                      </c:pt>
                      <c:pt idx="2">
                        <c:v>Texas</c:v>
                      </c:pt>
                      <c:pt idx="3">
                        <c:v>US</c:v>
                      </c:pt>
                    </c:strCache>
                  </c:strRef>
                </c:cat>
                <c:val>
                  <c:numRef>
                    <c:extLst>
                      <c:ext uri="{02D57815-91ED-43cb-92C2-25804820EDAC}">
                        <c15:formulaRef>
                          <c15:sqref>'DFW MSA'!$B$3:$S$3</c15:sqref>
                        </c15:formulaRef>
                      </c:ext>
                    </c:extLst>
                    <c:numCache>
                      <c:formatCode>#0.0</c:formatCode>
                      <c:ptCount val="4"/>
                      <c:pt idx="0">
                        <c:v>3.7</c:v>
                      </c:pt>
                      <c:pt idx="1">
                        <c:v>3.7</c:v>
                      </c:pt>
                      <c:pt idx="2">
                        <c:v>4.0999999999999996</c:v>
                      </c:pt>
                      <c:pt idx="3">
                        <c:v>4.4000000000000004</c:v>
                      </c:pt>
                    </c:numCache>
                  </c:numRef>
                </c:val>
                <c:extLst>
                  <c:ext xmlns:c16="http://schemas.microsoft.com/office/drawing/2014/chart" uri="{C3380CC4-5D6E-409C-BE32-E72D297353CC}">
                    <c16:uniqueId val="{00000002-0B39-4BB2-AF6A-D58137C689CC}"/>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'DFW MSA'!$A$4</c15:sqref>
                        </c15:formulaRef>
                      </c:ext>
                    </c:extLst>
                    <c:strCache>
                      <c:ptCount val="1"/>
                      <c:pt idx="0">
                        <c:v>Mar-18</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MSA'!$B$4:$S$4</c15:sqref>
                        </c15:formulaRef>
                      </c:ext>
                    </c:extLst>
                    <c:numCache>
                      <c:formatCode>#0.0</c:formatCode>
                      <c:ptCount val="4"/>
                      <c:pt idx="0">
                        <c:v>3.6</c:v>
                      </c:pt>
                      <c:pt idx="1">
                        <c:v>3.6</c:v>
                      </c:pt>
                      <c:pt idx="2">
                        <c:v>4</c:v>
                      </c:pt>
                      <c:pt idx="3">
                        <c:v>4.0999999999999996</c:v>
                      </c:pt>
                    </c:numCache>
                  </c:numRef>
                </c:val>
                <c:extLst xmlns:c15="http://schemas.microsoft.com/office/drawing/2012/chart">
                  <c:ext xmlns:c16="http://schemas.microsoft.com/office/drawing/2014/chart" uri="{C3380CC4-5D6E-409C-BE32-E72D297353CC}">
                    <c16:uniqueId val="{00000003-0B39-4BB2-AF6A-D58137C689CC}"/>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'DFW MSA'!$A$5</c15:sqref>
                        </c15:formulaRef>
                      </c:ext>
                    </c:extLst>
                    <c:strCache>
                      <c:ptCount val="1"/>
                      <c:pt idx="0">
                        <c:v>Apr-18</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MSA'!$B$5:$S$5</c15:sqref>
                        </c15:formulaRef>
                      </c:ext>
                    </c:extLst>
                    <c:numCache>
                      <c:formatCode>#0.0</c:formatCode>
                      <c:ptCount val="4"/>
                      <c:pt idx="0">
                        <c:v>3.3</c:v>
                      </c:pt>
                      <c:pt idx="1">
                        <c:v>3.3</c:v>
                      </c:pt>
                      <c:pt idx="2">
                        <c:v>3.7</c:v>
                      </c:pt>
                      <c:pt idx="3">
                        <c:v>3.7</c:v>
                      </c:pt>
                    </c:numCache>
                  </c:numRef>
                </c:val>
                <c:extLst xmlns:c15="http://schemas.microsoft.com/office/drawing/2012/chart">
                  <c:ext xmlns:c16="http://schemas.microsoft.com/office/drawing/2014/chart" uri="{C3380CC4-5D6E-409C-BE32-E72D297353CC}">
                    <c16:uniqueId val="{00000004-0B39-4BB2-AF6A-D58137C689CC}"/>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'DFW MSA'!$A$6</c15:sqref>
                        </c15:formulaRef>
                      </c:ext>
                    </c:extLst>
                    <c:strCache>
                      <c:ptCount val="1"/>
                      <c:pt idx="0">
                        <c:v>May-18</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MSA'!$B$6:$S$6</c15:sqref>
                        </c15:formulaRef>
                      </c:ext>
                    </c:extLst>
                    <c:numCache>
                      <c:formatCode>#0.0</c:formatCode>
                      <c:ptCount val="4"/>
                      <c:pt idx="0">
                        <c:v>3.3</c:v>
                      </c:pt>
                      <c:pt idx="1">
                        <c:v>3.3</c:v>
                      </c:pt>
                      <c:pt idx="2">
                        <c:v>3.6</c:v>
                      </c:pt>
                      <c:pt idx="3">
                        <c:v>3.6</c:v>
                      </c:pt>
                    </c:numCache>
                  </c:numRef>
                </c:val>
                <c:extLst xmlns:c15="http://schemas.microsoft.com/office/drawing/2012/chart">
                  <c:ext xmlns:c16="http://schemas.microsoft.com/office/drawing/2014/chart" uri="{C3380CC4-5D6E-409C-BE32-E72D297353CC}">
                    <c16:uniqueId val="{00000005-0B39-4BB2-AF6A-D58137C689CC}"/>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'DFW MSA'!$A$7</c15:sqref>
                        </c15:formulaRef>
                      </c:ext>
                    </c:extLst>
                    <c:strCache>
                      <c:ptCount val="1"/>
                      <c:pt idx="0">
                        <c:v>Jun-18</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MSA'!$B$7:$S$7</c15:sqref>
                        </c15:formulaRef>
                      </c:ext>
                    </c:extLst>
                    <c:numCache>
                      <c:formatCode>#0.0</c:formatCode>
                      <c:ptCount val="4"/>
                      <c:pt idx="0">
                        <c:v>3.8</c:v>
                      </c:pt>
                      <c:pt idx="1">
                        <c:v>3.9</c:v>
                      </c:pt>
                      <c:pt idx="2">
                        <c:v>4.2</c:v>
                      </c:pt>
                      <c:pt idx="3">
                        <c:v>4.2</c:v>
                      </c:pt>
                    </c:numCache>
                  </c:numRef>
                </c:val>
                <c:extLst xmlns:c15="http://schemas.microsoft.com/office/drawing/2012/chart">
                  <c:ext xmlns:c16="http://schemas.microsoft.com/office/drawing/2014/chart" uri="{C3380CC4-5D6E-409C-BE32-E72D297353CC}">
                    <c16:uniqueId val="{00000006-0B39-4BB2-AF6A-D58137C689CC}"/>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'DFW MSA'!$A$8</c15:sqref>
                        </c15:formulaRef>
                      </c:ext>
                    </c:extLst>
                    <c:strCache>
                      <c:ptCount val="1"/>
                      <c:pt idx="0">
                        <c:v>Jul-18</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MSA'!$B$8:$S$8</c15:sqref>
                        </c15:formulaRef>
                      </c:ext>
                    </c:extLst>
                    <c:numCache>
                      <c:formatCode>#0.0</c:formatCode>
                      <c:ptCount val="4"/>
                      <c:pt idx="0">
                        <c:v>3.7</c:v>
                      </c:pt>
                      <c:pt idx="1">
                        <c:v>3.7</c:v>
                      </c:pt>
                      <c:pt idx="2">
                        <c:v>4.0999999999999996</c:v>
                      </c:pt>
                      <c:pt idx="3">
                        <c:v>4.0999999999999996</c:v>
                      </c:pt>
                    </c:numCache>
                  </c:numRef>
                </c:val>
                <c:extLst xmlns:c15="http://schemas.microsoft.com/office/drawing/2012/chart">
                  <c:ext xmlns:c16="http://schemas.microsoft.com/office/drawing/2014/chart" uri="{C3380CC4-5D6E-409C-BE32-E72D297353CC}">
                    <c16:uniqueId val="{00000007-0B39-4BB2-AF6A-D58137C689CC}"/>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'DFW MSA'!$A$9</c15:sqref>
                        </c15:formulaRef>
                      </c:ext>
                    </c:extLst>
                    <c:strCache>
                      <c:ptCount val="1"/>
                      <c:pt idx="0">
                        <c:v>Aug-18</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MSA'!$B$9:$S$9</c15:sqref>
                        </c15:formulaRef>
                      </c:ext>
                    </c:extLst>
                    <c:numCache>
                      <c:formatCode>#0.0</c:formatCode>
                      <c:ptCount val="4"/>
                      <c:pt idx="0">
                        <c:v>3.6</c:v>
                      </c:pt>
                      <c:pt idx="1">
                        <c:v>3.6</c:v>
                      </c:pt>
                      <c:pt idx="2">
                        <c:v>3.9</c:v>
                      </c:pt>
                      <c:pt idx="3">
                        <c:v>3.9</c:v>
                      </c:pt>
                    </c:numCache>
                  </c:numRef>
                </c:val>
                <c:extLst xmlns:c15="http://schemas.microsoft.com/office/drawing/2012/chart">
                  <c:ext xmlns:c16="http://schemas.microsoft.com/office/drawing/2014/chart" uri="{C3380CC4-5D6E-409C-BE32-E72D297353CC}">
                    <c16:uniqueId val="{00000008-0B39-4BB2-AF6A-D58137C689CC}"/>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'DFW MSA'!$A$10</c15:sqref>
                        </c15:formulaRef>
                      </c:ext>
                    </c:extLst>
                    <c:strCache>
                      <c:ptCount val="1"/>
                      <c:pt idx="0">
                        <c:v>Sep-18</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MSA'!$B$10:$S$10</c15:sqref>
                        </c15:formulaRef>
                      </c:ext>
                    </c:extLst>
                    <c:numCache>
                      <c:formatCode>#0.0</c:formatCode>
                      <c:ptCount val="4"/>
                      <c:pt idx="0">
                        <c:v>3.4</c:v>
                      </c:pt>
                      <c:pt idx="1">
                        <c:v>3.4</c:v>
                      </c:pt>
                      <c:pt idx="2">
                        <c:v>3.7</c:v>
                      </c:pt>
                      <c:pt idx="3">
                        <c:v>3.6</c:v>
                      </c:pt>
                    </c:numCache>
                  </c:numRef>
                </c:val>
                <c:extLst xmlns:c15="http://schemas.microsoft.com/office/drawing/2012/chart">
                  <c:ext xmlns:c16="http://schemas.microsoft.com/office/drawing/2014/chart" uri="{C3380CC4-5D6E-409C-BE32-E72D297353CC}">
                    <c16:uniqueId val="{00000009-0B39-4BB2-AF6A-D58137C689CC}"/>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'DFW MSA'!$A$11</c15:sqref>
                        </c15:formulaRef>
                      </c:ext>
                    </c:extLst>
                    <c:strCache>
                      <c:ptCount val="1"/>
                      <c:pt idx="0">
                        <c:v>Oct-18</c:v>
                      </c:pt>
                    </c:strCache>
                  </c:strRef>
                </c:tx>
                <c:spPr>
                  <a:solidFill>
                    <a:schemeClr val="accent4">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MSA'!$B$11:$S$11</c15:sqref>
                        </c15:formulaRef>
                      </c:ext>
                    </c:extLst>
                    <c:numCache>
                      <c:formatCode>#0.0</c:formatCode>
                      <c:ptCount val="4"/>
                      <c:pt idx="0">
                        <c:v>3.3</c:v>
                      </c:pt>
                      <c:pt idx="1">
                        <c:v>3.3</c:v>
                      </c:pt>
                      <c:pt idx="2">
                        <c:v>3.5</c:v>
                      </c:pt>
                      <c:pt idx="3">
                        <c:v>3.5</c:v>
                      </c:pt>
                    </c:numCache>
                  </c:numRef>
                </c:val>
                <c:extLst xmlns:c15="http://schemas.microsoft.com/office/drawing/2012/chart">
                  <c:ext xmlns:c16="http://schemas.microsoft.com/office/drawing/2014/chart" uri="{C3380CC4-5D6E-409C-BE32-E72D297353CC}">
                    <c16:uniqueId val="{0000000A-0B39-4BB2-AF6A-D58137C689CC}"/>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'DFW MSA'!$A$12</c15:sqref>
                        </c15:formulaRef>
                      </c:ext>
                    </c:extLst>
                    <c:strCache>
                      <c:ptCount val="1"/>
                      <c:pt idx="0">
                        <c:v>Nov-18</c:v>
                      </c:pt>
                    </c:strCache>
                  </c:strRef>
                </c:tx>
                <c:spPr>
                  <a:solidFill>
                    <a:schemeClr val="accent5">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MSA'!$B$12:$S$12</c15:sqref>
                        </c15:formulaRef>
                      </c:ext>
                    </c:extLst>
                    <c:numCache>
                      <c:formatCode>#0.0</c:formatCode>
                      <c:ptCount val="4"/>
                      <c:pt idx="0">
                        <c:v>3.2</c:v>
                      </c:pt>
                      <c:pt idx="1">
                        <c:v>3.2</c:v>
                      </c:pt>
                      <c:pt idx="2">
                        <c:v>3.5</c:v>
                      </c:pt>
                      <c:pt idx="3">
                        <c:v>3.5</c:v>
                      </c:pt>
                    </c:numCache>
                  </c:numRef>
                </c:val>
                <c:extLst xmlns:c15="http://schemas.microsoft.com/office/drawing/2012/chart">
                  <c:ext xmlns:c16="http://schemas.microsoft.com/office/drawing/2014/chart" uri="{C3380CC4-5D6E-409C-BE32-E72D297353CC}">
                    <c16:uniqueId val="{0000000B-0B39-4BB2-AF6A-D58137C689CC}"/>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'DFW MSA'!$A$13</c15:sqref>
                        </c15:formulaRef>
                      </c:ext>
                    </c:extLst>
                    <c:strCache>
                      <c:ptCount val="1"/>
                      <c:pt idx="0">
                        <c:v>Dec-18</c:v>
                      </c:pt>
                    </c:strCache>
                  </c:strRef>
                </c:tx>
                <c:spPr>
                  <a:solidFill>
                    <a:schemeClr val="accent6">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MSA'!$B$13:$S$13</c15:sqref>
                        </c15:formulaRef>
                      </c:ext>
                    </c:extLst>
                    <c:numCache>
                      <c:formatCode>#0.0</c:formatCode>
                      <c:ptCount val="4"/>
                      <c:pt idx="0">
                        <c:v>3.3</c:v>
                      </c:pt>
                      <c:pt idx="1">
                        <c:v>3.3</c:v>
                      </c:pt>
                      <c:pt idx="2">
                        <c:v>3.6</c:v>
                      </c:pt>
                      <c:pt idx="3">
                        <c:v>3.7</c:v>
                      </c:pt>
                    </c:numCache>
                  </c:numRef>
                </c:val>
                <c:extLst xmlns:c15="http://schemas.microsoft.com/office/drawing/2012/chart">
                  <c:ext xmlns:c16="http://schemas.microsoft.com/office/drawing/2014/chart" uri="{C3380CC4-5D6E-409C-BE32-E72D297353CC}">
                    <c16:uniqueId val="{0000000C-0B39-4BB2-AF6A-D58137C689CC}"/>
                  </c:ext>
                </c:extLst>
              </c15:ser>
            </c15:filteredBarSeries>
            <c15:filteredBarSeries>
              <c15:ser>
                <c:idx val="12"/>
                <c:order val="12"/>
                <c:tx>
                  <c:strRef>
                    <c:extLst xmlns:c15="http://schemas.microsoft.com/office/drawing/2012/chart">
                      <c:ext xmlns:c15="http://schemas.microsoft.com/office/drawing/2012/chart" uri="{02D57815-91ED-43cb-92C2-25804820EDAC}">
                        <c15:formulaRef>
                          <c15:sqref>'DFW MSA'!$A$14</c15:sqref>
                        </c15:formulaRef>
                      </c:ext>
                    </c:extLst>
                    <c:strCache>
                      <c:ptCount val="1"/>
                      <c:pt idx="0">
                        <c:v>Jan-19</c:v>
                      </c:pt>
                    </c:strCache>
                  </c:strRef>
                </c:tx>
                <c:spPr>
                  <a:solidFill>
                    <a:schemeClr val="accent1">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MSA'!$B$14:$S$14</c15:sqref>
                        </c15:formulaRef>
                      </c:ext>
                    </c:extLst>
                    <c:numCache>
                      <c:formatCode>#0.0</c:formatCode>
                      <c:ptCount val="4"/>
                      <c:pt idx="0">
                        <c:v>4.0999999999999996</c:v>
                      </c:pt>
                      <c:pt idx="1">
                        <c:v>3.9</c:v>
                      </c:pt>
                      <c:pt idx="2">
                        <c:v>4.0999999999999996</c:v>
                      </c:pt>
                      <c:pt idx="3">
                        <c:v>4.4000000000000004</c:v>
                      </c:pt>
                    </c:numCache>
                  </c:numRef>
                </c:val>
                <c:extLst xmlns:c15="http://schemas.microsoft.com/office/drawing/2012/chart">
                  <c:ext xmlns:c16="http://schemas.microsoft.com/office/drawing/2014/chart" uri="{C3380CC4-5D6E-409C-BE32-E72D297353CC}">
                    <c16:uniqueId val="{0000000D-0B39-4BB2-AF6A-D58137C689CC}"/>
                  </c:ext>
                </c:extLst>
              </c15:ser>
            </c15:filteredBarSeries>
            <c15:filteredBarSeries>
              <c15:ser>
                <c:idx val="13"/>
                <c:order val="13"/>
                <c:tx>
                  <c:strRef>
                    <c:extLst xmlns:c15="http://schemas.microsoft.com/office/drawing/2012/chart">
                      <c:ext xmlns:c15="http://schemas.microsoft.com/office/drawing/2012/chart" uri="{02D57815-91ED-43cb-92C2-25804820EDAC}">
                        <c15:formulaRef>
                          <c15:sqref>'DFW MSA'!$A$15</c15:sqref>
                        </c15:formulaRef>
                      </c:ext>
                    </c:extLst>
                    <c:strCache>
                      <c:ptCount val="1"/>
                      <c:pt idx="0">
                        <c:v>Feb-19</c:v>
                      </c:pt>
                    </c:strCache>
                  </c:strRef>
                </c:tx>
                <c:spPr>
                  <a:solidFill>
                    <a:schemeClr val="accent2">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MSA'!$B$15:$S$15</c15:sqref>
                        </c15:formulaRef>
                      </c:ext>
                    </c:extLst>
                    <c:numCache>
                      <c:formatCode>#0.0</c:formatCode>
                      <c:ptCount val="4"/>
                      <c:pt idx="0">
                        <c:v>3.4</c:v>
                      </c:pt>
                      <c:pt idx="1">
                        <c:v>3.4</c:v>
                      </c:pt>
                      <c:pt idx="2">
                        <c:v>3.7</c:v>
                      </c:pt>
                      <c:pt idx="3">
                        <c:v>4.0999999999999996</c:v>
                      </c:pt>
                    </c:numCache>
                  </c:numRef>
                </c:val>
                <c:extLst xmlns:c15="http://schemas.microsoft.com/office/drawing/2012/chart">
                  <c:ext xmlns:c16="http://schemas.microsoft.com/office/drawing/2014/chart" uri="{C3380CC4-5D6E-409C-BE32-E72D297353CC}">
                    <c16:uniqueId val="{0000000E-0B39-4BB2-AF6A-D58137C689CC}"/>
                  </c:ext>
                </c:extLst>
              </c15:ser>
            </c15:filteredBarSeries>
            <c15:filteredBarSeries>
              <c15:ser>
                <c:idx val="14"/>
                <c:order val="14"/>
                <c:tx>
                  <c:strRef>
                    <c:extLst xmlns:c15="http://schemas.microsoft.com/office/drawing/2012/chart">
                      <c:ext xmlns:c15="http://schemas.microsoft.com/office/drawing/2012/chart" uri="{02D57815-91ED-43cb-92C2-25804820EDAC}">
                        <c15:formulaRef>
                          <c15:sqref>'DFW MSA'!$A$16</c15:sqref>
                        </c15:formulaRef>
                      </c:ext>
                    </c:extLst>
                    <c:strCache>
                      <c:ptCount val="1"/>
                      <c:pt idx="0">
                        <c:v>Mar-19</c:v>
                      </c:pt>
                    </c:strCache>
                  </c:strRef>
                </c:tx>
                <c:spPr>
                  <a:solidFill>
                    <a:schemeClr val="accent3">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MSA'!$B$16:$S$16</c15:sqref>
                        </c15:formulaRef>
                      </c:ext>
                    </c:extLst>
                    <c:numCache>
                      <c:formatCode>#0.0</c:formatCode>
                      <c:ptCount val="4"/>
                      <c:pt idx="0">
                        <c:v>3.3</c:v>
                      </c:pt>
                      <c:pt idx="1">
                        <c:v>3.3</c:v>
                      </c:pt>
                      <c:pt idx="2">
                        <c:v>3.5</c:v>
                      </c:pt>
                      <c:pt idx="3">
                        <c:v>3.9</c:v>
                      </c:pt>
                    </c:numCache>
                  </c:numRef>
                </c:val>
                <c:extLst xmlns:c15="http://schemas.microsoft.com/office/drawing/2012/chart">
                  <c:ext xmlns:c16="http://schemas.microsoft.com/office/drawing/2014/chart" uri="{C3380CC4-5D6E-409C-BE32-E72D297353CC}">
                    <c16:uniqueId val="{0000000F-0B39-4BB2-AF6A-D58137C689CC}"/>
                  </c:ext>
                </c:extLst>
              </c15:ser>
            </c15:filteredBarSeries>
            <c15:filteredBarSeries>
              <c15:ser>
                <c:idx val="15"/>
                <c:order val="15"/>
                <c:tx>
                  <c:strRef>
                    <c:extLst xmlns:c15="http://schemas.microsoft.com/office/drawing/2012/chart">
                      <c:ext xmlns:c15="http://schemas.microsoft.com/office/drawing/2012/chart" uri="{02D57815-91ED-43cb-92C2-25804820EDAC}">
                        <c15:formulaRef>
                          <c15:sqref>'DFW MSA'!$A$17</c15:sqref>
                        </c15:formulaRef>
                      </c:ext>
                    </c:extLst>
                    <c:strCache>
                      <c:ptCount val="1"/>
                      <c:pt idx="0">
                        <c:v>Apr-19</c:v>
                      </c:pt>
                    </c:strCache>
                  </c:strRef>
                </c:tx>
                <c:spPr>
                  <a:solidFill>
                    <a:schemeClr val="accent4">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MSA'!$B$17:$S$17</c15:sqref>
                        </c15:formulaRef>
                      </c:ext>
                    </c:extLst>
                    <c:numCache>
                      <c:formatCode>#0.0</c:formatCode>
                      <c:ptCount val="4"/>
                      <c:pt idx="0">
                        <c:v>2.8</c:v>
                      </c:pt>
                      <c:pt idx="1">
                        <c:v>2.8</c:v>
                      </c:pt>
                      <c:pt idx="2">
                        <c:v>3</c:v>
                      </c:pt>
                      <c:pt idx="3">
                        <c:v>3.3</c:v>
                      </c:pt>
                    </c:numCache>
                  </c:numRef>
                </c:val>
                <c:extLst xmlns:c15="http://schemas.microsoft.com/office/drawing/2012/chart">
                  <c:ext xmlns:c16="http://schemas.microsoft.com/office/drawing/2014/chart" uri="{C3380CC4-5D6E-409C-BE32-E72D297353CC}">
                    <c16:uniqueId val="{00000010-0B39-4BB2-AF6A-D58137C689CC}"/>
                  </c:ext>
                </c:extLst>
              </c15:ser>
            </c15:filteredBarSeries>
            <c15:filteredBarSeries>
              <c15:ser>
                <c:idx val="16"/>
                <c:order val="16"/>
                <c:tx>
                  <c:strRef>
                    <c:extLst xmlns:c15="http://schemas.microsoft.com/office/drawing/2012/chart">
                      <c:ext xmlns:c15="http://schemas.microsoft.com/office/drawing/2012/chart" uri="{02D57815-91ED-43cb-92C2-25804820EDAC}">
                        <c15:formulaRef>
                          <c15:sqref>'DFW MSA'!$A$18</c15:sqref>
                        </c15:formulaRef>
                      </c:ext>
                    </c:extLst>
                    <c:strCache>
                      <c:ptCount val="1"/>
                      <c:pt idx="0">
                        <c:v>May-19</c:v>
                      </c:pt>
                    </c:strCache>
                  </c:strRef>
                </c:tx>
                <c:spPr>
                  <a:solidFill>
                    <a:schemeClr val="accent5">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MSA'!$B$18:$S$18</c15:sqref>
                        </c15:formulaRef>
                      </c:ext>
                    </c:extLst>
                    <c:numCache>
                      <c:formatCode>#0.0</c:formatCode>
                      <c:ptCount val="4"/>
                      <c:pt idx="0">
                        <c:v>2.9</c:v>
                      </c:pt>
                      <c:pt idx="1">
                        <c:v>2.9</c:v>
                      </c:pt>
                      <c:pt idx="2">
                        <c:v>3.1</c:v>
                      </c:pt>
                      <c:pt idx="3">
                        <c:v>3.4</c:v>
                      </c:pt>
                    </c:numCache>
                  </c:numRef>
                </c:val>
                <c:extLst xmlns:c15="http://schemas.microsoft.com/office/drawing/2012/chart">
                  <c:ext xmlns:c16="http://schemas.microsoft.com/office/drawing/2014/chart" uri="{C3380CC4-5D6E-409C-BE32-E72D297353CC}">
                    <c16:uniqueId val="{00000011-0B39-4BB2-AF6A-D58137C689CC}"/>
                  </c:ext>
                </c:extLst>
              </c15:ser>
            </c15:filteredBarSeries>
            <c15:filteredBarSeries>
              <c15:ser>
                <c:idx val="17"/>
                <c:order val="17"/>
                <c:tx>
                  <c:strRef>
                    <c:extLst xmlns:c15="http://schemas.microsoft.com/office/drawing/2012/chart">
                      <c:ext xmlns:c15="http://schemas.microsoft.com/office/drawing/2012/chart" uri="{02D57815-91ED-43cb-92C2-25804820EDAC}">
                        <c15:formulaRef>
                          <c15:sqref>'DFW MSA'!$A$19</c15:sqref>
                        </c15:formulaRef>
                      </c:ext>
                    </c:extLst>
                    <c:strCache>
                      <c:ptCount val="1"/>
                      <c:pt idx="0">
                        <c:v>Jun-19</c:v>
                      </c:pt>
                    </c:strCache>
                  </c:strRef>
                </c:tx>
                <c:spPr>
                  <a:solidFill>
                    <a:schemeClr val="accent6">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MSA'!$B$19:$S$19</c15:sqref>
                        </c15:formulaRef>
                      </c:ext>
                    </c:extLst>
                    <c:numCache>
                      <c:formatCode>#0.0</c:formatCode>
                      <c:ptCount val="4"/>
                      <c:pt idx="0">
                        <c:v>3.5</c:v>
                      </c:pt>
                      <c:pt idx="1">
                        <c:v>3.5</c:v>
                      </c:pt>
                      <c:pt idx="2">
                        <c:v>3.7</c:v>
                      </c:pt>
                      <c:pt idx="3">
                        <c:v>3.8</c:v>
                      </c:pt>
                    </c:numCache>
                  </c:numRef>
                </c:val>
                <c:extLst xmlns:c15="http://schemas.microsoft.com/office/drawing/2012/chart">
                  <c:ext xmlns:c16="http://schemas.microsoft.com/office/drawing/2014/chart" uri="{C3380CC4-5D6E-409C-BE32-E72D297353CC}">
                    <c16:uniqueId val="{00000012-0B39-4BB2-AF6A-D58137C689CC}"/>
                  </c:ext>
                </c:extLst>
              </c15:ser>
            </c15:filteredBarSeries>
            <c15:filteredBarSeries>
              <c15:ser>
                <c:idx val="18"/>
                <c:order val="18"/>
                <c:tx>
                  <c:strRef>
                    <c:extLst xmlns:c15="http://schemas.microsoft.com/office/drawing/2012/chart">
                      <c:ext xmlns:c15="http://schemas.microsoft.com/office/drawing/2012/chart" uri="{02D57815-91ED-43cb-92C2-25804820EDAC}">
                        <c15:formulaRef>
                          <c15:sqref>'DFW MSA'!$A$20</c15:sqref>
                        </c15:formulaRef>
                      </c:ext>
                    </c:extLst>
                    <c:strCache>
                      <c:ptCount val="1"/>
                      <c:pt idx="0">
                        <c:v>Jul-19</c:v>
                      </c:pt>
                    </c:strCache>
                  </c:strRef>
                </c:tx>
                <c:spPr>
                  <a:solidFill>
                    <a:schemeClr val="accent1">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MSA'!$B$20:$S$20</c15:sqref>
                        </c15:formulaRef>
                      </c:ext>
                    </c:extLst>
                    <c:numCache>
                      <c:formatCode>#0.0</c:formatCode>
                      <c:ptCount val="4"/>
                      <c:pt idx="0">
                        <c:v>3.6</c:v>
                      </c:pt>
                      <c:pt idx="1">
                        <c:v>3.6</c:v>
                      </c:pt>
                      <c:pt idx="2">
                        <c:v>3.8</c:v>
                      </c:pt>
                      <c:pt idx="3">
                        <c:v>4</c:v>
                      </c:pt>
                    </c:numCache>
                  </c:numRef>
                </c:val>
                <c:extLst xmlns:c15="http://schemas.microsoft.com/office/drawing/2012/chart">
                  <c:ext xmlns:c16="http://schemas.microsoft.com/office/drawing/2014/chart" uri="{C3380CC4-5D6E-409C-BE32-E72D297353CC}">
                    <c16:uniqueId val="{00000013-0B39-4BB2-AF6A-D58137C689CC}"/>
                  </c:ext>
                </c:extLst>
              </c15:ser>
            </c15:filteredBarSeries>
            <c15:filteredBarSeries>
              <c15:ser>
                <c:idx val="19"/>
                <c:order val="19"/>
                <c:tx>
                  <c:strRef>
                    <c:extLst xmlns:c15="http://schemas.microsoft.com/office/drawing/2012/chart">
                      <c:ext xmlns:c15="http://schemas.microsoft.com/office/drawing/2012/chart" uri="{02D57815-91ED-43cb-92C2-25804820EDAC}">
                        <c15:formulaRef>
                          <c15:sqref>'DFW MSA'!$A$21</c15:sqref>
                        </c15:formulaRef>
                      </c:ext>
                    </c:extLst>
                    <c:strCache>
                      <c:ptCount val="1"/>
                      <c:pt idx="0">
                        <c:v>Aug-19</c:v>
                      </c:pt>
                    </c:strCache>
                  </c:strRef>
                </c:tx>
                <c:spPr>
                  <a:solidFill>
                    <a:schemeClr val="accent2">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MSA'!$B$21:$S$21</c15:sqref>
                        </c15:formulaRef>
                      </c:ext>
                    </c:extLst>
                    <c:numCache>
                      <c:formatCode>#0.0</c:formatCode>
                      <c:ptCount val="4"/>
                      <c:pt idx="0">
                        <c:v>3.5</c:v>
                      </c:pt>
                      <c:pt idx="1">
                        <c:v>3.5</c:v>
                      </c:pt>
                      <c:pt idx="2">
                        <c:v>3.7</c:v>
                      </c:pt>
                      <c:pt idx="3">
                        <c:v>3.8</c:v>
                      </c:pt>
                    </c:numCache>
                  </c:numRef>
                </c:val>
                <c:extLst xmlns:c15="http://schemas.microsoft.com/office/drawing/2012/chart">
                  <c:ext xmlns:c16="http://schemas.microsoft.com/office/drawing/2014/chart" uri="{C3380CC4-5D6E-409C-BE32-E72D297353CC}">
                    <c16:uniqueId val="{00000014-0B39-4BB2-AF6A-D58137C689CC}"/>
                  </c:ext>
                </c:extLst>
              </c15:ser>
            </c15:filteredBarSeries>
            <c15:filteredBarSeries>
              <c15:ser>
                <c:idx val="20"/>
                <c:order val="20"/>
                <c:tx>
                  <c:strRef>
                    <c:extLst xmlns:c15="http://schemas.microsoft.com/office/drawing/2012/chart">
                      <c:ext xmlns:c15="http://schemas.microsoft.com/office/drawing/2012/chart" uri="{02D57815-91ED-43cb-92C2-25804820EDAC}">
                        <c15:formulaRef>
                          <c15:sqref>'DFW MSA'!$A$22</c15:sqref>
                        </c15:formulaRef>
                      </c:ext>
                    </c:extLst>
                    <c:strCache>
                      <c:ptCount val="1"/>
                      <c:pt idx="0">
                        <c:v>Sep-19</c:v>
                      </c:pt>
                    </c:strCache>
                  </c:strRef>
                </c:tx>
                <c:spPr>
                  <a:solidFill>
                    <a:schemeClr val="accent3">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MSA'!$B$22:$S$22</c15:sqref>
                        </c15:formulaRef>
                      </c:ext>
                    </c:extLst>
                    <c:numCache>
                      <c:formatCode>#0.0</c:formatCode>
                      <c:ptCount val="4"/>
                      <c:pt idx="0">
                        <c:v>3.2</c:v>
                      </c:pt>
                      <c:pt idx="1">
                        <c:v>3.2</c:v>
                      </c:pt>
                      <c:pt idx="2">
                        <c:v>3.4</c:v>
                      </c:pt>
                      <c:pt idx="3">
                        <c:v>3.3</c:v>
                      </c:pt>
                    </c:numCache>
                  </c:numRef>
                </c:val>
                <c:extLst xmlns:c15="http://schemas.microsoft.com/office/drawing/2012/chart">
                  <c:ext xmlns:c16="http://schemas.microsoft.com/office/drawing/2014/chart" uri="{C3380CC4-5D6E-409C-BE32-E72D297353CC}">
                    <c16:uniqueId val="{00000015-0B39-4BB2-AF6A-D58137C689CC}"/>
                  </c:ext>
                </c:extLst>
              </c15:ser>
            </c15:filteredBarSeries>
            <c15:filteredBarSeries>
              <c15:ser>
                <c:idx val="21"/>
                <c:order val="21"/>
                <c:tx>
                  <c:strRef>
                    <c:extLst xmlns:c15="http://schemas.microsoft.com/office/drawing/2012/chart">
                      <c:ext xmlns:c15="http://schemas.microsoft.com/office/drawing/2012/chart" uri="{02D57815-91ED-43cb-92C2-25804820EDAC}">
                        <c15:formulaRef>
                          <c15:sqref>'DFW MSA'!$A$23</c15:sqref>
                        </c15:formulaRef>
                      </c:ext>
                    </c:extLst>
                    <c:strCache>
                      <c:ptCount val="1"/>
                      <c:pt idx="0">
                        <c:v>Oct-19</c:v>
                      </c:pt>
                    </c:strCache>
                  </c:strRef>
                </c:tx>
                <c:spPr>
                  <a:solidFill>
                    <a:schemeClr val="accent4">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MSA'!$B$23:$S$23</c15:sqref>
                        </c15:formulaRef>
                      </c:ext>
                    </c:extLst>
                    <c:numCache>
                      <c:formatCode>#0.0</c:formatCode>
                      <c:ptCount val="4"/>
                      <c:pt idx="0">
                        <c:v>3.3</c:v>
                      </c:pt>
                      <c:pt idx="1">
                        <c:v>3.1</c:v>
                      </c:pt>
                      <c:pt idx="2">
                        <c:v>3.3</c:v>
                      </c:pt>
                      <c:pt idx="3">
                        <c:v>3.3</c:v>
                      </c:pt>
                    </c:numCache>
                  </c:numRef>
                </c:val>
                <c:extLst xmlns:c15="http://schemas.microsoft.com/office/drawing/2012/chart">
                  <c:ext xmlns:c16="http://schemas.microsoft.com/office/drawing/2014/chart" uri="{C3380CC4-5D6E-409C-BE32-E72D297353CC}">
                    <c16:uniqueId val="{00000016-0B39-4BB2-AF6A-D58137C689CC}"/>
                  </c:ext>
                </c:extLst>
              </c15:ser>
            </c15:filteredBarSeries>
            <c15:filteredBarSeries>
              <c15:ser>
                <c:idx val="22"/>
                <c:order val="22"/>
                <c:tx>
                  <c:strRef>
                    <c:extLst xmlns:c15="http://schemas.microsoft.com/office/drawing/2012/chart">
                      <c:ext xmlns:c15="http://schemas.microsoft.com/office/drawing/2012/chart" uri="{02D57815-91ED-43cb-92C2-25804820EDAC}">
                        <c15:formulaRef>
                          <c15:sqref>'DFW MSA'!$A$24</c15:sqref>
                        </c15:formulaRef>
                      </c:ext>
                    </c:extLst>
                    <c:strCache>
                      <c:ptCount val="1"/>
                      <c:pt idx="0">
                        <c:v>Nov-19</c:v>
                      </c:pt>
                    </c:strCache>
                  </c:strRef>
                </c:tx>
                <c:spPr>
                  <a:solidFill>
                    <a:schemeClr val="accent5">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MSA'!$B$24:$S$24</c15:sqref>
                        </c15:formulaRef>
                      </c:ext>
                    </c:extLst>
                    <c:numCache>
                      <c:formatCode>#0.0</c:formatCode>
                      <c:ptCount val="4"/>
                      <c:pt idx="0">
                        <c:v>3.1</c:v>
                      </c:pt>
                      <c:pt idx="1">
                        <c:v>3.1</c:v>
                      </c:pt>
                      <c:pt idx="2">
                        <c:v>3.4</c:v>
                      </c:pt>
                      <c:pt idx="3">
                        <c:v>3.3</c:v>
                      </c:pt>
                    </c:numCache>
                  </c:numRef>
                </c:val>
                <c:extLst xmlns:c15="http://schemas.microsoft.com/office/drawing/2012/chart">
                  <c:ext xmlns:c16="http://schemas.microsoft.com/office/drawing/2014/chart" uri="{C3380CC4-5D6E-409C-BE32-E72D297353CC}">
                    <c16:uniqueId val="{00000017-0B39-4BB2-AF6A-D58137C689CC}"/>
                  </c:ext>
                </c:extLst>
              </c15:ser>
            </c15:filteredBarSeries>
            <c15:filteredBarSeries>
              <c15:ser>
                <c:idx val="23"/>
                <c:order val="23"/>
                <c:tx>
                  <c:strRef>
                    <c:extLst xmlns:c15="http://schemas.microsoft.com/office/drawing/2012/chart">
                      <c:ext xmlns:c15="http://schemas.microsoft.com/office/drawing/2012/chart" uri="{02D57815-91ED-43cb-92C2-25804820EDAC}">
                        <c15:formulaRef>
                          <c15:sqref>'DFW MSA'!$A$25</c15:sqref>
                        </c15:formulaRef>
                      </c:ext>
                    </c:extLst>
                    <c:strCache>
                      <c:ptCount val="1"/>
                      <c:pt idx="0">
                        <c:v>Dec-19</c:v>
                      </c:pt>
                    </c:strCache>
                  </c:strRef>
                </c:tx>
                <c:spPr>
                  <a:solidFill>
                    <a:schemeClr val="accent6">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MSA'!$B$25:$S$25</c15:sqref>
                        </c15:formulaRef>
                      </c:ext>
                    </c:extLst>
                    <c:numCache>
                      <c:formatCode>#0.0</c:formatCode>
                      <c:ptCount val="4"/>
                      <c:pt idx="0">
                        <c:v>2.9</c:v>
                      </c:pt>
                      <c:pt idx="1">
                        <c:v>2.9</c:v>
                      </c:pt>
                      <c:pt idx="2">
                        <c:v>3.3</c:v>
                      </c:pt>
                      <c:pt idx="3">
                        <c:v>3.4</c:v>
                      </c:pt>
                    </c:numCache>
                  </c:numRef>
                </c:val>
                <c:extLst xmlns:c15="http://schemas.microsoft.com/office/drawing/2012/chart">
                  <c:ext xmlns:c16="http://schemas.microsoft.com/office/drawing/2014/chart" uri="{C3380CC4-5D6E-409C-BE32-E72D297353CC}">
                    <c16:uniqueId val="{00000018-0B39-4BB2-AF6A-D58137C689CC}"/>
                  </c:ext>
                </c:extLst>
              </c15:ser>
            </c15:filteredBarSeries>
            <c15:filteredBarSeries>
              <c15:ser>
                <c:idx val="24"/>
                <c:order val="24"/>
                <c:tx>
                  <c:strRef>
                    <c:extLst xmlns:c15="http://schemas.microsoft.com/office/drawing/2012/chart">
                      <c:ext xmlns:c15="http://schemas.microsoft.com/office/drawing/2012/chart" uri="{02D57815-91ED-43cb-92C2-25804820EDAC}">
                        <c15:formulaRef>
                          <c15:sqref>'DFW MSA'!$A$26</c15:sqref>
                        </c15:formulaRef>
                      </c:ext>
                    </c:extLst>
                    <c:strCache>
                      <c:ptCount val="1"/>
                      <c:pt idx="0">
                        <c:v>Jan-20</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MSA'!$B$26:$S$26</c15:sqref>
                        </c15:formulaRef>
                      </c:ext>
                    </c:extLst>
                    <c:numCache>
                      <c:formatCode>#0.0</c:formatCode>
                      <c:ptCount val="4"/>
                      <c:pt idx="0">
                        <c:v>3.3</c:v>
                      </c:pt>
                      <c:pt idx="1">
                        <c:v>3.3</c:v>
                      </c:pt>
                      <c:pt idx="2">
                        <c:v>3.8</c:v>
                      </c:pt>
                      <c:pt idx="3">
                        <c:v>4</c:v>
                      </c:pt>
                    </c:numCache>
                  </c:numRef>
                </c:val>
                <c:extLst xmlns:c15="http://schemas.microsoft.com/office/drawing/2012/chart">
                  <c:ext xmlns:c16="http://schemas.microsoft.com/office/drawing/2014/chart" uri="{C3380CC4-5D6E-409C-BE32-E72D297353CC}">
                    <c16:uniqueId val="{00000019-0B39-4BB2-AF6A-D58137C689CC}"/>
                  </c:ext>
                </c:extLst>
              </c15:ser>
            </c15:filteredBarSeries>
            <c15:filteredBarSeries>
              <c15:ser>
                <c:idx val="25"/>
                <c:order val="25"/>
                <c:tx>
                  <c:strRef>
                    <c:extLst xmlns:c15="http://schemas.microsoft.com/office/drawing/2012/chart">
                      <c:ext xmlns:c15="http://schemas.microsoft.com/office/drawing/2012/chart" uri="{02D57815-91ED-43cb-92C2-25804820EDAC}">
                        <c15:formulaRef>
                          <c15:sqref>'DFW MSA'!$A$27</c15:sqref>
                        </c15:formulaRef>
                      </c:ext>
                    </c:extLst>
                    <c:strCache>
                      <c:ptCount val="1"/>
                      <c:pt idx="0">
                        <c:v>Feb-20</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MSA'!$B$27:$S$27</c15:sqref>
                        </c15:formulaRef>
                      </c:ext>
                    </c:extLst>
                    <c:numCache>
                      <c:formatCode>#0.0</c:formatCode>
                      <c:ptCount val="4"/>
                      <c:pt idx="0">
                        <c:v>3.2</c:v>
                      </c:pt>
                      <c:pt idx="1">
                        <c:v>3.2</c:v>
                      </c:pt>
                      <c:pt idx="2">
                        <c:v>3.6</c:v>
                      </c:pt>
                      <c:pt idx="3">
                        <c:v>3.8</c:v>
                      </c:pt>
                    </c:numCache>
                  </c:numRef>
                </c:val>
                <c:extLst xmlns:c15="http://schemas.microsoft.com/office/drawing/2012/chart">
                  <c:ext xmlns:c16="http://schemas.microsoft.com/office/drawing/2014/chart" uri="{C3380CC4-5D6E-409C-BE32-E72D297353CC}">
                    <c16:uniqueId val="{0000001A-0B39-4BB2-AF6A-D58137C689CC}"/>
                  </c:ext>
                </c:extLst>
              </c15:ser>
            </c15:filteredBarSeries>
            <c15:filteredBarSeries>
              <c15:ser>
                <c:idx val="26"/>
                <c:order val="26"/>
                <c:tx>
                  <c:strRef>
                    <c:extLst xmlns:c15="http://schemas.microsoft.com/office/drawing/2012/chart">
                      <c:ext xmlns:c15="http://schemas.microsoft.com/office/drawing/2012/chart" uri="{02D57815-91ED-43cb-92C2-25804820EDAC}">
                        <c15:formulaRef>
                          <c15:sqref>'DFW MSA'!$A$28</c15:sqref>
                        </c15:formulaRef>
                      </c:ext>
                    </c:extLst>
                    <c:strCache>
                      <c:ptCount val="1"/>
                      <c:pt idx="0">
                        <c:v>Mar-20</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MSA'!$B$28:$S$28</c15:sqref>
                        </c15:formulaRef>
                      </c:ext>
                    </c:extLst>
                    <c:numCache>
                      <c:formatCode>#0.0</c:formatCode>
                      <c:ptCount val="4"/>
                      <c:pt idx="0">
                        <c:v>4.7</c:v>
                      </c:pt>
                      <c:pt idx="1">
                        <c:v>4.5999999999999996</c:v>
                      </c:pt>
                      <c:pt idx="2">
                        <c:v>5.0999999999999996</c:v>
                      </c:pt>
                      <c:pt idx="3">
                        <c:v>4.5</c:v>
                      </c:pt>
                    </c:numCache>
                  </c:numRef>
                </c:val>
                <c:extLst xmlns:c15="http://schemas.microsoft.com/office/drawing/2012/chart">
                  <c:ext xmlns:c16="http://schemas.microsoft.com/office/drawing/2014/chart" uri="{C3380CC4-5D6E-409C-BE32-E72D297353CC}">
                    <c16:uniqueId val="{0000001B-0B39-4BB2-AF6A-D58137C689CC}"/>
                  </c:ext>
                </c:extLst>
              </c15:ser>
            </c15:filteredBarSeries>
            <c15:filteredBarSeries>
              <c15:ser>
                <c:idx val="27"/>
                <c:order val="27"/>
                <c:tx>
                  <c:strRef>
                    <c:extLst xmlns:c15="http://schemas.microsoft.com/office/drawing/2012/chart">
                      <c:ext xmlns:c15="http://schemas.microsoft.com/office/drawing/2012/chart" uri="{02D57815-91ED-43cb-92C2-25804820EDAC}">
                        <c15:formulaRef>
                          <c15:sqref>'DFW MSA'!$A$29</c15:sqref>
                        </c15:formulaRef>
                      </c:ext>
                    </c:extLst>
                    <c:strCache>
                      <c:ptCount val="1"/>
                      <c:pt idx="0">
                        <c:v>Apr-20</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MSA'!$B$29:$S$29</c15:sqref>
                        </c15:formulaRef>
                      </c:ext>
                    </c:extLst>
                    <c:numCache>
                      <c:formatCode>#0.0</c:formatCode>
                      <c:ptCount val="4"/>
                      <c:pt idx="0">
                        <c:v>13.4</c:v>
                      </c:pt>
                      <c:pt idx="1">
                        <c:v>12.8</c:v>
                      </c:pt>
                      <c:pt idx="2">
                        <c:v>13.1</c:v>
                      </c:pt>
                      <c:pt idx="3">
                        <c:v>14.4</c:v>
                      </c:pt>
                    </c:numCache>
                  </c:numRef>
                </c:val>
                <c:extLst xmlns:c15="http://schemas.microsoft.com/office/drawing/2012/chart">
                  <c:ext xmlns:c16="http://schemas.microsoft.com/office/drawing/2014/chart" uri="{C3380CC4-5D6E-409C-BE32-E72D297353CC}">
                    <c16:uniqueId val="{0000001C-0B39-4BB2-AF6A-D58137C689CC}"/>
                  </c:ext>
                </c:extLst>
              </c15:ser>
            </c15:filteredBarSeries>
            <c15:filteredBarSeries>
              <c15:ser>
                <c:idx val="28"/>
                <c:order val="28"/>
                <c:tx>
                  <c:strRef>
                    <c:extLst xmlns:c15="http://schemas.microsoft.com/office/drawing/2012/chart">
                      <c:ext xmlns:c15="http://schemas.microsoft.com/office/drawing/2012/chart" uri="{02D57815-91ED-43cb-92C2-25804820EDAC}">
                        <c15:formulaRef>
                          <c15:sqref>'DFW MSA'!$A$30</c15:sqref>
                        </c15:formulaRef>
                      </c:ext>
                    </c:extLst>
                    <c:strCache>
                      <c:ptCount val="1"/>
                      <c:pt idx="0">
                        <c:v>May-20</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MSA'!$B$30:$S$30</c15:sqref>
                        </c15:formulaRef>
                      </c:ext>
                    </c:extLst>
                    <c:numCache>
                      <c:formatCode>#0.0</c:formatCode>
                      <c:ptCount val="4"/>
                      <c:pt idx="0">
                        <c:v>13</c:v>
                      </c:pt>
                      <c:pt idx="1">
                        <c:v>12.3</c:v>
                      </c:pt>
                      <c:pt idx="2">
                        <c:v>12.7</c:v>
                      </c:pt>
                      <c:pt idx="3">
                        <c:v>13</c:v>
                      </c:pt>
                    </c:numCache>
                  </c:numRef>
                </c:val>
                <c:extLst xmlns:c15="http://schemas.microsoft.com/office/drawing/2012/chart">
                  <c:ext xmlns:c16="http://schemas.microsoft.com/office/drawing/2014/chart" uri="{C3380CC4-5D6E-409C-BE32-E72D297353CC}">
                    <c16:uniqueId val="{0000001D-0B39-4BB2-AF6A-D58137C689CC}"/>
                  </c:ext>
                </c:extLst>
              </c15:ser>
            </c15:filteredBarSeries>
            <c15:filteredBarSeries>
              <c15:ser>
                <c:idx val="29"/>
                <c:order val="29"/>
                <c:tx>
                  <c:strRef>
                    <c:extLst xmlns:c15="http://schemas.microsoft.com/office/drawing/2012/chart">
                      <c:ext xmlns:c15="http://schemas.microsoft.com/office/drawing/2012/chart" uri="{02D57815-91ED-43cb-92C2-25804820EDAC}">
                        <c15:formulaRef>
                          <c15:sqref>'DFW MSA'!$A$31</c15:sqref>
                        </c15:formulaRef>
                      </c:ext>
                    </c:extLst>
                    <c:strCache>
                      <c:ptCount val="1"/>
                      <c:pt idx="0">
                        <c:v>Jun-20</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MSA'!$B$31:$S$31</c15:sqref>
                        </c15:formulaRef>
                      </c:ext>
                    </c:extLst>
                    <c:numCache>
                      <c:formatCode>#0.0</c:formatCode>
                      <c:ptCount val="4"/>
                      <c:pt idx="0">
                        <c:v>8.6</c:v>
                      </c:pt>
                      <c:pt idx="1">
                        <c:v>8.1999999999999993</c:v>
                      </c:pt>
                      <c:pt idx="2">
                        <c:v>8.6999999999999993</c:v>
                      </c:pt>
                      <c:pt idx="3">
                        <c:v>11.2</c:v>
                      </c:pt>
                    </c:numCache>
                  </c:numRef>
                </c:val>
                <c:extLst xmlns:c15="http://schemas.microsoft.com/office/drawing/2012/chart">
                  <c:ext xmlns:c16="http://schemas.microsoft.com/office/drawing/2014/chart" uri="{C3380CC4-5D6E-409C-BE32-E72D297353CC}">
                    <c16:uniqueId val="{0000001E-0B39-4BB2-AF6A-D58137C689CC}"/>
                  </c:ext>
                </c:extLst>
              </c15:ser>
            </c15:filteredBarSeries>
            <c15:filteredBarSeries>
              <c15:ser>
                <c:idx val="30"/>
                <c:order val="30"/>
                <c:tx>
                  <c:strRef>
                    <c:extLst xmlns:c15="http://schemas.microsoft.com/office/drawing/2012/chart">
                      <c:ext xmlns:c15="http://schemas.microsoft.com/office/drawing/2012/chart" uri="{02D57815-91ED-43cb-92C2-25804820EDAC}">
                        <c15:formulaRef>
                          <c15:sqref>'DFW MSA'!$A$32</c15:sqref>
                        </c15:formulaRef>
                      </c:ext>
                    </c:extLst>
                    <c:strCache>
                      <c:ptCount val="1"/>
                      <c:pt idx="0">
                        <c:v>Jul-20</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MSA'!$B$32:$S$32</c15:sqref>
                        </c15:formulaRef>
                      </c:ext>
                    </c:extLst>
                    <c:numCache>
                      <c:formatCode>#0.0</c:formatCode>
                      <c:ptCount val="4"/>
                      <c:pt idx="0">
                        <c:v>7.9</c:v>
                      </c:pt>
                      <c:pt idx="1">
                        <c:v>7.6</c:v>
                      </c:pt>
                      <c:pt idx="2">
                        <c:v>8.1999999999999993</c:v>
                      </c:pt>
                      <c:pt idx="3">
                        <c:v>10.5</c:v>
                      </c:pt>
                    </c:numCache>
                  </c:numRef>
                </c:val>
                <c:extLst xmlns:c15="http://schemas.microsoft.com/office/drawing/2012/chart">
                  <c:ext xmlns:c16="http://schemas.microsoft.com/office/drawing/2014/chart" uri="{C3380CC4-5D6E-409C-BE32-E72D297353CC}">
                    <c16:uniqueId val="{0000001F-0B39-4BB2-AF6A-D58137C689CC}"/>
                  </c:ext>
                </c:extLst>
              </c15:ser>
            </c15:filteredBarSeries>
            <c15:filteredBarSeries>
              <c15:ser>
                <c:idx val="31"/>
                <c:order val="31"/>
                <c:tx>
                  <c:strRef>
                    <c:extLst xmlns:c15="http://schemas.microsoft.com/office/drawing/2012/chart">
                      <c:ext xmlns:c15="http://schemas.microsoft.com/office/drawing/2012/chart" uri="{02D57815-91ED-43cb-92C2-25804820EDAC}">
                        <c15:formulaRef>
                          <c15:sqref>'DFW MSA'!$A$33</c15:sqref>
                        </c15:formulaRef>
                      </c:ext>
                    </c:extLst>
                    <c:strCache>
                      <c:ptCount val="1"/>
                      <c:pt idx="0">
                        <c:v>Aug-20</c:v>
                      </c:pt>
                    </c:strCache>
                  </c:strRef>
                </c:tx>
                <c:spPr>
                  <a:solidFill>
                    <a:schemeClr val="accent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MSA'!$B$33:$S$33</c15:sqref>
                        </c15:formulaRef>
                      </c:ext>
                    </c:extLst>
                    <c:numCache>
                      <c:formatCode>#0.0</c:formatCode>
                      <c:ptCount val="4"/>
                      <c:pt idx="0">
                        <c:v>6.5</c:v>
                      </c:pt>
                      <c:pt idx="1">
                        <c:v>6.3</c:v>
                      </c:pt>
                      <c:pt idx="2" formatCode="General">
                        <c:v>6.8</c:v>
                      </c:pt>
                      <c:pt idx="3">
                        <c:v>8.5</c:v>
                      </c:pt>
                    </c:numCache>
                  </c:numRef>
                </c:val>
                <c:extLst xmlns:c15="http://schemas.microsoft.com/office/drawing/2012/chart">
                  <c:ext xmlns:c16="http://schemas.microsoft.com/office/drawing/2014/chart" uri="{C3380CC4-5D6E-409C-BE32-E72D297353CC}">
                    <c16:uniqueId val="{00000020-0B39-4BB2-AF6A-D58137C689CC}"/>
                  </c:ext>
                </c:extLst>
              </c15:ser>
            </c15:filteredBarSeries>
            <c15:filteredBarSeries>
              <c15:ser>
                <c:idx val="32"/>
                <c:order val="32"/>
                <c:tx>
                  <c:strRef>
                    <c:extLst xmlns:c15="http://schemas.microsoft.com/office/drawing/2012/chart">
                      <c:ext xmlns:c15="http://schemas.microsoft.com/office/drawing/2012/chart" uri="{02D57815-91ED-43cb-92C2-25804820EDAC}">
                        <c15:formulaRef>
                          <c15:sqref>'DFW MSA'!$A$34</c15:sqref>
                        </c15:formulaRef>
                      </c:ext>
                    </c:extLst>
                    <c:strCache>
                      <c:ptCount val="1"/>
                      <c:pt idx="0">
                        <c:v>Sep-20</c:v>
                      </c:pt>
                    </c:strCache>
                  </c:strRef>
                </c:tx>
                <c:spPr>
                  <a:solidFill>
                    <a:schemeClr val="accent3">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MSA'!$B$34:$S$34</c15:sqref>
                        </c15:formulaRef>
                      </c:ext>
                    </c:extLst>
                    <c:numCache>
                      <c:formatCode>#0.0</c:formatCode>
                      <c:ptCount val="4"/>
                      <c:pt idx="0">
                        <c:v>7.8</c:v>
                      </c:pt>
                      <c:pt idx="1">
                        <c:v>7.4</c:v>
                      </c:pt>
                      <c:pt idx="2" formatCode="General">
                        <c:v>8.1999999999999993</c:v>
                      </c:pt>
                      <c:pt idx="3">
                        <c:v>7.7</c:v>
                      </c:pt>
                    </c:numCache>
                  </c:numRef>
                </c:val>
                <c:extLst xmlns:c15="http://schemas.microsoft.com/office/drawing/2012/chart">
                  <c:ext xmlns:c16="http://schemas.microsoft.com/office/drawing/2014/chart" uri="{C3380CC4-5D6E-409C-BE32-E72D297353CC}">
                    <c16:uniqueId val="{00000021-0B39-4BB2-AF6A-D58137C689CC}"/>
                  </c:ext>
                </c:extLst>
              </c15:ser>
            </c15:filteredBarSeries>
            <c15:filteredBarSeries>
              <c15:ser>
                <c:idx val="33"/>
                <c:order val="33"/>
                <c:tx>
                  <c:strRef>
                    <c:extLst xmlns:c15="http://schemas.microsoft.com/office/drawing/2012/chart">
                      <c:ext xmlns:c15="http://schemas.microsoft.com/office/drawing/2012/chart" uri="{02D57815-91ED-43cb-92C2-25804820EDAC}">
                        <c15:formulaRef>
                          <c15:sqref>'DFW MSA'!$A$35</c15:sqref>
                        </c15:formulaRef>
                      </c:ext>
                    </c:extLst>
                    <c:strCache>
                      <c:ptCount val="1"/>
                      <c:pt idx="0">
                        <c:v>Oct-20</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MSA'!$B$35:$S$35</c15:sqref>
                        </c15:formulaRef>
                      </c:ext>
                    </c:extLst>
                    <c:numCache>
                      <c:formatCode>General</c:formatCode>
                      <c:ptCount val="4"/>
                      <c:pt idx="0" formatCode="#0.0">
                        <c:v>6.3</c:v>
                      </c:pt>
                      <c:pt idx="1">
                        <c:v>6.1</c:v>
                      </c:pt>
                      <c:pt idx="2">
                        <c:v>6.9</c:v>
                      </c:pt>
                      <c:pt idx="3">
                        <c:v>6.9</c:v>
                      </c:pt>
                    </c:numCache>
                  </c:numRef>
                </c:val>
                <c:extLst xmlns:c15="http://schemas.microsoft.com/office/drawing/2012/chart">
                  <c:ext xmlns:c16="http://schemas.microsoft.com/office/drawing/2014/chart" uri="{C3380CC4-5D6E-409C-BE32-E72D297353CC}">
                    <c16:uniqueId val="{00000022-0B39-4BB2-AF6A-D58137C689CC}"/>
                  </c:ext>
                </c:extLst>
              </c15:ser>
            </c15:filteredBarSeries>
            <c15:filteredBarSeries>
              <c15:ser>
                <c:idx val="35"/>
                <c:order val="34"/>
                <c:tx>
                  <c:strRef>
                    <c:extLst xmlns:c15="http://schemas.microsoft.com/office/drawing/2012/chart">
                      <c:ext xmlns:c15="http://schemas.microsoft.com/office/drawing/2012/chart" uri="{02D57815-91ED-43cb-92C2-25804820EDAC}">
                        <c15:formulaRef>
                          <c15:sqref>'DFW MSA'!$A$39</c15:sqref>
                        </c15:formulaRef>
                      </c:ext>
                    </c:extLst>
                    <c:strCache>
                      <c:ptCount val="1"/>
                      <c:pt idx="0">
                        <c:v>Feb-21</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MSA'!$B$39:$S$39</c15:sqref>
                        </c15:formulaRef>
                      </c:ext>
                    </c:extLst>
                    <c:numCache>
                      <c:formatCode>General</c:formatCode>
                      <c:ptCount val="4"/>
                      <c:pt idx="0" formatCode="#0.0">
                        <c:v>7.1</c:v>
                      </c:pt>
                      <c:pt idx="1">
                        <c:v>6.8</c:v>
                      </c:pt>
                      <c:pt idx="2">
                        <c:v>7.5</c:v>
                      </c:pt>
                      <c:pt idx="3">
                        <c:v>6.6</c:v>
                      </c:pt>
                    </c:numCache>
                  </c:numRef>
                </c:val>
                <c:extLst xmlns:c15="http://schemas.microsoft.com/office/drawing/2012/chart">
                  <c:ext xmlns:c16="http://schemas.microsoft.com/office/drawing/2014/chart" uri="{C3380CC4-5D6E-409C-BE32-E72D297353CC}">
                    <c16:uniqueId val="{00000023-0B39-4BB2-AF6A-D58137C689CC}"/>
                  </c:ext>
                </c:extLst>
              </c15:ser>
            </c15:filteredBarSeries>
            <c15:filteredBarSeries>
              <c15:ser>
                <c:idx val="34"/>
                <c:order val="35"/>
                <c:tx>
                  <c:strRef>
                    <c:extLst xmlns:c15="http://schemas.microsoft.com/office/drawing/2012/chart">
                      <c:ext xmlns:c15="http://schemas.microsoft.com/office/drawing/2012/chart" uri="{02D57815-91ED-43cb-92C2-25804820EDAC}">
                        <c15:formulaRef>
                          <c15:sqref>'DFW MSA'!$A$37</c15:sqref>
                        </c15:formulaRef>
                      </c:ext>
                    </c:extLst>
                    <c:strCache>
                      <c:ptCount val="1"/>
                      <c:pt idx="0">
                        <c:v>Dec-20</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MSA'!$B$37:$S$37</c15:sqref>
                        </c15:formulaRef>
                      </c:ext>
                    </c:extLst>
                    <c:numCache>
                      <c:formatCode>General</c:formatCode>
                      <c:ptCount val="4"/>
                      <c:pt idx="0" formatCode="#0.0">
                        <c:v>6.6</c:v>
                      </c:pt>
                      <c:pt idx="1">
                        <c:v>6.3</c:v>
                      </c:pt>
                      <c:pt idx="2">
                        <c:v>7.1</c:v>
                      </c:pt>
                      <c:pt idx="3">
                        <c:v>6.5</c:v>
                      </c:pt>
                    </c:numCache>
                  </c:numRef>
                </c:val>
                <c:extLst xmlns:c15="http://schemas.microsoft.com/office/drawing/2012/chart">
                  <c:ext xmlns:c16="http://schemas.microsoft.com/office/drawing/2014/chart" uri="{C3380CC4-5D6E-409C-BE32-E72D297353CC}">
                    <c16:uniqueId val="{00000024-0B39-4BB2-AF6A-D58137C689CC}"/>
                  </c:ext>
                </c:extLst>
              </c15:ser>
            </c15:filteredBarSeries>
            <c15:filteredBarSeries>
              <c15:ser>
                <c:idx val="36"/>
                <c:order val="36"/>
                <c:tx>
                  <c:strRef>
                    <c:extLst xmlns:c15="http://schemas.microsoft.com/office/drawing/2012/chart">
                      <c:ext xmlns:c15="http://schemas.microsoft.com/office/drawing/2012/chart" uri="{02D57815-91ED-43cb-92C2-25804820EDAC}">
                        <c15:formulaRef>
                          <c15:sqref>'DFW MSA'!$A$38</c15:sqref>
                        </c15:formulaRef>
                      </c:ext>
                    </c:extLst>
                    <c:strCache>
                      <c:ptCount val="1"/>
                      <c:pt idx="0">
                        <c:v>Jan-21</c:v>
                      </c:pt>
                    </c:strCache>
                  </c:strRef>
                </c:tx>
                <c:spPr>
                  <a:solidFill>
                    <a:schemeClr val="accent1">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MSA'!$B$38:$S$38</c15:sqref>
                        </c15:formulaRef>
                      </c:ext>
                    </c:extLst>
                    <c:numCache>
                      <c:formatCode>General</c:formatCode>
                      <c:ptCount val="4"/>
                      <c:pt idx="0" formatCode="#0.0">
                        <c:v>6.8</c:v>
                      </c:pt>
                      <c:pt idx="1">
                        <c:v>6.5</c:v>
                      </c:pt>
                      <c:pt idx="2">
                        <c:v>7.3</c:v>
                      </c:pt>
                      <c:pt idx="3">
                        <c:v>6.8</c:v>
                      </c:pt>
                    </c:numCache>
                  </c:numRef>
                </c:val>
                <c:extLst xmlns:c15="http://schemas.microsoft.com/office/drawing/2012/chart">
                  <c:ext xmlns:c16="http://schemas.microsoft.com/office/drawing/2014/chart" uri="{C3380CC4-5D6E-409C-BE32-E72D297353CC}">
                    <c16:uniqueId val="{00000025-0B39-4BB2-AF6A-D58137C689CC}"/>
                  </c:ext>
                </c:extLst>
              </c15:ser>
            </c15:filteredBarSeries>
            <c15:filteredBarSeries>
              <c15:ser>
                <c:idx val="37"/>
                <c:order val="37"/>
                <c:tx>
                  <c:strRef>
                    <c:extLst xmlns:c15="http://schemas.microsoft.com/office/drawing/2012/chart">
                      <c:ext xmlns:c15="http://schemas.microsoft.com/office/drawing/2012/chart" uri="{02D57815-91ED-43cb-92C2-25804820EDAC}">
                        <c15:formulaRef>
                          <c15:sqref>'DFW MSA'!$A$39</c15:sqref>
                        </c15:formulaRef>
                      </c:ext>
                    </c:extLst>
                    <c:strCache>
                      <c:ptCount val="1"/>
                      <c:pt idx="0">
                        <c:v>Feb-21</c:v>
                      </c:pt>
                    </c:strCache>
                  </c:strRef>
                </c:tx>
                <c:spPr>
                  <a:solidFill>
                    <a:schemeClr val="accent2">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MSA'!$B$39:$S$39</c15:sqref>
                        </c15:formulaRef>
                      </c:ext>
                    </c:extLst>
                    <c:numCache>
                      <c:formatCode>General</c:formatCode>
                      <c:ptCount val="4"/>
                      <c:pt idx="0" formatCode="#0.0">
                        <c:v>7.1</c:v>
                      </c:pt>
                      <c:pt idx="1">
                        <c:v>6.8</c:v>
                      </c:pt>
                      <c:pt idx="2">
                        <c:v>7.5</c:v>
                      </c:pt>
                      <c:pt idx="3">
                        <c:v>6.6</c:v>
                      </c:pt>
                    </c:numCache>
                  </c:numRef>
                </c:val>
                <c:extLst xmlns:c15="http://schemas.microsoft.com/office/drawing/2012/chart">
                  <c:ext xmlns:c16="http://schemas.microsoft.com/office/drawing/2014/chart" uri="{C3380CC4-5D6E-409C-BE32-E72D297353CC}">
                    <c16:uniqueId val="{00000026-0B39-4BB2-AF6A-D58137C689CC}"/>
                  </c:ext>
                </c:extLst>
              </c15:ser>
            </c15:filteredBarSeries>
            <c15:filteredBarSeries>
              <c15:ser>
                <c:idx val="39"/>
                <c:order val="39"/>
                <c:tx>
                  <c:strRef>
                    <c:extLst xmlns:c15="http://schemas.microsoft.com/office/drawing/2012/chart">
                      <c:ext xmlns:c15="http://schemas.microsoft.com/office/drawing/2012/chart" uri="{02D57815-91ED-43cb-92C2-25804820EDAC}">
                        <c15:formulaRef>
                          <c15:sqref>'DFW MSA'!$A$41</c15:sqref>
                        </c15:formulaRef>
                      </c:ext>
                    </c:extLst>
                    <c:strCache>
                      <c:ptCount val="1"/>
                      <c:pt idx="0">
                        <c:v>Apr-21</c:v>
                      </c:pt>
                    </c:strCache>
                  </c:strRef>
                </c:tx>
                <c:spPr>
                  <a:solidFill>
                    <a:schemeClr val="accent4">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MSA'!$B$41:$S$41</c15:sqref>
                        </c15:formulaRef>
                      </c:ext>
                    </c:extLst>
                    <c:numCache>
                      <c:formatCode>General</c:formatCode>
                      <c:ptCount val="4"/>
                      <c:pt idx="0" formatCode="#0.0">
                        <c:v>5.9</c:v>
                      </c:pt>
                      <c:pt idx="1">
                        <c:v>5.7</c:v>
                      </c:pt>
                      <c:pt idx="2">
                        <c:v>6.3</c:v>
                      </c:pt>
                      <c:pt idx="3">
                        <c:v>5.7</c:v>
                      </c:pt>
                    </c:numCache>
                  </c:numRef>
                </c:val>
                <c:extLst xmlns:c15="http://schemas.microsoft.com/office/drawing/2012/chart">
                  <c:ext xmlns:c16="http://schemas.microsoft.com/office/drawing/2014/chart" uri="{C3380CC4-5D6E-409C-BE32-E72D297353CC}">
                    <c16:uniqueId val="{00000027-0B39-4BB2-AF6A-D58137C689CC}"/>
                  </c:ext>
                </c:extLst>
              </c15:ser>
            </c15:filteredBarSeries>
            <c15:filteredBarSeries>
              <c15:ser>
                <c:idx val="40"/>
                <c:order val="40"/>
                <c:tx>
                  <c:strRef>
                    <c:extLst xmlns:c15="http://schemas.microsoft.com/office/drawing/2012/chart">
                      <c:ext xmlns:c15="http://schemas.microsoft.com/office/drawing/2012/chart" uri="{02D57815-91ED-43cb-92C2-25804820EDAC}">
                        <c15:formulaRef>
                          <c15:sqref>'DFW MSA'!$A$42</c15:sqref>
                        </c15:formulaRef>
                      </c:ext>
                    </c:extLst>
                    <c:strCache>
                      <c:ptCount val="1"/>
                      <c:pt idx="0">
                        <c:v>May-21</c:v>
                      </c:pt>
                    </c:strCache>
                  </c:strRef>
                </c:tx>
                <c:spPr>
                  <a:solidFill>
                    <a:schemeClr val="accent5">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MSA'!$B$42:$S$42</c15:sqref>
                        </c15:formulaRef>
                      </c:ext>
                    </c:extLst>
                    <c:numCache>
                      <c:formatCode>General</c:formatCode>
                      <c:ptCount val="4"/>
                      <c:pt idx="0" formatCode="#0.0">
                        <c:v>5.6</c:v>
                      </c:pt>
                      <c:pt idx="1">
                        <c:v>5.3</c:v>
                      </c:pt>
                      <c:pt idx="2">
                        <c:v>5.9</c:v>
                      </c:pt>
                      <c:pt idx="3">
                        <c:v>5.5</c:v>
                      </c:pt>
                    </c:numCache>
                  </c:numRef>
                </c:val>
                <c:extLst xmlns:c15="http://schemas.microsoft.com/office/drawing/2012/chart">
                  <c:ext xmlns:c16="http://schemas.microsoft.com/office/drawing/2014/chart" uri="{C3380CC4-5D6E-409C-BE32-E72D297353CC}">
                    <c16:uniqueId val="{00000028-0B39-4BB2-AF6A-D58137C689CC}"/>
                  </c:ext>
                </c:extLst>
              </c15:ser>
            </c15:filteredBarSeries>
            <c15:filteredBarSeries>
              <c15:ser>
                <c:idx val="41"/>
                <c:order val="41"/>
                <c:tx>
                  <c:strRef>
                    <c:extLst xmlns:c15="http://schemas.microsoft.com/office/drawing/2012/chart">
                      <c:ext xmlns:c15="http://schemas.microsoft.com/office/drawing/2012/chart" uri="{02D57815-91ED-43cb-92C2-25804820EDAC}">
                        <c15:formulaRef>
                          <c15:sqref>'DFW MSA'!$A$43</c15:sqref>
                        </c15:formulaRef>
                      </c:ext>
                    </c:extLst>
                    <c:strCache>
                      <c:ptCount val="1"/>
                      <c:pt idx="0">
                        <c:v>Jun-21</c:v>
                      </c:pt>
                    </c:strCache>
                  </c:strRef>
                </c:tx>
                <c:spPr>
                  <a:solidFill>
                    <a:schemeClr val="accent6">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MSA'!$B$43:$S$43</c15:sqref>
                        </c15:formulaRef>
                      </c:ext>
                    </c:extLst>
                    <c:numCache>
                      <c:formatCode>General</c:formatCode>
                      <c:ptCount val="4"/>
                      <c:pt idx="0" formatCode="#0.0">
                        <c:v>6.3</c:v>
                      </c:pt>
                      <c:pt idx="1">
                        <c:v>6</c:v>
                      </c:pt>
                      <c:pt idx="2">
                        <c:v>6.6</c:v>
                      </c:pt>
                      <c:pt idx="3">
                        <c:v>6.1</c:v>
                      </c:pt>
                    </c:numCache>
                  </c:numRef>
                </c:val>
                <c:extLst xmlns:c15="http://schemas.microsoft.com/office/drawing/2012/chart">
                  <c:ext xmlns:c16="http://schemas.microsoft.com/office/drawing/2014/chart" uri="{C3380CC4-5D6E-409C-BE32-E72D297353CC}">
                    <c16:uniqueId val="{00000029-0B39-4BB2-AF6A-D58137C689CC}"/>
                  </c:ext>
                </c:extLst>
              </c15:ser>
            </c15:filteredBarSeries>
            <c15:filteredBarSeries>
              <c15:ser>
                <c:idx val="42"/>
                <c:order val="42"/>
                <c:tx>
                  <c:strRef>
                    <c:extLst xmlns:c15="http://schemas.microsoft.com/office/drawing/2012/chart">
                      <c:ext xmlns:c15="http://schemas.microsoft.com/office/drawing/2012/chart" uri="{02D57815-91ED-43cb-92C2-25804820EDAC}">
                        <c15:formulaRef>
                          <c15:sqref>'DFW MSA'!$A$44</c15:sqref>
                        </c15:formulaRef>
                      </c:ext>
                    </c:extLst>
                    <c:strCache>
                      <c:ptCount val="1"/>
                      <c:pt idx="0">
                        <c:v>Jul-21</c:v>
                      </c:pt>
                    </c:strCache>
                  </c:strRef>
                </c:tx>
                <c:spPr>
                  <a:solidFill>
                    <a:schemeClr val="accent1">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MSA'!$B$44:$S$44</c15:sqref>
                        </c15:formulaRef>
                      </c:ext>
                    </c:extLst>
                    <c:numCache>
                      <c:formatCode>General</c:formatCode>
                      <c:ptCount val="4"/>
                      <c:pt idx="0" formatCode="#0.0">
                        <c:v>5.6</c:v>
                      </c:pt>
                      <c:pt idx="1">
                        <c:v>5.3</c:v>
                      </c:pt>
                      <c:pt idx="2">
                        <c:v>6</c:v>
                      </c:pt>
                      <c:pt idx="3">
                        <c:v>5.7</c:v>
                      </c:pt>
                    </c:numCache>
                  </c:numRef>
                </c:val>
                <c:extLst xmlns:c15="http://schemas.microsoft.com/office/drawing/2012/chart">
                  <c:ext xmlns:c16="http://schemas.microsoft.com/office/drawing/2014/chart" uri="{C3380CC4-5D6E-409C-BE32-E72D297353CC}">
                    <c16:uniqueId val="{0000002A-0B39-4BB2-AF6A-D58137C689CC}"/>
                  </c:ext>
                </c:extLst>
              </c15:ser>
            </c15:filteredBarSeries>
            <c15:filteredBarSeries>
              <c15:ser>
                <c:idx val="43"/>
                <c:order val="43"/>
                <c:tx>
                  <c:strRef>
                    <c:extLst xmlns:c15="http://schemas.microsoft.com/office/drawing/2012/chart">
                      <c:ext xmlns:c15="http://schemas.microsoft.com/office/drawing/2012/chart" uri="{02D57815-91ED-43cb-92C2-25804820EDAC}">
                        <c15:formulaRef>
                          <c15:sqref>'DFW MSA'!$A$45</c15:sqref>
                        </c15:formulaRef>
                      </c:ext>
                    </c:extLst>
                    <c:strCache>
                      <c:ptCount val="1"/>
                      <c:pt idx="0">
                        <c:v>Aug-21</c:v>
                      </c:pt>
                    </c:strCache>
                  </c:strRef>
                </c:tx>
                <c:spPr>
                  <a:solidFill>
                    <a:schemeClr val="accent2">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MSA'!$B$45:$S$45</c15:sqref>
                        </c15:formulaRef>
                      </c:ext>
                    </c:extLst>
                    <c:numCache>
                      <c:formatCode>General</c:formatCode>
                      <c:ptCount val="4"/>
                      <c:pt idx="0" formatCode="#0.0">
                        <c:v>4.9000000000000004</c:v>
                      </c:pt>
                      <c:pt idx="1">
                        <c:v>4.7</c:v>
                      </c:pt>
                      <c:pt idx="2">
                        <c:v>5.3</c:v>
                      </c:pt>
                      <c:pt idx="3">
                        <c:v>5.3</c:v>
                      </c:pt>
                    </c:numCache>
                  </c:numRef>
                </c:val>
                <c:extLst xmlns:c15="http://schemas.microsoft.com/office/drawing/2012/chart">
                  <c:ext xmlns:c16="http://schemas.microsoft.com/office/drawing/2014/chart" uri="{C3380CC4-5D6E-409C-BE32-E72D297353CC}">
                    <c16:uniqueId val="{0000002B-0B39-4BB2-AF6A-D58137C689CC}"/>
                  </c:ext>
                </c:extLst>
              </c15:ser>
            </c15:filteredBarSeries>
            <c15:filteredBarSeries>
              <c15:ser>
                <c:idx val="44"/>
                <c:order val="44"/>
                <c:tx>
                  <c:strRef>
                    <c:extLst xmlns:c15="http://schemas.microsoft.com/office/drawing/2012/chart">
                      <c:ext xmlns:c15="http://schemas.microsoft.com/office/drawing/2012/chart" uri="{02D57815-91ED-43cb-92C2-25804820EDAC}">
                        <c15:formulaRef>
                          <c15:sqref>'DFW MSA'!$A$46</c15:sqref>
                        </c15:formulaRef>
                      </c:ext>
                    </c:extLst>
                    <c:strCache>
                      <c:ptCount val="1"/>
                      <c:pt idx="0">
                        <c:v>Sep-21</c:v>
                      </c:pt>
                    </c:strCache>
                  </c:strRef>
                </c:tx>
                <c:spPr>
                  <a:solidFill>
                    <a:schemeClr val="accent3">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MSA'!$B$46:$S$46</c15:sqref>
                        </c15:formulaRef>
                      </c:ext>
                    </c:extLst>
                    <c:numCache>
                      <c:formatCode>General</c:formatCode>
                      <c:ptCount val="4"/>
                      <c:pt idx="0" formatCode="#0.0">
                        <c:v>4.5</c:v>
                      </c:pt>
                      <c:pt idx="1">
                        <c:v>4.4000000000000004</c:v>
                      </c:pt>
                      <c:pt idx="2">
                        <c:v>4.9000000000000004</c:v>
                      </c:pt>
                      <c:pt idx="3">
                        <c:v>4.5999999999999996</c:v>
                      </c:pt>
                    </c:numCache>
                  </c:numRef>
                </c:val>
                <c:extLst xmlns:c15="http://schemas.microsoft.com/office/drawing/2012/chart">
                  <c:ext xmlns:c16="http://schemas.microsoft.com/office/drawing/2014/chart" uri="{C3380CC4-5D6E-409C-BE32-E72D297353CC}">
                    <c16:uniqueId val="{0000002C-0B39-4BB2-AF6A-D58137C689CC}"/>
                  </c:ext>
                </c:extLst>
              </c15:ser>
            </c15:filteredBarSeries>
            <c15:filteredBarSeries>
              <c15:ser>
                <c:idx val="45"/>
                <c:order val="45"/>
                <c:tx>
                  <c:strRef>
                    <c:extLst xmlns:c15="http://schemas.microsoft.com/office/drawing/2012/chart">
                      <c:ext xmlns:c15="http://schemas.microsoft.com/office/drawing/2012/chart" uri="{02D57815-91ED-43cb-92C2-25804820EDAC}">
                        <c15:formulaRef>
                          <c15:sqref>'DFW MSA'!$A$47</c15:sqref>
                        </c15:formulaRef>
                      </c:ext>
                    </c:extLst>
                    <c:strCache>
                      <c:ptCount val="1"/>
                      <c:pt idx="0">
                        <c:v>Oct-21</c:v>
                      </c:pt>
                    </c:strCache>
                  </c:strRef>
                </c:tx>
                <c:spPr>
                  <a:solidFill>
                    <a:schemeClr val="accent4">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MSA'!$B$47:$S$47</c15:sqref>
                        </c15:formulaRef>
                      </c:ext>
                    </c:extLst>
                    <c:numCache>
                      <c:formatCode>General</c:formatCode>
                      <c:ptCount val="4"/>
                      <c:pt idx="0" formatCode="#0.0">
                        <c:v>4.4000000000000004</c:v>
                      </c:pt>
                      <c:pt idx="1">
                        <c:v>4.2</c:v>
                      </c:pt>
                      <c:pt idx="2">
                        <c:v>4.8</c:v>
                      </c:pt>
                      <c:pt idx="3">
                        <c:v>4.3</c:v>
                      </c:pt>
                    </c:numCache>
                  </c:numRef>
                </c:val>
                <c:extLst xmlns:c15="http://schemas.microsoft.com/office/drawing/2012/chart">
                  <c:ext xmlns:c16="http://schemas.microsoft.com/office/drawing/2014/chart" uri="{C3380CC4-5D6E-409C-BE32-E72D297353CC}">
                    <c16:uniqueId val="{0000002D-0B39-4BB2-AF6A-D58137C689CC}"/>
                  </c:ext>
                </c:extLst>
              </c15:ser>
            </c15:filteredBarSeries>
            <c15:filteredBarSeries>
              <c15:ser>
                <c:idx val="46"/>
                <c:order val="46"/>
                <c:tx>
                  <c:strRef>
                    <c:extLst xmlns:c15="http://schemas.microsoft.com/office/drawing/2012/chart">
                      <c:ext xmlns:c15="http://schemas.microsoft.com/office/drawing/2012/chart" uri="{02D57815-91ED-43cb-92C2-25804820EDAC}">
                        <c15:formulaRef>
                          <c15:sqref>'DFW MSA'!$A$51</c15:sqref>
                        </c15:formulaRef>
                      </c:ext>
                    </c:extLst>
                    <c:strCache>
                      <c:ptCount val="1"/>
                      <c:pt idx="0">
                        <c:v>Feb-22</c:v>
                      </c:pt>
                    </c:strCache>
                  </c:strRef>
                </c:tx>
                <c:spPr>
                  <a:solidFill>
                    <a:schemeClr val="accent5">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MSA'!$B$1:$S$1</c15:sqref>
                        </c15:formulaRef>
                      </c:ext>
                    </c:extLst>
                    <c:strCache>
                      <c:ptCount val="4"/>
                      <c:pt idx="0">
                        <c:v>Tarrant Co.</c:v>
                      </c:pt>
                      <c:pt idx="1">
                        <c:v>DFW</c:v>
                      </c:pt>
                      <c:pt idx="2">
                        <c:v>Texas</c:v>
                      </c:pt>
                      <c:pt idx="3">
                        <c:v>US</c:v>
                      </c:pt>
                    </c:strCache>
                  </c:strRef>
                </c:cat>
                <c:val>
                  <c:numRef>
                    <c:extLst xmlns:c15="http://schemas.microsoft.com/office/drawing/2012/chart">
                      <c:ext xmlns:c15="http://schemas.microsoft.com/office/drawing/2012/chart" uri="{02D57815-91ED-43cb-92C2-25804820EDAC}">
                        <c15:formulaRef>
                          <c15:sqref>'DFW MSA'!$B$51:$S$51</c15:sqref>
                        </c15:formulaRef>
                      </c:ext>
                    </c:extLst>
                    <c:numCache>
                      <c:formatCode>General</c:formatCode>
                      <c:ptCount val="4"/>
                      <c:pt idx="0" formatCode="#0.0">
                        <c:v>4.2</c:v>
                      </c:pt>
                      <c:pt idx="1">
                        <c:v>4.0999999999999996</c:v>
                      </c:pt>
                      <c:pt idx="2">
                        <c:v>4.7</c:v>
                      </c:pt>
                      <c:pt idx="3">
                        <c:v>4.0999999999999996</c:v>
                      </c:pt>
                    </c:numCache>
                  </c:numRef>
                </c:val>
                <c:extLst xmlns:c15="http://schemas.microsoft.com/office/drawing/2012/chart">
                  <c:ext xmlns:c16="http://schemas.microsoft.com/office/drawing/2014/chart" uri="{C3380CC4-5D6E-409C-BE32-E72D297353CC}">
                    <c16:uniqueId val="{0000002E-0B39-4BB2-AF6A-D58137C689CC}"/>
                  </c:ext>
                </c:extLst>
              </c15:ser>
            </c15:filteredBarSeries>
          </c:ext>
        </c:extLst>
      </c:barChart>
      <c:catAx>
        <c:axId val="19944857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577305232"/>
        <c:crosses val="autoZero"/>
        <c:auto val="1"/>
        <c:lblAlgn val="ctr"/>
        <c:lblOffset val="100"/>
        <c:noMultiLvlLbl val="0"/>
      </c:catAx>
      <c:valAx>
        <c:axId val="1577305232"/>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994485744"/>
        <c:crosses val="autoZero"/>
        <c:crossBetween val="between"/>
      </c:valAx>
      <c:spPr>
        <a:noFill/>
        <a:ln>
          <a:noFill/>
        </a:ln>
        <a:effectLst/>
      </c:spPr>
    </c:plotArea>
    <c:legend>
      <c:legendPos val="b"/>
      <c:layout>
        <c:manualLayout>
          <c:xMode val="edge"/>
          <c:yMode val="edge"/>
          <c:x val="0.34159988293119625"/>
          <c:y val="0.92470869625634966"/>
          <c:w val="0.36368555220936627"/>
          <c:h val="6.143395357495145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rgbClr val="FFFBEE"/>
    </a:solidFill>
    <a:ln>
      <a:noFill/>
    </a:ln>
    <a:effectLst/>
  </c:spPr>
  <c:txPr>
    <a:bodyPr/>
    <a:lstStyle/>
    <a:p>
      <a:pPr>
        <a:defRPr sz="12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'ISD METRO DATA'!$AJ$3</c:f>
              <c:strCache>
                <c:ptCount val="1"/>
                <c:pt idx="0">
                  <c:v>Annual Starts</c:v>
                </c:pt>
              </c:strCache>
            </c:strRef>
          </c:tx>
          <c:spPr>
            <a:solidFill>
              <a:schemeClr val="accent1"/>
            </a:solidFill>
            <a:ln>
              <a:noFill/>
            </a:ln>
            <a:effectLst/>
          </c:spPr>
          <c:invertIfNegative val="0"/>
          <c:cat>
            <c:strRef>
              <c:f>'ISD METRO DATA'!$AS$2:$AZ$2</c:f>
              <c:strCache>
                <c:ptCount val="8"/>
                <c:pt idx="0">
                  <c:v>2015</c:v>
                </c:pt>
                <c:pt idx="1">
                  <c:v>2016</c:v>
                </c:pt>
                <c:pt idx="2">
                  <c:v>2017</c:v>
                </c:pt>
                <c:pt idx="3">
                  <c:v>2018</c:v>
                </c:pt>
                <c:pt idx="4">
                  <c:v>2019</c:v>
                </c:pt>
                <c:pt idx="5">
                  <c:v>2020</c:v>
                </c:pt>
                <c:pt idx="6">
                  <c:v>2021</c:v>
                </c:pt>
                <c:pt idx="7">
                  <c:v>2022 YTD</c:v>
                </c:pt>
              </c:strCache>
            </c:strRef>
          </c:cat>
          <c:val>
            <c:numRef>
              <c:f>'ISD METRO DATA'!$AS$3:$AZ$3</c:f>
              <c:numCache>
                <c:formatCode>#,##0</c:formatCode>
                <c:ptCount val="8"/>
                <c:pt idx="0">
                  <c:v>941</c:v>
                </c:pt>
                <c:pt idx="1">
                  <c:v>767</c:v>
                </c:pt>
                <c:pt idx="2">
                  <c:v>1183</c:v>
                </c:pt>
                <c:pt idx="3">
                  <c:v>1610</c:v>
                </c:pt>
                <c:pt idx="4">
                  <c:v>1633</c:v>
                </c:pt>
                <c:pt idx="5">
                  <c:v>2217</c:v>
                </c:pt>
                <c:pt idx="6">
                  <c:v>1194</c:v>
                </c:pt>
                <c:pt idx="7" formatCode="General">
                  <c:v>739</c:v>
                </c:pt>
              </c:numCache>
            </c:numRef>
          </c:val>
          <c:extLst>
            <c:ext xmlns:c16="http://schemas.microsoft.com/office/drawing/2014/chart" uri="{C3380CC4-5D6E-409C-BE32-E72D297353CC}">
              <c16:uniqueId val="{00000000-A705-4A92-AD8B-D2797349977C}"/>
            </c:ext>
          </c:extLst>
        </c:ser>
        <c:ser>
          <c:idx val="1"/>
          <c:order val="1"/>
          <c:tx>
            <c:strRef>
              <c:f>'ISD METRO DATA'!$AJ$4</c:f>
              <c:strCache>
                <c:ptCount val="1"/>
                <c:pt idx="0">
                  <c:v>Annual Closings</c:v>
                </c:pt>
              </c:strCache>
            </c:strRef>
          </c:tx>
          <c:spPr>
            <a:solidFill>
              <a:schemeClr val="accent2"/>
            </a:solidFill>
            <a:ln>
              <a:noFill/>
            </a:ln>
            <a:effectLst/>
          </c:spPr>
          <c:invertIfNegative val="0"/>
          <c:cat>
            <c:strRef>
              <c:f>'ISD METRO DATA'!$AS$2:$AZ$2</c:f>
              <c:strCache>
                <c:ptCount val="8"/>
                <c:pt idx="0">
                  <c:v>2015</c:v>
                </c:pt>
                <c:pt idx="1">
                  <c:v>2016</c:v>
                </c:pt>
                <c:pt idx="2">
                  <c:v>2017</c:v>
                </c:pt>
                <c:pt idx="3">
                  <c:v>2018</c:v>
                </c:pt>
                <c:pt idx="4">
                  <c:v>2019</c:v>
                </c:pt>
                <c:pt idx="5">
                  <c:v>2020</c:v>
                </c:pt>
                <c:pt idx="6">
                  <c:v>2021</c:v>
                </c:pt>
                <c:pt idx="7">
                  <c:v>2022 YTD</c:v>
                </c:pt>
              </c:strCache>
            </c:strRef>
          </c:cat>
          <c:val>
            <c:numRef>
              <c:f>'ISD METRO DATA'!$AS$4:$AZ$4</c:f>
              <c:numCache>
                <c:formatCode>#,##0</c:formatCode>
                <c:ptCount val="8"/>
                <c:pt idx="0">
                  <c:v>867</c:v>
                </c:pt>
                <c:pt idx="1">
                  <c:v>856</c:v>
                </c:pt>
                <c:pt idx="2">
                  <c:v>925</c:v>
                </c:pt>
                <c:pt idx="3">
                  <c:v>1346</c:v>
                </c:pt>
                <c:pt idx="4">
                  <c:v>1721</c:v>
                </c:pt>
                <c:pt idx="5">
                  <c:v>2162</c:v>
                </c:pt>
                <c:pt idx="6">
                  <c:v>1462</c:v>
                </c:pt>
                <c:pt idx="7">
                  <c:v>424</c:v>
                </c:pt>
              </c:numCache>
            </c:numRef>
          </c:val>
          <c:extLst>
            <c:ext xmlns:c16="http://schemas.microsoft.com/office/drawing/2014/chart" uri="{C3380CC4-5D6E-409C-BE32-E72D297353CC}">
              <c16:uniqueId val="{00000001-A705-4A92-AD8B-D2797349977C}"/>
            </c:ext>
          </c:extLst>
        </c:ser>
        <c:dLbls>
          <c:showLegendKey val="0"/>
          <c:showVal val="0"/>
          <c:showCatName val="0"/>
          <c:showSerName val="0"/>
          <c:showPercent val="0"/>
          <c:showBubbleSize val="0"/>
        </c:dLbls>
        <c:gapWidth val="219"/>
        <c:overlap val="-27"/>
        <c:axId val="221446104"/>
        <c:axId val="221448456"/>
      </c:barChart>
      <c:catAx>
        <c:axId val="22144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221448456"/>
        <c:crosses val="autoZero"/>
        <c:auto val="1"/>
        <c:lblAlgn val="ctr"/>
        <c:lblOffset val="100"/>
        <c:noMultiLvlLbl val="0"/>
      </c:catAx>
      <c:valAx>
        <c:axId val="221448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22144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rgbClr val="E9FAF4"/>
    </a:solidFill>
    <a:ln>
      <a:noFill/>
    </a:ln>
    <a:effectLst/>
  </c:spPr>
  <c:txPr>
    <a:bodyPr/>
    <a:lstStyle/>
    <a:p>
      <a:pPr>
        <a:defRPr>
          <a:solidFill>
            <a:sysClr val="windowText" lastClr="000000"/>
          </a:solidFill>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Scratch!$C$12</c:f>
              <c:strCache>
                <c:ptCount val="1"/>
                <c:pt idx="0">
                  <c:v>Enrollment Forecast</c:v>
                </c:pt>
              </c:strCache>
            </c:strRef>
          </c:tx>
          <c:spPr>
            <a:solidFill>
              <a:schemeClr val="tx2">
                <a:lumMod val="20000"/>
                <a:lumOff val="80000"/>
              </a:schemeClr>
            </a:solidFill>
            <a:ln>
              <a:solidFill>
                <a:schemeClr val="accent1"/>
              </a:solidFill>
            </a:ln>
            <a:effectLst/>
          </c:spPr>
          <c:invertIfNegative val="0"/>
          <c:dPt>
            <c:idx val="0"/>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1-0612-445B-AD5B-5759559ED580}"/>
              </c:ext>
            </c:extLst>
          </c:dPt>
          <c:dPt>
            <c:idx val="1"/>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3-0612-445B-AD5B-5759559ED580}"/>
              </c:ext>
            </c:extLst>
          </c:dPt>
          <c:dPt>
            <c:idx val="2"/>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5-0612-445B-AD5B-5759559ED580}"/>
              </c:ext>
            </c:extLst>
          </c:dPt>
          <c:dPt>
            <c:idx val="3"/>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7-0612-445B-AD5B-5759559ED580}"/>
              </c:ext>
            </c:extLst>
          </c:dPt>
          <c:dPt>
            <c:idx val="4"/>
            <c:invertIfNegative val="0"/>
            <c:bubble3D val="0"/>
            <c:spPr>
              <a:solidFill>
                <a:srgbClr val="FFC000"/>
              </a:solidFill>
              <a:ln>
                <a:solidFill>
                  <a:srgbClr val="FFC000"/>
                </a:solidFill>
              </a:ln>
              <a:effectLst/>
            </c:spPr>
            <c:extLst>
              <c:ext xmlns:c16="http://schemas.microsoft.com/office/drawing/2014/chart" uri="{C3380CC4-5D6E-409C-BE32-E72D297353CC}">
                <c16:uniqueId val="{00000009-0612-445B-AD5B-5759559ED580}"/>
              </c:ext>
            </c:extLst>
          </c:dPt>
          <c:dLbls>
            <c:dLbl>
              <c:idx val="0"/>
              <c:delete val="1"/>
              <c:extLst>
                <c:ext xmlns:c15="http://schemas.microsoft.com/office/drawing/2012/chart" uri="{CE6537A1-D6FC-4f65-9D91-7224C49458BB}"/>
                <c:ext xmlns:c16="http://schemas.microsoft.com/office/drawing/2014/chart" uri="{C3380CC4-5D6E-409C-BE32-E72D297353CC}">
                  <c16:uniqueId val="{00000001-0612-445B-AD5B-5759559ED580}"/>
                </c:ext>
              </c:extLst>
            </c:dLbl>
            <c:dLbl>
              <c:idx val="1"/>
              <c:delete val="1"/>
              <c:extLst>
                <c:ext xmlns:c15="http://schemas.microsoft.com/office/drawing/2012/chart" uri="{CE6537A1-D6FC-4f65-9D91-7224C49458BB}"/>
                <c:ext xmlns:c16="http://schemas.microsoft.com/office/drawing/2014/chart" uri="{C3380CC4-5D6E-409C-BE32-E72D297353CC}">
                  <c16:uniqueId val="{00000003-0612-445B-AD5B-5759559ED580}"/>
                </c:ext>
              </c:extLst>
            </c:dLbl>
            <c:dLbl>
              <c:idx val="2"/>
              <c:delete val="1"/>
              <c:extLst>
                <c:ext xmlns:c15="http://schemas.microsoft.com/office/drawing/2012/chart" uri="{CE6537A1-D6FC-4f65-9D91-7224C49458BB}"/>
                <c:ext xmlns:c16="http://schemas.microsoft.com/office/drawing/2014/chart" uri="{C3380CC4-5D6E-409C-BE32-E72D297353CC}">
                  <c16:uniqueId val="{00000005-0612-445B-AD5B-5759559ED580}"/>
                </c:ext>
              </c:extLst>
            </c:dLbl>
            <c:dLbl>
              <c:idx val="3"/>
              <c:delete val="1"/>
              <c:extLst>
                <c:ext xmlns:c15="http://schemas.microsoft.com/office/drawing/2012/chart" uri="{CE6537A1-D6FC-4f65-9D91-7224C49458BB}"/>
                <c:ext xmlns:c16="http://schemas.microsoft.com/office/drawing/2014/chart" uri="{C3380CC4-5D6E-409C-BE32-E72D297353CC}">
                  <c16:uniqueId val="{00000007-0612-445B-AD5B-5759559ED580}"/>
                </c:ext>
              </c:extLst>
            </c:dLbl>
            <c:dLbl>
              <c:idx val="5"/>
              <c:delete val="1"/>
              <c:extLst>
                <c:ext xmlns:c15="http://schemas.microsoft.com/office/drawing/2012/chart" uri="{CE6537A1-D6FC-4f65-9D91-7224C49458BB}"/>
                <c:ext xmlns:c16="http://schemas.microsoft.com/office/drawing/2014/chart" uri="{C3380CC4-5D6E-409C-BE32-E72D297353CC}">
                  <c16:uniqueId val="{0000000A-0612-445B-AD5B-5759559ED580}"/>
                </c:ext>
              </c:extLst>
            </c:dLbl>
            <c:dLbl>
              <c:idx val="6"/>
              <c:delete val="1"/>
              <c:extLst>
                <c:ext xmlns:c15="http://schemas.microsoft.com/office/drawing/2012/chart" uri="{CE6537A1-D6FC-4f65-9D91-7224C49458BB}"/>
                <c:ext xmlns:c16="http://schemas.microsoft.com/office/drawing/2014/chart" uri="{C3380CC4-5D6E-409C-BE32-E72D297353CC}">
                  <c16:uniqueId val="{0000000B-0612-445B-AD5B-5759559ED580}"/>
                </c:ext>
              </c:extLst>
            </c:dLbl>
            <c:dLbl>
              <c:idx val="7"/>
              <c:delete val="1"/>
              <c:extLst>
                <c:ext xmlns:c15="http://schemas.microsoft.com/office/drawing/2012/chart" uri="{CE6537A1-D6FC-4f65-9D91-7224C49458BB}"/>
                <c:ext xmlns:c16="http://schemas.microsoft.com/office/drawing/2014/chart" uri="{C3380CC4-5D6E-409C-BE32-E72D297353CC}">
                  <c16:uniqueId val="{0000000C-0612-445B-AD5B-5759559ED580}"/>
                </c:ext>
              </c:extLst>
            </c:dLbl>
            <c:dLbl>
              <c:idx val="8"/>
              <c:delete val="1"/>
              <c:extLst>
                <c:ext xmlns:c15="http://schemas.microsoft.com/office/drawing/2012/chart" uri="{CE6537A1-D6FC-4f65-9D91-7224C49458BB}"/>
                <c:ext xmlns:c16="http://schemas.microsoft.com/office/drawing/2014/chart" uri="{C3380CC4-5D6E-409C-BE32-E72D297353CC}">
                  <c16:uniqueId val="{0000000D-0612-445B-AD5B-5759559ED580}"/>
                </c:ext>
              </c:extLst>
            </c:dLbl>
            <c:dLbl>
              <c:idx val="10"/>
              <c:delete val="1"/>
              <c:extLst>
                <c:ext xmlns:c15="http://schemas.microsoft.com/office/drawing/2012/chart" uri="{CE6537A1-D6FC-4f65-9D91-7224C49458BB}"/>
                <c:ext xmlns:c16="http://schemas.microsoft.com/office/drawing/2014/chart" uri="{C3380CC4-5D6E-409C-BE32-E72D297353CC}">
                  <c16:uniqueId val="{0000000E-0612-445B-AD5B-5759559ED580}"/>
                </c:ext>
              </c:extLst>
            </c:dLbl>
            <c:dLbl>
              <c:idx val="11"/>
              <c:delete val="1"/>
              <c:extLst>
                <c:ext xmlns:c15="http://schemas.microsoft.com/office/drawing/2012/chart" uri="{CE6537A1-D6FC-4f65-9D91-7224C49458BB}"/>
                <c:ext xmlns:c16="http://schemas.microsoft.com/office/drawing/2014/chart" uri="{C3380CC4-5D6E-409C-BE32-E72D297353CC}">
                  <c16:uniqueId val="{0000000F-0612-445B-AD5B-5759559ED580}"/>
                </c:ext>
              </c:extLst>
            </c:dLbl>
            <c:dLbl>
              <c:idx val="12"/>
              <c:delete val="1"/>
              <c:extLst>
                <c:ext xmlns:c15="http://schemas.microsoft.com/office/drawing/2012/chart" uri="{CE6537A1-D6FC-4f65-9D91-7224C49458BB}"/>
                <c:ext xmlns:c16="http://schemas.microsoft.com/office/drawing/2014/chart" uri="{C3380CC4-5D6E-409C-BE32-E72D297353CC}">
                  <c16:uniqueId val="{00000010-0612-445B-AD5B-5759559ED580}"/>
                </c:ext>
              </c:extLst>
            </c:dLbl>
            <c:dLbl>
              <c:idx val="13"/>
              <c:delete val="1"/>
              <c:extLst>
                <c:ext xmlns:c15="http://schemas.microsoft.com/office/drawing/2012/chart" uri="{CE6537A1-D6FC-4f65-9D91-7224C49458BB}"/>
                <c:ext xmlns:c16="http://schemas.microsoft.com/office/drawing/2014/chart" uri="{C3380CC4-5D6E-409C-BE32-E72D297353CC}">
                  <c16:uniqueId val="{00000011-0612-445B-AD5B-5759559ED580}"/>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Scratch!$B$13:$B$27</c:f>
              <c:strCache>
                <c:ptCount val="15"/>
                <c:pt idx="0">
                  <c:v>2017/18</c:v>
                </c:pt>
                <c:pt idx="1">
                  <c:v>2018/19</c:v>
                </c:pt>
                <c:pt idx="2">
                  <c:v>2019/20</c:v>
                </c:pt>
                <c:pt idx="3">
                  <c:v>2020/21</c:v>
                </c:pt>
                <c:pt idx="4">
                  <c:v>2021/22</c:v>
                </c:pt>
                <c:pt idx="5">
                  <c:v>2022/23</c:v>
                </c:pt>
                <c:pt idx="6">
                  <c:v>2023/24</c:v>
                </c:pt>
                <c:pt idx="7">
                  <c:v>2024/25</c:v>
                </c:pt>
                <c:pt idx="8">
                  <c:v>2025/26</c:v>
                </c:pt>
                <c:pt idx="9">
                  <c:v>2026/27</c:v>
                </c:pt>
                <c:pt idx="10">
                  <c:v>2027/28</c:v>
                </c:pt>
                <c:pt idx="11">
                  <c:v>2028/29</c:v>
                </c:pt>
                <c:pt idx="12">
                  <c:v>2029/30</c:v>
                </c:pt>
                <c:pt idx="13">
                  <c:v>2030/31</c:v>
                </c:pt>
                <c:pt idx="14">
                  <c:v>2031/32</c:v>
                </c:pt>
              </c:strCache>
            </c:strRef>
          </c:cat>
          <c:val>
            <c:numRef>
              <c:f>Scratch!$C$13:$C$27</c:f>
              <c:numCache>
                <c:formatCode>_(* #,##0_);_(* \(#,##0\);_(* "-"??_);_(@_)</c:formatCode>
                <c:ptCount val="15"/>
                <c:pt idx="0">
                  <c:v>19317</c:v>
                </c:pt>
                <c:pt idx="1">
                  <c:v>20054</c:v>
                </c:pt>
                <c:pt idx="2">
                  <c:v>21024</c:v>
                </c:pt>
                <c:pt idx="3">
                  <c:v>21245</c:v>
                </c:pt>
                <c:pt idx="4">
                  <c:v>22333</c:v>
                </c:pt>
                <c:pt idx="5">
                  <c:v>23548.920287907669</c:v>
                </c:pt>
                <c:pt idx="6">
                  <c:v>24588.886501327881</c:v>
                </c:pt>
                <c:pt idx="7">
                  <c:v>25529.580050946788</c:v>
                </c:pt>
                <c:pt idx="8">
                  <c:v>26200.958154114775</c:v>
                </c:pt>
                <c:pt idx="9">
                  <c:v>27032.097763180369</c:v>
                </c:pt>
                <c:pt idx="10">
                  <c:v>27913.326606235991</c:v>
                </c:pt>
                <c:pt idx="11">
                  <c:v>28673.493785326515</c:v>
                </c:pt>
                <c:pt idx="12">
                  <c:v>29531.823470684638</c:v>
                </c:pt>
                <c:pt idx="13">
                  <c:v>30253.499225671174</c:v>
                </c:pt>
                <c:pt idx="14">
                  <c:v>31007.961912626575</c:v>
                </c:pt>
              </c:numCache>
            </c:numRef>
          </c:val>
          <c:extLst>
            <c:ext xmlns:c16="http://schemas.microsoft.com/office/drawing/2014/chart" uri="{C3380CC4-5D6E-409C-BE32-E72D297353CC}">
              <c16:uniqueId val="{00000012-0612-445B-AD5B-5759559ED580}"/>
            </c:ext>
          </c:extLst>
        </c:ser>
        <c:dLbls>
          <c:dLblPos val="outEnd"/>
          <c:showLegendKey val="0"/>
          <c:showVal val="1"/>
          <c:showCatName val="0"/>
          <c:showSerName val="0"/>
          <c:showPercent val="0"/>
          <c:showBubbleSize val="0"/>
        </c:dLbls>
        <c:gapWidth val="219"/>
        <c:overlap val="-27"/>
        <c:axId val="1959027183"/>
        <c:axId val="1860326367"/>
      </c:barChart>
      <c:catAx>
        <c:axId val="1959027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60326367"/>
        <c:crosses val="autoZero"/>
        <c:auto val="1"/>
        <c:lblAlgn val="ctr"/>
        <c:lblOffset val="100"/>
        <c:noMultiLvlLbl val="0"/>
      </c:catAx>
      <c:valAx>
        <c:axId val="1860326367"/>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959027183"/>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02F1C65-FB99-E444-925F-A0C7AB082B7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C4A911D-1DC5-8D46-9AB7-531F3928CE6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C12D977-3877-5749-9054-6A9F162F48C1}" type="datetimeFigureOut">
              <a:rPr lang="en-US" smtClean="0"/>
              <a:t>8/22/2022</a:t>
            </a:fld>
            <a:endParaRPr lang="en-US"/>
          </a:p>
        </p:txBody>
      </p:sp>
      <p:sp>
        <p:nvSpPr>
          <p:cNvPr id="4" name="Footer Placeholder 3">
            <a:extLst>
              <a:ext uri="{FF2B5EF4-FFF2-40B4-BE49-F238E27FC236}">
                <a16:creationId xmlns:a16="http://schemas.microsoft.com/office/drawing/2014/main" id="{28FCCAF2-D1E5-5E44-8F3F-8A226124CDA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C737294-4A1F-2442-BF3C-ABE811DD85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54FEB4-8C5E-8145-A6D7-0722C0EDFB4C}" type="slidenum">
              <a:rPr lang="en-US" smtClean="0"/>
              <a:t>‹#›</a:t>
            </a:fld>
            <a:endParaRPr lang="en-US"/>
          </a:p>
        </p:txBody>
      </p:sp>
    </p:spTree>
    <p:extLst>
      <p:ext uri="{BB962C8B-B14F-4D97-AF65-F5344CB8AC3E}">
        <p14:creationId xmlns:p14="http://schemas.microsoft.com/office/powerpoint/2010/main" val="1144117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71C730-91B4-4644-B5BA-F7B6A30B7B63}" type="datetimeFigureOut">
              <a:rPr lang="en-US" smtClean="0"/>
              <a:t>8/22/2022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3CD0E5-82C7-4C4F-853A-7FCDF30374ED}" type="slidenum">
              <a:rPr lang="en-US" smtClean="0"/>
              <a:t>‹#›</a:t>
            </a:fld>
            <a:endParaRPr lang="en-US"/>
          </a:p>
        </p:txBody>
      </p:sp>
    </p:spTree>
    <p:extLst>
      <p:ext uri="{BB962C8B-B14F-4D97-AF65-F5344CB8AC3E}">
        <p14:creationId xmlns:p14="http://schemas.microsoft.com/office/powerpoint/2010/main" val="549998719"/>
      </p:ext>
    </p:extLst>
  </p:cSld>
  <p:clrMap bg1="lt1" tx1="dk1" bg2="lt2" tx2="dk2" accent1="accent1" accent2="accent2" accent3="accent3" accent4="accent4" accent5="accent5" accent6="accent6" hlink="hlink" folHlink="folHlink"/>
  <p:notesStyle>
    <a:lvl1pPr marL="0" algn="l" defTabSz="457109" rtl="0" eaLnBrk="1" latinLnBrk="0" hangingPunct="1">
      <a:defRPr sz="600" kern="1200">
        <a:solidFill>
          <a:schemeClr val="tx1"/>
        </a:solidFill>
        <a:latin typeface="+mn-lt"/>
        <a:ea typeface="+mn-ea"/>
        <a:cs typeface="+mn-cs"/>
      </a:defRPr>
    </a:lvl1pPr>
    <a:lvl2pPr marL="228554" algn="l" defTabSz="457109" rtl="0" eaLnBrk="1" latinLnBrk="0" hangingPunct="1">
      <a:defRPr sz="600" kern="1200">
        <a:solidFill>
          <a:schemeClr val="tx1"/>
        </a:solidFill>
        <a:latin typeface="+mn-lt"/>
        <a:ea typeface="+mn-ea"/>
        <a:cs typeface="+mn-cs"/>
      </a:defRPr>
    </a:lvl2pPr>
    <a:lvl3pPr marL="457109" algn="l" defTabSz="457109" rtl="0" eaLnBrk="1" latinLnBrk="0" hangingPunct="1">
      <a:defRPr sz="600" kern="1200">
        <a:solidFill>
          <a:schemeClr val="tx1"/>
        </a:solidFill>
        <a:latin typeface="+mn-lt"/>
        <a:ea typeface="+mn-ea"/>
        <a:cs typeface="+mn-cs"/>
      </a:defRPr>
    </a:lvl3pPr>
    <a:lvl4pPr marL="685663" algn="l" defTabSz="457109" rtl="0" eaLnBrk="1" latinLnBrk="0" hangingPunct="1">
      <a:defRPr sz="600" kern="1200">
        <a:solidFill>
          <a:schemeClr val="tx1"/>
        </a:solidFill>
        <a:latin typeface="+mn-lt"/>
        <a:ea typeface="+mn-ea"/>
        <a:cs typeface="+mn-cs"/>
      </a:defRPr>
    </a:lvl4pPr>
    <a:lvl5pPr marL="914217" algn="l" defTabSz="457109" rtl="0" eaLnBrk="1" latinLnBrk="0" hangingPunct="1">
      <a:defRPr sz="600" kern="1200">
        <a:solidFill>
          <a:schemeClr val="tx1"/>
        </a:solidFill>
        <a:latin typeface="+mn-lt"/>
        <a:ea typeface="+mn-ea"/>
        <a:cs typeface="+mn-cs"/>
      </a:defRPr>
    </a:lvl5pPr>
    <a:lvl6pPr marL="1142771" algn="l" defTabSz="457109" rtl="0" eaLnBrk="1" latinLnBrk="0" hangingPunct="1">
      <a:defRPr sz="600" kern="1200">
        <a:solidFill>
          <a:schemeClr val="tx1"/>
        </a:solidFill>
        <a:latin typeface="+mn-lt"/>
        <a:ea typeface="+mn-ea"/>
        <a:cs typeface="+mn-cs"/>
      </a:defRPr>
    </a:lvl6pPr>
    <a:lvl7pPr marL="1371326" algn="l" defTabSz="457109" rtl="0" eaLnBrk="1" latinLnBrk="0" hangingPunct="1">
      <a:defRPr sz="600" kern="1200">
        <a:solidFill>
          <a:schemeClr val="tx1"/>
        </a:solidFill>
        <a:latin typeface="+mn-lt"/>
        <a:ea typeface="+mn-ea"/>
        <a:cs typeface="+mn-cs"/>
      </a:defRPr>
    </a:lvl7pPr>
    <a:lvl8pPr marL="1599880" algn="l" defTabSz="457109" rtl="0" eaLnBrk="1" latinLnBrk="0" hangingPunct="1">
      <a:defRPr sz="600" kern="1200">
        <a:solidFill>
          <a:schemeClr val="tx1"/>
        </a:solidFill>
        <a:latin typeface="+mn-lt"/>
        <a:ea typeface="+mn-ea"/>
        <a:cs typeface="+mn-cs"/>
      </a:defRPr>
    </a:lvl8pPr>
    <a:lvl9pPr marL="1828434" algn="l" defTabSz="457109"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New home starts are up 9% YOY, but are down 1% QOQ.</a:t>
            </a:r>
          </a:p>
          <a:p>
            <a:pPr marL="0" indent="0">
              <a:buNone/>
            </a:pPr>
            <a:endParaRPr lang="en-US" dirty="0"/>
          </a:p>
          <a:p>
            <a:pPr marL="0" indent="0">
              <a:buNone/>
            </a:pPr>
            <a:r>
              <a:rPr lang="en-US" dirty="0"/>
              <a:t>This flattening out was expected given sales caps that were in place, lot supply constraints, and cycle times.</a:t>
            </a:r>
          </a:p>
          <a:p>
            <a:pPr marL="0" indent="0">
              <a:buNone/>
            </a:pPr>
            <a:endParaRPr lang="en-US" dirty="0"/>
          </a:p>
          <a:p>
            <a:pPr marL="0" indent="0">
              <a:buNone/>
            </a:pPr>
            <a:r>
              <a:rPr lang="en-US" dirty="0"/>
              <a:t>Starts and closings are typically well aligned.</a:t>
            </a:r>
          </a:p>
          <a:p>
            <a:pPr marL="0" indent="0">
              <a:buNone/>
            </a:pPr>
            <a:endParaRPr lang="en-US" dirty="0"/>
          </a:p>
          <a:p>
            <a:pPr marL="0" indent="0">
              <a:buNone/>
            </a:pPr>
            <a:r>
              <a:rPr lang="en-US" dirty="0"/>
              <a:t>With elongated build times, the gap between starts and closings is the widest on record.</a:t>
            </a:r>
          </a:p>
        </p:txBody>
      </p:sp>
      <p:sp>
        <p:nvSpPr>
          <p:cNvPr id="4" name="Slide Number Placeholder 3"/>
          <p:cNvSpPr>
            <a:spLocks noGrp="1"/>
          </p:cNvSpPr>
          <p:nvPr>
            <p:ph type="sldNum" sz="quarter" idx="5"/>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10193A3C-ED72-E644-BF47-638A452AD3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1722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843CD0E5-82C7-4C4F-853A-7FCDF30374ED}" type="slidenum">
              <a:rPr lang="en-US" smtClean="0"/>
              <a:t>7</a:t>
            </a:fld>
            <a:endParaRPr lang="en-US"/>
          </a:p>
        </p:txBody>
      </p:sp>
    </p:spTree>
    <p:extLst>
      <p:ext uri="{BB962C8B-B14F-4D97-AF65-F5344CB8AC3E}">
        <p14:creationId xmlns:p14="http://schemas.microsoft.com/office/powerpoint/2010/main" val="2460446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843CD0E5-82C7-4C4F-853A-7FCDF30374E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9219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843CD0E5-82C7-4C4F-853A-7FCDF30374E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0023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3CD0E5-82C7-4C4F-853A-7FCDF30374ED}" type="slidenum">
              <a:rPr lang="en-US" smtClean="0"/>
              <a:t>12</a:t>
            </a:fld>
            <a:endParaRPr lang="en-US"/>
          </a:p>
        </p:txBody>
      </p:sp>
    </p:spTree>
    <p:extLst>
      <p:ext uri="{BB962C8B-B14F-4D97-AF65-F5344CB8AC3E}">
        <p14:creationId xmlns:p14="http://schemas.microsoft.com/office/powerpoint/2010/main" val="494256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3CD0E5-82C7-4C4F-853A-7FCDF30374ED}" type="slidenum">
              <a:rPr lang="en-US" smtClean="0"/>
              <a:t>15</a:t>
            </a:fld>
            <a:endParaRPr lang="en-US"/>
          </a:p>
        </p:txBody>
      </p:sp>
    </p:spTree>
    <p:extLst>
      <p:ext uri="{BB962C8B-B14F-4D97-AF65-F5344CB8AC3E}">
        <p14:creationId xmlns:p14="http://schemas.microsoft.com/office/powerpoint/2010/main" val="31340836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2.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2.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2.xml"/><Relationship Id="rId4" Type="http://schemas.openxmlformats.org/officeDocument/2006/relationships/image" Target="../media/image25.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25.sv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22.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22.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5.xml"/><Relationship Id="rId4" Type="http://schemas.openxmlformats.org/officeDocument/2006/relationships/image" Target="../media/image37.svg"/></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37.svg"/></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6.xml"/><Relationship Id="rId4" Type="http://schemas.openxmlformats.org/officeDocument/2006/relationships/image" Target="../media/image46.sv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48.sv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9.png"/><Relationship Id="rId1" Type="http://schemas.openxmlformats.org/officeDocument/2006/relationships/slideMaster" Target="../slideMasters/slideMaster8.xml"/><Relationship Id="rId4" Type="http://schemas.openxmlformats.org/officeDocument/2006/relationships/image" Target="../media/image37.svg"/></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9.png"/><Relationship Id="rId1" Type="http://schemas.openxmlformats.org/officeDocument/2006/relationships/slideMaster" Target="../slideMasters/slideMaster9.xml"/><Relationship Id="rId4" Type="http://schemas.openxmlformats.org/officeDocument/2006/relationships/image" Target="../media/image37.svg"/></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13.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3.png"/><Relationship Id="rId3" Type="http://schemas.openxmlformats.org/officeDocument/2006/relationships/hyperlink" Target="https://www.linkedin.com/company/zondahome/" TargetMode="External"/><Relationship Id="rId7" Type="http://schemas.openxmlformats.org/officeDocument/2006/relationships/image" Target="../media/image59.png"/><Relationship Id="rId12" Type="http://schemas.openxmlformats.org/officeDocument/2006/relationships/hyperlink" Target="https://www.facebook.com/Zondahome" TargetMode="External"/><Relationship Id="rId2" Type="http://schemas.openxmlformats.org/officeDocument/2006/relationships/image" Target="../media/image56.png"/><Relationship Id="rId1" Type="http://schemas.openxmlformats.org/officeDocument/2006/relationships/slideMaster" Target="../slideMasters/slideMaster14.xml"/><Relationship Id="rId6" Type="http://schemas.openxmlformats.org/officeDocument/2006/relationships/hyperlink" Target="https://twitter.com/Zondahome" TargetMode="External"/><Relationship Id="rId11" Type="http://schemas.openxmlformats.org/officeDocument/2006/relationships/image" Target="../media/image62.svg"/><Relationship Id="rId5" Type="http://schemas.openxmlformats.org/officeDocument/2006/relationships/image" Target="../media/image58.svg"/><Relationship Id="rId10" Type="http://schemas.openxmlformats.org/officeDocument/2006/relationships/image" Target="../media/image61.png"/><Relationship Id="rId4" Type="http://schemas.openxmlformats.org/officeDocument/2006/relationships/image" Target="../media/image57.png"/><Relationship Id="rId9" Type="http://schemas.openxmlformats.org/officeDocument/2006/relationships/hyperlink" Target="https://www.instagram.com/zonda.home/" TargetMode="External"/><Relationship Id="rId14" Type="http://schemas.openxmlformats.org/officeDocument/2006/relationships/image" Target="../media/image64.sv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3.png"/><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Master" Target="../slideMasters/slideMaster15.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4.png"/><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15.xml"/><Relationship Id="rId4" Type="http://schemas.openxmlformats.org/officeDocument/2006/relationships/image" Target="../media/image37.svg"/></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1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Master" Target="../slideMasters/slideMaster15.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1">
    <p:bg>
      <p:bgPr>
        <a:solidFill>
          <a:srgbClr val="E9FAF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525711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2514600"/>
            <a:ext cx="525711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9" name="Picture 8">
            <a:extLst>
              <a:ext uri="{FF2B5EF4-FFF2-40B4-BE49-F238E27FC236}">
                <a16:creationId xmlns:a16="http://schemas.microsoft.com/office/drawing/2014/main" id="{FBD58507-F22C-486E-A85E-AF8388E17B00}"/>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582970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2">
    <p:bg>
      <p:bgPr>
        <a:solidFill>
          <a:srgbClr val="E9FAF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8" name="Picture 7">
            <a:extLst>
              <a:ext uri="{FF2B5EF4-FFF2-40B4-BE49-F238E27FC236}">
                <a16:creationId xmlns:a16="http://schemas.microsoft.com/office/drawing/2014/main" id="{5320527E-84BB-450F-895F-CE6D0DE91E85}"/>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4058801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3">
    <p:bg>
      <p:bgPr>
        <a:solidFill>
          <a:srgbClr val="E9FAF4"/>
        </a:solidFill>
        <a:effectLst/>
      </p:bgPr>
    </p:bg>
    <p:spTree>
      <p:nvGrpSpPr>
        <p:cNvPr id="1" name=""/>
        <p:cNvGrpSpPr/>
        <p:nvPr/>
      </p:nvGrpSpPr>
      <p:grpSpPr>
        <a:xfrm>
          <a:off x="0" y="0"/>
          <a:ext cx="0" cy="0"/>
          <a:chOff x="0" y="0"/>
          <a:chExt cx="0" cy="0"/>
        </a:xfrm>
      </p:grpSpPr>
      <p:pic>
        <p:nvPicPr>
          <p:cNvPr id="19" name="REPLACE THIS IMAGE">
            <a:extLst>
              <a:ext uri="{FF2B5EF4-FFF2-40B4-BE49-F238E27FC236}">
                <a16:creationId xmlns:a16="http://schemas.microsoft.com/office/drawing/2014/main" id="{1AC9CF12-353C-744F-ADFC-99122ADBC7EB}"/>
              </a:ext>
            </a:extLst>
          </p:cNvPr>
          <p:cNvPicPr>
            <a:picLocks noChangeAspect="1"/>
          </p:cNvPicPr>
          <p:nvPr userDrawn="1"/>
        </p:nvPicPr>
        <p:blipFill rotWithShape="1">
          <a:blip r:embed="rId2"/>
          <a:srcRect l="27509" r="28996"/>
          <a:stretch/>
        </p:blipFill>
        <p:spPr>
          <a:xfrm>
            <a:off x="6889170" y="0"/>
            <a:ext cx="5302830" cy="6858000"/>
          </a:xfrm>
          <a:prstGeom prst="rect">
            <a:avLst/>
          </a:prstGeom>
        </p:spPr>
      </p:pic>
      <p:pic>
        <p:nvPicPr>
          <p:cNvPr id="18" name="Picture 17">
            <a:extLst>
              <a:ext uri="{FF2B5EF4-FFF2-40B4-BE49-F238E27FC236}">
                <a16:creationId xmlns:a16="http://schemas.microsoft.com/office/drawing/2014/main" id="{433BB1C5-6B99-624C-9F32-26421CC717A7}"/>
              </a:ext>
            </a:extLst>
          </p:cNvPr>
          <p:cNvPicPr>
            <a:picLocks noChangeAspect="1"/>
          </p:cNvPicPr>
          <p:nvPr userDrawn="1"/>
        </p:nvPicPr>
        <p:blipFill>
          <a:blip r:embed="rId3"/>
          <a:stretch>
            <a:fillRect/>
          </a:stretch>
        </p:blipFill>
        <p:spPr>
          <a:xfrm>
            <a:off x="1587"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8" name="Picture 7">
            <a:extLst>
              <a:ext uri="{FF2B5EF4-FFF2-40B4-BE49-F238E27FC236}">
                <a16:creationId xmlns:a16="http://schemas.microsoft.com/office/drawing/2014/main" id="{8C97A9A8-F6FC-46AC-BB99-6FFEE3EE0F3F}"/>
              </a:ext>
            </a:extLst>
          </p:cNvPr>
          <p:cNvPicPr>
            <a:picLocks noChangeAspect="1"/>
          </p:cNvPicPr>
          <p:nvPr userDrawn="1"/>
        </p:nvPicPr>
        <p:blipFill>
          <a:blip r:embed="rId4"/>
          <a:stretch>
            <a:fillRect/>
          </a:stretch>
        </p:blipFill>
        <p:spPr>
          <a:xfrm>
            <a:off x="274284" y="203301"/>
            <a:ext cx="1737134" cy="566251"/>
          </a:xfrm>
          <a:prstGeom prst="rect">
            <a:avLst/>
          </a:prstGeom>
        </p:spPr>
      </p:pic>
    </p:spTree>
    <p:extLst>
      <p:ext uri="{BB962C8B-B14F-4D97-AF65-F5344CB8AC3E}">
        <p14:creationId xmlns:p14="http://schemas.microsoft.com/office/powerpoint/2010/main" val="3183225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_4">
    <p:bg>
      <p:bgPr>
        <a:solidFill>
          <a:srgbClr val="FBF3DA"/>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24" name="Picture Placeholder 6">
            <a:extLst>
              <a:ext uri="{FF2B5EF4-FFF2-40B4-BE49-F238E27FC236}">
                <a16:creationId xmlns:a16="http://schemas.microsoft.com/office/drawing/2014/main" id="{153605D1-7ABC-AD49-BD4D-C1905E4DC58A}"/>
              </a:ext>
            </a:extLst>
          </p:cNvPr>
          <p:cNvSpPr>
            <a:spLocks noGrp="1"/>
          </p:cNvSpPr>
          <p:nvPr>
            <p:ph type="pic" sz="quarter" idx="17" hasCustomPrompt="1"/>
          </p:nvPr>
        </p:nvSpPr>
        <p:spPr>
          <a:xfrm>
            <a:off x="5834878" y="-6724"/>
            <a:ext cx="6364638" cy="6864724"/>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0933" h="13729448">
                <a:moveTo>
                  <a:pt x="2826" y="8899"/>
                </a:moveTo>
                <a:lnTo>
                  <a:pt x="8768254" y="0"/>
                </a:lnTo>
                <a:lnTo>
                  <a:pt x="12714964" y="4005939"/>
                </a:lnTo>
                <a:cubicBezTo>
                  <a:pt x="12705999" y="7264042"/>
                  <a:pt x="12738310" y="10471344"/>
                  <a:pt x="12729345" y="13729447"/>
                </a:cubicBezTo>
                <a:lnTo>
                  <a:pt x="4949289" y="13729448"/>
                </a:lnTo>
                <a:lnTo>
                  <a:pt x="2467" y="8790842"/>
                </a:lnTo>
                <a:cubicBezTo>
                  <a:pt x="12112" y="5863528"/>
                  <a:pt x="-6819" y="2936213"/>
                  <a:pt x="2826"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pic>
        <p:nvPicPr>
          <p:cNvPr id="8" name="Picture 7">
            <a:extLst>
              <a:ext uri="{FF2B5EF4-FFF2-40B4-BE49-F238E27FC236}">
                <a16:creationId xmlns:a16="http://schemas.microsoft.com/office/drawing/2014/main" id="{C5097496-B970-4ECF-BAF4-E9602B5BD010}"/>
              </a:ext>
            </a:extLst>
          </p:cNvPr>
          <p:cNvPicPr>
            <a:picLocks noChangeAspect="1"/>
          </p:cNvPicPr>
          <p:nvPr userDrawn="1"/>
        </p:nvPicPr>
        <p:blipFill>
          <a:blip r:embed="rId2"/>
          <a:stretch>
            <a:fillRect/>
          </a:stretch>
        </p:blipFill>
        <p:spPr>
          <a:xfrm>
            <a:off x="274284" y="203301"/>
            <a:ext cx="1737134" cy="566251"/>
          </a:xfrm>
          <a:prstGeom prst="rect">
            <a:avLst/>
          </a:prstGeom>
        </p:spPr>
      </p:pic>
    </p:spTree>
    <p:extLst>
      <p:ext uri="{BB962C8B-B14F-4D97-AF65-F5344CB8AC3E}">
        <p14:creationId xmlns:p14="http://schemas.microsoft.com/office/powerpoint/2010/main" val="2306181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_5">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0" y="-893"/>
            <a:ext cx="12192000" cy="6858893"/>
          </a:xfrm>
          <a:prstGeom prst="rect">
            <a:avLst/>
          </a:prstGeom>
        </p:spPr>
      </p:pic>
      <p:pic>
        <p:nvPicPr>
          <p:cNvPr id="9" name="Picture 8">
            <a:extLst>
              <a:ext uri="{FF2B5EF4-FFF2-40B4-BE49-F238E27FC236}">
                <a16:creationId xmlns:a16="http://schemas.microsoft.com/office/drawing/2014/main" id="{AA90FD99-DA4A-4EA5-B7FF-C15240D093B3}"/>
              </a:ext>
            </a:extLst>
          </p:cNvPr>
          <p:cNvPicPr>
            <a:picLocks noChangeAspect="1"/>
          </p:cNvPicPr>
          <p:nvPr userDrawn="1"/>
        </p:nvPicPr>
        <p:blipFill>
          <a:blip r:embed="rId3"/>
          <a:stretch>
            <a:fillRect/>
          </a:stretch>
        </p:blipFill>
        <p:spPr>
          <a:xfrm>
            <a:off x="274284" y="203301"/>
            <a:ext cx="2053988" cy="669536"/>
          </a:xfrm>
          <a:prstGeom prst="rect">
            <a:avLst/>
          </a:prstGeom>
        </p:spPr>
      </p:pic>
    </p:spTree>
    <p:extLst>
      <p:ext uri="{BB962C8B-B14F-4D97-AF65-F5344CB8AC3E}">
        <p14:creationId xmlns:p14="http://schemas.microsoft.com/office/powerpoint/2010/main" val="44718459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_6">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3977640"/>
            <a:ext cx="6254513" cy="594360"/>
          </a:xfrm>
          <a:prstGeom prst="rect">
            <a:avLst/>
          </a:prstGeom>
        </p:spPr>
        <p:txBody>
          <a:bodyPr lIns="0" tIns="0" rIns="0" bIns="0"/>
          <a:lstStyle>
            <a:lvl1pPr marL="0" indent="0">
              <a:lnSpc>
                <a:spcPts val="2400"/>
              </a:lnSpc>
              <a:spcBef>
                <a:spcPts val="0"/>
              </a:spcBef>
              <a:buNone/>
              <a:defRPr sz="1900" b="0" i="0">
                <a:solidFill>
                  <a:schemeClr val="bg1"/>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057400"/>
            <a:ext cx="6254513" cy="1645920"/>
          </a:xfrm>
          <a:prstGeom prst="rect">
            <a:avLst/>
          </a:prstGeom>
        </p:spPr>
        <p:txBody>
          <a:bodyPr lIns="0" tIns="0" rIns="0" bIns="0"/>
          <a:lstStyle>
            <a:lvl1pPr marL="0" indent="0">
              <a:lnSpc>
                <a:spcPct val="100000"/>
              </a:lnSpc>
              <a:spcBef>
                <a:spcPts val="0"/>
              </a:spcBef>
              <a:buFontTx/>
              <a:buNone/>
              <a:defRPr sz="5899">
                <a:solidFill>
                  <a:schemeClr val="bg1"/>
                </a:solidFill>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grpSp>
        <p:nvGrpSpPr>
          <p:cNvPr id="2" name="Group 1">
            <a:extLst>
              <a:ext uri="{FF2B5EF4-FFF2-40B4-BE49-F238E27FC236}">
                <a16:creationId xmlns:a16="http://schemas.microsoft.com/office/drawing/2014/main" id="{36E6A425-A883-4DF1-92B3-69EF96B3ADDE}"/>
              </a:ext>
            </a:extLst>
          </p:cNvPr>
          <p:cNvGrpSpPr/>
          <p:nvPr userDrawn="1"/>
        </p:nvGrpSpPr>
        <p:grpSpPr>
          <a:xfrm>
            <a:off x="255710" y="224775"/>
            <a:ext cx="1737134" cy="608415"/>
            <a:chOff x="644489" y="1000429"/>
            <a:chExt cx="3474720" cy="1216830"/>
          </a:xfrm>
        </p:grpSpPr>
        <p:pic>
          <p:nvPicPr>
            <p:cNvPr id="8" name="Graphic 7">
              <a:extLst>
                <a:ext uri="{FF2B5EF4-FFF2-40B4-BE49-F238E27FC236}">
                  <a16:creationId xmlns:a16="http://schemas.microsoft.com/office/drawing/2014/main" id="{FB5E2F67-9526-C24C-9A09-B3DAD25861D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4489" y="1000429"/>
              <a:ext cx="3474720" cy="619257"/>
            </a:xfrm>
            <a:prstGeom prst="rect">
              <a:avLst/>
            </a:prstGeom>
          </p:spPr>
        </p:pic>
        <p:pic>
          <p:nvPicPr>
            <p:cNvPr id="10" name="Picture 9">
              <a:extLst>
                <a:ext uri="{FF2B5EF4-FFF2-40B4-BE49-F238E27FC236}">
                  <a16:creationId xmlns:a16="http://schemas.microsoft.com/office/drawing/2014/main" id="{6A8F06CD-E300-4259-A5A3-62F3922618FF}"/>
                </a:ext>
              </a:extLst>
            </p:cNvPr>
            <p:cNvPicPr>
              <a:picLocks noChangeAspect="1"/>
            </p:cNvPicPr>
            <p:nvPr userDrawn="1"/>
          </p:nvPicPr>
          <p:blipFill rotWithShape="1">
            <a:blip r:embed="rId5"/>
            <a:srcRect t="59629"/>
            <a:stretch/>
          </p:blipFill>
          <p:spPr>
            <a:xfrm>
              <a:off x="644489" y="1760058"/>
              <a:ext cx="3474720" cy="457201"/>
            </a:xfrm>
            <a:prstGeom prst="rect">
              <a:avLst/>
            </a:prstGeom>
          </p:spPr>
        </p:pic>
      </p:grpSp>
    </p:spTree>
    <p:extLst>
      <p:ext uri="{BB962C8B-B14F-4D97-AF65-F5344CB8AC3E}">
        <p14:creationId xmlns:p14="http://schemas.microsoft.com/office/powerpoint/2010/main" val="3010973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_7">
    <p:bg>
      <p:bgPr>
        <a:solidFill>
          <a:srgbClr val="E9FAF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E0DEF5-F6C0-D246-8DA2-91902D38D4C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10" name="Picture Placeholder 6">
            <a:extLst>
              <a:ext uri="{FF2B5EF4-FFF2-40B4-BE49-F238E27FC236}">
                <a16:creationId xmlns:a16="http://schemas.microsoft.com/office/drawing/2014/main" id="{7CE80437-E26B-AF44-BD09-7C351131A8AB}"/>
              </a:ext>
            </a:extLst>
          </p:cNvPr>
          <p:cNvSpPr>
            <a:spLocks noGrp="1"/>
          </p:cNvSpPr>
          <p:nvPr>
            <p:ph type="pic" sz="quarter" idx="17" hasCustomPrompt="1"/>
          </p:nvPr>
        </p:nvSpPr>
        <p:spPr>
          <a:xfrm>
            <a:off x="457140" y="91440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1" y="6212312"/>
            <a:ext cx="2285702" cy="22860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5631874"/>
            <a:ext cx="8261775" cy="502920"/>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11" name="Text Placeholder 10">
            <a:extLst>
              <a:ext uri="{FF2B5EF4-FFF2-40B4-BE49-F238E27FC236}">
                <a16:creationId xmlns:a16="http://schemas.microsoft.com/office/drawing/2014/main" id="{8D36BB72-FD43-7341-A5AA-F67541F9BC52}"/>
              </a:ext>
            </a:extLst>
          </p:cNvPr>
          <p:cNvSpPr>
            <a:spLocks noGrp="1"/>
          </p:cNvSpPr>
          <p:nvPr>
            <p:ph type="body" sz="quarter" idx="19" hasCustomPrompt="1"/>
          </p:nvPr>
        </p:nvSpPr>
        <p:spPr>
          <a:xfrm>
            <a:off x="2867517" y="6212312"/>
            <a:ext cx="2285702" cy="22860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09/00/2020</a:t>
            </a:r>
          </a:p>
        </p:txBody>
      </p:sp>
      <p:pic>
        <p:nvPicPr>
          <p:cNvPr id="12" name="Picture 11">
            <a:extLst>
              <a:ext uri="{FF2B5EF4-FFF2-40B4-BE49-F238E27FC236}">
                <a16:creationId xmlns:a16="http://schemas.microsoft.com/office/drawing/2014/main" id="{A7C023F2-8FDC-4DEB-9626-5700259A975B}"/>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95572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_8">
    <p:bg>
      <p:bgPr>
        <a:solidFill>
          <a:srgbClr val="E9FAF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E0DEF5-F6C0-D246-8DA2-91902D38D4C7}"/>
              </a:ext>
            </a:extLst>
          </p:cNvPr>
          <p:cNvPicPr>
            <a:picLocks noChangeAspect="1"/>
          </p:cNvPicPr>
          <p:nvPr userDrawn="1"/>
        </p:nvPicPr>
        <p:blipFill>
          <a:blip r:embed="rId2"/>
          <a:srcRect/>
          <a:stretch/>
        </p:blipFill>
        <p:spPr>
          <a:xfrm>
            <a:off x="793" y="0"/>
            <a:ext cx="12190413" cy="6858000"/>
          </a:xfrm>
          <a:prstGeom prst="rect">
            <a:avLst/>
          </a:prstGeom>
        </p:spPr>
      </p:pic>
      <p:sp>
        <p:nvSpPr>
          <p:cNvPr id="10" name="Picture Placeholder 6">
            <a:extLst>
              <a:ext uri="{FF2B5EF4-FFF2-40B4-BE49-F238E27FC236}">
                <a16:creationId xmlns:a16="http://schemas.microsoft.com/office/drawing/2014/main" id="{7CE80437-E26B-AF44-BD09-7C351131A8AB}"/>
              </a:ext>
            </a:extLst>
          </p:cNvPr>
          <p:cNvSpPr>
            <a:spLocks noGrp="1"/>
          </p:cNvSpPr>
          <p:nvPr>
            <p:ph type="pic" sz="quarter" idx="17" hasCustomPrompt="1"/>
          </p:nvPr>
        </p:nvSpPr>
        <p:spPr>
          <a:xfrm>
            <a:off x="457140" y="91440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1" y="6212312"/>
            <a:ext cx="2285702" cy="22860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5631874"/>
            <a:ext cx="8261775" cy="502920"/>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11" name="Text Placeholder 10">
            <a:extLst>
              <a:ext uri="{FF2B5EF4-FFF2-40B4-BE49-F238E27FC236}">
                <a16:creationId xmlns:a16="http://schemas.microsoft.com/office/drawing/2014/main" id="{8D36BB72-FD43-7341-A5AA-F67541F9BC52}"/>
              </a:ext>
            </a:extLst>
          </p:cNvPr>
          <p:cNvSpPr>
            <a:spLocks noGrp="1"/>
          </p:cNvSpPr>
          <p:nvPr>
            <p:ph type="body" sz="quarter" idx="19" hasCustomPrompt="1"/>
          </p:nvPr>
        </p:nvSpPr>
        <p:spPr>
          <a:xfrm>
            <a:off x="2867517" y="6212312"/>
            <a:ext cx="2285702" cy="22860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09/00/2020</a:t>
            </a:r>
          </a:p>
        </p:txBody>
      </p:sp>
      <p:pic>
        <p:nvPicPr>
          <p:cNvPr id="9" name="Picture 8">
            <a:extLst>
              <a:ext uri="{FF2B5EF4-FFF2-40B4-BE49-F238E27FC236}">
                <a16:creationId xmlns:a16="http://schemas.microsoft.com/office/drawing/2014/main" id="{BC6902B1-7801-446D-82E5-C57F63CAF308}"/>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2703610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act_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1401239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F30D3-F6B2-7B42-95C1-ED815B4B56E9}"/>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9050"/>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2918038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A86E0D-7F0D-4F11-9083-66C282C944A3}"/>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E6A22BBA-E415-4244-A008-8ED69260C95C}"/>
              </a:ext>
            </a:extLst>
          </p:cNvPr>
          <p:cNvPicPr>
            <a:picLocks noChangeAspect="1"/>
          </p:cNvPicPr>
          <p:nvPr userDrawn="1"/>
        </p:nvPicPr>
        <p:blipFill>
          <a:blip r:embed="rId2"/>
          <a:stretch>
            <a:fillRect/>
          </a:stretch>
        </p:blipFill>
        <p:spPr>
          <a:xfrm>
            <a:off x="5600995" y="0"/>
            <a:ext cx="6590211" cy="3707477"/>
          </a:xfrm>
          <a:prstGeom prst="rect">
            <a:avLst/>
          </a:prstGeom>
        </p:spPr>
      </p:pic>
    </p:spTree>
    <p:extLst>
      <p:ext uri="{BB962C8B-B14F-4D97-AF65-F5344CB8AC3E}">
        <p14:creationId xmlns:p14="http://schemas.microsoft.com/office/powerpoint/2010/main" val="3959588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8083650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1452890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1118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Tree>
    <p:extLst>
      <p:ext uri="{BB962C8B-B14F-4D97-AF65-F5344CB8AC3E}">
        <p14:creationId xmlns:p14="http://schemas.microsoft.com/office/powerpoint/2010/main" val="8414852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lumn_Bulle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09C84D-C0A0-CB44-A8DA-616D886496B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2" name="Title 1"/>
          <p:cNvSpPr>
            <a:spLocks noGrp="1"/>
          </p:cNvSpPr>
          <p:nvPr>
            <p:ph type="title" hasCustomPrompt="1"/>
          </p:nvPr>
        </p:nvSpPr>
        <p:spPr>
          <a:xfrm>
            <a:off x="457140" y="914400"/>
            <a:ext cx="6085215" cy="777240"/>
          </a:xfrm>
          <a:prstGeom prst="rect">
            <a:avLst/>
          </a:prstGeom>
        </p:spPr>
        <p:txBody>
          <a:bodyPr lIns="0" tIns="0" rIns="0" bIns="0"/>
          <a:lstStyle>
            <a:lvl1pPr>
              <a:lnSpc>
                <a:spcPct val="100000"/>
              </a:lnSpc>
              <a:defRPr sz="2500"/>
            </a:lvl1pPr>
          </a:lstStyle>
          <a:p>
            <a:r>
              <a:rPr lang="en-US" dirty="0"/>
              <a:t>Leading real estate</a:t>
            </a:r>
            <a:br>
              <a:rPr lang="en-US" dirty="0"/>
            </a:br>
            <a:r>
              <a:rPr lang="en-US" dirty="0"/>
              <a:t>and technology services: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914281" y="2134488"/>
            <a:ext cx="5622828" cy="3999482"/>
          </a:xfrm>
          <a:prstGeom prst="rect">
            <a:avLst/>
          </a:prstGeom>
        </p:spPr>
        <p:txBody>
          <a:bodyPr lIns="0" tIns="0" rIns="0" bIns="0"/>
          <a:lstStyle>
            <a:lvl1pPr marL="319976" indent="-319976">
              <a:lnSpc>
                <a:spcPct val="100000"/>
              </a:lnSpc>
              <a:spcBef>
                <a:spcPts val="0"/>
              </a:spcBef>
              <a:spcAft>
                <a:spcPts val="1400"/>
              </a:spcAft>
              <a:buClr>
                <a:schemeClr val="accent1"/>
              </a:buClr>
              <a:buFont typeface="Wingdings" pitchFamily="2" charset="2"/>
              <a:buChar char="§"/>
              <a:defRPr sz="19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a:t>Diam </a:t>
            </a:r>
            <a:r>
              <a:rPr lang="en-US" dirty="0" err="1"/>
              <a:t>nonummy</a:t>
            </a:r>
            <a:r>
              <a:rPr lang="en-US" dirty="0"/>
              <a:t> </a:t>
            </a:r>
            <a:r>
              <a:rPr lang="en-US" dirty="0" err="1"/>
              <a:t>nibh</a:t>
            </a:r>
            <a:r>
              <a:rPr lang="en-US" dirty="0"/>
              <a:t> </a:t>
            </a:r>
            <a:r>
              <a:rPr lang="en-US" dirty="0" err="1"/>
              <a:t>catam</a:t>
            </a:r>
            <a:endParaRPr lang="en-US" dirty="0"/>
          </a:p>
          <a:p>
            <a:pPr lvl="0"/>
            <a:r>
              <a:rPr lang="en-US" dirty="0"/>
              <a:t>Mat di </a:t>
            </a:r>
            <a:r>
              <a:rPr lang="en-US" dirty="0" err="1"/>
              <a:t>espatin</a:t>
            </a:r>
            <a:r>
              <a:rPr lang="en-US" dirty="0"/>
              <a:t> </a:t>
            </a:r>
            <a:r>
              <a:rPr lang="en-US" dirty="0" err="1"/>
              <a:t>catum</a:t>
            </a:r>
            <a:endParaRPr lang="en-US" dirty="0"/>
          </a:p>
        </p:txBody>
      </p:sp>
    </p:spTree>
    <p:extLst>
      <p:ext uri="{BB962C8B-B14F-4D97-AF65-F5344CB8AC3E}">
        <p14:creationId xmlns:p14="http://schemas.microsoft.com/office/powerpoint/2010/main" val="1945434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76702"/>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0" name="Picture Placeholder 6">
            <a:extLst>
              <a:ext uri="{FF2B5EF4-FFF2-40B4-BE49-F238E27FC236}">
                <a16:creationId xmlns:a16="http://schemas.microsoft.com/office/drawing/2014/main" id="{46F17A5F-F29B-FD47-9747-C7440E51499F}"/>
              </a:ext>
            </a:extLst>
          </p:cNvPr>
          <p:cNvSpPr>
            <a:spLocks noGrp="1"/>
          </p:cNvSpPr>
          <p:nvPr>
            <p:ph type="pic" sz="quarter" idx="19"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6" name="Picture Placeholder 6">
            <a:extLst>
              <a:ext uri="{FF2B5EF4-FFF2-40B4-BE49-F238E27FC236}">
                <a16:creationId xmlns:a16="http://schemas.microsoft.com/office/drawing/2014/main" id="{18E73433-FB3B-F64F-9EA3-3FF5517FBFED}"/>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7" name="Picture Placeholder 6">
            <a:extLst>
              <a:ext uri="{FF2B5EF4-FFF2-40B4-BE49-F238E27FC236}">
                <a16:creationId xmlns:a16="http://schemas.microsoft.com/office/drawing/2014/main" id="{6185C570-4503-7A43-852A-9E5BD5C1D23C}"/>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Tree>
    <p:extLst>
      <p:ext uri="{BB962C8B-B14F-4D97-AF65-F5344CB8AC3E}">
        <p14:creationId xmlns:p14="http://schemas.microsoft.com/office/powerpoint/2010/main" val="3700193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86594"/>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5262735"/>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9" name="Picture Placeholder 6">
            <a:extLst>
              <a:ext uri="{FF2B5EF4-FFF2-40B4-BE49-F238E27FC236}">
                <a16:creationId xmlns:a16="http://schemas.microsoft.com/office/drawing/2014/main" id="{8CBA46DB-3D8A-5046-B4D2-F4AB931BF438}"/>
              </a:ext>
            </a:extLst>
          </p:cNvPr>
          <p:cNvSpPr>
            <a:spLocks noGrp="1"/>
          </p:cNvSpPr>
          <p:nvPr>
            <p:ph type="pic" sz="quarter" idx="19" hasCustomPrompt="1"/>
          </p:nvPr>
        </p:nvSpPr>
        <p:spPr>
          <a:xfrm>
            <a:off x="452569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1" name="Picture Placeholder 6">
            <a:extLst>
              <a:ext uri="{FF2B5EF4-FFF2-40B4-BE49-F238E27FC236}">
                <a16:creationId xmlns:a16="http://schemas.microsoft.com/office/drawing/2014/main" id="{20803E23-70BB-774A-BC80-D719B612C32A}"/>
              </a:ext>
            </a:extLst>
          </p:cNvPr>
          <p:cNvSpPr>
            <a:spLocks noGrp="1"/>
          </p:cNvSpPr>
          <p:nvPr>
            <p:ph type="pic" sz="quarter" idx="20" hasCustomPrompt="1"/>
          </p:nvPr>
        </p:nvSpPr>
        <p:spPr>
          <a:xfrm>
            <a:off x="68571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2" name="Picture Placeholder 6">
            <a:extLst>
              <a:ext uri="{FF2B5EF4-FFF2-40B4-BE49-F238E27FC236}">
                <a16:creationId xmlns:a16="http://schemas.microsoft.com/office/drawing/2014/main" id="{0F5B6352-377E-F646-AE2E-827D972CD592}"/>
              </a:ext>
            </a:extLst>
          </p:cNvPr>
          <p:cNvSpPr>
            <a:spLocks noGrp="1"/>
          </p:cNvSpPr>
          <p:nvPr>
            <p:ph type="pic" sz="quarter" idx="21" hasCustomPrompt="1"/>
          </p:nvPr>
        </p:nvSpPr>
        <p:spPr>
          <a:xfrm>
            <a:off x="836567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3" name="Text Placeholder 10">
            <a:extLst>
              <a:ext uri="{FF2B5EF4-FFF2-40B4-BE49-F238E27FC236}">
                <a16:creationId xmlns:a16="http://schemas.microsoft.com/office/drawing/2014/main" id="{7B7D25EF-3A63-8E42-96E4-736ABFC7497B}"/>
              </a:ext>
            </a:extLst>
          </p:cNvPr>
          <p:cNvSpPr>
            <a:spLocks noGrp="1"/>
          </p:cNvSpPr>
          <p:nvPr>
            <p:ph type="body" sz="quarter" idx="22" hasCustomPrompt="1"/>
          </p:nvPr>
        </p:nvSpPr>
        <p:spPr>
          <a:xfrm>
            <a:off x="68571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24" name="Text Placeholder 10">
            <a:extLst>
              <a:ext uri="{FF2B5EF4-FFF2-40B4-BE49-F238E27FC236}">
                <a16:creationId xmlns:a16="http://schemas.microsoft.com/office/drawing/2014/main" id="{5F330188-5B41-EB40-80C5-2DBA90E37C52}"/>
              </a:ext>
            </a:extLst>
          </p:cNvPr>
          <p:cNvSpPr>
            <a:spLocks noGrp="1"/>
          </p:cNvSpPr>
          <p:nvPr>
            <p:ph type="body" sz="quarter" idx="23" hasCustomPrompt="1"/>
          </p:nvPr>
        </p:nvSpPr>
        <p:spPr>
          <a:xfrm>
            <a:off x="452569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28" name="Text Placeholder 10">
            <a:extLst>
              <a:ext uri="{FF2B5EF4-FFF2-40B4-BE49-F238E27FC236}">
                <a16:creationId xmlns:a16="http://schemas.microsoft.com/office/drawing/2014/main" id="{07CB9CC2-E223-3845-85FA-FC6B85C4C376}"/>
              </a:ext>
            </a:extLst>
          </p:cNvPr>
          <p:cNvSpPr>
            <a:spLocks noGrp="1"/>
          </p:cNvSpPr>
          <p:nvPr>
            <p:ph type="body" sz="quarter" idx="24" hasCustomPrompt="1"/>
          </p:nvPr>
        </p:nvSpPr>
        <p:spPr>
          <a:xfrm>
            <a:off x="8365671" y="2711556"/>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Tree>
    <p:extLst>
      <p:ext uri="{BB962C8B-B14F-4D97-AF65-F5344CB8AC3E}">
        <p14:creationId xmlns:p14="http://schemas.microsoft.com/office/powerpoint/2010/main" val="11829525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D121998A-31F0-1C4E-BA83-B7907C357CCA}"/>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9" name="Rectangle 8">
            <a:extLst>
              <a:ext uri="{FF2B5EF4-FFF2-40B4-BE49-F238E27FC236}">
                <a16:creationId xmlns:a16="http://schemas.microsoft.com/office/drawing/2014/main" id="{01EDC4EB-3F1A-CD4D-9398-2464E8C704A9}"/>
              </a:ext>
            </a:extLst>
          </p:cNvPr>
          <p:cNvSpPr/>
          <p:nvPr userDrawn="1"/>
        </p:nvSpPr>
        <p:spPr>
          <a:xfrm>
            <a:off x="4251406"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0" name="Rectangle 9">
            <a:extLst>
              <a:ext uri="{FF2B5EF4-FFF2-40B4-BE49-F238E27FC236}">
                <a16:creationId xmlns:a16="http://schemas.microsoft.com/office/drawing/2014/main" id="{0D23F401-3BFB-4047-BB8A-42E00680E7C5}"/>
              </a:ext>
            </a:extLst>
          </p:cNvPr>
          <p:cNvSpPr/>
          <p:nvPr userDrawn="1"/>
        </p:nvSpPr>
        <p:spPr>
          <a:xfrm>
            <a:off x="4251406"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Rectangle 14">
            <a:extLst>
              <a:ext uri="{FF2B5EF4-FFF2-40B4-BE49-F238E27FC236}">
                <a16:creationId xmlns:a16="http://schemas.microsoft.com/office/drawing/2014/main" id="{BD882659-3A54-CA4F-8514-6FA99ED6A89C}"/>
              </a:ext>
            </a:extLst>
          </p:cNvPr>
          <p:cNvSpPr/>
          <p:nvPr userDrawn="1"/>
        </p:nvSpPr>
        <p:spPr>
          <a:xfrm>
            <a:off x="8090042"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62E25F4E-5C58-9F45-BDA0-FCCA14808C92}"/>
              </a:ext>
            </a:extLst>
          </p:cNvPr>
          <p:cNvSpPr/>
          <p:nvPr userDrawn="1"/>
        </p:nvSpPr>
        <p:spPr>
          <a:xfrm>
            <a:off x="8090042"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17" name="Text Placeholder 10">
            <a:extLst>
              <a:ext uri="{FF2B5EF4-FFF2-40B4-BE49-F238E27FC236}">
                <a16:creationId xmlns:a16="http://schemas.microsoft.com/office/drawing/2014/main" id="{570CE66D-0B6B-1A47-B07E-348E51C50D78}"/>
              </a:ext>
            </a:extLst>
          </p:cNvPr>
          <p:cNvSpPr>
            <a:spLocks noGrp="1"/>
          </p:cNvSpPr>
          <p:nvPr>
            <p:ph type="body" sz="quarter" idx="15" hasCustomPrompt="1"/>
          </p:nvPr>
        </p:nvSpPr>
        <p:spPr>
          <a:xfrm>
            <a:off x="452569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18" name="Text Placeholder 10">
            <a:extLst>
              <a:ext uri="{FF2B5EF4-FFF2-40B4-BE49-F238E27FC236}">
                <a16:creationId xmlns:a16="http://schemas.microsoft.com/office/drawing/2014/main" id="{B3F75936-5979-5743-BEA1-43C45CB3033E}"/>
              </a:ext>
            </a:extLst>
          </p:cNvPr>
          <p:cNvSpPr>
            <a:spLocks noGrp="1"/>
          </p:cNvSpPr>
          <p:nvPr>
            <p:ph type="body" sz="quarter" idx="16" hasCustomPrompt="1"/>
          </p:nvPr>
        </p:nvSpPr>
        <p:spPr>
          <a:xfrm>
            <a:off x="452569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4" name="Text Placeholder 10">
            <a:extLst>
              <a:ext uri="{FF2B5EF4-FFF2-40B4-BE49-F238E27FC236}">
                <a16:creationId xmlns:a16="http://schemas.microsoft.com/office/drawing/2014/main" id="{6E3E8FF0-DACC-7A4E-8C7E-4B09E8EC7B27}"/>
              </a:ext>
            </a:extLst>
          </p:cNvPr>
          <p:cNvSpPr>
            <a:spLocks noGrp="1"/>
          </p:cNvSpPr>
          <p:nvPr>
            <p:ph type="body" sz="quarter" idx="19" hasCustomPrompt="1"/>
          </p:nvPr>
        </p:nvSpPr>
        <p:spPr>
          <a:xfrm>
            <a:off x="4525691" y="4645152"/>
            <a:ext cx="3108555" cy="45720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t>
            </a:r>
            <a:br>
              <a:rPr lang="en-US" dirty="0"/>
            </a:br>
            <a:r>
              <a:rPr lang="en-US" dirty="0"/>
              <a:t>&amp; ANALYSIS</a:t>
            </a:r>
          </a:p>
        </p:txBody>
      </p:sp>
      <p:sp>
        <p:nvSpPr>
          <p:cNvPr id="25" name="Text Placeholder 10">
            <a:extLst>
              <a:ext uri="{FF2B5EF4-FFF2-40B4-BE49-F238E27FC236}">
                <a16:creationId xmlns:a16="http://schemas.microsoft.com/office/drawing/2014/main" id="{EA0E219D-BB0F-E148-9426-42506CBE44B5}"/>
              </a:ext>
            </a:extLst>
          </p:cNvPr>
          <p:cNvSpPr>
            <a:spLocks noGrp="1"/>
          </p:cNvSpPr>
          <p:nvPr>
            <p:ph type="body" sz="quarter" idx="20" hasCustomPrompt="1"/>
          </p:nvPr>
        </p:nvSpPr>
        <p:spPr>
          <a:xfrm>
            <a:off x="4525691" y="51297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8" name="Text Placeholder 10">
            <a:extLst>
              <a:ext uri="{FF2B5EF4-FFF2-40B4-BE49-F238E27FC236}">
                <a16:creationId xmlns:a16="http://schemas.microsoft.com/office/drawing/2014/main" id="{5A0641B1-73E6-5642-BBBC-D4927E52A07D}"/>
              </a:ext>
            </a:extLst>
          </p:cNvPr>
          <p:cNvSpPr>
            <a:spLocks noGrp="1"/>
          </p:cNvSpPr>
          <p:nvPr>
            <p:ph type="body" sz="quarter" idx="21" hasCustomPrompt="1"/>
          </p:nvPr>
        </p:nvSpPr>
        <p:spPr>
          <a:xfrm>
            <a:off x="8365671" y="46451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29" name="Text Placeholder 10">
            <a:extLst>
              <a:ext uri="{FF2B5EF4-FFF2-40B4-BE49-F238E27FC236}">
                <a16:creationId xmlns:a16="http://schemas.microsoft.com/office/drawing/2014/main" id="{8970C1C5-EE34-0C44-9DC1-9679BA23F890}"/>
              </a:ext>
            </a:extLst>
          </p:cNvPr>
          <p:cNvSpPr>
            <a:spLocks noGrp="1"/>
          </p:cNvSpPr>
          <p:nvPr>
            <p:ph type="body" sz="quarter" idx="22" hasCustomPrompt="1"/>
          </p:nvPr>
        </p:nvSpPr>
        <p:spPr>
          <a:xfrm>
            <a:off x="8365671" y="492404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32" name="Text Placeholder 10">
            <a:extLst>
              <a:ext uri="{FF2B5EF4-FFF2-40B4-BE49-F238E27FC236}">
                <a16:creationId xmlns:a16="http://schemas.microsoft.com/office/drawing/2014/main" id="{D1CC8E5C-39E9-C743-A06B-2C73DED82CE4}"/>
              </a:ext>
            </a:extLst>
          </p:cNvPr>
          <p:cNvSpPr>
            <a:spLocks noGrp="1"/>
          </p:cNvSpPr>
          <p:nvPr>
            <p:ph type="body" sz="quarter" idx="23" hasCustomPrompt="1"/>
          </p:nvPr>
        </p:nvSpPr>
        <p:spPr>
          <a:xfrm>
            <a:off x="836567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33" name="Text Placeholder 10">
            <a:extLst>
              <a:ext uri="{FF2B5EF4-FFF2-40B4-BE49-F238E27FC236}">
                <a16:creationId xmlns:a16="http://schemas.microsoft.com/office/drawing/2014/main" id="{06944182-1AF2-9440-B56C-C1920C94FB35}"/>
              </a:ext>
            </a:extLst>
          </p:cNvPr>
          <p:cNvSpPr>
            <a:spLocks noGrp="1"/>
          </p:cNvSpPr>
          <p:nvPr>
            <p:ph type="body" sz="quarter" idx="24" hasCustomPrompt="1"/>
          </p:nvPr>
        </p:nvSpPr>
        <p:spPr>
          <a:xfrm>
            <a:off x="836567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2" name="Title 1">
            <a:extLst>
              <a:ext uri="{FF2B5EF4-FFF2-40B4-BE49-F238E27FC236}">
                <a16:creationId xmlns:a16="http://schemas.microsoft.com/office/drawing/2014/main" id="{065B6EAA-FAAD-104C-9910-0D6D5D6E3A6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2883331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rot="10800000">
            <a:off x="793" y="-1"/>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Tree>
    <p:extLst>
      <p:ext uri="{BB962C8B-B14F-4D97-AF65-F5344CB8AC3E}">
        <p14:creationId xmlns:p14="http://schemas.microsoft.com/office/powerpoint/2010/main" val="2722406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adline_1_Column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32C32141-EFF1-584B-BE0B-AAE9AEF3949B}"/>
              </a:ext>
            </a:extLst>
          </p:cNvPr>
          <p:cNvSpPr/>
          <p:nvPr userDrawn="1"/>
        </p:nvSpPr>
        <p:spPr>
          <a:xfrm>
            <a:off x="457140" y="1965960"/>
            <a:ext cx="3702838" cy="44577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2212848"/>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2596896"/>
            <a:ext cx="3108555" cy="352044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159978" y="1965960"/>
            <a:ext cx="7588532"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5" name="Title 1">
            <a:extLst>
              <a:ext uri="{FF2B5EF4-FFF2-40B4-BE49-F238E27FC236}">
                <a16:creationId xmlns:a16="http://schemas.microsoft.com/office/drawing/2014/main" id="{FD602161-42C1-8A43-A729-1CC8468D6455}"/>
              </a:ext>
            </a:extLst>
          </p:cNvPr>
          <p:cNvSpPr>
            <a:spLocks noGrp="1"/>
          </p:cNvSpPr>
          <p:nvPr>
            <p:ph type="title" hasCustomPrompt="1"/>
          </p:nvPr>
        </p:nvSpPr>
        <p:spPr>
          <a:xfrm>
            <a:off x="457140" y="914401"/>
            <a:ext cx="6857107" cy="10515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39927258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Columns_Charts">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06F666F-09C7-AC4C-9446-1691AE618FD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9" name="Title 1">
            <a:extLst>
              <a:ext uri="{FF2B5EF4-FFF2-40B4-BE49-F238E27FC236}">
                <a16:creationId xmlns:a16="http://schemas.microsoft.com/office/drawing/2014/main" id="{765D43A9-7B4D-464A-A86A-D72BA2DC4DA6}"/>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A4CABAE8-ADC9-7249-B18E-0516A10DAB3A}"/>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15" name="Text Placeholder 10">
            <a:extLst>
              <a:ext uri="{FF2B5EF4-FFF2-40B4-BE49-F238E27FC236}">
                <a16:creationId xmlns:a16="http://schemas.microsoft.com/office/drawing/2014/main" id="{FD74BD66-B94F-CA4C-ABE6-FB16BCBCF85A}"/>
              </a:ext>
            </a:extLst>
          </p:cNvPr>
          <p:cNvSpPr>
            <a:spLocks noGrp="1"/>
          </p:cNvSpPr>
          <p:nvPr>
            <p:ph type="body" sz="quarter" idx="18" hasCustomPrompt="1"/>
          </p:nvPr>
        </p:nvSpPr>
        <p:spPr>
          <a:xfrm>
            <a:off x="685711"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6" name="Text Placeholder 10">
            <a:extLst>
              <a:ext uri="{FF2B5EF4-FFF2-40B4-BE49-F238E27FC236}">
                <a16:creationId xmlns:a16="http://schemas.microsoft.com/office/drawing/2014/main" id="{1DA00461-DCEA-1B41-831E-6A660B7A9034}"/>
              </a:ext>
            </a:extLst>
          </p:cNvPr>
          <p:cNvSpPr>
            <a:spLocks noGrp="1"/>
          </p:cNvSpPr>
          <p:nvPr>
            <p:ph type="body" sz="quarter" idx="19" hasCustomPrompt="1"/>
          </p:nvPr>
        </p:nvSpPr>
        <p:spPr>
          <a:xfrm>
            <a:off x="4388549"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8" name="Text Placeholder 10">
            <a:extLst>
              <a:ext uri="{FF2B5EF4-FFF2-40B4-BE49-F238E27FC236}">
                <a16:creationId xmlns:a16="http://schemas.microsoft.com/office/drawing/2014/main" id="{2FDBC4CA-4202-2F41-B424-48371A591B7A}"/>
              </a:ext>
            </a:extLst>
          </p:cNvPr>
          <p:cNvSpPr>
            <a:spLocks noGrp="1"/>
          </p:cNvSpPr>
          <p:nvPr>
            <p:ph type="body" sz="quarter" idx="20" hasCustomPrompt="1"/>
          </p:nvPr>
        </p:nvSpPr>
        <p:spPr>
          <a:xfrm>
            <a:off x="8319957"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1" name="Chart Placeholder 7">
            <a:extLst>
              <a:ext uri="{FF2B5EF4-FFF2-40B4-BE49-F238E27FC236}">
                <a16:creationId xmlns:a16="http://schemas.microsoft.com/office/drawing/2014/main" id="{7015193E-6EFF-D445-9066-E2B934EE1686}"/>
              </a:ext>
            </a:extLst>
          </p:cNvPr>
          <p:cNvSpPr>
            <a:spLocks noGrp="1"/>
          </p:cNvSpPr>
          <p:nvPr>
            <p:ph type="chart" sz="quarter" idx="21" hasCustomPrompt="1"/>
          </p:nvPr>
        </p:nvSpPr>
        <p:spPr>
          <a:xfrm>
            <a:off x="685711"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4" name="Chart Placeholder 7">
            <a:extLst>
              <a:ext uri="{FF2B5EF4-FFF2-40B4-BE49-F238E27FC236}">
                <a16:creationId xmlns:a16="http://schemas.microsoft.com/office/drawing/2014/main" id="{4C033827-50D5-EC45-AE08-7DBE6A83E186}"/>
              </a:ext>
            </a:extLst>
          </p:cNvPr>
          <p:cNvSpPr>
            <a:spLocks noGrp="1"/>
          </p:cNvSpPr>
          <p:nvPr>
            <p:ph type="chart" sz="quarter" idx="22" hasCustomPrompt="1"/>
          </p:nvPr>
        </p:nvSpPr>
        <p:spPr>
          <a:xfrm>
            <a:off x="685711"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7" name="Chart Placeholder 7">
            <a:extLst>
              <a:ext uri="{FF2B5EF4-FFF2-40B4-BE49-F238E27FC236}">
                <a16:creationId xmlns:a16="http://schemas.microsoft.com/office/drawing/2014/main" id="{BDB16A55-E6F7-7442-8028-471F98C5EBA8}"/>
              </a:ext>
            </a:extLst>
          </p:cNvPr>
          <p:cNvSpPr>
            <a:spLocks noGrp="1"/>
          </p:cNvSpPr>
          <p:nvPr>
            <p:ph type="chart" sz="quarter" idx="23" hasCustomPrompt="1"/>
          </p:nvPr>
        </p:nvSpPr>
        <p:spPr>
          <a:xfrm>
            <a:off x="4388549"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0" name="Chart Placeholder 7">
            <a:extLst>
              <a:ext uri="{FF2B5EF4-FFF2-40B4-BE49-F238E27FC236}">
                <a16:creationId xmlns:a16="http://schemas.microsoft.com/office/drawing/2014/main" id="{4788DF28-70A9-3542-B530-8971F43009A9}"/>
              </a:ext>
            </a:extLst>
          </p:cNvPr>
          <p:cNvSpPr>
            <a:spLocks noGrp="1"/>
          </p:cNvSpPr>
          <p:nvPr>
            <p:ph type="chart" sz="quarter" idx="24" hasCustomPrompt="1"/>
          </p:nvPr>
        </p:nvSpPr>
        <p:spPr>
          <a:xfrm>
            <a:off x="4388549"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1" name="Chart Placeholder 7">
            <a:extLst>
              <a:ext uri="{FF2B5EF4-FFF2-40B4-BE49-F238E27FC236}">
                <a16:creationId xmlns:a16="http://schemas.microsoft.com/office/drawing/2014/main" id="{CBF906E9-4F6B-3341-B79E-5AD260CEDCAA}"/>
              </a:ext>
            </a:extLst>
          </p:cNvPr>
          <p:cNvSpPr>
            <a:spLocks noGrp="1"/>
          </p:cNvSpPr>
          <p:nvPr>
            <p:ph type="chart" sz="quarter" idx="25" hasCustomPrompt="1"/>
          </p:nvPr>
        </p:nvSpPr>
        <p:spPr>
          <a:xfrm>
            <a:off x="8319957"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2" name="Chart Placeholder 7">
            <a:extLst>
              <a:ext uri="{FF2B5EF4-FFF2-40B4-BE49-F238E27FC236}">
                <a16:creationId xmlns:a16="http://schemas.microsoft.com/office/drawing/2014/main" id="{227E2885-5EE7-3C4A-AD56-A01DD5B1D2B8}"/>
              </a:ext>
            </a:extLst>
          </p:cNvPr>
          <p:cNvSpPr>
            <a:spLocks noGrp="1"/>
          </p:cNvSpPr>
          <p:nvPr>
            <p:ph type="chart" sz="quarter" idx="26" hasCustomPrompt="1"/>
          </p:nvPr>
        </p:nvSpPr>
        <p:spPr>
          <a:xfrm>
            <a:off x="8319957"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Tree>
    <p:extLst>
      <p:ext uri="{BB962C8B-B14F-4D97-AF65-F5344CB8AC3E}">
        <p14:creationId xmlns:p14="http://schemas.microsoft.com/office/powerpoint/2010/main" val="42010412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196596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2" name="Title 1">
            <a:extLst>
              <a:ext uri="{FF2B5EF4-FFF2-40B4-BE49-F238E27FC236}">
                <a16:creationId xmlns:a16="http://schemas.microsoft.com/office/drawing/2014/main" id="{79BE857A-CE9F-3845-BDD3-73194C6C239A}"/>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5999E872-704D-6D4A-98AB-AC695C8C2BD4}"/>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Tree>
    <p:extLst>
      <p:ext uri="{BB962C8B-B14F-4D97-AF65-F5344CB8AC3E}">
        <p14:creationId xmlns:p14="http://schemas.microsoft.com/office/powerpoint/2010/main" val="20773213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oloumns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73152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9" name="Text Placeholder 10">
            <a:extLst>
              <a:ext uri="{FF2B5EF4-FFF2-40B4-BE49-F238E27FC236}">
                <a16:creationId xmlns:a16="http://schemas.microsoft.com/office/drawing/2014/main" id="{D78F5FBD-6D7D-9E4C-947B-ECC860FA1629}"/>
              </a:ext>
            </a:extLst>
          </p:cNvPr>
          <p:cNvSpPr>
            <a:spLocks noGrp="1"/>
          </p:cNvSpPr>
          <p:nvPr>
            <p:ph type="body" sz="quarter" idx="13" hasCustomPrompt="1"/>
          </p:nvPr>
        </p:nvSpPr>
        <p:spPr>
          <a:xfrm>
            <a:off x="457140" y="5410200"/>
            <a:ext cx="3474268" cy="45720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PLACE A HEADLINE WITH A LARGE WORD COUNT HERE AT THE TOP OF THE PAGE</a:t>
            </a:r>
          </a:p>
        </p:txBody>
      </p:sp>
      <p:sp>
        <p:nvSpPr>
          <p:cNvPr id="12" name="Text Placeholder 10">
            <a:extLst>
              <a:ext uri="{FF2B5EF4-FFF2-40B4-BE49-F238E27FC236}">
                <a16:creationId xmlns:a16="http://schemas.microsoft.com/office/drawing/2014/main" id="{55F793CE-B69A-DE46-BCC7-3EC184769118}"/>
              </a:ext>
            </a:extLst>
          </p:cNvPr>
          <p:cNvSpPr>
            <a:spLocks noGrp="1"/>
          </p:cNvSpPr>
          <p:nvPr>
            <p:ph type="body" sz="quarter" idx="14" hasCustomPrompt="1"/>
          </p:nvPr>
        </p:nvSpPr>
        <p:spPr>
          <a:xfrm>
            <a:off x="457140" y="5893308"/>
            <a:ext cx="3474268" cy="54864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p>
        </p:txBody>
      </p:sp>
      <p:sp>
        <p:nvSpPr>
          <p:cNvPr id="13" name="Text Placeholder 10">
            <a:extLst>
              <a:ext uri="{FF2B5EF4-FFF2-40B4-BE49-F238E27FC236}">
                <a16:creationId xmlns:a16="http://schemas.microsoft.com/office/drawing/2014/main" id="{C1903573-282C-5C47-A25C-1F498619351C}"/>
              </a:ext>
            </a:extLst>
          </p:cNvPr>
          <p:cNvSpPr>
            <a:spLocks noGrp="1"/>
          </p:cNvSpPr>
          <p:nvPr>
            <p:ph type="body" sz="quarter" idx="18" hasCustomPrompt="1"/>
          </p:nvPr>
        </p:nvSpPr>
        <p:spPr>
          <a:xfrm>
            <a:off x="4617119"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4" name="Text Placeholder 10">
            <a:extLst>
              <a:ext uri="{FF2B5EF4-FFF2-40B4-BE49-F238E27FC236}">
                <a16:creationId xmlns:a16="http://schemas.microsoft.com/office/drawing/2014/main" id="{1C2873B5-E728-DE49-B0C1-307864DB78C0}"/>
              </a:ext>
            </a:extLst>
          </p:cNvPr>
          <p:cNvSpPr>
            <a:spLocks noGrp="1"/>
          </p:cNvSpPr>
          <p:nvPr>
            <p:ph type="body" sz="quarter" idx="19" hasCustomPrompt="1"/>
          </p:nvPr>
        </p:nvSpPr>
        <p:spPr>
          <a:xfrm>
            <a:off x="8342814"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Tree>
    <p:extLst>
      <p:ext uri="{BB962C8B-B14F-4D97-AF65-F5344CB8AC3E}">
        <p14:creationId xmlns:p14="http://schemas.microsoft.com/office/powerpoint/2010/main" val="3869759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2490778" y="731520"/>
            <a:ext cx="9257095" cy="5600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7" name="Text Placeholder 10">
            <a:extLst>
              <a:ext uri="{FF2B5EF4-FFF2-40B4-BE49-F238E27FC236}">
                <a16:creationId xmlns:a16="http://schemas.microsoft.com/office/drawing/2014/main" id="{6D5B7C9F-421A-BB40-AB80-E86427F29A19}"/>
              </a:ext>
            </a:extLst>
          </p:cNvPr>
          <p:cNvSpPr>
            <a:spLocks noGrp="1"/>
          </p:cNvSpPr>
          <p:nvPr>
            <p:ph type="body" sz="quarter" idx="13" hasCustomPrompt="1"/>
          </p:nvPr>
        </p:nvSpPr>
        <p:spPr>
          <a:xfrm>
            <a:off x="457139" y="1188720"/>
            <a:ext cx="1874276" cy="448056"/>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ECONOMIC AND DEMOGRAPHIC OVERVIEW</a:t>
            </a:r>
          </a:p>
        </p:txBody>
      </p:sp>
      <p:sp>
        <p:nvSpPr>
          <p:cNvPr id="18" name="Text Placeholder 10">
            <a:extLst>
              <a:ext uri="{FF2B5EF4-FFF2-40B4-BE49-F238E27FC236}">
                <a16:creationId xmlns:a16="http://schemas.microsoft.com/office/drawing/2014/main" id="{4896852F-F421-D44E-B6B3-CA8D5F55F5B3}"/>
              </a:ext>
            </a:extLst>
          </p:cNvPr>
          <p:cNvSpPr>
            <a:spLocks noGrp="1"/>
          </p:cNvSpPr>
          <p:nvPr>
            <p:ph type="body" sz="quarter" idx="14" hasCustomPrompt="1"/>
          </p:nvPr>
        </p:nvSpPr>
        <p:spPr>
          <a:xfrm>
            <a:off x="457140" y="2425025"/>
            <a:ext cx="1874276" cy="3559185"/>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After nine years of solid growth, the COVID-19 pandemic hit the local market (and the rest of the country), resulting in job loss and a corresponding increase in unemployment. </a:t>
            </a:r>
          </a:p>
          <a:p>
            <a:pPr lvl="0"/>
            <a:r>
              <a:rPr lang="en-US" dirty="0"/>
              <a:t>Once the effects of the pandemic wear off, Moody’s expects a return to solid growth in the region.</a:t>
            </a:r>
          </a:p>
        </p:txBody>
      </p:sp>
      <p:sp>
        <p:nvSpPr>
          <p:cNvPr id="19" name="Text Placeholder 10">
            <a:extLst>
              <a:ext uri="{FF2B5EF4-FFF2-40B4-BE49-F238E27FC236}">
                <a16:creationId xmlns:a16="http://schemas.microsoft.com/office/drawing/2014/main" id="{C73A6A57-23C3-544C-8262-E9DD33BFC205}"/>
              </a:ext>
            </a:extLst>
          </p:cNvPr>
          <p:cNvSpPr>
            <a:spLocks noGrp="1"/>
          </p:cNvSpPr>
          <p:nvPr>
            <p:ph type="body" sz="quarter" idx="18" hasCustomPrompt="1"/>
          </p:nvPr>
        </p:nvSpPr>
        <p:spPr>
          <a:xfrm>
            <a:off x="457140" y="1715287"/>
            <a:ext cx="1874276" cy="64008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Annual employment growth vs. Unemployment in the </a:t>
            </a:r>
            <a:r>
              <a:rPr lang="en-US" dirty="0" err="1"/>
              <a:t>boise</a:t>
            </a:r>
            <a:r>
              <a:rPr lang="en-US" dirty="0"/>
              <a:t> </a:t>
            </a:r>
            <a:r>
              <a:rPr lang="en-US" dirty="0" err="1"/>
              <a:t>msa</a:t>
            </a:r>
            <a:endParaRPr lang="en-US" dirty="0"/>
          </a:p>
        </p:txBody>
      </p:sp>
    </p:spTree>
    <p:extLst>
      <p:ext uri="{BB962C8B-B14F-4D97-AF65-F5344CB8AC3E}">
        <p14:creationId xmlns:p14="http://schemas.microsoft.com/office/powerpoint/2010/main" val="16657883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olum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D6079C-BF4A-2749-A857-DBBCF1DFA6BC}"/>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16" name="Picture Placeholder 6">
            <a:extLst>
              <a:ext uri="{FF2B5EF4-FFF2-40B4-BE49-F238E27FC236}">
                <a16:creationId xmlns:a16="http://schemas.microsoft.com/office/drawing/2014/main" id="{C166ACB5-9DC6-AF4B-BEB7-FC5CA90FA164}"/>
              </a:ext>
            </a:extLst>
          </p:cNvPr>
          <p:cNvSpPr>
            <a:spLocks noGrp="1"/>
          </p:cNvSpPr>
          <p:nvPr>
            <p:ph type="pic" sz="quarter" idx="17" hasCustomPrompt="1"/>
          </p:nvPr>
        </p:nvSpPr>
        <p:spPr>
          <a:xfrm>
            <a:off x="9893308" y="4886615"/>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2" name="Title 1"/>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11175743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C99E64-1B2B-1242-9551-11D4888D9732}"/>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2" name="Title 1"/>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11963606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59D5B15-B1CB-1441-A73C-43CAAF218427}"/>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4297120" y="2495643"/>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4297120" y="162332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4297120" y="414330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4297120" y="3437087"/>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8111902" y="2113788"/>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8111902" y="1623327"/>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26" name="Title 1">
            <a:extLst>
              <a:ext uri="{FF2B5EF4-FFF2-40B4-BE49-F238E27FC236}">
                <a16:creationId xmlns:a16="http://schemas.microsoft.com/office/drawing/2014/main" id="{FB3CD03F-0DF8-2948-8242-6347BCC3DBA5}"/>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24207252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_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Picture Placeholder 6">
            <a:extLst>
              <a:ext uri="{FF2B5EF4-FFF2-40B4-BE49-F238E27FC236}">
                <a16:creationId xmlns:a16="http://schemas.microsoft.com/office/drawing/2014/main" id="{099CAC88-8DB4-BE45-B6F5-274EB328AA4A}"/>
              </a:ext>
            </a:extLst>
          </p:cNvPr>
          <p:cNvSpPr>
            <a:spLocks noGrp="1"/>
          </p:cNvSpPr>
          <p:nvPr>
            <p:ph type="pic" sz="quarter" idx="17" hasCustomPrompt="1"/>
          </p:nvPr>
        </p:nvSpPr>
        <p:spPr>
          <a:xfrm>
            <a:off x="6125682" y="-1"/>
            <a:ext cx="6066318" cy="68580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5" y="1680556"/>
            <a:ext cx="4571405" cy="3429000"/>
          </a:xfrm>
          <a:prstGeom prst="rect">
            <a:avLst/>
          </a:prstGeom>
        </p:spPr>
        <p:txBody>
          <a:bodyPr lIns="0" tIns="0" rIns="0" bIns="0"/>
          <a:lstStyle>
            <a:lvl1pPr marL="0" indent="0">
              <a:lnSpc>
                <a:spcPts val="4349"/>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4" name="Text Placeholder 10">
            <a:extLst>
              <a:ext uri="{FF2B5EF4-FFF2-40B4-BE49-F238E27FC236}">
                <a16:creationId xmlns:a16="http://schemas.microsoft.com/office/drawing/2014/main" id="{9068D02E-B69E-5440-BAFC-9B9624CFE9C2}"/>
              </a:ext>
            </a:extLst>
          </p:cNvPr>
          <p:cNvSpPr>
            <a:spLocks noGrp="1"/>
          </p:cNvSpPr>
          <p:nvPr>
            <p:ph type="body" sz="quarter" idx="15" hasCustomPrompt="1"/>
          </p:nvPr>
        </p:nvSpPr>
        <p:spPr>
          <a:xfrm>
            <a:off x="3710719" y="6461497"/>
            <a:ext cx="2285702"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2" name="Text Placeholder 10">
            <a:extLst>
              <a:ext uri="{FF2B5EF4-FFF2-40B4-BE49-F238E27FC236}">
                <a16:creationId xmlns:a16="http://schemas.microsoft.com/office/drawing/2014/main" id="{E13A886A-7F8B-964E-BB78-43DEA61B62BB}"/>
              </a:ext>
            </a:extLst>
          </p:cNvPr>
          <p:cNvSpPr>
            <a:spLocks noGrp="1"/>
          </p:cNvSpPr>
          <p:nvPr>
            <p:ph type="body" sz="quarter" idx="14" hasCustomPrompt="1"/>
          </p:nvPr>
        </p:nvSpPr>
        <p:spPr>
          <a:xfrm>
            <a:off x="959994" y="5449351"/>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7" name="Text Placeholder 10">
            <a:extLst>
              <a:ext uri="{FF2B5EF4-FFF2-40B4-BE49-F238E27FC236}">
                <a16:creationId xmlns:a16="http://schemas.microsoft.com/office/drawing/2014/main" id="{B439656D-71A3-7E44-A3A2-E744D52FCCBA}"/>
              </a:ext>
            </a:extLst>
          </p:cNvPr>
          <p:cNvSpPr>
            <a:spLocks noGrp="1"/>
          </p:cNvSpPr>
          <p:nvPr>
            <p:ph type="body" sz="quarter" idx="19" hasCustomPrompt="1"/>
          </p:nvPr>
        </p:nvSpPr>
        <p:spPr>
          <a:xfrm>
            <a:off x="959994" y="5236214"/>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11676963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6" y="1680556"/>
            <a:ext cx="6857107" cy="2208866"/>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5" name="Text Placeholder 10">
            <a:extLst>
              <a:ext uri="{FF2B5EF4-FFF2-40B4-BE49-F238E27FC236}">
                <a16:creationId xmlns:a16="http://schemas.microsoft.com/office/drawing/2014/main" id="{A94D7126-FF10-694C-9393-4F9FBC29D34C}"/>
              </a:ext>
            </a:extLst>
          </p:cNvPr>
          <p:cNvSpPr>
            <a:spLocks noGrp="1"/>
          </p:cNvSpPr>
          <p:nvPr>
            <p:ph type="body" sz="quarter" idx="14" hasCustomPrompt="1"/>
          </p:nvPr>
        </p:nvSpPr>
        <p:spPr>
          <a:xfrm>
            <a:off x="959995" y="4195764"/>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6" name="Text Placeholder 10">
            <a:extLst>
              <a:ext uri="{FF2B5EF4-FFF2-40B4-BE49-F238E27FC236}">
                <a16:creationId xmlns:a16="http://schemas.microsoft.com/office/drawing/2014/main" id="{57DDCBF1-D8C7-DD44-BF37-E042AF88F1A4}"/>
              </a:ext>
            </a:extLst>
          </p:cNvPr>
          <p:cNvSpPr>
            <a:spLocks noGrp="1"/>
          </p:cNvSpPr>
          <p:nvPr>
            <p:ph type="body" sz="quarter" idx="19" hasCustomPrompt="1"/>
          </p:nvPr>
        </p:nvSpPr>
        <p:spPr>
          <a:xfrm>
            <a:off x="959995" y="3982627"/>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39703319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Text Placeholder 10">
            <a:extLst>
              <a:ext uri="{FF2B5EF4-FFF2-40B4-BE49-F238E27FC236}">
                <a16:creationId xmlns:a16="http://schemas.microsoft.com/office/drawing/2014/main" id="{4A50985C-610F-0D48-AD37-8E9D918EAD87}"/>
              </a:ext>
            </a:extLst>
          </p:cNvPr>
          <p:cNvSpPr>
            <a:spLocks noGrp="1"/>
          </p:cNvSpPr>
          <p:nvPr>
            <p:ph type="body" sz="quarter" idx="14" hasCustomPrompt="1"/>
          </p:nvPr>
        </p:nvSpPr>
        <p:spPr>
          <a:xfrm>
            <a:off x="457140" y="1508760"/>
            <a:ext cx="9599950" cy="793874"/>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6" name="Title 1">
            <a:extLst>
              <a:ext uri="{FF2B5EF4-FFF2-40B4-BE49-F238E27FC236}">
                <a16:creationId xmlns:a16="http://schemas.microsoft.com/office/drawing/2014/main" id="{3E2DC933-2578-674B-BDEB-690BDA359F2E}"/>
              </a:ext>
            </a:extLst>
          </p:cNvPr>
          <p:cNvSpPr>
            <a:spLocks noGrp="1"/>
          </p:cNvSpPr>
          <p:nvPr>
            <p:ph type="title" hasCustomPrompt="1"/>
          </p:nvPr>
        </p:nvSpPr>
        <p:spPr>
          <a:xfrm>
            <a:off x="457140" y="914400"/>
            <a:ext cx="9599950" cy="502920"/>
          </a:xfrm>
          <a:prstGeom prst="rect">
            <a:avLst/>
          </a:prstGeom>
        </p:spPr>
        <p:txBody>
          <a:bodyPr lIns="0" tIns="0" rIns="0" bIns="0"/>
          <a:lstStyle>
            <a:lvl1pPr>
              <a:lnSpc>
                <a:spcPct val="100000"/>
              </a:lnSpc>
              <a:defRPr sz="2500"/>
            </a:lvl1pPr>
          </a:lstStyle>
          <a:p>
            <a:r>
              <a:rPr lang="en-US" dirty="0"/>
              <a:t>Place a headline here</a:t>
            </a:r>
          </a:p>
        </p:txBody>
      </p:sp>
    </p:spTree>
    <p:extLst>
      <p:ext uri="{BB962C8B-B14F-4D97-AF65-F5344CB8AC3E}">
        <p14:creationId xmlns:p14="http://schemas.microsoft.com/office/powerpoint/2010/main" val="40656646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pic>
        <p:nvPicPr>
          <p:cNvPr id="96" name="Picture 95">
            <a:extLst>
              <a:ext uri="{FF2B5EF4-FFF2-40B4-BE49-F238E27FC236}">
                <a16:creationId xmlns:a16="http://schemas.microsoft.com/office/drawing/2014/main" id="{17FB4AA4-E5BA-CF45-AB56-71516759822A}"/>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Title 1">
            <a:extLst>
              <a:ext uri="{FF2B5EF4-FFF2-40B4-BE49-F238E27FC236}">
                <a16:creationId xmlns:a16="http://schemas.microsoft.com/office/drawing/2014/main" id="{54B39F34-120A-6B46-AAEC-2CD2998B1F6E}"/>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1" name="Text Placeholder 10">
            <a:extLst>
              <a:ext uri="{FF2B5EF4-FFF2-40B4-BE49-F238E27FC236}">
                <a16:creationId xmlns:a16="http://schemas.microsoft.com/office/drawing/2014/main" id="{CB060B97-4295-BF40-89AF-147781C5484C}"/>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0" name="Text Placeholder 19">
            <a:extLst>
              <a:ext uri="{FF2B5EF4-FFF2-40B4-BE49-F238E27FC236}">
                <a16:creationId xmlns:a16="http://schemas.microsoft.com/office/drawing/2014/main" id="{33B5776A-32AA-E149-9683-2306F99FB7FA}"/>
              </a:ext>
            </a:extLst>
          </p:cNvPr>
          <p:cNvSpPr>
            <a:spLocks noGrp="1"/>
          </p:cNvSpPr>
          <p:nvPr>
            <p:ph type="body" sz="quarter" idx="16" hasCustomPrompt="1"/>
          </p:nvPr>
        </p:nvSpPr>
        <p:spPr>
          <a:xfrm>
            <a:off x="687772" y="2703774"/>
            <a:ext cx="1925543"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22" name="Text Placeholder 19">
            <a:extLst>
              <a:ext uri="{FF2B5EF4-FFF2-40B4-BE49-F238E27FC236}">
                <a16:creationId xmlns:a16="http://schemas.microsoft.com/office/drawing/2014/main" id="{A71B44BE-B80C-7C4C-B2C0-B1EF27FF3B4B}"/>
              </a:ext>
            </a:extLst>
          </p:cNvPr>
          <p:cNvSpPr>
            <a:spLocks noGrp="1"/>
          </p:cNvSpPr>
          <p:nvPr>
            <p:ph type="body" sz="quarter" idx="17" hasCustomPrompt="1"/>
          </p:nvPr>
        </p:nvSpPr>
        <p:spPr>
          <a:xfrm>
            <a:off x="687772"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24" name="Text Placeholder 19">
            <a:extLst>
              <a:ext uri="{FF2B5EF4-FFF2-40B4-BE49-F238E27FC236}">
                <a16:creationId xmlns:a16="http://schemas.microsoft.com/office/drawing/2014/main" id="{2A4F98E2-F399-5042-90A2-6D1D4C3190DA}"/>
              </a:ext>
            </a:extLst>
          </p:cNvPr>
          <p:cNvSpPr>
            <a:spLocks noGrp="1"/>
          </p:cNvSpPr>
          <p:nvPr>
            <p:ph type="body" sz="quarter" idx="18" hasCustomPrompt="1"/>
          </p:nvPr>
        </p:nvSpPr>
        <p:spPr>
          <a:xfrm>
            <a:off x="687772"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cxnSp>
        <p:nvCxnSpPr>
          <p:cNvPr id="33" name="Straight Connector 32">
            <a:extLst>
              <a:ext uri="{FF2B5EF4-FFF2-40B4-BE49-F238E27FC236}">
                <a16:creationId xmlns:a16="http://schemas.microsoft.com/office/drawing/2014/main" id="{96019E28-6DC0-1A47-82C5-3B873CE09438}"/>
              </a:ext>
            </a:extLst>
          </p:cNvPr>
          <p:cNvCxnSpPr>
            <a:cxnSpLocks/>
          </p:cNvCxnSpPr>
          <p:nvPr userDrawn="1"/>
        </p:nvCxnSpPr>
        <p:spPr>
          <a:xfrm>
            <a:off x="0" y="4193381"/>
            <a:ext cx="12192000"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Text Placeholder 19">
            <a:extLst>
              <a:ext uri="{FF2B5EF4-FFF2-40B4-BE49-F238E27FC236}">
                <a16:creationId xmlns:a16="http://schemas.microsoft.com/office/drawing/2014/main" id="{E156F3BF-7760-904F-BD1D-146BE59DF8EF}"/>
              </a:ext>
            </a:extLst>
          </p:cNvPr>
          <p:cNvSpPr>
            <a:spLocks noGrp="1"/>
          </p:cNvSpPr>
          <p:nvPr>
            <p:ph type="body" sz="quarter" idx="22" hasCustomPrompt="1"/>
          </p:nvPr>
        </p:nvSpPr>
        <p:spPr>
          <a:xfrm>
            <a:off x="3096539" y="270377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46" name="Text Placeholder 19">
            <a:extLst>
              <a:ext uri="{FF2B5EF4-FFF2-40B4-BE49-F238E27FC236}">
                <a16:creationId xmlns:a16="http://schemas.microsoft.com/office/drawing/2014/main" id="{19D4EBF1-4D8E-3F44-8D77-62E9E1558D05}"/>
              </a:ext>
            </a:extLst>
          </p:cNvPr>
          <p:cNvSpPr>
            <a:spLocks noGrp="1"/>
          </p:cNvSpPr>
          <p:nvPr>
            <p:ph type="body" sz="quarter" idx="23" hasCustomPrompt="1"/>
          </p:nvPr>
        </p:nvSpPr>
        <p:spPr>
          <a:xfrm>
            <a:off x="3096539"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47" name="Text Placeholder 19">
            <a:extLst>
              <a:ext uri="{FF2B5EF4-FFF2-40B4-BE49-F238E27FC236}">
                <a16:creationId xmlns:a16="http://schemas.microsoft.com/office/drawing/2014/main" id="{CA358666-7A1D-944C-B0B9-EC8D7033378B}"/>
              </a:ext>
            </a:extLst>
          </p:cNvPr>
          <p:cNvSpPr>
            <a:spLocks noGrp="1"/>
          </p:cNvSpPr>
          <p:nvPr>
            <p:ph type="body" sz="quarter" idx="24" hasCustomPrompt="1"/>
          </p:nvPr>
        </p:nvSpPr>
        <p:spPr>
          <a:xfrm>
            <a:off x="3096539"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0" name="Text Placeholder 19">
            <a:extLst>
              <a:ext uri="{FF2B5EF4-FFF2-40B4-BE49-F238E27FC236}">
                <a16:creationId xmlns:a16="http://schemas.microsoft.com/office/drawing/2014/main" id="{75BE5BF7-8E40-3A4B-9008-F59B55AB0493}"/>
              </a:ext>
            </a:extLst>
          </p:cNvPr>
          <p:cNvSpPr>
            <a:spLocks noGrp="1"/>
          </p:cNvSpPr>
          <p:nvPr>
            <p:ph type="body" sz="quarter" idx="25" hasCustomPrompt="1"/>
          </p:nvPr>
        </p:nvSpPr>
        <p:spPr>
          <a:xfrm>
            <a:off x="5511765" y="270377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51" name="Text Placeholder 19">
            <a:extLst>
              <a:ext uri="{FF2B5EF4-FFF2-40B4-BE49-F238E27FC236}">
                <a16:creationId xmlns:a16="http://schemas.microsoft.com/office/drawing/2014/main" id="{2E1B72F4-8090-2F44-988E-88BB6C2F4EC6}"/>
              </a:ext>
            </a:extLst>
          </p:cNvPr>
          <p:cNvSpPr>
            <a:spLocks noGrp="1"/>
          </p:cNvSpPr>
          <p:nvPr>
            <p:ph type="body" sz="quarter" idx="26" hasCustomPrompt="1"/>
          </p:nvPr>
        </p:nvSpPr>
        <p:spPr>
          <a:xfrm>
            <a:off x="5511765"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2" name="Text Placeholder 19">
            <a:extLst>
              <a:ext uri="{FF2B5EF4-FFF2-40B4-BE49-F238E27FC236}">
                <a16:creationId xmlns:a16="http://schemas.microsoft.com/office/drawing/2014/main" id="{92040999-6579-5844-9277-D3A69E5D7268}"/>
              </a:ext>
            </a:extLst>
          </p:cNvPr>
          <p:cNvSpPr>
            <a:spLocks noGrp="1"/>
          </p:cNvSpPr>
          <p:nvPr>
            <p:ph type="body" sz="quarter" idx="27" hasCustomPrompt="1"/>
          </p:nvPr>
        </p:nvSpPr>
        <p:spPr>
          <a:xfrm>
            <a:off x="5511765"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4" name="Text Placeholder 19">
            <a:extLst>
              <a:ext uri="{FF2B5EF4-FFF2-40B4-BE49-F238E27FC236}">
                <a16:creationId xmlns:a16="http://schemas.microsoft.com/office/drawing/2014/main" id="{94412C0F-F6F4-9C4C-8B6B-5F288C48908C}"/>
              </a:ext>
            </a:extLst>
          </p:cNvPr>
          <p:cNvSpPr>
            <a:spLocks noGrp="1"/>
          </p:cNvSpPr>
          <p:nvPr>
            <p:ph type="body" sz="quarter" idx="28" hasCustomPrompt="1"/>
          </p:nvPr>
        </p:nvSpPr>
        <p:spPr>
          <a:xfrm>
            <a:off x="7919371" y="270377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55" name="Text Placeholder 19">
            <a:extLst>
              <a:ext uri="{FF2B5EF4-FFF2-40B4-BE49-F238E27FC236}">
                <a16:creationId xmlns:a16="http://schemas.microsoft.com/office/drawing/2014/main" id="{750A7C67-B0DD-BF42-8032-756AD5B121B5}"/>
              </a:ext>
            </a:extLst>
          </p:cNvPr>
          <p:cNvSpPr>
            <a:spLocks noGrp="1"/>
          </p:cNvSpPr>
          <p:nvPr>
            <p:ph type="body" sz="quarter" idx="29" hasCustomPrompt="1"/>
          </p:nvPr>
        </p:nvSpPr>
        <p:spPr>
          <a:xfrm>
            <a:off x="7919371"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6" name="Text Placeholder 19">
            <a:extLst>
              <a:ext uri="{FF2B5EF4-FFF2-40B4-BE49-F238E27FC236}">
                <a16:creationId xmlns:a16="http://schemas.microsoft.com/office/drawing/2014/main" id="{9034A3C1-3589-664E-BFA7-1D81A4B4D06A}"/>
              </a:ext>
            </a:extLst>
          </p:cNvPr>
          <p:cNvSpPr>
            <a:spLocks noGrp="1"/>
          </p:cNvSpPr>
          <p:nvPr>
            <p:ph type="body" sz="quarter" idx="30" hasCustomPrompt="1"/>
          </p:nvPr>
        </p:nvSpPr>
        <p:spPr>
          <a:xfrm>
            <a:off x="7919371"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69" name="Text Placeholder 19">
            <a:extLst>
              <a:ext uri="{FF2B5EF4-FFF2-40B4-BE49-F238E27FC236}">
                <a16:creationId xmlns:a16="http://schemas.microsoft.com/office/drawing/2014/main" id="{3484AC69-26D8-184C-8833-0B7B37E3532A}"/>
              </a:ext>
            </a:extLst>
          </p:cNvPr>
          <p:cNvSpPr>
            <a:spLocks noGrp="1"/>
          </p:cNvSpPr>
          <p:nvPr>
            <p:ph type="body" sz="quarter" idx="31" hasCustomPrompt="1"/>
          </p:nvPr>
        </p:nvSpPr>
        <p:spPr>
          <a:xfrm>
            <a:off x="1853482" y="4784034"/>
            <a:ext cx="1999559"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0" name="Text Placeholder 19">
            <a:extLst>
              <a:ext uri="{FF2B5EF4-FFF2-40B4-BE49-F238E27FC236}">
                <a16:creationId xmlns:a16="http://schemas.microsoft.com/office/drawing/2014/main" id="{F8A8F012-C063-6A42-8EC5-07B702315588}"/>
              </a:ext>
            </a:extLst>
          </p:cNvPr>
          <p:cNvSpPr>
            <a:spLocks noGrp="1"/>
          </p:cNvSpPr>
          <p:nvPr>
            <p:ph type="body" sz="quarter" idx="32" hasCustomPrompt="1"/>
          </p:nvPr>
        </p:nvSpPr>
        <p:spPr>
          <a:xfrm>
            <a:off x="18534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1" name="Text Placeholder 19">
            <a:extLst>
              <a:ext uri="{FF2B5EF4-FFF2-40B4-BE49-F238E27FC236}">
                <a16:creationId xmlns:a16="http://schemas.microsoft.com/office/drawing/2014/main" id="{0BA727BA-EA3E-D34E-A9A1-91F8E65135BF}"/>
              </a:ext>
            </a:extLst>
          </p:cNvPr>
          <p:cNvSpPr>
            <a:spLocks noGrp="1"/>
          </p:cNvSpPr>
          <p:nvPr>
            <p:ph type="body" sz="quarter" idx="33" hasCustomPrompt="1"/>
          </p:nvPr>
        </p:nvSpPr>
        <p:spPr>
          <a:xfrm>
            <a:off x="18534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2" name="Text Placeholder 19">
            <a:extLst>
              <a:ext uri="{FF2B5EF4-FFF2-40B4-BE49-F238E27FC236}">
                <a16:creationId xmlns:a16="http://schemas.microsoft.com/office/drawing/2014/main" id="{F1561949-11FD-114E-AF46-F3638203F1B1}"/>
              </a:ext>
            </a:extLst>
          </p:cNvPr>
          <p:cNvSpPr>
            <a:spLocks noGrp="1"/>
          </p:cNvSpPr>
          <p:nvPr>
            <p:ph type="body" sz="quarter" idx="34" hasCustomPrompt="1"/>
          </p:nvPr>
        </p:nvSpPr>
        <p:spPr>
          <a:xfrm>
            <a:off x="4262250" y="478403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3" name="Text Placeholder 19">
            <a:extLst>
              <a:ext uri="{FF2B5EF4-FFF2-40B4-BE49-F238E27FC236}">
                <a16:creationId xmlns:a16="http://schemas.microsoft.com/office/drawing/2014/main" id="{D7DFD58F-9460-1D41-9A78-43DCDF76A0BF}"/>
              </a:ext>
            </a:extLst>
          </p:cNvPr>
          <p:cNvSpPr>
            <a:spLocks noGrp="1"/>
          </p:cNvSpPr>
          <p:nvPr>
            <p:ph type="body" sz="quarter" idx="35" hasCustomPrompt="1"/>
          </p:nvPr>
        </p:nvSpPr>
        <p:spPr>
          <a:xfrm>
            <a:off x="4262250"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4" name="Text Placeholder 19">
            <a:extLst>
              <a:ext uri="{FF2B5EF4-FFF2-40B4-BE49-F238E27FC236}">
                <a16:creationId xmlns:a16="http://schemas.microsoft.com/office/drawing/2014/main" id="{ADAF9691-246E-9045-97C3-DB49D5A9625B}"/>
              </a:ext>
            </a:extLst>
          </p:cNvPr>
          <p:cNvSpPr>
            <a:spLocks noGrp="1"/>
          </p:cNvSpPr>
          <p:nvPr>
            <p:ph type="body" sz="quarter" idx="36" hasCustomPrompt="1"/>
          </p:nvPr>
        </p:nvSpPr>
        <p:spPr>
          <a:xfrm>
            <a:off x="4262250"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5" name="Text Placeholder 19">
            <a:extLst>
              <a:ext uri="{FF2B5EF4-FFF2-40B4-BE49-F238E27FC236}">
                <a16:creationId xmlns:a16="http://schemas.microsoft.com/office/drawing/2014/main" id="{5E0DCADD-D859-BD47-B702-875730BA8E18}"/>
              </a:ext>
            </a:extLst>
          </p:cNvPr>
          <p:cNvSpPr>
            <a:spLocks noGrp="1"/>
          </p:cNvSpPr>
          <p:nvPr>
            <p:ph type="body" sz="quarter" idx="37" hasCustomPrompt="1"/>
          </p:nvPr>
        </p:nvSpPr>
        <p:spPr>
          <a:xfrm>
            <a:off x="6677476" y="478403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6" name="Text Placeholder 19">
            <a:extLst>
              <a:ext uri="{FF2B5EF4-FFF2-40B4-BE49-F238E27FC236}">
                <a16:creationId xmlns:a16="http://schemas.microsoft.com/office/drawing/2014/main" id="{D522DD3C-2FF0-1D4E-AE06-D3261B9672A2}"/>
              </a:ext>
            </a:extLst>
          </p:cNvPr>
          <p:cNvSpPr>
            <a:spLocks noGrp="1"/>
          </p:cNvSpPr>
          <p:nvPr>
            <p:ph type="body" sz="quarter" idx="38" hasCustomPrompt="1"/>
          </p:nvPr>
        </p:nvSpPr>
        <p:spPr>
          <a:xfrm>
            <a:off x="6677476"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7" name="Text Placeholder 19">
            <a:extLst>
              <a:ext uri="{FF2B5EF4-FFF2-40B4-BE49-F238E27FC236}">
                <a16:creationId xmlns:a16="http://schemas.microsoft.com/office/drawing/2014/main" id="{D93EFED9-E68C-C541-AEFA-13CD8E686007}"/>
              </a:ext>
            </a:extLst>
          </p:cNvPr>
          <p:cNvSpPr>
            <a:spLocks noGrp="1"/>
          </p:cNvSpPr>
          <p:nvPr>
            <p:ph type="body" sz="quarter" idx="39" hasCustomPrompt="1"/>
          </p:nvPr>
        </p:nvSpPr>
        <p:spPr>
          <a:xfrm>
            <a:off x="6677476"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8" name="Text Placeholder 19">
            <a:extLst>
              <a:ext uri="{FF2B5EF4-FFF2-40B4-BE49-F238E27FC236}">
                <a16:creationId xmlns:a16="http://schemas.microsoft.com/office/drawing/2014/main" id="{93BB7ADD-7C76-234A-A10D-CD300E6B4F81}"/>
              </a:ext>
            </a:extLst>
          </p:cNvPr>
          <p:cNvSpPr>
            <a:spLocks noGrp="1"/>
          </p:cNvSpPr>
          <p:nvPr>
            <p:ph type="body" sz="quarter" idx="40" hasCustomPrompt="1"/>
          </p:nvPr>
        </p:nvSpPr>
        <p:spPr>
          <a:xfrm>
            <a:off x="9085082" y="478403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9" name="Text Placeholder 19">
            <a:extLst>
              <a:ext uri="{FF2B5EF4-FFF2-40B4-BE49-F238E27FC236}">
                <a16:creationId xmlns:a16="http://schemas.microsoft.com/office/drawing/2014/main" id="{527F7FE7-8CC5-D646-8DAE-1DD446C11C6C}"/>
              </a:ext>
            </a:extLst>
          </p:cNvPr>
          <p:cNvSpPr>
            <a:spLocks noGrp="1"/>
          </p:cNvSpPr>
          <p:nvPr>
            <p:ph type="body" sz="quarter" idx="41" hasCustomPrompt="1"/>
          </p:nvPr>
        </p:nvSpPr>
        <p:spPr>
          <a:xfrm>
            <a:off x="90850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80" name="Text Placeholder 19">
            <a:extLst>
              <a:ext uri="{FF2B5EF4-FFF2-40B4-BE49-F238E27FC236}">
                <a16:creationId xmlns:a16="http://schemas.microsoft.com/office/drawing/2014/main" id="{9FADA41E-C858-9D4A-AD4B-027219161CA7}"/>
              </a:ext>
            </a:extLst>
          </p:cNvPr>
          <p:cNvSpPr>
            <a:spLocks noGrp="1"/>
          </p:cNvSpPr>
          <p:nvPr>
            <p:ph type="body" sz="quarter" idx="42" hasCustomPrompt="1"/>
          </p:nvPr>
        </p:nvSpPr>
        <p:spPr>
          <a:xfrm>
            <a:off x="90850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Tree>
    <p:extLst>
      <p:ext uri="{BB962C8B-B14F-4D97-AF65-F5344CB8AC3E}">
        <p14:creationId xmlns:p14="http://schemas.microsoft.com/office/powerpoint/2010/main" val="3991156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Team_Photos">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FE54C3E-9D98-FB48-8893-0CF21E3EFBF8}"/>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0" name="Picture Placeholder 6">
            <a:extLst>
              <a:ext uri="{FF2B5EF4-FFF2-40B4-BE49-F238E27FC236}">
                <a16:creationId xmlns:a16="http://schemas.microsoft.com/office/drawing/2014/main" id="{D9C59B69-7F85-F542-B6D7-66A66B6AEE1E}"/>
              </a:ext>
            </a:extLst>
          </p:cNvPr>
          <p:cNvSpPr>
            <a:spLocks noGrp="1"/>
          </p:cNvSpPr>
          <p:nvPr>
            <p:ph type="pic" sz="quarter" idx="29" hasCustomPrompt="1"/>
          </p:nvPr>
        </p:nvSpPr>
        <p:spPr>
          <a:xfrm>
            <a:off x="9279951"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2" name="Picture Placeholder 6">
            <a:extLst>
              <a:ext uri="{FF2B5EF4-FFF2-40B4-BE49-F238E27FC236}">
                <a16:creationId xmlns:a16="http://schemas.microsoft.com/office/drawing/2014/main" id="{1A748798-CFEA-664B-B508-1D2B7EF74E15}"/>
              </a:ext>
            </a:extLst>
          </p:cNvPr>
          <p:cNvSpPr>
            <a:spLocks noGrp="1"/>
          </p:cNvSpPr>
          <p:nvPr>
            <p:ph type="pic" sz="quarter" idx="30" hasCustomPrompt="1"/>
          </p:nvPr>
        </p:nvSpPr>
        <p:spPr>
          <a:xfrm>
            <a:off x="6339014"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3" name="Picture Placeholder 6">
            <a:extLst>
              <a:ext uri="{FF2B5EF4-FFF2-40B4-BE49-F238E27FC236}">
                <a16:creationId xmlns:a16="http://schemas.microsoft.com/office/drawing/2014/main" id="{C87A58AD-D4C0-D949-B2CA-F7F7B63799A2}"/>
              </a:ext>
            </a:extLst>
          </p:cNvPr>
          <p:cNvSpPr>
            <a:spLocks noGrp="1"/>
          </p:cNvSpPr>
          <p:nvPr>
            <p:ph type="pic" sz="quarter" idx="31" hasCustomPrompt="1"/>
          </p:nvPr>
        </p:nvSpPr>
        <p:spPr>
          <a:xfrm>
            <a:off x="3398077"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457140"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457140"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3" name="Text Placeholder 10">
            <a:extLst>
              <a:ext uri="{FF2B5EF4-FFF2-40B4-BE49-F238E27FC236}">
                <a16:creationId xmlns:a16="http://schemas.microsoft.com/office/drawing/2014/main" id="{6E830B0A-DBC3-CF44-BAF8-4EEDB470189A}"/>
              </a:ext>
            </a:extLst>
          </p:cNvPr>
          <p:cNvSpPr>
            <a:spLocks noGrp="1"/>
          </p:cNvSpPr>
          <p:nvPr>
            <p:ph type="body" sz="quarter" idx="32" hasCustomPrompt="1"/>
          </p:nvPr>
        </p:nvSpPr>
        <p:spPr>
          <a:xfrm>
            <a:off x="3398077"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4" name="Text Placeholder 10">
            <a:extLst>
              <a:ext uri="{FF2B5EF4-FFF2-40B4-BE49-F238E27FC236}">
                <a16:creationId xmlns:a16="http://schemas.microsoft.com/office/drawing/2014/main" id="{3F0C81EE-035F-7240-823A-579A418A6AEB}"/>
              </a:ext>
            </a:extLst>
          </p:cNvPr>
          <p:cNvSpPr>
            <a:spLocks noGrp="1"/>
          </p:cNvSpPr>
          <p:nvPr>
            <p:ph type="body" sz="quarter" idx="33" hasCustomPrompt="1"/>
          </p:nvPr>
        </p:nvSpPr>
        <p:spPr>
          <a:xfrm>
            <a:off x="3398077"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5" name="Text Placeholder 10">
            <a:extLst>
              <a:ext uri="{FF2B5EF4-FFF2-40B4-BE49-F238E27FC236}">
                <a16:creationId xmlns:a16="http://schemas.microsoft.com/office/drawing/2014/main" id="{9A2AFE26-E8B0-C243-AF58-3A65B3E766EA}"/>
              </a:ext>
            </a:extLst>
          </p:cNvPr>
          <p:cNvSpPr>
            <a:spLocks noGrp="1"/>
          </p:cNvSpPr>
          <p:nvPr>
            <p:ph type="body" sz="quarter" idx="34" hasCustomPrompt="1"/>
          </p:nvPr>
        </p:nvSpPr>
        <p:spPr>
          <a:xfrm>
            <a:off x="6339014"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6" name="Text Placeholder 10">
            <a:extLst>
              <a:ext uri="{FF2B5EF4-FFF2-40B4-BE49-F238E27FC236}">
                <a16:creationId xmlns:a16="http://schemas.microsoft.com/office/drawing/2014/main" id="{88F10DB4-D420-5B48-B68F-7EF7FD24C77C}"/>
              </a:ext>
            </a:extLst>
          </p:cNvPr>
          <p:cNvSpPr>
            <a:spLocks noGrp="1"/>
          </p:cNvSpPr>
          <p:nvPr>
            <p:ph type="body" sz="quarter" idx="35" hasCustomPrompt="1"/>
          </p:nvPr>
        </p:nvSpPr>
        <p:spPr>
          <a:xfrm>
            <a:off x="6339014"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7" name="Text Placeholder 10">
            <a:extLst>
              <a:ext uri="{FF2B5EF4-FFF2-40B4-BE49-F238E27FC236}">
                <a16:creationId xmlns:a16="http://schemas.microsoft.com/office/drawing/2014/main" id="{ECFB365E-04D7-4F4A-A5D0-AC87BB91190E}"/>
              </a:ext>
            </a:extLst>
          </p:cNvPr>
          <p:cNvSpPr>
            <a:spLocks noGrp="1"/>
          </p:cNvSpPr>
          <p:nvPr>
            <p:ph type="body" sz="quarter" idx="36" hasCustomPrompt="1"/>
          </p:nvPr>
        </p:nvSpPr>
        <p:spPr>
          <a:xfrm>
            <a:off x="9279951"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8" name="Text Placeholder 10">
            <a:extLst>
              <a:ext uri="{FF2B5EF4-FFF2-40B4-BE49-F238E27FC236}">
                <a16:creationId xmlns:a16="http://schemas.microsoft.com/office/drawing/2014/main" id="{BA53CC7B-E30C-7746-842D-0CCB28958659}"/>
              </a:ext>
            </a:extLst>
          </p:cNvPr>
          <p:cNvSpPr>
            <a:spLocks noGrp="1"/>
          </p:cNvSpPr>
          <p:nvPr>
            <p:ph type="body" sz="quarter" idx="37" hasCustomPrompt="1"/>
          </p:nvPr>
        </p:nvSpPr>
        <p:spPr>
          <a:xfrm>
            <a:off x="9279951"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30465100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Team_Photos">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AF35648-E0F4-D345-BF2D-69F1137321C4}"/>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1919990"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1919990"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4" name="Picture Placeholder 6">
            <a:extLst>
              <a:ext uri="{FF2B5EF4-FFF2-40B4-BE49-F238E27FC236}">
                <a16:creationId xmlns:a16="http://schemas.microsoft.com/office/drawing/2014/main" id="{AACA213E-CC75-0241-94E9-BE6AC1F942B0}"/>
              </a:ext>
            </a:extLst>
          </p:cNvPr>
          <p:cNvSpPr>
            <a:spLocks noGrp="1"/>
          </p:cNvSpPr>
          <p:nvPr>
            <p:ph type="pic" sz="quarter" idx="29" hasCustomPrompt="1"/>
          </p:nvPr>
        </p:nvSpPr>
        <p:spPr>
          <a:xfrm>
            <a:off x="3278553"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5" name="Text Placeholder 10">
            <a:extLst>
              <a:ext uri="{FF2B5EF4-FFF2-40B4-BE49-F238E27FC236}">
                <a16:creationId xmlns:a16="http://schemas.microsoft.com/office/drawing/2014/main" id="{54B1C0A3-2DDC-4E40-81B3-BAE7B7412E2E}"/>
              </a:ext>
            </a:extLst>
          </p:cNvPr>
          <p:cNvSpPr>
            <a:spLocks noGrp="1"/>
          </p:cNvSpPr>
          <p:nvPr>
            <p:ph type="body" sz="quarter" idx="30" hasCustomPrompt="1"/>
          </p:nvPr>
        </p:nvSpPr>
        <p:spPr>
          <a:xfrm>
            <a:off x="4741403"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6" name="Text Placeholder 10">
            <a:extLst>
              <a:ext uri="{FF2B5EF4-FFF2-40B4-BE49-F238E27FC236}">
                <a16:creationId xmlns:a16="http://schemas.microsoft.com/office/drawing/2014/main" id="{22C10952-5D5C-E74F-A472-C6CDACF72DB2}"/>
              </a:ext>
            </a:extLst>
          </p:cNvPr>
          <p:cNvSpPr>
            <a:spLocks noGrp="1"/>
          </p:cNvSpPr>
          <p:nvPr>
            <p:ph type="body" sz="quarter" idx="31" hasCustomPrompt="1"/>
          </p:nvPr>
        </p:nvSpPr>
        <p:spPr>
          <a:xfrm>
            <a:off x="4741403"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7" name="Picture Placeholder 6">
            <a:extLst>
              <a:ext uri="{FF2B5EF4-FFF2-40B4-BE49-F238E27FC236}">
                <a16:creationId xmlns:a16="http://schemas.microsoft.com/office/drawing/2014/main" id="{B1E553F2-8954-DF4E-BB0E-82F527E9E172}"/>
              </a:ext>
            </a:extLst>
          </p:cNvPr>
          <p:cNvSpPr>
            <a:spLocks noGrp="1"/>
          </p:cNvSpPr>
          <p:nvPr>
            <p:ph type="pic" sz="quarter" idx="32" hasCustomPrompt="1"/>
          </p:nvPr>
        </p:nvSpPr>
        <p:spPr>
          <a:xfrm>
            <a:off x="6099966"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8" name="Text Placeholder 10">
            <a:extLst>
              <a:ext uri="{FF2B5EF4-FFF2-40B4-BE49-F238E27FC236}">
                <a16:creationId xmlns:a16="http://schemas.microsoft.com/office/drawing/2014/main" id="{CC922126-EEE0-AA49-98E9-DC06495CEC8F}"/>
              </a:ext>
            </a:extLst>
          </p:cNvPr>
          <p:cNvSpPr>
            <a:spLocks noGrp="1"/>
          </p:cNvSpPr>
          <p:nvPr>
            <p:ph type="body" sz="quarter" idx="33" hasCustomPrompt="1"/>
          </p:nvPr>
        </p:nvSpPr>
        <p:spPr>
          <a:xfrm>
            <a:off x="7562816"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9" name="Text Placeholder 10">
            <a:extLst>
              <a:ext uri="{FF2B5EF4-FFF2-40B4-BE49-F238E27FC236}">
                <a16:creationId xmlns:a16="http://schemas.microsoft.com/office/drawing/2014/main" id="{14A2C390-8FE2-C342-8E2A-AE4C4F256682}"/>
              </a:ext>
            </a:extLst>
          </p:cNvPr>
          <p:cNvSpPr>
            <a:spLocks noGrp="1"/>
          </p:cNvSpPr>
          <p:nvPr>
            <p:ph type="body" sz="quarter" idx="34" hasCustomPrompt="1"/>
          </p:nvPr>
        </p:nvSpPr>
        <p:spPr>
          <a:xfrm>
            <a:off x="7562816"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0" name="Picture Placeholder 6">
            <a:extLst>
              <a:ext uri="{FF2B5EF4-FFF2-40B4-BE49-F238E27FC236}">
                <a16:creationId xmlns:a16="http://schemas.microsoft.com/office/drawing/2014/main" id="{FFFAD7A5-01AE-934A-B9F2-8F3EB2FEAD36}"/>
              </a:ext>
            </a:extLst>
          </p:cNvPr>
          <p:cNvSpPr>
            <a:spLocks noGrp="1"/>
          </p:cNvSpPr>
          <p:nvPr>
            <p:ph type="pic" sz="quarter" idx="35" hasCustomPrompt="1"/>
          </p:nvPr>
        </p:nvSpPr>
        <p:spPr>
          <a:xfrm>
            <a:off x="8921379"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1" name="Text Placeholder 10">
            <a:extLst>
              <a:ext uri="{FF2B5EF4-FFF2-40B4-BE49-F238E27FC236}">
                <a16:creationId xmlns:a16="http://schemas.microsoft.com/office/drawing/2014/main" id="{BAC11EA6-BC28-034A-992C-E391085BF11C}"/>
              </a:ext>
            </a:extLst>
          </p:cNvPr>
          <p:cNvSpPr>
            <a:spLocks noGrp="1"/>
          </p:cNvSpPr>
          <p:nvPr>
            <p:ph type="body" sz="quarter" idx="36" hasCustomPrompt="1"/>
          </p:nvPr>
        </p:nvSpPr>
        <p:spPr>
          <a:xfrm>
            <a:off x="10384229"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2" name="Text Placeholder 10">
            <a:extLst>
              <a:ext uri="{FF2B5EF4-FFF2-40B4-BE49-F238E27FC236}">
                <a16:creationId xmlns:a16="http://schemas.microsoft.com/office/drawing/2014/main" id="{52C238A4-C590-7943-926D-0AEFAFBD445E}"/>
              </a:ext>
            </a:extLst>
          </p:cNvPr>
          <p:cNvSpPr>
            <a:spLocks noGrp="1"/>
          </p:cNvSpPr>
          <p:nvPr>
            <p:ph type="body" sz="quarter" idx="37" hasCustomPrompt="1"/>
          </p:nvPr>
        </p:nvSpPr>
        <p:spPr>
          <a:xfrm>
            <a:off x="10384229"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3" name="Picture Placeholder 6">
            <a:extLst>
              <a:ext uri="{FF2B5EF4-FFF2-40B4-BE49-F238E27FC236}">
                <a16:creationId xmlns:a16="http://schemas.microsoft.com/office/drawing/2014/main" id="{22CC2017-7DA5-3A49-A509-C605D956C35E}"/>
              </a:ext>
            </a:extLst>
          </p:cNvPr>
          <p:cNvSpPr>
            <a:spLocks noGrp="1"/>
          </p:cNvSpPr>
          <p:nvPr>
            <p:ph type="pic" sz="quarter" idx="38" hasCustomPrompt="1"/>
          </p:nvPr>
        </p:nvSpPr>
        <p:spPr>
          <a:xfrm>
            <a:off x="457140"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4" name="Text Placeholder 10">
            <a:extLst>
              <a:ext uri="{FF2B5EF4-FFF2-40B4-BE49-F238E27FC236}">
                <a16:creationId xmlns:a16="http://schemas.microsoft.com/office/drawing/2014/main" id="{AD7454E8-200F-5E42-AEE8-ABEE68C24600}"/>
              </a:ext>
            </a:extLst>
          </p:cNvPr>
          <p:cNvSpPr>
            <a:spLocks noGrp="1"/>
          </p:cNvSpPr>
          <p:nvPr>
            <p:ph type="body" sz="quarter" idx="39" hasCustomPrompt="1"/>
          </p:nvPr>
        </p:nvSpPr>
        <p:spPr>
          <a:xfrm>
            <a:off x="1919990"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5" name="Text Placeholder 10">
            <a:extLst>
              <a:ext uri="{FF2B5EF4-FFF2-40B4-BE49-F238E27FC236}">
                <a16:creationId xmlns:a16="http://schemas.microsoft.com/office/drawing/2014/main" id="{FB75A7D9-98F7-4A41-981E-13D346906AF5}"/>
              </a:ext>
            </a:extLst>
          </p:cNvPr>
          <p:cNvSpPr>
            <a:spLocks noGrp="1"/>
          </p:cNvSpPr>
          <p:nvPr>
            <p:ph type="body" sz="quarter" idx="40" hasCustomPrompt="1"/>
          </p:nvPr>
        </p:nvSpPr>
        <p:spPr>
          <a:xfrm>
            <a:off x="1919990"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6" name="Picture Placeholder 6">
            <a:extLst>
              <a:ext uri="{FF2B5EF4-FFF2-40B4-BE49-F238E27FC236}">
                <a16:creationId xmlns:a16="http://schemas.microsoft.com/office/drawing/2014/main" id="{B2559D1E-2B2A-DC48-B771-948507413740}"/>
              </a:ext>
            </a:extLst>
          </p:cNvPr>
          <p:cNvSpPr>
            <a:spLocks noGrp="1"/>
          </p:cNvSpPr>
          <p:nvPr>
            <p:ph type="pic" sz="quarter" idx="41" hasCustomPrompt="1"/>
          </p:nvPr>
        </p:nvSpPr>
        <p:spPr>
          <a:xfrm>
            <a:off x="3278553"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7" name="Text Placeholder 10">
            <a:extLst>
              <a:ext uri="{FF2B5EF4-FFF2-40B4-BE49-F238E27FC236}">
                <a16:creationId xmlns:a16="http://schemas.microsoft.com/office/drawing/2014/main" id="{E68CABBA-1CB3-F740-A1F6-11977BD68836}"/>
              </a:ext>
            </a:extLst>
          </p:cNvPr>
          <p:cNvSpPr>
            <a:spLocks noGrp="1"/>
          </p:cNvSpPr>
          <p:nvPr>
            <p:ph type="body" sz="quarter" idx="42" hasCustomPrompt="1"/>
          </p:nvPr>
        </p:nvSpPr>
        <p:spPr>
          <a:xfrm>
            <a:off x="4741403"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8" name="Text Placeholder 10">
            <a:extLst>
              <a:ext uri="{FF2B5EF4-FFF2-40B4-BE49-F238E27FC236}">
                <a16:creationId xmlns:a16="http://schemas.microsoft.com/office/drawing/2014/main" id="{20750EB2-D28C-D749-BAAD-62EDBA89BDFD}"/>
              </a:ext>
            </a:extLst>
          </p:cNvPr>
          <p:cNvSpPr>
            <a:spLocks noGrp="1"/>
          </p:cNvSpPr>
          <p:nvPr>
            <p:ph type="body" sz="quarter" idx="43" hasCustomPrompt="1"/>
          </p:nvPr>
        </p:nvSpPr>
        <p:spPr>
          <a:xfrm>
            <a:off x="4741403"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9" name="Picture Placeholder 6">
            <a:extLst>
              <a:ext uri="{FF2B5EF4-FFF2-40B4-BE49-F238E27FC236}">
                <a16:creationId xmlns:a16="http://schemas.microsoft.com/office/drawing/2014/main" id="{81CF9A67-1D62-544D-A844-411C141C39FC}"/>
              </a:ext>
            </a:extLst>
          </p:cNvPr>
          <p:cNvSpPr>
            <a:spLocks noGrp="1"/>
          </p:cNvSpPr>
          <p:nvPr>
            <p:ph type="pic" sz="quarter" idx="44" hasCustomPrompt="1"/>
          </p:nvPr>
        </p:nvSpPr>
        <p:spPr>
          <a:xfrm>
            <a:off x="6099966"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0" name="Text Placeholder 10">
            <a:extLst>
              <a:ext uri="{FF2B5EF4-FFF2-40B4-BE49-F238E27FC236}">
                <a16:creationId xmlns:a16="http://schemas.microsoft.com/office/drawing/2014/main" id="{507726F0-1D07-AD49-82C9-068E4EE3F3A3}"/>
              </a:ext>
            </a:extLst>
          </p:cNvPr>
          <p:cNvSpPr>
            <a:spLocks noGrp="1"/>
          </p:cNvSpPr>
          <p:nvPr>
            <p:ph type="body" sz="quarter" idx="45" hasCustomPrompt="1"/>
          </p:nvPr>
        </p:nvSpPr>
        <p:spPr>
          <a:xfrm>
            <a:off x="7562816"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1" name="Text Placeholder 10">
            <a:extLst>
              <a:ext uri="{FF2B5EF4-FFF2-40B4-BE49-F238E27FC236}">
                <a16:creationId xmlns:a16="http://schemas.microsoft.com/office/drawing/2014/main" id="{AB64FF52-56BF-E047-A7E4-D8101EB89412}"/>
              </a:ext>
            </a:extLst>
          </p:cNvPr>
          <p:cNvSpPr>
            <a:spLocks noGrp="1"/>
          </p:cNvSpPr>
          <p:nvPr>
            <p:ph type="body" sz="quarter" idx="46" hasCustomPrompt="1"/>
          </p:nvPr>
        </p:nvSpPr>
        <p:spPr>
          <a:xfrm>
            <a:off x="7562816"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92" name="Picture Placeholder 6">
            <a:extLst>
              <a:ext uri="{FF2B5EF4-FFF2-40B4-BE49-F238E27FC236}">
                <a16:creationId xmlns:a16="http://schemas.microsoft.com/office/drawing/2014/main" id="{80D76F05-7D55-F24A-AE8C-7B7A9719F0CF}"/>
              </a:ext>
            </a:extLst>
          </p:cNvPr>
          <p:cNvSpPr>
            <a:spLocks noGrp="1"/>
          </p:cNvSpPr>
          <p:nvPr>
            <p:ph type="pic" sz="quarter" idx="47" hasCustomPrompt="1"/>
          </p:nvPr>
        </p:nvSpPr>
        <p:spPr>
          <a:xfrm>
            <a:off x="8921379"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3" name="Text Placeholder 10">
            <a:extLst>
              <a:ext uri="{FF2B5EF4-FFF2-40B4-BE49-F238E27FC236}">
                <a16:creationId xmlns:a16="http://schemas.microsoft.com/office/drawing/2014/main" id="{1D85AA7C-A645-7640-B571-B71D723A5F93}"/>
              </a:ext>
            </a:extLst>
          </p:cNvPr>
          <p:cNvSpPr>
            <a:spLocks noGrp="1"/>
          </p:cNvSpPr>
          <p:nvPr>
            <p:ph type="body" sz="quarter" idx="48" hasCustomPrompt="1"/>
          </p:nvPr>
        </p:nvSpPr>
        <p:spPr>
          <a:xfrm>
            <a:off x="10384229"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4" name="Text Placeholder 10">
            <a:extLst>
              <a:ext uri="{FF2B5EF4-FFF2-40B4-BE49-F238E27FC236}">
                <a16:creationId xmlns:a16="http://schemas.microsoft.com/office/drawing/2014/main" id="{3F0E7DE7-29EC-D14D-8609-624AF56ACB33}"/>
              </a:ext>
            </a:extLst>
          </p:cNvPr>
          <p:cNvSpPr>
            <a:spLocks noGrp="1"/>
          </p:cNvSpPr>
          <p:nvPr>
            <p:ph type="body" sz="quarter" idx="49" hasCustomPrompt="1"/>
          </p:nvPr>
        </p:nvSpPr>
        <p:spPr>
          <a:xfrm>
            <a:off x="10384229"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Tree>
    <p:extLst>
      <p:ext uri="{BB962C8B-B14F-4D97-AF65-F5344CB8AC3E}">
        <p14:creationId xmlns:p14="http://schemas.microsoft.com/office/powerpoint/2010/main" val="5010234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F30D3-F6B2-7B42-95C1-ED815B4B56E9}"/>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9050"/>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7121952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A86E0D-7F0D-4F11-9083-66C282C944A3}"/>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E6A22BBA-E415-4244-A008-8ED69260C95C}"/>
              </a:ext>
            </a:extLst>
          </p:cNvPr>
          <p:cNvPicPr>
            <a:picLocks noChangeAspect="1"/>
          </p:cNvPicPr>
          <p:nvPr userDrawn="1"/>
        </p:nvPicPr>
        <p:blipFill>
          <a:blip r:embed="rId2"/>
          <a:stretch>
            <a:fillRect/>
          </a:stretch>
        </p:blipFill>
        <p:spPr>
          <a:xfrm>
            <a:off x="5600995" y="0"/>
            <a:ext cx="6590211" cy="3707477"/>
          </a:xfrm>
          <a:prstGeom prst="rect">
            <a:avLst/>
          </a:prstGeom>
        </p:spPr>
      </p:pic>
    </p:spTree>
    <p:extLst>
      <p:ext uri="{BB962C8B-B14F-4D97-AF65-F5344CB8AC3E}">
        <p14:creationId xmlns:p14="http://schemas.microsoft.com/office/powerpoint/2010/main" val="42459349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5422995" y="876300"/>
            <a:ext cx="6755520" cy="50673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89" y="5360062"/>
            <a:ext cx="274284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939097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14" name="Picture 13">
            <a:extLst>
              <a:ext uri="{FF2B5EF4-FFF2-40B4-BE49-F238E27FC236}">
                <a16:creationId xmlns:a16="http://schemas.microsoft.com/office/drawing/2014/main" id="{0C77B3EC-4217-A241-BBBF-171AD93BB510}"/>
              </a:ext>
            </a:extLst>
          </p:cNvPr>
          <p:cNvPicPr>
            <a:picLocks noChangeAspect="1"/>
          </p:cNvPicPr>
          <p:nvPr userDrawn="1"/>
        </p:nvPicPr>
        <p:blipFill>
          <a:blip r:embed="rId3"/>
          <a:srcRect/>
          <a:stretch/>
        </p:blipFill>
        <p:spPr>
          <a:xfrm>
            <a:off x="5887636" y="899574"/>
            <a:ext cx="5796261" cy="461772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90" y="5360062"/>
            <a:ext cx="212963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41445179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1118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6953347" y="595564"/>
            <a:ext cx="3705244" cy="5301248"/>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7737392" y="5360061"/>
            <a:ext cx="1196897" cy="37945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28" name="Picture Placeholder 6">
            <a:extLst>
              <a:ext uri="{FF2B5EF4-FFF2-40B4-BE49-F238E27FC236}">
                <a16:creationId xmlns:a16="http://schemas.microsoft.com/office/drawing/2014/main" id="{F3F80D07-9215-B747-9A60-A83668AC03C8}"/>
              </a:ext>
            </a:extLst>
          </p:cNvPr>
          <p:cNvSpPr>
            <a:spLocks noGrp="1"/>
          </p:cNvSpPr>
          <p:nvPr>
            <p:ph type="pic" sz="quarter" idx="17" hasCustomPrompt="1"/>
          </p:nvPr>
        </p:nvSpPr>
        <p:spPr>
          <a:xfrm>
            <a:off x="7850492" y="1144637"/>
            <a:ext cx="1782848" cy="3895344"/>
          </a:xfrm>
          <a:custGeom>
            <a:avLst/>
            <a:gdLst>
              <a:gd name="connsiteX0" fmla="*/ 0 w 3410712"/>
              <a:gd name="connsiteY0" fmla="*/ 0 h 7452360"/>
              <a:gd name="connsiteX1" fmla="*/ 3410712 w 3410712"/>
              <a:gd name="connsiteY1" fmla="*/ 0 h 7452360"/>
              <a:gd name="connsiteX2" fmla="*/ 3410712 w 3410712"/>
              <a:gd name="connsiteY2" fmla="*/ 7452360 h 7452360"/>
              <a:gd name="connsiteX3" fmla="*/ 0 w 3410712"/>
              <a:gd name="connsiteY3" fmla="*/ 7452360 h 7452360"/>
              <a:gd name="connsiteX4" fmla="*/ 0 w 3410712"/>
              <a:gd name="connsiteY4" fmla="*/ 0 h 7452360"/>
              <a:gd name="connsiteX0" fmla="*/ 0 w 3410712"/>
              <a:gd name="connsiteY0" fmla="*/ 4082 h 7456442"/>
              <a:gd name="connsiteX1" fmla="*/ 567542 w 3410712"/>
              <a:gd name="connsiteY1" fmla="*/ 0 h 7456442"/>
              <a:gd name="connsiteX2" fmla="*/ 3410712 w 3410712"/>
              <a:gd name="connsiteY2" fmla="*/ 4082 h 7456442"/>
              <a:gd name="connsiteX3" fmla="*/ 3410712 w 3410712"/>
              <a:gd name="connsiteY3" fmla="*/ 7456442 h 7456442"/>
              <a:gd name="connsiteX4" fmla="*/ 0 w 3410712"/>
              <a:gd name="connsiteY4" fmla="*/ 7456442 h 7456442"/>
              <a:gd name="connsiteX5" fmla="*/ 0 w 3410712"/>
              <a:gd name="connsiteY5" fmla="*/ 4082 h 7456442"/>
              <a:gd name="connsiteX0" fmla="*/ 0 w 3410712"/>
              <a:gd name="connsiteY0" fmla="*/ 4082 h 7456442"/>
              <a:gd name="connsiteX1" fmla="*/ 567542 w 3410712"/>
              <a:gd name="connsiteY1" fmla="*/ 0 h 7456442"/>
              <a:gd name="connsiteX2" fmla="*/ 2835729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53542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0 w 3410712"/>
              <a:gd name="connsiteY6" fmla="*/ 4082 h 7456442"/>
              <a:gd name="connsiteX0" fmla="*/ 11875 w 3410712"/>
              <a:gd name="connsiteY0" fmla="*/ 585973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11875 w 3410712"/>
              <a:gd name="connsiteY6" fmla="*/ 585973 h 7456442"/>
              <a:gd name="connsiteX0" fmla="*/ 11875 w 3410712"/>
              <a:gd name="connsiteY0" fmla="*/ 580035 h 7450504"/>
              <a:gd name="connsiteX1" fmla="*/ 573480 w 3410712"/>
              <a:gd name="connsiteY1" fmla="*/ 0 h 7450504"/>
              <a:gd name="connsiteX2" fmla="*/ 2841667 w 3410712"/>
              <a:gd name="connsiteY2" fmla="*/ 5938 h 7450504"/>
              <a:gd name="connsiteX3" fmla="*/ 3404774 w 3410712"/>
              <a:gd name="connsiteY3" fmla="*/ 562222 h 7450504"/>
              <a:gd name="connsiteX4" fmla="*/ 3410712 w 3410712"/>
              <a:gd name="connsiteY4" fmla="*/ 7450504 h 7450504"/>
              <a:gd name="connsiteX5" fmla="*/ 0 w 3410712"/>
              <a:gd name="connsiteY5" fmla="*/ 7450504 h 7450504"/>
              <a:gd name="connsiteX6" fmla="*/ 11875 w 3410712"/>
              <a:gd name="connsiteY6" fmla="*/ 580035 h 7450504"/>
              <a:gd name="connsiteX0" fmla="*/ 11875 w 3659968"/>
              <a:gd name="connsiteY0" fmla="*/ 580035 h 7562047"/>
              <a:gd name="connsiteX1" fmla="*/ 573480 w 3659968"/>
              <a:gd name="connsiteY1" fmla="*/ 0 h 7562047"/>
              <a:gd name="connsiteX2" fmla="*/ 2841667 w 3659968"/>
              <a:gd name="connsiteY2" fmla="*/ 5938 h 7562047"/>
              <a:gd name="connsiteX3" fmla="*/ 3404774 w 3659968"/>
              <a:gd name="connsiteY3" fmla="*/ 562222 h 7562047"/>
              <a:gd name="connsiteX4" fmla="*/ 3399807 w 3659968"/>
              <a:gd name="connsiteY4" fmla="*/ 6881750 h 7562047"/>
              <a:gd name="connsiteX5" fmla="*/ 3410712 w 3659968"/>
              <a:gd name="connsiteY5" fmla="*/ 7450504 h 7562047"/>
              <a:gd name="connsiteX6" fmla="*/ 0 w 3659968"/>
              <a:gd name="connsiteY6" fmla="*/ 7450504 h 7562047"/>
              <a:gd name="connsiteX7" fmla="*/ 11875 w 3659968"/>
              <a:gd name="connsiteY7" fmla="*/ 580035 h 7562047"/>
              <a:gd name="connsiteX0" fmla="*/ 11875 w 3444660"/>
              <a:gd name="connsiteY0" fmla="*/ 580035 h 7562047"/>
              <a:gd name="connsiteX1" fmla="*/ 573480 w 3444660"/>
              <a:gd name="connsiteY1" fmla="*/ 0 h 7562047"/>
              <a:gd name="connsiteX2" fmla="*/ 2841667 w 3444660"/>
              <a:gd name="connsiteY2" fmla="*/ 5938 h 7562047"/>
              <a:gd name="connsiteX3" fmla="*/ 3404774 w 3444660"/>
              <a:gd name="connsiteY3" fmla="*/ 562222 h 7562047"/>
              <a:gd name="connsiteX4" fmla="*/ 3399807 w 3444660"/>
              <a:gd name="connsiteY4" fmla="*/ 6881750 h 7562047"/>
              <a:gd name="connsiteX5" fmla="*/ 2846634 w 3444660"/>
              <a:gd name="connsiteY5" fmla="*/ 7450504 h 7562047"/>
              <a:gd name="connsiteX6" fmla="*/ 0 w 3444660"/>
              <a:gd name="connsiteY6" fmla="*/ 7450504 h 7562047"/>
              <a:gd name="connsiteX7" fmla="*/ 11875 w 3444660"/>
              <a:gd name="connsiteY7" fmla="*/ 580035 h 7562047"/>
              <a:gd name="connsiteX0" fmla="*/ 11875 w 3444660"/>
              <a:gd name="connsiteY0" fmla="*/ 580035 h 7594518"/>
              <a:gd name="connsiteX1" fmla="*/ 573480 w 3444660"/>
              <a:gd name="connsiteY1" fmla="*/ 0 h 7594518"/>
              <a:gd name="connsiteX2" fmla="*/ 2841667 w 3444660"/>
              <a:gd name="connsiteY2" fmla="*/ 5938 h 7594518"/>
              <a:gd name="connsiteX3" fmla="*/ 3404774 w 3444660"/>
              <a:gd name="connsiteY3" fmla="*/ 562222 h 7594518"/>
              <a:gd name="connsiteX4" fmla="*/ 3399807 w 3444660"/>
              <a:gd name="connsiteY4" fmla="*/ 6881750 h 7594518"/>
              <a:gd name="connsiteX5" fmla="*/ 2846634 w 3444660"/>
              <a:gd name="connsiteY5" fmla="*/ 7450504 h 7594518"/>
              <a:gd name="connsiteX6" fmla="*/ 0 w 3444660"/>
              <a:gd name="connsiteY6" fmla="*/ 7450504 h 7594518"/>
              <a:gd name="connsiteX7" fmla="*/ 11875 w 3444660"/>
              <a:gd name="connsiteY7" fmla="*/ 580035 h 7594518"/>
              <a:gd name="connsiteX0" fmla="*/ 226011 w 3658796"/>
              <a:gd name="connsiteY0" fmla="*/ 580035 h 7594518"/>
              <a:gd name="connsiteX1" fmla="*/ 787616 w 3658796"/>
              <a:gd name="connsiteY1" fmla="*/ 0 h 7594518"/>
              <a:gd name="connsiteX2" fmla="*/ 3055803 w 3658796"/>
              <a:gd name="connsiteY2" fmla="*/ 5938 h 7594518"/>
              <a:gd name="connsiteX3" fmla="*/ 3618910 w 3658796"/>
              <a:gd name="connsiteY3" fmla="*/ 562222 h 7594518"/>
              <a:gd name="connsiteX4" fmla="*/ 3613943 w 3658796"/>
              <a:gd name="connsiteY4" fmla="*/ 6881750 h 7594518"/>
              <a:gd name="connsiteX5" fmla="*/ 3060770 w 3658796"/>
              <a:gd name="connsiteY5" fmla="*/ 7450504 h 7594518"/>
              <a:gd name="connsiteX6" fmla="*/ 214136 w 3658796"/>
              <a:gd name="connsiteY6" fmla="*/ 7450504 h 7594518"/>
              <a:gd name="connsiteX7" fmla="*/ 205725 w 3658796"/>
              <a:gd name="connsiteY7" fmla="*/ 6887687 h 7594518"/>
              <a:gd name="connsiteX8" fmla="*/ 226011 w 3658796"/>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601188"/>
              <a:gd name="connsiteX1" fmla="*/ 610137 w 3481317"/>
              <a:gd name="connsiteY1" fmla="*/ 0 h 7601188"/>
              <a:gd name="connsiteX2" fmla="*/ 2878324 w 3481317"/>
              <a:gd name="connsiteY2" fmla="*/ 5938 h 7601188"/>
              <a:gd name="connsiteX3" fmla="*/ 3441431 w 3481317"/>
              <a:gd name="connsiteY3" fmla="*/ 562222 h 7601188"/>
              <a:gd name="connsiteX4" fmla="*/ 3436464 w 3481317"/>
              <a:gd name="connsiteY4" fmla="*/ 6881750 h 7601188"/>
              <a:gd name="connsiteX5" fmla="*/ 2883291 w 3481317"/>
              <a:gd name="connsiteY5" fmla="*/ 7450504 h 7601188"/>
              <a:gd name="connsiteX6" fmla="*/ 618548 w 3481317"/>
              <a:gd name="connsiteY6" fmla="*/ 7450504 h 7601188"/>
              <a:gd name="connsiteX7" fmla="*/ 28246 w 3481317"/>
              <a:gd name="connsiteY7" fmla="*/ 6887687 h 7601188"/>
              <a:gd name="connsiteX8" fmla="*/ 48532 w 3481317"/>
              <a:gd name="connsiteY8" fmla="*/ 580035 h 760118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5768 w 3417806"/>
              <a:gd name="connsiteY0" fmla="*/ 570510 h 7450504"/>
              <a:gd name="connsiteX1" fmla="*/ 583248 w 3417806"/>
              <a:gd name="connsiteY1" fmla="*/ 0 h 7450504"/>
              <a:gd name="connsiteX2" fmla="*/ 2851435 w 3417806"/>
              <a:gd name="connsiteY2" fmla="*/ 5938 h 7450504"/>
              <a:gd name="connsiteX3" fmla="*/ 3414542 w 3417806"/>
              <a:gd name="connsiteY3" fmla="*/ 562222 h 7450504"/>
              <a:gd name="connsiteX4" fmla="*/ 3409575 w 3417806"/>
              <a:gd name="connsiteY4" fmla="*/ 6881750 h 7450504"/>
              <a:gd name="connsiteX5" fmla="*/ 2856402 w 3417806"/>
              <a:gd name="connsiteY5" fmla="*/ 7450504 h 7450504"/>
              <a:gd name="connsiteX6" fmla="*/ 591659 w 3417806"/>
              <a:gd name="connsiteY6" fmla="*/ 7450504 h 7450504"/>
              <a:gd name="connsiteX7" fmla="*/ 1357 w 3417806"/>
              <a:gd name="connsiteY7" fmla="*/ 6887687 h 7450504"/>
              <a:gd name="connsiteX8" fmla="*/ 5768 w 3417806"/>
              <a:gd name="connsiteY8" fmla="*/ 570510 h 7450504"/>
              <a:gd name="connsiteX0" fmla="*/ 10160 w 3422198"/>
              <a:gd name="connsiteY0" fmla="*/ 570510 h 7450504"/>
              <a:gd name="connsiteX1" fmla="*/ 587640 w 3422198"/>
              <a:gd name="connsiteY1" fmla="*/ 0 h 7450504"/>
              <a:gd name="connsiteX2" fmla="*/ 2855827 w 3422198"/>
              <a:gd name="connsiteY2" fmla="*/ 5938 h 7450504"/>
              <a:gd name="connsiteX3" fmla="*/ 3418934 w 3422198"/>
              <a:gd name="connsiteY3" fmla="*/ 562222 h 7450504"/>
              <a:gd name="connsiteX4" fmla="*/ 3413967 w 3422198"/>
              <a:gd name="connsiteY4" fmla="*/ 6881750 h 7450504"/>
              <a:gd name="connsiteX5" fmla="*/ 2860794 w 3422198"/>
              <a:gd name="connsiteY5" fmla="*/ 7450504 h 7450504"/>
              <a:gd name="connsiteX6" fmla="*/ 596051 w 3422198"/>
              <a:gd name="connsiteY6" fmla="*/ 7450504 h 7450504"/>
              <a:gd name="connsiteX7" fmla="*/ 5749 w 3422198"/>
              <a:gd name="connsiteY7" fmla="*/ 6887687 h 7450504"/>
              <a:gd name="connsiteX8" fmla="*/ 10160 w 3422198"/>
              <a:gd name="connsiteY8" fmla="*/ 570510 h 7450504"/>
              <a:gd name="connsiteX0" fmla="*/ 5453 w 3417491"/>
              <a:gd name="connsiteY0" fmla="*/ 570510 h 7450504"/>
              <a:gd name="connsiteX1" fmla="*/ 582933 w 3417491"/>
              <a:gd name="connsiteY1" fmla="*/ 0 h 7450504"/>
              <a:gd name="connsiteX2" fmla="*/ 2851120 w 3417491"/>
              <a:gd name="connsiteY2" fmla="*/ 5938 h 7450504"/>
              <a:gd name="connsiteX3" fmla="*/ 3414227 w 3417491"/>
              <a:gd name="connsiteY3" fmla="*/ 562222 h 7450504"/>
              <a:gd name="connsiteX4" fmla="*/ 3409260 w 3417491"/>
              <a:gd name="connsiteY4" fmla="*/ 6881750 h 7450504"/>
              <a:gd name="connsiteX5" fmla="*/ 2856087 w 3417491"/>
              <a:gd name="connsiteY5" fmla="*/ 7450504 h 7450504"/>
              <a:gd name="connsiteX6" fmla="*/ 591344 w 3417491"/>
              <a:gd name="connsiteY6" fmla="*/ 7450504 h 7450504"/>
              <a:gd name="connsiteX7" fmla="*/ 1042 w 3417491"/>
              <a:gd name="connsiteY7" fmla="*/ 6887687 h 7450504"/>
              <a:gd name="connsiteX8" fmla="*/ 5453 w 3417491"/>
              <a:gd name="connsiteY8" fmla="*/ 570510 h 7450504"/>
              <a:gd name="connsiteX0" fmla="*/ 5453 w 3417491"/>
              <a:gd name="connsiteY0" fmla="*/ 570517 h 7450511"/>
              <a:gd name="connsiteX1" fmla="*/ 582933 w 3417491"/>
              <a:gd name="connsiteY1" fmla="*/ 7 h 7450511"/>
              <a:gd name="connsiteX2" fmla="*/ 2851120 w 3417491"/>
              <a:gd name="connsiteY2" fmla="*/ 5945 h 7450511"/>
              <a:gd name="connsiteX3" fmla="*/ 3414227 w 3417491"/>
              <a:gd name="connsiteY3" fmla="*/ 562229 h 7450511"/>
              <a:gd name="connsiteX4" fmla="*/ 3409260 w 3417491"/>
              <a:gd name="connsiteY4" fmla="*/ 6881757 h 7450511"/>
              <a:gd name="connsiteX5" fmla="*/ 2856087 w 3417491"/>
              <a:gd name="connsiteY5" fmla="*/ 7450511 h 7450511"/>
              <a:gd name="connsiteX6" fmla="*/ 591344 w 3417491"/>
              <a:gd name="connsiteY6" fmla="*/ 7450511 h 7450511"/>
              <a:gd name="connsiteX7" fmla="*/ 1042 w 3417491"/>
              <a:gd name="connsiteY7" fmla="*/ 6887694 h 7450511"/>
              <a:gd name="connsiteX8" fmla="*/ 5453 w 3417491"/>
              <a:gd name="connsiteY8" fmla="*/ 570517 h 7450511"/>
              <a:gd name="connsiteX0" fmla="*/ 5453 w 3417491"/>
              <a:gd name="connsiteY0" fmla="*/ 683881 h 7563875"/>
              <a:gd name="connsiteX1" fmla="*/ 582933 w 3417491"/>
              <a:gd name="connsiteY1" fmla="*/ 113371 h 7563875"/>
              <a:gd name="connsiteX2" fmla="*/ 2851120 w 3417491"/>
              <a:gd name="connsiteY2" fmla="*/ 119309 h 7563875"/>
              <a:gd name="connsiteX3" fmla="*/ 3414227 w 3417491"/>
              <a:gd name="connsiteY3" fmla="*/ 675593 h 7563875"/>
              <a:gd name="connsiteX4" fmla="*/ 3409260 w 3417491"/>
              <a:gd name="connsiteY4" fmla="*/ 6995121 h 7563875"/>
              <a:gd name="connsiteX5" fmla="*/ 2856087 w 3417491"/>
              <a:gd name="connsiteY5" fmla="*/ 7563875 h 7563875"/>
              <a:gd name="connsiteX6" fmla="*/ 591344 w 3417491"/>
              <a:gd name="connsiteY6" fmla="*/ 7563875 h 7563875"/>
              <a:gd name="connsiteX7" fmla="*/ 1042 w 3417491"/>
              <a:gd name="connsiteY7" fmla="*/ 7001058 h 7563875"/>
              <a:gd name="connsiteX8" fmla="*/ 5453 w 3417491"/>
              <a:gd name="connsiteY8" fmla="*/ 683881 h 7563875"/>
              <a:gd name="connsiteX0" fmla="*/ 5453 w 3414627"/>
              <a:gd name="connsiteY0" fmla="*/ 570518 h 7450512"/>
              <a:gd name="connsiteX1" fmla="*/ 582933 w 3414627"/>
              <a:gd name="connsiteY1" fmla="*/ 8 h 7450512"/>
              <a:gd name="connsiteX2" fmla="*/ 2851120 w 3414627"/>
              <a:gd name="connsiteY2" fmla="*/ 5946 h 7450512"/>
              <a:gd name="connsiteX3" fmla="*/ 3414227 w 3414627"/>
              <a:gd name="connsiteY3" fmla="*/ 562230 h 7450512"/>
              <a:gd name="connsiteX4" fmla="*/ 3409260 w 3414627"/>
              <a:gd name="connsiteY4" fmla="*/ 6881758 h 7450512"/>
              <a:gd name="connsiteX5" fmla="*/ 2856087 w 3414627"/>
              <a:gd name="connsiteY5" fmla="*/ 7450512 h 7450512"/>
              <a:gd name="connsiteX6" fmla="*/ 591344 w 3414627"/>
              <a:gd name="connsiteY6" fmla="*/ 7450512 h 7450512"/>
              <a:gd name="connsiteX7" fmla="*/ 1042 w 3414627"/>
              <a:gd name="connsiteY7" fmla="*/ 6887695 h 7450512"/>
              <a:gd name="connsiteX8" fmla="*/ 5453 w 3414627"/>
              <a:gd name="connsiteY8" fmla="*/ 570518 h 7450512"/>
              <a:gd name="connsiteX0" fmla="*/ 5453 w 3414240"/>
              <a:gd name="connsiteY0" fmla="*/ 570518 h 7450512"/>
              <a:gd name="connsiteX1" fmla="*/ 582933 w 3414240"/>
              <a:gd name="connsiteY1" fmla="*/ 8 h 7450512"/>
              <a:gd name="connsiteX2" fmla="*/ 2851120 w 3414240"/>
              <a:gd name="connsiteY2" fmla="*/ 5946 h 7450512"/>
              <a:gd name="connsiteX3" fmla="*/ 3414227 w 3414240"/>
              <a:gd name="connsiteY3" fmla="*/ 562230 h 7450512"/>
              <a:gd name="connsiteX4" fmla="*/ 3409260 w 3414240"/>
              <a:gd name="connsiteY4" fmla="*/ 6881758 h 7450512"/>
              <a:gd name="connsiteX5" fmla="*/ 2856087 w 3414240"/>
              <a:gd name="connsiteY5" fmla="*/ 7450512 h 7450512"/>
              <a:gd name="connsiteX6" fmla="*/ 591344 w 3414240"/>
              <a:gd name="connsiteY6" fmla="*/ 7450512 h 7450512"/>
              <a:gd name="connsiteX7" fmla="*/ 1042 w 3414240"/>
              <a:gd name="connsiteY7" fmla="*/ 6887695 h 7450512"/>
              <a:gd name="connsiteX8" fmla="*/ 5453 w 3414240"/>
              <a:gd name="connsiteY8" fmla="*/ 570518 h 7450512"/>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58864"/>
              <a:gd name="connsiteY0" fmla="*/ 715793 h 7637916"/>
              <a:gd name="connsiteX1" fmla="*/ 582933 w 3458864"/>
              <a:gd name="connsiteY1" fmla="*/ 145283 h 7637916"/>
              <a:gd name="connsiteX2" fmla="*/ 2851120 w 3458864"/>
              <a:gd name="connsiteY2" fmla="*/ 151221 h 7637916"/>
              <a:gd name="connsiteX3" fmla="*/ 3414227 w 3458864"/>
              <a:gd name="connsiteY3" fmla="*/ 707505 h 7637916"/>
              <a:gd name="connsiteX4" fmla="*/ 3415610 w 3458864"/>
              <a:gd name="connsiteY4" fmla="*/ 7027033 h 7637916"/>
              <a:gd name="connsiteX5" fmla="*/ 2856087 w 3458864"/>
              <a:gd name="connsiteY5" fmla="*/ 7595787 h 7637916"/>
              <a:gd name="connsiteX6" fmla="*/ 591344 w 3458864"/>
              <a:gd name="connsiteY6" fmla="*/ 7595787 h 7637916"/>
              <a:gd name="connsiteX7" fmla="*/ 1042 w 3458864"/>
              <a:gd name="connsiteY7" fmla="*/ 7032970 h 7637916"/>
              <a:gd name="connsiteX8" fmla="*/ 5453 w 3458864"/>
              <a:gd name="connsiteY8" fmla="*/ 715793 h 7637916"/>
              <a:gd name="connsiteX0" fmla="*/ 5453 w 3455904"/>
              <a:gd name="connsiteY0" fmla="*/ 715793 h 7637916"/>
              <a:gd name="connsiteX1" fmla="*/ 582933 w 3455904"/>
              <a:gd name="connsiteY1" fmla="*/ 145283 h 7637916"/>
              <a:gd name="connsiteX2" fmla="*/ 2851120 w 3455904"/>
              <a:gd name="connsiteY2" fmla="*/ 151221 h 7637916"/>
              <a:gd name="connsiteX3" fmla="*/ 3414227 w 3455904"/>
              <a:gd name="connsiteY3" fmla="*/ 707505 h 7637916"/>
              <a:gd name="connsiteX4" fmla="*/ 3415610 w 3455904"/>
              <a:gd name="connsiteY4" fmla="*/ 7027033 h 7637916"/>
              <a:gd name="connsiteX5" fmla="*/ 2856087 w 3455904"/>
              <a:gd name="connsiteY5" fmla="*/ 7595787 h 7637916"/>
              <a:gd name="connsiteX6" fmla="*/ 591344 w 3455904"/>
              <a:gd name="connsiteY6" fmla="*/ 7595787 h 7637916"/>
              <a:gd name="connsiteX7" fmla="*/ 1042 w 3455904"/>
              <a:gd name="connsiteY7" fmla="*/ 7032970 h 7637916"/>
              <a:gd name="connsiteX8" fmla="*/ 5453 w 3455904"/>
              <a:gd name="connsiteY8" fmla="*/ 715793 h 7637916"/>
              <a:gd name="connsiteX0" fmla="*/ 5453 w 3415618"/>
              <a:gd name="connsiteY0" fmla="*/ 717261 h 7639384"/>
              <a:gd name="connsiteX1" fmla="*/ 582933 w 3415618"/>
              <a:gd name="connsiteY1" fmla="*/ 146751 h 7639384"/>
              <a:gd name="connsiteX2" fmla="*/ 2851120 w 3415618"/>
              <a:gd name="connsiteY2" fmla="*/ 152689 h 7639384"/>
              <a:gd name="connsiteX3" fmla="*/ 3414227 w 3415618"/>
              <a:gd name="connsiteY3" fmla="*/ 708973 h 7639384"/>
              <a:gd name="connsiteX4" fmla="*/ 3415610 w 3415618"/>
              <a:gd name="connsiteY4" fmla="*/ 7028501 h 7639384"/>
              <a:gd name="connsiteX5" fmla="*/ 2856087 w 3415618"/>
              <a:gd name="connsiteY5" fmla="*/ 7597255 h 7639384"/>
              <a:gd name="connsiteX6" fmla="*/ 591344 w 3415618"/>
              <a:gd name="connsiteY6" fmla="*/ 7597255 h 7639384"/>
              <a:gd name="connsiteX7" fmla="*/ 1042 w 3415618"/>
              <a:gd name="connsiteY7" fmla="*/ 7034438 h 7639384"/>
              <a:gd name="connsiteX8" fmla="*/ 5453 w 3415618"/>
              <a:gd name="connsiteY8" fmla="*/ 717261 h 7639384"/>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50512"/>
              <a:gd name="connsiteX1" fmla="*/ 582933 w 3415618"/>
              <a:gd name="connsiteY1" fmla="*/ 8 h 7450512"/>
              <a:gd name="connsiteX2" fmla="*/ 2851120 w 3415618"/>
              <a:gd name="connsiteY2" fmla="*/ 5946 h 7450512"/>
              <a:gd name="connsiteX3" fmla="*/ 3414227 w 3415618"/>
              <a:gd name="connsiteY3" fmla="*/ 562230 h 7450512"/>
              <a:gd name="connsiteX4" fmla="*/ 3415610 w 3415618"/>
              <a:gd name="connsiteY4" fmla="*/ 6881758 h 7450512"/>
              <a:gd name="connsiteX5" fmla="*/ 2856087 w 3415618"/>
              <a:gd name="connsiteY5" fmla="*/ 7450512 h 7450512"/>
              <a:gd name="connsiteX6" fmla="*/ 591344 w 3415618"/>
              <a:gd name="connsiteY6" fmla="*/ 7450512 h 7450512"/>
              <a:gd name="connsiteX7" fmla="*/ 1042 w 3415618"/>
              <a:gd name="connsiteY7" fmla="*/ 6887695 h 7450512"/>
              <a:gd name="connsiteX8" fmla="*/ 5453 w 3415618"/>
              <a:gd name="connsiteY8" fmla="*/ 570518 h 7450512"/>
              <a:gd name="connsiteX0" fmla="*/ 5453 w 3415615"/>
              <a:gd name="connsiteY0" fmla="*/ 570518 h 7450517"/>
              <a:gd name="connsiteX1" fmla="*/ 582933 w 3415615"/>
              <a:gd name="connsiteY1" fmla="*/ 8 h 7450517"/>
              <a:gd name="connsiteX2" fmla="*/ 2851120 w 3415615"/>
              <a:gd name="connsiteY2" fmla="*/ 5946 h 7450517"/>
              <a:gd name="connsiteX3" fmla="*/ 3414227 w 3415615"/>
              <a:gd name="connsiteY3" fmla="*/ 562230 h 7450517"/>
              <a:gd name="connsiteX4" fmla="*/ 3415610 w 3415615"/>
              <a:gd name="connsiteY4" fmla="*/ 6881758 h 7450517"/>
              <a:gd name="connsiteX5" fmla="*/ 2856087 w 3415615"/>
              <a:gd name="connsiteY5" fmla="*/ 7450512 h 7450517"/>
              <a:gd name="connsiteX6" fmla="*/ 591344 w 3415615"/>
              <a:gd name="connsiteY6" fmla="*/ 7450512 h 7450517"/>
              <a:gd name="connsiteX7" fmla="*/ 1042 w 3415615"/>
              <a:gd name="connsiteY7" fmla="*/ 6887695 h 7450517"/>
              <a:gd name="connsiteX8" fmla="*/ 5453 w 3415615"/>
              <a:gd name="connsiteY8" fmla="*/ 570518 h 7450517"/>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6087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8499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49"/>
              <a:gd name="connsiteX1" fmla="*/ 582933 w 3415610"/>
              <a:gd name="connsiteY1" fmla="*/ 8 h 7450549"/>
              <a:gd name="connsiteX2" fmla="*/ 2851120 w 3415610"/>
              <a:gd name="connsiteY2" fmla="*/ 5946 h 7450549"/>
              <a:gd name="connsiteX3" fmla="*/ 3414227 w 3415610"/>
              <a:gd name="connsiteY3" fmla="*/ 562230 h 7450549"/>
              <a:gd name="connsiteX4" fmla="*/ 3415610 w 3415610"/>
              <a:gd name="connsiteY4" fmla="*/ 6881758 h 7450549"/>
              <a:gd name="connsiteX5" fmla="*/ 2852912 w 3415610"/>
              <a:gd name="connsiteY5" fmla="*/ 7450512 h 7450549"/>
              <a:gd name="connsiteX6" fmla="*/ 584994 w 3415610"/>
              <a:gd name="connsiteY6" fmla="*/ 7450512 h 7450549"/>
              <a:gd name="connsiteX7" fmla="*/ 1042 w 3415610"/>
              <a:gd name="connsiteY7" fmla="*/ 6887695 h 7450549"/>
              <a:gd name="connsiteX8" fmla="*/ 5453 w 3415610"/>
              <a:gd name="connsiteY8" fmla="*/ 570518 h 7450549"/>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0303" h="7450541">
                <a:moveTo>
                  <a:pt x="3796" y="573685"/>
                </a:moveTo>
                <a:cubicBezTo>
                  <a:pt x="3343" y="158833"/>
                  <a:pt x="159609" y="5113"/>
                  <a:pt x="587626" y="0"/>
                </a:cubicBezTo>
                <a:lnTo>
                  <a:pt x="2855813" y="5938"/>
                </a:lnTo>
                <a:cubicBezTo>
                  <a:pt x="3268940" y="7216"/>
                  <a:pt x="3421718" y="157719"/>
                  <a:pt x="3418920" y="562222"/>
                </a:cubicBezTo>
                <a:cubicBezTo>
                  <a:pt x="3417752" y="1749466"/>
                  <a:pt x="3418073" y="5714700"/>
                  <a:pt x="3420303" y="6881750"/>
                </a:cubicBezTo>
                <a:cubicBezTo>
                  <a:pt x="3408639" y="7414652"/>
                  <a:pt x="3264816" y="7450962"/>
                  <a:pt x="2857605" y="7450504"/>
                </a:cubicBezTo>
                <a:lnTo>
                  <a:pt x="589687" y="7450504"/>
                </a:lnTo>
                <a:cubicBezTo>
                  <a:pt x="159822" y="7452115"/>
                  <a:pt x="3756" y="7403373"/>
                  <a:pt x="5735" y="6887687"/>
                </a:cubicBezTo>
                <a:cubicBezTo>
                  <a:pt x="7714" y="5742609"/>
                  <a:pt x="-6536" y="2196632"/>
                  <a:pt x="3796" y="573685"/>
                </a:cubicBezTo>
                <a:close/>
              </a:path>
            </a:pathLst>
          </a:custGeom>
          <a:solidFill>
            <a:schemeClr val="tx1">
              <a:lumMod val="50000"/>
              <a:lumOff val="50000"/>
            </a:schemeClr>
          </a:solidFill>
        </p:spPr>
        <p:txBody>
          <a:bodyPr anchor="ctr"/>
          <a:lstStyle>
            <a:lvl1pPr marL="0" indent="0"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4216857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lumn_Bulle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09C84D-C0A0-CB44-A8DA-616D886496B5}"/>
              </a:ext>
            </a:extLst>
          </p:cNvPr>
          <p:cNvPicPr>
            <a:picLocks noChangeAspect="1"/>
          </p:cNvPicPr>
          <p:nvPr userDrawn="1"/>
        </p:nvPicPr>
        <p:blipFill>
          <a:blip r:embed="rId2"/>
          <a:stretch>
            <a:fillRect/>
          </a:stretch>
        </p:blipFill>
        <p:spPr>
          <a:xfrm>
            <a:off x="2518585" y="1416442"/>
            <a:ext cx="9672621" cy="5441558"/>
          </a:xfrm>
          <a:prstGeom prst="rect">
            <a:avLst/>
          </a:prstGeom>
        </p:spPr>
      </p:pic>
      <p:sp>
        <p:nvSpPr>
          <p:cNvPr id="2" name="Title 1"/>
          <p:cNvSpPr>
            <a:spLocks noGrp="1"/>
          </p:cNvSpPr>
          <p:nvPr>
            <p:ph type="title" hasCustomPrompt="1"/>
          </p:nvPr>
        </p:nvSpPr>
        <p:spPr>
          <a:xfrm>
            <a:off x="457140" y="914400"/>
            <a:ext cx="6085215" cy="777240"/>
          </a:xfrm>
          <a:prstGeom prst="rect">
            <a:avLst/>
          </a:prstGeom>
        </p:spPr>
        <p:txBody>
          <a:bodyPr lIns="0" tIns="0" rIns="0" bIns="0"/>
          <a:lstStyle>
            <a:lvl1pPr>
              <a:lnSpc>
                <a:spcPct val="100000"/>
              </a:lnSpc>
              <a:defRPr sz="2500"/>
            </a:lvl1pPr>
          </a:lstStyle>
          <a:p>
            <a:r>
              <a:rPr lang="en-US" dirty="0"/>
              <a:t>Leading real estate</a:t>
            </a:r>
            <a:br>
              <a:rPr lang="en-US" dirty="0"/>
            </a:br>
            <a:r>
              <a:rPr lang="en-US" dirty="0"/>
              <a:t>and technology services: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914281" y="2134488"/>
            <a:ext cx="5622828" cy="3999482"/>
          </a:xfrm>
          <a:prstGeom prst="rect">
            <a:avLst/>
          </a:prstGeom>
        </p:spPr>
        <p:txBody>
          <a:bodyPr lIns="0" tIns="0" rIns="0" bIns="0"/>
          <a:lstStyle>
            <a:lvl1pPr marL="319976" indent="-319976">
              <a:lnSpc>
                <a:spcPct val="100000"/>
              </a:lnSpc>
              <a:spcBef>
                <a:spcPts val="0"/>
              </a:spcBef>
              <a:spcAft>
                <a:spcPts val="1400"/>
              </a:spcAft>
              <a:buClr>
                <a:schemeClr val="accent1"/>
              </a:buClr>
              <a:buFont typeface="Wingdings" pitchFamily="2" charset="2"/>
              <a:buChar char="§"/>
              <a:defRPr sz="19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a:t>Diam </a:t>
            </a:r>
            <a:r>
              <a:rPr lang="en-US" dirty="0" err="1"/>
              <a:t>nonummy</a:t>
            </a:r>
            <a:r>
              <a:rPr lang="en-US" dirty="0"/>
              <a:t> </a:t>
            </a:r>
            <a:r>
              <a:rPr lang="en-US" dirty="0" err="1"/>
              <a:t>nibh</a:t>
            </a:r>
            <a:r>
              <a:rPr lang="en-US" dirty="0"/>
              <a:t> </a:t>
            </a:r>
            <a:r>
              <a:rPr lang="en-US" dirty="0" err="1"/>
              <a:t>catam</a:t>
            </a:r>
            <a:endParaRPr lang="en-US" dirty="0"/>
          </a:p>
          <a:p>
            <a:pPr lvl="0"/>
            <a:r>
              <a:rPr lang="en-US" dirty="0"/>
              <a:t>Mat di </a:t>
            </a:r>
            <a:r>
              <a:rPr lang="en-US" dirty="0" err="1"/>
              <a:t>espatin</a:t>
            </a:r>
            <a:r>
              <a:rPr lang="en-US" dirty="0"/>
              <a:t> </a:t>
            </a:r>
            <a:r>
              <a:rPr lang="en-US" dirty="0" err="1"/>
              <a:t>catum</a:t>
            </a:r>
            <a:endParaRPr lang="en-US" dirty="0"/>
          </a:p>
        </p:txBody>
      </p:sp>
    </p:spTree>
    <p:extLst>
      <p:ext uri="{BB962C8B-B14F-4D97-AF65-F5344CB8AC3E}">
        <p14:creationId xmlns:p14="http://schemas.microsoft.com/office/powerpoint/2010/main" val="27346964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76702"/>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0" name="Picture Placeholder 6">
            <a:extLst>
              <a:ext uri="{FF2B5EF4-FFF2-40B4-BE49-F238E27FC236}">
                <a16:creationId xmlns:a16="http://schemas.microsoft.com/office/drawing/2014/main" id="{46F17A5F-F29B-FD47-9747-C7440E51499F}"/>
              </a:ext>
            </a:extLst>
          </p:cNvPr>
          <p:cNvSpPr>
            <a:spLocks noGrp="1"/>
          </p:cNvSpPr>
          <p:nvPr>
            <p:ph type="pic" sz="quarter" idx="19"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6" name="Picture Placeholder 6">
            <a:extLst>
              <a:ext uri="{FF2B5EF4-FFF2-40B4-BE49-F238E27FC236}">
                <a16:creationId xmlns:a16="http://schemas.microsoft.com/office/drawing/2014/main" id="{18E73433-FB3B-F64F-9EA3-3FF5517FBFED}"/>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7" name="Picture Placeholder 6">
            <a:extLst>
              <a:ext uri="{FF2B5EF4-FFF2-40B4-BE49-F238E27FC236}">
                <a16:creationId xmlns:a16="http://schemas.microsoft.com/office/drawing/2014/main" id="{6185C570-4503-7A43-852A-9E5BD5C1D23C}"/>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Tree>
    <p:extLst>
      <p:ext uri="{BB962C8B-B14F-4D97-AF65-F5344CB8AC3E}">
        <p14:creationId xmlns:p14="http://schemas.microsoft.com/office/powerpoint/2010/main" val="25491182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86594"/>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5262735"/>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9" name="Picture Placeholder 6">
            <a:extLst>
              <a:ext uri="{FF2B5EF4-FFF2-40B4-BE49-F238E27FC236}">
                <a16:creationId xmlns:a16="http://schemas.microsoft.com/office/drawing/2014/main" id="{8CBA46DB-3D8A-5046-B4D2-F4AB931BF438}"/>
              </a:ext>
            </a:extLst>
          </p:cNvPr>
          <p:cNvSpPr>
            <a:spLocks noGrp="1"/>
          </p:cNvSpPr>
          <p:nvPr>
            <p:ph type="pic" sz="quarter" idx="19" hasCustomPrompt="1"/>
          </p:nvPr>
        </p:nvSpPr>
        <p:spPr>
          <a:xfrm>
            <a:off x="452569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1" name="Picture Placeholder 6">
            <a:extLst>
              <a:ext uri="{FF2B5EF4-FFF2-40B4-BE49-F238E27FC236}">
                <a16:creationId xmlns:a16="http://schemas.microsoft.com/office/drawing/2014/main" id="{20803E23-70BB-774A-BC80-D719B612C32A}"/>
              </a:ext>
            </a:extLst>
          </p:cNvPr>
          <p:cNvSpPr>
            <a:spLocks noGrp="1"/>
          </p:cNvSpPr>
          <p:nvPr>
            <p:ph type="pic" sz="quarter" idx="20" hasCustomPrompt="1"/>
          </p:nvPr>
        </p:nvSpPr>
        <p:spPr>
          <a:xfrm>
            <a:off x="68571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2" name="Picture Placeholder 6">
            <a:extLst>
              <a:ext uri="{FF2B5EF4-FFF2-40B4-BE49-F238E27FC236}">
                <a16:creationId xmlns:a16="http://schemas.microsoft.com/office/drawing/2014/main" id="{0F5B6352-377E-F646-AE2E-827D972CD592}"/>
              </a:ext>
            </a:extLst>
          </p:cNvPr>
          <p:cNvSpPr>
            <a:spLocks noGrp="1"/>
          </p:cNvSpPr>
          <p:nvPr>
            <p:ph type="pic" sz="quarter" idx="21" hasCustomPrompt="1"/>
          </p:nvPr>
        </p:nvSpPr>
        <p:spPr>
          <a:xfrm>
            <a:off x="836567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3" name="Text Placeholder 10">
            <a:extLst>
              <a:ext uri="{FF2B5EF4-FFF2-40B4-BE49-F238E27FC236}">
                <a16:creationId xmlns:a16="http://schemas.microsoft.com/office/drawing/2014/main" id="{7B7D25EF-3A63-8E42-96E4-736ABFC7497B}"/>
              </a:ext>
            </a:extLst>
          </p:cNvPr>
          <p:cNvSpPr>
            <a:spLocks noGrp="1"/>
          </p:cNvSpPr>
          <p:nvPr>
            <p:ph type="body" sz="quarter" idx="22" hasCustomPrompt="1"/>
          </p:nvPr>
        </p:nvSpPr>
        <p:spPr>
          <a:xfrm>
            <a:off x="68571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24" name="Text Placeholder 10">
            <a:extLst>
              <a:ext uri="{FF2B5EF4-FFF2-40B4-BE49-F238E27FC236}">
                <a16:creationId xmlns:a16="http://schemas.microsoft.com/office/drawing/2014/main" id="{5F330188-5B41-EB40-80C5-2DBA90E37C52}"/>
              </a:ext>
            </a:extLst>
          </p:cNvPr>
          <p:cNvSpPr>
            <a:spLocks noGrp="1"/>
          </p:cNvSpPr>
          <p:nvPr>
            <p:ph type="body" sz="quarter" idx="23" hasCustomPrompt="1"/>
          </p:nvPr>
        </p:nvSpPr>
        <p:spPr>
          <a:xfrm>
            <a:off x="452569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28" name="Text Placeholder 10">
            <a:extLst>
              <a:ext uri="{FF2B5EF4-FFF2-40B4-BE49-F238E27FC236}">
                <a16:creationId xmlns:a16="http://schemas.microsoft.com/office/drawing/2014/main" id="{07CB9CC2-E223-3845-85FA-FC6B85C4C376}"/>
              </a:ext>
            </a:extLst>
          </p:cNvPr>
          <p:cNvSpPr>
            <a:spLocks noGrp="1"/>
          </p:cNvSpPr>
          <p:nvPr>
            <p:ph type="body" sz="quarter" idx="24" hasCustomPrompt="1"/>
          </p:nvPr>
        </p:nvSpPr>
        <p:spPr>
          <a:xfrm>
            <a:off x="8365671" y="2711556"/>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Tree>
    <p:extLst>
      <p:ext uri="{BB962C8B-B14F-4D97-AF65-F5344CB8AC3E}">
        <p14:creationId xmlns:p14="http://schemas.microsoft.com/office/powerpoint/2010/main" val="6144439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D121998A-31F0-1C4E-BA83-B7907C357CCA}"/>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9" name="Rectangle 8">
            <a:extLst>
              <a:ext uri="{FF2B5EF4-FFF2-40B4-BE49-F238E27FC236}">
                <a16:creationId xmlns:a16="http://schemas.microsoft.com/office/drawing/2014/main" id="{01EDC4EB-3F1A-CD4D-9398-2464E8C704A9}"/>
              </a:ext>
            </a:extLst>
          </p:cNvPr>
          <p:cNvSpPr/>
          <p:nvPr userDrawn="1"/>
        </p:nvSpPr>
        <p:spPr>
          <a:xfrm>
            <a:off x="4251406"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0" name="Rectangle 9">
            <a:extLst>
              <a:ext uri="{FF2B5EF4-FFF2-40B4-BE49-F238E27FC236}">
                <a16:creationId xmlns:a16="http://schemas.microsoft.com/office/drawing/2014/main" id="{0D23F401-3BFB-4047-BB8A-42E00680E7C5}"/>
              </a:ext>
            </a:extLst>
          </p:cNvPr>
          <p:cNvSpPr/>
          <p:nvPr userDrawn="1"/>
        </p:nvSpPr>
        <p:spPr>
          <a:xfrm>
            <a:off x="4251406"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Rectangle 14">
            <a:extLst>
              <a:ext uri="{FF2B5EF4-FFF2-40B4-BE49-F238E27FC236}">
                <a16:creationId xmlns:a16="http://schemas.microsoft.com/office/drawing/2014/main" id="{BD882659-3A54-CA4F-8514-6FA99ED6A89C}"/>
              </a:ext>
            </a:extLst>
          </p:cNvPr>
          <p:cNvSpPr/>
          <p:nvPr userDrawn="1"/>
        </p:nvSpPr>
        <p:spPr>
          <a:xfrm>
            <a:off x="8090042"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62E25F4E-5C58-9F45-BDA0-FCCA14808C92}"/>
              </a:ext>
            </a:extLst>
          </p:cNvPr>
          <p:cNvSpPr/>
          <p:nvPr userDrawn="1"/>
        </p:nvSpPr>
        <p:spPr>
          <a:xfrm>
            <a:off x="8090042"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17" name="Text Placeholder 10">
            <a:extLst>
              <a:ext uri="{FF2B5EF4-FFF2-40B4-BE49-F238E27FC236}">
                <a16:creationId xmlns:a16="http://schemas.microsoft.com/office/drawing/2014/main" id="{570CE66D-0B6B-1A47-B07E-348E51C50D78}"/>
              </a:ext>
            </a:extLst>
          </p:cNvPr>
          <p:cNvSpPr>
            <a:spLocks noGrp="1"/>
          </p:cNvSpPr>
          <p:nvPr>
            <p:ph type="body" sz="quarter" idx="15" hasCustomPrompt="1"/>
          </p:nvPr>
        </p:nvSpPr>
        <p:spPr>
          <a:xfrm>
            <a:off x="452569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18" name="Text Placeholder 10">
            <a:extLst>
              <a:ext uri="{FF2B5EF4-FFF2-40B4-BE49-F238E27FC236}">
                <a16:creationId xmlns:a16="http://schemas.microsoft.com/office/drawing/2014/main" id="{B3F75936-5979-5743-BEA1-43C45CB3033E}"/>
              </a:ext>
            </a:extLst>
          </p:cNvPr>
          <p:cNvSpPr>
            <a:spLocks noGrp="1"/>
          </p:cNvSpPr>
          <p:nvPr>
            <p:ph type="body" sz="quarter" idx="16" hasCustomPrompt="1"/>
          </p:nvPr>
        </p:nvSpPr>
        <p:spPr>
          <a:xfrm>
            <a:off x="452569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4" name="Text Placeholder 10">
            <a:extLst>
              <a:ext uri="{FF2B5EF4-FFF2-40B4-BE49-F238E27FC236}">
                <a16:creationId xmlns:a16="http://schemas.microsoft.com/office/drawing/2014/main" id="{6E3E8FF0-DACC-7A4E-8C7E-4B09E8EC7B27}"/>
              </a:ext>
            </a:extLst>
          </p:cNvPr>
          <p:cNvSpPr>
            <a:spLocks noGrp="1"/>
          </p:cNvSpPr>
          <p:nvPr>
            <p:ph type="body" sz="quarter" idx="19" hasCustomPrompt="1"/>
          </p:nvPr>
        </p:nvSpPr>
        <p:spPr>
          <a:xfrm>
            <a:off x="4525691" y="4645152"/>
            <a:ext cx="3108555" cy="45720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t>
            </a:r>
            <a:br>
              <a:rPr lang="en-US" dirty="0"/>
            </a:br>
            <a:r>
              <a:rPr lang="en-US" dirty="0"/>
              <a:t>&amp; ANALYSIS</a:t>
            </a:r>
          </a:p>
        </p:txBody>
      </p:sp>
      <p:sp>
        <p:nvSpPr>
          <p:cNvPr id="25" name="Text Placeholder 10">
            <a:extLst>
              <a:ext uri="{FF2B5EF4-FFF2-40B4-BE49-F238E27FC236}">
                <a16:creationId xmlns:a16="http://schemas.microsoft.com/office/drawing/2014/main" id="{EA0E219D-BB0F-E148-9426-42506CBE44B5}"/>
              </a:ext>
            </a:extLst>
          </p:cNvPr>
          <p:cNvSpPr>
            <a:spLocks noGrp="1"/>
          </p:cNvSpPr>
          <p:nvPr>
            <p:ph type="body" sz="quarter" idx="20" hasCustomPrompt="1"/>
          </p:nvPr>
        </p:nvSpPr>
        <p:spPr>
          <a:xfrm>
            <a:off x="4525691" y="51297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8" name="Text Placeholder 10">
            <a:extLst>
              <a:ext uri="{FF2B5EF4-FFF2-40B4-BE49-F238E27FC236}">
                <a16:creationId xmlns:a16="http://schemas.microsoft.com/office/drawing/2014/main" id="{5A0641B1-73E6-5642-BBBC-D4927E52A07D}"/>
              </a:ext>
            </a:extLst>
          </p:cNvPr>
          <p:cNvSpPr>
            <a:spLocks noGrp="1"/>
          </p:cNvSpPr>
          <p:nvPr>
            <p:ph type="body" sz="quarter" idx="21" hasCustomPrompt="1"/>
          </p:nvPr>
        </p:nvSpPr>
        <p:spPr>
          <a:xfrm>
            <a:off x="8365671" y="46451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29" name="Text Placeholder 10">
            <a:extLst>
              <a:ext uri="{FF2B5EF4-FFF2-40B4-BE49-F238E27FC236}">
                <a16:creationId xmlns:a16="http://schemas.microsoft.com/office/drawing/2014/main" id="{8970C1C5-EE34-0C44-9DC1-9679BA23F890}"/>
              </a:ext>
            </a:extLst>
          </p:cNvPr>
          <p:cNvSpPr>
            <a:spLocks noGrp="1"/>
          </p:cNvSpPr>
          <p:nvPr>
            <p:ph type="body" sz="quarter" idx="22" hasCustomPrompt="1"/>
          </p:nvPr>
        </p:nvSpPr>
        <p:spPr>
          <a:xfrm>
            <a:off x="8365671" y="492404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32" name="Text Placeholder 10">
            <a:extLst>
              <a:ext uri="{FF2B5EF4-FFF2-40B4-BE49-F238E27FC236}">
                <a16:creationId xmlns:a16="http://schemas.microsoft.com/office/drawing/2014/main" id="{D1CC8E5C-39E9-C743-A06B-2C73DED82CE4}"/>
              </a:ext>
            </a:extLst>
          </p:cNvPr>
          <p:cNvSpPr>
            <a:spLocks noGrp="1"/>
          </p:cNvSpPr>
          <p:nvPr>
            <p:ph type="body" sz="quarter" idx="23" hasCustomPrompt="1"/>
          </p:nvPr>
        </p:nvSpPr>
        <p:spPr>
          <a:xfrm>
            <a:off x="836567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33" name="Text Placeholder 10">
            <a:extLst>
              <a:ext uri="{FF2B5EF4-FFF2-40B4-BE49-F238E27FC236}">
                <a16:creationId xmlns:a16="http://schemas.microsoft.com/office/drawing/2014/main" id="{06944182-1AF2-9440-B56C-C1920C94FB35}"/>
              </a:ext>
            </a:extLst>
          </p:cNvPr>
          <p:cNvSpPr>
            <a:spLocks noGrp="1"/>
          </p:cNvSpPr>
          <p:nvPr>
            <p:ph type="body" sz="quarter" idx="24" hasCustomPrompt="1"/>
          </p:nvPr>
        </p:nvSpPr>
        <p:spPr>
          <a:xfrm>
            <a:off x="836567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2" name="Title 1">
            <a:extLst>
              <a:ext uri="{FF2B5EF4-FFF2-40B4-BE49-F238E27FC236}">
                <a16:creationId xmlns:a16="http://schemas.microsoft.com/office/drawing/2014/main" id="{065B6EAA-FAAD-104C-9910-0D6D5D6E3A6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9768464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73683"/>
            <a:ext cx="438854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EVALUATE PERFORMANCE AGAINST KPIS</a:t>
            </a:r>
          </a:p>
        </p:txBody>
      </p:sp>
      <p:sp>
        <p:nvSpPr>
          <p:cNvPr id="8" name="Chart Placeholder 7">
            <a:extLst>
              <a:ext uri="{FF2B5EF4-FFF2-40B4-BE49-F238E27FC236}">
                <a16:creationId xmlns:a16="http://schemas.microsoft.com/office/drawing/2014/main" id="{CAE0DC82-B12A-F949-BB84-550FDE931756}"/>
              </a:ext>
            </a:extLst>
          </p:cNvPr>
          <p:cNvSpPr>
            <a:spLocks noGrp="1"/>
          </p:cNvSpPr>
          <p:nvPr>
            <p:ph type="chart" sz="quarter" idx="15" hasCustomPrompt="1"/>
          </p:nvPr>
        </p:nvSpPr>
        <p:spPr>
          <a:xfrm>
            <a:off x="6096000" y="2073683"/>
            <a:ext cx="4308068" cy="4073576"/>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3" name="Title 1">
            <a:extLst>
              <a:ext uri="{FF2B5EF4-FFF2-40B4-BE49-F238E27FC236}">
                <a16:creationId xmlns:a16="http://schemas.microsoft.com/office/drawing/2014/main" id="{D4842D4D-0076-DB4C-AED9-A6CC57B923A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7" name="Text Placeholder 10">
            <a:extLst>
              <a:ext uri="{FF2B5EF4-FFF2-40B4-BE49-F238E27FC236}">
                <a16:creationId xmlns:a16="http://schemas.microsoft.com/office/drawing/2014/main" id="{91831A85-6A61-5845-802A-0563C52B0AD2}"/>
              </a:ext>
            </a:extLst>
          </p:cNvPr>
          <p:cNvSpPr>
            <a:spLocks noGrp="1"/>
          </p:cNvSpPr>
          <p:nvPr>
            <p:ph type="body" sz="quarter" idx="17"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422903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eadline_1_Column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rot="10800000" flipV="1">
            <a:off x="793" y="0"/>
            <a:ext cx="12190413" cy="6858000"/>
          </a:xfrm>
          <a:prstGeom prst="rect">
            <a:avLst/>
          </a:prstGeom>
        </p:spPr>
      </p:pic>
      <p:sp>
        <p:nvSpPr>
          <p:cNvPr id="9" name="Rectangle 8">
            <a:extLst>
              <a:ext uri="{FF2B5EF4-FFF2-40B4-BE49-F238E27FC236}">
                <a16:creationId xmlns:a16="http://schemas.microsoft.com/office/drawing/2014/main" id="{32C32141-EFF1-584B-BE0B-AAE9AEF3949B}"/>
              </a:ext>
            </a:extLst>
          </p:cNvPr>
          <p:cNvSpPr/>
          <p:nvPr userDrawn="1"/>
        </p:nvSpPr>
        <p:spPr>
          <a:xfrm>
            <a:off x="8128315" y="1292629"/>
            <a:ext cx="3702838" cy="44577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8356885" y="1539517"/>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8356885" y="1923565"/>
            <a:ext cx="3108555" cy="352044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9946004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Headline_1_Column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rot="10800000">
            <a:off x="793" y="0"/>
            <a:ext cx="12190413" cy="6858000"/>
          </a:xfrm>
          <a:prstGeom prst="rect">
            <a:avLst/>
          </a:prstGeom>
        </p:spPr>
      </p:pic>
      <p:sp>
        <p:nvSpPr>
          <p:cNvPr id="9" name="Rectangle 8">
            <a:extLst>
              <a:ext uri="{FF2B5EF4-FFF2-40B4-BE49-F238E27FC236}">
                <a16:creationId xmlns:a16="http://schemas.microsoft.com/office/drawing/2014/main" id="{32C32141-EFF1-584B-BE0B-AAE9AEF3949B}"/>
              </a:ext>
            </a:extLst>
          </p:cNvPr>
          <p:cNvSpPr/>
          <p:nvPr userDrawn="1"/>
        </p:nvSpPr>
        <p:spPr>
          <a:xfrm>
            <a:off x="8128315" y="1292629"/>
            <a:ext cx="3702838" cy="44577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8356885" y="1539517"/>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8356885" y="1923565"/>
            <a:ext cx="3108555" cy="352044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14626223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Columns_Charts">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06F666F-09C7-AC4C-9446-1691AE618FD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9" name="Title 1">
            <a:extLst>
              <a:ext uri="{FF2B5EF4-FFF2-40B4-BE49-F238E27FC236}">
                <a16:creationId xmlns:a16="http://schemas.microsoft.com/office/drawing/2014/main" id="{765D43A9-7B4D-464A-A86A-D72BA2DC4DA6}"/>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A4CABAE8-ADC9-7249-B18E-0516A10DAB3A}"/>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15" name="Text Placeholder 10">
            <a:extLst>
              <a:ext uri="{FF2B5EF4-FFF2-40B4-BE49-F238E27FC236}">
                <a16:creationId xmlns:a16="http://schemas.microsoft.com/office/drawing/2014/main" id="{FD74BD66-B94F-CA4C-ABE6-FB16BCBCF85A}"/>
              </a:ext>
            </a:extLst>
          </p:cNvPr>
          <p:cNvSpPr>
            <a:spLocks noGrp="1"/>
          </p:cNvSpPr>
          <p:nvPr>
            <p:ph type="body" sz="quarter" idx="18" hasCustomPrompt="1"/>
          </p:nvPr>
        </p:nvSpPr>
        <p:spPr>
          <a:xfrm>
            <a:off x="685711"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6" name="Text Placeholder 10">
            <a:extLst>
              <a:ext uri="{FF2B5EF4-FFF2-40B4-BE49-F238E27FC236}">
                <a16:creationId xmlns:a16="http://schemas.microsoft.com/office/drawing/2014/main" id="{1DA00461-DCEA-1B41-831E-6A660B7A9034}"/>
              </a:ext>
            </a:extLst>
          </p:cNvPr>
          <p:cNvSpPr>
            <a:spLocks noGrp="1"/>
          </p:cNvSpPr>
          <p:nvPr>
            <p:ph type="body" sz="quarter" idx="19" hasCustomPrompt="1"/>
          </p:nvPr>
        </p:nvSpPr>
        <p:spPr>
          <a:xfrm>
            <a:off x="4388549"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8" name="Text Placeholder 10">
            <a:extLst>
              <a:ext uri="{FF2B5EF4-FFF2-40B4-BE49-F238E27FC236}">
                <a16:creationId xmlns:a16="http://schemas.microsoft.com/office/drawing/2014/main" id="{2FDBC4CA-4202-2F41-B424-48371A591B7A}"/>
              </a:ext>
            </a:extLst>
          </p:cNvPr>
          <p:cNvSpPr>
            <a:spLocks noGrp="1"/>
          </p:cNvSpPr>
          <p:nvPr>
            <p:ph type="body" sz="quarter" idx="20" hasCustomPrompt="1"/>
          </p:nvPr>
        </p:nvSpPr>
        <p:spPr>
          <a:xfrm>
            <a:off x="8319957"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1" name="Chart Placeholder 7">
            <a:extLst>
              <a:ext uri="{FF2B5EF4-FFF2-40B4-BE49-F238E27FC236}">
                <a16:creationId xmlns:a16="http://schemas.microsoft.com/office/drawing/2014/main" id="{7015193E-6EFF-D445-9066-E2B934EE1686}"/>
              </a:ext>
            </a:extLst>
          </p:cNvPr>
          <p:cNvSpPr>
            <a:spLocks noGrp="1"/>
          </p:cNvSpPr>
          <p:nvPr>
            <p:ph type="chart" sz="quarter" idx="21" hasCustomPrompt="1"/>
          </p:nvPr>
        </p:nvSpPr>
        <p:spPr>
          <a:xfrm>
            <a:off x="685711"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4" name="Chart Placeholder 7">
            <a:extLst>
              <a:ext uri="{FF2B5EF4-FFF2-40B4-BE49-F238E27FC236}">
                <a16:creationId xmlns:a16="http://schemas.microsoft.com/office/drawing/2014/main" id="{4C033827-50D5-EC45-AE08-7DBE6A83E186}"/>
              </a:ext>
            </a:extLst>
          </p:cNvPr>
          <p:cNvSpPr>
            <a:spLocks noGrp="1"/>
          </p:cNvSpPr>
          <p:nvPr>
            <p:ph type="chart" sz="quarter" idx="22" hasCustomPrompt="1"/>
          </p:nvPr>
        </p:nvSpPr>
        <p:spPr>
          <a:xfrm>
            <a:off x="685711"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7" name="Chart Placeholder 7">
            <a:extLst>
              <a:ext uri="{FF2B5EF4-FFF2-40B4-BE49-F238E27FC236}">
                <a16:creationId xmlns:a16="http://schemas.microsoft.com/office/drawing/2014/main" id="{BDB16A55-E6F7-7442-8028-471F98C5EBA8}"/>
              </a:ext>
            </a:extLst>
          </p:cNvPr>
          <p:cNvSpPr>
            <a:spLocks noGrp="1"/>
          </p:cNvSpPr>
          <p:nvPr>
            <p:ph type="chart" sz="quarter" idx="23" hasCustomPrompt="1"/>
          </p:nvPr>
        </p:nvSpPr>
        <p:spPr>
          <a:xfrm>
            <a:off x="4388549"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0" name="Chart Placeholder 7">
            <a:extLst>
              <a:ext uri="{FF2B5EF4-FFF2-40B4-BE49-F238E27FC236}">
                <a16:creationId xmlns:a16="http://schemas.microsoft.com/office/drawing/2014/main" id="{4788DF28-70A9-3542-B530-8971F43009A9}"/>
              </a:ext>
            </a:extLst>
          </p:cNvPr>
          <p:cNvSpPr>
            <a:spLocks noGrp="1"/>
          </p:cNvSpPr>
          <p:nvPr>
            <p:ph type="chart" sz="quarter" idx="24" hasCustomPrompt="1"/>
          </p:nvPr>
        </p:nvSpPr>
        <p:spPr>
          <a:xfrm>
            <a:off x="4388549"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1" name="Chart Placeholder 7">
            <a:extLst>
              <a:ext uri="{FF2B5EF4-FFF2-40B4-BE49-F238E27FC236}">
                <a16:creationId xmlns:a16="http://schemas.microsoft.com/office/drawing/2014/main" id="{CBF906E9-4F6B-3341-B79E-5AD260CEDCAA}"/>
              </a:ext>
            </a:extLst>
          </p:cNvPr>
          <p:cNvSpPr>
            <a:spLocks noGrp="1"/>
          </p:cNvSpPr>
          <p:nvPr>
            <p:ph type="chart" sz="quarter" idx="25" hasCustomPrompt="1"/>
          </p:nvPr>
        </p:nvSpPr>
        <p:spPr>
          <a:xfrm>
            <a:off x="8319957"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2" name="Chart Placeholder 7">
            <a:extLst>
              <a:ext uri="{FF2B5EF4-FFF2-40B4-BE49-F238E27FC236}">
                <a16:creationId xmlns:a16="http://schemas.microsoft.com/office/drawing/2014/main" id="{227E2885-5EE7-3C4A-AD56-A01DD5B1D2B8}"/>
              </a:ext>
            </a:extLst>
          </p:cNvPr>
          <p:cNvSpPr>
            <a:spLocks noGrp="1"/>
          </p:cNvSpPr>
          <p:nvPr>
            <p:ph type="chart" sz="quarter" idx="26" hasCustomPrompt="1"/>
          </p:nvPr>
        </p:nvSpPr>
        <p:spPr>
          <a:xfrm>
            <a:off x="8319957"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Tree>
    <p:extLst>
      <p:ext uri="{BB962C8B-B14F-4D97-AF65-F5344CB8AC3E}">
        <p14:creationId xmlns:p14="http://schemas.microsoft.com/office/powerpoint/2010/main" val="31636339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196596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2" name="Title 1">
            <a:extLst>
              <a:ext uri="{FF2B5EF4-FFF2-40B4-BE49-F238E27FC236}">
                <a16:creationId xmlns:a16="http://schemas.microsoft.com/office/drawing/2014/main" id="{79BE857A-CE9F-3845-BDD3-73194C6C239A}"/>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5999E872-704D-6D4A-98AB-AC695C8C2BD4}"/>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Tree>
    <p:extLst>
      <p:ext uri="{BB962C8B-B14F-4D97-AF65-F5344CB8AC3E}">
        <p14:creationId xmlns:p14="http://schemas.microsoft.com/office/powerpoint/2010/main" val="4520998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Coloumns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73152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9" name="Text Placeholder 10">
            <a:extLst>
              <a:ext uri="{FF2B5EF4-FFF2-40B4-BE49-F238E27FC236}">
                <a16:creationId xmlns:a16="http://schemas.microsoft.com/office/drawing/2014/main" id="{D78F5FBD-6D7D-9E4C-947B-ECC860FA1629}"/>
              </a:ext>
            </a:extLst>
          </p:cNvPr>
          <p:cNvSpPr>
            <a:spLocks noGrp="1"/>
          </p:cNvSpPr>
          <p:nvPr>
            <p:ph type="body" sz="quarter" idx="13" hasCustomPrompt="1"/>
          </p:nvPr>
        </p:nvSpPr>
        <p:spPr>
          <a:xfrm>
            <a:off x="457140" y="5410200"/>
            <a:ext cx="3474268" cy="45720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PLACE A HEADLINE WITH A LARGE WORD COUNT HERE AT THE TOP OF THE PAGE</a:t>
            </a:r>
          </a:p>
        </p:txBody>
      </p:sp>
      <p:sp>
        <p:nvSpPr>
          <p:cNvPr id="12" name="Text Placeholder 10">
            <a:extLst>
              <a:ext uri="{FF2B5EF4-FFF2-40B4-BE49-F238E27FC236}">
                <a16:creationId xmlns:a16="http://schemas.microsoft.com/office/drawing/2014/main" id="{55F793CE-B69A-DE46-BCC7-3EC184769118}"/>
              </a:ext>
            </a:extLst>
          </p:cNvPr>
          <p:cNvSpPr>
            <a:spLocks noGrp="1"/>
          </p:cNvSpPr>
          <p:nvPr>
            <p:ph type="body" sz="quarter" idx="14" hasCustomPrompt="1"/>
          </p:nvPr>
        </p:nvSpPr>
        <p:spPr>
          <a:xfrm>
            <a:off x="457140" y="5893308"/>
            <a:ext cx="3474268" cy="54864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p>
        </p:txBody>
      </p:sp>
      <p:sp>
        <p:nvSpPr>
          <p:cNvPr id="13" name="Text Placeholder 10">
            <a:extLst>
              <a:ext uri="{FF2B5EF4-FFF2-40B4-BE49-F238E27FC236}">
                <a16:creationId xmlns:a16="http://schemas.microsoft.com/office/drawing/2014/main" id="{C1903573-282C-5C47-A25C-1F498619351C}"/>
              </a:ext>
            </a:extLst>
          </p:cNvPr>
          <p:cNvSpPr>
            <a:spLocks noGrp="1"/>
          </p:cNvSpPr>
          <p:nvPr>
            <p:ph type="body" sz="quarter" idx="18" hasCustomPrompt="1"/>
          </p:nvPr>
        </p:nvSpPr>
        <p:spPr>
          <a:xfrm>
            <a:off x="4617119"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4" name="Text Placeholder 10">
            <a:extLst>
              <a:ext uri="{FF2B5EF4-FFF2-40B4-BE49-F238E27FC236}">
                <a16:creationId xmlns:a16="http://schemas.microsoft.com/office/drawing/2014/main" id="{1C2873B5-E728-DE49-B0C1-307864DB78C0}"/>
              </a:ext>
            </a:extLst>
          </p:cNvPr>
          <p:cNvSpPr>
            <a:spLocks noGrp="1"/>
          </p:cNvSpPr>
          <p:nvPr>
            <p:ph type="body" sz="quarter" idx="19" hasCustomPrompt="1"/>
          </p:nvPr>
        </p:nvSpPr>
        <p:spPr>
          <a:xfrm>
            <a:off x="8342814"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Tree>
    <p:extLst>
      <p:ext uri="{BB962C8B-B14F-4D97-AF65-F5344CB8AC3E}">
        <p14:creationId xmlns:p14="http://schemas.microsoft.com/office/powerpoint/2010/main" val="28912566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2490778" y="731520"/>
            <a:ext cx="9257095" cy="5600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7" name="Text Placeholder 10">
            <a:extLst>
              <a:ext uri="{FF2B5EF4-FFF2-40B4-BE49-F238E27FC236}">
                <a16:creationId xmlns:a16="http://schemas.microsoft.com/office/drawing/2014/main" id="{6D5B7C9F-421A-BB40-AB80-E86427F29A19}"/>
              </a:ext>
            </a:extLst>
          </p:cNvPr>
          <p:cNvSpPr>
            <a:spLocks noGrp="1"/>
          </p:cNvSpPr>
          <p:nvPr>
            <p:ph type="body" sz="quarter" idx="13" hasCustomPrompt="1"/>
          </p:nvPr>
        </p:nvSpPr>
        <p:spPr>
          <a:xfrm>
            <a:off x="457139" y="1188720"/>
            <a:ext cx="1874276" cy="448056"/>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ECONOMIC AND DEMOGRAPHIC OVERVIEW</a:t>
            </a:r>
          </a:p>
        </p:txBody>
      </p:sp>
      <p:sp>
        <p:nvSpPr>
          <p:cNvPr id="18" name="Text Placeholder 10">
            <a:extLst>
              <a:ext uri="{FF2B5EF4-FFF2-40B4-BE49-F238E27FC236}">
                <a16:creationId xmlns:a16="http://schemas.microsoft.com/office/drawing/2014/main" id="{4896852F-F421-D44E-B6B3-CA8D5F55F5B3}"/>
              </a:ext>
            </a:extLst>
          </p:cNvPr>
          <p:cNvSpPr>
            <a:spLocks noGrp="1"/>
          </p:cNvSpPr>
          <p:nvPr>
            <p:ph type="body" sz="quarter" idx="14" hasCustomPrompt="1"/>
          </p:nvPr>
        </p:nvSpPr>
        <p:spPr>
          <a:xfrm>
            <a:off x="457140" y="2425025"/>
            <a:ext cx="1874276" cy="3559185"/>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After nine years of solid growth, the COVID-19 pandemic hit the local market (and the rest of the country), resulting in job loss and a corresponding increase in unemployment. </a:t>
            </a:r>
          </a:p>
          <a:p>
            <a:pPr lvl="0"/>
            <a:r>
              <a:rPr lang="en-US" dirty="0"/>
              <a:t>Once the effects of the pandemic wear off, Moody’s expects a return to solid growth in the region.</a:t>
            </a:r>
          </a:p>
        </p:txBody>
      </p:sp>
      <p:sp>
        <p:nvSpPr>
          <p:cNvPr id="19" name="Text Placeholder 10">
            <a:extLst>
              <a:ext uri="{FF2B5EF4-FFF2-40B4-BE49-F238E27FC236}">
                <a16:creationId xmlns:a16="http://schemas.microsoft.com/office/drawing/2014/main" id="{C73A6A57-23C3-544C-8262-E9DD33BFC205}"/>
              </a:ext>
            </a:extLst>
          </p:cNvPr>
          <p:cNvSpPr>
            <a:spLocks noGrp="1"/>
          </p:cNvSpPr>
          <p:nvPr>
            <p:ph type="body" sz="quarter" idx="18" hasCustomPrompt="1"/>
          </p:nvPr>
        </p:nvSpPr>
        <p:spPr>
          <a:xfrm>
            <a:off x="457140" y="1715287"/>
            <a:ext cx="1874276" cy="64008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Annual employment growth vs. Unemployment in the </a:t>
            </a:r>
            <a:r>
              <a:rPr lang="en-US" dirty="0" err="1"/>
              <a:t>boise</a:t>
            </a:r>
            <a:r>
              <a:rPr lang="en-US" dirty="0"/>
              <a:t> </a:t>
            </a:r>
            <a:r>
              <a:rPr lang="en-US" dirty="0" err="1"/>
              <a:t>msa</a:t>
            </a:r>
            <a:endParaRPr lang="en-US" dirty="0"/>
          </a:p>
        </p:txBody>
      </p:sp>
    </p:spTree>
    <p:extLst>
      <p:ext uri="{BB962C8B-B14F-4D97-AF65-F5344CB8AC3E}">
        <p14:creationId xmlns:p14="http://schemas.microsoft.com/office/powerpoint/2010/main" val="22531807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Colum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D6079C-BF4A-2749-A857-DBBCF1DFA6BC}"/>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16" name="Picture Placeholder 6">
            <a:extLst>
              <a:ext uri="{FF2B5EF4-FFF2-40B4-BE49-F238E27FC236}">
                <a16:creationId xmlns:a16="http://schemas.microsoft.com/office/drawing/2014/main" id="{C166ACB5-9DC6-AF4B-BEB7-FC5CA90FA164}"/>
              </a:ext>
            </a:extLst>
          </p:cNvPr>
          <p:cNvSpPr>
            <a:spLocks noGrp="1"/>
          </p:cNvSpPr>
          <p:nvPr>
            <p:ph type="pic" sz="quarter" idx="17" hasCustomPrompt="1"/>
          </p:nvPr>
        </p:nvSpPr>
        <p:spPr>
          <a:xfrm>
            <a:off x="9893308" y="4886615"/>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2" name="Title 1"/>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33212510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C99E64-1B2B-1242-9551-11D4888D9732}"/>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2" name="Title 1"/>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39753948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59D5B15-B1CB-1441-A73C-43CAAF218427}"/>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4297120" y="2495643"/>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4297120" y="162332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4297120" y="414330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4297120" y="3437087"/>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8111902" y="2113788"/>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8111902" y="1623327"/>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26" name="Title 1">
            <a:extLst>
              <a:ext uri="{FF2B5EF4-FFF2-40B4-BE49-F238E27FC236}">
                <a16:creationId xmlns:a16="http://schemas.microsoft.com/office/drawing/2014/main" id="{FB3CD03F-0DF8-2948-8242-6347BCC3DBA5}"/>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10907939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ote_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Picture Placeholder 6">
            <a:extLst>
              <a:ext uri="{FF2B5EF4-FFF2-40B4-BE49-F238E27FC236}">
                <a16:creationId xmlns:a16="http://schemas.microsoft.com/office/drawing/2014/main" id="{099CAC88-8DB4-BE45-B6F5-274EB328AA4A}"/>
              </a:ext>
            </a:extLst>
          </p:cNvPr>
          <p:cNvSpPr>
            <a:spLocks noGrp="1"/>
          </p:cNvSpPr>
          <p:nvPr>
            <p:ph type="pic" sz="quarter" idx="17" hasCustomPrompt="1"/>
          </p:nvPr>
        </p:nvSpPr>
        <p:spPr>
          <a:xfrm>
            <a:off x="6125682" y="-1"/>
            <a:ext cx="6066318" cy="68580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5" y="1680556"/>
            <a:ext cx="4571405" cy="3429000"/>
          </a:xfrm>
          <a:prstGeom prst="rect">
            <a:avLst/>
          </a:prstGeom>
        </p:spPr>
        <p:txBody>
          <a:bodyPr lIns="0" tIns="0" rIns="0" bIns="0"/>
          <a:lstStyle>
            <a:lvl1pPr marL="0" indent="0">
              <a:lnSpc>
                <a:spcPts val="4349"/>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4" name="Text Placeholder 10">
            <a:extLst>
              <a:ext uri="{FF2B5EF4-FFF2-40B4-BE49-F238E27FC236}">
                <a16:creationId xmlns:a16="http://schemas.microsoft.com/office/drawing/2014/main" id="{9068D02E-B69E-5440-BAFC-9B9624CFE9C2}"/>
              </a:ext>
            </a:extLst>
          </p:cNvPr>
          <p:cNvSpPr>
            <a:spLocks noGrp="1"/>
          </p:cNvSpPr>
          <p:nvPr>
            <p:ph type="body" sz="quarter" idx="15" hasCustomPrompt="1"/>
          </p:nvPr>
        </p:nvSpPr>
        <p:spPr>
          <a:xfrm>
            <a:off x="3710719" y="6461497"/>
            <a:ext cx="2285702"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2" name="Text Placeholder 10">
            <a:extLst>
              <a:ext uri="{FF2B5EF4-FFF2-40B4-BE49-F238E27FC236}">
                <a16:creationId xmlns:a16="http://schemas.microsoft.com/office/drawing/2014/main" id="{E13A886A-7F8B-964E-BB78-43DEA61B62BB}"/>
              </a:ext>
            </a:extLst>
          </p:cNvPr>
          <p:cNvSpPr>
            <a:spLocks noGrp="1"/>
          </p:cNvSpPr>
          <p:nvPr>
            <p:ph type="body" sz="quarter" idx="14" hasCustomPrompt="1"/>
          </p:nvPr>
        </p:nvSpPr>
        <p:spPr>
          <a:xfrm>
            <a:off x="959994" y="5449351"/>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7" name="Text Placeholder 10">
            <a:extLst>
              <a:ext uri="{FF2B5EF4-FFF2-40B4-BE49-F238E27FC236}">
                <a16:creationId xmlns:a16="http://schemas.microsoft.com/office/drawing/2014/main" id="{B439656D-71A3-7E44-A3A2-E744D52FCCBA}"/>
              </a:ext>
            </a:extLst>
          </p:cNvPr>
          <p:cNvSpPr>
            <a:spLocks noGrp="1"/>
          </p:cNvSpPr>
          <p:nvPr>
            <p:ph type="body" sz="quarter" idx="19" hasCustomPrompt="1"/>
          </p:nvPr>
        </p:nvSpPr>
        <p:spPr>
          <a:xfrm>
            <a:off x="959994" y="5236214"/>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16800999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6" y="1680556"/>
            <a:ext cx="6857107" cy="2208866"/>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5" name="Text Placeholder 10">
            <a:extLst>
              <a:ext uri="{FF2B5EF4-FFF2-40B4-BE49-F238E27FC236}">
                <a16:creationId xmlns:a16="http://schemas.microsoft.com/office/drawing/2014/main" id="{A94D7126-FF10-694C-9393-4F9FBC29D34C}"/>
              </a:ext>
            </a:extLst>
          </p:cNvPr>
          <p:cNvSpPr>
            <a:spLocks noGrp="1"/>
          </p:cNvSpPr>
          <p:nvPr>
            <p:ph type="body" sz="quarter" idx="14" hasCustomPrompt="1"/>
          </p:nvPr>
        </p:nvSpPr>
        <p:spPr>
          <a:xfrm>
            <a:off x="959995" y="4195764"/>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6" name="Text Placeholder 10">
            <a:extLst>
              <a:ext uri="{FF2B5EF4-FFF2-40B4-BE49-F238E27FC236}">
                <a16:creationId xmlns:a16="http://schemas.microsoft.com/office/drawing/2014/main" id="{57DDCBF1-D8C7-DD44-BF37-E042AF88F1A4}"/>
              </a:ext>
            </a:extLst>
          </p:cNvPr>
          <p:cNvSpPr>
            <a:spLocks noGrp="1"/>
          </p:cNvSpPr>
          <p:nvPr>
            <p:ph type="body" sz="quarter" idx="19" hasCustomPrompt="1"/>
          </p:nvPr>
        </p:nvSpPr>
        <p:spPr>
          <a:xfrm>
            <a:off x="959995" y="3982627"/>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34982550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Text Placeholder 10">
            <a:extLst>
              <a:ext uri="{FF2B5EF4-FFF2-40B4-BE49-F238E27FC236}">
                <a16:creationId xmlns:a16="http://schemas.microsoft.com/office/drawing/2014/main" id="{4A50985C-610F-0D48-AD37-8E9D918EAD87}"/>
              </a:ext>
            </a:extLst>
          </p:cNvPr>
          <p:cNvSpPr>
            <a:spLocks noGrp="1"/>
          </p:cNvSpPr>
          <p:nvPr>
            <p:ph type="body" sz="quarter" idx="14" hasCustomPrompt="1"/>
          </p:nvPr>
        </p:nvSpPr>
        <p:spPr>
          <a:xfrm>
            <a:off x="457140" y="1508760"/>
            <a:ext cx="9599950" cy="793874"/>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6" name="Title 1">
            <a:extLst>
              <a:ext uri="{FF2B5EF4-FFF2-40B4-BE49-F238E27FC236}">
                <a16:creationId xmlns:a16="http://schemas.microsoft.com/office/drawing/2014/main" id="{3E2DC933-2578-674B-BDEB-690BDA359F2E}"/>
              </a:ext>
            </a:extLst>
          </p:cNvPr>
          <p:cNvSpPr>
            <a:spLocks noGrp="1"/>
          </p:cNvSpPr>
          <p:nvPr>
            <p:ph type="title" hasCustomPrompt="1"/>
          </p:nvPr>
        </p:nvSpPr>
        <p:spPr>
          <a:xfrm>
            <a:off x="457140" y="914400"/>
            <a:ext cx="9599950" cy="502920"/>
          </a:xfrm>
          <a:prstGeom prst="rect">
            <a:avLst/>
          </a:prstGeom>
        </p:spPr>
        <p:txBody>
          <a:bodyPr lIns="0" tIns="0" rIns="0" bIns="0"/>
          <a:lstStyle>
            <a:lvl1pPr>
              <a:lnSpc>
                <a:spcPct val="100000"/>
              </a:lnSpc>
              <a:defRPr sz="2500"/>
            </a:lvl1pPr>
          </a:lstStyle>
          <a:p>
            <a:r>
              <a:rPr lang="en-US" dirty="0"/>
              <a:t>Place a headline here</a:t>
            </a:r>
          </a:p>
        </p:txBody>
      </p:sp>
    </p:spTree>
    <p:extLst>
      <p:ext uri="{BB962C8B-B14F-4D97-AF65-F5344CB8AC3E}">
        <p14:creationId xmlns:p14="http://schemas.microsoft.com/office/powerpoint/2010/main" val="5097978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pic>
        <p:nvPicPr>
          <p:cNvPr id="96" name="Picture 95">
            <a:extLst>
              <a:ext uri="{FF2B5EF4-FFF2-40B4-BE49-F238E27FC236}">
                <a16:creationId xmlns:a16="http://schemas.microsoft.com/office/drawing/2014/main" id="{17FB4AA4-E5BA-CF45-AB56-71516759822A}"/>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Title 1">
            <a:extLst>
              <a:ext uri="{FF2B5EF4-FFF2-40B4-BE49-F238E27FC236}">
                <a16:creationId xmlns:a16="http://schemas.microsoft.com/office/drawing/2014/main" id="{54B39F34-120A-6B46-AAEC-2CD2998B1F6E}"/>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1" name="Text Placeholder 10">
            <a:extLst>
              <a:ext uri="{FF2B5EF4-FFF2-40B4-BE49-F238E27FC236}">
                <a16:creationId xmlns:a16="http://schemas.microsoft.com/office/drawing/2014/main" id="{CB060B97-4295-BF40-89AF-147781C5484C}"/>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0" name="Text Placeholder 19">
            <a:extLst>
              <a:ext uri="{FF2B5EF4-FFF2-40B4-BE49-F238E27FC236}">
                <a16:creationId xmlns:a16="http://schemas.microsoft.com/office/drawing/2014/main" id="{33B5776A-32AA-E149-9683-2306F99FB7FA}"/>
              </a:ext>
            </a:extLst>
          </p:cNvPr>
          <p:cNvSpPr>
            <a:spLocks noGrp="1"/>
          </p:cNvSpPr>
          <p:nvPr>
            <p:ph type="body" sz="quarter" idx="16" hasCustomPrompt="1"/>
          </p:nvPr>
        </p:nvSpPr>
        <p:spPr>
          <a:xfrm>
            <a:off x="687772" y="2703774"/>
            <a:ext cx="1925543"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22" name="Text Placeholder 19">
            <a:extLst>
              <a:ext uri="{FF2B5EF4-FFF2-40B4-BE49-F238E27FC236}">
                <a16:creationId xmlns:a16="http://schemas.microsoft.com/office/drawing/2014/main" id="{A71B44BE-B80C-7C4C-B2C0-B1EF27FF3B4B}"/>
              </a:ext>
            </a:extLst>
          </p:cNvPr>
          <p:cNvSpPr>
            <a:spLocks noGrp="1"/>
          </p:cNvSpPr>
          <p:nvPr>
            <p:ph type="body" sz="quarter" idx="17" hasCustomPrompt="1"/>
          </p:nvPr>
        </p:nvSpPr>
        <p:spPr>
          <a:xfrm>
            <a:off x="687772"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24" name="Text Placeholder 19">
            <a:extLst>
              <a:ext uri="{FF2B5EF4-FFF2-40B4-BE49-F238E27FC236}">
                <a16:creationId xmlns:a16="http://schemas.microsoft.com/office/drawing/2014/main" id="{2A4F98E2-F399-5042-90A2-6D1D4C3190DA}"/>
              </a:ext>
            </a:extLst>
          </p:cNvPr>
          <p:cNvSpPr>
            <a:spLocks noGrp="1"/>
          </p:cNvSpPr>
          <p:nvPr>
            <p:ph type="body" sz="quarter" idx="18" hasCustomPrompt="1"/>
          </p:nvPr>
        </p:nvSpPr>
        <p:spPr>
          <a:xfrm>
            <a:off x="687772"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cxnSp>
        <p:nvCxnSpPr>
          <p:cNvPr id="33" name="Straight Connector 32">
            <a:extLst>
              <a:ext uri="{FF2B5EF4-FFF2-40B4-BE49-F238E27FC236}">
                <a16:creationId xmlns:a16="http://schemas.microsoft.com/office/drawing/2014/main" id="{96019E28-6DC0-1A47-82C5-3B873CE09438}"/>
              </a:ext>
            </a:extLst>
          </p:cNvPr>
          <p:cNvCxnSpPr>
            <a:cxnSpLocks/>
          </p:cNvCxnSpPr>
          <p:nvPr userDrawn="1"/>
        </p:nvCxnSpPr>
        <p:spPr>
          <a:xfrm>
            <a:off x="0" y="4193381"/>
            <a:ext cx="12192000"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Text Placeholder 19">
            <a:extLst>
              <a:ext uri="{FF2B5EF4-FFF2-40B4-BE49-F238E27FC236}">
                <a16:creationId xmlns:a16="http://schemas.microsoft.com/office/drawing/2014/main" id="{E156F3BF-7760-904F-BD1D-146BE59DF8EF}"/>
              </a:ext>
            </a:extLst>
          </p:cNvPr>
          <p:cNvSpPr>
            <a:spLocks noGrp="1"/>
          </p:cNvSpPr>
          <p:nvPr>
            <p:ph type="body" sz="quarter" idx="22" hasCustomPrompt="1"/>
          </p:nvPr>
        </p:nvSpPr>
        <p:spPr>
          <a:xfrm>
            <a:off x="3096539" y="270377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46" name="Text Placeholder 19">
            <a:extLst>
              <a:ext uri="{FF2B5EF4-FFF2-40B4-BE49-F238E27FC236}">
                <a16:creationId xmlns:a16="http://schemas.microsoft.com/office/drawing/2014/main" id="{19D4EBF1-4D8E-3F44-8D77-62E9E1558D05}"/>
              </a:ext>
            </a:extLst>
          </p:cNvPr>
          <p:cNvSpPr>
            <a:spLocks noGrp="1"/>
          </p:cNvSpPr>
          <p:nvPr>
            <p:ph type="body" sz="quarter" idx="23" hasCustomPrompt="1"/>
          </p:nvPr>
        </p:nvSpPr>
        <p:spPr>
          <a:xfrm>
            <a:off x="3096539"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47" name="Text Placeholder 19">
            <a:extLst>
              <a:ext uri="{FF2B5EF4-FFF2-40B4-BE49-F238E27FC236}">
                <a16:creationId xmlns:a16="http://schemas.microsoft.com/office/drawing/2014/main" id="{CA358666-7A1D-944C-B0B9-EC8D7033378B}"/>
              </a:ext>
            </a:extLst>
          </p:cNvPr>
          <p:cNvSpPr>
            <a:spLocks noGrp="1"/>
          </p:cNvSpPr>
          <p:nvPr>
            <p:ph type="body" sz="quarter" idx="24" hasCustomPrompt="1"/>
          </p:nvPr>
        </p:nvSpPr>
        <p:spPr>
          <a:xfrm>
            <a:off x="3096539"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0" name="Text Placeholder 19">
            <a:extLst>
              <a:ext uri="{FF2B5EF4-FFF2-40B4-BE49-F238E27FC236}">
                <a16:creationId xmlns:a16="http://schemas.microsoft.com/office/drawing/2014/main" id="{75BE5BF7-8E40-3A4B-9008-F59B55AB0493}"/>
              </a:ext>
            </a:extLst>
          </p:cNvPr>
          <p:cNvSpPr>
            <a:spLocks noGrp="1"/>
          </p:cNvSpPr>
          <p:nvPr>
            <p:ph type="body" sz="quarter" idx="25" hasCustomPrompt="1"/>
          </p:nvPr>
        </p:nvSpPr>
        <p:spPr>
          <a:xfrm>
            <a:off x="5511765" y="270377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51" name="Text Placeholder 19">
            <a:extLst>
              <a:ext uri="{FF2B5EF4-FFF2-40B4-BE49-F238E27FC236}">
                <a16:creationId xmlns:a16="http://schemas.microsoft.com/office/drawing/2014/main" id="{2E1B72F4-8090-2F44-988E-88BB6C2F4EC6}"/>
              </a:ext>
            </a:extLst>
          </p:cNvPr>
          <p:cNvSpPr>
            <a:spLocks noGrp="1"/>
          </p:cNvSpPr>
          <p:nvPr>
            <p:ph type="body" sz="quarter" idx="26" hasCustomPrompt="1"/>
          </p:nvPr>
        </p:nvSpPr>
        <p:spPr>
          <a:xfrm>
            <a:off x="5511765"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2" name="Text Placeholder 19">
            <a:extLst>
              <a:ext uri="{FF2B5EF4-FFF2-40B4-BE49-F238E27FC236}">
                <a16:creationId xmlns:a16="http://schemas.microsoft.com/office/drawing/2014/main" id="{92040999-6579-5844-9277-D3A69E5D7268}"/>
              </a:ext>
            </a:extLst>
          </p:cNvPr>
          <p:cNvSpPr>
            <a:spLocks noGrp="1"/>
          </p:cNvSpPr>
          <p:nvPr>
            <p:ph type="body" sz="quarter" idx="27" hasCustomPrompt="1"/>
          </p:nvPr>
        </p:nvSpPr>
        <p:spPr>
          <a:xfrm>
            <a:off x="5511765"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4" name="Text Placeholder 19">
            <a:extLst>
              <a:ext uri="{FF2B5EF4-FFF2-40B4-BE49-F238E27FC236}">
                <a16:creationId xmlns:a16="http://schemas.microsoft.com/office/drawing/2014/main" id="{94412C0F-F6F4-9C4C-8B6B-5F288C48908C}"/>
              </a:ext>
            </a:extLst>
          </p:cNvPr>
          <p:cNvSpPr>
            <a:spLocks noGrp="1"/>
          </p:cNvSpPr>
          <p:nvPr>
            <p:ph type="body" sz="quarter" idx="28" hasCustomPrompt="1"/>
          </p:nvPr>
        </p:nvSpPr>
        <p:spPr>
          <a:xfrm>
            <a:off x="7919371" y="270377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55" name="Text Placeholder 19">
            <a:extLst>
              <a:ext uri="{FF2B5EF4-FFF2-40B4-BE49-F238E27FC236}">
                <a16:creationId xmlns:a16="http://schemas.microsoft.com/office/drawing/2014/main" id="{750A7C67-B0DD-BF42-8032-756AD5B121B5}"/>
              </a:ext>
            </a:extLst>
          </p:cNvPr>
          <p:cNvSpPr>
            <a:spLocks noGrp="1"/>
          </p:cNvSpPr>
          <p:nvPr>
            <p:ph type="body" sz="quarter" idx="29" hasCustomPrompt="1"/>
          </p:nvPr>
        </p:nvSpPr>
        <p:spPr>
          <a:xfrm>
            <a:off x="7919371"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6" name="Text Placeholder 19">
            <a:extLst>
              <a:ext uri="{FF2B5EF4-FFF2-40B4-BE49-F238E27FC236}">
                <a16:creationId xmlns:a16="http://schemas.microsoft.com/office/drawing/2014/main" id="{9034A3C1-3589-664E-BFA7-1D81A4B4D06A}"/>
              </a:ext>
            </a:extLst>
          </p:cNvPr>
          <p:cNvSpPr>
            <a:spLocks noGrp="1"/>
          </p:cNvSpPr>
          <p:nvPr>
            <p:ph type="body" sz="quarter" idx="30" hasCustomPrompt="1"/>
          </p:nvPr>
        </p:nvSpPr>
        <p:spPr>
          <a:xfrm>
            <a:off x="7919371"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69" name="Text Placeholder 19">
            <a:extLst>
              <a:ext uri="{FF2B5EF4-FFF2-40B4-BE49-F238E27FC236}">
                <a16:creationId xmlns:a16="http://schemas.microsoft.com/office/drawing/2014/main" id="{3484AC69-26D8-184C-8833-0B7B37E3532A}"/>
              </a:ext>
            </a:extLst>
          </p:cNvPr>
          <p:cNvSpPr>
            <a:spLocks noGrp="1"/>
          </p:cNvSpPr>
          <p:nvPr>
            <p:ph type="body" sz="quarter" idx="31" hasCustomPrompt="1"/>
          </p:nvPr>
        </p:nvSpPr>
        <p:spPr>
          <a:xfrm>
            <a:off x="1853482" y="4784034"/>
            <a:ext cx="1999559"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0" name="Text Placeholder 19">
            <a:extLst>
              <a:ext uri="{FF2B5EF4-FFF2-40B4-BE49-F238E27FC236}">
                <a16:creationId xmlns:a16="http://schemas.microsoft.com/office/drawing/2014/main" id="{F8A8F012-C063-6A42-8EC5-07B702315588}"/>
              </a:ext>
            </a:extLst>
          </p:cNvPr>
          <p:cNvSpPr>
            <a:spLocks noGrp="1"/>
          </p:cNvSpPr>
          <p:nvPr>
            <p:ph type="body" sz="quarter" idx="32" hasCustomPrompt="1"/>
          </p:nvPr>
        </p:nvSpPr>
        <p:spPr>
          <a:xfrm>
            <a:off x="18534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1" name="Text Placeholder 19">
            <a:extLst>
              <a:ext uri="{FF2B5EF4-FFF2-40B4-BE49-F238E27FC236}">
                <a16:creationId xmlns:a16="http://schemas.microsoft.com/office/drawing/2014/main" id="{0BA727BA-EA3E-D34E-A9A1-91F8E65135BF}"/>
              </a:ext>
            </a:extLst>
          </p:cNvPr>
          <p:cNvSpPr>
            <a:spLocks noGrp="1"/>
          </p:cNvSpPr>
          <p:nvPr>
            <p:ph type="body" sz="quarter" idx="33" hasCustomPrompt="1"/>
          </p:nvPr>
        </p:nvSpPr>
        <p:spPr>
          <a:xfrm>
            <a:off x="18534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2" name="Text Placeholder 19">
            <a:extLst>
              <a:ext uri="{FF2B5EF4-FFF2-40B4-BE49-F238E27FC236}">
                <a16:creationId xmlns:a16="http://schemas.microsoft.com/office/drawing/2014/main" id="{F1561949-11FD-114E-AF46-F3638203F1B1}"/>
              </a:ext>
            </a:extLst>
          </p:cNvPr>
          <p:cNvSpPr>
            <a:spLocks noGrp="1"/>
          </p:cNvSpPr>
          <p:nvPr>
            <p:ph type="body" sz="quarter" idx="34" hasCustomPrompt="1"/>
          </p:nvPr>
        </p:nvSpPr>
        <p:spPr>
          <a:xfrm>
            <a:off x="4262250" y="478403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3" name="Text Placeholder 19">
            <a:extLst>
              <a:ext uri="{FF2B5EF4-FFF2-40B4-BE49-F238E27FC236}">
                <a16:creationId xmlns:a16="http://schemas.microsoft.com/office/drawing/2014/main" id="{D7DFD58F-9460-1D41-9A78-43DCDF76A0BF}"/>
              </a:ext>
            </a:extLst>
          </p:cNvPr>
          <p:cNvSpPr>
            <a:spLocks noGrp="1"/>
          </p:cNvSpPr>
          <p:nvPr>
            <p:ph type="body" sz="quarter" idx="35" hasCustomPrompt="1"/>
          </p:nvPr>
        </p:nvSpPr>
        <p:spPr>
          <a:xfrm>
            <a:off x="4262250"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4" name="Text Placeholder 19">
            <a:extLst>
              <a:ext uri="{FF2B5EF4-FFF2-40B4-BE49-F238E27FC236}">
                <a16:creationId xmlns:a16="http://schemas.microsoft.com/office/drawing/2014/main" id="{ADAF9691-246E-9045-97C3-DB49D5A9625B}"/>
              </a:ext>
            </a:extLst>
          </p:cNvPr>
          <p:cNvSpPr>
            <a:spLocks noGrp="1"/>
          </p:cNvSpPr>
          <p:nvPr>
            <p:ph type="body" sz="quarter" idx="36" hasCustomPrompt="1"/>
          </p:nvPr>
        </p:nvSpPr>
        <p:spPr>
          <a:xfrm>
            <a:off x="4262250"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5" name="Text Placeholder 19">
            <a:extLst>
              <a:ext uri="{FF2B5EF4-FFF2-40B4-BE49-F238E27FC236}">
                <a16:creationId xmlns:a16="http://schemas.microsoft.com/office/drawing/2014/main" id="{5E0DCADD-D859-BD47-B702-875730BA8E18}"/>
              </a:ext>
            </a:extLst>
          </p:cNvPr>
          <p:cNvSpPr>
            <a:spLocks noGrp="1"/>
          </p:cNvSpPr>
          <p:nvPr>
            <p:ph type="body" sz="quarter" idx="37" hasCustomPrompt="1"/>
          </p:nvPr>
        </p:nvSpPr>
        <p:spPr>
          <a:xfrm>
            <a:off x="6677476" y="478403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6" name="Text Placeholder 19">
            <a:extLst>
              <a:ext uri="{FF2B5EF4-FFF2-40B4-BE49-F238E27FC236}">
                <a16:creationId xmlns:a16="http://schemas.microsoft.com/office/drawing/2014/main" id="{D522DD3C-2FF0-1D4E-AE06-D3261B9672A2}"/>
              </a:ext>
            </a:extLst>
          </p:cNvPr>
          <p:cNvSpPr>
            <a:spLocks noGrp="1"/>
          </p:cNvSpPr>
          <p:nvPr>
            <p:ph type="body" sz="quarter" idx="38" hasCustomPrompt="1"/>
          </p:nvPr>
        </p:nvSpPr>
        <p:spPr>
          <a:xfrm>
            <a:off x="6677476"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7" name="Text Placeholder 19">
            <a:extLst>
              <a:ext uri="{FF2B5EF4-FFF2-40B4-BE49-F238E27FC236}">
                <a16:creationId xmlns:a16="http://schemas.microsoft.com/office/drawing/2014/main" id="{D93EFED9-E68C-C541-AEFA-13CD8E686007}"/>
              </a:ext>
            </a:extLst>
          </p:cNvPr>
          <p:cNvSpPr>
            <a:spLocks noGrp="1"/>
          </p:cNvSpPr>
          <p:nvPr>
            <p:ph type="body" sz="quarter" idx="39" hasCustomPrompt="1"/>
          </p:nvPr>
        </p:nvSpPr>
        <p:spPr>
          <a:xfrm>
            <a:off x="6677476"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8" name="Text Placeholder 19">
            <a:extLst>
              <a:ext uri="{FF2B5EF4-FFF2-40B4-BE49-F238E27FC236}">
                <a16:creationId xmlns:a16="http://schemas.microsoft.com/office/drawing/2014/main" id="{93BB7ADD-7C76-234A-A10D-CD300E6B4F81}"/>
              </a:ext>
            </a:extLst>
          </p:cNvPr>
          <p:cNvSpPr>
            <a:spLocks noGrp="1"/>
          </p:cNvSpPr>
          <p:nvPr>
            <p:ph type="body" sz="quarter" idx="40" hasCustomPrompt="1"/>
          </p:nvPr>
        </p:nvSpPr>
        <p:spPr>
          <a:xfrm>
            <a:off x="9085082" y="478403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9" name="Text Placeholder 19">
            <a:extLst>
              <a:ext uri="{FF2B5EF4-FFF2-40B4-BE49-F238E27FC236}">
                <a16:creationId xmlns:a16="http://schemas.microsoft.com/office/drawing/2014/main" id="{527F7FE7-8CC5-D646-8DAE-1DD446C11C6C}"/>
              </a:ext>
            </a:extLst>
          </p:cNvPr>
          <p:cNvSpPr>
            <a:spLocks noGrp="1"/>
          </p:cNvSpPr>
          <p:nvPr>
            <p:ph type="body" sz="quarter" idx="41" hasCustomPrompt="1"/>
          </p:nvPr>
        </p:nvSpPr>
        <p:spPr>
          <a:xfrm>
            <a:off x="90850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80" name="Text Placeholder 19">
            <a:extLst>
              <a:ext uri="{FF2B5EF4-FFF2-40B4-BE49-F238E27FC236}">
                <a16:creationId xmlns:a16="http://schemas.microsoft.com/office/drawing/2014/main" id="{9FADA41E-C858-9D4A-AD4B-027219161CA7}"/>
              </a:ext>
            </a:extLst>
          </p:cNvPr>
          <p:cNvSpPr>
            <a:spLocks noGrp="1"/>
          </p:cNvSpPr>
          <p:nvPr>
            <p:ph type="body" sz="quarter" idx="42" hasCustomPrompt="1"/>
          </p:nvPr>
        </p:nvSpPr>
        <p:spPr>
          <a:xfrm>
            <a:off x="90850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Tree>
    <p:extLst>
      <p:ext uri="{BB962C8B-B14F-4D97-AF65-F5344CB8AC3E}">
        <p14:creationId xmlns:p14="http://schemas.microsoft.com/office/powerpoint/2010/main" val="9211897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Team_Photos">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FE54C3E-9D98-FB48-8893-0CF21E3EFBF8}"/>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0" name="Picture Placeholder 6">
            <a:extLst>
              <a:ext uri="{FF2B5EF4-FFF2-40B4-BE49-F238E27FC236}">
                <a16:creationId xmlns:a16="http://schemas.microsoft.com/office/drawing/2014/main" id="{D9C59B69-7F85-F542-B6D7-66A66B6AEE1E}"/>
              </a:ext>
            </a:extLst>
          </p:cNvPr>
          <p:cNvSpPr>
            <a:spLocks noGrp="1"/>
          </p:cNvSpPr>
          <p:nvPr>
            <p:ph type="pic" sz="quarter" idx="29" hasCustomPrompt="1"/>
          </p:nvPr>
        </p:nvSpPr>
        <p:spPr>
          <a:xfrm>
            <a:off x="9279951"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2" name="Picture Placeholder 6">
            <a:extLst>
              <a:ext uri="{FF2B5EF4-FFF2-40B4-BE49-F238E27FC236}">
                <a16:creationId xmlns:a16="http://schemas.microsoft.com/office/drawing/2014/main" id="{1A748798-CFEA-664B-B508-1D2B7EF74E15}"/>
              </a:ext>
            </a:extLst>
          </p:cNvPr>
          <p:cNvSpPr>
            <a:spLocks noGrp="1"/>
          </p:cNvSpPr>
          <p:nvPr>
            <p:ph type="pic" sz="quarter" idx="30" hasCustomPrompt="1"/>
          </p:nvPr>
        </p:nvSpPr>
        <p:spPr>
          <a:xfrm>
            <a:off x="6339014"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3" name="Picture Placeholder 6">
            <a:extLst>
              <a:ext uri="{FF2B5EF4-FFF2-40B4-BE49-F238E27FC236}">
                <a16:creationId xmlns:a16="http://schemas.microsoft.com/office/drawing/2014/main" id="{C87A58AD-D4C0-D949-B2CA-F7F7B63799A2}"/>
              </a:ext>
            </a:extLst>
          </p:cNvPr>
          <p:cNvSpPr>
            <a:spLocks noGrp="1"/>
          </p:cNvSpPr>
          <p:nvPr>
            <p:ph type="pic" sz="quarter" idx="31" hasCustomPrompt="1"/>
          </p:nvPr>
        </p:nvSpPr>
        <p:spPr>
          <a:xfrm>
            <a:off x="3398077"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457140"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457140"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3" name="Text Placeholder 10">
            <a:extLst>
              <a:ext uri="{FF2B5EF4-FFF2-40B4-BE49-F238E27FC236}">
                <a16:creationId xmlns:a16="http://schemas.microsoft.com/office/drawing/2014/main" id="{6E830B0A-DBC3-CF44-BAF8-4EEDB470189A}"/>
              </a:ext>
            </a:extLst>
          </p:cNvPr>
          <p:cNvSpPr>
            <a:spLocks noGrp="1"/>
          </p:cNvSpPr>
          <p:nvPr>
            <p:ph type="body" sz="quarter" idx="32" hasCustomPrompt="1"/>
          </p:nvPr>
        </p:nvSpPr>
        <p:spPr>
          <a:xfrm>
            <a:off x="3398077"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4" name="Text Placeholder 10">
            <a:extLst>
              <a:ext uri="{FF2B5EF4-FFF2-40B4-BE49-F238E27FC236}">
                <a16:creationId xmlns:a16="http://schemas.microsoft.com/office/drawing/2014/main" id="{3F0C81EE-035F-7240-823A-579A418A6AEB}"/>
              </a:ext>
            </a:extLst>
          </p:cNvPr>
          <p:cNvSpPr>
            <a:spLocks noGrp="1"/>
          </p:cNvSpPr>
          <p:nvPr>
            <p:ph type="body" sz="quarter" idx="33" hasCustomPrompt="1"/>
          </p:nvPr>
        </p:nvSpPr>
        <p:spPr>
          <a:xfrm>
            <a:off x="3398077"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5" name="Text Placeholder 10">
            <a:extLst>
              <a:ext uri="{FF2B5EF4-FFF2-40B4-BE49-F238E27FC236}">
                <a16:creationId xmlns:a16="http://schemas.microsoft.com/office/drawing/2014/main" id="{9A2AFE26-E8B0-C243-AF58-3A65B3E766EA}"/>
              </a:ext>
            </a:extLst>
          </p:cNvPr>
          <p:cNvSpPr>
            <a:spLocks noGrp="1"/>
          </p:cNvSpPr>
          <p:nvPr>
            <p:ph type="body" sz="quarter" idx="34" hasCustomPrompt="1"/>
          </p:nvPr>
        </p:nvSpPr>
        <p:spPr>
          <a:xfrm>
            <a:off x="6339014"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6" name="Text Placeholder 10">
            <a:extLst>
              <a:ext uri="{FF2B5EF4-FFF2-40B4-BE49-F238E27FC236}">
                <a16:creationId xmlns:a16="http://schemas.microsoft.com/office/drawing/2014/main" id="{88F10DB4-D420-5B48-B68F-7EF7FD24C77C}"/>
              </a:ext>
            </a:extLst>
          </p:cNvPr>
          <p:cNvSpPr>
            <a:spLocks noGrp="1"/>
          </p:cNvSpPr>
          <p:nvPr>
            <p:ph type="body" sz="quarter" idx="35" hasCustomPrompt="1"/>
          </p:nvPr>
        </p:nvSpPr>
        <p:spPr>
          <a:xfrm>
            <a:off x="6339014"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7" name="Text Placeholder 10">
            <a:extLst>
              <a:ext uri="{FF2B5EF4-FFF2-40B4-BE49-F238E27FC236}">
                <a16:creationId xmlns:a16="http://schemas.microsoft.com/office/drawing/2014/main" id="{ECFB365E-04D7-4F4A-A5D0-AC87BB91190E}"/>
              </a:ext>
            </a:extLst>
          </p:cNvPr>
          <p:cNvSpPr>
            <a:spLocks noGrp="1"/>
          </p:cNvSpPr>
          <p:nvPr>
            <p:ph type="body" sz="quarter" idx="36" hasCustomPrompt="1"/>
          </p:nvPr>
        </p:nvSpPr>
        <p:spPr>
          <a:xfrm>
            <a:off x="9279951"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8" name="Text Placeholder 10">
            <a:extLst>
              <a:ext uri="{FF2B5EF4-FFF2-40B4-BE49-F238E27FC236}">
                <a16:creationId xmlns:a16="http://schemas.microsoft.com/office/drawing/2014/main" id="{BA53CC7B-E30C-7746-842D-0CCB28958659}"/>
              </a:ext>
            </a:extLst>
          </p:cNvPr>
          <p:cNvSpPr>
            <a:spLocks noGrp="1"/>
          </p:cNvSpPr>
          <p:nvPr>
            <p:ph type="body" sz="quarter" idx="37" hasCustomPrompt="1"/>
          </p:nvPr>
        </p:nvSpPr>
        <p:spPr>
          <a:xfrm>
            <a:off x="9279951"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21742858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8_Team_Photos">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AF35648-E0F4-D345-BF2D-69F1137321C4}"/>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1919990"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1919990"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4" name="Picture Placeholder 6">
            <a:extLst>
              <a:ext uri="{FF2B5EF4-FFF2-40B4-BE49-F238E27FC236}">
                <a16:creationId xmlns:a16="http://schemas.microsoft.com/office/drawing/2014/main" id="{AACA213E-CC75-0241-94E9-BE6AC1F942B0}"/>
              </a:ext>
            </a:extLst>
          </p:cNvPr>
          <p:cNvSpPr>
            <a:spLocks noGrp="1"/>
          </p:cNvSpPr>
          <p:nvPr>
            <p:ph type="pic" sz="quarter" idx="29" hasCustomPrompt="1"/>
          </p:nvPr>
        </p:nvSpPr>
        <p:spPr>
          <a:xfrm>
            <a:off x="3278553"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5" name="Text Placeholder 10">
            <a:extLst>
              <a:ext uri="{FF2B5EF4-FFF2-40B4-BE49-F238E27FC236}">
                <a16:creationId xmlns:a16="http://schemas.microsoft.com/office/drawing/2014/main" id="{54B1C0A3-2DDC-4E40-81B3-BAE7B7412E2E}"/>
              </a:ext>
            </a:extLst>
          </p:cNvPr>
          <p:cNvSpPr>
            <a:spLocks noGrp="1"/>
          </p:cNvSpPr>
          <p:nvPr>
            <p:ph type="body" sz="quarter" idx="30" hasCustomPrompt="1"/>
          </p:nvPr>
        </p:nvSpPr>
        <p:spPr>
          <a:xfrm>
            <a:off x="4741403"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6" name="Text Placeholder 10">
            <a:extLst>
              <a:ext uri="{FF2B5EF4-FFF2-40B4-BE49-F238E27FC236}">
                <a16:creationId xmlns:a16="http://schemas.microsoft.com/office/drawing/2014/main" id="{22C10952-5D5C-E74F-A472-C6CDACF72DB2}"/>
              </a:ext>
            </a:extLst>
          </p:cNvPr>
          <p:cNvSpPr>
            <a:spLocks noGrp="1"/>
          </p:cNvSpPr>
          <p:nvPr>
            <p:ph type="body" sz="quarter" idx="31" hasCustomPrompt="1"/>
          </p:nvPr>
        </p:nvSpPr>
        <p:spPr>
          <a:xfrm>
            <a:off x="4741403"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7" name="Picture Placeholder 6">
            <a:extLst>
              <a:ext uri="{FF2B5EF4-FFF2-40B4-BE49-F238E27FC236}">
                <a16:creationId xmlns:a16="http://schemas.microsoft.com/office/drawing/2014/main" id="{B1E553F2-8954-DF4E-BB0E-82F527E9E172}"/>
              </a:ext>
            </a:extLst>
          </p:cNvPr>
          <p:cNvSpPr>
            <a:spLocks noGrp="1"/>
          </p:cNvSpPr>
          <p:nvPr>
            <p:ph type="pic" sz="quarter" idx="32" hasCustomPrompt="1"/>
          </p:nvPr>
        </p:nvSpPr>
        <p:spPr>
          <a:xfrm>
            <a:off x="6099966"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8" name="Text Placeholder 10">
            <a:extLst>
              <a:ext uri="{FF2B5EF4-FFF2-40B4-BE49-F238E27FC236}">
                <a16:creationId xmlns:a16="http://schemas.microsoft.com/office/drawing/2014/main" id="{CC922126-EEE0-AA49-98E9-DC06495CEC8F}"/>
              </a:ext>
            </a:extLst>
          </p:cNvPr>
          <p:cNvSpPr>
            <a:spLocks noGrp="1"/>
          </p:cNvSpPr>
          <p:nvPr>
            <p:ph type="body" sz="quarter" idx="33" hasCustomPrompt="1"/>
          </p:nvPr>
        </p:nvSpPr>
        <p:spPr>
          <a:xfrm>
            <a:off x="7562816"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9" name="Text Placeholder 10">
            <a:extLst>
              <a:ext uri="{FF2B5EF4-FFF2-40B4-BE49-F238E27FC236}">
                <a16:creationId xmlns:a16="http://schemas.microsoft.com/office/drawing/2014/main" id="{14A2C390-8FE2-C342-8E2A-AE4C4F256682}"/>
              </a:ext>
            </a:extLst>
          </p:cNvPr>
          <p:cNvSpPr>
            <a:spLocks noGrp="1"/>
          </p:cNvSpPr>
          <p:nvPr>
            <p:ph type="body" sz="quarter" idx="34" hasCustomPrompt="1"/>
          </p:nvPr>
        </p:nvSpPr>
        <p:spPr>
          <a:xfrm>
            <a:off x="7562816"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0" name="Picture Placeholder 6">
            <a:extLst>
              <a:ext uri="{FF2B5EF4-FFF2-40B4-BE49-F238E27FC236}">
                <a16:creationId xmlns:a16="http://schemas.microsoft.com/office/drawing/2014/main" id="{FFFAD7A5-01AE-934A-B9F2-8F3EB2FEAD36}"/>
              </a:ext>
            </a:extLst>
          </p:cNvPr>
          <p:cNvSpPr>
            <a:spLocks noGrp="1"/>
          </p:cNvSpPr>
          <p:nvPr>
            <p:ph type="pic" sz="quarter" idx="35" hasCustomPrompt="1"/>
          </p:nvPr>
        </p:nvSpPr>
        <p:spPr>
          <a:xfrm>
            <a:off x="8921379"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1" name="Text Placeholder 10">
            <a:extLst>
              <a:ext uri="{FF2B5EF4-FFF2-40B4-BE49-F238E27FC236}">
                <a16:creationId xmlns:a16="http://schemas.microsoft.com/office/drawing/2014/main" id="{BAC11EA6-BC28-034A-992C-E391085BF11C}"/>
              </a:ext>
            </a:extLst>
          </p:cNvPr>
          <p:cNvSpPr>
            <a:spLocks noGrp="1"/>
          </p:cNvSpPr>
          <p:nvPr>
            <p:ph type="body" sz="quarter" idx="36" hasCustomPrompt="1"/>
          </p:nvPr>
        </p:nvSpPr>
        <p:spPr>
          <a:xfrm>
            <a:off x="10384229"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2" name="Text Placeholder 10">
            <a:extLst>
              <a:ext uri="{FF2B5EF4-FFF2-40B4-BE49-F238E27FC236}">
                <a16:creationId xmlns:a16="http://schemas.microsoft.com/office/drawing/2014/main" id="{52C238A4-C590-7943-926D-0AEFAFBD445E}"/>
              </a:ext>
            </a:extLst>
          </p:cNvPr>
          <p:cNvSpPr>
            <a:spLocks noGrp="1"/>
          </p:cNvSpPr>
          <p:nvPr>
            <p:ph type="body" sz="quarter" idx="37" hasCustomPrompt="1"/>
          </p:nvPr>
        </p:nvSpPr>
        <p:spPr>
          <a:xfrm>
            <a:off x="10384229"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3" name="Picture Placeholder 6">
            <a:extLst>
              <a:ext uri="{FF2B5EF4-FFF2-40B4-BE49-F238E27FC236}">
                <a16:creationId xmlns:a16="http://schemas.microsoft.com/office/drawing/2014/main" id="{22CC2017-7DA5-3A49-A509-C605D956C35E}"/>
              </a:ext>
            </a:extLst>
          </p:cNvPr>
          <p:cNvSpPr>
            <a:spLocks noGrp="1"/>
          </p:cNvSpPr>
          <p:nvPr>
            <p:ph type="pic" sz="quarter" idx="38" hasCustomPrompt="1"/>
          </p:nvPr>
        </p:nvSpPr>
        <p:spPr>
          <a:xfrm>
            <a:off x="457140"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4" name="Text Placeholder 10">
            <a:extLst>
              <a:ext uri="{FF2B5EF4-FFF2-40B4-BE49-F238E27FC236}">
                <a16:creationId xmlns:a16="http://schemas.microsoft.com/office/drawing/2014/main" id="{AD7454E8-200F-5E42-AEE8-ABEE68C24600}"/>
              </a:ext>
            </a:extLst>
          </p:cNvPr>
          <p:cNvSpPr>
            <a:spLocks noGrp="1"/>
          </p:cNvSpPr>
          <p:nvPr>
            <p:ph type="body" sz="quarter" idx="39" hasCustomPrompt="1"/>
          </p:nvPr>
        </p:nvSpPr>
        <p:spPr>
          <a:xfrm>
            <a:off x="1919990"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5" name="Text Placeholder 10">
            <a:extLst>
              <a:ext uri="{FF2B5EF4-FFF2-40B4-BE49-F238E27FC236}">
                <a16:creationId xmlns:a16="http://schemas.microsoft.com/office/drawing/2014/main" id="{FB75A7D9-98F7-4A41-981E-13D346906AF5}"/>
              </a:ext>
            </a:extLst>
          </p:cNvPr>
          <p:cNvSpPr>
            <a:spLocks noGrp="1"/>
          </p:cNvSpPr>
          <p:nvPr>
            <p:ph type="body" sz="quarter" idx="40" hasCustomPrompt="1"/>
          </p:nvPr>
        </p:nvSpPr>
        <p:spPr>
          <a:xfrm>
            <a:off x="1919990"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6" name="Picture Placeholder 6">
            <a:extLst>
              <a:ext uri="{FF2B5EF4-FFF2-40B4-BE49-F238E27FC236}">
                <a16:creationId xmlns:a16="http://schemas.microsoft.com/office/drawing/2014/main" id="{B2559D1E-2B2A-DC48-B771-948507413740}"/>
              </a:ext>
            </a:extLst>
          </p:cNvPr>
          <p:cNvSpPr>
            <a:spLocks noGrp="1"/>
          </p:cNvSpPr>
          <p:nvPr>
            <p:ph type="pic" sz="quarter" idx="41" hasCustomPrompt="1"/>
          </p:nvPr>
        </p:nvSpPr>
        <p:spPr>
          <a:xfrm>
            <a:off x="3278553"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7" name="Text Placeholder 10">
            <a:extLst>
              <a:ext uri="{FF2B5EF4-FFF2-40B4-BE49-F238E27FC236}">
                <a16:creationId xmlns:a16="http://schemas.microsoft.com/office/drawing/2014/main" id="{E68CABBA-1CB3-F740-A1F6-11977BD68836}"/>
              </a:ext>
            </a:extLst>
          </p:cNvPr>
          <p:cNvSpPr>
            <a:spLocks noGrp="1"/>
          </p:cNvSpPr>
          <p:nvPr>
            <p:ph type="body" sz="quarter" idx="42" hasCustomPrompt="1"/>
          </p:nvPr>
        </p:nvSpPr>
        <p:spPr>
          <a:xfrm>
            <a:off x="4741403"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8" name="Text Placeholder 10">
            <a:extLst>
              <a:ext uri="{FF2B5EF4-FFF2-40B4-BE49-F238E27FC236}">
                <a16:creationId xmlns:a16="http://schemas.microsoft.com/office/drawing/2014/main" id="{20750EB2-D28C-D749-BAAD-62EDBA89BDFD}"/>
              </a:ext>
            </a:extLst>
          </p:cNvPr>
          <p:cNvSpPr>
            <a:spLocks noGrp="1"/>
          </p:cNvSpPr>
          <p:nvPr>
            <p:ph type="body" sz="quarter" idx="43" hasCustomPrompt="1"/>
          </p:nvPr>
        </p:nvSpPr>
        <p:spPr>
          <a:xfrm>
            <a:off x="4741403"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9" name="Picture Placeholder 6">
            <a:extLst>
              <a:ext uri="{FF2B5EF4-FFF2-40B4-BE49-F238E27FC236}">
                <a16:creationId xmlns:a16="http://schemas.microsoft.com/office/drawing/2014/main" id="{81CF9A67-1D62-544D-A844-411C141C39FC}"/>
              </a:ext>
            </a:extLst>
          </p:cNvPr>
          <p:cNvSpPr>
            <a:spLocks noGrp="1"/>
          </p:cNvSpPr>
          <p:nvPr>
            <p:ph type="pic" sz="quarter" idx="44" hasCustomPrompt="1"/>
          </p:nvPr>
        </p:nvSpPr>
        <p:spPr>
          <a:xfrm>
            <a:off x="6099966"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0" name="Text Placeholder 10">
            <a:extLst>
              <a:ext uri="{FF2B5EF4-FFF2-40B4-BE49-F238E27FC236}">
                <a16:creationId xmlns:a16="http://schemas.microsoft.com/office/drawing/2014/main" id="{507726F0-1D07-AD49-82C9-068E4EE3F3A3}"/>
              </a:ext>
            </a:extLst>
          </p:cNvPr>
          <p:cNvSpPr>
            <a:spLocks noGrp="1"/>
          </p:cNvSpPr>
          <p:nvPr>
            <p:ph type="body" sz="quarter" idx="45" hasCustomPrompt="1"/>
          </p:nvPr>
        </p:nvSpPr>
        <p:spPr>
          <a:xfrm>
            <a:off x="7562816"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1" name="Text Placeholder 10">
            <a:extLst>
              <a:ext uri="{FF2B5EF4-FFF2-40B4-BE49-F238E27FC236}">
                <a16:creationId xmlns:a16="http://schemas.microsoft.com/office/drawing/2014/main" id="{AB64FF52-56BF-E047-A7E4-D8101EB89412}"/>
              </a:ext>
            </a:extLst>
          </p:cNvPr>
          <p:cNvSpPr>
            <a:spLocks noGrp="1"/>
          </p:cNvSpPr>
          <p:nvPr>
            <p:ph type="body" sz="quarter" idx="46" hasCustomPrompt="1"/>
          </p:nvPr>
        </p:nvSpPr>
        <p:spPr>
          <a:xfrm>
            <a:off x="7562816"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92" name="Picture Placeholder 6">
            <a:extLst>
              <a:ext uri="{FF2B5EF4-FFF2-40B4-BE49-F238E27FC236}">
                <a16:creationId xmlns:a16="http://schemas.microsoft.com/office/drawing/2014/main" id="{80D76F05-7D55-F24A-AE8C-7B7A9719F0CF}"/>
              </a:ext>
            </a:extLst>
          </p:cNvPr>
          <p:cNvSpPr>
            <a:spLocks noGrp="1"/>
          </p:cNvSpPr>
          <p:nvPr>
            <p:ph type="pic" sz="quarter" idx="47" hasCustomPrompt="1"/>
          </p:nvPr>
        </p:nvSpPr>
        <p:spPr>
          <a:xfrm>
            <a:off x="8921379"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3" name="Text Placeholder 10">
            <a:extLst>
              <a:ext uri="{FF2B5EF4-FFF2-40B4-BE49-F238E27FC236}">
                <a16:creationId xmlns:a16="http://schemas.microsoft.com/office/drawing/2014/main" id="{1D85AA7C-A645-7640-B571-B71D723A5F93}"/>
              </a:ext>
            </a:extLst>
          </p:cNvPr>
          <p:cNvSpPr>
            <a:spLocks noGrp="1"/>
          </p:cNvSpPr>
          <p:nvPr>
            <p:ph type="body" sz="quarter" idx="48" hasCustomPrompt="1"/>
          </p:nvPr>
        </p:nvSpPr>
        <p:spPr>
          <a:xfrm>
            <a:off x="10384229"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4" name="Text Placeholder 10">
            <a:extLst>
              <a:ext uri="{FF2B5EF4-FFF2-40B4-BE49-F238E27FC236}">
                <a16:creationId xmlns:a16="http://schemas.microsoft.com/office/drawing/2014/main" id="{3F0E7DE7-29EC-D14D-8609-624AF56ACB33}"/>
              </a:ext>
            </a:extLst>
          </p:cNvPr>
          <p:cNvSpPr>
            <a:spLocks noGrp="1"/>
          </p:cNvSpPr>
          <p:nvPr>
            <p:ph type="body" sz="quarter" idx="49" hasCustomPrompt="1"/>
          </p:nvPr>
        </p:nvSpPr>
        <p:spPr>
          <a:xfrm>
            <a:off x="10384229"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Tree>
    <p:extLst>
      <p:ext uri="{BB962C8B-B14F-4D97-AF65-F5344CB8AC3E}">
        <p14:creationId xmlns:p14="http://schemas.microsoft.com/office/powerpoint/2010/main" val="42449482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F30D3-F6B2-7B42-95C1-ED815B4B56E9}"/>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pPr>
              <a:defRPr/>
            </a:pPr>
            <a:fld id="{010974C9-39F3-3947-8B5D-BF1F533E6409}" type="slidenum">
              <a:rPr lang="en-US" smtClean="0">
                <a:solidFill>
                  <a:srgbClr val="000000"/>
                </a:solidFill>
              </a:rPr>
              <a:pPr>
                <a:defRPr/>
              </a:pPr>
              <a:t>‹#›</a:t>
            </a:fld>
            <a:endParaRPr lang="en-US">
              <a:solidFill>
                <a:srgbClr val="000000"/>
              </a:solidFill>
            </a:endParaRPr>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9050"/>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9561301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olumn_Polygon_Photo">
    <p:spTree>
      <p:nvGrpSpPr>
        <p:cNvPr id="1" name=""/>
        <p:cNvGrpSpPr/>
        <p:nvPr/>
      </p:nvGrpSpPr>
      <p:grpSpPr>
        <a:xfrm>
          <a:off x="0" y="0"/>
          <a:ext cx="0" cy="0"/>
          <a:chOff x="0" y="0"/>
          <a:chExt cx="0" cy="0"/>
        </a:xfrm>
      </p:grpSpPr>
      <p:sp>
        <p:nvSpPr>
          <p:cNvPr id="13" name="Picture Placeholder 6">
            <a:extLst>
              <a:ext uri="{FF2B5EF4-FFF2-40B4-BE49-F238E27FC236}">
                <a16:creationId xmlns:a16="http://schemas.microsoft.com/office/drawing/2014/main" id="{E3191173-922E-2D46-8C71-459A1CD274B7}"/>
              </a:ext>
            </a:extLst>
          </p:cNvPr>
          <p:cNvSpPr>
            <a:spLocks noGrp="1"/>
          </p:cNvSpPr>
          <p:nvPr>
            <p:ph type="pic" sz="quarter" idx="17" hasCustomPrompt="1"/>
          </p:nvPr>
        </p:nvSpPr>
        <p:spPr>
          <a:xfrm>
            <a:off x="5834878" y="-6724"/>
            <a:ext cx="6364638" cy="6864724"/>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0933" h="13729448">
                <a:moveTo>
                  <a:pt x="2826" y="8899"/>
                </a:moveTo>
                <a:lnTo>
                  <a:pt x="8768254" y="0"/>
                </a:lnTo>
                <a:lnTo>
                  <a:pt x="12714964" y="4005939"/>
                </a:lnTo>
                <a:cubicBezTo>
                  <a:pt x="12705999" y="7264042"/>
                  <a:pt x="12738310" y="10471344"/>
                  <a:pt x="12729345" y="13729447"/>
                </a:cubicBezTo>
                <a:lnTo>
                  <a:pt x="4949289" y="13729448"/>
                </a:lnTo>
                <a:lnTo>
                  <a:pt x="2467" y="8790842"/>
                </a:lnTo>
                <a:cubicBezTo>
                  <a:pt x="12112" y="5863528"/>
                  <a:pt x="-6819" y="2936213"/>
                  <a:pt x="2826"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bg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ext Placeholder 10">
            <a:extLst>
              <a:ext uri="{FF2B5EF4-FFF2-40B4-BE49-F238E27FC236}">
                <a16:creationId xmlns:a16="http://schemas.microsoft.com/office/drawing/2014/main" id="{807B652D-11FB-9744-98B7-C4955CCC8CB0}"/>
              </a:ext>
            </a:extLst>
          </p:cNvPr>
          <p:cNvSpPr>
            <a:spLocks noGrp="1"/>
          </p:cNvSpPr>
          <p:nvPr>
            <p:ph type="body" sz="quarter" idx="15" hasCustomPrompt="1"/>
          </p:nvPr>
        </p:nvSpPr>
        <p:spPr>
          <a:xfrm>
            <a:off x="3710718" y="6461497"/>
            <a:ext cx="3657124"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Text Placeholder 10">
            <a:extLst>
              <a:ext uri="{FF2B5EF4-FFF2-40B4-BE49-F238E27FC236}">
                <a16:creationId xmlns:a16="http://schemas.microsoft.com/office/drawing/2014/main" id="{A15D4871-E718-FC4D-A4A3-6C0D31150BA4}"/>
              </a:ext>
            </a:extLst>
          </p:cNvPr>
          <p:cNvSpPr>
            <a:spLocks noGrp="1"/>
          </p:cNvSpPr>
          <p:nvPr>
            <p:ph type="body" sz="quarter" idx="19" hasCustomPrompt="1"/>
          </p:nvPr>
        </p:nvSpPr>
        <p:spPr>
          <a:xfrm>
            <a:off x="457140" y="2323156"/>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8" name="Text Placeholder 10">
            <a:extLst>
              <a:ext uri="{FF2B5EF4-FFF2-40B4-BE49-F238E27FC236}">
                <a16:creationId xmlns:a16="http://schemas.microsoft.com/office/drawing/2014/main" id="{28FA4DBF-B8DC-DB40-A242-273555A32576}"/>
              </a:ext>
            </a:extLst>
          </p:cNvPr>
          <p:cNvSpPr>
            <a:spLocks noGrp="1"/>
          </p:cNvSpPr>
          <p:nvPr>
            <p:ph type="body" sz="quarter" idx="20" hasCustomPrompt="1"/>
          </p:nvPr>
        </p:nvSpPr>
        <p:spPr>
          <a:xfrm>
            <a:off x="457140" y="2643196"/>
            <a:ext cx="3657124" cy="3414706"/>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
        <p:nvSpPr>
          <p:cNvPr id="19" name="Title 1">
            <a:extLst>
              <a:ext uri="{FF2B5EF4-FFF2-40B4-BE49-F238E27FC236}">
                <a16:creationId xmlns:a16="http://schemas.microsoft.com/office/drawing/2014/main" id="{9E05D8AE-2EFE-E242-81E7-816F848B03E7}"/>
              </a:ext>
            </a:extLst>
          </p:cNvPr>
          <p:cNvSpPr>
            <a:spLocks noGrp="1"/>
          </p:cNvSpPr>
          <p:nvPr>
            <p:ph type="title" hasCustomPrompt="1"/>
          </p:nvPr>
        </p:nvSpPr>
        <p:spPr>
          <a:xfrm>
            <a:off x="457140" y="914399"/>
            <a:ext cx="3657124" cy="1225297"/>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0309835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5422995" y="876300"/>
            <a:ext cx="6755520" cy="50673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89" y="5360062"/>
            <a:ext cx="274284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Tree>
    <p:extLst>
      <p:ext uri="{BB962C8B-B14F-4D97-AF65-F5344CB8AC3E}">
        <p14:creationId xmlns:p14="http://schemas.microsoft.com/office/powerpoint/2010/main" val="19831429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pic>
        <p:nvPicPr>
          <p:cNvPr id="15" name="Picture 14">
            <a:extLst>
              <a:ext uri="{FF2B5EF4-FFF2-40B4-BE49-F238E27FC236}">
                <a16:creationId xmlns:a16="http://schemas.microsoft.com/office/drawing/2014/main" id="{C77440BC-5FF6-AF4B-846F-D68AF946311A}"/>
              </a:ext>
            </a:extLst>
          </p:cNvPr>
          <p:cNvPicPr>
            <a:picLocks noChangeAspect="1"/>
          </p:cNvPicPr>
          <p:nvPr userDrawn="1"/>
        </p:nvPicPr>
        <p:blipFill>
          <a:blip r:embed="rId3"/>
          <a:srcRect/>
          <a:stretch/>
        </p:blipFill>
        <p:spPr>
          <a:xfrm>
            <a:off x="5887636" y="899574"/>
            <a:ext cx="5796261" cy="4617720"/>
          </a:xfrm>
          <a:prstGeom prst="rect">
            <a:avLst/>
          </a:prstGeom>
        </p:spPr>
      </p:pic>
      <p:sp>
        <p:nvSpPr>
          <p:cNvPr id="16" name="Text Placeholder 10">
            <a:extLst>
              <a:ext uri="{FF2B5EF4-FFF2-40B4-BE49-F238E27FC236}">
                <a16:creationId xmlns:a16="http://schemas.microsoft.com/office/drawing/2014/main" id="{74819E15-AF3B-7248-9017-E23937505783}"/>
              </a:ext>
            </a:extLst>
          </p:cNvPr>
          <p:cNvSpPr>
            <a:spLocks noGrp="1"/>
          </p:cNvSpPr>
          <p:nvPr>
            <p:ph type="body" sz="quarter" idx="15" hasCustomPrompt="1"/>
          </p:nvPr>
        </p:nvSpPr>
        <p:spPr>
          <a:xfrm>
            <a:off x="6106390" y="5360062"/>
            <a:ext cx="212963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Picture Placeholder 6">
            <a:extLst>
              <a:ext uri="{FF2B5EF4-FFF2-40B4-BE49-F238E27FC236}">
                <a16:creationId xmlns:a16="http://schemas.microsoft.com/office/drawing/2014/main" id="{AA029FF2-3A37-7046-908A-1CF8B21B5D7D}"/>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5056878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13" name="Text Placeholder 10">
            <a:extLst>
              <a:ext uri="{FF2B5EF4-FFF2-40B4-BE49-F238E27FC236}">
                <a16:creationId xmlns:a16="http://schemas.microsoft.com/office/drawing/2014/main" id="{371DA1E7-C262-4446-A989-C79D0760BFFA}"/>
              </a:ext>
            </a:extLst>
          </p:cNvPr>
          <p:cNvSpPr>
            <a:spLocks noGrp="1"/>
          </p:cNvSpPr>
          <p:nvPr>
            <p:ph type="body" sz="quarter" idx="15" hasCustomPrompt="1"/>
          </p:nvPr>
        </p:nvSpPr>
        <p:spPr>
          <a:xfrm>
            <a:off x="7737392" y="5360061"/>
            <a:ext cx="2003541" cy="37945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pic>
        <p:nvPicPr>
          <p:cNvPr id="12" name="Picture 11">
            <a:extLst>
              <a:ext uri="{FF2B5EF4-FFF2-40B4-BE49-F238E27FC236}">
                <a16:creationId xmlns:a16="http://schemas.microsoft.com/office/drawing/2014/main" id="{2AE39C1A-DFFB-9049-9BAC-6E007AFBFD8A}"/>
              </a:ext>
            </a:extLst>
          </p:cNvPr>
          <p:cNvPicPr>
            <a:picLocks noChangeAspect="1"/>
          </p:cNvPicPr>
          <p:nvPr userDrawn="1"/>
        </p:nvPicPr>
        <p:blipFill>
          <a:blip r:embed="rId3"/>
          <a:srcRect/>
          <a:stretch/>
        </p:blipFill>
        <p:spPr>
          <a:xfrm>
            <a:off x="6953347" y="595564"/>
            <a:ext cx="3705244" cy="5301248"/>
          </a:xfrm>
          <a:prstGeom prst="rect">
            <a:avLst/>
          </a:prstGeom>
        </p:spPr>
      </p:pic>
      <p:sp>
        <p:nvSpPr>
          <p:cNvPr id="16" name="Picture Placeholder 6">
            <a:extLst>
              <a:ext uri="{FF2B5EF4-FFF2-40B4-BE49-F238E27FC236}">
                <a16:creationId xmlns:a16="http://schemas.microsoft.com/office/drawing/2014/main" id="{1ACA6CAB-B2CE-DC48-A042-9C9BD2C8AABF}"/>
              </a:ext>
            </a:extLst>
          </p:cNvPr>
          <p:cNvSpPr>
            <a:spLocks noGrp="1"/>
          </p:cNvSpPr>
          <p:nvPr>
            <p:ph type="pic" sz="quarter" idx="17" hasCustomPrompt="1"/>
          </p:nvPr>
        </p:nvSpPr>
        <p:spPr>
          <a:xfrm>
            <a:off x="7850492" y="1144637"/>
            <a:ext cx="1782848" cy="3895344"/>
          </a:xfrm>
          <a:custGeom>
            <a:avLst/>
            <a:gdLst>
              <a:gd name="connsiteX0" fmla="*/ 0 w 3410712"/>
              <a:gd name="connsiteY0" fmla="*/ 0 h 7452360"/>
              <a:gd name="connsiteX1" fmla="*/ 3410712 w 3410712"/>
              <a:gd name="connsiteY1" fmla="*/ 0 h 7452360"/>
              <a:gd name="connsiteX2" fmla="*/ 3410712 w 3410712"/>
              <a:gd name="connsiteY2" fmla="*/ 7452360 h 7452360"/>
              <a:gd name="connsiteX3" fmla="*/ 0 w 3410712"/>
              <a:gd name="connsiteY3" fmla="*/ 7452360 h 7452360"/>
              <a:gd name="connsiteX4" fmla="*/ 0 w 3410712"/>
              <a:gd name="connsiteY4" fmla="*/ 0 h 7452360"/>
              <a:gd name="connsiteX0" fmla="*/ 0 w 3410712"/>
              <a:gd name="connsiteY0" fmla="*/ 4082 h 7456442"/>
              <a:gd name="connsiteX1" fmla="*/ 567542 w 3410712"/>
              <a:gd name="connsiteY1" fmla="*/ 0 h 7456442"/>
              <a:gd name="connsiteX2" fmla="*/ 3410712 w 3410712"/>
              <a:gd name="connsiteY2" fmla="*/ 4082 h 7456442"/>
              <a:gd name="connsiteX3" fmla="*/ 3410712 w 3410712"/>
              <a:gd name="connsiteY3" fmla="*/ 7456442 h 7456442"/>
              <a:gd name="connsiteX4" fmla="*/ 0 w 3410712"/>
              <a:gd name="connsiteY4" fmla="*/ 7456442 h 7456442"/>
              <a:gd name="connsiteX5" fmla="*/ 0 w 3410712"/>
              <a:gd name="connsiteY5" fmla="*/ 4082 h 7456442"/>
              <a:gd name="connsiteX0" fmla="*/ 0 w 3410712"/>
              <a:gd name="connsiteY0" fmla="*/ 4082 h 7456442"/>
              <a:gd name="connsiteX1" fmla="*/ 567542 w 3410712"/>
              <a:gd name="connsiteY1" fmla="*/ 0 h 7456442"/>
              <a:gd name="connsiteX2" fmla="*/ 2835729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53542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0 w 3410712"/>
              <a:gd name="connsiteY6" fmla="*/ 4082 h 7456442"/>
              <a:gd name="connsiteX0" fmla="*/ 11875 w 3410712"/>
              <a:gd name="connsiteY0" fmla="*/ 585973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11875 w 3410712"/>
              <a:gd name="connsiteY6" fmla="*/ 585973 h 7456442"/>
              <a:gd name="connsiteX0" fmla="*/ 11875 w 3410712"/>
              <a:gd name="connsiteY0" fmla="*/ 580035 h 7450504"/>
              <a:gd name="connsiteX1" fmla="*/ 573480 w 3410712"/>
              <a:gd name="connsiteY1" fmla="*/ 0 h 7450504"/>
              <a:gd name="connsiteX2" fmla="*/ 2841667 w 3410712"/>
              <a:gd name="connsiteY2" fmla="*/ 5938 h 7450504"/>
              <a:gd name="connsiteX3" fmla="*/ 3404774 w 3410712"/>
              <a:gd name="connsiteY3" fmla="*/ 562222 h 7450504"/>
              <a:gd name="connsiteX4" fmla="*/ 3410712 w 3410712"/>
              <a:gd name="connsiteY4" fmla="*/ 7450504 h 7450504"/>
              <a:gd name="connsiteX5" fmla="*/ 0 w 3410712"/>
              <a:gd name="connsiteY5" fmla="*/ 7450504 h 7450504"/>
              <a:gd name="connsiteX6" fmla="*/ 11875 w 3410712"/>
              <a:gd name="connsiteY6" fmla="*/ 580035 h 7450504"/>
              <a:gd name="connsiteX0" fmla="*/ 11875 w 3659968"/>
              <a:gd name="connsiteY0" fmla="*/ 580035 h 7562047"/>
              <a:gd name="connsiteX1" fmla="*/ 573480 w 3659968"/>
              <a:gd name="connsiteY1" fmla="*/ 0 h 7562047"/>
              <a:gd name="connsiteX2" fmla="*/ 2841667 w 3659968"/>
              <a:gd name="connsiteY2" fmla="*/ 5938 h 7562047"/>
              <a:gd name="connsiteX3" fmla="*/ 3404774 w 3659968"/>
              <a:gd name="connsiteY3" fmla="*/ 562222 h 7562047"/>
              <a:gd name="connsiteX4" fmla="*/ 3399807 w 3659968"/>
              <a:gd name="connsiteY4" fmla="*/ 6881750 h 7562047"/>
              <a:gd name="connsiteX5" fmla="*/ 3410712 w 3659968"/>
              <a:gd name="connsiteY5" fmla="*/ 7450504 h 7562047"/>
              <a:gd name="connsiteX6" fmla="*/ 0 w 3659968"/>
              <a:gd name="connsiteY6" fmla="*/ 7450504 h 7562047"/>
              <a:gd name="connsiteX7" fmla="*/ 11875 w 3659968"/>
              <a:gd name="connsiteY7" fmla="*/ 580035 h 7562047"/>
              <a:gd name="connsiteX0" fmla="*/ 11875 w 3444660"/>
              <a:gd name="connsiteY0" fmla="*/ 580035 h 7562047"/>
              <a:gd name="connsiteX1" fmla="*/ 573480 w 3444660"/>
              <a:gd name="connsiteY1" fmla="*/ 0 h 7562047"/>
              <a:gd name="connsiteX2" fmla="*/ 2841667 w 3444660"/>
              <a:gd name="connsiteY2" fmla="*/ 5938 h 7562047"/>
              <a:gd name="connsiteX3" fmla="*/ 3404774 w 3444660"/>
              <a:gd name="connsiteY3" fmla="*/ 562222 h 7562047"/>
              <a:gd name="connsiteX4" fmla="*/ 3399807 w 3444660"/>
              <a:gd name="connsiteY4" fmla="*/ 6881750 h 7562047"/>
              <a:gd name="connsiteX5" fmla="*/ 2846634 w 3444660"/>
              <a:gd name="connsiteY5" fmla="*/ 7450504 h 7562047"/>
              <a:gd name="connsiteX6" fmla="*/ 0 w 3444660"/>
              <a:gd name="connsiteY6" fmla="*/ 7450504 h 7562047"/>
              <a:gd name="connsiteX7" fmla="*/ 11875 w 3444660"/>
              <a:gd name="connsiteY7" fmla="*/ 580035 h 7562047"/>
              <a:gd name="connsiteX0" fmla="*/ 11875 w 3444660"/>
              <a:gd name="connsiteY0" fmla="*/ 580035 h 7594518"/>
              <a:gd name="connsiteX1" fmla="*/ 573480 w 3444660"/>
              <a:gd name="connsiteY1" fmla="*/ 0 h 7594518"/>
              <a:gd name="connsiteX2" fmla="*/ 2841667 w 3444660"/>
              <a:gd name="connsiteY2" fmla="*/ 5938 h 7594518"/>
              <a:gd name="connsiteX3" fmla="*/ 3404774 w 3444660"/>
              <a:gd name="connsiteY3" fmla="*/ 562222 h 7594518"/>
              <a:gd name="connsiteX4" fmla="*/ 3399807 w 3444660"/>
              <a:gd name="connsiteY4" fmla="*/ 6881750 h 7594518"/>
              <a:gd name="connsiteX5" fmla="*/ 2846634 w 3444660"/>
              <a:gd name="connsiteY5" fmla="*/ 7450504 h 7594518"/>
              <a:gd name="connsiteX6" fmla="*/ 0 w 3444660"/>
              <a:gd name="connsiteY6" fmla="*/ 7450504 h 7594518"/>
              <a:gd name="connsiteX7" fmla="*/ 11875 w 3444660"/>
              <a:gd name="connsiteY7" fmla="*/ 580035 h 7594518"/>
              <a:gd name="connsiteX0" fmla="*/ 226011 w 3658796"/>
              <a:gd name="connsiteY0" fmla="*/ 580035 h 7594518"/>
              <a:gd name="connsiteX1" fmla="*/ 787616 w 3658796"/>
              <a:gd name="connsiteY1" fmla="*/ 0 h 7594518"/>
              <a:gd name="connsiteX2" fmla="*/ 3055803 w 3658796"/>
              <a:gd name="connsiteY2" fmla="*/ 5938 h 7594518"/>
              <a:gd name="connsiteX3" fmla="*/ 3618910 w 3658796"/>
              <a:gd name="connsiteY3" fmla="*/ 562222 h 7594518"/>
              <a:gd name="connsiteX4" fmla="*/ 3613943 w 3658796"/>
              <a:gd name="connsiteY4" fmla="*/ 6881750 h 7594518"/>
              <a:gd name="connsiteX5" fmla="*/ 3060770 w 3658796"/>
              <a:gd name="connsiteY5" fmla="*/ 7450504 h 7594518"/>
              <a:gd name="connsiteX6" fmla="*/ 214136 w 3658796"/>
              <a:gd name="connsiteY6" fmla="*/ 7450504 h 7594518"/>
              <a:gd name="connsiteX7" fmla="*/ 205725 w 3658796"/>
              <a:gd name="connsiteY7" fmla="*/ 6887687 h 7594518"/>
              <a:gd name="connsiteX8" fmla="*/ 226011 w 3658796"/>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601188"/>
              <a:gd name="connsiteX1" fmla="*/ 610137 w 3481317"/>
              <a:gd name="connsiteY1" fmla="*/ 0 h 7601188"/>
              <a:gd name="connsiteX2" fmla="*/ 2878324 w 3481317"/>
              <a:gd name="connsiteY2" fmla="*/ 5938 h 7601188"/>
              <a:gd name="connsiteX3" fmla="*/ 3441431 w 3481317"/>
              <a:gd name="connsiteY3" fmla="*/ 562222 h 7601188"/>
              <a:gd name="connsiteX4" fmla="*/ 3436464 w 3481317"/>
              <a:gd name="connsiteY4" fmla="*/ 6881750 h 7601188"/>
              <a:gd name="connsiteX5" fmla="*/ 2883291 w 3481317"/>
              <a:gd name="connsiteY5" fmla="*/ 7450504 h 7601188"/>
              <a:gd name="connsiteX6" fmla="*/ 618548 w 3481317"/>
              <a:gd name="connsiteY6" fmla="*/ 7450504 h 7601188"/>
              <a:gd name="connsiteX7" fmla="*/ 28246 w 3481317"/>
              <a:gd name="connsiteY7" fmla="*/ 6887687 h 7601188"/>
              <a:gd name="connsiteX8" fmla="*/ 48532 w 3481317"/>
              <a:gd name="connsiteY8" fmla="*/ 580035 h 760118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5768 w 3417806"/>
              <a:gd name="connsiteY0" fmla="*/ 570510 h 7450504"/>
              <a:gd name="connsiteX1" fmla="*/ 583248 w 3417806"/>
              <a:gd name="connsiteY1" fmla="*/ 0 h 7450504"/>
              <a:gd name="connsiteX2" fmla="*/ 2851435 w 3417806"/>
              <a:gd name="connsiteY2" fmla="*/ 5938 h 7450504"/>
              <a:gd name="connsiteX3" fmla="*/ 3414542 w 3417806"/>
              <a:gd name="connsiteY3" fmla="*/ 562222 h 7450504"/>
              <a:gd name="connsiteX4" fmla="*/ 3409575 w 3417806"/>
              <a:gd name="connsiteY4" fmla="*/ 6881750 h 7450504"/>
              <a:gd name="connsiteX5" fmla="*/ 2856402 w 3417806"/>
              <a:gd name="connsiteY5" fmla="*/ 7450504 h 7450504"/>
              <a:gd name="connsiteX6" fmla="*/ 591659 w 3417806"/>
              <a:gd name="connsiteY6" fmla="*/ 7450504 h 7450504"/>
              <a:gd name="connsiteX7" fmla="*/ 1357 w 3417806"/>
              <a:gd name="connsiteY7" fmla="*/ 6887687 h 7450504"/>
              <a:gd name="connsiteX8" fmla="*/ 5768 w 3417806"/>
              <a:gd name="connsiteY8" fmla="*/ 570510 h 7450504"/>
              <a:gd name="connsiteX0" fmla="*/ 10160 w 3422198"/>
              <a:gd name="connsiteY0" fmla="*/ 570510 h 7450504"/>
              <a:gd name="connsiteX1" fmla="*/ 587640 w 3422198"/>
              <a:gd name="connsiteY1" fmla="*/ 0 h 7450504"/>
              <a:gd name="connsiteX2" fmla="*/ 2855827 w 3422198"/>
              <a:gd name="connsiteY2" fmla="*/ 5938 h 7450504"/>
              <a:gd name="connsiteX3" fmla="*/ 3418934 w 3422198"/>
              <a:gd name="connsiteY3" fmla="*/ 562222 h 7450504"/>
              <a:gd name="connsiteX4" fmla="*/ 3413967 w 3422198"/>
              <a:gd name="connsiteY4" fmla="*/ 6881750 h 7450504"/>
              <a:gd name="connsiteX5" fmla="*/ 2860794 w 3422198"/>
              <a:gd name="connsiteY5" fmla="*/ 7450504 h 7450504"/>
              <a:gd name="connsiteX6" fmla="*/ 596051 w 3422198"/>
              <a:gd name="connsiteY6" fmla="*/ 7450504 h 7450504"/>
              <a:gd name="connsiteX7" fmla="*/ 5749 w 3422198"/>
              <a:gd name="connsiteY7" fmla="*/ 6887687 h 7450504"/>
              <a:gd name="connsiteX8" fmla="*/ 10160 w 3422198"/>
              <a:gd name="connsiteY8" fmla="*/ 570510 h 7450504"/>
              <a:gd name="connsiteX0" fmla="*/ 5453 w 3417491"/>
              <a:gd name="connsiteY0" fmla="*/ 570510 h 7450504"/>
              <a:gd name="connsiteX1" fmla="*/ 582933 w 3417491"/>
              <a:gd name="connsiteY1" fmla="*/ 0 h 7450504"/>
              <a:gd name="connsiteX2" fmla="*/ 2851120 w 3417491"/>
              <a:gd name="connsiteY2" fmla="*/ 5938 h 7450504"/>
              <a:gd name="connsiteX3" fmla="*/ 3414227 w 3417491"/>
              <a:gd name="connsiteY3" fmla="*/ 562222 h 7450504"/>
              <a:gd name="connsiteX4" fmla="*/ 3409260 w 3417491"/>
              <a:gd name="connsiteY4" fmla="*/ 6881750 h 7450504"/>
              <a:gd name="connsiteX5" fmla="*/ 2856087 w 3417491"/>
              <a:gd name="connsiteY5" fmla="*/ 7450504 h 7450504"/>
              <a:gd name="connsiteX6" fmla="*/ 591344 w 3417491"/>
              <a:gd name="connsiteY6" fmla="*/ 7450504 h 7450504"/>
              <a:gd name="connsiteX7" fmla="*/ 1042 w 3417491"/>
              <a:gd name="connsiteY7" fmla="*/ 6887687 h 7450504"/>
              <a:gd name="connsiteX8" fmla="*/ 5453 w 3417491"/>
              <a:gd name="connsiteY8" fmla="*/ 570510 h 7450504"/>
              <a:gd name="connsiteX0" fmla="*/ 5453 w 3417491"/>
              <a:gd name="connsiteY0" fmla="*/ 570517 h 7450511"/>
              <a:gd name="connsiteX1" fmla="*/ 582933 w 3417491"/>
              <a:gd name="connsiteY1" fmla="*/ 7 h 7450511"/>
              <a:gd name="connsiteX2" fmla="*/ 2851120 w 3417491"/>
              <a:gd name="connsiteY2" fmla="*/ 5945 h 7450511"/>
              <a:gd name="connsiteX3" fmla="*/ 3414227 w 3417491"/>
              <a:gd name="connsiteY3" fmla="*/ 562229 h 7450511"/>
              <a:gd name="connsiteX4" fmla="*/ 3409260 w 3417491"/>
              <a:gd name="connsiteY4" fmla="*/ 6881757 h 7450511"/>
              <a:gd name="connsiteX5" fmla="*/ 2856087 w 3417491"/>
              <a:gd name="connsiteY5" fmla="*/ 7450511 h 7450511"/>
              <a:gd name="connsiteX6" fmla="*/ 591344 w 3417491"/>
              <a:gd name="connsiteY6" fmla="*/ 7450511 h 7450511"/>
              <a:gd name="connsiteX7" fmla="*/ 1042 w 3417491"/>
              <a:gd name="connsiteY7" fmla="*/ 6887694 h 7450511"/>
              <a:gd name="connsiteX8" fmla="*/ 5453 w 3417491"/>
              <a:gd name="connsiteY8" fmla="*/ 570517 h 7450511"/>
              <a:gd name="connsiteX0" fmla="*/ 5453 w 3417491"/>
              <a:gd name="connsiteY0" fmla="*/ 683881 h 7563875"/>
              <a:gd name="connsiteX1" fmla="*/ 582933 w 3417491"/>
              <a:gd name="connsiteY1" fmla="*/ 113371 h 7563875"/>
              <a:gd name="connsiteX2" fmla="*/ 2851120 w 3417491"/>
              <a:gd name="connsiteY2" fmla="*/ 119309 h 7563875"/>
              <a:gd name="connsiteX3" fmla="*/ 3414227 w 3417491"/>
              <a:gd name="connsiteY3" fmla="*/ 675593 h 7563875"/>
              <a:gd name="connsiteX4" fmla="*/ 3409260 w 3417491"/>
              <a:gd name="connsiteY4" fmla="*/ 6995121 h 7563875"/>
              <a:gd name="connsiteX5" fmla="*/ 2856087 w 3417491"/>
              <a:gd name="connsiteY5" fmla="*/ 7563875 h 7563875"/>
              <a:gd name="connsiteX6" fmla="*/ 591344 w 3417491"/>
              <a:gd name="connsiteY6" fmla="*/ 7563875 h 7563875"/>
              <a:gd name="connsiteX7" fmla="*/ 1042 w 3417491"/>
              <a:gd name="connsiteY7" fmla="*/ 7001058 h 7563875"/>
              <a:gd name="connsiteX8" fmla="*/ 5453 w 3417491"/>
              <a:gd name="connsiteY8" fmla="*/ 683881 h 7563875"/>
              <a:gd name="connsiteX0" fmla="*/ 5453 w 3414627"/>
              <a:gd name="connsiteY0" fmla="*/ 570518 h 7450512"/>
              <a:gd name="connsiteX1" fmla="*/ 582933 w 3414627"/>
              <a:gd name="connsiteY1" fmla="*/ 8 h 7450512"/>
              <a:gd name="connsiteX2" fmla="*/ 2851120 w 3414627"/>
              <a:gd name="connsiteY2" fmla="*/ 5946 h 7450512"/>
              <a:gd name="connsiteX3" fmla="*/ 3414227 w 3414627"/>
              <a:gd name="connsiteY3" fmla="*/ 562230 h 7450512"/>
              <a:gd name="connsiteX4" fmla="*/ 3409260 w 3414627"/>
              <a:gd name="connsiteY4" fmla="*/ 6881758 h 7450512"/>
              <a:gd name="connsiteX5" fmla="*/ 2856087 w 3414627"/>
              <a:gd name="connsiteY5" fmla="*/ 7450512 h 7450512"/>
              <a:gd name="connsiteX6" fmla="*/ 591344 w 3414627"/>
              <a:gd name="connsiteY6" fmla="*/ 7450512 h 7450512"/>
              <a:gd name="connsiteX7" fmla="*/ 1042 w 3414627"/>
              <a:gd name="connsiteY7" fmla="*/ 6887695 h 7450512"/>
              <a:gd name="connsiteX8" fmla="*/ 5453 w 3414627"/>
              <a:gd name="connsiteY8" fmla="*/ 570518 h 7450512"/>
              <a:gd name="connsiteX0" fmla="*/ 5453 w 3414240"/>
              <a:gd name="connsiteY0" fmla="*/ 570518 h 7450512"/>
              <a:gd name="connsiteX1" fmla="*/ 582933 w 3414240"/>
              <a:gd name="connsiteY1" fmla="*/ 8 h 7450512"/>
              <a:gd name="connsiteX2" fmla="*/ 2851120 w 3414240"/>
              <a:gd name="connsiteY2" fmla="*/ 5946 h 7450512"/>
              <a:gd name="connsiteX3" fmla="*/ 3414227 w 3414240"/>
              <a:gd name="connsiteY3" fmla="*/ 562230 h 7450512"/>
              <a:gd name="connsiteX4" fmla="*/ 3409260 w 3414240"/>
              <a:gd name="connsiteY4" fmla="*/ 6881758 h 7450512"/>
              <a:gd name="connsiteX5" fmla="*/ 2856087 w 3414240"/>
              <a:gd name="connsiteY5" fmla="*/ 7450512 h 7450512"/>
              <a:gd name="connsiteX6" fmla="*/ 591344 w 3414240"/>
              <a:gd name="connsiteY6" fmla="*/ 7450512 h 7450512"/>
              <a:gd name="connsiteX7" fmla="*/ 1042 w 3414240"/>
              <a:gd name="connsiteY7" fmla="*/ 6887695 h 7450512"/>
              <a:gd name="connsiteX8" fmla="*/ 5453 w 3414240"/>
              <a:gd name="connsiteY8" fmla="*/ 570518 h 7450512"/>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58864"/>
              <a:gd name="connsiteY0" fmla="*/ 715793 h 7637916"/>
              <a:gd name="connsiteX1" fmla="*/ 582933 w 3458864"/>
              <a:gd name="connsiteY1" fmla="*/ 145283 h 7637916"/>
              <a:gd name="connsiteX2" fmla="*/ 2851120 w 3458864"/>
              <a:gd name="connsiteY2" fmla="*/ 151221 h 7637916"/>
              <a:gd name="connsiteX3" fmla="*/ 3414227 w 3458864"/>
              <a:gd name="connsiteY3" fmla="*/ 707505 h 7637916"/>
              <a:gd name="connsiteX4" fmla="*/ 3415610 w 3458864"/>
              <a:gd name="connsiteY4" fmla="*/ 7027033 h 7637916"/>
              <a:gd name="connsiteX5" fmla="*/ 2856087 w 3458864"/>
              <a:gd name="connsiteY5" fmla="*/ 7595787 h 7637916"/>
              <a:gd name="connsiteX6" fmla="*/ 591344 w 3458864"/>
              <a:gd name="connsiteY6" fmla="*/ 7595787 h 7637916"/>
              <a:gd name="connsiteX7" fmla="*/ 1042 w 3458864"/>
              <a:gd name="connsiteY7" fmla="*/ 7032970 h 7637916"/>
              <a:gd name="connsiteX8" fmla="*/ 5453 w 3458864"/>
              <a:gd name="connsiteY8" fmla="*/ 715793 h 7637916"/>
              <a:gd name="connsiteX0" fmla="*/ 5453 w 3455904"/>
              <a:gd name="connsiteY0" fmla="*/ 715793 h 7637916"/>
              <a:gd name="connsiteX1" fmla="*/ 582933 w 3455904"/>
              <a:gd name="connsiteY1" fmla="*/ 145283 h 7637916"/>
              <a:gd name="connsiteX2" fmla="*/ 2851120 w 3455904"/>
              <a:gd name="connsiteY2" fmla="*/ 151221 h 7637916"/>
              <a:gd name="connsiteX3" fmla="*/ 3414227 w 3455904"/>
              <a:gd name="connsiteY3" fmla="*/ 707505 h 7637916"/>
              <a:gd name="connsiteX4" fmla="*/ 3415610 w 3455904"/>
              <a:gd name="connsiteY4" fmla="*/ 7027033 h 7637916"/>
              <a:gd name="connsiteX5" fmla="*/ 2856087 w 3455904"/>
              <a:gd name="connsiteY5" fmla="*/ 7595787 h 7637916"/>
              <a:gd name="connsiteX6" fmla="*/ 591344 w 3455904"/>
              <a:gd name="connsiteY6" fmla="*/ 7595787 h 7637916"/>
              <a:gd name="connsiteX7" fmla="*/ 1042 w 3455904"/>
              <a:gd name="connsiteY7" fmla="*/ 7032970 h 7637916"/>
              <a:gd name="connsiteX8" fmla="*/ 5453 w 3455904"/>
              <a:gd name="connsiteY8" fmla="*/ 715793 h 7637916"/>
              <a:gd name="connsiteX0" fmla="*/ 5453 w 3415618"/>
              <a:gd name="connsiteY0" fmla="*/ 717261 h 7639384"/>
              <a:gd name="connsiteX1" fmla="*/ 582933 w 3415618"/>
              <a:gd name="connsiteY1" fmla="*/ 146751 h 7639384"/>
              <a:gd name="connsiteX2" fmla="*/ 2851120 w 3415618"/>
              <a:gd name="connsiteY2" fmla="*/ 152689 h 7639384"/>
              <a:gd name="connsiteX3" fmla="*/ 3414227 w 3415618"/>
              <a:gd name="connsiteY3" fmla="*/ 708973 h 7639384"/>
              <a:gd name="connsiteX4" fmla="*/ 3415610 w 3415618"/>
              <a:gd name="connsiteY4" fmla="*/ 7028501 h 7639384"/>
              <a:gd name="connsiteX5" fmla="*/ 2856087 w 3415618"/>
              <a:gd name="connsiteY5" fmla="*/ 7597255 h 7639384"/>
              <a:gd name="connsiteX6" fmla="*/ 591344 w 3415618"/>
              <a:gd name="connsiteY6" fmla="*/ 7597255 h 7639384"/>
              <a:gd name="connsiteX7" fmla="*/ 1042 w 3415618"/>
              <a:gd name="connsiteY7" fmla="*/ 7034438 h 7639384"/>
              <a:gd name="connsiteX8" fmla="*/ 5453 w 3415618"/>
              <a:gd name="connsiteY8" fmla="*/ 717261 h 7639384"/>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50512"/>
              <a:gd name="connsiteX1" fmla="*/ 582933 w 3415618"/>
              <a:gd name="connsiteY1" fmla="*/ 8 h 7450512"/>
              <a:gd name="connsiteX2" fmla="*/ 2851120 w 3415618"/>
              <a:gd name="connsiteY2" fmla="*/ 5946 h 7450512"/>
              <a:gd name="connsiteX3" fmla="*/ 3414227 w 3415618"/>
              <a:gd name="connsiteY3" fmla="*/ 562230 h 7450512"/>
              <a:gd name="connsiteX4" fmla="*/ 3415610 w 3415618"/>
              <a:gd name="connsiteY4" fmla="*/ 6881758 h 7450512"/>
              <a:gd name="connsiteX5" fmla="*/ 2856087 w 3415618"/>
              <a:gd name="connsiteY5" fmla="*/ 7450512 h 7450512"/>
              <a:gd name="connsiteX6" fmla="*/ 591344 w 3415618"/>
              <a:gd name="connsiteY6" fmla="*/ 7450512 h 7450512"/>
              <a:gd name="connsiteX7" fmla="*/ 1042 w 3415618"/>
              <a:gd name="connsiteY7" fmla="*/ 6887695 h 7450512"/>
              <a:gd name="connsiteX8" fmla="*/ 5453 w 3415618"/>
              <a:gd name="connsiteY8" fmla="*/ 570518 h 7450512"/>
              <a:gd name="connsiteX0" fmla="*/ 5453 w 3415615"/>
              <a:gd name="connsiteY0" fmla="*/ 570518 h 7450517"/>
              <a:gd name="connsiteX1" fmla="*/ 582933 w 3415615"/>
              <a:gd name="connsiteY1" fmla="*/ 8 h 7450517"/>
              <a:gd name="connsiteX2" fmla="*/ 2851120 w 3415615"/>
              <a:gd name="connsiteY2" fmla="*/ 5946 h 7450517"/>
              <a:gd name="connsiteX3" fmla="*/ 3414227 w 3415615"/>
              <a:gd name="connsiteY3" fmla="*/ 562230 h 7450517"/>
              <a:gd name="connsiteX4" fmla="*/ 3415610 w 3415615"/>
              <a:gd name="connsiteY4" fmla="*/ 6881758 h 7450517"/>
              <a:gd name="connsiteX5" fmla="*/ 2856087 w 3415615"/>
              <a:gd name="connsiteY5" fmla="*/ 7450512 h 7450517"/>
              <a:gd name="connsiteX6" fmla="*/ 591344 w 3415615"/>
              <a:gd name="connsiteY6" fmla="*/ 7450512 h 7450517"/>
              <a:gd name="connsiteX7" fmla="*/ 1042 w 3415615"/>
              <a:gd name="connsiteY7" fmla="*/ 6887695 h 7450517"/>
              <a:gd name="connsiteX8" fmla="*/ 5453 w 3415615"/>
              <a:gd name="connsiteY8" fmla="*/ 570518 h 7450517"/>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6087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8499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49"/>
              <a:gd name="connsiteX1" fmla="*/ 582933 w 3415610"/>
              <a:gd name="connsiteY1" fmla="*/ 8 h 7450549"/>
              <a:gd name="connsiteX2" fmla="*/ 2851120 w 3415610"/>
              <a:gd name="connsiteY2" fmla="*/ 5946 h 7450549"/>
              <a:gd name="connsiteX3" fmla="*/ 3414227 w 3415610"/>
              <a:gd name="connsiteY3" fmla="*/ 562230 h 7450549"/>
              <a:gd name="connsiteX4" fmla="*/ 3415610 w 3415610"/>
              <a:gd name="connsiteY4" fmla="*/ 6881758 h 7450549"/>
              <a:gd name="connsiteX5" fmla="*/ 2852912 w 3415610"/>
              <a:gd name="connsiteY5" fmla="*/ 7450512 h 7450549"/>
              <a:gd name="connsiteX6" fmla="*/ 584994 w 3415610"/>
              <a:gd name="connsiteY6" fmla="*/ 7450512 h 7450549"/>
              <a:gd name="connsiteX7" fmla="*/ 1042 w 3415610"/>
              <a:gd name="connsiteY7" fmla="*/ 6887695 h 7450549"/>
              <a:gd name="connsiteX8" fmla="*/ 5453 w 3415610"/>
              <a:gd name="connsiteY8" fmla="*/ 570518 h 7450549"/>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0303" h="7450541">
                <a:moveTo>
                  <a:pt x="3796" y="573685"/>
                </a:moveTo>
                <a:cubicBezTo>
                  <a:pt x="3343" y="158833"/>
                  <a:pt x="159609" y="5113"/>
                  <a:pt x="587626" y="0"/>
                </a:cubicBezTo>
                <a:lnTo>
                  <a:pt x="2855813" y="5938"/>
                </a:lnTo>
                <a:cubicBezTo>
                  <a:pt x="3268940" y="7216"/>
                  <a:pt x="3421718" y="157719"/>
                  <a:pt x="3418920" y="562222"/>
                </a:cubicBezTo>
                <a:cubicBezTo>
                  <a:pt x="3417752" y="1749466"/>
                  <a:pt x="3418073" y="5714700"/>
                  <a:pt x="3420303" y="6881750"/>
                </a:cubicBezTo>
                <a:cubicBezTo>
                  <a:pt x="3408639" y="7414652"/>
                  <a:pt x="3264816" y="7450962"/>
                  <a:pt x="2857605" y="7450504"/>
                </a:cubicBezTo>
                <a:lnTo>
                  <a:pt x="589687" y="7450504"/>
                </a:lnTo>
                <a:cubicBezTo>
                  <a:pt x="159822" y="7452115"/>
                  <a:pt x="3756" y="7403373"/>
                  <a:pt x="5735" y="6887687"/>
                </a:cubicBezTo>
                <a:cubicBezTo>
                  <a:pt x="7714" y="5742609"/>
                  <a:pt x="-6536" y="2196632"/>
                  <a:pt x="3796" y="573685"/>
                </a:cubicBezTo>
                <a:close/>
              </a:path>
            </a:pathLst>
          </a:custGeom>
          <a:solidFill>
            <a:schemeClr val="tx1">
              <a:lumMod val="50000"/>
              <a:lumOff val="50000"/>
            </a:schemeClr>
          </a:solidFill>
        </p:spPr>
        <p:txBody>
          <a:bodyPr anchor="ctr"/>
          <a:lstStyle>
            <a:lvl1pPr marL="0" indent="0"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9039679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073DA574-347A-9C4D-AB9A-49C6C7D93850}"/>
              </a:ext>
            </a:extLst>
          </p:cNvPr>
          <p:cNvSpPr txBox="1">
            <a:spLocks/>
          </p:cNvSpPr>
          <p:nvPr userDrawn="1"/>
        </p:nvSpPr>
        <p:spPr>
          <a:xfrm>
            <a:off x="457140" y="914400"/>
            <a:ext cx="6857107" cy="1140995"/>
          </a:xfrm>
          <a:prstGeom prst="rect">
            <a:avLst/>
          </a:prstGeom>
        </p:spPr>
        <p:txBody>
          <a:bodyPr lIns="0" tIns="0" rIns="0" bIns="0"/>
          <a:lstStyle>
            <a:lvl1pPr algn="l" defTabSz="1828800" rtl="0" eaLnBrk="1" latinLnBrk="0" hangingPunct="1">
              <a:lnSpc>
                <a:spcPct val="100000"/>
              </a:lnSpc>
              <a:spcBef>
                <a:spcPct val="0"/>
              </a:spcBef>
              <a:buNone/>
              <a:defRPr sz="5000" kern="1200">
                <a:solidFill>
                  <a:schemeClr val="tx1"/>
                </a:solidFill>
                <a:latin typeface="+mj-lt"/>
                <a:ea typeface="+mj-ea"/>
                <a:cs typeface="+mj-cs"/>
              </a:defRPr>
            </a:lvl1pPr>
          </a:lstStyle>
          <a:p>
            <a:r>
              <a:rPr lang="en-US" sz="2500"/>
              <a:t>Place a headline with a large word count here at the top of the page</a:t>
            </a:r>
            <a:endParaRPr lang="en-US" sz="2500" dirty="0"/>
          </a:p>
        </p:txBody>
      </p:sp>
      <p:sp>
        <p:nvSpPr>
          <p:cNvPr id="21" name="Text Placeholder 10">
            <a:extLst>
              <a:ext uri="{FF2B5EF4-FFF2-40B4-BE49-F238E27FC236}">
                <a16:creationId xmlns:a16="http://schemas.microsoft.com/office/drawing/2014/main" id="{E27013A3-8175-1D4A-952D-D69BED2AD808}"/>
              </a:ext>
            </a:extLst>
          </p:cNvPr>
          <p:cNvSpPr>
            <a:spLocks noGrp="1"/>
          </p:cNvSpPr>
          <p:nvPr>
            <p:ph type="body" sz="quarter" idx="2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2" name="Text Placeholder 10">
            <a:extLst>
              <a:ext uri="{FF2B5EF4-FFF2-40B4-BE49-F238E27FC236}">
                <a16:creationId xmlns:a16="http://schemas.microsoft.com/office/drawing/2014/main" id="{E5D1E69F-4CD1-D145-BE12-14F13AD9694C}"/>
              </a:ext>
            </a:extLst>
          </p:cNvPr>
          <p:cNvSpPr>
            <a:spLocks noGrp="1"/>
          </p:cNvSpPr>
          <p:nvPr>
            <p:ph type="body" sz="quarter" idx="2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3" name="Text Placeholder 10">
            <a:extLst>
              <a:ext uri="{FF2B5EF4-FFF2-40B4-BE49-F238E27FC236}">
                <a16:creationId xmlns:a16="http://schemas.microsoft.com/office/drawing/2014/main" id="{93B4DEF0-CC8C-1141-BB42-3658F1461FDC}"/>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24" name="Text Placeholder 10">
            <a:extLst>
              <a:ext uri="{FF2B5EF4-FFF2-40B4-BE49-F238E27FC236}">
                <a16:creationId xmlns:a16="http://schemas.microsoft.com/office/drawing/2014/main" id="{2A4AA230-1018-2A4E-866B-ABC157E7D7C3}"/>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25" name="Text Placeholder 10">
            <a:extLst>
              <a:ext uri="{FF2B5EF4-FFF2-40B4-BE49-F238E27FC236}">
                <a16:creationId xmlns:a16="http://schemas.microsoft.com/office/drawing/2014/main" id="{64BC64BE-9E68-9F4C-AFA7-CF35ADD03FCD}"/>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28" name="Text Placeholder 10">
            <a:extLst>
              <a:ext uri="{FF2B5EF4-FFF2-40B4-BE49-F238E27FC236}">
                <a16:creationId xmlns:a16="http://schemas.microsoft.com/office/drawing/2014/main" id="{94F781F0-1BF4-9846-997A-ABF7F6072F13}"/>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9" name="Picture Placeholder 6">
            <a:extLst>
              <a:ext uri="{FF2B5EF4-FFF2-40B4-BE49-F238E27FC236}">
                <a16:creationId xmlns:a16="http://schemas.microsoft.com/office/drawing/2014/main" id="{E04DE104-8EB0-AA49-8660-C4E8BE9EF813}"/>
              </a:ext>
            </a:extLst>
          </p:cNvPr>
          <p:cNvSpPr>
            <a:spLocks noGrp="1"/>
          </p:cNvSpPr>
          <p:nvPr>
            <p:ph type="pic" sz="quarter" idx="25"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0" name="Picture Placeholder 6">
            <a:extLst>
              <a:ext uri="{FF2B5EF4-FFF2-40B4-BE49-F238E27FC236}">
                <a16:creationId xmlns:a16="http://schemas.microsoft.com/office/drawing/2014/main" id="{7FDE684D-1DEA-4D44-A529-E058276598FC}"/>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1" name="Picture Placeholder 6">
            <a:extLst>
              <a:ext uri="{FF2B5EF4-FFF2-40B4-BE49-F238E27FC236}">
                <a16:creationId xmlns:a16="http://schemas.microsoft.com/office/drawing/2014/main" id="{D07034DC-35DE-3443-8269-22F710B71BD7}"/>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pic>
        <p:nvPicPr>
          <p:cNvPr id="14" name="Picture 13">
            <a:extLst>
              <a:ext uri="{FF2B5EF4-FFF2-40B4-BE49-F238E27FC236}">
                <a16:creationId xmlns:a16="http://schemas.microsoft.com/office/drawing/2014/main" id="{431E4674-FA43-4446-814D-054FC232557D}"/>
              </a:ext>
            </a:extLst>
          </p:cNvPr>
          <p:cNvPicPr>
            <a:picLocks noChangeAspect="1"/>
          </p:cNvPicPr>
          <p:nvPr userDrawn="1"/>
        </p:nvPicPr>
        <p:blipFill>
          <a:blip r:embed="rId3"/>
          <a:stretch>
            <a:fillRect/>
          </a:stretch>
        </p:blipFill>
        <p:spPr>
          <a:xfrm rot="10800000">
            <a:off x="0" y="0"/>
            <a:ext cx="12190413" cy="6858000"/>
          </a:xfrm>
          <a:prstGeom prst="rect">
            <a:avLst/>
          </a:prstGeom>
        </p:spPr>
      </p:pic>
    </p:spTree>
    <p:extLst>
      <p:ext uri="{BB962C8B-B14F-4D97-AF65-F5344CB8AC3E}">
        <p14:creationId xmlns:p14="http://schemas.microsoft.com/office/powerpoint/2010/main" val="297842155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BE0D8AAC-BF8E-7D4F-92ED-403F0D73370B}"/>
              </a:ext>
            </a:extLst>
          </p:cNvPr>
          <p:cNvSpPr>
            <a:spLocks noGrp="1"/>
          </p:cNvSpPr>
          <p:nvPr>
            <p:ph type="body" sz="quarter" idx="26" hasCustomPrompt="1"/>
          </p:nvPr>
        </p:nvSpPr>
        <p:spPr>
          <a:xfrm>
            <a:off x="68571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6" name="Text Placeholder 10">
            <a:extLst>
              <a:ext uri="{FF2B5EF4-FFF2-40B4-BE49-F238E27FC236}">
                <a16:creationId xmlns:a16="http://schemas.microsoft.com/office/drawing/2014/main" id="{EB3E712F-8FB7-DE4D-A53A-0C457A58E388}"/>
              </a:ext>
            </a:extLst>
          </p:cNvPr>
          <p:cNvSpPr>
            <a:spLocks noGrp="1"/>
          </p:cNvSpPr>
          <p:nvPr>
            <p:ph type="body" sz="quarter" idx="27" hasCustomPrompt="1"/>
          </p:nvPr>
        </p:nvSpPr>
        <p:spPr>
          <a:xfrm>
            <a:off x="68571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27" name="Text Placeholder 10">
            <a:extLst>
              <a:ext uri="{FF2B5EF4-FFF2-40B4-BE49-F238E27FC236}">
                <a16:creationId xmlns:a16="http://schemas.microsoft.com/office/drawing/2014/main" id="{2CACB530-FDE5-1A43-8A4A-F8D527D74BBF}"/>
              </a:ext>
            </a:extLst>
          </p:cNvPr>
          <p:cNvSpPr>
            <a:spLocks noGrp="1"/>
          </p:cNvSpPr>
          <p:nvPr>
            <p:ph type="body" sz="quarter" idx="15" hasCustomPrompt="1"/>
          </p:nvPr>
        </p:nvSpPr>
        <p:spPr>
          <a:xfrm>
            <a:off x="452569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33" name="Text Placeholder 10">
            <a:extLst>
              <a:ext uri="{FF2B5EF4-FFF2-40B4-BE49-F238E27FC236}">
                <a16:creationId xmlns:a16="http://schemas.microsoft.com/office/drawing/2014/main" id="{478E9B5E-D272-8646-984F-DE7F5B8DC8E5}"/>
              </a:ext>
            </a:extLst>
          </p:cNvPr>
          <p:cNvSpPr>
            <a:spLocks noGrp="1"/>
          </p:cNvSpPr>
          <p:nvPr>
            <p:ph type="body" sz="quarter" idx="16" hasCustomPrompt="1"/>
          </p:nvPr>
        </p:nvSpPr>
        <p:spPr>
          <a:xfrm>
            <a:off x="452569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4" name="Text Placeholder 10">
            <a:extLst>
              <a:ext uri="{FF2B5EF4-FFF2-40B4-BE49-F238E27FC236}">
                <a16:creationId xmlns:a16="http://schemas.microsoft.com/office/drawing/2014/main" id="{07118146-0AAD-A249-BA90-F38B7B6B5ECC}"/>
              </a:ext>
            </a:extLst>
          </p:cNvPr>
          <p:cNvSpPr>
            <a:spLocks noGrp="1"/>
          </p:cNvSpPr>
          <p:nvPr>
            <p:ph type="body" sz="quarter" idx="17" hasCustomPrompt="1"/>
          </p:nvPr>
        </p:nvSpPr>
        <p:spPr>
          <a:xfrm>
            <a:off x="836567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35" name="Text Placeholder 10">
            <a:extLst>
              <a:ext uri="{FF2B5EF4-FFF2-40B4-BE49-F238E27FC236}">
                <a16:creationId xmlns:a16="http://schemas.microsoft.com/office/drawing/2014/main" id="{6827D84C-A092-194C-BD39-627BEF166CA0}"/>
              </a:ext>
            </a:extLst>
          </p:cNvPr>
          <p:cNvSpPr>
            <a:spLocks noGrp="1"/>
          </p:cNvSpPr>
          <p:nvPr>
            <p:ph type="body" sz="quarter" idx="18" hasCustomPrompt="1"/>
          </p:nvPr>
        </p:nvSpPr>
        <p:spPr>
          <a:xfrm>
            <a:off x="8365670" y="4693658"/>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6" name="Picture Placeholder 6">
            <a:extLst>
              <a:ext uri="{FF2B5EF4-FFF2-40B4-BE49-F238E27FC236}">
                <a16:creationId xmlns:a16="http://schemas.microsoft.com/office/drawing/2014/main" id="{82EF42E5-5F18-E04E-85FC-2DBEB28F3D9C}"/>
              </a:ext>
            </a:extLst>
          </p:cNvPr>
          <p:cNvSpPr>
            <a:spLocks noGrp="1"/>
          </p:cNvSpPr>
          <p:nvPr>
            <p:ph type="pic" sz="quarter" idx="19" hasCustomPrompt="1"/>
          </p:nvPr>
        </p:nvSpPr>
        <p:spPr>
          <a:xfrm>
            <a:off x="452569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7" name="Picture Placeholder 6">
            <a:extLst>
              <a:ext uri="{FF2B5EF4-FFF2-40B4-BE49-F238E27FC236}">
                <a16:creationId xmlns:a16="http://schemas.microsoft.com/office/drawing/2014/main" id="{7AA0EF4B-DA16-8442-8F76-08C18D3FBC1B}"/>
              </a:ext>
            </a:extLst>
          </p:cNvPr>
          <p:cNvSpPr>
            <a:spLocks noGrp="1"/>
          </p:cNvSpPr>
          <p:nvPr>
            <p:ph type="pic" sz="quarter" idx="28" hasCustomPrompt="1"/>
          </p:nvPr>
        </p:nvSpPr>
        <p:spPr>
          <a:xfrm>
            <a:off x="68571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8" name="Picture Placeholder 6">
            <a:extLst>
              <a:ext uri="{FF2B5EF4-FFF2-40B4-BE49-F238E27FC236}">
                <a16:creationId xmlns:a16="http://schemas.microsoft.com/office/drawing/2014/main" id="{F041F171-2C71-1F4C-AF8C-7BE75E1018F8}"/>
              </a:ext>
            </a:extLst>
          </p:cNvPr>
          <p:cNvSpPr>
            <a:spLocks noGrp="1"/>
          </p:cNvSpPr>
          <p:nvPr>
            <p:ph type="pic" sz="quarter" idx="21" hasCustomPrompt="1"/>
          </p:nvPr>
        </p:nvSpPr>
        <p:spPr>
          <a:xfrm>
            <a:off x="836567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9" name="Text Placeholder 10">
            <a:extLst>
              <a:ext uri="{FF2B5EF4-FFF2-40B4-BE49-F238E27FC236}">
                <a16:creationId xmlns:a16="http://schemas.microsoft.com/office/drawing/2014/main" id="{90C3A686-30B1-C341-8C05-F0B75852483C}"/>
              </a:ext>
            </a:extLst>
          </p:cNvPr>
          <p:cNvSpPr>
            <a:spLocks noGrp="1"/>
          </p:cNvSpPr>
          <p:nvPr>
            <p:ph type="body" sz="quarter" idx="29" hasCustomPrompt="1"/>
          </p:nvPr>
        </p:nvSpPr>
        <p:spPr>
          <a:xfrm>
            <a:off x="68571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40" name="Text Placeholder 10">
            <a:extLst>
              <a:ext uri="{FF2B5EF4-FFF2-40B4-BE49-F238E27FC236}">
                <a16:creationId xmlns:a16="http://schemas.microsoft.com/office/drawing/2014/main" id="{E3007DB2-C144-4849-878B-997D5F4403DE}"/>
              </a:ext>
            </a:extLst>
          </p:cNvPr>
          <p:cNvSpPr>
            <a:spLocks noGrp="1"/>
          </p:cNvSpPr>
          <p:nvPr>
            <p:ph type="body" sz="quarter" idx="23" hasCustomPrompt="1"/>
          </p:nvPr>
        </p:nvSpPr>
        <p:spPr>
          <a:xfrm>
            <a:off x="452569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41" name="Text Placeholder 10">
            <a:extLst>
              <a:ext uri="{FF2B5EF4-FFF2-40B4-BE49-F238E27FC236}">
                <a16:creationId xmlns:a16="http://schemas.microsoft.com/office/drawing/2014/main" id="{3181A7D6-2C97-DE4A-8BBF-9BB5D0CCB336}"/>
              </a:ext>
            </a:extLst>
          </p:cNvPr>
          <p:cNvSpPr>
            <a:spLocks noGrp="1"/>
          </p:cNvSpPr>
          <p:nvPr>
            <p:ph type="body" sz="quarter" idx="24" hasCustomPrompt="1"/>
          </p:nvPr>
        </p:nvSpPr>
        <p:spPr>
          <a:xfrm>
            <a:off x="8365671" y="2389368"/>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
        <p:nvSpPr>
          <p:cNvPr id="42" name="Title 1">
            <a:extLst>
              <a:ext uri="{FF2B5EF4-FFF2-40B4-BE49-F238E27FC236}">
                <a16:creationId xmlns:a16="http://schemas.microsoft.com/office/drawing/2014/main" id="{0A1D2834-CF16-C947-A04A-AA346C73917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8957983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9BC8C088-D825-9F4B-A45B-43CD8A9B5F6F}"/>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7" name="Rectangle 36">
            <a:extLst>
              <a:ext uri="{FF2B5EF4-FFF2-40B4-BE49-F238E27FC236}">
                <a16:creationId xmlns:a16="http://schemas.microsoft.com/office/drawing/2014/main" id="{7EC4B480-ABCA-C340-9236-C79EC77FCBE5}"/>
              </a:ext>
            </a:extLst>
          </p:cNvPr>
          <p:cNvSpPr/>
          <p:nvPr userDrawn="1"/>
        </p:nvSpPr>
        <p:spPr>
          <a:xfrm>
            <a:off x="4251406"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8" name="Rectangle 37">
            <a:extLst>
              <a:ext uri="{FF2B5EF4-FFF2-40B4-BE49-F238E27FC236}">
                <a16:creationId xmlns:a16="http://schemas.microsoft.com/office/drawing/2014/main" id="{03A5A267-D44B-3247-945F-4CECA418229D}"/>
              </a:ext>
            </a:extLst>
          </p:cNvPr>
          <p:cNvSpPr/>
          <p:nvPr userDrawn="1"/>
        </p:nvSpPr>
        <p:spPr>
          <a:xfrm>
            <a:off x="4251406"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9" name="Rectangle 38">
            <a:extLst>
              <a:ext uri="{FF2B5EF4-FFF2-40B4-BE49-F238E27FC236}">
                <a16:creationId xmlns:a16="http://schemas.microsoft.com/office/drawing/2014/main" id="{449850DB-E4F4-B248-99AB-ED61B753B3BF}"/>
              </a:ext>
            </a:extLst>
          </p:cNvPr>
          <p:cNvSpPr/>
          <p:nvPr userDrawn="1"/>
        </p:nvSpPr>
        <p:spPr>
          <a:xfrm>
            <a:off x="8090042"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0" name="Rectangle 39">
            <a:extLst>
              <a:ext uri="{FF2B5EF4-FFF2-40B4-BE49-F238E27FC236}">
                <a16:creationId xmlns:a16="http://schemas.microsoft.com/office/drawing/2014/main" id="{8C16910A-1B2C-034E-BF7E-7559251F6AF1}"/>
              </a:ext>
            </a:extLst>
          </p:cNvPr>
          <p:cNvSpPr/>
          <p:nvPr userDrawn="1"/>
        </p:nvSpPr>
        <p:spPr>
          <a:xfrm>
            <a:off x="8090042"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03E9E3F3-6899-1841-97C3-75B8A1EC5853}"/>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21" name="Text Placeholder 10">
            <a:extLst>
              <a:ext uri="{FF2B5EF4-FFF2-40B4-BE49-F238E27FC236}">
                <a16:creationId xmlns:a16="http://schemas.microsoft.com/office/drawing/2014/main" id="{4B6E732E-464B-B441-936C-02EAA91F0B35}"/>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36" name="Title 1">
            <a:extLst>
              <a:ext uri="{FF2B5EF4-FFF2-40B4-BE49-F238E27FC236}">
                <a16:creationId xmlns:a16="http://schemas.microsoft.com/office/drawing/2014/main" id="{B8D86DD6-5F6E-AC45-8DAF-DA8DF33D825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41" name="Text Placeholder 10">
            <a:extLst>
              <a:ext uri="{FF2B5EF4-FFF2-40B4-BE49-F238E27FC236}">
                <a16:creationId xmlns:a16="http://schemas.microsoft.com/office/drawing/2014/main" id="{CC9AC194-B1AE-D44D-AB67-CC5DFD643CF3}"/>
              </a:ext>
            </a:extLst>
          </p:cNvPr>
          <p:cNvSpPr>
            <a:spLocks noGrp="1"/>
          </p:cNvSpPr>
          <p:nvPr>
            <p:ph type="body" sz="quarter" idx="15" hasCustomPrompt="1"/>
          </p:nvPr>
        </p:nvSpPr>
        <p:spPr>
          <a:xfrm>
            <a:off x="456226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42" name="Text Placeholder 10">
            <a:extLst>
              <a:ext uri="{FF2B5EF4-FFF2-40B4-BE49-F238E27FC236}">
                <a16:creationId xmlns:a16="http://schemas.microsoft.com/office/drawing/2014/main" id="{F815DD08-439D-DF46-AEB1-3CBE40EAB86D}"/>
              </a:ext>
            </a:extLst>
          </p:cNvPr>
          <p:cNvSpPr>
            <a:spLocks noGrp="1"/>
          </p:cNvSpPr>
          <p:nvPr>
            <p:ph type="body" sz="quarter" idx="16" hasCustomPrompt="1"/>
          </p:nvPr>
        </p:nvSpPr>
        <p:spPr>
          <a:xfrm>
            <a:off x="475426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4" name="Text Placeholder 10">
            <a:extLst>
              <a:ext uri="{FF2B5EF4-FFF2-40B4-BE49-F238E27FC236}">
                <a16:creationId xmlns:a16="http://schemas.microsoft.com/office/drawing/2014/main" id="{ADADDB5F-1E90-6348-82C5-4B9C64F0B06A}"/>
              </a:ext>
            </a:extLst>
          </p:cNvPr>
          <p:cNvSpPr>
            <a:spLocks noGrp="1"/>
          </p:cNvSpPr>
          <p:nvPr>
            <p:ph type="body" sz="quarter" idx="29" hasCustomPrompt="1"/>
          </p:nvPr>
        </p:nvSpPr>
        <p:spPr>
          <a:xfrm>
            <a:off x="8594241" y="495998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5" name="Text Placeholder 10">
            <a:extLst>
              <a:ext uri="{FF2B5EF4-FFF2-40B4-BE49-F238E27FC236}">
                <a16:creationId xmlns:a16="http://schemas.microsoft.com/office/drawing/2014/main" id="{3727A619-6734-924B-B760-EFBD2EEB2FA4}"/>
              </a:ext>
            </a:extLst>
          </p:cNvPr>
          <p:cNvSpPr>
            <a:spLocks noGrp="1"/>
          </p:cNvSpPr>
          <p:nvPr>
            <p:ph type="body" sz="quarter" idx="24" hasCustomPrompt="1"/>
          </p:nvPr>
        </p:nvSpPr>
        <p:spPr>
          <a:xfrm>
            <a:off x="859424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6" name="Text Placeholder 10">
            <a:extLst>
              <a:ext uri="{FF2B5EF4-FFF2-40B4-BE49-F238E27FC236}">
                <a16:creationId xmlns:a16="http://schemas.microsoft.com/office/drawing/2014/main" id="{6703A007-116B-AD4A-AD51-C632E8492E9A}"/>
              </a:ext>
            </a:extLst>
          </p:cNvPr>
          <p:cNvSpPr>
            <a:spLocks noGrp="1"/>
          </p:cNvSpPr>
          <p:nvPr>
            <p:ph type="body" sz="quarter" idx="25" hasCustomPrompt="1"/>
          </p:nvPr>
        </p:nvSpPr>
        <p:spPr>
          <a:xfrm>
            <a:off x="840224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48" name="Text Placeholder 10">
            <a:extLst>
              <a:ext uri="{FF2B5EF4-FFF2-40B4-BE49-F238E27FC236}">
                <a16:creationId xmlns:a16="http://schemas.microsoft.com/office/drawing/2014/main" id="{A27ACD3A-0CE7-A840-A73E-D00A0C1B2A03}"/>
              </a:ext>
            </a:extLst>
          </p:cNvPr>
          <p:cNvSpPr>
            <a:spLocks noGrp="1"/>
          </p:cNvSpPr>
          <p:nvPr>
            <p:ph type="body" sz="quarter" idx="27" hasCustomPrompt="1"/>
          </p:nvPr>
        </p:nvSpPr>
        <p:spPr>
          <a:xfrm>
            <a:off x="8402242" y="46445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49" name="Text Placeholder 10">
            <a:extLst>
              <a:ext uri="{FF2B5EF4-FFF2-40B4-BE49-F238E27FC236}">
                <a16:creationId xmlns:a16="http://schemas.microsoft.com/office/drawing/2014/main" id="{35DB2B5C-AEB9-A84C-9FF8-BE9055BC522F}"/>
              </a:ext>
            </a:extLst>
          </p:cNvPr>
          <p:cNvSpPr>
            <a:spLocks noGrp="1"/>
          </p:cNvSpPr>
          <p:nvPr>
            <p:ph type="body" sz="quarter" idx="30" hasCustomPrompt="1"/>
          </p:nvPr>
        </p:nvSpPr>
        <p:spPr>
          <a:xfrm>
            <a:off x="4562262" y="4662805"/>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&amp; ANALYSIS</a:t>
            </a:r>
          </a:p>
        </p:txBody>
      </p:sp>
      <p:sp>
        <p:nvSpPr>
          <p:cNvPr id="50" name="Text Placeholder 10">
            <a:extLst>
              <a:ext uri="{FF2B5EF4-FFF2-40B4-BE49-F238E27FC236}">
                <a16:creationId xmlns:a16="http://schemas.microsoft.com/office/drawing/2014/main" id="{09CDCEBF-D048-5943-8858-3D3BE2823659}"/>
              </a:ext>
            </a:extLst>
          </p:cNvPr>
          <p:cNvSpPr>
            <a:spLocks noGrp="1"/>
          </p:cNvSpPr>
          <p:nvPr>
            <p:ph type="body" sz="quarter" idx="31" hasCustomPrompt="1"/>
          </p:nvPr>
        </p:nvSpPr>
        <p:spPr>
          <a:xfrm>
            <a:off x="4754261" y="4968513"/>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Tree>
    <p:extLst>
      <p:ext uri="{BB962C8B-B14F-4D97-AF65-F5344CB8AC3E}">
        <p14:creationId xmlns:p14="http://schemas.microsoft.com/office/powerpoint/2010/main" val="40542202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038A3FD-B06A-B04A-B3D1-EC6D374261CD}"/>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159978" y="1965960"/>
            <a:ext cx="7588532"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6" name="Text Placeholder 10">
            <a:extLst>
              <a:ext uri="{FF2B5EF4-FFF2-40B4-BE49-F238E27FC236}">
                <a16:creationId xmlns:a16="http://schemas.microsoft.com/office/drawing/2014/main" id="{0A82A34E-F773-7940-A1FE-5666805B5A35}"/>
              </a:ext>
            </a:extLst>
          </p:cNvPr>
          <p:cNvSpPr>
            <a:spLocks noGrp="1"/>
          </p:cNvSpPr>
          <p:nvPr>
            <p:ph type="body" sz="quarter" idx="13" hasCustomPrompt="1"/>
          </p:nvPr>
        </p:nvSpPr>
        <p:spPr>
          <a:xfrm>
            <a:off x="457140" y="1965960"/>
            <a:ext cx="338284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7" name="Text Placeholder 10">
            <a:extLst>
              <a:ext uri="{FF2B5EF4-FFF2-40B4-BE49-F238E27FC236}">
                <a16:creationId xmlns:a16="http://schemas.microsoft.com/office/drawing/2014/main" id="{1B2A991E-F920-3341-9254-200090771B39}"/>
              </a:ext>
            </a:extLst>
          </p:cNvPr>
          <p:cNvSpPr>
            <a:spLocks noGrp="1"/>
          </p:cNvSpPr>
          <p:nvPr>
            <p:ph type="body" sz="quarter" idx="14" hasCustomPrompt="1"/>
          </p:nvPr>
        </p:nvSpPr>
        <p:spPr>
          <a:xfrm>
            <a:off x="457140" y="2350008"/>
            <a:ext cx="3382840" cy="4073652"/>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itle 1">
            <a:extLst>
              <a:ext uri="{FF2B5EF4-FFF2-40B4-BE49-F238E27FC236}">
                <a16:creationId xmlns:a16="http://schemas.microsoft.com/office/drawing/2014/main" id="{E9D52CF2-9C4B-CA4E-94E2-BD996C93745C}"/>
              </a:ext>
            </a:extLst>
          </p:cNvPr>
          <p:cNvSpPr>
            <a:spLocks noGrp="1"/>
          </p:cNvSpPr>
          <p:nvPr>
            <p:ph type="title" hasCustomPrompt="1"/>
          </p:nvPr>
        </p:nvSpPr>
        <p:spPr>
          <a:xfrm>
            <a:off x="457140" y="914401"/>
            <a:ext cx="6857107" cy="10515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19084778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8E813A-C7EF-0148-98E8-8CE187550CDC}"/>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pic>
        <p:nvPicPr>
          <p:cNvPr id="20" name="Picture 19">
            <a:extLst>
              <a:ext uri="{FF2B5EF4-FFF2-40B4-BE49-F238E27FC236}">
                <a16:creationId xmlns:a16="http://schemas.microsoft.com/office/drawing/2014/main" id="{A82298A7-DD05-FB4E-BAC9-BB5282A68F91}"/>
              </a:ext>
            </a:extLst>
          </p:cNvPr>
          <p:cNvPicPr>
            <a:picLocks noChangeAspect="1"/>
          </p:cNvPicPr>
          <p:nvPr userDrawn="1"/>
        </p:nvPicPr>
        <p:blipFill>
          <a:blip r:embed="rId3"/>
          <a:stretch>
            <a:fillRect/>
          </a:stretch>
        </p:blipFill>
        <p:spPr>
          <a:xfrm>
            <a:off x="9339190" y="4440857"/>
            <a:ext cx="1974593" cy="1974850"/>
          </a:xfrm>
          <a:prstGeom prst="rect">
            <a:avLst/>
          </a:prstGeom>
        </p:spPr>
      </p:pic>
      <p:sp>
        <p:nvSpPr>
          <p:cNvPr id="28" name="Picture Placeholder 6">
            <a:extLst>
              <a:ext uri="{FF2B5EF4-FFF2-40B4-BE49-F238E27FC236}">
                <a16:creationId xmlns:a16="http://schemas.microsoft.com/office/drawing/2014/main" id="{3C1E8DDA-42F2-B24A-9271-EE11493EB350}"/>
              </a:ext>
            </a:extLst>
          </p:cNvPr>
          <p:cNvSpPr>
            <a:spLocks noGrp="1"/>
          </p:cNvSpPr>
          <p:nvPr>
            <p:ph type="pic" sz="quarter" idx="17" hasCustomPrompt="1"/>
          </p:nvPr>
        </p:nvSpPr>
        <p:spPr>
          <a:xfrm>
            <a:off x="9737092" y="4108377"/>
            <a:ext cx="1782848" cy="1577340"/>
          </a:xfrm>
          <a:prstGeom prst="rect">
            <a:avLst/>
          </a:prstGeom>
          <a:solidFill>
            <a:schemeClr val="bg1">
              <a:lumMod val="50000"/>
            </a:schemeClr>
          </a:solidFill>
          <a:ln w="31750">
            <a:solidFill>
              <a:schemeClr val="tx1"/>
            </a:solidFill>
          </a:ln>
        </p:spPr>
        <p:txBody>
          <a:bodyPr anchor="ctr"/>
          <a:lstStyle>
            <a:lvl1pPr marL="0" indent="0" algn="ctr">
              <a:buNone/>
              <a:defRPr>
                <a:solidFill>
                  <a:schemeClr val="bg1"/>
                </a:solidFill>
              </a:defRPr>
            </a:lvl1pPr>
          </a:lstStyle>
          <a:p>
            <a:r>
              <a:rPr lang="en-US" dirty="0"/>
              <a:t>Insert Picture Here</a:t>
            </a:r>
          </a:p>
        </p:txBody>
      </p:sp>
      <p:sp>
        <p:nvSpPr>
          <p:cNvPr id="31" name="Text Placeholder 10">
            <a:extLst>
              <a:ext uri="{FF2B5EF4-FFF2-40B4-BE49-F238E27FC236}">
                <a16:creationId xmlns:a16="http://schemas.microsoft.com/office/drawing/2014/main" id="{D1FB072E-DFED-284D-A362-655713B3EA1A}"/>
              </a:ext>
            </a:extLst>
          </p:cNvPr>
          <p:cNvSpPr>
            <a:spLocks noGrp="1"/>
          </p:cNvSpPr>
          <p:nvPr>
            <p:ph type="body" sz="quarter" idx="15" hasCustomPrompt="1"/>
          </p:nvPr>
        </p:nvSpPr>
        <p:spPr>
          <a:xfrm>
            <a:off x="9737092" y="5682883"/>
            <a:ext cx="1782848" cy="403284"/>
          </a:xfrm>
          <a:prstGeom prst="rect">
            <a:avLst/>
          </a:prstGeom>
          <a:solidFill>
            <a:schemeClr val="tx1"/>
          </a:solidFill>
          <a:ln w="31750">
            <a:solidFill>
              <a:schemeClr val="tx1"/>
            </a:solidFill>
          </a:ln>
        </p:spPr>
        <p:txBody>
          <a:bodyPr lIns="137160" tIns="91440" rIns="0" bIns="0"/>
          <a:lstStyle>
            <a:lvl1pPr marL="0" indent="0">
              <a:lnSpc>
                <a:spcPct val="100000"/>
              </a:lnSpc>
              <a:spcBef>
                <a:spcPts val="0"/>
              </a:spcBef>
              <a:buNone/>
              <a:defRPr sz="1000" b="0" i="0">
                <a:solidFill>
                  <a:schemeClr val="bg1"/>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 SMITH SINDERHOFF</a:t>
            </a:r>
          </a:p>
        </p:txBody>
      </p:sp>
      <p:sp>
        <p:nvSpPr>
          <p:cNvPr id="32" name="Text Placeholder 10">
            <a:extLst>
              <a:ext uri="{FF2B5EF4-FFF2-40B4-BE49-F238E27FC236}">
                <a16:creationId xmlns:a16="http://schemas.microsoft.com/office/drawing/2014/main" id="{DAC03DC7-6DB8-3246-B141-A9D1F0A9043B}"/>
              </a:ext>
            </a:extLst>
          </p:cNvPr>
          <p:cNvSpPr>
            <a:spLocks noGrp="1"/>
          </p:cNvSpPr>
          <p:nvPr>
            <p:ph type="body" sz="quarter" idx="18" hasCustomPrompt="1"/>
          </p:nvPr>
        </p:nvSpPr>
        <p:spPr>
          <a:xfrm>
            <a:off x="9737092" y="6032053"/>
            <a:ext cx="1782848" cy="169164"/>
          </a:xfrm>
          <a:prstGeom prst="rect">
            <a:avLst/>
          </a:prstGeom>
          <a:solidFill>
            <a:schemeClr val="tx1"/>
          </a:solidFill>
          <a:ln w="31750">
            <a:solidFill>
              <a:schemeClr val="tx1"/>
            </a:solidFill>
          </a:ln>
        </p:spPr>
        <p:txBody>
          <a:bodyPr lIns="137160" tIns="0" rIns="0" bIns="0"/>
          <a:lstStyle>
            <a:lvl1pPr marL="0" indent="0">
              <a:lnSpc>
                <a:spcPct val="100000"/>
              </a:lnSpc>
              <a:spcBef>
                <a:spcPts val="0"/>
              </a:spcBef>
              <a:buNone/>
              <a:defRPr sz="675" b="0" i="0">
                <a:solidFill>
                  <a:schemeClr val="bg1"/>
                </a:solidFill>
                <a:latin typeface="+mn-lt"/>
              </a:defRPr>
            </a:lvl1pPr>
            <a:lvl2pPr>
              <a:buNone/>
              <a:defRPr/>
            </a:lvl2pPr>
            <a:lvl3pPr>
              <a:buNone/>
              <a:defRPr/>
            </a:lvl3pPr>
            <a:lvl4pPr>
              <a:buNone/>
              <a:defRPr/>
            </a:lvl4pPr>
            <a:lvl5pPr>
              <a:buNone/>
              <a:defRPr/>
            </a:lvl5pPr>
          </a:lstStyle>
          <a:p>
            <a:pPr lvl="0"/>
            <a:r>
              <a:rPr lang="en-US" dirty="0"/>
              <a:t>Title Here Please</a:t>
            </a:r>
          </a:p>
        </p:txBody>
      </p:sp>
      <p:sp>
        <p:nvSpPr>
          <p:cNvPr id="15" name="Title 1">
            <a:extLst>
              <a:ext uri="{FF2B5EF4-FFF2-40B4-BE49-F238E27FC236}">
                <a16:creationId xmlns:a16="http://schemas.microsoft.com/office/drawing/2014/main" id="{12CE8CC0-D722-B340-9DB6-FEE3B98E66CF}"/>
              </a:ext>
            </a:extLst>
          </p:cNvPr>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6" name="Text Placeholder 10">
            <a:extLst>
              <a:ext uri="{FF2B5EF4-FFF2-40B4-BE49-F238E27FC236}">
                <a16:creationId xmlns:a16="http://schemas.microsoft.com/office/drawing/2014/main" id="{0593E340-9235-EB47-A41B-0B18E4B55E30}"/>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7" name="Text Placeholder 10">
            <a:extLst>
              <a:ext uri="{FF2B5EF4-FFF2-40B4-BE49-F238E27FC236}">
                <a16:creationId xmlns:a16="http://schemas.microsoft.com/office/drawing/2014/main" id="{B9C52B7A-F03A-074E-B9CC-F4FA7B45E480}"/>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42408047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18A5793-6A23-2741-BAD7-2E962DC8ABA6}"/>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53" name="Title 1">
            <a:extLst>
              <a:ext uri="{FF2B5EF4-FFF2-40B4-BE49-F238E27FC236}">
                <a16:creationId xmlns:a16="http://schemas.microsoft.com/office/drawing/2014/main" id="{76548B7F-9FE1-D64D-B430-9AE1333294E9}"/>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4" name="Text Placeholder 10">
            <a:extLst>
              <a:ext uri="{FF2B5EF4-FFF2-40B4-BE49-F238E27FC236}">
                <a16:creationId xmlns:a16="http://schemas.microsoft.com/office/drawing/2014/main" id="{CE6E453A-385A-F043-9FBA-692A8040DC24}"/>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55" name="Text Placeholder 10">
            <a:extLst>
              <a:ext uri="{FF2B5EF4-FFF2-40B4-BE49-F238E27FC236}">
                <a16:creationId xmlns:a16="http://schemas.microsoft.com/office/drawing/2014/main" id="{2FBD7901-1B8B-D24C-9AEC-CAF2F9E1FB84}"/>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56" name="Text Placeholder 10">
            <a:extLst>
              <a:ext uri="{FF2B5EF4-FFF2-40B4-BE49-F238E27FC236}">
                <a16:creationId xmlns:a16="http://schemas.microsoft.com/office/drawing/2014/main" id="{72EDD5E1-123C-1044-8D2D-6F45F3A10F70}"/>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57" name="Text Placeholder 10">
            <a:extLst>
              <a:ext uri="{FF2B5EF4-FFF2-40B4-BE49-F238E27FC236}">
                <a16:creationId xmlns:a16="http://schemas.microsoft.com/office/drawing/2014/main" id="{94138555-1911-6343-BF4B-C4824C53FA7C}"/>
              </a:ext>
            </a:extLst>
          </p:cNvPr>
          <p:cNvSpPr>
            <a:spLocks noGrp="1"/>
          </p:cNvSpPr>
          <p:nvPr>
            <p:ph type="body" sz="quarter" idx="19"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58" name="Text Placeholder 10">
            <a:extLst>
              <a:ext uri="{FF2B5EF4-FFF2-40B4-BE49-F238E27FC236}">
                <a16:creationId xmlns:a16="http://schemas.microsoft.com/office/drawing/2014/main" id="{25317BC8-0CF0-8D48-AD9D-1B5E7AC9D35C}"/>
              </a:ext>
            </a:extLst>
          </p:cNvPr>
          <p:cNvSpPr>
            <a:spLocks noGrp="1"/>
          </p:cNvSpPr>
          <p:nvPr>
            <p:ph type="body" sz="quarter" idx="20"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59" name="Text Placeholder 10">
            <a:extLst>
              <a:ext uri="{FF2B5EF4-FFF2-40B4-BE49-F238E27FC236}">
                <a16:creationId xmlns:a16="http://schemas.microsoft.com/office/drawing/2014/main" id="{7E56E4FF-4772-5D4C-A0D4-F16A75DF4EC1}"/>
              </a:ext>
            </a:extLst>
          </p:cNvPr>
          <p:cNvSpPr>
            <a:spLocks noGrp="1"/>
          </p:cNvSpPr>
          <p:nvPr>
            <p:ph type="body" sz="quarter" idx="21"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60" name="Text Placeholder 10">
            <a:extLst>
              <a:ext uri="{FF2B5EF4-FFF2-40B4-BE49-F238E27FC236}">
                <a16:creationId xmlns:a16="http://schemas.microsoft.com/office/drawing/2014/main" id="{B082EFC4-6023-F24F-B235-344BCA270EAC}"/>
              </a:ext>
            </a:extLst>
          </p:cNvPr>
          <p:cNvSpPr>
            <a:spLocks noGrp="1"/>
          </p:cNvSpPr>
          <p:nvPr>
            <p:ph type="body" sz="quarter" idx="22"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61" name="Text Placeholder 10">
            <a:extLst>
              <a:ext uri="{FF2B5EF4-FFF2-40B4-BE49-F238E27FC236}">
                <a16:creationId xmlns:a16="http://schemas.microsoft.com/office/drawing/2014/main" id="{E3194677-66F2-C845-B469-43F7E11F9785}"/>
              </a:ext>
            </a:extLst>
          </p:cNvPr>
          <p:cNvSpPr>
            <a:spLocks noGrp="1"/>
          </p:cNvSpPr>
          <p:nvPr>
            <p:ph type="body" sz="quarter" idx="23"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62" name="Text Placeholder 10">
            <a:extLst>
              <a:ext uri="{FF2B5EF4-FFF2-40B4-BE49-F238E27FC236}">
                <a16:creationId xmlns:a16="http://schemas.microsoft.com/office/drawing/2014/main" id="{F18ECDEC-3517-FC40-A976-E59040CB4F83}"/>
              </a:ext>
            </a:extLst>
          </p:cNvPr>
          <p:cNvSpPr>
            <a:spLocks noGrp="1"/>
          </p:cNvSpPr>
          <p:nvPr>
            <p:ph type="body" sz="quarter" idx="24"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63" name="Text Placeholder 10">
            <a:extLst>
              <a:ext uri="{FF2B5EF4-FFF2-40B4-BE49-F238E27FC236}">
                <a16:creationId xmlns:a16="http://schemas.microsoft.com/office/drawing/2014/main" id="{BD9547E5-9CF1-494F-BF90-034FB21EEBE3}"/>
              </a:ext>
            </a:extLst>
          </p:cNvPr>
          <p:cNvSpPr>
            <a:spLocks noGrp="1"/>
          </p:cNvSpPr>
          <p:nvPr>
            <p:ph type="body" sz="quarter" idx="25"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23108565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364BF85-F31B-E749-B0E0-7818E3F3D42B}"/>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4" name="Text Placeholder 10">
            <a:extLst>
              <a:ext uri="{FF2B5EF4-FFF2-40B4-BE49-F238E27FC236}">
                <a16:creationId xmlns:a16="http://schemas.microsoft.com/office/drawing/2014/main" id="{43F6F592-D0A6-6440-8DB4-2B051C5844CB}"/>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25" name="Text Placeholder 10">
            <a:extLst>
              <a:ext uri="{FF2B5EF4-FFF2-40B4-BE49-F238E27FC236}">
                <a16:creationId xmlns:a16="http://schemas.microsoft.com/office/drawing/2014/main" id="{F7DC1EE0-387A-8940-B6D4-AF418BD791AA}"/>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26" name="Text Placeholder 10">
            <a:extLst>
              <a:ext uri="{FF2B5EF4-FFF2-40B4-BE49-F238E27FC236}">
                <a16:creationId xmlns:a16="http://schemas.microsoft.com/office/drawing/2014/main" id="{1E4B25EF-6F6C-CB43-A542-17EB289BD4B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27" name="Text Placeholder 10">
            <a:extLst>
              <a:ext uri="{FF2B5EF4-FFF2-40B4-BE49-F238E27FC236}">
                <a16:creationId xmlns:a16="http://schemas.microsoft.com/office/drawing/2014/main" id="{7D84AB06-5A5C-E24A-A200-E7EB21872AC9}"/>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28" name="Text Placeholder 10">
            <a:extLst>
              <a:ext uri="{FF2B5EF4-FFF2-40B4-BE49-F238E27FC236}">
                <a16:creationId xmlns:a16="http://schemas.microsoft.com/office/drawing/2014/main" id="{DFFB10CF-EDEA-1846-BF82-EC45FA5F5776}"/>
              </a:ext>
            </a:extLst>
          </p:cNvPr>
          <p:cNvSpPr>
            <a:spLocks noGrp="1"/>
          </p:cNvSpPr>
          <p:nvPr>
            <p:ph type="body" sz="quarter" idx="19" hasCustomPrompt="1"/>
          </p:nvPr>
        </p:nvSpPr>
        <p:spPr>
          <a:xfrm>
            <a:off x="4297120" y="2504494"/>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29" name="Text Placeholder 10">
            <a:extLst>
              <a:ext uri="{FF2B5EF4-FFF2-40B4-BE49-F238E27FC236}">
                <a16:creationId xmlns:a16="http://schemas.microsoft.com/office/drawing/2014/main" id="{824F50B0-F3A9-244E-A4B5-EEA36832BF0A}"/>
              </a:ext>
            </a:extLst>
          </p:cNvPr>
          <p:cNvSpPr>
            <a:spLocks noGrp="1"/>
          </p:cNvSpPr>
          <p:nvPr>
            <p:ph type="body" sz="quarter" idx="20" hasCustomPrompt="1"/>
          </p:nvPr>
        </p:nvSpPr>
        <p:spPr>
          <a:xfrm>
            <a:off x="4297120" y="163217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30" name="Text Placeholder 10">
            <a:extLst>
              <a:ext uri="{FF2B5EF4-FFF2-40B4-BE49-F238E27FC236}">
                <a16:creationId xmlns:a16="http://schemas.microsoft.com/office/drawing/2014/main" id="{F3442D87-9031-3F4C-BD9A-D9F5B4CF879F}"/>
              </a:ext>
            </a:extLst>
          </p:cNvPr>
          <p:cNvSpPr>
            <a:spLocks noGrp="1"/>
          </p:cNvSpPr>
          <p:nvPr>
            <p:ph type="body" sz="quarter" idx="21" hasCustomPrompt="1"/>
          </p:nvPr>
        </p:nvSpPr>
        <p:spPr>
          <a:xfrm>
            <a:off x="4297120" y="415215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31" name="Text Placeholder 10">
            <a:extLst>
              <a:ext uri="{FF2B5EF4-FFF2-40B4-BE49-F238E27FC236}">
                <a16:creationId xmlns:a16="http://schemas.microsoft.com/office/drawing/2014/main" id="{8741CFEF-0E29-174D-8E66-7E25D5E62B35}"/>
              </a:ext>
            </a:extLst>
          </p:cNvPr>
          <p:cNvSpPr>
            <a:spLocks noGrp="1"/>
          </p:cNvSpPr>
          <p:nvPr>
            <p:ph type="body" sz="quarter" idx="22" hasCustomPrompt="1"/>
          </p:nvPr>
        </p:nvSpPr>
        <p:spPr>
          <a:xfrm>
            <a:off x="4297120" y="3445938"/>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32" name="Text Placeholder 10">
            <a:extLst>
              <a:ext uri="{FF2B5EF4-FFF2-40B4-BE49-F238E27FC236}">
                <a16:creationId xmlns:a16="http://schemas.microsoft.com/office/drawing/2014/main" id="{7CDECAA2-CFF5-BC4A-83AB-8A7AD917E75E}"/>
              </a:ext>
            </a:extLst>
          </p:cNvPr>
          <p:cNvSpPr>
            <a:spLocks noGrp="1"/>
          </p:cNvSpPr>
          <p:nvPr>
            <p:ph type="body" sz="quarter" idx="23" hasCustomPrompt="1"/>
          </p:nvPr>
        </p:nvSpPr>
        <p:spPr>
          <a:xfrm>
            <a:off x="8111902" y="2122639"/>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33" name="Text Placeholder 10">
            <a:extLst>
              <a:ext uri="{FF2B5EF4-FFF2-40B4-BE49-F238E27FC236}">
                <a16:creationId xmlns:a16="http://schemas.microsoft.com/office/drawing/2014/main" id="{78640F4D-E986-AA48-91A9-3909CE1ABBEC}"/>
              </a:ext>
            </a:extLst>
          </p:cNvPr>
          <p:cNvSpPr>
            <a:spLocks noGrp="1"/>
          </p:cNvSpPr>
          <p:nvPr>
            <p:ph type="body" sz="quarter" idx="24" hasCustomPrompt="1"/>
          </p:nvPr>
        </p:nvSpPr>
        <p:spPr>
          <a:xfrm>
            <a:off x="8111902" y="1632178"/>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34" name="Title 1">
            <a:extLst>
              <a:ext uri="{FF2B5EF4-FFF2-40B4-BE49-F238E27FC236}">
                <a16:creationId xmlns:a16="http://schemas.microsoft.com/office/drawing/2014/main" id="{E62A187F-11D5-7741-B2C3-5D3C2008E253}"/>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34547775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401875-BCED-D94E-9391-5C8D08785341}"/>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9" name="Text Placeholder 10">
            <a:extLst>
              <a:ext uri="{FF2B5EF4-FFF2-40B4-BE49-F238E27FC236}">
                <a16:creationId xmlns:a16="http://schemas.microsoft.com/office/drawing/2014/main" id="{E093BA43-93E6-3B4A-8790-1ADC069375D4}"/>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C19779EF-9545-C544-828E-3FE2A82A2337}"/>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10693389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olumn_Bulle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A7015B-9184-6C42-BA05-A3BCFE6CFDC3}"/>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9" name="Title 1">
            <a:extLst>
              <a:ext uri="{FF2B5EF4-FFF2-40B4-BE49-F238E27FC236}">
                <a16:creationId xmlns:a16="http://schemas.microsoft.com/office/drawing/2014/main" id="{C2FDF6FD-6A40-7C4F-BF66-BA64A46106EC}"/>
              </a:ext>
            </a:extLst>
          </p:cNvPr>
          <p:cNvSpPr>
            <a:spLocks noGrp="1"/>
          </p:cNvSpPr>
          <p:nvPr>
            <p:ph type="title" hasCustomPrompt="1"/>
          </p:nvPr>
        </p:nvSpPr>
        <p:spPr>
          <a:xfrm>
            <a:off x="457140" y="914400"/>
            <a:ext cx="6085215" cy="777240"/>
          </a:xfrm>
          <a:prstGeom prst="rect">
            <a:avLst/>
          </a:prstGeom>
        </p:spPr>
        <p:txBody>
          <a:bodyPr lIns="0" tIns="0" rIns="0" bIns="0"/>
          <a:lstStyle>
            <a:lvl1pPr>
              <a:lnSpc>
                <a:spcPct val="100000"/>
              </a:lnSpc>
              <a:defRPr sz="2500"/>
            </a:lvl1pPr>
          </a:lstStyle>
          <a:p>
            <a:r>
              <a:rPr lang="en-US" dirty="0"/>
              <a:t>Leading real estate</a:t>
            </a:r>
            <a:br>
              <a:rPr lang="en-US" dirty="0"/>
            </a:br>
            <a:r>
              <a:rPr lang="en-US" dirty="0"/>
              <a:t>and technology services:</a:t>
            </a:r>
          </a:p>
        </p:txBody>
      </p:sp>
      <p:sp>
        <p:nvSpPr>
          <p:cNvPr id="10" name="Text Placeholder 10">
            <a:extLst>
              <a:ext uri="{FF2B5EF4-FFF2-40B4-BE49-F238E27FC236}">
                <a16:creationId xmlns:a16="http://schemas.microsoft.com/office/drawing/2014/main" id="{862623EC-01F9-F044-943A-66983FA06FAF}"/>
              </a:ext>
            </a:extLst>
          </p:cNvPr>
          <p:cNvSpPr>
            <a:spLocks noGrp="1"/>
          </p:cNvSpPr>
          <p:nvPr>
            <p:ph type="body" sz="quarter" idx="14" hasCustomPrompt="1"/>
          </p:nvPr>
        </p:nvSpPr>
        <p:spPr>
          <a:xfrm>
            <a:off x="914281" y="2134488"/>
            <a:ext cx="5622828" cy="3999482"/>
          </a:xfrm>
          <a:prstGeom prst="rect">
            <a:avLst/>
          </a:prstGeom>
        </p:spPr>
        <p:txBody>
          <a:bodyPr lIns="0" tIns="0" rIns="0" bIns="0"/>
          <a:lstStyle>
            <a:lvl1pPr marL="319976" indent="-319976">
              <a:lnSpc>
                <a:spcPct val="100000"/>
              </a:lnSpc>
              <a:spcBef>
                <a:spcPts val="0"/>
              </a:spcBef>
              <a:spcAft>
                <a:spcPts val="1400"/>
              </a:spcAft>
              <a:buClr>
                <a:schemeClr val="accent1"/>
              </a:buClr>
              <a:buFont typeface="Wingdings" pitchFamily="2" charset="2"/>
              <a:buChar char="§"/>
              <a:defRPr sz="19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a:t>Diam </a:t>
            </a:r>
            <a:r>
              <a:rPr lang="en-US" dirty="0" err="1"/>
              <a:t>nonummy</a:t>
            </a:r>
            <a:r>
              <a:rPr lang="en-US" dirty="0"/>
              <a:t> </a:t>
            </a:r>
            <a:r>
              <a:rPr lang="en-US" dirty="0" err="1"/>
              <a:t>nibh</a:t>
            </a:r>
            <a:r>
              <a:rPr lang="en-US" dirty="0"/>
              <a:t> </a:t>
            </a:r>
            <a:r>
              <a:rPr lang="en-US" dirty="0" err="1"/>
              <a:t>catam</a:t>
            </a:r>
            <a:endParaRPr lang="en-US" dirty="0"/>
          </a:p>
          <a:p>
            <a:pPr lvl="0"/>
            <a:r>
              <a:rPr lang="en-US" dirty="0"/>
              <a:t>Mat di </a:t>
            </a:r>
            <a:r>
              <a:rPr lang="en-US" dirty="0" err="1"/>
              <a:t>espatin</a:t>
            </a:r>
            <a:r>
              <a:rPr lang="en-US" dirty="0"/>
              <a:t> </a:t>
            </a:r>
            <a:r>
              <a:rPr lang="en-US" dirty="0" err="1"/>
              <a:t>catum</a:t>
            </a:r>
            <a:endParaRPr lang="en-US" dirty="0"/>
          </a:p>
        </p:txBody>
      </p:sp>
    </p:spTree>
    <p:extLst>
      <p:ext uri="{BB962C8B-B14F-4D97-AF65-F5344CB8AC3E}">
        <p14:creationId xmlns:p14="http://schemas.microsoft.com/office/powerpoint/2010/main" val="39154086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38D249E-82ED-394D-AF99-7BA304464A6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Text Placeholder 10">
            <a:extLst>
              <a:ext uri="{FF2B5EF4-FFF2-40B4-BE49-F238E27FC236}">
                <a16:creationId xmlns:a16="http://schemas.microsoft.com/office/drawing/2014/main" id="{8EBEB91A-CA10-394B-A255-F3894B0C86CF}"/>
              </a:ext>
            </a:extLst>
          </p:cNvPr>
          <p:cNvSpPr>
            <a:spLocks noGrp="1"/>
          </p:cNvSpPr>
          <p:nvPr>
            <p:ph type="body" sz="quarter" idx="13" hasCustomPrompt="1"/>
          </p:nvPr>
        </p:nvSpPr>
        <p:spPr>
          <a:xfrm>
            <a:off x="457140" y="2073683"/>
            <a:ext cx="438854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EVALUATE PERFORMANCE AGAINST KPIS</a:t>
            </a:r>
          </a:p>
        </p:txBody>
      </p:sp>
      <p:sp>
        <p:nvSpPr>
          <p:cNvPr id="12" name="Chart Placeholder 7">
            <a:extLst>
              <a:ext uri="{FF2B5EF4-FFF2-40B4-BE49-F238E27FC236}">
                <a16:creationId xmlns:a16="http://schemas.microsoft.com/office/drawing/2014/main" id="{FE9EE890-0A9D-924B-873C-A32A97FD367A}"/>
              </a:ext>
            </a:extLst>
          </p:cNvPr>
          <p:cNvSpPr>
            <a:spLocks noGrp="1"/>
          </p:cNvSpPr>
          <p:nvPr>
            <p:ph type="chart" sz="quarter" idx="15" hasCustomPrompt="1"/>
          </p:nvPr>
        </p:nvSpPr>
        <p:spPr>
          <a:xfrm>
            <a:off x="6096000" y="2073683"/>
            <a:ext cx="4308068" cy="4073576"/>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3" name="Title 1">
            <a:extLst>
              <a:ext uri="{FF2B5EF4-FFF2-40B4-BE49-F238E27FC236}">
                <a16:creationId xmlns:a16="http://schemas.microsoft.com/office/drawing/2014/main" id="{C0AFABEE-EA0E-1441-8CC3-A01DF10B69F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5" name="Text Placeholder 10">
            <a:extLst>
              <a:ext uri="{FF2B5EF4-FFF2-40B4-BE49-F238E27FC236}">
                <a16:creationId xmlns:a16="http://schemas.microsoft.com/office/drawing/2014/main" id="{72C93BB0-31EA-6F44-98A4-D268FFFA283F}"/>
              </a:ext>
            </a:extLst>
          </p:cNvPr>
          <p:cNvSpPr>
            <a:spLocks noGrp="1"/>
          </p:cNvSpPr>
          <p:nvPr>
            <p:ph type="body" sz="quarter" idx="17"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45110378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68B27B-52F9-0A4C-B5EC-73E7E83B28B8}"/>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5" y="1680556"/>
            <a:ext cx="4571405" cy="3429000"/>
          </a:xfrm>
          <a:prstGeom prst="rect">
            <a:avLst/>
          </a:prstGeom>
        </p:spPr>
        <p:txBody>
          <a:bodyPr lIns="0" tIns="0" rIns="0" bIns="0"/>
          <a:lstStyle>
            <a:lvl1pPr marL="0" indent="0">
              <a:lnSpc>
                <a:spcPts val="4349"/>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4" name="Text Placeholder 10">
            <a:extLst>
              <a:ext uri="{FF2B5EF4-FFF2-40B4-BE49-F238E27FC236}">
                <a16:creationId xmlns:a16="http://schemas.microsoft.com/office/drawing/2014/main" id="{9068D02E-B69E-5440-BAFC-9B9624CFE9C2}"/>
              </a:ext>
            </a:extLst>
          </p:cNvPr>
          <p:cNvSpPr>
            <a:spLocks noGrp="1"/>
          </p:cNvSpPr>
          <p:nvPr>
            <p:ph type="body" sz="quarter" idx="15" hasCustomPrompt="1"/>
          </p:nvPr>
        </p:nvSpPr>
        <p:spPr>
          <a:xfrm>
            <a:off x="3710719" y="6461497"/>
            <a:ext cx="2285702"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5" name="Text Placeholder 10">
            <a:extLst>
              <a:ext uri="{FF2B5EF4-FFF2-40B4-BE49-F238E27FC236}">
                <a16:creationId xmlns:a16="http://schemas.microsoft.com/office/drawing/2014/main" id="{A94D7126-FF10-694C-9393-4F9FBC29D34C}"/>
              </a:ext>
            </a:extLst>
          </p:cNvPr>
          <p:cNvSpPr>
            <a:spLocks noGrp="1"/>
          </p:cNvSpPr>
          <p:nvPr>
            <p:ph type="body" sz="quarter" idx="14" hasCustomPrompt="1"/>
          </p:nvPr>
        </p:nvSpPr>
        <p:spPr>
          <a:xfrm>
            <a:off x="959994" y="5449351"/>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6" name="Text Placeholder 10">
            <a:extLst>
              <a:ext uri="{FF2B5EF4-FFF2-40B4-BE49-F238E27FC236}">
                <a16:creationId xmlns:a16="http://schemas.microsoft.com/office/drawing/2014/main" id="{57DDCBF1-D8C7-DD44-BF37-E042AF88F1A4}"/>
              </a:ext>
            </a:extLst>
          </p:cNvPr>
          <p:cNvSpPr>
            <a:spLocks noGrp="1"/>
          </p:cNvSpPr>
          <p:nvPr>
            <p:ph type="body" sz="quarter" idx="19" hasCustomPrompt="1"/>
          </p:nvPr>
        </p:nvSpPr>
        <p:spPr>
          <a:xfrm>
            <a:off x="959994" y="5236214"/>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12" name="Picture Placeholder 6">
            <a:extLst>
              <a:ext uri="{FF2B5EF4-FFF2-40B4-BE49-F238E27FC236}">
                <a16:creationId xmlns:a16="http://schemas.microsoft.com/office/drawing/2014/main" id="{1F376CAF-EDB9-974B-BF10-CA10C4442371}"/>
              </a:ext>
            </a:extLst>
          </p:cNvPr>
          <p:cNvSpPr>
            <a:spLocks noGrp="1"/>
          </p:cNvSpPr>
          <p:nvPr>
            <p:ph type="pic" sz="quarter" idx="17" hasCustomPrompt="1"/>
          </p:nvPr>
        </p:nvSpPr>
        <p:spPr>
          <a:xfrm flipH="1">
            <a:off x="6916734" y="0"/>
            <a:ext cx="5277932" cy="5388839"/>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3575454 w 12730933"/>
              <a:gd name="connsiteY4" fmla="*/ 13729448 h 13729448"/>
              <a:gd name="connsiteX5" fmla="*/ 2467 w 12730933"/>
              <a:gd name="connsiteY5" fmla="*/ 8790842 h 13729448"/>
              <a:gd name="connsiteX6" fmla="*/ 2826 w 12730933"/>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9284" h="13729448">
                <a:moveTo>
                  <a:pt x="11177" y="8899"/>
                </a:moveTo>
                <a:lnTo>
                  <a:pt x="8776605" y="0"/>
                </a:lnTo>
                <a:lnTo>
                  <a:pt x="12723315" y="4005939"/>
                </a:lnTo>
                <a:cubicBezTo>
                  <a:pt x="12714350" y="7264042"/>
                  <a:pt x="12746661" y="10471344"/>
                  <a:pt x="12737696" y="13729447"/>
                </a:cubicBezTo>
                <a:lnTo>
                  <a:pt x="3583805" y="13729448"/>
                </a:lnTo>
                <a:cubicBezTo>
                  <a:pt x="1978133" y="12026147"/>
                  <a:pt x="1648940" y="11681818"/>
                  <a:pt x="0" y="9967096"/>
                </a:cubicBezTo>
                <a:cubicBezTo>
                  <a:pt x="9645" y="7039782"/>
                  <a:pt x="1532" y="2936213"/>
                  <a:pt x="11177"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884883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932D7D05-6B08-1246-8BC3-1C37AC4B35D1}"/>
              </a:ext>
            </a:extLst>
          </p:cNvPr>
          <p:cNvPicPr>
            <a:picLocks noChangeAspect="1"/>
          </p:cNvPicPr>
          <p:nvPr userDrawn="1"/>
        </p:nvPicPr>
        <p:blipFill>
          <a:blip r:embed="rId2"/>
          <a:srcRect/>
          <a:stretch/>
        </p:blipFill>
        <p:spPr>
          <a:xfrm>
            <a:off x="0"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7" name="Text Placeholder 12">
            <a:extLst>
              <a:ext uri="{FF2B5EF4-FFF2-40B4-BE49-F238E27FC236}">
                <a16:creationId xmlns:a16="http://schemas.microsoft.com/office/drawing/2014/main" id="{73201A9A-512B-3244-9168-AD35992945BC}"/>
              </a:ext>
            </a:extLst>
          </p:cNvPr>
          <p:cNvSpPr>
            <a:spLocks noGrp="1"/>
          </p:cNvSpPr>
          <p:nvPr>
            <p:ph type="body" sz="quarter" idx="18" hasCustomPrompt="1"/>
          </p:nvPr>
        </p:nvSpPr>
        <p:spPr>
          <a:xfrm>
            <a:off x="959996" y="1680556"/>
            <a:ext cx="6857107" cy="2208866"/>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8" name="Text Placeholder 10">
            <a:extLst>
              <a:ext uri="{FF2B5EF4-FFF2-40B4-BE49-F238E27FC236}">
                <a16:creationId xmlns:a16="http://schemas.microsoft.com/office/drawing/2014/main" id="{0839DA48-718D-4749-B951-5A883A9433FC}"/>
              </a:ext>
            </a:extLst>
          </p:cNvPr>
          <p:cNvSpPr>
            <a:spLocks noGrp="1"/>
          </p:cNvSpPr>
          <p:nvPr>
            <p:ph type="body" sz="quarter" idx="14" hasCustomPrompt="1"/>
          </p:nvPr>
        </p:nvSpPr>
        <p:spPr>
          <a:xfrm>
            <a:off x="959995" y="4195764"/>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9" name="Text Placeholder 10">
            <a:extLst>
              <a:ext uri="{FF2B5EF4-FFF2-40B4-BE49-F238E27FC236}">
                <a16:creationId xmlns:a16="http://schemas.microsoft.com/office/drawing/2014/main" id="{9FA28B00-550B-EB4E-A4A2-F4D68083C927}"/>
              </a:ext>
            </a:extLst>
          </p:cNvPr>
          <p:cNvSpPr>
            <a:spLocks noGrp="1"/>
          </p:cNvSpPr>
          <p:nvPr>
            <p:ph type="body" sz="quarter" idx="19" hasCustomPrompt="1"/>
          </p:nvPr>
        </p:nvSpPr>
        <p:spPr>
          <a:xfrm>
            <a:off x="959995" y="3982627"/>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12222295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31E4674-FA43-4446-814D-054FC232557D}"/>
              </a:ext>
            </a:extLst>
          </p:cNvPr>
          <p:cNvPicPr>
            <a:picLocks noChangeAspect="1"/>
          </p:cNvPicPr>
          <p:nvPr userDrawn="1"/>
        </p:nvPicPr>
        <p:blipFill>
          <a:blip r:embed="rId2"/>
          <a:stretch>
            <a:fillRect/>
          </a:stretch>
        </p:blipFill>
        <p:spPr>
          <a:xfrm rot="10800000">
            <a:off x="-2" y="0"/>
            <a:ext cx="12190414" cy="6858000"/>
          </a:xfrm>
          <a:prstGeom prst="rect">
            <a:avLst/>
          </a:prstGeom>
        </p:spPr>
      </p:pic>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3"/>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21" name="Text Placeholder 10">
            <a:extLst>
              <a:ext uri="{FF2B5EF4-FFF2-40B4-BE49-F238E27FC236}">
                <a16:creationId xmlns:a16="http://schemas.microsoft.com/office/drawing/2014/main" id="{E27013A3-8175-1D4A-952D-D69BED2AD808}"/>
              </a:ext>
            </a:extLst>
          </p:cNvPr>
          <p:cNvSpPr>
            <a:spLocks noGrp="1"/>
          </p:cNvSpPr>
          <p:nvPr>
            <p:ph type="body" sz="quarter" idx="2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2" name="Text Placeholder 10">
            <a:extLst>
              <a:ext uri="{FF2B5EF4-FFF2-40B4-BE49-F238E27FC236}">
                <a16:creationId xmlns:a16="http://schemas.microsoft.com/office/drawing/2014/main" id="{E5D1E69F-4CD1-D145-BE12-14F13AD9694C}"/>
              </a:ext>
            </a:extLst>
          </p:cNvPr>
          <p:cNvSpPr>
            <a:spLocks noGrp="1"/>
          </p:cNvSpPr>
          <p:nvPr>
            <p:ph type="body" sz="quarter" idx="2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3" name="Text Placeholder 10">
            <a:extLst>
              <a:ext uri="{FF2B5EF4-FFF2-40B4-BE49-F238E27FC236}">
                <a16:creationId xmlns:a16="http://schemas.microsoft.com/office/drawing/2014/main" id="{93B4DEF0-CC8C-1141-BB42-3658F1461FDC}"/>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24" name="Text Placeholder 10">
            <a:extLst>
              <a:ext uri="{FF2B5EF4-FFF2-40B4-BE49-F238E27FC236}">
                <a16:creationId xmlns:a16="http://schemas.microsoft.com/office/drawing/2014/main" id="{2A4AA230-1018-2A4E-866B-ABC157E7D7C3}"/>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25" name="Text Placeholder 10">
            <a:extLst>
              <a:ext uri="{FF2B5EF4-FFF2-40B4-BE49-F238E27FC236}">
                <a16:creationId xmlns:a16="http://schemas.microsoft.com/office/drawing/2014/main" id="{64BC64BE-9E68-9F4C-AFA7-CF35ADD03FCD}"/>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28" name="Text Placeholder 10">
            <a:extLst>
              <a:ext uri="{FF2B5EF4-FFF2-40B4-BE49-F238E27FC236}">
                <a16:creationId xmlns:a16="http://schemas.microsoft.com/office/drawing/2014/main" id="{94F781F0-1BF4-9846-997A-ABF7F6072F13}"/>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9" name="Picture Placeholder 6">
            <a:extLst>
              <a:ext uri="{FF2B5EF4-FFF2-40B4-BE49-F238E27FC236}">
                <a16:creationId xmlns:a16="http://schemas.microsoft.com/office/drawing/2014/main" id="{E04DE104-8EB0-AA49-8660-C4E8BE9EF813}"/>
              </a:ext>
            </a:extLst>
          </p:cNvPr>
          <p:cNvSpPr>
            <a:spLocks noGrp="1"/>
          </p:cNvSpPr>
          <p:nvPr>
            <p:ph type="pic" sz="quarter" idx="25"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0" name="Picture Placeholder 6">
            <a:extLst>
              <a:ext uri="{FF2B5EF4-FFF2-40B4-BE49-F238E27FC236}">
                <a16:creationId xmlns:a16="http://schemas.microsoft.com/office/drawing/2014/main" id="{7FDE684D-1DEA-4D44-A529-E058276598FC}"/>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1" name="Picture Placeholder 6">
            <a:extLst>
              <a:ext uri="{FF2B5EF4-FFF2-40B4-BE49-F238E27FC236}">
                <a16:creationId xmlns:a16="http://schemas.microsoft.com/office/drawing/2014/main" id="{D07034DC-35DE-3443-8269-22F710B71BD7}"/>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Tree>
    <p:extLst>
      <p:ext uri="{BB962C8B-B14F-4D97-AF65-F5344CB8AC3E}">
        <p14:creationId xmlns:p14="http://schemas.microsoft.com/office/powerpoint/2010/main" val="284797460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441A8B-FA2C-9441-B506-25CBAA562BD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8" name="Text Placeholder 10">
            <a:extLst>
              <a:ext uri="{FF2B5EF4-FFF2-40B4-BE49-F238E27FC236}">
                <a16:creationId xmlns:a16="http://schemas.microsoft.com/office/drawing/2014/main" id="{1B199B05-F6AD-8A4A-95C2-BE15D64CDFFE}"/>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25120387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CFAC3A38-DF4A-E04D-8259-B1C89E852DE7}"/>
              </a:ext>
            </a:extLst>
          </p:cNvPr>
          <p:cNvSpPr>
            <a:spLocks noGrp="1"/>
          </p:cNvSpPr>
          <p:nvPr>
            <p:ph type="title" hasCustomPrompt="1"/>
          </p:nvPr>
        </p:nvSpPr>
        <p:spPr>
          <a:xfrm>
            <a:off x="467833" y="2739542"/>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273272167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922592" y="218209"/>
            <a:ext cx="5942826" cy="457200"/>
          </a:xfrm>
          <a:prstGeom prst="rect">
            <a:avLst/>
          </a:prstGeom>
        </p:spPr>
        <p:txBody>
          <a:bodyPr lIns="0" tIns="0" rIns="0" bIns="0"/>
          <a:lstStyle>
            <a:lvl1pPr>
              <a:lnSpc>
                <a:spcPct val="100000"/>
              </a:lnSpc>
              <a:defRPr sz="2500"/>
            </a:lvl1pPr>
          </a:lstStyle>
          <a:p>
            <a:r>
              <a:rPr lang="en-US" dirty="0"/>
              <a:t>Contents</a:t>
            </a:r>
          </a:p>
        </p:txBody>
      </p:sp>
      <p:sp>
        <p:nvSpPr>
          <p:cNvPr id="6" name="Text Placeholder 10">
            <a:extLst>
              <a:ext uri="{FF2B5EF4-FFF2-40B4-BE49-F238E27FC236}">
                <a16:creationId xmlns:a16="http://schemas.microsoft.com/office/drawing/2014/main" id="{95E30D5F-DFDD-4780-9054-10DA228D2478}"/>
              </a:ext>
            </a:extLst>
          </p:cNvPr>
          <p:cNvSpPr>
            <a:spLocks noGrp="1"/>
          </p:cNvSpPr>
          <p:nvPr>
            <p:ph type="body" sz="quarter" idx="15" hasCustomPrompt="1"/>
          </p:nvPr>
        </p:nvSpPr>
        <p:spPr>
          <a:xfrm>
            <a:off x="8386450" y="1363937"/>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2">
                  <a:extLst>
                    <a:ext uri="{96DAC541-7B7A-43D3-8B79-37D633B846F1}">
                      <asvg:svgBlip xmlns:asvg="http://schemas.microsoft.com/office/drawing/2016/SVG/main" r:embed="rId3"/>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Tree>
    <p:extLst>
      <p:ext uri="{BB962C8B-B14F-4D97-AF65-F5344CB8AC3E}">
        <p14:creationId xmlns:p14="http://schemas.microsoft.com/office/powerpoint/2010/main" val="38880552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441A8B-FA2C-9441-B506-25CBAA562BD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8" name="Text Placeholder 10">
            <a:extLst>
              <a:ext uri="{FF2B5EF4-FFF2-40B4-BE49-F238E27FC236}">
                <a16:creationId xmlns:a16="http://schemas.microsoft.com/office/drawing/2014/main" id="{1B199B05-F6AD-8A4A-95C2-BE15D64CDFFE}"/>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38341773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CFAC3A38-DF4A-E04D-8259-B1C89E852DE7}"/>
              </a:ext>
            </a:extLst>
          </p:cNvPr>
          <p:cNvSpPr>
            <a:spLocks noGrp="1"/>
          </p:cNvSpPr>
          <p:nvPr>
            <p:ph type="title" hasCustomPrompt="1"/>
          </p:nvPr>
        </p:nvSpPr>
        <p:spPr>
          <a:xfrm>
            <a:off x="467833" y="2739542"/>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310746627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FA3E8447-E1A2-9848-B9E4-3A4EB0E2B955}"/>
              </a:ext>
            </a:extLst>
          </p:cNvPr>
          <p:cNvSpPr>
            <a:spLocks noGrp="1"/>
          </p:cNvSpPr>
          <p:nvPr>
            <p:ph type="title" hasCustomPrompt="1"/>
          </p:nvPr>
        </p:nvSpPr>
        <p:spPr>
          <a:xfrm>
            <a:off x="457140" y="2739542"/>
            <a:ext cx="7314248" cy="1371600"/>
          </a:xfrm>
          <a:prstGeom prst="rect">
            <a:avLst/>
          </a:prstGeom>
        </p:spPr>
        <p:txBody>
          <a:bodyPr lIns="0" tIns="0" rIns="0" bIns="0"/>
          <a:lstStyle>
            <a:lvl1pPr>
              <a:lnSpc>
                <a:spcPct val="100000"/>
              </a:lnSpc>
              <a:defRPr sz="4449"/>
            </a:lvl1pPr>
          </a:lstStyle>
          <a:p>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21667241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act_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231895759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Contact_Page">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1075405750"/>
      </p:ext>
    </p:extLst>
  </p:cSld>
  <p:clrMapOvr>
    <a:overrideClrMapping bg1="lt1" tx1="dk1" bg2="lt2" tx2="dk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F34D87-7A61-9143-9C28-C73EB4D96FB4}"/>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lvl1pPr>
              <a:defRPr>
                <a:solidFill>
                  <a:schemeClr val="bg1"/>
                </a:solidFill>
              </a:defRPr>
            </a:lvl1pPr>
          </a:lstStyle>
          <a:p>
            <a:fld id="{010974C9-39F3-3947-8B5D-BF1F533E6409}" type="slidenum">
              <a:rPr lang="en-US" smtClean="0"/>
              <a:pPr/>
              <a:t>‹#›</a:t>
            </a:fld>
            <a:endParaRPr lang="en-US"/>
          </a:p>
        </p:txBody>
      </p:sp>
      <p:sp>
        <p:nvSpPr>
          <p:cNvPr id="7" name="Text Placeholder 10">
            <a:extLst>
              <a:ext uri="{FF2B5EF4-FFF2-40B4-BE49-F238E27FC236}">
                <a16:creationId xmlns:a16="http://schemas.microsoft.com/office/drawing/2014/main" id="{82C72ECB-F509-AF43-A5DA-DA10808E6716}"/>
              </a:ext>
            </a:extLst>
          </p:cNvPr>
          <p:cNvSpPr>
            <a:spLocks noGrp="1"/>
          </p:cNvSpPr>
          <p:nvPr>
            <p:ph type="body" sz="quarter" idx="15" hasCustomPrompt="1"/>
          </p:nvPr>
        </p:nvSpPr>
        <p:spPr>
          <a:xfrm>
            <a:off x="394084" y="6345936"/>
            <a:ext cx="2742843" cy="365760"/>
          </a:xfrm>
          <a:prstGeom prst="rect">
            <a:avLst/>
          </a:prstGeom>
        </p:spPr>
        <p:txBody>
          <a:bodyPr lIns="91440" tIns="45720" rIns="91440" bIns="45720" anchor="t"/>
          <a:lstStyle>
            <a:lvl1pPr marL="0" indent="0">
              <a:lnSpc>
                <a:spcPts val="2000"/>
              </a:lnSpc>
              <a:spcBef>
                <a:spcPts val="0"/>
              </a:spcBef>
              <a:buFont typeface="+mj-lt"/>
              <a:buNone/>
              <a:defRPr sz="800" b="0" i="0">
                <a:solidFill>
                  <a:schemeClr val="bg1"/>
                </a:solidFill>
                <a:latin typeface="+mn-lt"/>
              </a:defRPr>
            </a:lvl1pPr>
            <a:lvl2pPr>
              <a:buNone/>
              <a:defRPr/>
            </a:lvl2pPr>
            <a:lvl3pPr>
              <a:buNone/>
              <a:defRPr/>
            </a:lvl3pPr>
            <a:lvl4pPr>
              <a:buNone/>
              <a:defRPr/>
            </a:lvl4pPr>
            <a:lvl5pPr>
              <a:buNone/>
              <a:defRPr/>
            </a:lvl5pPr>
          </a:lstStyle>
          <a:p>
            <a:pPr lvl="0"/>
            <a:r>
              <a:rPr lang="en-US" dirty="0"/>
              <a:t>Section Title</a:t>
            </a:r>
          </a:p>
        </p:txBody>
      </p:sp>
      <p:sp>
        <p:nvSpPr>
          <p:cNvPr id="2" name="Title 1">
            <a:extLst>
              <a:ext uri="{FF2B5EF4-FFF2-40B4-BE49-F238E27FC236}">
                <a16:creationId xmlns:a16="http://schemas.microsoft.com/office/drawing/2014/main" id="{EC188749-F528-E842-8A28-A681D225BA28}"/>
              </a:ext>
            </a:extLst>
          </p:cNvPr>
          <p:cNvSpPr>
            <a:spLocks noGrp="1"/>
          </p:cNvSpPr>
          <p:nvPr>
            <p:ph type="title" hasCustomPrompt="1"/>
          </p:nvPr>
        </p:nvSpPr>
        <p:spPr>
          <a:xfrm>
            <a:off x="477016" y="2743200"/>
            <a:ext cx="7314248" cy="1371600"/>
          </a:xfrm>
          <a:prstGeom prst="rect">
            <a:avLst/>
          </a:prstGeom>
        </p:spPr>
        <p:txBody>
          <a:bodyPr lIns="0" tIns="0" rIns="0" bIns="0"/>
          <a:lstStyle>
            <a:lvl1pPr>
              <a:lnSpc>
                <a:spcPct val="100000"/>
              </a:lnSpc>
              <a:defRPr sz="4449">
                <a:solidFill>
                  <a:schemeClr val="bg1"/>
                </a:solidFill>
              </a:defRPr>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34222907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BA6035-87BC-1347-BD53-769E25EDFCE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D15A4E42-18B3-3B47-A6DB-2DB3ABF671F9}"/>
              </a:ext>
            </a:extLst>
          </p:cNvPr>
          <p:cNvSpPr>
            <a:spLocks noGrp="1"/>
          </p:cNvSpPr>
          <p:nvPr>
            <p:ph type="title" hasCustomPrompt="1"/>
          </p:nvPr>
        </p:nvSpPr>
        <p:spPr>
          <a:xfrm>
            <a:off x="457140" y="2743200"/>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64537658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ntact_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1D4692-1EE3-CB4E-AB66-E773C9C6DB6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2" name="Text Placeholder 10">
            <a:extLst>
              <a:ext uri="{FF2B5EF4-FFF2-40B4-BE49-F238E27FC236}">
                <a16:creationId xmlns:a16="http://schemas.microsoft.com/office/drawing/2014/main" id="{52FA37E7-E31B-5C4C-AD25-C492009EF492}"/>
              </a:ext>
            </a:extLst>
          </p:cNvPr>
          <p:cNvSpPr>
            <a:spLocks noGrp="1"/>
          </p:cNvSpPr>
          <p:nvPr>
            <p:ph type="body" sz="quarter" idx="13" hasCustomPrompt="1"/>
          </p:nvPr>
        </p:nvSpPr>
        <p:spPr>
          <a:xfrm>
            <a:off x="457140" y="2926081"/>
            <a:ext cx="7405675" cy="27432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ZONDAHOME.COM</a:t>
            </a:r>
          </a:p>
        </p:txBody>
      </p:sp>
      <p:sp>
        <p:nvSpPr>
          <p:cNvPr id="24" name="Text Placeholder 10">
            <a:extLst>
              <a:ext uri="{FF2B5EF4-FFF2-40B4-BE49-F238E27FC236}">
                <a16:creationId xmlns:a16="http://schemas.microsoft.com/office/drawing/2014/main" id="{BC0F5772-4D39-8141-BA17-FDCE17D0959D}"/>
              </a:ext>
            </a:extLst>
          </p:cNvPr>
          <p:cNvSpPr>
            <a:spLocks noGrp="1"/>
          </p:cNvSpPr>
          <p:nvPr>
            <p:ph type="body" sz="quarter" idx="19" hasCustomPrompt="1"/>
          </p:nvPr>
        </p:nvSpPr>
        <p:spPr>
          <a:xfrm>
            <a:off x="457140" y="3429000"/>
            <a:ext cx="7405675" cy="86868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Zonda </a:t>
            </a:r>
          </a:p>
          <a:p>
            <a:pPr lvl="0"/>
            <a:r>
              <a:rPr lang="en-US" dirty="0"/>
              <a:t>3200 Bristol Street, Suite 640</a:t>
            </a:r>
          </a:p>
          <a:p>
            <a:pPr lvl="0"/>
            <a:r>
              <a:rPr lang="en-US" dirty="0"/>
              <a:t>Costa Mesa, CA 92626</a:t>
            </a:r>
          </a:p>
          <a:p>
            <a:pPr lvl="0"/>
            <a:r>
              <a:rPr lang="en-US" dirty="0"/>
              <a:t>(877) 966-3210</a:t>
            </a:r>
          </a:p>
        </p:txBody>
      </p:sp>
      <p:pic>
        <p:nvPicPr>
          <p:cNvPr id="11" name="Graphic 10">
            <a:hlinkClick r:id="rId3"/>
            <a:extLst>
              <a:ext uri="{FF2B5EF4-FFF2-40B4-BE49-F238E27FC236}">
                <a16:creationId xmlns:a16="http://schemas.microsoft.com/office/drawing/2014/main" id="{A47B4384-92DC-CA4B-943D-BA02E3D01CA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57140" y="4374146"/>
            <a:ext cx="380950" cy="381000"/>
          </a:xfrm>
          <a:prstGeom prst="rect">
            <a:avLst/>
          </a:prstGeom>
        </p:spPr>
      </p:pic>
      <p:pic>
        <p:nvPicPr>
          <p:cNvPr id="12" name="Graphic 11">
            <a:hlinkClick r:id="rId6"/>
            <a:extLst>
              <a:ext uri="{FF2B5EF4-FFF2-40B4-BE49-F238E27FC236}">
                <a16:creationId xmlns:a16="http://schemas.microsoft.com/office/drawing/2014/main" id="{208CFA9D-B73D-7E44-A1D9-49D05B2ABBD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285215" y="4393196"/>
            <a:ext cx="399998" cy="342900"/>
          </a:xfrm>
          <a:prstGeom prst="rect">
            <a:avLst/>
          </a:prstGeom>
        </p:spPr>
      </p:pic>
      <p:pic>
        <p:nvPicPr>
          <p:cNvPr id="13" name="Graphic 12">
            <a:hlinkClick r:id="rId9"/>
            <a:extLst>
              <a:ext uri="{FF2B5EF4-FFF2-40B4-BE49-F238E27FC236}">
                <a16:creationId xmlns:a16="http://schemas.microsoft.com/office/drawing/2014/main" id="{9A4192B9-2FAE-274B-B67B-355F58F9DA5B}"/>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2773747" y="4393196"/>
            <a:ext cx="342855" cy="342900"/>
          </a:xfrm>
          <a:prstGeom prst="rect">
            <a:avLst/>
          </a:prstGeom>
        </p:spPr>
      </p:pic>
      <p:pic>
        <p:nvPicPr>
          <p:cNvPr id="14" name="Graphic 13">
            <a:hlinkClick r:id="rId12"/>
            <a:extLst>
              <a:ext uri="{FF2B5EF4-FFF2-40B4-BE49-F238E27FC236}">
                <a16:creationId xmlns:a16="http://schemas.microsoft.com/office/drawing/2014/main" id="{598E8972-1E44-4940-A469-6B9BA2FDD632}"/>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2132337" y="4370336"/>
            <a:ext cx="194285" cy="388620"/>
          </a:xfrm>
          <a:prstGeom prst="rect">
            <a:avLst/>
          </a:prstGeom>
        </p:spPr>
      </p:pic>
      <p:sp>
        <p:nvSpPr>
          <p:cNvPr id="2" name="Title 1">
            <a:extLst>
              <a:ext uri="{FF2B5EF4-FFF2-40B4-BE49-F238E27FC236}">
                <a16:creationId xmlns:a16="http://schemas.microsoft.com/office/drawing/2014/main" id="{87D2489A-B2EC-9746-99D3-4D3E11547FDD}"/>
              </a:ext>
            </a:extLst>
          </p:cNvPr>
          <p:cNvSpPr>
            <a:spLocks noGrp="1"/>
          </p:cNvSpPr>
          <p:nvPr>
            <p:ph type="title" hasCustomPrompt="1"/>
          </p:nvPr>
        </p:nvSpPr>
        <p:spPr>
          <a:xfrm>
            <a:off x="457140" y="2015087"/>
            <a:ext cx="10971371" cy="731520"/>
          </a:xfrm>
          <a:prstGeom prst="rect">
            <a:avLst/>
          </a:prstGeom>
        </p:spPr>
        <p:txBody>
          <a:bodyPr lIns="0" tIns="0" rIns="0" bIns="0"/>
          <a:lstStyle>
            <a:lvl1pPr>
              <a:lnSpc>
                <a:spcPct val="100000"/>
              </a:lnSpc>
              <a:defRPr sz="4449"/>
            </a:lvl1pPr>
          </a:lstStyle>
          <a:p>
            <a:pPr lvl="0"/>
            <a:r>
              <a:rPr lang="en-US" dirty="0"/>
              <a:t>Contact us/follow us end page copy.</a:t>
            </a:r>
          </a:p>
        </p:txBody>
      </p:sp>
    </p:spTree>
    <p:extLst>
      <p:ext uri="{BB962C8B-B14F-4D97-AF65-F5344CB8AC3E}">
        <p14:creationId xmlns:p14="http://schemas.microsoft.com/office/powerpoint/2010/main" val="273226126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Column_Polygon_Photo">
    <p:spTree>
      <p:nvGrpSpPr>
        <p:cNvPr id="1" name=""/>
        <p:cNvGrpSpPr/>
        <p:nvPr/>
      </p:nvGrpSpPr>
      <p:grpSpPr>
        <a:xfrm>
          <a:off x="0" y="0"/>
          <a:ext cx="0" cy="0"/>
          <a:chOff x="0" y="0"/>
          <a:chExt cx="0" cy="0"/>
        </a:xfrm>
      </p:grpSpPr>
      <p:sp>
        <p:nvSpPr>
          <p:cNvPr id="13" name="Picture Placeholder 6">
            <a:extLst>
              <a:ext uri="{FF2B5EF4-FFF2-40B4-BE49-F238E27FC236}">
                <a16:creationId xmlns:a16="http://schemas.microsoft.com/office/drawing/2014/main" id="{E3191173-922E-2D46-8C71-459A1CD274B7}"/>
              </a:ext>
            </a:extLst>
          </p:cNvPr>
          <p:cNvSpPr>
            <a:spLocks noGrp="1"/>
          </p:cNvSpPr>
          <p:nvPr>
            <p:ph type="pic" sz="quarter" idx="17" hasCustomPrompt="1"/>
          </p:nvPr>
        </p:nvSpPr>
        <p:spPr>
          <a:xfrm>
            <a:off x="5834878" y="-6724"/>
            <a:ext cx="6364638" cy="6864724"/>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0933" h="13729448">
                <a:moveTo>
                  <a:pt x="2826" y="8899"/>
                </a:moveTo>
                <a:lnTo>
                  <a:pt x="8768254" y="0"/>
                </a:lnTo>
                <a:lnTo>
                  <a:pt x="12714964" y="4005939"/>
                </a:lnTo>
                <a:cubicBezTo>
                  <a:pt x="12705999" y="7264042"/>
                  <a:pt x="12738310" y="10471344"/>
                  <a:pt x="12729345" y="13729447"/>
                </a:cubicBezTo>
                <a:lnTo>
                  <a:pt x="4949289" y="13729448"/>
                </a:lnTo>
                <a:lnTo>
                  <a:pt x="2467" y="8790842"/>
                </a:lnTo>
                <a:cubicBezTo>
                  <a:pt x="12112" y="5863528"/>
                  <a:pt x="-6819" y="2936213"/>
                  <a:pt x="2826"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bg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ext Placeholder 10">
            <a:extLst>
              <a:ext uri="{FF2B5EF4-FFF2-40B4-BE49-F238E27FC236}">
                <a16:creationId xmlns:a16="http://schemas.microsoft.com/office/drawing/2014/main" id="{807B652D-11FB-9744-98B7-C4955CCC8CB0}"/>
              </a:ext>
            </a:extLst>
          </p:cNvPr>
          <p:cNvSpPr>
            <a:spLocks noGrp="1"/>
          </p:cNvSpPr>
          <p:nvPr>
            <p:ph type="body" sz="quarter" idx="15" hasCustomPrompt="1"/>
          </p:nvPr>
        </p:nvSpPr>
        <p:spPr>
          <a:xfrm>
            <a:off x="3710718" y="6461497"/>
            <a:ext cx="3657124"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Text Placeholder 10">
            <a:extLst>
              <a:ext uri="{FF2B5EF4-FFF2-40B4-BE49-F238E27FC236}">
                <a16:creationId xmlns:a16="http://schemas.microsoft.com/office/drawing/2014/main" id="{A15D4871-E718-FC4D-A4A3-6C0D31150BA4}"/>
              </a:ext>
            </a:extLst>
          </p:cNvPr>
          <p:cNvSpPr>
            <a:spLocks noGrp="1"/>
          </p:cNvSpPr>
          <p:nvPr>
            <p:ph type="body" sz="quarter" idx="19" hasCustomPrompt="1"/>
          </p:nvPr>
        </p:nvSpPr>
        <p:spPr>
          <a:xfrm>
            <a:off x="457140" y="2323156"/>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8" name="Text Placeholder 10">
            <a:extLst>
              <a:ext uri="{FF2B5EF4-FFF2-40B4-BE49-F238E27FC236}">
                <a16:creationId xmlns:a16="http://schemas.microsoft.com/office/drawing/2014/main" id="{28FA4DBF-B8DC-DB40-A242-273555A32576}"/>
              </a:ext>
            </a:extLst>
          </p:cNvPr>
          <p:cNvSpPr>
            <a:spLocks noGrp="1"/>
          </p:cNvSpPr>
          <p:nvPr>
            <p:ph type="body" sz="quarter" idx="20" hasCustomPrompt="1"/>
          </p:nvPr>
        </p:nvSpPr>
        <p:spPr>
          <a:xfrm>
            <a:off x="457140" y="2643196"/>
            <a:ext cx="3657124" cy="3414706"/>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
        <p:nvSpPr>
          <p:cNvPr id="19" name="Title 1">
            <a:extLst>
              <a:ext uri="{FF2B5EF4-FFF2-40B4-BE49-F238E27FC236}">
                <a16:creationId xmlns:a16="http://schemas.microsoft.com/office/drawing/2014/main" id="{9E05D8AE-2EFE-E242-81E7-816F848B03E7}"/>
              </a:ext>
            </a:extLst>
          </p:cNvPr>
          <p:cNvSpPr>
            <a:spLocks noGrp="1"/>
          </p:cNvSpPr>
          <p:nvPr>
            <p:ph type="title" hasCustomPrompt="1"/>
          </p:nvPr>
        </p:nvSpPr>
        <p:spPr>
          <a:xfrm>
            <a:off x="457140" y="914399"/>
            <a:ext cx="3657124" cy="1225297"/>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16679309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5422995" y="876300"/>
            <a:ext cx="6755520" cy="50673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89" y="5360062"/>
            <a:ext cx="274284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Tree>
    <p:extLst>
      <p:ext uri="{BB962C8B-B14F-4D97-AF65-F5344CB8AC3E}">
        <p14:creationId xmlns:p14="http://schemas.microsoft.com/office/powerpoint/2010/main" val="9698432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pic>
        <p:nvPicPr>
          <p:cNvPr id="15" name="Picture 14">
            <a:extLst>
              <a:ext uri="{FF2B5EF4-FFF2-40B4-BE49-F238E27FC236}">
                <a16:creationId xmlns:a16="http://schemas.microsoft.com/office/drawing/2014/main" id="{C77440BC-5FF6-AF4B-846F-D68AF946311A}"/>
              </a:ext>
            </a:extLst>
          </p:cNvPr>
          <p:cNvPicPr>
            <a:picLocks noChangeAspect="1"/>
          </p:cNvPicPr>
          <p:nvPr userDrawn="1"/>
        </p:nvPicPr>
        <p:blipFill>
          <a:blip r:embed="rId3"/>
          <a:srcRect/>
          <a:stretch/>
        </p:blipFill>
        <p:spPr>
          <a:xfrm>
            <a:off x="5887636" y="899574"/>
            <a:ext cx="5796261" cy="4617720"/>
          </a:xfrm>
          <a:prstGeom prst="rect">
            <a:avLst/>
          </a:prstGeom>
        </p:spPr>
      </p:pic>
      <p:sp>
        <p:nvSpPr>
          <p:cNvPr id="16" name="Text Placeholder 10">
            <a:extLst>
              <a:ext uri="{FF2B5EF4-FFF2-40B4-BE49-F238E27FC236}">
                <a16:creationId xmlns:a16="http://schemas.microsoft.com/office/drawing/2014/main" id="{74819E15-AF3B-7248-9017-E23937505783}"/>
              </a:ext>
            </a:extLst>
          </p:cNvPr>
          <p:cNvSpPr>
            <a:spLocks noGrp="1"/>
          </p:cNvSpPr>
          <p:nvPr>
            <p:ph type="body" sz="quarter" idx="15" hasCustomPrompt="1"/>
          </p:nvPr>
        </p:nvSpPr>
        <p:spPr>
          <a:xfrm>
            <a:off x="6106390" y="5360062"/>
            <a:ext cx="212963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Picture Placeholder 6">
            <a:extLst>
              <a:ext uri="{FF2B5EF4-FFF2-40B4-BE49-F238E27FC236}">
                <a16:creationId xmlns:a16="http://schemas.microsoft.com/office/drawing/2014/main" id="{AA029FF2-3A37-7046-908A-1CF8B21B5D7D}"/>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416499825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13" name="Text Placeholder 10">
            <a:extLst>
              <a:ext uri="{FF2B5EF4-FFF2-40B4-BE49-F238E27FC236}">
                <a16:creationId xmlns:a16="http://schemas.microsoft.com/office/drawing/2014/main" id="{371DA1E7-C262-4446-A989-C79D0760BFFA}"/>
              </a:ext>
            </a:extLst>
          </p:cNvPr>
          <p:cNvSpPr>
            <a:spLocks noGrp="1"/>
          </p:cNvSpPr>
          <p:nvPr>
            <p:ph type="body" sz="quarter" idx="15" hasCustomPrompt="1"/>
          </p:nvPr>
        </p:nvSpPr>
        <p:spPr>
          <a:xfrm>
            <a:off x="7737392" y="5360061"/>
            <a:ext cx="2003541" cy="37945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pic>
        <p:nvPicPr>
          <p:cNvPr id="12" name="Picture 11">
            <a:extLst>
              <a:ext uri="{FF2B5EF4-FFF2-40B4-BE49-F238E27FC236}">
                <a16:creationId xmlns:a16="http://schemas.microsoft.com/office/drawing/2014/main" id="{2AE39C1A-DFFB-9049-9BAC-6E007AFBFD8A}"/>
              </a:ext>
            </a:extLst>
          </p:cNvPr>
          <p:cNvPicPr>
            <a:picLocks noChangeAspect="1"/>
          </p:cNvPicPr>
          <p:nvPr userDrawn="1"/>
        </p:nvPicPr>
        <p:blipFill>
          <a:blip r:embed="rId3"/>
          <a:srcRect/>
          <a:stretch/>
        </p:blipFill>
        <p:spPr>
          <a:xfrm>
            <a:off x="6953347" y="595564"/>
            <a:ext cx="3705244" cy="5301248"/>
          </a:xfrm>
          <a:prstGeom prst="rect">
            <a:avLst/>
          </a:prstGeom>
        </p:spPr>
      </p:pic>
      <p:sp>
        <p:nvSpPr>
          <p:cNvPr id="16" name="Picture Placeholder 6">
            <a:extLst>
              <a:ext uri="{FF2B5EF4-FFF2-40B4-BE49-F238E27FC236}">
                <a16:creationId xmlns:a16="http://schemas.microsoft.com/office/drawing/2014/main" id="{1ACA6CAB-B2CE-DC48-A042-9C9BD2C8AABF}"/>
              </a:ext>
            </a:extLst>
          </p:cNvPr>
          <p:cNvSpPr>
            <a:spLocks noGrp="1"/>
          </p:cNvSpPr>
          <p:nvPr>
            <p:ph type="pic" sz="quarter" idx="17" hasCustomPrompt="1"/>
          </p:nvPr>
        </p:nvSpPr>
        <p:spPr>
          <a:xfrm>
            <a:off x="7850492" y="1144637"/>
            <a:ext cx="1782848" cy="3895344"/>
          </a:xfrm>
          <a:custGeom>
            <a:avLst/>
            <a:gdLst>
              <a:gd name="connsiteX0" fmla="*/ 0 w 3410712"/>
              <a:gd name="connsiteY0" fmla="*/ 0 h 7452360"/>
              <a:gd name="connsiteX1" fmla="*/ 3410712 w 3410712"/>
              <a:gd name="connsiteY1" fmla="*/ 0 h 7452360"/>
              <a:gd name="connsiteX2" fmla="*/ 3410712 w 3410712"/>
              <a:gd name="connsiteY2" fmla="*/ 7452360 h 7452360"/>
              <a:gd name="connsiteX3" fmla="*/ 0 w 3410712"/>
              <a:gd name="connsiteY3" fmla="*/ 7452360 h 7452360"/>
              <a:gd name="connsiteX4" fmla="*/ 0 w 3410712"/>
              <a:gd name="connsiteY4" fmla="*/ 0 h 7452360"/>
              <a:gd name="connsiteX0" fmla="*/ 0 w 3410712"/>
              <a:gd name="connsiteY0" fmla="*/ 4082 h 7456442"/>
              <a:gd name="connsiteX1" fmla="*/ 567542 w 3410712"/>
              <a:gd name="connsiteY1" fmla="*/ 0 h 7456442"/>
              <a:gd name="connsiteX2" fmla="*/ 3410712 w 3410712"/>
              <a:gd name="connsiteY2" fmla="*/ 4082 h 7456442"/>
              <a:gd name="connsiteX3" fmla="*/ 3410712 w 3410712"/>
              <a:gd name="connsiteY3" fmla="*/ 7456442 h 7456442"/>
              <a:gd name="connsiteX4" fmla="*/ 0 w 3410712"/>
              <a:gd name="connsiteY4" fmla="*/ 7456442 h 7456442"/>
              <a:gd name="connsiteX5" fmla="*/ 0 w 3410712"/>
              <a:gd name="connsiteY5" fmla="*/ 4082 h 7456442"/>
              <a:gd name="connsiteX0" fmla="*/ 0 w 3410712"/>
              <a:gd name="connsiteY0" fmla="*/ 4082 h 7456442"/>
              <a:gd name="connsiteX1" fmla="*/ 567542 w 3410712"/>
              <a:gd name="connsiteY1" fmla="*/ 0 h 7456442"/>
              <a:gd name="connsiteX2" fmla="*/ 2835729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53542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0 w 3410712"/>
              <a:gd name="connsiteY6" fmla="*/ 4082 h 7456442"/>
              <a:gd name="connsiteX0" fmla="*/ 11875 w 3410712"/>
              <a:gd name="connsiteY0" fmla="*/ 585973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11875 w 3410712"/>
              <a:gd name="connsiteY6" fmla="*/ 585973 h 7456442"/>
              <a:gd name="connsiteX0" fmla="*/ 11875 w 3410712"/>
              <a:gd name="connsiteY0" fmla="*/ 580035 h 7450504"/>
              <a:gd name="connsiteX1" fmla="*/ 573480 w 3410712"/>
              <a:gd name="connsiteY1" fmla="*/ 0 h 7450504"/>
              <a:gd name="connsiteX2" fmla="*/ 2841667 w 3410712"/>
              <a:gd name="connsiteY2" fmla="*/ 5938 h 7450504"/>
              <a:gd name="connsiteX3" fmla="*/ 3404774 w 3410712"/>
              <a:gd name="connsiteY3" fmla="*/ 562222 h 7450504"/>
              <a:gd name="connsiteX4" fmla="*/ 3410712 w 3410712"/>
              <a:gd name="connsiteY4" fmla="*/ 7450504 h 7450504"/>
              <a:gd name="connsiteX5" fmla="*/ 0 w 3410712"/>
              <a:gd name="connsiteY5" fmla="*/ 7450504 h 7450504"/>
              <a:gd name="connsiteX6" fmla="*/ 11875 w 3410712"/>
              <a:gd name="connsiteY6" fmla="*/ 580035 h 7450504"/>
              <a:gd name="connsiteX0" fmla="*/ 11875 w 3659968"/>
              <a:gd name="connsiteY0" fmla="*/ 580035 h 7562047"/>
              <a:gd name="connsiteX1" fmla="*/ 573480 w 3659968"/>
              <a:gd name="connsiteY1" fmla="*/ 0 h 7562047"/>
              <a:gd name="connsiteX2" fmla="*/ 2841667 w 3659968"/>
              <a:gd name="connsiteY2" fmla="*/ 5938 h 7562047"/>
              <a:gd name="connsiteX3" fmla="*/ 3404774 w 3659968"/>
              <a:gd name="connsiteY3" fmla="*/ 562222 h 7562047"/>
              <a:gd name="connsiteX4" fmla="*/ 3399807 w 3659968"/>
              <a:gd name="connsiteY4" fmla="*/ 6881750 h 7562047"/>
              <a:gd name="connsiteX5" fmla="*/ 3410712 w 3659968"/>
              <a:gd name="connsiteY5" fmla="*/ 7450504 h 7562047"/>
              <a:gd name="connsiteX6" fmla="*/ 0 w 3659968"/>
              <a:gd name="connsiteY6" fmla="*/ 7450504 h 7562047"/>
              <a:gd name="connsiteX7" fmla="*/ 11875 w 3659968"/>
              <a:gd name="connsiteY7" fmla="*/ 580035 h 7562047"/>
              <a:gd name="connsiteX0" fmla="*/ 11875 w 3444660"/>
              <a:gd name="connsiteY0" fmla="*/ 580035 h 7562047"/>
              <a:gd name="connsiteX1" fmla="*/ 573480 w 3444660"/>
              <a:gd name="connsiteY1" fmla="*/ 0 h 7562047"/>
              <a:gd name="connsiteX2" fmla="*/ 2841667 w 3444660"/>
              <a:gd name="connsiteY2" fmla="*/ 5938 h 7562047"/>
              <a:gd name="connsiteX3" fmla="*/ 3404774 w 3444660"/>
              <a:gd name="connsiteY3" fmla="*/ 562222 h 7562047"/>
              <a:gd name="connsiteX4" fmla="*/ 3399807 w 3444660"/>
              <a:gd name="connsiteY4" fmla="*/ 6881750 h 7562047"/>
              <a:gd name="connsiteX5" fmla="*/ 2846634 w 3444660"/>
              <a:gd name="connsiteY5" fmla="*/ 7450504 h 7562047"/>
              <a:gd name="connsiteX6" fmla="*/ 0 w 3444660"/>
              <a:gd name="connsiteY6" fmla="*/ 7450504 h 7562047"/>
              <a:gd name="connsiteX7" fmla="*/ 11875 w 3444660"/>
              <a:gd name="connsiteY7" fmla="*/ 580035 h 7562047"/>
              <a:gd name="connsiteX0" fmla="*/ 11875 w 3444660"/>
              <a:gd name="connsiteY0" fmla="*/ 580035 h 7594518"/>
              <a:gd name="connsiteX1" fmla="*/ 573480 w 3444660"/>
              <a:gd name="connsiteY1" fmla="*/ 0 h 7594518"/>
              <a:gd name="connsiteX2" fmla="*/ 2841667 w 3444660"/>
              <a:gd name="connsiteY2" fmla="*/ 5938 h 7594518"/>
              <a:gd name="connsiteX3" fmla="*/ 3404774 w 3444660"/>
              <a:gd name="connsiteY3" fmla="*/ 562222 h 7594518"/>
              <a:gd name="connsiteX4" fmla="*/ 3399807 w 3444660"/>
              <a:gd name="connsiteY4" fmla="*/ 6881750 h 7594518"/>
              <a:gd name="connsiteX5" fmla="*/ 2846634 w 3444660"/>
              <a:gd name="connsiteY5" fmla="*/ 7450504 h 7594518"/>
              <a:gd name="connsiteX6" fmla="*/ 0 w 3444660"/>
              <a:gd name="connsiteY6" fmla="*/ 7450504 h 7594518"/>
              <a:gd name="connsiteX7" fmla="*/ 11875 w 3444660"/>
              <a:gd name="connsiteY7" fmla="*/ 580035 h 7594518"/>
              <a:gd name="connsiteX0" fmla="*/ 226011 w 3658796"/>
              <a:gd name="connsiteY0" fmla="*/ 580035 h 7594518"/>
              <a:gd name="connsiteX1" fmla="*/ 787616 w 3658796"/>
              <a:gd name="connsiteY1" fmla="*/ 0 h 7594518"/>
              <a:gd name="connsiteX2" fmla="*/ 3055803 w 3658796"/>
              <a:gd name="connsiteY2" fmla="*/ 5938 h 7594518"/>
              <a:gd name="connsiteX3" fmla="*/ 3618910 w 3658796"/>
              <a:gd name="connsiteY3" fmla="*/ 562222 h 7594518"/>
              <a:gd name="connsiteX4" fmla="*/ 3613943 w 3658796"/>
              <a:gd name="connsiteY4" fmla="*/ 6881750 h 7594518"/>
              <a:gd name="connsiteX5" fmla="*/ 3060770 w 3658796"/>
              <a:gd name="connsiteY5" fmla="*/ 7450504 h 7594518"/>
              <a:gd name="connsiteX6" fmla="*/ 214136 w 3658796"/>
              <a:gd name="connsiteY6" fmla="*/ 7450504 h 7594518"/>
              <a:gd name="connsiteX7" fmla="*/ 205725 w 3658796"/>
              <a:gd name="connsiteY7" fmla="*/ 6887687 h 7594518"/>
              <a:gd name="connsiteX8" fmla="*/ 226011 w 3658796"/>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601188"/>
              <a:gd name="connsiteX1" fmla="*/ 610137 w 3481317"/>
              <a:gd name="connsiteY1" fmla="*/ 0 h 7601188"/>
              <a:gd name="connsiteX2" fmla="*/ 2878324 w 3481317"/>
              <a:gd name="connsiteY2" fmla="*/ 5938 h 7601188"/>
              <a:gd name="connsiteX3" fmla="*/ 3441431 w 3481317"/>
              <a:gd name="connsiteY3" fmla="*/ 562222 h 7601188"/>
              <a:gd name="connsiteX4" fmla="*/ 3436464 w 3481317"/>
              <a:gd name="connsiteY4" fmla="*/ 6881750 h 7601188"/>
              <a:gd name="connsiteX5" fmla="*/ 2883291 w 3481317"/>
              <a:gd name="connsiteY5" fmla="*/ 7450504 h 7601188"/>
              <a:gd name="connsiteX6" fmla="*/ 618548 w 3481317"/>
              <a:gd name="connsiteY6" fmla="*/ 7450504 h 7601188"/>
              <a:gd name="connsiteX7" fmla="*/ 28246 w 3481317"/>
              <a:gd name="connsiteY7" fmla="*/ 6887687 h 7601188"/>
              <a:gd name="connsiteX8" fmla="*/ 48532 w 3481317"/>
              <a:gd name="connsiteY8" fmla="*/ 580035 h 760118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5768 w 3417806"/>
              <a:gd name="connsiteY0" fmla="*/ 570510 h 7450504"/>
              <a:gd name="connsiteX1" fmla="*/ 583248 w 3417806"/>
              <a:gd name="connsiteY1" fmla="*/ 0 h 7450504"/>
              <a:gd name="connsiteX2" fmla="*/ 2851435 w 3417806"/>
              <a:gd name="connsiteY2" fmla="*/ 5938 h 7450504"/>
              <a:gd name="connsiteX3" fmla="*/ 3414542 w 3417806"/>
              <a:gd name="connsiteY3" fmla="*/ 562222 h 7450504"/>
              <a:gd name="connsiteX4" fmla="*/ 3409575 w 3417806"/>
              <a:gd name="connsiteY4" fmla="*/ 6881750 h 7450504"/>
              <a:gd name="connsiteX5" fmla="*/ 2856402 w 3417806"/>
              <a:gd name="connsiteY5" fmla="*/ 7450504 h 7450504"/>
              <a:gd name="connsiteX6" fmla="*/ 591659 w 3417806"/>
              <a:gd name="connsiteY6" fmla="*/ 7450504 h 7450504"/>
              <a:gd name="connsiteX7" fmla="*/ 1357 w 3417806"/>
              <a:gd name="connsiteY7" fmla="*/ 6887687 h 7450504"/>
              <a:gd name="connsiteX8" fmla="*/ 5768 w 3417806"/>
              <a:gd name="connsiteY8" fmla="*/ 570510 h 7450504"/>
              <a:gd name="connsiteX0" fmla="*/ 10160 w 3422198"/>
              <a:gd name="connsiteY0" fmla="*/ 570510 h 7450504"/>
              <a:gd name="connsiteX1" fmla="*/ 587640 w 3422198"/>
              <a:gd name="connsiteY1" fmla="*/ 0 h 7450504"/>
              <a:gd name="connsiteX2" fmla="*/ 2855827 w 3422198"/>
              <a:gd name="connsiteY2" fmla="*/ 5938 h 7450504"/>
              <a:gd name="connsiteX3" fmla="*/ 3418934 w 3422198"/>
              <a:gd name="connsiteY3" fmla="*/ 562222 h 7450504"/>
              <a:gd name="connsiteX4" fmla="*/ 3413967 w 3422198"/>
              <a:gd name="connsiteY4" fmla="*/ 6881750 h 7450504"/>
              <a:gd name="connsiteX5" fmla="*/ 2860794 w 3422198"/>
              <a:gd name="connsiteY5" fmla="*/ 7450504 h 7450504"/>
              <a:gd name="connsiteX6" fmla="*/ 596051 w 3422198"/>
              <a:gd name="connsiteY6" fmla="*/ 7450504 h 7450504"/>
              <a:gd name="connsiteX7" fmla="*/ 5749 w 3422198"/>
              <a:gd name="connsiteY7" fmla="*/ 6887687 h 7450504"/>
              <a:gd name="connsiteX8" fmla="*/ 10160 w 3422198"/>
              <a:gd name="connsiteY8" fmla="*/ 570510 h 7450504"/>
              <a:gd name="connsiteX0" fmla="*/ 5453 w 3417491"/>
              <a:gd name="connsiteY0" fmla="*/ 570510 h 7450504"/>
              <a:gd name="connsiteX1" fmla="*/ 582933 w 3417491"/>
              <a:gd name="connsiteY1" fmla="*/ 0 h 7450504"/>
              <a:gd name="connsiteX2" fmla="*/ 2851120 w 3417491"/>
              <a:gd name="connsiteY2" fmla="*/ 5938 h 7450504"/>
              <a:gd name="connsiteX3" fmla="*/ 3414227 w 3417491"/>
              <a:gd name="connsiteY3" fmla="*/ 562222 h 7450504"/>
              <a:gd name="connsiteX4" fmla="*/ 3409260 w 3417491"/>
              <a:gd name="connsiteY4" fmla="*/ 6881750 h 7450504"/>
              <a:gd name="connsiteX5" fmla="*/ 2856087 w 3417491"/>
              <a:gd name="connsiteY5" fmla="*/ 7450504 h 7450504"/>
              <a:gd name="connsiteX6" fmla="*/ 591344 w 3417491"/>
              <a:gd name="connsiteY6" fmla="*/ 7450504 h 7450504"/>
              <a:gd name="connsiteX7" fmla="*/ 1042 w 3417491"/>
              <a:gd name="connsiteY7" fmla="*/ 6887687 h 7450504"/>
              <a:gd name="connsiteX8" fmla="*/ 5453 w 3417491"/>
              <a:gd name="connsiteY8" fmla="*/ 570510 h 7450504"/>
              <a:gd name="connsiteX0" fmla="*/ 5453 w 3417491"/>
              <a:gd name="connsiteY0" fmla="*/ 570517 h 7450511"/>
              <a:gd name="connsiteX1" fmla="*/ 582933 w 3417491"/>
              <a:gd name="connsiteY1" fmla="*/ 7 h 7450511"/>
              <a:gd name="connsiteX2" fmla="*/ 2851120 w 3417491"/>
              <a:gd name="connsiteY2" fmla="*/ 5945 h 7450511"/>
              <a:gd name="connsiteX3" fmla="*/ 3414227 w 3417491"/>
              <a:gd name="connsiteY3" fmla="*/ 562229 h 7450511"/>
              <a:gd name="connsiteX4" fmla="*/ 3409260 w 3417491"/>
              <a:gd name="connsiteY4" fmla="*/ 6881757 h 7450511"/>
              <a:gd name="connsiteX5" fmla="*/ 2856087 w 3417491"/>
              <a:gd name="connsiteY5" fmla="*/ 7450511 h 7450511"/>
              <a:gd name="connsiteX6" fmla="*/ 591344 w 3417491"/>
              <a:gd name="connsiteY6" fmla="*/ 7450511 h 7450511"/>
              <a:gd name="connsiteX7" fmla="*/ 1042 w 3417491"/>
              <a:gd name="connsiteY7" fmla="*/ 6887694 h 7450511"/>
              <a:gd name="connsiteX8" fmla="*/ 5453 w 3417491"/>
              <a:gd name="connsiteY8" fmla="*/ 570517 h 7450511"/>
              <a:gd name="connsiteX0" fmla="*/ 5453 w 3417491"/>
              <a:gd name="connsiteY0" fmla="*/ 683881 h 7563875"/>
              <a:gd name="connsiteX1" fmla="*/ 582933 w 3417491"/>
              <a:gd name="connsiteY1" fmla="*/ 113371 h 7563875"/>
              <a:gd name="connsiteX2" fmla="*/ 2851120 w 3417491"/>
              <a:gd name="connsiteY2" fmla="*/ 119309 h 7563875"/>
              <a:gd name="connsiteX3" fmla="*/ 3414227 w 3417491"/>
              <a:gd name="connsiteY3" fmla="*/ 675593 h 7563875"/>
              <a:gd name="connsiteX4" fmla="*/ 3409260 w 3417491"/>
              <a:gd name="connsiteY4" fmla="*/ 6995121 h 7563875"/>
              <a:gd name="connsiteX5" fmla="*/ 2856087 w 3417491"/>
              <a:gd name="connsiteY5" fmla="*/ 7563875 h 7563875"/>
              <a:gd name="connsiteX6" fmla="*/ 591344 w 3417491"/>
              <a:gd name="connsiteY6" fmla="*/ 7563875 h 7563875"/>
              <a:gd name="connsiteX7" fmla="*/ 1042 w 3417491"/>
              <a:gd name="connsiteY7" fmla="*/ 7001058 h 7563875"/>
              <a:gd name="connsiteX8" fmla="*/ 5453 w 3417491"/>
              <a:gd name="connsiteY8" fmla="*/ 683881 h 7563875"/>
              <a:gd name="connsiteX0" fmla="*/ 5453 w 3414627"/>
              <a:gd name="connsiteY0" fmla="*/ 570518 h 7450512"/>
              <a:gd name="connsiteX1" fmla="*/ 582933 w 3414627"/>
              <a:gd name="connsiteY1" fmla="*/ 8 h 7450512"/>
              <a:gd name="connsiteX2" fmla="*/ 2851120 w 3414627"/>
              <a:gd name="connsiteY2" fmla="*/ 5946 h 7450512"/>
              <a:gd name="connsiteX3" fmla="*/ 3414227 w 3414627"/>
              <a:gd name="connsiteY3" fmla="*/ 562230 h 7450512"/>
              <a:gd name="connsiteX4" fmla="*/ 3409260 w 3414627"/>
              <a:gd name="connsiteY4" fmla="*/ 6881758 h 7450512"/>
              <a:gd name="connsiteX5" fmla="*/ 2856087 w 3414627"/>
              <a:gd name="connsiteY5" fmla="*/ 7450512 h 7450512"/>
              <a:gd name="connsiteX6" fmla="*/ 591344 w 3414627"/>
              <a:gd name="connsiteY6" fmla="*/ 7450512 h 7450512"/>
              <a:gd name="connsiteX7" fmla="*/ 1042 w 3414627"/>
              <a:gd name="connsiteY7" fmla="*/ 6887695 h 7450512"/>
              <a:gd name="connsiteX8" fmla="*/ 5453 w 3414627"/>
              <a:gd name="connsiteY8" fmla="*/ 570518 h 7450512"/>
              <a:gd name="connsiteX0" fmla="*/ 5453 w 3414240"/>
              <a:gd name="connsiteY0" fmla="*/ 570518 h 7450512"/>
              <a:gd name="connsiteX1" fmla="*/ 582933 w 3414240"/>
              <a:gd name="connsiteY1" fmla="*/ 8 h 7450512"/>
              <a:gd name="connsiteX2" fmla="*/ 2851120 w 3414240"/>
              <a:gd name="connsiteY2" fmla="*/ 5946 h 7450512"/>
              <a:gd name="connsiteX3" fmla="*/ 3414227 w 3414240"/>
              <a:gd name="connsiteY3" fmla="*/ 562230 h 7450512"/>
              <a:gd name="connsiteX4" fmla="*/ 3409260 w 3414240"/>
              <a:gd name="connsiteY4" fmla="*/ 6881758 h 7450512"/>
              <a:gd name="connsiteX5" fmla="*/ 2856087 w 3414240"/>
              <a:gd name="connsiteY5" fmla="*/ 7450512 h 7450512"/>
              <a:gd name="connsiteX6" fmla="*/ 591344 w 3414240"/>
              <a:gd name="connsiteY6" fmla="*/ 7450512 h 7450512"/>
              <a:gd name="connsiteX7" fmla="*/ 1042 w 3414240"/>
              <a:gd name="connsiteY7" fmla="*/ 6887695 h 7450512"/>
              <a:gd name="connsiteX8" fmla="*/ 5453 w 3414240"/>
              <a:gd name="connsiteY8" fmla="*/ 570518 h 7450512"/>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58864"/>
              <a:gd name="connsiteY0" fmla="*/ 715793 h 7637916"/>
              <a:gd name="connsiteX1" fmla="*/ 582933 w 3458864"/>
              <a:gd name="connsiteY1" fmla="*/ 145283 h 7637916"/>
              <a:gd name="connsiteX2" fmla="*/ 2851120 w 3458864"/>
              <a:gd name="connsiteY2" fmla="*/ 151221 h 7637916"/>
              <a:gd name="connsiteX3" fmla="*/ 3414227 w 3458864"/>
              <a:gd name="connsiteY3" fmla="*/ 707505 h 7637916"/>
              <a:gd name="connsiteX4" fmla="*/ 3415610 w 3458864"/>
              <a:gd name="connsiteY4" fmla="*/ 7027033 h 7637916"/>
              <a:gd name="connsiteX5" fmla="*/ 2856087 w 3458864"/>
              <a:gd name="connsiteY5" fmla="*/ 7595787 h 7637916"/>
              <a:gd name="connsiteX6" fmla="*/ 591344 w 3458864"/>
              <a:gd name="connsiteY6" fmla="*/ 7595787 h 7637916"/>
              <a:gd name="connsiteX7" fmla="*/ 1042 w 3458864"/>
              <a:gd name="connsiteY7" fmla="*/ 7032970 h 7637916"/>
              <a:gd name="connsiteX8" fmla="*/ 5453 w 3458864"/>
              <a:gd name="connsiteY8" fmla="*/ 715793 h 7637916"/>
              <a:gd name="connsiteX0" fmla="*/ 5453 w 3455904"/>
              <a:gd name="connsiteY0" fmla="*/ 715793 h 7637916"/>
              <a:gd name="connsiteX1" fmla="*/ 582933 w 3455904"/>
              <a:gd name="connsiteY1" fmla="*/ 145283 h 7637916"/>
              <a:gd name="connsiteX2" fmla="*/ 2851120 w 3455904"/>
              <a:gd name="connsiteY2" fmla="*/ 151221 h 7637916"/>
              <a:gd name="connsiteX3" fmla="*/ 3414227 w 3455904"/>
              <a:gd name="connsiteY3" fmla="*/ 707505 h 7637916"/>
              <a:gd name="connsiteX4" fmla="*/ 3415610 w 3455904"/>
              <a:gd name="connsiteY4" fmla="*/ 7027033 h 7637916"/>
              <a:gd name="connsiteX5" fmla="*/ 2856087 w 3455904"/>
              <a:gd name="connsiteY5" fmla="*/ 7595787 h 7637916"/>
              <a:gd name="connsiteX6" fmla="*/ 591344 w 3455904"/>
              <a:gd name="connsiteY6" fmla="*/ 7595787 h 7637916"/>
              <a:gd name="connsiteX7" fmla="*/ 1042 w 3455904"/>
              <a:gd name="connsiteY7" fmla="*/ 7032970 h 7637916"/>
              <a:gd name="connsiteX8" fmla="*/ 5453 w 3455904"/>
              <a:gd name="connsiteY8" fmla="*/ 715793 h 7637916"/>
              <a:gd name="connsiteX0" fmla="*/ 5453 w 3415618"/>
              <a:gd name="connsiteY0" fmla="*/ 717261 h 7639384"/>
              <a:gd name="connsiteX1" fmla="*/ 582933 w 3415618"/>
              <a:gd name="connsiteY1" fmla="*/ 146751 h 7639384"/>
              <a:gd name="connsiteX2" fmla="*/ 2851120 w 3415618"/>
              <a:gd name="connsiteY2" fmla="*/ 152689 h 7639384"/>
              <a:gd name="connsiteX3" fmla="*/ 3414227 w 3415618"/>
              <a:gd name="connsiteY3" fmla="*/ 708973 h 7639384"/>
              <a:gd name="connsiteX4" fmla="*/ 3415610 w 3415618"/>
              <a:gd name="connsiteY4" fmla="*/ 7028501 h 7639384"/>
              <a:gd name="connsiteX5" fmla="*/ 2856087 w 3415618"/>
              <a:gd name="connsiteY5" fmla="*/ 7597255 h 7639384"/>
              <a:gd name="connsiteX6" fmla="*/ 591344 w 3415618"/>
              <a:gd name="connsiteY6" fmla="*/ 7597255 h 7639384"/>
              <a:gd name="connsiteX7" fmla="*/ 1042 w 3415618"/>
              <a:gd name="connsiteY7" fmla="*/ 7034438 h 7639384"/>
              <a:gd name="connsiteX8" fmla="*/ 5453 w 3415618"/>
              <a:gd name="connsiteY8" fmla="*/ 717261 h 7639384"/>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50512"/>
              <a:gd name="connsiteX1" fmla="*/ 582933 w 3415618"/>
              <a:gd name="connsiteY1" fmla="*/ 8 h 7450512"/>
              <a:gd name="connsiteX2" fmla="*/ 2851120 w 3415618"/>
              <a:gd name="connsiteY2" fmla="*/ 5946 h 7450512"/>
              <a:gd name="connsiteX3" fmla="*/ 3414227 w 3415618"/>
              <a:gd name="connsiteY3" fmla="*/ 562230 h 7450512"/>
              <a:gd name="connsiteX4" fmla="*/ 3415610 w 3415618"/>
              <a:gd name="connsiteY4" fmla="*/ 6881758 h 7450512"/>
              <a:gd name="connsiteX5" fmla="*/ 2856087 w 3415618"/>
              <a:gd name="connsiteY5" fmla="*/ 7450512 h 7450512"/>
              <a:gd name="connsiteX6" fmla="*/ 591344 w 3415618"/>
              <a:gd name="connsiteY6" fmla="*/ 7450512 h 7450512"/>
              <a:gd name="connsiteX7" fmla="*/ 1042 w 3415618"/>
              <a:gd name="connsiteY7" fmla="*/ 6887695 h 7450512"/>
              <a:gd name="connsiteX8" fmla="*/ 5453 w 3415618"/>
              <a:gd name="connsiteY8" fmla="*/ 570518 h 7450512"/>
              <a:gd name="connsiteX0" fmla="*/ 5453 w 3415615"/>
              <a:gd name="connsiteY0" fmla="*/ 570518 h 7450517"/>
              <a:gd name="connsiteX1" fmla="*/ 582933 w 3415615"/>
              <a:gd name="connsiteY1" fmla="*/ 8 h 7450517"/>
              <a:gd name="connsiteX2" fmla="*/ 2851120 w 3415615"/>
              <a:gd name="connsiteY2" fmla="*/ 5946 h 7450517"/>
              <a:gd name="connsiteX3" fmla="*/ 3414227 w 3415615"/>
              <a:gd name="connsiteY3" fmla="*/ 562230 h 7450517"/>
              <a:gd name="connsiteX4" fmla="*/ 3415610 w 3415615"/>
              <a:gd name="connsiteY4" fmla="*/ 6881758 h 7450517"/>
              <a:gd name="connsiteX5" fmla="*/ 2856087 w 3415615"/>
              <a:gd name="connsiteY5" fmla="*/ 7450512 h 7450517"/>
              <a:gd name="connsiteX6" fmla="*/ 591344 w 3415615"/>
              <a:gd name="connsiteY6" fmla="*/ 7450512 h 7450517"/>
              <a:gd name="connsiteX7" fmla="*/ 1042 w 3415615"/>
              <a:gd name="connsiteY7" fmla="*/ 6887695 h 7450517"/>
              <a:gd name="connsiteX8" fmla="*/ 5453 w 3415615"/>
              <a:gd name="connsiteY8" fmla="*/ 570518 h 7450517"/>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6087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8499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49"/>
              <a:gd name="connsiteX1" fmla="*/ 582933 w 3415610"/>
              <a:gd name="connsiteY1" fmla="*/ 8 h 7450549"/>
              <a:gd name="connsiteX2" fmla="*/ 2851120 w 3415610"/>
              <a:gd name="connsiteY2" fmla="*/ 5946 h 7450549"/>
              <a:gd name="connsiteX3" fmla="*/ 3414227 w 3415610"/>
              <a:gd name="connsiteY3" fmla="*/ 562230 h 7450549"/>
              <a:gd name="connsiteX4" fmla="*/ 3415610 w 3415610"/>
              <a:gd name="connsiteY4" fmla="*/ 6881758 h 7450549"/>
              <a:gd name="connsiteX5" fmla="*/ 2852912 w 3415610"/>
              <a:gd name="connsiteY5" fmla="*/ 7450512 h 7450549"/>
              <a:gd name="connsiteX6" fmla="*/ 584994 w 3415610"/>
              <a:gd name="connsiteY6" fmla="*/ 7450512 h 7450549"/>
              <a:gd name="connsiteX7" fmla="*/ 1042 w 3415610"/>
              <a:gd name="connsiteY7" fmla="*/ 6887695 h 7450549"/>
              <a:gd name="connsiteX8" fmla="*/ 5453 w 3415610"/>
              <a:gd name="connsiteY8" fmla="*/ 570518 h 7450549"/>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0303" h="7450541">
                <a:moveTo>
                  <a:pt x="3796" y="573685"/>
                </a:moveTo>
                <a:cubicBezTo>
                  <a:pt x="3343" y="158833"/>
                  <a:pt x="159609" y="5113"/>
                  <a:pt x="587626" y="0"/>
                </a:cubicBezTo>
                <a:lnTo>
                  <a:pt x="2855813" y="5938"/>
                </a:lnTo>
                <a:cubicBezTo>
                  <a:pt x="3268940" y="7216"/>
                  <a:pt x="3421718" y="157719"/>
                  <a:pt x="3418920" y="562222"/>
                </a:cubicBezTo>
                <a:cubicBezTo>
                  <a:pt x="3417752" y="1749466"/>
                  <a:pt x="3418073" y="5714700"/>
                  <a:pt x="3420303" y="6881750"/>
                </a:cubicBezTo>
                <a:cubicBezTo>
                  <a:pt x="3408639" y="7414652"/>
                  <a:pt x="3264816" y="7450962"/>
                  <a:pt x="2857605" y="7450504"/>
                </a:cubicBezTo>
                <a:lnTo>
                  <a:pt x="589687" y="7450504"/>
                </a:lnTo>
                <a:cubicBezTo>
                  <a:pt x="159822" y="7452115"/>
                  <a:pt x="3756" y="7403373"/>
                  <a:pt x="5735" y="6887687"/>
                </a:cubicBezTo>
                <a:cubicBezTo>
                  <a:pt x="7714" y="5742609"/>
                  <a:pt x="-6536" y="2196632"/>
                  <a:pt x="3796" y="573685"/>
                </a:cubicBezTo>
                <a:close/>
              </a:path>
            </a:pathLst>
          </a:custGeom>
          <a:solidFill>
            <a:schemeClr val="tx1">
              <a:lumMod val="50000"/>
              <a:lumOff val="50000"/>
            </a:schemeClr>
          </a:solidFill>
        </p:spPr>
        <p:txBody>
          <a:bodyPr anchor="ctr"/>
          <a:lstStyle>
            <a:lvl1pPr marL="0" indent="0"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16648179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073DA574-347A-9C4D-AB9A-49C6C7D93850}"/>
              </a:ext>
            </a:extLst>
          </p:cNvPr>
          <p:cNvSpPr txBox="1">
            <a:spLocks/>
          </p:cNvSpPr>
          <p:nvPr userDrawn="1"/>
        </p:nvSpPr>
        <p:spPr>
          <a:xfrm>
            <a:off x="457140" y="914400"/>
            <a:ext cx="6857107" cy="1140995"/>
          </a:xfrm>
          <a:prstGeom prst="rect">
            <a:avLst/>
          </a:prstGeom>
        </p:spPr>
        <p:txBody>
          <a:bodyPr lIns="0" tIns="0" rIns="0" bIns="0"/>
          <a:lstStyle>
            <a:lvl1pPr algn="l" defTabSz="1828800" rtl="0" eaLnBrk="1" latinLnBrk="0" hangingPunct="1">
              <a:lnSpc>
                <a:spcPct val="100000"/>
              </a:lnSpc>
              <a:spcBef>
                <a:spcPct val="0"/>
              </a:spcBef>
              <a:buNone/>
              <a:defRPr sz="5000" kern="1200">
                <a:solidFill>
                  <a:schemeClr val="tx1"/>
                </a:solidFill>
                <a:latin typeface="+mj-lt"/>
                <a:ea typeface="+mj-ea"/>
                <a:cs typeface="+mj-cs"/>
              </a:defRPr>
            </a:lvl1pPr>
          </a:lstStyle>
          <a:p>
            <a:r>
              <a:rPr lang="en-US" sz="2500"/>
              <a:t>Place a headline with a large word count here at the top of the page</a:t>
            </a:r>
            <a:endParaRPr lang="en-US" sz="2500" dirty="0"/>
          </a:p>
        </p:txBody>
      </p:sp>
      <p:sp>
        <p:nvSpPr>
          <p:cNvPr id="21" name="Text Placeholder 10">
            <a:extLst>
              <a:ext uri="{FF2B5EF4-FFF2-40B4-BE49-F238E27FC236}">
                <a16:creationId xmlns:a16="http://schemas.microsoft.com/office/drawing/2014/main" id="{E27013A3-8175-1D4A-952D-D69BED2AD808}"/>
              </a:ext>
            </a:extLst>
          </p:cNvPr>
          <p:cNvSpPr>
            <a:spLocks noGrp="1"/>
          </p:cNvSpPr>
          <p:nvPr>
            <p:ph type="body" sz="quarter" idx="2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2" name="Text Placeholder 10">
            <a:extLst>
              <a:ext uri="{FF2B5EF4-FFF2-40B4-BE49-F238E27FC236}">
                <a16:creationId xmlns:a16="http://schemas.microsoft.com/office/drawing/2014/main" id="{E5D1E69F-4CD1-D145-BE12-14F13AD9694C}"/>
              </a:ext>
            </a:extLst>
          </p:cNvPr>
          <p:cNvSpPr>
            <a:spLocks noGrp="1"/>
          </p:cNvSpPr>
          <p:nvPr>
            <p:ph type="body" sz="quarter" idx="2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3" name="Text Placeholder 10">
            <a:extLst>
              <a:ext uri="{FF2B5EF4-FFF2-40B4-BE49-F238E27FC236}">
                <a16:creationId xmlns:a16="http://schemas.microsoft.com/office/drawing/2014/main" id="{93B4DEF0-CC8C-1141-BB42-3658F1461FDC}"/>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24" name="Text Placeholder 10">
            <a:extLst>
              <a:ext uri="{FF2B5EF4-FFF2-40B4-BE49-F238E27FC236}">
                <a16:creationId xmlns:a16="http://schemas.microsoft.com/office/drawing/2014/main" id="{2A4AA230-1018-2A4E-866B-ABC157E7D7C3}"/>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25" name="Text Placeholder 10">
            <a:extLst>
              <a:ext uri="{FF2B5EF4-FFF2-40B4-BE49-F238E27FC236}">
                <a16:creationId xmlns:a16="http://schemas.microsoft.com/office/drawing/2014/main" id="{64BC64BE-9E68-9F4C-AFA7-CF35ADD03FCD}"/>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28" name="Text Placeholder 10">
            <a:extLst>
              <a:ext uri="{FF2B5EF4-FFF2-40B4-BE49-F238E27FC236}">
                <a16:creationId xmlns:a16="http://schemas.microsoft.com/office/drawing/2014/main" id="{94F781F0-1BF4-9846-997A-ABF7F6072F13}"/>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9" name="Picture Placeholder 6">
            <a:extLst>
              <a:ext uri="{FF2B5EF4-FFF2-40B4-BE49-F238E27FC236}">
                <a16:creationId xmlns:a16="http://schemas.microsoft.com/office/drawing/2014/main" id="{E04DE104-8EB0-AA49-8660-C4E8BE9EF813}"/>
              </a:ext>
            </a:extLst>
          </p:cNvPr>
          <p:cNvSpPr>
            <a:spLocks noGrp="1"/>
          </p:cNvSpPr>
          <p:nvPr>
            <p:ph type="pic" sz="quarter" idx="25"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0" name="Picture Placeholder 6">
            <a:extLst>
              <a:ext uri="{FF2B5EF4-FFF2-40B4-BE49-F238E27FC236}">
                <a16:creationId xmlns:a16="http://schemas.microsoft.com/office/drawing/2014/main" id="{7FDE684D-1DEA-4D44-A529-E058276598FC}"/>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1" name="Picture Placeholder 6">
            <a:extLst>
              <a:ext uri="{FF2B5EF4-FFF2-40B4-BE49-F238E27FC236}">
                <a16:creationId xmlns:a16="http://schemas.microsoft.com/office/drawing/2014/main" id="{D07034DC-35DE-3443-8269-22F710B71BD7}"/>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pic>
        <p:nvPicPr>
          <p:cNvPr id="14" name="Picture 13">
            <a:extLst>
              <a:ext uri="{FF2B5EF4-FFF2-40B4-BE49-F238E27FC236}">
                <a16:creationId xmlns:a16="http://schemas.microsoft.com/office/drawing/2014/main" id="{431E4674-FA43-4446-814D-054FC232557D}"/>
              </a:ext>
            </a:extLst>
          </p:cNvPr>
          <p:cNvPicPr>
            <a:picLocks noChangeAspect="1"/>
          </p:cNvPicPr>
          <p:nvPr userDrawn="1"/>
        </p:nvPicPr>
        <p:blipFill>
          <a:blip r:embed="rId3"/>
          <a:stretch>
            <a:fillRect/>
          </a:stretch>
        </p:blipFill>
        <p:spPr>
          <a:xfrm rot="10800000">
            <a:off x="0" y="0"/>
            <a:ext cx="12190413" cy="6858000"/>
          </a:xfrm>
          <a:prstGeom prst="rect">
            <a:avLst/>
          </a:prstGeom>
        </p:spPr>
      </p:pic>
    </p:spTree>
    <p:extLst>
      <p:ext uri="{BB962C8B-B14F-4D97-AF65-F5344CB8AC3E}">
        <p14:creationId xmlns:p14="http://schemas.microsoft.com/office/powerpoint/2010/main" val="3083899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BE0D8AAC-BF8E-7D4F-92ED-403F0D73370B}"/>
              </a:ext>
            </a:extLst>
          </p:cNvPr>
          <p:cNvSpPr>
            <a:spLocks noGrp="1"/>
          </p:cNvSpPr>
          <p:nvPr>
            <p:ph type="body" sz="quarter" idx="26" hasCustomPrompt="1"/>
          </p:nvPr>
        </p:nvSpPr>
        <p:spPr>
          <a:xfrm>
            <a:off x="68571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6" name="Text Placeholder 10">
            <a:extLst>
              <a:ext uri="{FF2B5EF4-FFF2-40B4-BE49-F238E27FC236}">
                <a16:creationId xmlns:a16="http://schemas.microsoft.com/office/drawing/2014/main" id="{EB3E712F-8FB7-DE4D-A53A-0C457A58E388}"/>
              </a:ext>
            </a:extLst>
          </p:cNvPr>
          <p:cNvSpPr>
            <a:spLocks noGrp="1"/>
          </p:cNvSpPr>
          <p:nvPr>
            <p:ph type="body" sz="quarter" idx="27" hasCustomPrompt="1"/>
          </p:nvPr>
        </p:nvSpPr>
        <p:spPr>
          <a:xfrm>
            <a:off x="68571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27" name="Text Placeholder 10">
            <a:extLst>
              <a:ext uri="{FF2B5EF4-FFF2-40B4-BE49-F238E27FC236}">
                <a16:creationId xmlns:a16="http://schemas.microsoft.com/office/drawing/2014/main" id="{2CACB530-FDE5-1A43-8A4A-F8D527D74BBF}"/>
              </a:ext>
            </a:extLst>
          </p:cNvPr>
          <p:cNvSpPr>
            <a:spLocks noGrp="1"/>
          </p:cNvSpPr>
          <p:nvPr>
            <p:ph type="body" sz="quarter" idx="15" hasCustomPrompt="1"/>
          </p:nvPr>
        </p:nvSpPr>
        <p:spPr>
          <a:xfrm>
            <a:off x="452569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33" name="Text Placeholder 10">
            <a:extLst>
              <a:ext uri="{FF2B5EF4-FFF2-40B4-BE49-F238E27FC236}">
                <a16:creationId xmlns:a16="http://schemas.microsoft.com/office/drawing/2014/main" id="{478E9B5E-D272-8646-984F-DE7F5B8DC8E5}"/>
              </a:ext>
            </a:extLst>
          </p:cNvPr>
          <p:cNvSpPr>
            <a:spLocks noGrp="1"/>
          </p:cNvSpPr>
          <p:nvPr>
            <p:ph type="body" sz="quarter" idx="16" hasCustomPrompt="1"/>
          </p:nvPr>
        </p:nvSpPr>
        <p:spPr>
          <a:xfrm>
            <a:off x="452569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4" name="Text Placeholder 10">
            <a:extLst>
              <a:ext uri="{FF2B5EF4-FFF2-40B4-BE49-F238E27FC236}">
                <a16:creationId xmlns:a16="http://schemas.microsoft.com/office/drawing/2014/main" id="{07118146-0AAD-A249-BA90-F38B7B6B5ECC}"/>
              </a:ext>
            </a:extLst>
          </p:cNvPr>
          <p:cNvSpPr>
            <a:spLocks noGrp="1"/>
          </p:cNvSpPr>
          <p:nvPr>
            <p:ph type="body" sz="quarter" idx="17" hasCustomPrompt="1"/>
          </p:nvPr>
        </p:nvSpPr>
        <p:spPr>
          <a:xfrm>
            <a:off x="836567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35" name="Text Placeholder 10">
            <a:extLst>
              <a:ext uri="{FF2B5EF4-FFF2-40B4-BE49-F238E27FC236}">
                <a16:creationId xmlns:a16="http://schemas.microsoft.com/office/drawing/2014/main" id="{6827D84C-A092-194C-BD39-627BEF166CA0}"/>
              </a:ext>
            </a:extLst>
          </p:cNvPr>
          <p:cNvSpPr>
            <a:spLocks noGrp="1"/>
          </p:cNvSpPr>
          <p:nvPr>
            <p:ph type="body" sz="quarter" idx="18" hasCustomPrompt="1"/>
          </p:nvPr>
        </p:nvSpPr>
        <p:spPr>
          <a:xfrm>
            <a:off x="8365670" y="4693658"/>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6" name="Picture Placeholder 6">
            <a:extLst>
              <a:ext uri="{FF2B5EF4-FFF2-40B4-BE49-F238E27FC236}">
                <a16:creationId xmlns:a16="http://schemas.microsoft.com/office/drawing/2014/main" id="{82EF42E5-5F18-E04E-85FC-2DBEB28F3D9C}"/>
              </a:ext>
            </a:extLst>
          </p:cNvPr>
          <p:cNvSpPr>
            <a:spLocks noGrp="1"/>
          </p:cNvSpPr>
          <p:nvPr>
            <p:ph type="pic" sz="quarter" idx="19" hasCustomPrompt="1"/>
          </p:nvPr>
        </p:nvSpPr>
        <p:spPr>
          <a:xfrm>
            <a:off x="452569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7" name="Picture Placeholder 6">
            <a:extLst>
              <a:ext uri="{FF2B5EF4-FFF2-40B4-BE49-F238E27FC236}">
                <a16:creationId xmlns:a16="http://schemas.microsoft.com/office/drawing/2014/main" id="{7AA0EF4B-DA16-8442-8F76-08C18D3FBC1B}"/>
              </a:ext>
            </a:extLst>
          </p:cNvPr>
          <p:cNvSpPr>
            <a:spLocks noGrp="1"/>
          </p:cNvSpPr>
          <p:nvPr>
            <p:ph type="pic" sz="quarter" idx="28" hasCustomPrompt="1"/>
          </p:nvPr>
        </p:nvSpPr>
        <p:spPr>
          <a:xfrm>
            <a:off x="68571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8" name="Picture Placeholder 6">
            <a:extLst>
              <a:ext uri="{FF2B5EF4-FFF2-40B4-BE49-F238E27FC236}">
                <a16:creationId xmlns:a16="http://schemas.microsoft.com/office/drawing/2014/main" id="{F041F171-2C71-1F4C-AF8C-7BE75E1018F8}"/>
              </a:ext>
            </a:extLst>
          </p:cNvPr>
          <p:cNvSpPr>
            <a:spLocks noGrp="1"/>
          </p:cNvSpPr>
          <p:nvPr>
            <p:ph type="pic" sz="quarter" idx="21" hasCustomPrompt="1"/>
          </p:nvPr>
        </p:nvSpPr>
        <p:spPr>
          <a:xfrm>
            <a:off x="836567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9" name="Text Placeholder 10">
            <a:extLst>
              <a:ext uri="{FF2B5EF4-FFF2-40B4-BE49-F238E27FC236}">
                <a16:creationId xmlns:a16="http://schemas.microsoft.com/office/drawing/2014/main" id="{90C3A686-30B1-C341-8C05-F0B75852483C}"/>
              </a:ext>
            </a:extLst>
          </p:cNvPr>
          <p:cNvSpPr>
            <a:spLocks noGrp="1"/>
          </p:cNvSpPr>
          <p:nvPr>
            <p:ph type="body" sz="quarter" idx="29" hasCustomPrompt="1"/>
          </p:nvPr>
        </p:nvSpPr>
        <p:spPr>
          <a:xfrm>
            <a:off x="68571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40" name="Text Placeholder 10">
            <a:extLst>
              <a:ext uri="{FF2B5EF4-FFF2-40B4-BE49-F238E27FC236}">
                <a16:creationId xmlns:a16="http://schemas.microsoft.com/office/drawing/2014/main" id="{E3007DB2-C144-4849-878B-997D5F4403DE}"/>
              </a:ext>
            </a:extLst>
          </p:cNvPr>
          <p:cNvSpPr>
            <a:spLocks noGrp="1"/>
          </p:cNvSpPr>
          <p:nvPr>
            <p:ph type="body" sz="quarter" idx="23" hasCustomPrompt="1"/>
          </p:nvPr>
        </p:nvSpPr>
        <p:spPr>
          <a:xfrm>
            <a:off x="452569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41" name="Text Placeholder 10">
            <a:extLst>
              <a:ext uri="{FF2B5EF4-FFF2-40B4-BE49-F238E27FC236}">
                <a16:creationId xmlns:a16="http://schemas.microsoft.com/office/drawing/2014/main" id="{3181A7D6-2C97-DE4A-8BBF-9BB5D0CCB336}"/>
              </a:ext>
            </a:extLst>
          </p:cNvPr>
          <p:cNvSpPr>
            <a:spLocks noGrp="1"/>
          </p:cNvSpPr>
          <p:nvPr>
            <p:ph type="body" sz="quarter" idx="24" hasCustomPrompt="1"/>
          </p:nvPr>
        </p:nvSpPr>
        <p:spPr>
          <a:xfrm>
            <a:off x="8365671" y="2389368"/>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
        <p:nvSpPr>
          <p:cNvPr id="42" name="Title 1">
            <a:extLst>
              <a:ext uri="{FF2B5EF4-FFF2-40B4-BE49-F238E27FC236}">
                <a16:creationId xmlns:a16="http://schemas.microsoft.com/office/drawing/2014/main" id="{0A1D2834-CF16-C947-A04A-AA346C73917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66546158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9BC8C088-D825-9F4B-A45B-43CD8A9B5F6F}"/>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7" name="Rectangle 36">
            <a:extLst>
              <a:ext uri="{FF2B5EF4-FFF2-40B4-BE49-F238E27FC236}">
                <a16:creationId xmlns:a16="http://schemas.microsoft.com/office/drawing/2014/main" id="{7EC4B480-ABCA-C340-9236-C79EC77FCBE5}"/>
              </a:ext>
            </a:extLst>
          </p:cNvPr>
          <p:cNvSpPr/>
          <p:nvPr userDrawn="1"/>
        </p:nvSpPr>
        <p:spPr>
          <a:xfrm>
            <a:off x="4251406"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8" name="Rectangle 37">
            <a:extLst>
              <a:ext uri="{FF2B5EF4-FFF2-40B4-BE49-F238E27FC236}">
                <a16:creationId xmlns:a16="http://schemas.microsoft.com/office/drawing/2014/main" id="{03A5A267-D44B-3247-945F-4CECA418229D}"/>
              </a:ext>
            </a:extLst>
          </p:cNvPr>
          <p:cNvSpPr/>
          <p:nvPr userDrawn="1"/>
        </p:nvSpPr>
        <p:spPr>
          <a:xfrm>
            <a:off x="4251406"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9" name="Rectangle 38">
            <a:extLst>
              <a:ext uri="{FF2B5EF4-FFF2-40B4-BE49-F238E27FC236}">
                <a16:creationId xmlns:a16="http://schemas.microsoft.com/office/drawing/2014/main" id="{449850DB-E4F4-B248-99AB-ED61B753B3BF}"/>
              </a:ext>
            </a:extLst>
          </p:cNvPr>
          <p:cNvSpPr/>
          <p:nvPr userDrawn="1"/>
        </p:nvSpPr>
        <p:spPr>
          <a:xfrm>
            <a:off x="8090042"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0" name="Rectangle 39">
            <a:extLst>
              <a:ext uri="{FF2B5EF4-FFF2-40B4-BE49-F238E27FC236}">
                <a16:creationId xmlns:a16="http://schemas.microsoft.com/office/drawing/2014/main" id="{8C16910A-1B2C-034E-BF7E-7559251F6AF1}"/>
              </a:ext>
            </a:extLst>
          </p:cNvPr>
          <p:cNvSpPr/>
          <p:nvPr userDrawn="1"/>
        </p:nvSpPr>
        <p:spPr>
          <a:xfrm>
            <a:off x="8090042"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03E9E3F3-6899-1841-97C3-75B8A1EC5853}"/>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21" name="Text Placeholder 10">
            <a:extLst>
              <a:ext uri="{FF2B5EF4-FFF2-40B4-BE49-F238E27FC236}">
                <a16:creationId xmlns:a16="http://schemas.microsoft.com/office/drawing/2014/main" id="{4B6E732E-464B-B441-936C-02EAA91F0B35}"/>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36" name="Title 1">
            <a:extLst>
              <a:ext uri="{FF2B5EF4-FFF2-40B4-BE49-F238E27FC236}">
                <a16:creationId xmlns:a16="http://schemas.microsoft.com/office/drawing/2014/main" id="{B8D86DD6-5F6E-AC45-8DAF-DA8DF33D825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41" name="Text Placeholder 10">
            <a:extLst>
              <a:ext uri="{FF2B5EF4-FFF2-40B4-BE49-F238E27FC236}">
                <a16:creationId xmlns:a16="http://schemas.microsoft.com/office/drawing/2014/main" id="{CC9AC194-B1AE-D44D-AB67-CC5DFD643CF3}"/>
              </a:ext>
            </a:extLst>
          </p:cNvPr>
          <p:cNvSpPr>
            <a:spLocks noGrp="1"/>
          </p:cNvSpPr>
          <p:nvPr>
            <p:ph type="body" sz="quarter" idx="15" hasCustomPrompt="1"/>
          </p:nvPr>
        </p:nvSpPr>
        <p:spPr>
          <a:xfrm>
            <a:off x="456226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42" name="Text Placeholder 10">
            <a:extLst>
              <a:ext uri="{FF2B5EF4-FFF2-40B4-BE49-F238E27FC236}">
                <a16:creationId xmlns:a16="http://schemas.microsoft.com/office/drawing/2014/main" id="{F815DD08-439D-DF46-AEB1-3CBE40EAB86D}"/>
              </a:ext>
            </a:extLst>
          </p:cNvPr>
          <p:cNvSpPr>
            <a:spLocks noGrp="1"/>
          </p:cNvSpPr>
          <p:nvPr>
            <p:ph type="body" sz="quarter" idx="16" hasCustomPrompt="1"/>
          </p:nvPr>
        </p:nvSpPr>
        <p:spPr>
          <a:xfrm>
            <a:off x="475426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4" name="Text Placeholder 10">
            <a:extLst>
              <a:ext uri="{FF2B5EF4-FFF2-40B4-BE49-F238E27FC236}">
                <a16:creationId xmlns:a16="http://schemas.microsoft.com/office/drawing/2014/main" id="{ADADDB5F-1E90-6348-82C5-4B9C64F0B06A}"/>
              </a:ext>
            </a:extLst>
          </p:cNvPr>
          <p:cNvSpPr>
            <a:spLocks noGrp="1"/>
          </p:cNvSpPr>
          <p:nvPr>
            <p:ph type="body" sz="quarter" idx="29" hasCustomPrompt="1"/>
          </p:nvPr>
        </p:nvSpPr>
        <p:spPr>
          <a:xfrm>
            <a:off x="8594241" y="495998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5" name="Text Placeholder 10">
            <a:extLst>
              <a:ext uri="{FF2B5EF4-FFF2-40B4-BE49-F238E27FC236}">
                <a16:creationId xmlns:a16="http://schemas.microsoft.com/office/drawing/2014/main" id="{3727A619-6734-924B-B760-EFBD2EEB2FA4}"/>
              </a:ext>
            </a:extLst>
          </p:cNvPr>
          <p:cNvSpPr>
            <a:spLocks noGrp="1"/>
          </p:cNvSpPr>
          <p:nvPr>
            <p:ph type="body" sz="quarter" idx="24" hasCustomPrompt="1"/>
          </p:nvPr>
        </p:nvSpPr>
        <p:spPr>
          <a:xfrm>
            <a:off x="859424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6" name="Text Placeholder 10">
            <a:extLst>
              <a:ext uri="{FF2B5EF4-FFF2-40B4-BE49-F238E27FC236}">
                <a16:creationId xmlns:a16="http://schemas.microsoft.com/office/drawing/2014/main" id="{6703A007-116B-AD4A-AD51-C632E8492E9A}"/>
              </a:ext>
            </a:extLst>
          </p:cNvPr>
          <p:cNvSpPr>
            <a:spLocks noGrp="1"/>
          </p:cNvSpPr>
          <p:nvPr>
            <p:ph type="body" sz="quarter" idx="25" hasCustomPrompt="1"/>
          </p:nvPr>
        </p:nvSpPr>
        <p:spPr>
          <a:xfrm>
            <a:off x="840224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48" name="Text Placeholder 10">
            <a:extLst>
              <a:ext uri="{FF2B5EF4-FFF2-40B4-BE49-F238E27FC236}">
                <a16:creationId xmlns:a16="http://schemas.microsoft.com/office/drawing/2014/main" id="{A27ACD3A-0CE7-A840-A73E-D00A0C1B2A03}"/>
              </a:ext>
            </a:extLst>
          </p:cNvPr>
          <p:cNvSpPr>
            <a:spLocks noGrp="1"/>
          </p:cNvSpPr>
          <p:nvPr>
            <p:ph type="body" sz="quarter" idx="27" hasCustomPrompt="1"/>
          </p:nvPr>
        </p:nvSpPr>
        <p:spPr>
          <a:xfrm>
            <a:off x="8402242" y="46445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49" name="Text Placeholder 10">
            <a:extLst>
              <a:ext uri="{FF2B5EF4-FFF2-40B4-BE49-F238E27FC236}">
                <a16:creationId xmlns:a16="http://schemas.microsoft.com/office/drawing/2014/main" id="{35DB2B5C-AEB9-A84C-9FF8-BE9055BC522F}"/>
              </a:ext>
            </a:extLst>
          </p:cNvPr>
          <p:cNvSpPr>
            <a:spLocks noGrp="1"/>
          </p:cNvSpPr>
          <p:nvPr>
            <p:ph type="body" sz="quarter" idx="30" hasCustomPrompt="1"/>
          </p:nvPr>
        </p:nvSpPr>
        <p:spPr>
          <a:xfrm>
            <a:off x="4562262" y="4662805"/>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&amp; ANALYSIS</a:t>
            </a:r>
          </a:p>
        </p:txBody>
      </p:sp>
      <p:sp>
        <p:nvSpPr>
          <p:cNvPr id="50" name="Text Placeholder 10">
            <a:extLst>
              <a:ext uri="{FF2B5EF4-FFF2-40B4-BE49-F238E27FC236}">
                <a16:creationId xmlns:a16="http://schemas.microsoft.com/office/drawing/2014/main" id="{09CDCEBF-D048-5943-8858-3D3BE2823659}"/>
              </a:ext>
            </a:extLst>
          </p:cNvPr>
          <p:cNvSpPr>
            <a:spLocks noGrp="1"/>
          </p:cNvSpPr>
          <p:nvPr>
            <p:ph type="body" sz="quarter" idx="31" hasCustomPrompt="1"/>
          </p:nvPr>
        </p:nvSpPr>
        <p:spPr>
          <a:xfrm>
            <a:off x="4754261" y="4968513"/>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Tree>
    <p:extLst>
      <p:ext uri="{BB962C8B-B14F-4D97-AF65-F5344CB8AC3E}">
        <p14:creationId xmlns:p14="http://schemas.microsoft.com/office/powerpoint/2010/main" val="339143963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038A3FD-B06A-B04A-B3D1-EC6D374261CD}"/>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159978" y="1965960"/>
            <a:ext cx="7588532"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6" name="Text Placeholder 10">
            <a:extLst>
              <a:ext uri="{FF2B5EF4-FFF2-40B4-BE49-F238E27FC236}">
                <a16:creationId xmlns:a16="http://schemas.microsoft.com/office/drawing/2014/main" id="{0A82A34E-F773-7940-A1FE-5666805B5A35}"/>
              </a:ext>
            </a:extLst>
          </p:cNvPr>
          <p:cNvSpPr>
            <a:spLocks noGrp="1"/>
          </p:cNvSpPr>
          <p:nvPr>
            <p:ph type="body" sz="quarter" idx="13" hasCustomPrompt="1"/>
          </p:nvPr>
        </p:nvSpPr>
        <p:spPr>
          <a:xfrm>
            <a:off x="457140" y="1965960"/>
            <a:ext cx="338284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7" name="Text Placeholder 10">
            <a:extLst>
              <a:ext uri="{FF2B5EF4-FFF2-40B4-BE49-F238E27FC236}">
                <a16:creationId xmlns:a16="http://schemas.microsoft.com/office/drawing/2014/main" id="{1B2A991E-F920-3341-9254-200090771B39}"/>
              </a:ext>
            </a:extLst>
          </p:cNvPr>
          <p:cNvSpPr>
            <a:spLocks noGrp="1"/>
          </p:cNvSpPr>
          <p:nvPr>
            <p:ph type="body" sz="quarter" idx="14" hasCustomPrompt="1"/>
          </p:nvPr>
        </p:nvSpPr>
        <p:spPr>
          <a:xfrm>
            <a:off x="457140" y="2350008"/>
            <a:ext cx="3382840" cy="4073652"/>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itle 1">
            <a:extLst>
              <a:ext uri="{FF2B5EF4-FFF2-40B4-BE49-F238E27FC236}">
                <a16:creationId xmlns:a16="http://schemas.microsoft.com/office/drawing/2014/main" id="{E9D52CF2-9C4B-CA4E-94E2-BD996C93745C}"/>
              </a:ext>
            </a:extLst>
          </p:cNvPr>
          <p:cNvSpPr>
            <a:spLocks noGrp="1"/>
          </p:cNvSpPr>
          <p:nvPr>
            <p:ph type="title" hasCustomPrompt="1"/>
          </p:nvPr>
        </p:nvSpPr>
        <p:spPr>
          <a:xfrm>
            <a:off x="457140" y="914401"/>
            <a:ext cx="6857107" cy="10515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325033330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8E813A-C7EF-0148-98E8-8CE187550CDC}"/>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pic>
        <p:nvPicPr>
          <p:cNvPr id="20" name="Picture 19">
            <a:extLst>
              <a:ext uri="{FF2B5EF4-FFF2-40B4-BE49-F238E27FC236}">
                <a16:creationId xmlns:a16="http://schemas.microsoft.com/office/drawing/2014/main" id="{A82298A7-DD05-FB4E-BAC9-BB5282A68F91}"/>
              </a:ext>
            </a:extLst>
          </p:cNvPr>
          <p:cNvPicPr>
            <a:picLocks noChangeAspect="1"/>
          </p:cNvPicPr>
          <p:nvPr userDrawn="1"/>
        </p:nvPicPr>
        <p:blipFill>
          <a:blip r:embed="rId3"/>
          <a:stretch>
            <a:fillRect/>
          </a:stretch>
        </p:blipFill>
        <p:spPr>
          <a:xfrm>
            <a:off x="9339190" y="4440857"/>
            <a:ext cx="1974593" cy="1974850"/>
          </a:xfrm>
          <a:prstGeom prst="rect">
            <a:avLst/>
          </a:prstGeom>
        </p:spPr>
      </p:pic>
      <p:sp>
        <p:nvSpPr>
          <p:cNvPr id="28" name="Picture Placeholder 6">
            <a:extLst>
              <a:ext uri="{FF2B5EF4-FFF2-40B4-BE49-F238E27FC236}">
                <a16:creationId xmlns:a16="http://schemas.microsoft.com/office/drawing/2014/main" id="{3C1E8DDA-42F2-B24A-9271-EE11493EB350}"/>
              </a:ext>
            </a:extLst>
          </p:cNvPr>
          <p:cNvSpPr>
            <a:spLocks noGrp="1"/>
          </p:cNvSpPr>
          <p:nvPr>
            <p:ph type="pic" sz="quarter" idx="17" hasCustomPrompt="1"/>
          </p:nvPr>
        </p:nvSpPr>
        <p:spPr>
          <a:xfrm>
            <a:off x="9737092" y="4108377"/>
            <a:ext cx="1782848" cy="1577340"/>
          </a:xfrm>
          <a:prstGeom prst="rect">
            <a:avLst/>
          </a:prstGeom>
          <a:solidFill>
            <a:schemeClr val="bg1">
              <a:lumMod val="50000"/>
            </a:schemeClr>
          </a:solidFill>
          <a:ln w="31750">
            <a:solidFill>
              <a:schemeClr val="tx1"/>
            </a:solidFill>
          </a:ln>
        </p:spPr>
        <p:txBody>
          <a:bodyPr anchor="ctr"/>
          <a:lstStyle>
            <a:lvl1pPr marL="0" indent="0" algn="ctr">
              <a:buNone/>
              <a:defRPr>
                <a:solidFill>
                  <a:schemeClr val="bg1"/>
                </a:solidFill>
              </a:defRPr>
            </a:lvl1pPr>
          </a:lstStyle>
          <a:p>
            <a:r>
              <a:rPr lang="en-US" dirty="0"/>
              <a:t>Insert Picture Here</a:t>
            </a:r>
          </a:p>
        </p:txBody>
      </p:sp>
      <p:sp>
        <p:nvSpPr>
          <p:cNvPr id="31" name="Text Placeholder 10">
            <a:extLst>
              <a:ext uri="{FF2B5EF4-FFF2-40B4-BE49-F238E27FC236}">
                <a16:creationId xmlns:a16="http://schemas.microsoft.com/office/drawing/2014/main" id="{D1FB072E-DFED-284D-A362-655713B3EA1A}"/>
              </a:ext>
            </a:extLst>
          </p:cNvPr>
          <p:cNvSpPr>
            <a:spLocks noGrp="1"/>
          </p:cNvSpPr>
          <p:nvPr>
            <p:ph type="body" sz="quarter" idx="15" hasCustomPrompt="1"/>
          </p:nvPr>
        </p:nvSpPr>
        <p:spPr>
          <a:xfrm>
            <a:off x="9737092" y="5682883"/>
            <a:ext cx="1782848" cy="403284"/>
          </a:xfrm>
          <a:prstGeom prst="rect">
            <a:avLst/>
          </a:prstGeom>
          <a:solidFill>
            <a:schemeClr val="tx1"/>
          </a:solidFill>
          <a:ln w="31750">
            <a:solidFill>
              <a:schemeClr val="tx1"/>
            </a:solidFill>
          </a:ln>
        </p:spPr>
        <p:txBody>
          <a:bodyPr lIns="137160" tIns="91440" rIns="0" bIns="0"/>
          <a:lstStyle>
            <a:lvl1pPr marL="0" indent="0">
              <a:lnSpc>
                <a:spcPct val="100000"/>
              </a:lnSpc>
              <a:spcBef>
                <a:spcPts val="0"/>
              </a:spcBef>
              <a:buNone/>
              <a:defRPr sz="1000" b="0" i="0">
                <a:solidFill>
                  <a:schemeClr val="bg1"/>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 SMITH SINDERHOFF</a:t>
            </a:r>
          </a:p>
        </p:txBody>
      </p:sp>
      <p:sp>
        <p:nvSpPr>
          <p:cNvPr id="32" name="Text Placeholder 10">
            <a:extLst>
              <a:ext uri="{FF2B5EF4-FFF2-40B4-BE49-F238E27FC236}">
                <a16:creationId xmlns:a16="http://schemas.microsoft.com/office/drawing/2014/main" id="{DAC03DC7-6DB8-3246-B141-A9D1F0A9043B}"/>
              </a:ext>
            </a:extLst>
          </p:cNvPr>
          <p:cNvSpPr>
            <a:spLocks noGrp="1"/>
          </p:cNvSpPr>
          <p:nvPr>
            <p:ph type="body" sz="quarter" idx="18" hasCustomPrompt="1"/>
          </p:nvPr>
        </p:nvSpPr>
        <p:spPr>
          <a:xfrm>
            <a:off x="9737092" y="6032053"/>
            <a:ext cx="1782848" cy="169164"/>
          </a:xfrm>
          <a:prstGeom prst="rect">
            <a:avLst/>
          </a:prstGeom>
          <a:solidFill>
            <a:schemeClr val="tx1"/>
          </a:solidFill>
          <a:ln w="31750">
            <a:solidFill>
              <a:schemeClr val="tx1"/>
            </a:solidFill>
          </a:ln>
        </p:spPr>
        <p:txBody>
          <a:bodyPr lIns="137160" tIns="0" rIns="0" bIns="0"/>
          <a:lstStyle>
            <a:lvl1pPr marL="0" indent="0">
              <a:lnSpc>
                <a:spcPct val="100000"/>
              </a:lnSpc>
              <a:spcBef>
                <a:spcPts val="0"/>
              </a:spcBef>
              <a:buNone/>
              <a:defRPr sz="675" b="0" i="0">
                <a:solidFill>
                  <a:schemeClr val="bg1"/>
                </a:solidFill>
                <a:latin typeface="+mn-lt"/>
              </a:defRPr>
            </a:lvl1pPr>
            <a:lvl2pPr>
              <a:buNone/>
              <a:defRPr/>
            </a:lvl2pPr>
            <a:lvl3pPr>
              <a:buNone/>
              <a:defRPr/>
            </a:lvl3pPr>
            <a:lvl4pPr>
              <a:buNone/>
              <a:defRPr/>
            </a:lvl4pPr>
            <a:lvl5pPr>
              <a:buNone/>
              <a:defRPr/>
            </a:lvl5pPr>
          </a:lstStyle>
          <a:p>
            <a:pPr lvl="0"/>
            <a:r>
              <a:rPr lang="en-US" dirty="0"/>
              <a:t>Title Here Please</a:t>
            </a:r>
          </a:p>
        </p:txBody>
      </p:sp>
      <p:sp>
        <p:nvSpPr>
          <p:cNvPr id="15" name="Title 1">
            <a:extLst>
              <a:ext uri="{FF2B5EF4-FFF2-40B4-BE49-F238E27FC236}">
                <a16:creationId xmlns:a16="http://schemas.microsoft.com/office/drawing/2014/main" id="{12CE8CC0-D722-B340-9DB6-FEE3B98E66CF}"/>
              </a:ext>
            </a:extLst>
          </p:cNvPr>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6" name="Text Placeholder 10">
            <a:extLst>
              <a:ext uri="{FF2B5EF4-FFF2-40B4-BE49-F238E27FC236}">
                <a16:creationId xmlns:a16="http://schemas.microsoft.com/office/drawing/2014/main" id="{0593E340-9235-EB47-A41B-0B18E4B55E30}"/>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7" name="Text Placeholder 10">
            <a:extLst>
              <a:ext uri="{FF2B5EF4-FFF2-40B4-BE49-F238E27FC236}">
                <a16:creationId xmlns:a16="http://schemas.microsoft.com/office/drawing/2014/main" id="{B9C52B7A-F03A-074E-B9CC-F4FA7B45E480}"/>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23259378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18A5793-6A23-2741-BAD7-2E962DC8ABA6}"/>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53" name="Title 1">
            <a:extLst>
              <a:ext uri="{FF2B5EF4-FFF2-40B4-BE49-F238E27FC236}">
                <a16:creationId xmlns:a16="http://schemas.microsoft.com/office/drawing/2014/main" id="{76548B7F-9FE1-D64D-B430-9AE1333294E9}"/>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4" name="Text Placeholder 10">
            <a:extLst>
              <a:ext uri="{FF2B5EF4-FFF2-40B4-BE49-F238E27FC236}">
                <a16:creationId xmlns:a16="http://schemas.microsoft.com/office/drawing/2014/main" id="{CE6E453A-385A-F043-9FBA-692A8040DC24}"/>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55" name="Text Placeholder 10">
            <a:extLst>
              <a:ext uri="{FF2B5EF4-FFF2-40B4-BE49-F238E27FC236}">
                <a16:creationId xmlns:a16="http://schemas.microsoft.com/office/drawing/2014/main" id="{2FBD7901-1B8B-D24C-9AEC-CAF2F9E1FB84}"/>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56" name="Text Placeholder 10">
            <a:extLst>
              <a:ext uri="{FF2B5EF4-FFF2-40B4-BE49-F238E27FC236}">
                <a16:creationId xmlns:a16="http://schemas.microsoft.com/office/drawing/2014/main" id="{72EDD5E1-123C-1044-8D2D-6F45F3A10F70}"/>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57" name="Text Placeholder 10">
            <a:extLst>
              <a:ext uri="{FF2B5EF4-FFF2-40B4-BE49-F238E27FC236}">
                <a16:creationId xmlns:a16="http://schemas.microsoft.com/office/drawing/2014/main" id="{94138555-1911-6343-BF4B-C4824C53FA7C}"/>
              </a:ext>
            </a:extLst>
          </p:cNvPr>
          <p:cNvSpPr>
            <a:spLocks noGrp="1"/>
          </p:cNvSpPr>
          <p:nvPr>
            <p:ph type="body" sz="quarter" idx="19"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58" name="Text Placeholder 10">
            <a:extLst>
              <a:ext uri="{FF2B5EF4-FFF2-40B4-BE49-F238E27FC236}">
                <a16:creationId xmlns:a16="http://schemas.microsoft.com/office/drawing/2014/main" id="{25317BC8-0CF0-8D48-AD9D-1B5E7AC9D35C}"/>
              </a:ext>
            </a:extLst>
          </p:cNvPr>
          <p:cNvSpPr>
            <a:spLocks noGrp="1"/>
          </p:cNvSpPr>
          <p:nvPr>
            <p:ph type="body" sz="quarter" idx="20"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59" name="Text Placeholder 10">
            <a:extLst>
              <a:ext uri="{FF2B5EF4-FFF2-40B4-BE49-F238E27FC236}">
                <a16:creationId xmlns:a16="http://schemas.microsoft.com/office/drawing/2014/main" id="{7E56E4FF-4772-5D4C-A0D4-F16A75DF4EC1}"/>
              </a:ext>
            </a:extLst>
          </p:cNvPr>
          <p:cNvSpPr>
            <a:spLocks noGrp="1"/>
          </p:cNvSpPr>
          <p:nvPr>
            <p:ph type="body" sz="quarter" idx="21"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60" name="Text Placeholder 10">
            <a:extLst>
              <a:ext uri="{FF2B5EF4-FFF2-40B4-BE49-F238E27FC236}">
                <a16:creationId xmlns:a16="http://schemas.microsoft.com/office/drawing/2014/main" id="{B082EFC4-6023-F24F-B235-344BCA270EAC}"/>
              </a:ext>
            </a:extLst>
          </p:cNvPr>
          <p:cNvSpPr>
            <a:spLocks noGrp="1"/>
          </p:cNvSpPr>
          <p:nvPr>
            <p:ph type="body" sz="quarter" idx="22"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61" name="Text Placeholder 10">
            <a:extLst>
              <a:ext uri="{FF2B5EF4-FFF2-40B4-BE49-F238E27FC236}">
                <a16:creationId xmlns:a16="http://schemas.microsoft.com/office/drawing/2014/main" id="{E3194677-66F2-C845-B469-43F7E11F9785}"/>
              </a:ext>
            </a:extLst>
          </p:cNvPr>
          <p:cNvSpPr>
            <a:spLocks noGrp="1"/>
          </p:cNvSpPr>
          <p:nvPr>
            <p:ph type="body" sz="quarter" idx="23"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62" name="Text Placeholder 10">
            <a:extLst>
              <a:ext uri="{FF2B5EF4-FFF2-40B4-BE49-F238E27FC236}">
                <a16:creationId xmlns:a16="http://schemas.microsoft.com/office/drawing/2014/main" id="{F18ECDEC-3517-FC40-A976-E59040CB4F83}"/>
              </a:ext>
            </a:extLst>
          </p:cNvPr>
          <p:cNvSpPr>
            <a:spLocks noGrp="1"/>
          </p:cNvSpPr>
          <p:nvPr>
            <p:ph type="body" sz="quarter" idx="24"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63" name="Text Placeholder 10">
            <a:extLst>
              <a:ext uri="{FF2B5EF4-FFF2-40B4-BE49-F238E27FC236}">
                <a16:creationId xmlns:a16="http://schemas.microsoft.com/office/drawing/2014/main" id="{BD9547E5-9CF1-494F-BF90-034FB21EEBE3}"/>
              </a:ext>
            </a:extLst>
          </p:cNvPr>
          <p:cNvSpPr>
            <a:spLocks noGrp="1"/>
          </p:cNvSpPr>
          <p:nvPr>
            <p:ph type="body" sz="quarter" idx="25"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22722774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364BF85-F31B-E749-B0E0-7818E3F3D42B}"/>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4" name="Text Placeholder 10">
            <a:extLst>
              <a:ext uri="{FF2B5EF4-FFF2-40B4-BE49-F238E27FC236}">
                <a16:creationId xmlns:a16="http://schemas.microsoft.com/office/drawing/2014/main" id="{43F6F592-D0A6-6440-8DB4-2B051C5844CB}"/>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25" name="Text Placeholder 10">
            <a:extLst>
              <a:ext uri="{FF2B5EF4-FFF2-40B4-BE49-F238E27FC236}">
                <a16:creationId xmlns:a16="http://schemas.microsoft.com/office/drawing/2014/main" id="{F7DC1EE0-387A-8940-B6D4-AF418BD791AA}"/>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26" name="Text Placeholder 10">
            <a:extLst>
              <a:ext uri="{FF2B5EF4-FFF2-40B4-BE49-F238E27FC236}">
                <a16:creationId xmlns:a16="http://schemas.microsoft.com/office/drawing/2014/main" id="{1E4B25EF-6F6C-CB43-A542-17EB289BD4B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27" name="Text Placeholder 10">
            <a:extLst>
              <a:ext uri="{FF2B5EF4-FFF2-40B4-BE49-F238E27FC236}">
                <a16:creationId xmlns:a16="http://schemas.microsoft.com/office/drawing/2014/main" id="{7D84AB06-5A5C-E24A-A200-E7EB21872AC9}"/>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28" name="Text Placeholder 10">
            <a:extLst>
              <a:ext uri="{FF2B5EF4-FFF2-40B4-BE49-F238E27FC236}">
                <a16:creationId xmlns:a16="http://schemas.microsoft.com/office/drawing/2014/main" id="{DFFB10CF-EDEA-1846-BF82-EC45FA5F5776}"/>
              </a:ext>
            </a:extLst>
          </p:cNvPr>
          <p:cNvSpPr>
            <a:spLocks noGrp="1"/>
          </p:cNvSpPr>
          <p:nvPr>
            <p:ph type="body" sz="quarter" idx="19" hasCustomPrompt="1"/>
          </p:nvPr>
        </p:nvSpPr>
        <p:spPr>
          <a:xfrm>
            <a:off x="4297120" y="2504494"/>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29" name="Text Placeholder 10">
            <a:extLst>
              <a:ext uri="{FF2B5EF4-FFF2-40B4-BE49-F238E27FC236}">
                <a16:creationId xmlns:a16="http://schemas.microsoft.com/office/drawing/2014/main" id="{824F50B0-F3A9-244E-A4B5-EEA36832BF0A}"/>
              </a:ext>
            </a:extLst>
          </p:cNvPr>
          <p:cNvSpPr>
            <a:spLocks noGrp="1"/>
          </p:cNvSpPr>
          <p:nvPr>
            <p:ph type="body" sz="quarter" idx="20" hasCustomPrompt="1"/>
          </p:nvPr>
        </p:nvSpPr>
        <p:spPr>
          <a:xfrm>
            <a:off x="4297120" y="163217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30" name="Text Placeholder 10">
            <a:extLst>
              <a:ext uri="{FF2B5EF4-FFF2-40B4-BE49-F238E27FC236}">
                <a16:creationId xmlns:a16="http://schemas.microsoft.com/office/drawing/2014/main" id="{F3442D87-9031-3F4C-BD9A-D9F5B4CF879F}"/>
              </a:ext>
            </a:extLst>
          </p:cNvPr>
          <p:cNvSpPr>
            <a:spLocks noGrp="1"/>
          </p:cNvSpPr>
          <p:nvPr>
            <p:ph type="body" sz="quarter" idx="21" hasCustomPrompt="1"/>
          </p:nvPr>
        </p:nvSpPr>
        <p:spPr>
          <a:xfrm>
            <a:off x="4297120" y="415215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31" name="Text Placeholder 10">
            <a:extLst>
              <a:ext uri="{FF2B5EF4-FFF2-40B4-BE49-F238E27FC236}">
                <a16:creationId xmlns:a16="http://schemas.microsoft.com/office/drawing/2014/main" id="{8741CFEF-0E29-174D-8E66-7E25D5E62B35}"/>
              </a:ext>
            </a:extLst>
          </p:cNvPr>
          <p:cNvSpPr>
            <a:spLocks noGrp="1"/>
          </p:cNvSpPr>
          <p:nvPr>
            <p:ph type="body" sz="quarter" idx="22" hasCustomPrompt="1"/>
          </p:nvPr>
        </p:nvSpPr>
        <p:spPr>
          <a:xfrm>
            <a:off x="4297120" y="3445938"/>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32" name="Text Placeholder 10">
            <a:extLst>
              <a:ext uri="{FF2B5EF4-FFF2-40B4-BE49-F238E27FC236}">
                <a16:creationId xmlns:a16="http://schemas.microsoft.com/office/drawing/2014/main" id="{7CDECAA2-CFF5-BC4A-83AB-8A7AD917E75E}"/>
              </a:ext>
            </a:extLst>
          </p:cNvPr>
          <p:cNvSpPr>
            <a:spLocks noGrp="1"/>
          </p:cNvSpPr>
          <p:nvPr>
            <p:ph type="body" sz="quarter" idx="23" hasCustomPrompt="1"/>
          </p:nvPr>
        </p:nvSpPr>
        <p:spPr>
          <a:xfrm>
            <a:off x="8111902" y="2122639"/>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33" name="Text Placeholder 10">
            <a:extLst>
              <a:ext uri="{FF2B5EF4-FFF2-40B4-BE49-F238E27FC236}">
                <a16:creationId xmlns:a16="http://schemas.microsoft.com/office/drawing/2014/main" id="{78640F4D-E986-AA48-91A9-3909CE1ABBEC}"/>
              </a:ext>
            </a:extLst>
          </p:cNvPr>
          <p:cNvSpPr>
            <a:spLocks noGrp="1"/>
          </p:cNvSpPr>
          <p:nvPr>
            <p:ph type="body" sz="quarter" idx="24" hasCustomPrompt="1"/>
          </p:nvPr>
        </p:nvSpPr>
        <p:spPr>
          <a:xfrm>
            <a:off x="8111902" y="1632178"/>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34" name="Title 1">
            <a:extLst>
              <a:ext uri="{FF2B5EF4-FFF2-40B4-BE49-F238E27FC236}">
                <a16:creationId xmlns:a16="http://schemas.microsoft.com/office/drawing/2014/main" id="{E62A187F-11D5-7741-B2C3-5D3C2008E253}"/>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18455319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Custom Layout 1">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97B0328-4E29-274C-835D-C6E30A82BB4C}"/>
              </a:ext>
            </a:extLst>
          </p:cNvPr>
          <p:cNvGrpSpPr/>
          <p:nvPr userDrawn="1"/>
        </p:nvGrpSpPr>
        <p:grpSpPr>
          <a:xfrm>
            <a:off x="5993296" y="2484120"/>
            <a:ext cx="6198704" cy="4343400"/>
            <a:chOff x="5993296" y="2514600"/>
            <a:chExt cx="6198704" cy="4343400"/>
          </a:xfrm>
        </p:grpSpPr>
        <p:pic>
          <p:nvPicPr>
            <p:cNvPr id="3" name="Picture 2">
              <a:extLst>
                <a:ext uri="{FF2B5EF4-FFF2-40B4-BE49-F238E27FC236}">
                  <a16:creationId xmlns:a16="http://schemas.microsoft.com/office/drawing/2014/main" id="{CC6F8571-62C3-4F4C-A54E-92216CD3619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38418" b="16339"/>
            <a:stretch/>
          </p:blipFill>
          <p:spPr>
            <a:xfrm>
              <a:off x="6612951" y="2693505"/>
              <a:ext cx="5579049" cy="4164495"/>
            </a:xfrm>
            <a:prstGeom prst="rect">
              <a:avLst/>
            </a:prstGeom>
          </p:spPr>
        </p:pic>
        <p:sp>
          <p:nvSpPr>
            <p:cNvPr id="2" name="Rectangle 1">
              <a:extLst>
                <a:ext uri="{FF2B5EF4-FFF2-40B4-BE49-F238E27FC236}">
                  <a16:creationId xmlns:a16="http://schemas.microsoft.com/office/drawing/2014/main" id="{F9CDED6B-539C-BC4E-81A8-687359D442AC}"/>
                </a:ext>
              </a:extLst>
            </p:cNvPr>
            <p:cNvSpPr/>
            <p:nvPr userDrawn="1"/>
          </p:nvSpPr>
          <p:spPr>
            <a:xfrm>
              <a:off x="5993296" y="2514600"/>
              <a:ext cx="4903304" cy="377715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9DC95630-BC68-B84F-ADD1-AA550B3B9297}"/>
              </a:ext>
            </a:extLst>
          </p:cNvPr>
          <p:cNvSpPr txBox="1"/>
          <p:nvPr userDrawn="1"/>
        </p:nvSpPr>
        <p:spPr>
          <a:xfrm>
            <a:off x="-73343" y="6683135"/>
            <a:ext cx="845103" cy="215444"/>
          </a:xfrm>
          <a:prstGeom prst="rect">
            <a:avLst/>
          </a:prstGeom>
          <a:noFill/>
        </p:spPr>
        <p:txBody>
          <a:bodyPr wrap="none" rtlCol="0">
            <a:spAutoFit/>
          </a:bodyPr>
          <a:lstStyle/>
          <a:p>
            <a:r>
              <a:rPr lang="en-US" sz="800" i="1" dirty="0">
                <a:solidFill>
                  <a:schemeClr val="tx1">
                    <a:lumMod val="25000"/>
                    <a:lumOff val="75000"/>
                  </a:schemeClr>
                </a:solidFill>
                <a:latin typeface="GT Walsheim Thin" panose="00000300000000000000" pitchFamily="50" charset="0"/>
              </a:rPr>
              <a:t>© 2022 Zonda</a:t>
            </a:r>
          </a:p>
        </p:txBody>
      </p:sp>
      <p:sp>
        <p:nvSpPr>
          <p:cNvPr id="14" name="Text Placeholder 9">
            <a:extLst>
              <a:ext uri="{FF2B5EF4-FFF2-40B4-BE49-F238E27FC236}">
                <a16:creationId xmlns:a16="http://schemas.microsoft.com/office/drawing/2014/main" id="{A8B677C2-5834-1F4C-AAC0-866F4F3E844C}"/>
              </a:ext>
            </a:extLst>
          </p:cNvPr>
          <p:cNvSpPr>
            <a:spLocks noGrp="1"/>
          </p:cNvSpPr>
          <p:nvPr>
            <p:ph type="body" sz="quarter" idx="17" hasCustomPrompt="1"/>
          </p:nvPr>
        </p:nvSpPr>
        <p:spPr>
          <a:xfrm>
            <a:off x="-73343" y="6306898"/>
            <a:ext cx="2743200" cy="376237"/>
          </a:xfrm>
        </p:spPr>
        <p:txBody>
          <a:bodyPr/>
          <a:lstStyle>
            <a:lvl1pPr marL="0" indent="0">
              <a:buNone/>
              <a:defRPr sz="1200"/>
            </a:lvl1pPr>
          </a:lstStyle>
          <a:p>
            <a:pPr lvl="0"/>
            <a:r>
              <a:rPr lang="en-US" dirty="0"/>
              <a:t>Source Notes</a:t>
            </a:r>
          </a:p>
        </p:txBody>
      </p:sp>
      <p:sp>
        <p:nvSpPr>
          <p:cNvPr id="17" name="Text Placeholder 8">
            <a:extLst>
              <a:ext uri="{FF2B5EF4-FFF2-40B4-BE49-F238E27FC236}">
                <a16:creationId xmlns:a16="http://schemas.microsoft.com/office/drawing/2014/main" id="{695356E7-EC29-4348-9316-8E66B5219F26}"/>
              </a:ext>
            </a:extLst>
          </p:cNvPr>
          <p:cNvSpPr>
            <a:spLocks noGrp="1"/>
          </p:cNvSpPr>
          <p:nvPr>
            <p:ph type="body" sz="quarter" idx="18" hasCustomPrompt="1"/>
          </p:nvPr>
        </p:nvSpPr>
        <p:spPr>
          <a:xfrm>
            <a:off x="376238" y="1108623"/>
            <a:ext cx="10515600" cy="5111520"/>
          </a:xfrm>
        </p:spPr>
        <p:txBody>
          <a:bodyPr/>
          <a:lstStyle/>
          <a:p>
            <a:pPr lvl="0"/>
            <a:r>
              <a:rPr lang="en-US" dirty="0"/>
              <a:t>Chart</a:t>
            </a:r>
          </a:p>
        </p:txBody>
      </p:sp>
      <p:sp>
        <p:nvSpPr>
          <p:cNvPr id="9" name="Title 10">
            <a:extLst>
              <a:ext uri="{FF2B5EF4-FFF2-40B4-BE49-F238E27FC236}">
                <a16:creationId xmlns:a16="http://schemas.microsoft.com/office/drawing/2014/main" id="{6942F591-5D4B-E44E-A224-05D41FC3E2CC}"/>
              </a:ext>
            </a:extLst>
          </p:cNvPr>
          <p:cNvSpPr>
            <a:spLocks noGrp="1"/>
          </p:cNvSpPr>
          <p:nvPr>
            <p:ph type="title"/>
          </p:nvPr>
        </p:nvSpPr>
        <p:spPr>
          <a:xfrm>
            <a:off x="376238" y="701039"/>
            <a:ext cx="10515600" cy="346623"/>
          </a:xfrm>
        </p:spPr>
        <p:txBody>
          <a:bodyPr>
            <a:noAutofit/>
          </a:bodyPr>
          <a:lstStyle>
            <a:lvl1pPr>
              <a:defRPr sz="2800" b="0" i="0">
                <a:latin typeface="PP Woodland Medium" pitchFamily="2" charset="77"/>
              </a:defRPr>
            </a:lvl1pPr>
          </a:lstStyle>
          <a:p>
            <a:r>
              <a:rPr lang="en-US" dirty="0"/>
              <a:t>Click to edit Master title style</a:t>
            </a:r>
          </a:p>
        </p:txBody>
      </p:sp>
    </p:spTree>
    <p:extLst>
      <p:ext uri="{BB962C8B-B14F-4D97-AF65-F5344CB8AC3E}">
        <p14:creationId xmlns:p14="http://schemas.microsoft.com/office/powerpoint/2010/main" val="4137094617"/>
      </p:ext>
    </p:extLst>
  </p:cSld>
  <p:clrMapOvr>
    <a:masterClrMapping/>
  </p:clrMapOvr>
  <p:transition spd="med">
    <p:pull/>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userDrawn="1">
  <p:cSld name="1_Custom Layout 1">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97B0328-4E29-274C-835D-C6E30A82BB4C}"/>
              </a:ext>
            </a:extLst>
          </p:cNvPr>
          <p:cNvGrpSpPr/>
          <p:nvPr userDrawn="1"/>
        </p:nvGrpSpPr>
        <p:grpSpPr>
          <a:xfrm>
            <a:off x="5993296" y="2484120"/>
            <a:ext cx="6198704" cy="4343400"/>
            <a:chOff x="5993296" y="2514600"/>
            <a:chExt cx="6198704" cy="4343400"/>
          </a:xfrm>
        </p:grpSpPr>
        <p:pic>
          <p:nvPicPr>
            <p:cNvPr id="3" name="Picture 2">
              <a:extLst>
                <a:ext uri="{FF2B5EF4-FFF2-40B4-BE49-F238E27FC236}">
                  <a16:creationId xmlns:a16="http://schemas.microsoft.com/office/drawing/2014/main" id="{CC6F8571-62C3-4F4C-A54E-92216CD3619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38418" b="16339"/>
            <a:stretch/>
          </p:blipFill>
          <p:spPr>
            <a:xfrm>
              <a:off x="6612951" y="2693505"/>
              <a:ext cx="5579049" cy="4164495"/>
            </a:xfrm>
            <a:prstGeom prst="rect">
              <a:avLst/>
            </a:prstGeom>
          </p:spPr>
        </p:pic>
        <p:sp>
          <p:nvSpPr>
            <p:cNvPr id="2" name="Rectangle 1">
              <a:extLst>
                <a:ext uri="{FF2B5EF4-FFF2-40B4-BE49-F238E27FC236}">
                  <a16:creationId xmlns:a16="http://schemas.microsoft.com/office/drawing/2014/main" id="{F9CDED6B-539C-BC4E-81A8-687359D442AC}"/>
                </a:ext>
              </a:extLst>
            </p:cNvPr>
            <p:cNvSpPr/>
            <p:nvPr userDrawn="1"/>
          </p:nvSpPr>
          <p:spPr>
            <a:xfrm>
              <a:off x="5993296" y="2514600"/>
              <a:ext cx="4903304" cy="377715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9DC95630-BC68-B84F-ADD1-AA550B3B9297}"/>
              </a:ext>
            </a:extLst>
          </p:cNvPr>
          <p:cNvSpPr txBox="1"/>
          <p:nvPr userDrawn="1"/>
        </p:nvSpPr>
        <p:spPr>
          <a:xfrm>
            <a:off x="-73343" y="6683135"/>
            <a:ext cx="1055097" cy="215444"/>
          </a:xfrm>
          <a:prstGeom prst="rect">
            <a:avLst/>
          </a:prstGeom>
          <a:noFill/>
        </p:spPr>
        <p:txBody>
          <a:bodyPr wrap="none" rtlCol="0">
            <a:spAutoFit/>
          </a:bodyPr>
          <a:lstStyle/>
          <a:p>
            <a:r>
              <a:rPr lang="en-US" sz="800" i="1" dirty="0">
                <a:solidFill>
                  <a:schemeClr val="tx1">
                    <a:lumMod val="25000"/>
                    <a:lumOff val="75000"/>
                  </a:schemeClr>
                </a:solidFill>
              </a:rPr>
              <a:t>COPYRIGHT 2020</a:t>
            </a:r>
          </a:p>
        </p:txBody>
      </p:sp>
      <p:sp>
        <p:nvSpPr>
          <p:cNvPr id="14" name="Text Placeholder 9">
            <a:extLst>
              <a:ext uri="{FF2B5EF4-FFF2-40B4-BE49-F238E27FC236}">
                <a16:creationId xmlns:a16="http://schemas.microsoft.com/office/drawing/2014/main" id="{A8B677C2-5834-1F4C-AAC0-866F4F3E844C}"/>
              </a:ext>
            </a:extLst>
          </p:cNvPr>
          <p:cNvSpPr>
            <a:spLocks noGrp="1"/>
          </p:cNvSpPr>
          <p:nvPr>
            <p:ph type="body" sz="quarter" idx="17" hasCustomPrompt="1"/>
          </p:nvPr>
        </p:nvSpPr>
        <p:spPr>
          <a:xfrm>
            <a:off x="-73343" y="6306898"/>
            <a:ext cx="2743200" cy="376237"/>
          </a:xfrm>
        </p:spPr>
        <p:txBody>
          <a:bodyPr/>
          <a:lstStyle>
            <a:lvl1pPr marL="0" indent="0">
              <a:buNone/>
              <a:defRPr sz="1200"/>
            </a:lvl1pPr>
          </a:lstStyle>
          <a:p>
            <a:pPr lvl="0"/>
            <a:r>
              <a:rPr lang="en-US" dirty="0"/>
              <a:t>Source Notes</a:t>
            </a:r>
          </a:p>
        </p:txBody>
      </p:sp>
      <p:sp>
        <p:nvSpPr>
          <p:cNvPr id="17" name="Text Placeholder 8">
            <a:extLst>
              <a:ext uri="{FF2B5EF4-FFF2-40B4-BE49-F238E27FC236}">
                <a16:creationId xmlns:a16="http://schemas.microsoft.com/office/drawing/2014/main" id="{695356E7-EC29-4348-9316-8E66B5219F26}"/>
              </a:ext>
            </a:extLst>
          </p:cNvPr>
          <p:cNvSpPr>
            <a:spLocks noGrp="1"/>
          </p:cNvSpPr>
          <p:nvPr>
            <p:ph type="body" sz="quarter" idx="18" hasCustomPrompt="1"/>
          </p:nvPr>
        </p:nvSpPr>
        <p:spPr>
          <a:xfrm>
            <a:off x="376238" y="1108623"/>
            <a:ext cx="10515600" cy="5111520"/>
          </a:xfrm>
        </p:spPr>
        <p:txBody>
          <a:bodyPr/>
          <a:lstStyle/>
          <a:p>
            <a:pPr lvl="0"/>
            <a:r>
              <a:rPr lang="en-US" dirty="0"/>
              <a:t>Chart</a:t>
            </a:r>
          </a:p>
        </p:txBody>
      </p:sp>
    </p:spTree>
    <p:extLst>
      <p:ext uri="{BB962C8B-B14F-4D97-AF65-F5344CB8AC3E}">
        <p14:creationId xmlns:p14="http://schemas.microsoft.com/office/powerpoint/2010/main" val="2009711988"/>
      </p:ext>
    </p:extLst>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26" Type="http://schemas.openxmlformats.org/officeDocument/2006/relationships/image" Target="../media/image2.png"/><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5" Type="http://schemas.openxmlformats.org/officeDocument/2006/relationships/theme" Target="../theme/theme2.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slideLayout" Target="../slideLayouts/slideLayout33.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28" Type="http://schemas.openxmlformats.org/officeDocument/2006/relationships/image" Target="../media/image12.svg"/><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 Id="rId27" Type="http://schemas.openxmlformats.org/officeDocument/2006/relationships/image" Target="../media/image1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theme" Target="../theme/theme3.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image" Target="../media/image2.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image" Target="../media/image28.svg"/><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image" Target="../media/image27.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theme" Target="../theme/theme4.xml"/><Relationship Id="rId1" Type="http://schemas.openxmlformats.org/officeDocument/2006/relationships/slideLayout" Target="../slideLayouts/slideLayout59.xml"/><Relationship Id="rId5" Type="http://schemas.openxmlformats.org/officeDocument/2006/relationships/image" Target="../media/image2.png"/><Relationship Id="rId4" Type="http://schemas.openxmlformats.org/officeDocument/2006/relationships/image" Target="../media/image28.sv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32.emf"/><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5.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73.xml"/><Relationship Id="rId7" Type="http://schemas.openxmlformats.org/officeDocument/2006/relationships/image" Target="../media/image2.png"/><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theme" Target="../theme/theme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9" Type="http://schemas.openxmlformats.org/officeDocument/2006/relationships/image" Target="../media/image41.sv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7.xml"/><Relationship Id="rId1" Type="http://schemas.openxmlformats.org/officeDocument/2006/relationships/slideLayout" Target="../slideLayouts/slideLayout76.xml"/><Relationship Id="rId5" Type="http://schemas.openxmlformats.org/officeDocument/2006/relationships/image" Target="../media/image41.svg"/><Relationship Id="rId4" Type="http://schemas.openxmlformats.org/officeDocument/2006/relationships/image" Target="../media/image40.pn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image" Target="../media/image2.png"/><Relationship Id="rId5" Type="http://schemas.openxmlformats.org/officeDocument/2006/relationships/image" Target="../media/image28.svg"/><Relationship Id="rId4" Type="http://schemas.openxmlformats.org/officeDocument/2006/relationships/image" Target="../media/image27.png"/></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1.xml"/><Relationship Id="rId2" Type="http://schemas.openxmlformats.org/officeDocument/2006/relationships/slideLayout" Target="../slideLayouts/slideLayout80.xml"/><Relationship Id="rId1" Type="http://schemas.openxmlformats.org/officeDocument/2006/relationships/slideLayout" Target="../slideLayouts/slideLayout79.xml"/><Relationship Id="rId5" Type="http://schemas.openxmlformats.org/officeDocument/2006/relationships/image" Target="../media/image2.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0.xml"/><Relationship Id="rId1" Type="http://schemas.openxmlformats.org/officeDocument/2006/relationships/slideLayout" Target="../slideLayouts/slideLayout82.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image" Target="../media/image2.png"/><Relationship Id="rId5" Type="http://schemas.openxmlformats.org/officeDocument/2006/relationships/image" Target="../media/image53.svg"/><Relationship Id="rId4" Type="http://schemas.openxmlformats.org/officeDocument/2006/relationships/image" Target="../media/image52.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12.xml"/><Relationship Id="rId1" Type="http://schemas.openxmlformats.org/officeDocument/2006/relationships/slideLayout" Target="../slideLayouts/slideLayout85.xml"/><Relationship Id="rId5" Type="http://schemas.openxmlformats.org/officeDocument/2006/relationships/image" Target="../media/image2.png"/><Relationship Id="rId4" Type="http://schemas.openxmlformats.org/officeDocument/2006/relationships/image" Target="../media/image9.svg"/></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3.xml"/><Relationship Id="rId1" Type="http://schemas.openxmlformats.org/officeDocument/2006/relationships/slideLayout" Target="../slideLayouts/slideLayout86.xml"/></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4.xml"/><Relationship Id="rId1" Type="http://schemas.openxmlformats.org/officeDocument/2006/relationships/slideLayout" Target="../slideLayouts/slideLayout8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2" Type="http://schemas.openxmlformats.org/officeDocument/2006/relationships/slideLayout" Target="../slideLayouts/slideLayout89.xml"/><Relationship Id="rId16" Type="http://schemas.openxmlformats.org/officeDocument/2006/relationships/image" Target="../media/image2.png"/><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image" Target="../media/image32.emf"/><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theme" Target="../theme/theme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4070233"/>
      </p:ext>
    </p:extLst>
  </p:cSld>
  <p:clrMap bg1="lt1" tx1="dk1" bg2="lt2" tx2="dk2" accent1="accent1" accent2="accent2" accent3="accent3" accent4="accent4" accent5="accent5" accent6="accent6" hlink="hlink" folHlink="folHlink"/>
  <p:sldLayoutIdLst>
    <p:sldLayoutId id="2147483717" r:id="rId1"/>
    <p:sldLayoutId id="2147483723" r:id="rId2"/>
    <p:sldLayoutId id="2147483724" r:id="rId3"/>
    <p:sldLayoutId id="2147483725" r:id="rId4"/>
    <p:sldLayoutId id="2147483726" r:id="rId5"/>
    <p:sldLayoutId id="2147483727" r:id="rId6"/>
    <p:sldLayoutId id="2147483728" r:id="rId7"/>
    <p:sldLayoutId id="2147483729" r:id="rId8"/>
    <p:sldLayoutId id="2147483773" r:id="rId9"/>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5" name="Picture 4">
            <a:extLst>
              <a:ext uri="{FF2B5EF4-FFF2-40B4-BE49-F238E27FC236}">
                <a16:creationId xmlns:a16="http://schemas.microsoft.com/office/drawing/2014/main" id="{6D048E15-2539-46DA-B1A4-AA15FA9A38C5}"/>
              </a:ext>
            </a:extLst>
          </p:cNvPr>
          <p:cNvPicPr>
            <a:picLocks noChangeAspect="1"/>
          </p:cNvPicPr>
          <p:nvPr userDrawn="1"/>
        </p:nvPicPr>
        <p:blipFill>
          <a:blip r:embed="rId26"/>
          <a:stretch>
            <a:fillRect/>
          </a:stretch>
        </p:blipFill>
        <p:spPr>
          <a:xfrm>
            <a:off x="110697" y="6454325"/>
            <a:ext cx="1120123" cy="365125"/>
          </a:xfrm>
          <a:prstGeom prst="rect">
            <a:avLst/>
          </a:prstGeom>
        </p:spPr>
      </p:pic>
      <p:pic>
        <p:nvPicPr>
          <p:cNvPr id="3" name="Graphic 2">
            <a:extLst>
              <a:ext uri="{FF2B5EF4-FFF2-40B4-BE49-F238E27FC236}">
                <a16:creationId xmlns:a16="http://schemas.microsoft.com/office/drawing/2014/main" id="{4C59E80B-626C-4E5C-84BA-9D3D02A47532}"/>
              </a:ext>
            </a:extLst>
          </p:cNvPr>
          <p:cNvPicPr>
            <a:picLocks noChangeAspect="1"/>
          </p:cNvPicPr>
          <p:nvPr userDrawn="1"/>
        </p:nvPicPr>
        <p:blipFill>
          <a:blip r:embed="rId27">
            <a:extLst>
              <a:ext uri="{96DAC541-7B7A-43D3-8B79-37D633B846F1}">
                <asvg:svgBlip xmlns:asvg="http://schemas.microsoft.com/office/drawing/2016/SVG/main" r:embed="rId28"/>
              </a:ext>
            </a:extLst>
          </a:blip>
          <a:stretch>
            <a:fillRect/>
          </a:stretch>
        </p:blipFill>
        <p:spPr>
          <a:xfrm>
            <a:off x="73179" y="47714"/>
            <a:ext cx="625052" cy="538310"/>
          </a:xfrm>
          <a:prstGeom prst="rect">
            <a:avLst/>
          </a:prstGeom>
        </p:spPr>
      </p:pic>
    </p:spTree>
    <p:extLst>
      <p:ext uri="{BB962C8B-B14F-4D97-AF65-F5344CB8AC3E}">
        <p14:creationId xmlns:p14="http://schemas.microsoft.com/office/powerpoint/2010/main" val="1583373973"/>
      </p:ext>
    </p:extLst>
  </p:cSld>
  <p:clrMap bg1="lt1" tx1="dk1" bg2="lt2" tx2="dk2" accent1="accent1" accent2="accent2" accent3="accent3" accent4="accent4" accent5="accent5" accent6="accent6" hlink="hlink" folHlink="folHlink"/>
  <p:sldLayoutIdLst>
    <p:sldLayoutId id="2147483666" r:id="rId1"/>
    <p:sldLayoutId id="2147483741" r:id="rId2"/>
    <p:sldLayoutId id="2147483679" r:id="rId3"/>
    <p:sldLayoutId id="2147483735" r:id="rId4"/>
    <p:sldLayoutId id="2147483736" r:id="rId5"/>
    <p:sldLayoutId id="2147483682" r:id="rId6"/>
    <p:sldLayoutId id="2147483684" r:id="rId7"/>
    <p:sldLayoutId id="2147483686" r:id="rId8"/>
    <p:sldLayoutId id="2147483688" r:id="rId9"/>
    <p:sldLayoutId id="2147483690" r:id="rId10"/>
    <p:sldLayoutId id="2147483692" r:id="rId11"/>
    <p:sldLayoutId id="2147483720" r:id="rId12"/>
    <p:sldLayoutId id="2147483694" r:id="rId13"/>
    <p:sldLayoutId id="2147483695" r:id="rId14"/>
    <p:sldLayoutId id="2147483697" r:id="rId15"/>
    <p:sldLayoutId id="2147483699" r:id="rId16"/>
    <p:sldLayoutId id="2147483700" r:id="rId17"/>
    <p:sldLayoutId id="2147483722" r:id="rId18"/>
    <p:sldLayoutId id="2147483713" r:id="rId19"/>
    <p:sldLayoutId id="2147483718" r:id="rId20"/>
    <p:sldLayoutId id="2147483719" r:id="rId21"/>
    <p:sldLayoutId id="2147483732" r:id="rId22"/>
    <p:sldLayoutId id="2147483733" r:id="rId23"/>
    <p:sldLayoutId id="2147483734" r:id="rId24"/>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2" name="Graphic 1">
            <a:extLst>
              <a:ext uri="{FF2B5EF4-FFF2-40B4-BE49-F238E27FC236}">
                <a16:creationId xmlns:a16="http://schemas.microsoft.com/office/drawing/2014/main" id="{71B43ED4-381C-4336-A5E2-4E49789BD66F}"/>
              </a:ext>
            </a:extLst>
          </p:cNvPr>
          <p:cNvPicPr>
            <a:picLocks noChangeAspect="1"/>
          </p:cNvPicPr>
          <p:nvPr userDrawn="1"/>
        </p:nvPicPr>
        <p:blipFill>
          <a:blip r:embed="rId27">
            <a:extLst>
              <a:ext uri="{96DAC541-7B7A-43D3-8B79-37D633B846F1}">
                <asvg:svgBlip xmlns:asvg="http://schemas.microsoft.com/office/drawing/2016/SVG/main" r:embed="rId28"/>
              </a:ext>
            </a:extLst>
          </a:blip>
          <a:stretch>
            <a:fillRect/>
          </a:stretch>
        </p:blipFill>
        <p:spPr>
          <a:xfrm>
            <a:off x="86653" y="61871"/>
            <a:ext cx="665026" cy="657333"/>
          </a:xfrm>
          <a:prstGeom prst="rect">
            <a:avLst/>
          </a:prstGeom>
        </p:spPr>
      </p:pic>
      <p:pic>
        <p:nvPicPr>
          <p:cNvPr id="7" name="Picture 6">
            <a:extLst>
              <a:ext uri="{FF2B5EF4-FFF2-40B4-BE49-F238E27FC236}">
                <a16:creationId xmlns:a16="http://schemas.microsoft.com/office/drawing/2014/main" id="{D7EC7A28-2DE5-4C6F-BB47-8FBBB3B12836}"/>
              </a:ext>
            </a:extLst>
          </p:cNvPr>
          <p:cNvPicPr>
            <a:picLocks noChangeAspect="1"/>
          </p:cNvPicPr>
          <p:nvPr userDrawn="1"/>
        </p:nvPicPr>
        <p:blipFill>
          <a:blip r:embed="rId29"/>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97934955"/>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71"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 id="2147483766" r:id="rId25"/>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pPr>
              <a:defRPr/>
            </a:pPr>
            <a:fld id="{010974C9-39F3-3947-8B5D-BF1F533E6409}" type="slidenum">
              <a:rPr lang="en-US" smtClean="0">
                <a:solidFill>
                  <a:srgbClr val="000000"/>
                </a:solidFill>
              </a:rPr>
              <a:pPr>
                <a:defRPr/>
              </a:pPr>
              <a:t>‹#›</a:t>
            </a:fld>
            <a:endParaRPr lang="en-US">
              <a:solidFill>
                <a:srgbClr val="000000"/>
              </a:solidFill>
            </a:endParaRPr>
          </a:p>
        </p:txBody>
      </p:sp>
      <p:pic>
        <p:nvPicPr>
          <p:cNvPr id="7" name="Graphic 6">
            <a:extLst>
              <a:ext uri="{FF2B5EF4-FFF2-40B4-BE49-F238E27FC236}">
                <a16:creationId xmlns:a16="http://schemas.microsoft.com/office/drawing/2014/main" id="{67C51762-C41B-4BF9-BC02-85364B8F705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94701" y="103433"/>
            <a:ext cx="665026" cy="657333"/>
          </a:xfrm>
          <a:prstGeom prst="rect">
            <a:avLst/>
          </a:prstGeom>
        </p:spPr>
      </p:pic>
      <p:pic>
        <p:nvPicPr>
          <p:cNvPr id="8" name="Picture 7">
            <a:extLst>
              <a:ext uri="{FF2B5EF4-FFF2-40B4-BE49-F238E27FC236}">
                <a16:creationId xmlns:a16="http://schemas.microsoft.com/office/drawing/2014/main" id="{0FD15C58-09CA-4761-BF69-98976CC62D31}"/>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760366161"/>
      </p:ext>
    </p:extLst>
  </p:cSld>
  <p:clrMap bg1="lt1" tx1="dk1" bg2="lt2" tx2="dk2" accent1="accent1" accent2="accent2" accent3="accent3" accent4="accent4" accent5="accent5" accent6="accent6" hlink="hlink" folHlink="folHlink"/>
  <p:sldLayoutIdLst>
    <p:sldLayoutId id="2147483740"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2" name="Picture 1">
            <a:extLst>
              <a:ext uri="{FF2B5EF4-FFF2-40B4-BE49-F238E27FC236}">
                <a16:creationId xmlns:a16="http://schemas.microsoft.com/office/drawing/2014/main" id="{42246096-C89C-4E67-A9CD-C24DEF5FE876}"/>
              </a:ext>
            </a:extLst>
          </p:cNvPr>
          <p:cNvPicPr>
            <a:picLocks noChangeAspect="1"/>
          </p:cNvPicPr>
          <p:nvPr userDrawn="1"/>
        </p:nvPicPr>
        <p:blipFill>
          <a:blip r:embed="rId13"/>
          <a:stretch>
            <a:fillRect/>
          </a:stretch>
        </p:blipFill>
        <p:spPr>
          <a:xfrm>
            <a:off x="72703" y="83436"/>
            <a:ext cx="682360" cy="506769"/>
          </a:xfrm>
          <a:prstGeom prst="rect">
            <a:avLst/>
          </a:prstGeom>
        </p:spPr>
      </p:pic>
      <p:pic>
        <p:nvPicPr>
          <p:cNvPr id="7" name="Picture 6">
            <a:extLst>
              <a:ext uri="{FF2B5EF4-FFF2-40B4-BE49-F238E27FC236}">
                <a16:creationId xmlns:a16="http://schemas.microsoft.com/office/drawing/2014/main" id="{6A260736-6695-44F6-A297-A7C29814884D}"/>
              </a:ext>
            </a:extLst>
          </p:cNvPr>
          <p:cNvPicPr>
            <a:picLocks noChangeAspect="1"/>
          </p:cNvPicPr>
          <p:nvPr userDrawn="1"/>
        </p:nvPicPr>
        <p:blipFill>
          <a:blip r:embed="rId14"/>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77844923"/>
      </p:ext>
    </p:extLst>
  </p:cSld>
  <p:clrMap bg1="lt1" tx1="dk1" bg2="lt2" tx2="dk2" accent1="accent1" accent2="accent2" accent3="accent3" accent4="accent4" accent5="accent5" accent6="accent6" hlink="hlink" folHlink="folHlink"/>
  <p:sldLayoutIdLst>
    <p:sldLayoutId id="2147483668" r:id="rId1"/>
    <p:sldLayoutId id="2147483681" r:id="rId2"/>
    <p:sldLayoutId id="2147483737" r:id="rId3"/>
    <p:sldLayoutId id="2147483738" r:id="rId4"/>
    <p:sldLayoutId id="2147483685" r:id="rId5"/>
    <p:sldLayoutId id="2147483687" r:id="rId6"/>
    <p:sldLayoutId id="2147483689" r:id="rId7"/>
    <p:sldLayoutId id="2147483693" r:id="rId8"/>
    <p:sldLayoutId id="2147483698" r:id="rId9"/>
    <p:sldLayoutId id="2147483721" r:id="rId10"/>
    <p:sldLayoutId id="2147483701" r:id="rId1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BE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8" name="Picture 7">
            <a:extLst>
              <a:ext uri="{FF2B5EF4-FFF2-40B4-BE49-F238E27FC236}">
                <a16:creationId xmlns:a16="http://schemas.microsoft.com/office/drawing/2014/main" id="{23468DF4-08F4-4646-8B4F-4A369EA71421}"/>
              </a:ext>
            </a:extLst>
          </p:cNvPr>
          <p:cNvPicPr>
            <a:picLocks noChangeAspect="1"/>
          </p:cNvPicPr>
          <p:nvPr userDrawn="1"/>
        </p:nvPicPr>
        <p:blipFill>
          <a:blip r:embed="rId7"/>
          <a:stretch>
            <a:fillRect/>
          </a:stretch>
        </p:blipFill>
        <p:spPr>
          <a:xfrm>
            <a:off x="110697" y="6454325"/>
            <a:ext cx="1120123" cy="365125"/>
          </a:xfrm>
          <a:prstGeom prst="rect">
            <a:avLst/>
          </a:prstGeom>
        </p:spPr>
      </p:pic>
      <p:pic>
        <p:nvPicPr>
          <p:cNvPr id="3" name="Graphic 2">
            <a:extLst>
              <a:ext uri="{FF2B5EF4-FFF2-40B4-BE49-F238E27FC236}">
                <a16:creationId xmlns:a16="http://schemas.microsoft.com/office/drawing/2014/main" id="{394B41A2-9A50-4618-B17F-C40F4F7C3931}"/>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1366" y="94536"/>
            <a:ext cx="581025" cy="619125"/>
          </a:xfrm>
          <a:prstGeom prst="rect">
            <a:avLst/>
          </a:prstGeom>
        </p:spPr>
      </p:pic>
    </p:spTree>
    <p:extLst>
      <p:ext uri="{BB962C8B-B14F-4D97-AF65-F5344CB8AC3E}">
        <p14:creationId xmlns:p14="http://schemas.microsoft.com/office/powerpoint/2010/main" val="3989160924"/>
      </p:ext>
    </p:extLst>
  </p:cSld>
  <p:clrMap bg1="lt1" tx1="dk1" bg2="lt2" tx2="dk2" accent1="accent1" accent2="accent2" accent3="accent3" accent4="accent4" accent5="accent5" accent6="accent6" hlink="hlink" folHlink="folHlink"/>
  <p:sldLayoutIdLst>
    <p:sldLayoutId id="2147483677" r:id="rId1"/>
    <p:sldLayoutId id="2147483683" r:id="rId2"/>
    <p:sldLayoutId id="2147483691" r:id="rId3"/>
    <p:sldLayoutId id="2147483714" r:id="rId4"/>
    <p:sldLayoutId id="2147483715" r:id="rId5"/>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BE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pic>
        <p:nvPicPr>
          <p:cNvPr id="7" name="Picture 6">
            <a:extLst>
              <a:ext uri="{FF2B5EF4-FFF2-40B4-BE49-F238E27FC236}">
                <a16:creationId xmlns:a16="http://schemas.microsoft.com/office/drawing/2014/main" id="{6A260736-6695-44F6-A297-A7C29814884D}"/>
              </a:ext>
            </a:extLst>
          </p:cNvPr>
          <p:cNvPicPr>
            <a:picLocks noChangeAspect="1"/>
          </p:cNvPicPr>
          <p:nvPr userDrawn="1"/>
        </p:nvPicPr>
        <p:blipFill>
          <a:blip r:embed="rId3"/>
          <a:stretch>
            <a:fillRect/>
          </a:stretch>
        </p:blipFill>
        <p:spPr>
          <a:xfrm>
            <a:off x="110697" y="6454325"/>
            <a:ext cx="1120123" cy="365125"/>
          </a:xfrm>
          <a:prstGeom prst="rect">
            <a:avLst/>
          </a:prstGeom>
        </p:spPr>
      </p:pic>
      <p:pic>
        <p:nvPicPr>
          <p:cNvPr id="5" name="Graphic 4">
            <a:extLst>
              <a:ext uri="{FF2B5EF4-FFF2-40B4-BE49-F238E27FC236}">
                <a16:creationId xmlns:a16="http://schemas.microsoft.com/office/drawing/2014/main" id="{F20ED682-CA0D-4C4C-9538-154ABF38A7B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2704" y="75874"/>
            <a:ext cx="581025" cy="619125"/>
          </a:xfrm>
          <a:prstGeom prst="rect">
            <a:avLst/>
          </a:prstGeom>
        </p:spPr>
      </p:pic>
    </p:spTree>
    <p:extLst>
      <p:ext uri="{BB962C8B-B14F-4D97-AF65-F5344CB8AC3E}">
        <p14:creationId xmlns:p14="http://schemas.microsoft.com/office/powerpoint/2010/main" val="282090563"/>
      </p:ext>
    </p:extLst>
  </p:cSld>
  <p:clrMap bg1="lt1" tx1="dk1" bg2="lt2" tx2="dk2" accent1="accent1" accent2="accent2" accent3="accent3" accent4="accent4" accent5="accent5" accent6="accent6" hlink="hlink" folHlink="folHlink"/>
  <p:sldLayoutIdLst>
    <p:sldLayoutId id="2147483775"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Graphic 6">
            <a:extLst>
              <a:ext uri="{FF2B5EF4-FFF2-40B4-BE49-F238E27FC236}">
                <a16:creationId xmlns:a16="http://schemas.microsoft.com/office/drawing/2014/main" id="{EDB9724B-B9F8-44B5-A6BF-F090646C35F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94701" y="103433"/>
            <a:ext cx="665026" cy="657333"/>
          </a:xfrm>
          <a:prstGeom prst="rect">
            <a:avLst/>
          </a:prstGeom>
        </p:spPr>
      </p:pic>
      <p:pic>
        <p:nvPicPr>
          <p:cNvPr id="8" name="Picture 7">
            <a:extLst>
              <a:ext uri="{FF2B5EF4-FFF2-40B4-BE49-F238E27FC236}">
                <a16:creationId xmlns:a16="http://schemas.microsoft.com/office/drawing/2014/main" id="{D468EDD6-02AC-4A63-A19B-4FB69DD263FF}"/>
              </a:ext>
            </a:extLst>
          </p:cNvPr>
          <p:cNvPicPr>
            <a:picLocks noChangeAspect="1"/>
          </p:cNvPicPr>
          <p:nvPr userDrawn="1"/>
        </p:nvPicPr>
        <p:blipFill>
          <a:blip r:embed="rId6"/>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2621799188"/>
      </p:ext>
    </p:extLst>
  </p:cSld>
  <p:clrMap bg1="lt1" tx1="dk1" bg2="lt2" tx2="dk2" accent1="accent1" accent2="accent2" accent3="accent3" accent4="accent4" accent5="accent5" accent6="accent6" hlink="hlink" folHlink="folHlink"/>
  <p:sldLayoutIdLst>
    <p:sldLayoutId id="2147483770" r:id="rId1"/>
    <p:sldLayoutId id="2147483675" r:id="rId2"/>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Picture 6">
            <a:extLst>
              <a:ext uri="{FF2B5EF4-FFF2-40B4-BE49-F238E27FC236}">
                <a16:creationId xmlns:a16="http://schemas.microsoft.com/office/drawing/2014/main" id="{FBEDF05C-B2CB-4CD2-881A-CCC0BCBDA841}"/>
              </a:ext>
            </a:extLst>
          </p:cNvPr>
          <p:cNvPicPr>
            <a:picLocks noChangeAspect="1"/>
          </p:cNvPicPr>
          <p:nvPr userDrawn="1"/>
        </p:nvPicPr>
        <p:blipFill rotWithShape="1">
          <a:blip r:embed="rId5"/>
          <a:srcRect r="81340" b="46353"/>
          <a:stretch/>
        </p:blipFill>
        <p:spPr>
          <a:xfrm>
            <a:off x="243779" y="172963"/>
            <a:ext cx="560547" cy="525307"/>
          </a:xfrm>
          <a:prstGeom prst="rect">
            <a:avLst/>
          </a:prstGeom>
        </p:spPr>
      </p:pic>
      <p:pic>
        <p:nvPicPr>
          <p:cNvPr id="8" name="Picture 7">
            <a:extLst>
              <a:ext uri="{FF2B5EF4-FFF2-40B4-BE49-F238E27FC236}">
                <a16:creationId xmlns:a16="http://schemas.microsoft.com/office/drawing/2014/main" id="{B86B1356-1F19-4FF4-A8ED-8FC25D35FD29}"/>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2685641881"/>
      </p:ext>
    </p:extLst>
  </p:cSld>
  <p:clrMap bg1="lt1" tx1="dk1" bg2="lt2" tx2="dk2" accent1="accent1" accent2="accent2" accent3="accent3" accent4="accent4" accent5="accent5" accent6="accent6" hlink="hlink" folHlink="folHlink"/>
  <p:sldLayoutIdLst>
    <p:sldLayoutId id="2147483671" r:id="rId1"/>
    <p:sldLayoutId id="2147483768" r:id="rId2"/>
    <p:sldLayoutId id="2147483769" r:id="rId3"/>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FD6A3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4A42D6CC-8749-40CC-BF6D-38932AC8064B}"/>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354531863"/>
      </p:ext>
    </p:extLst>
  </p:cSld>
  <p:clrMap bg1="lt1" tx1="dk1" bg2="lt2" tx2="dk2" accent1="accent1" accent2="accent2" accent3="accent3" accent4="accent4" accent5="accent5" accent6="accent6" hlink="hlink" folHlink="folHlink"/>
  <p:sldLayoutIdLst>
    <p:sldLayoutId id="2147483704"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F2EBCF"/>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Graphic 6">
            <a:extLst>
              <a:ext uri="{FF2B5EF4-FFF2-40B4-BE49-F238E27FC236}">
                <a16:creationId xmlns:a16="http://schemas.microsoft.com/office/drawing/2014/main" id="{C5031C17-EAE7-478D-91C8-B542FEEAB5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34865" y="98713"/>
            <a:ext cx="566823" cy="566897"/>
          </a:xfrm>
          <a:prstGeom prst="rect">
            <a:avLst/>
          </a:prstGeom>
        </p:spPr>
      </p:pic>
      <p:pic>
        <p:nvPicPr>
          <p:cNvPr id="8" name="Picture 7">
            <a:extLst>
              <a:ext uri="{FF2B5EF4-FFF2-40B4-BE49-F238E27FC236}">
                <a16:creationId xmlns:a16="http://schemas.microsoft.com/office/drawing/2014/main" id="{EF1219F5-BE30-45B6-9BEC-BA0AF6639CD3}"/>
              </a:ext>
            </a:extLst>
          </p:cNvPr>
          <p:cNvPicPr>
            <a:picLocks noChangeAspect="1"/>
          </p:cNvPicPr>
          <p:nvPr userDrawn="1"/>
        </p:nvPicPr>
        <p:blipFill>
          <a:blip r:embed="rId6"/>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672364013"/>
      </p:ext>
    </p:extLst>
  </p:cSld>
  <p:clrMap bg1="lt1" tx1="dk1" bg2="lt2" tx2="dk2" accent1="accent1" accent2="accent2" accent3="accent3" accent4="accent4" accent5="accent5" accent6="accent6" hlink="hlink" folHlink="folHlink"/>
  <p:sldLayoutIdLst>
    <p:sldLayoutId id="2147483706" r:id="rId1"/>
    <p:sldLayoutId id="2147483772" r:id="rId2"/>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442A99"/>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bg1"/>
                </a:solidFill>
                <a:latin typeface="GT Walsheim Bold" panose="02000503030000020003" pitchFamily="2" charset="77"/>
              </a:defRPr>
            </a:lvl1pPr>
          </a:lstStyle>
          <a:p>
            <a:fld id="{010974C9-39F3-3947-8B5D-BF1F533E6409}" type="slidenum">
              <a:rPr lang="en-US" smtClean="0"/>
              <a:pPr/>
              <a:t>‹#›</a:t>
            </a:fld>
            <a:endParaRPr lang="en-US"/>
          </a:p>
        </p:txBody>
      </p:sp>
      <p:pic>
        <p:nvPicPr>
          <p:cNvPr id="9" name="Graphic 8">
            <a:extLst>
              <a:ext uri="{FF2B5EF4-FFF2-40B4-BE49-F238E27FC236}">
                <a16:creationId xmlns:a16="http://schemas.microsoft.com/office/drawing/2014/main" id="{616507DE-B78E-414B-84FF-DBE2C82CB22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43211" y="352298"/>
            <a:ext cx="487363" cy="86868"/>
          </a:xfrm>
          <a:prstGeom prst="rect">
            <a:avLst/>
          </a:prstGeom>
        </p:spPr>
      </p:pic>
      <p:sp>
        <p:nvSpPr>
          <p:cNvPr id="11" name="Text Placeholder 8">
            <a:extLst>
              <a:ext uri="{FF2B5EF4-FFF2-40B4-BE49-F238E27FC236}">
                <a16:creationId xmlns:a16="http://schemas.microsoft.com/office/drawing/2014/main" id="{002AD2AE-B5AB-1745-8A49-2D275626F943}"/>
              </a:ext>
            </a:extLst>
          </p:cNvPr>
          <p:cNvSpPr txBox="1">
            <a:spLocks/>
          </p:cNvSpPr>
          <p:nvPr userDrawn="1"/>
        </p:nvSpPr>
        <p:spPr>
          <a:xfrm>
            <a:off x="1076642" y="357179"/>
            <a:ext cx="2742843" cy="91440"/>
          </a:xfrm>
          <a:prstGeom prst="rect">
            <a:avLst/>
          </a:prstGeom>
        </p:spPr>
        <p:txBody>
          <a:bodyPr lIns="0" tIns="0" rIns="0" bIns="0" anchor="ctr"/>
          <a:lstStyle>
            <a:lvl1pPr marL="0" indent="0" algn="l" defTabSz="1828800" rtl="0" eaLnBrk="1" latinLnBrk="0" hangingPunct="1">
              <a:lnSpc>
                <a:spcPct val="100000"/>
              </a:lnSpc>
              <a:spcBef>
                <a:spcPts val="0"/>
              </a:spcBef>
              <a:buFont typeface="Arial" panose="020B0604020202020204" pitchFamily="34" charset="0"/>
              <a:buNone/>
              <a:defRPr sz="1600" b="1" i="0" kern="1200">
                <a:solidFill>
                  <a:schemeClr val="tx1"/>
                </a:solidFill>
                <a:latin typeface="GT Walsheim Bold" panose="02000503030000020003" pitchFamily="2" charset="77"/>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None/>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None/>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sz="800" dirty="0">
                <a:solidFill>
                  <a:schemeClr val="bg1"/>
                </a:solidFill>
              </a:rPr>
              <a:t>Presentation Title</a:t>
            </a:r>
          </a:p>
        </p:txBody>
      </p:sp>
      <p:pic>
        <p:nvPicPr>
          <p:cNvPr id="5" name="Picture 4">
            <a:extLst>
              <a:ext uri="{FF2B5EF4-FFF2-40B4-BE49-F238E27FC236}">
                <a16:creationId xmlns:a16="http://schemas.microsoft.com/office/drawing/2014/main" id="{8C2BF263-3309-4B16-8F31-A3BF5A22D4F5}"/>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459308358"/>
      </p:ext>
    </p:extLst>
  </p:cSld>
  <p:clrMap bg1="lt1" tx1="dk1" bg2="lt2" tx2="dk2" accent1="accent1" accent2="accent2" accent3="accent3" accent4="accent4" accent5="accent5" accent6="accent6" hlink="hlink" folHlink="folHlink"/>
  <p:sldLayoutIdLst>
    <p:sldLayoutId id="2147483708"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FD6A3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8305662D-CBBA-4874-830C-091CAB12F1F4}"/>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82657909"/>
      </p:ext>
    </p:extLst>
  </p:cSld>
  <p:clrMap bg1="lt1" tx1="dk1" bg2="lt2" tx2="dk2" accent1="accent1" accent2="accent2" accent3="accent3" accent4="accent4" accent5="accent5" accent6="accent6" hlink="hlink" folHlink="folHlink"/>
  <p:sldLayoutIdLst>
    <p:sldLayoutId id="2147483710"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8EF0CC"/>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6B94057B-3D82-4B35-8CF2-9463380954D8}"/>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167542555"/>
      </p:ext>
    </p:extLst>
  </p:cSld>
  <p:clrMap bg1="lt1" tx1="dk1" bg2="lt2" tx2="dk2" accent1="accent1" accent2="accent2" accent3="accent3" accent4="accent4" accent5="accent5" accent6="accent6" hlink="hlink" folHlink="folHlink"/>
  <p:sldLayoutIdLst>
    <p:sldLayoutId id="2147483712"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2" name="Picture 1">
            <a:extLst>
              <a:ext uri="{FF2B5EF4-FFF2-40B4-BE49-F238E27FC236}">
                <a16:creationId xmlns:a16="http://schemas.microsoft.com/office/drawing/2014/main" id="{42246096-C89C-4E67-A9CD-C24DEF5FE876}"/>
              </a:ext>
            </a:extLst>
          </p:cNvPr>
          <p:cNvPicPr>
            <a:picLocks noChangeAspect="1"/>
          </p:cNvPicPr>
          <p:nvPr userDrawn="1"/>
        </p:nvPicPr>
        <p:blipFill>
          <a:blip r:embed="rId15"/>
          <a:stretch>
            <a:fillRect/>
          </a:stretch>
        </p:blipFill>
        <p:spPr>
          <a:xfrm>
            <a:off x="72703" y="83436"/>
            <a:ext cx="682360" cy="506769"/>
          </a:xfrm>
          <a:prstGeom prst="rect">
            <a:avLst/>
          </a:prstGeom>
        </p:spPr>
      </p:pic>
      <p:pic>
        <p:nvPicPr>
          <p:cNvPr id="7" name="Picture 6">
            <a:extLst>
              <a:ext uri="{FF2B5EF4-FFF2-40B4-BE49-F238E27FC236}">
                <a16:creationId xmlns:a16="http://schemas.microsoft.com/office/drawing/2014/main" id="{6A260736-6695-44F6-A297-A7C29814884D}"/>
              </a:ext>
            </a:extLst>
          </p:cNvPr>
          <p:cNvPicPr>
            <a:picLocks noChangeAspect="1"/>
          </p:cNvPicPr>
          <p:nvPr userDrawn="1"/>
        </p:nvPicPr>
        <p:blipFill>
          <a:blip r:embed="rId16"/>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3171412894"/>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2.xml"/></Relationships>
</file>

<file path=ppt/slides/_rels/slide3.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1.xml"/><Relationship Id="rId1" Type="http://schemas.openxmlformats.org/officeDocument/2006/relationships/slideLayout" Target="../slideLayouts/slideLayout9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7.xml"/><Relationship Id="rId4" Type="http://schemas.openxmlformats.org/officeDocument/2006/relationships/image" Target="../media/image71.png"/></Relationships>
</file>

<file path=ppt/slides/_rels/slide1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xml"/><Relationship Id="rId1" Type="http://schemas.openxmlformats.org/officeDocument/2006/relationships/slideLayout" Target="../slideLayouts/slideLayout67.xml"/></Relationships>
</file>

<file path=ppt/slides/_rels/slide1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xml"/><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8175C26D-C267-4772-8666-9B86B7583350}"/>
              </a:ext>
            </a:extLst>
          </p:cNvPr>
          <p:cNvSpPr txBox="1">
            <a:spLocks/>
          </p:cNvSpPr>
          <p:nvPr/>
        </p:nvSpPr>
        <p:spPr>
          <a:xfrm>
            <a:off x="3900864" y="4758212"/>
            <a:ext cx="4390273" cy="1328752"/>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buNone/>
            </a:pPr>
            <a:r>
              <a:rPr lang="en-US" sz="3599" dirty="0"/>
              <a:t>2Q22</a:t>
            </a:r>
          </a:p>
          <a:p>
            <a:pPr marL="0" indent="0" algn="ctr">
              <a:buNone/>
            </a:pPr>
            <a:r>
              <a:rPr lang="en-US" sz="3599" dirty="0"/>
              <a:t>Demographic Report</a:t>
            </a:r>
          </a:p>
        </p:txBody>
      </p:sp>
      <p:grpSp>
        <p:nvGrpSpPr>
          <p:cNvPr id="6" name="Group 5">
            <a:extLst>
              <a:ext uri="{FF2B5EF4-FFF2-40B4-BE49-F238E27FC236}">
                <a16:creationId xmlns:a16="http://schemas.microsoft.com/office/drawing/2014/main" id="{65F99C1E-FC8C-4F8C-B5C3-2FE720E558FA}"/>
              </a:ext>
            </a:extLst>
          </p:cNvPr>
          <p:cNvGrpSpPr/>
          <p:nvPr/>
        </p:nvGrpSpPr>
        <p:grpSpPr>
          <a:xfrm>
            <a:off x="3377119" y="1326916"/>
            <a:ext cx="5421837" cy="2577829"/>
            <a:chOff x="3317133" y="1378253"/>
            <a:chExt cx="5421837" cy="2577829"/>
          </a:xfrm>
        </p:grpSpPr>
        <p:sp>
          <p:nvSpPr>
            <p:cNvPr id="2" name="Content Placeholder 2">
              <a:extLst>
                <a:ext uri="{FF2B5EF4-FFF2-40B4-BE49-F238E27FC236}">
                  <a16:creationId xmlns:a16="http://schemas.microsoft.com/office/drawing/2014/main" id="{9B771B25-0F09-4C2A-8153-1F457B2CD2FF}"/>
                </a:ext>
              </a:extLst>
            </p:cNvPr>
            <p:cNvSpPr txBox="1">
              <a:spLocks/>
            </p:cNvSpPr>
            <p:nvPr/>
          </p:nvSpPr>
          <p:spPr>
            <a:xfrm>
              <a:off x="5894962" y="1378253"/>
              <a:ext cx="2844008" cy="2112209"/>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spcBef>
                  <a:spcPts val="0"/>
                </a:spcBef>
                <a:buNone/>
              </a:pPr>
              <a:r>
                <a:rPr lang="en-US" sz="3999" b="1" dirty="0">
                  <a:solidFill>
                    <a:srgbClr val="233A56"/>
                  </a:solidFill>
                </a:rPr>
                <a:t>Eagle Mt.-Saginaw</a:t>
              </a:r>
            </a:p>
            <a:p>
              <a:pPr marL="0" indent="0">
                <a:spcBef>
                  <a:spcPts val="0"/>
                </a:spcBef>
                <a:buNone/>
              </a:pPr>
              <a:r>
                <a:rPr lang="en-US" sz="3999" dirty="0">
                  <a:solidFill>
                    <a:srgbClr val="233A56"/>
                  </a:solidFill>
                </a:rPr>
                <a:t>Independent</a:t>
              </a:r>
            </a:p>
            <a:p>
              <a:pPr marL="0" indent="0">
                <a:spcBef>
                  <a:spcPts val="0"/>
                </a:spcBef>
                <a:buNone/>
              </a:pPr>
              <a:r>
                <a:rPr lang="en-US" sz="3999" dirty="0">
                  <a:solidFill>
                    <a:srgbClr val="233A56"/>
                  </a:solidFill>
                </a:rPr>
                <a:t>School District</a:t>
              </a:r>
            </a:p>
          </p:txBody>
        </p:sp>
        <p:pic>
          <p:nvPicPr>
            <p:cNvPr id="1026" name="Picture 2">
              <a:extLst>
                <a:ext uri="{FF2B5EF4-FFF2-40B4-BE49-F238E27FC236}">
                  <a16:creationId xmlns:a16="http://schemas.microsoft.com/office/drawing/2014/main" id="{6329E88F-9988-42B7-A657-86AF6064A256}"/>
                </a:ext>
              </a:extLst>
            </p:cNvPr>
            <p:cNvPicPr>
              <a:picLocks noChangeAspect="1" noChangeArrowheads="1"/>
            </p:cNvPicPr>
            <p:nvPr/>
          </p:nvPicPr>
          <p:blipFill>
            <a:blip r:embed="rId2"/>
            <a:stretch>
              <a:fillRect/>
            </a:stretch>
          </p:blipFill>
          <p:spPr bwMode="auto">
            <a:xfrm>
              <a:off x="3317133" y="1378253"/>
              <a:ext cx="2577829" cy="257782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51838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fld id="{010974C9-39F3-3947-8B5D-BF1F533E6409}" type="slidenum">
              <a:rPr lang="en-US" sz="1000" smtClean="0"/>
              <a:pPr/>
              <a:t>2</a:t>
            </a:fld>
            <a:endParaRPr lang="en-US" sz="1000" dirty="0"/>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879779" y="137588"/>
            <a:ext cx="6085215" cy="777139"/>
          </a:xfrm>
        </p:spPr>
        <p:txBody>
          <a:bodyPr/>
          <a:lstStyle/>
          <a:p>
            <a:r>
              <a:rPr lang="en-US" dirty="0"/>
              <a:t>Local Economic Conditions</a:t>
            </a:r>
          </a:p>
        </p:txBody>
      </p:sp>
      <p:graphicFrame>
        <p:nvGraphicFramePr>
          <p:cNvPr id="9" name="Chart 8">
            <a:extLst>
              <a:ext uri="{FF2B5EF4-FFF2-40B4-BE49-F238E27FC236}">
                <a16:creationId xmlns:a16="http://schemas.microsoft.com/office/drawing/2014/main" id="{F0926DA2-CF20-4443-AD64-14F6B35E9DEE}"/>
              </a:ext>
            </a:extLst>
          </p:cNvPr>
          <p:cNvGraphicFramePr>
            <a:graphicFrameLocks/>
          </p:cNvGraphicFramePr>
          <p:nvPr>
            <p:extLst>
              <p:ext uri="{D42A27DB-BD31-4B8C-83A1-F6EECF244321}">
                <p14:modId xmlns:p14="http://schemas.microsoft.com/office/powerpoint/2010/main" val="2685993230"/>
              </p:ext>
            </p:extLst>
          </p:nvPr>
        </p:nvGraphicFramePr>
        <p:xfrm>
          <a:off x="126249" y="897360"/>
          <a:ext cx="7964456" cy="532597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83DCDF39-D1A4-4215-8988-16AE456CF641}"/>
              </a:ext>
            </a:extLst>
          </p:cNvPr>
          <p:cNvGraphicFramePr>
            <a:graphicFrameLocks/>
          </p:cNvGraphicFramePr>
          <p:nvPr>
            <p:extLst>
              <p:ext uri="{D42A27DB-BD31-4B8C-83A1-F6EECF244321}">
                <p14:modId xmlns:p14="http://schemas.microsoft.com/office/powerpoint/2010/main" val="3710004352"/>
              </p:ext>
            </p:extLst>
          </p:nvPr>
        </p:nvGraphicFramePr>
        <p:xfrm>
          <a:off x="7766613" y="926302"/>
          <a:ext cx="4390076" cy="51063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89309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p:cNvSpPr>
            <a:spLocks noGrp="1"/>
          </p:cNvSpPr>
          <p:nvPr>
            <p:ph type="title"/>
          </p:nvPr>
        </p:nvSpPr>
        <p:spPr>
          <a:xfrm>
            <a:off x="989696" y="116919"/>
            <a:ext cx="10515600" cy="346623"/>
          </a:xfrm>
        </p:spPr>
        <p:txBody>
          <a:bodyPr/>
          <a:lstStyle/>
          <a:p>
            <a:r>
              <a:rPr lang="en-US" dirty="0">
                <a:latin typeface="PP Woodland"/>
              </a:rPr>
              <a:t>DFW New Home Starts &amp; Closings are Flattening Out</a:t>
            </a:r>
            <a:endParaRPr dirty="0"/>
          </a:p>
        </p:txBody>
      </p:sp>
      <p:sp>
        <p:nvSpPr>
          <p:cNvPr id="4" name="Text Placeholder 9"/>
          <p:cNvSpPr>
            <a:spLocks noGrp="1"/>
          </p:cNvSpPr>
          <p:nvPr>
            <p:ph type="body" sz="quarter" idx="17" hasCustomPrompt="1"/>
          </p:nvPr>
        </p:nvSpPr>
        <p:spPr>
          <a:xfrm>
            <a:off x="-73343" y="6306898"/>
            <a:ext cx="2743200" cy="376237"/>
          </a:xfrm>
        </p:spPr>
        <p:txBody>
          <a:bodyPr>
            <a:normAutofit/>
          </a:bodyPr>
          <a:lstStyle/>
          <a:p>
            <a:pPr marL="0" marR="0" algn="l">
              <a:lnSpc>
                <a:spcPct val="100000"/>
              </a:lnSpc>
              <a:spcBef>
                <a:spcPts val="0"/>
              </a:spcBef>
              <a:spcAft>
                <a:spcPts val="0"/>
              </a:spcAft>
              <a:buNone/>
            </a:pPr>
            <a:r>
              <a:rPr lang="en-US" sz="1100" b="0" i="1" u="none" cap="none">
                <a:solidFill>
                  <a:srgbClr val="BFBFBF">
                    <a:alpha val="100000"/>
                  </a:srgbClr>
                </a:solidFill>
                <a:latin typeface="GT Walsheim Thin" panose="00000300000000000000" pitchFamily="50" charset="0"/>
                <a:cs typeface="Walsheim"/>
              </a:rPr>
              <a:t>Source:  Zonda</a:t>
            </a:r>
            <a:endParaRPr sz="1100" b="0" i="1" u="none" cap="none" dirty="0">
              <a:solidFill>
                <a:srgbClr val="BFBFBF">
                  <a:alpha val="100000"/>
                </a:srgbClr>
              </a:solidFill>
              <a:latin typeface="GT Walsheim Thin" panose="00000300000000000000" pitchFamily="50" charset="0"/>
              <a:cs typeface="Walsheim"/>
            </a:endParaRPr>
          </a:p>
        </p:txBody>
      </p:sp>
      <p:pic>
        <p:nvPicPr>
          <p:cNvPr id="5" name="Picture 4">
            <a:extLst>
              <a:ext uri="{FF2B5EF4-FFF2-40B4-BE49-F238E27FC236}">
                <a16:creationId xmlns:a16="http://schemas.microsoft.com/office/drawing/2014/main" id="{B2720BC6-F3E2-4F38-A4E9-3F8BA1F4888D}"/>
              </a:ext>
            </a:extLst>
          </p:cNvPr>
          <p:cNvPicPr/>
          <p:nvPr/>
        </p:nvPicPr>
        <p:blipFill>
          <a:blip r:embed="rId3"/>
          <a:stretch>
            <a:fillRect/>
          </a:stretch>
        </p:blipFill>
        <p:spPr>
          <a:xfrm>
            <a:off x="374650" y="1196975"/>
            <a:ext cx="10515600" cy="5032375"/>
          </a:xfrm>
          <a:prstGeom prst="rect">
            <a:avLst/>
          </a:prstGeom>
        </p:spPr>
      </p:pic>
      <p:sp>
        <p:nvSpPr>
          <p:cNvPr id="6" name="TextBox 5">
            <a:extLst>
              <a:ext uri="{FF2B5EF4-FFF2-40B4-BE49-F238E27FC236}">
                <a16:creationId xmlns:a16="http://schemas.microsoft.com/office/drawing/2014/main" id="{4FEFCFD8-5ACB-4F4F-9256-0766423707A8}"/>
              </a:ext>
            </a:extLst>
          </p:cNvPr>
          <p:cNvSpPr txBox="1"/>
          <p:nvPr/>
        </p:nvSpPr>
        <p:spPr>
          <a:xfrm>
            <a:off x="1430863" y="1429659"/>
            <a:ext cx="4018526" cy="1200329"/>
          </a:xfrm>
          <a:prstGeom prst="rect">
            <a:avLst/>
          </a:prstGeom>
          <a:solidFill>
            <a:schemeClr val="bg1"/>
          </a:solidFill>
          <a:ln>
            <a:solidFill>
              <a:schemeClr val="tx1"/>
            </a:solidFill>
          </a:ln>
        </p:spPr>
        <p:txBody>
          <a:bodyPr wrap="square" rtlCol="0">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PP Woodland"/>
                <a:ea typeface="+mn-ea"/>
                <a:cs typeface="+mn-cs"/>
              </a:rPr>
              <a:t>Key Trends</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P Woodland"/>
                <a:ea typeface="+mn-ea"/>
                <a:cs typeface="+mn-cs"/>
              </a:rPr>
              <a:t>Starts:  +9% YOY / -1% QOQ</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P Woodland"/>
                <a:ea typeface="+mn-ea"/>
                <a:cs typeface="+mn-cs"/>
              </a:rPr>
              <a:t>Closings:  -3% YOY / -4% QOQ</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P Woodland"/>
                <a:ea typeface="+mn-ea"/>
                <a:cs typeface="+mn-cs"/>
              </a:rPr>
              <a:t>Starts Exceed Closings by 10,600 Homes!</a:t>
            </a:r>
          </a:p>
        </p:txBody>
      </p:sp>
      <p:sp>
        <p:nvSpPr>
          <p:cNvPr id="3" name="TextBox 2">
            <a:extLst>
              <a:ext uri="{FF2B5EF4-FFF2-40B4-BE49-F238E27FC236}">
                <a16:creationId xmlns:a16="http://schemas.microsoft.com/office/drawing/2014/main" id="{F6E5DEB7-5FFA-4CC4-A664-C4C998A9DE91}"/>
              </a:ext>
            </a:extLst>
          </p:cNvPr>
          <p:cNvSpPr txBox="1"/>
          <p:nvPr/>
        </p:nvSpPr>
        <p:spPr>
          <a:xfrm>
            <a:off x="10039395" y="1578972"/>
            <a:ext cx="850855" cy="307777"/>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P Woodland"/>
                <a:ea typeface="+mn-ea"/>
                <a:cs typeface="+mn-cs"/>
              </a:rPr>
              <a:t>54,300</a:t>
            </a:r>
          </a:p>
        </p:txBody>
      </p:sp>
      <p:sp>
        <p:nvSpPr>
          <p:cNvPr id="7" name="TextBox 6">
            <a:extLst>
              <a:ext uri="{FF2B5EF4-FFF2-40B4-BE49-F238E27FC236}">
                <a16:creationId xmlns:a16="http://schemas.microsoft.com/office/drawing/2014/main" id="{83EA0AA5-ACA1-4338-AF3B-AEC8C6A0C3E9}"/>
              </a:ext>
            </a:extLst>
          </p:cNvPr>
          <p:cNvSpPr txBox="1"/>
          <p:nvPr/>
        </p:nvSpPr>
        <p:spPr>
          <a:xfrm>
            <a:off x="10036514" y="2818853"/>
            <a:ext cx="850855" cy="307777"/>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P Woodland"/>
                <a:ea typeface="+mn-ea"/>
                <a:cs typeface="+mn-cs"/>
              </a:rPr>
              <a:t>43,700</a:t>
            </a:r>
          </a:p>
        </p:txBody>
      </p:sp>
    </p:spTree>
    <p:extLst>
      <p:ext uri="{BB962C8B-B14F-4D97-AF65-F5344CB8AC3E}">
        <p14:creationId xmlns:p14="http://schemas.microsoft.com/office/powerpoint/2010/main" val="1425185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0"/>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4</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837284" y="224748"/>
            <a:ext cx="7269026" cy="457200"/>
          </a:xfrm>
          <a:prstGeom prst="rect">
            <a:avLst/>
          </a:prstGeom>
        </p:spPr>
        <p:txBody>
          <a:bodyPr/>
          <a:lstStyle/>
          <a:p>
            <a:r>
              <a:rPr lang="en-US" sz="2800" dirty="0"/>
              <a:t>Interest Rates – Monthly Payment Comparison</a:t>
            </a:r>
          </a:p>
        </p:txBody>
      </p:sp>
      <p:sp>
        <p:nvSpPr>
          <p:cNvPr id="3" name="TextBox 2">
            <a:extLst>
              <a:ext uri="{FF2B5EF4-FFF2-40B4-BE49-F238E27FC236}">
                <a16:creationId xmlns:a16="http://schemas.microsoft.com/office/drawing/2014/main" id="{AC1FA71A-3FD1-4C80-BE08-E38DD1EF67AB}"/>
              </a:ext>
            </a:extLst>
          </p:cNvPr>
          <p:cNvSpPr txBox="1"/>
          <p:nvPr/>
        </p:nvSpPr>
        <p:spPr>
          <a:xfrm>
            <a:off x="1962364" y="3339975"/>
            <a:ext cx="5013789" cy="2677656"/>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GT Walsheim Regular" panose="020F0502020204030204"/>
                <a:ea typeface="+mn-ea"/>
                <a:cs typeface="+mn-cs"/>
              </a:rPr>
              <a:t>January Monthly Payment </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GT Walsheim Regular" panose="020F0502020204030204"/>
                <a:ea typeface="+mn-ea"/>
                <a:cs typeface="+mn-cs"/>
              </a:rPr>
              <a:t>3.5% Interest Rate and $343,221 Median Base Price: </a:t>
            </a:r>
            <a:r>
              <a:rPr kumimoji="0" lang="en-US" sz="2800" b="0" i="0" u="none" strike="noStrike" kern="1200" cap="none" spc="0" normalizeH="0" baseline="0" noProof="0" dirty="0">
                <a:ln>
                  <a:noFill/>
                </a:ln>
                <a:solidFill>
                  <a:srgbClr val="FF0000"/>
                </a:solidFill>
                <a:effectLst/>
                <a:uLnTx/>
                <a:uFillTx/>
                <a:latin typeface="GT Walsheim Regular" panose="020F0502020204030204"/>
                <a:ea typeface="+mn-ea"/>
                <a:cs typeface="+mn-cs"/>
              </a:rPr>
              <a:t>$1,905</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GT Walsheim Regular" panose="020F0502020204030204"/>
                <a:ea typeface="+mn-ea"/>
                <a:cs typeface="+mn-cs"/>
              </a:rPr>
              <a:t>June Monthly Payment </a:t>
            </a:r>
          </a:p>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GT Walsheim Regular" panose="020F0502020204030204"/>
                <a:ea typeface="+mn-ea"/>
                <a:cs typeface="+mn-cs"/>
              </a:rPr>
              <a:t>5.8% Interest Rate and $365,700 Median Base Price: </a:t>
            </a:r>
            <a:r>
              <a:rPr kumimoji="0" lang="en-US" sz="2800" b="0" i="0" u="none" strike="noStrike" kern="1200" cap="none" spc="0" normalizeH="0" baseline="0" noProof="0" dirty="0">
                <a:ln>
                  <a:noFill/>
                </a:ln>
                <a:solidFill>
                  <a:srgbClr val="FF0000"/>
                </a:solidFill>
                <a:effectLst/>
                <a:uLnTx/>
                <a:uFillTx/>
                <a:latin typeface="GT Walsheim Regular" panose="020F0502020204030204"/>
                <a:ea typeface="+mn-ea"/>
                <a:cs typeface="+mn-cs"/>
              </a:rPr>
              <a:t>$2,434</a:t>
            </a:r>
          </a:p>
        </p:txBody>
      </p:sp>
      <p:sp>
        <p:nvSpPr>
          <p:cNvPr id="5" name="TextBox 4">
            <a:extLst>
              <a:ext uri="{FF2B5EF4-FFF2-40B4-BE49-F238E27FC236}">
                <a16:creationId xmlns:a16="http://schemas.microsoft.com/office/drawing/2014/main" id="{60FA651F-6C4F-41B2-8D28-CF35336F1D76}"/>
              </a:ext>
            </a:extLst>
          </p:cNvPr>
          <p:cNvSpPr txBox="1"/>
          <p:nvPr/>
        </p:nvSpPr>
        <p:spPr>
          <a:xfrm>
            <a:off x="1962364" y="1289459"/>
            <a:ext cx="4222679" cy="1384995"/>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GT Walsheim Regular" panose="020F0502020204030204"/>
                <a:ea typeface="+mn-ea"/>
                <a:cs typeface="+mn-cs"/>
              </a:rPr>
              <a:t>Since January 2022</a:t>
            </a:r>
          </a:p>
          <a:p>
            <a:pPr marL="342900" marR="0" lvl="0" indent="-342900" algn="l" defTabSz="2285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GT Walsheim Regular" panose="020F0502020204030204"/>
                <a:ea typeface="+mn-ea"/>
                <a:cs typeface="+mn-cs"/>
              </a:rPr>
              <a:t>Mortgage Rates up ~66%</a:t>
            </a:r>
          </a:p>
          <a:p>
            <a:pPr marL="342900" marR="0" lvl="0" indent="-342900" algn="l" defTabSz="2285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GT Walsheim Regular" panose="020F0502020204030204"/>
                <a:ea typeface="+mn-ea"/>
                <a:cs typeface="+mn-cs"/>
              </a:rPr>
              <a:t>Base Prices up 7%</a:t>
            </a:r>
          </a:p>
        </p:txBody>
      </p:sp>
      <p:sp>
        <p:nvSpPr>
          <p:cNvPr id="6" name="TextBox 5">
            <a:extLst>
              <a:ext uri="{FF2B5EF4-FFF2-40B4-BE49-F238E27FC236}">
                <a16:creationId xmlns:a16="http://schemas.microsoft.com/office/drawing/2014/main" id="{6D14A97A-2EAA-4BBE-9B28-ED2A6DA12DE3}"/>
              </a:ext>
            </a:extLst>
          </p:cNvPr>
          <p:cNvSpPr txBox="1"/>
          <p:nvPr/>
        </p:nvSpPr>
        <p:spPr>
          <a:xfrm>
            <a:off x="9339670" y="1961409"/>
            <a:ext cx="2239766" cy="2554545"/>
          </a:xfrm>
          <a:prstGeom prst="rect">
            <a:avLst/>
          </a:prstGeom>
          <a:solidFill>
            <a:schemeClr val="accent1">
              <a:lumMod val="60000"/>
              <a:lumOff val="40000"/>
            </a:schemeClr>
          </a:solidFill>
        </p:spPr>
        <p:txBody>
          <a:bodyPr wrap="square" rtlCol="0">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GT Walsheim Regular" panose="020F0502020204030204"/>
                <a:ea typeface="+mn-ea"/>
                <a:cs typeface="+mn-cs"/>
              </a:rPr>
              <a:t>Monthly </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GT Walsheim Regular" panose="020F0502020204030204"/>
                <a:ea typeface="+mn-ea"/>
                <a:cs typeface="+mn-cs"/>
              </a:rPr>
              <a:t>Payment </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GT Walsheim Regular" panose="020F0502020204030204"/>
                <a:ea typeface="+mn-ea"/>
                <a:cs typeface="+mn-cs"/>
              </a:rPr>
              <a:t>up</a:t>
            </a:r>
            <a:r>
              <a:rPr kumimoji="0" lang="en-US" sz="4000" b="0" i="0" u="none" strike="noStrike" kern="1200" cap="none" spc="0" normalizeH="0" baseline="0" noProof="0" dirty="0">
                <a:ln>
                  <a:noFill/>
                </a:ln>
                <a:solidFill>
                  <a:srgbClr val="FF0000"/>
                </a:solidFill>
                <a:effectLst/>
                <a:uLnTx/>
                <a:uFillTx/>
                <a:latin typeface="GT Walsheim Regular" panose="020F0502020204030204"/>
                <a:ea typeface="+mn-ea"/>
                <a:cs typeface="+mn-cs"/>
              </a:rPr>
              <a:t> $529 </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GT Walsheim Regular" panose="020F0502020204030204"/>
                <a:ea typeface="+mn-ea"/>
                <a:cs typeface="+mn-cs"/>
              </a:rPr>
              <a:t>(~28%)</a:t>
            </a:r>
          </a:p>
        </p:txBody>
      </p:sp>
    </p:spTree>
    <p:extLst>
      <p:ext uri="{BB962C8B-B14F-4D97-AF65-F5344CB8AC3E}">
        <p14:creationId xmlns:p14="http://schemas.microsoft.com/office/powerpoint/2010/main" val="82317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5</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26843" y="157506"/>
            <a:ext cx="7302757" cy="636821"/>
          </a:xfrm>
          <a:prstGeom prst="rect">
            <a:avLst/>
          </a:prstGeom>
        </p:spPr>
        <p:txBody>
          <a:bodyPr/>
          <a:lstStyle/>
          <a:p>
            <a:r>
              <a:rPr lang="en-US" sz="2800" dirty="0"/>
              <a:t>District New Home Starts and Closings</a:t>
            </a:r>
          </a:p>
        </p:txBody>
      </p:sp>
      <p:graphicFrame>
        <p:nvGraphicFramePr>
          <p:cNvPr id="3" name="Table 2">
            <a:extLst>
              <a:ext uri="{FF2B5EF4-FFF2-40B4-BE49-F238E27FC236}">
                <a16:creationId xmlns:a16="http://schemas.microsoft.com/office/drawing/2014/main" id="{BA1F64CE-EDBC-4AB4-87BC-2A7201EFA9CA}"/>
              </a:ext>
            </a:extLst>
          </p:cNvPr>
          <p:cNvGraphicFramePr>
            <a:graphicFrameLocks noGrp="1"/>
          </p:cNvGraphicFramePr>
          <p:nvPr>
            <p:extLst>
              <p:ext uri="{D42A27DB-BD31-4B8C-83A1-F6EECF244321}">
                <p14:modId xmlns:p14="http://schemas.microsoft.com/office/powerpoint/2010/main" val="3721861956"/>
              </p:ext>
            </p:extLst>
          </p:nvPr>
        </p:nvGraphicFramePr>
        <p:xfrm>
          <a:off x="405589" y="4847435"/>
          <a:ext cx="11257882" cy="1432584"/>
        </p:xfrm>
        <a:graphic>
          <a:graphicData uri="http://schemas.openxmlformats.org/drawingml/2006/table">
            <a:tbl>
              <a:tblPr/>
              <a:tblGrid>
                <a:gridCol w="654852">
                  <a:extLst>
                    <a:ext uri="{9D8B030D-6E8A-4147-A177-3AD203B41FA5}">
                      <a16:colId xmlns:a16="http://schemas.microsoft.com/office/drawing/2014/main" val="3860003503"/>
                    </a:ext>
                  </a:extLst>
                </a:gridCol>
                <a:gridCol w="654852">
                  <a:extLst>
                    <a:ext uri="{9D8B030D-6E8A-4147-A177-3AD203B41FA5}">
                      <a16:colId xmlns:a16="http://schemas.microsoft.com/office/drawing/2014/main" val="2362703727"/>
                    </a:ext>
                  </a:extLst>
                </a:gridCol>
                <a:gridCol w="654852">
                  <a:extLst>
                    <a:ext uri="{9D8B030D-6E8A-4147-A177-3AD203B41FA5}">
                      <a16:colId xmlns:a16="http://schemas.microsoft.com/office/drawing/2014/main" val="2666057152"/>
                    </a:ext>
                  </a:extLst>
                </a:gridCol>
                <a:gridCol w="654852">
                  <a:extLst>
                    <a:ext uri="{9D8B030D-6E8A-4147-A177-3AD203B41FA5}">
                      <a16:colId xmlns:a16="http://schemas.microsoft.com/office/drawing/2014/main" val="3753959092"/>
                    </a:ext>
                  </a:extLst>
                </a:gridCol>
                <a:gridCol w="654852">
                  <a:extLst>
                    <a:ext uri="{9D8B030D-6E8A-4147-A177-3AD203B41FA5}">
                      <a16:colId xmlns:a16="http://schemas.microsoft.com/office/drawing/2014/main" val="3272878221"/>
                    </a:ext>
                  </a:extLst>
                </a:gridCol>
                <a:gridCol w="654852">
                  <a:extLst>
                    <a:ext uri="{9D8B030D-6E8A-4147-A177-3AD203B41FA5}">
                      <a16:colId xmlns:a16="http://schemas.microsoft.com/office/drawing/2014/main" val="2430934703"/>
                    </a:ext>
                  </a:extLst>
                </a:gridCol>
                <a:gridCol w="654852">
                  <a:extLst>
                    <a:ext uri="{9D8B030D-6E8A-4147-A177-3AD203B41FA5}">
                      <a16:colId xmlns:a16="http://schemas.microsoft.com/office/drawing/2014/main" val="2727086621"/>
                    </a:ext>
                  </a:extLst>
                </a:gridCol>
                <a:gridCol w="654852">
                  <a:extLst>
                    <a:ext uri="{9D8B030D-6E8A-4147-A177-3AD203B41FA5}">
                      <a16:colId xmlns:a16="http://schemas.microsoft.com/office/drawing/2014/main" val="1983172053"/>
                    </a:ext>
                  </a:extLst>
                </a:gridCol>
                <a:gridCol w="654852">
                  <a:extLst>
                    <a:ext uri="{9D8B030D-6E8A-4147-A177-3AD203B41FA5}">
                      <a16:colId xmlns:a16="http://schemas.microsoft.com/office/drawing/2014/main" val="1025429643"/>
                    </a:ext>
                  </a:extLst>
                </a:gridCol>
                <a:gridCol w="780250">
                  <a:extLst>
                    <a:ext uri="{9D8B030D-6E8A-4147-A177-3AD203B41FA5}">
                      <a16:colId xmlns:a16="http://schemas.microsoft.com/office/drawing/2014/main" val="3526702515"/>
                    </a:ext>
                  </a:extLst>
                </a:gridCol>
                <a:gridCol w="654852">
                  <a:extLst>
                    <a:ext uri="{9D8B030D-6E8A-4147-A177-3AD203B41FA5}">
                      <a16:colId xmlns:a16="http://schemas.microsoft.com/office/drawing/2014/main" val="1219489048"/>
                    </a:ext>
                  </a:extLst>
                </a:gridCol>
                <a:gridCol w="654852">
                  <a:extLst>
                    <a:ext uri="{9D8B030D-6E8A-4147-A177-3AD203B41FA5}">
                      <a16:colId xmlns:a16="http://schemas.microsoft.com/office/drawing/2014/main" val="1725669796"/>
                    </a:ext>
                  </a:extLst>
                </a:gridCol>
                <a:gridCol w="654852">
                  <a:extLst>
                    <a:ext uri="{9D8B030D-6E8A-4147-A177-3AD203B41FA5}">
                      <a16:colId xmlns:a16="http://schemas.microsoft.com/office/drawing/2014/main" val="3058726087"/>
                    </a:ext>
                  </a:extLst>
                </a:gridCol>
                <a:gridCol w="654852">
                  <a:extLst>
                    <a:ext uri="{9D8B030D-6E8A-4147-A177-3AD203B41FA5}">
                      <a16:colId xmlns:a16="http://schemas.microsoft.com/office/drawing/2014/main" val="8066987"/>
                    </a:ext>
                  </a:extLst>
                </a:gridCol>
                <a:gridCol w="654852">
                  <a:extLst>
                    <a:ext uri="{9D8B030D-6E8A-4147-A177-3AD203B41FA5}">
                      <a16:colId xmlns:a16="http://schemas.microsoft.com/office/drawing/2014/main" val="345503281"/>
                    </a:ext>
                  </a:extLst>
                </a:gridCol>
                <a:gridCol w="654852">
                  <a:extLst>
                    <a:ext uri="{9D8B030D-6E8A-4147-A177-3AD203B41FA5}">
                      <a16:colId xmlns:a16="http://schemas.microsoft.com/office/drawing/2014/main" val="2819319388"/>
                    </a:ext>
                  </a:extLst>
                </a:gridCol>
                <a:gridCol w="654852">
                  <a:extLst>
                    <a:ext uri="{9D8B030D-6E8A-4147-A177-3AD203B41FA5}">
                      <a16:colId xmlns:a16="http://schemas.microsoft.com/office/drawing/2014/main" val="2604020293"/>
                    </a:ext>
                  </a:extLst>
                </a:gridCol>
              </a:tblGrid>
              <a:tr h="238764">
                <a:tc>
                  <a:txBody>
                    <a:bodyPr/>
                    <a:lstStyle/>
                    <a:p>
                      <a:pPr algn="ctr" fontAlgn="b"/>
                      <a:r>
                        <a:rPr lang="en-US" sz="1200" b="0" i="0" u="none" strike="noStrike">
                          <a:effectLst/>
                          <a:latin typeface="Arial" panose="020B0604020202020204" pitchFamily="34" charset="0"/>
                        </a:rPr>
                        <a:t>Starts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dirty="0">
                          <a:effectLst/>
                          <a:latin typeface="Arial" panose="020B0604020202020204" pitchFamily="34" charset="0"/>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dirty="0">
                          <a:effectLst/>
                          <a:latin typeface="Arial" panose="020B0604020202020204" pitchFamily="34" charset="0"/>
                        </a:rPr>
                        <a:t>2022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endParaRPr lang="en-US" sz="1200" b="0" i="0" u="none" strike="noStrike">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a:effectLst/>
                          <a:latin typeface="Arial" panose="020B0604020202020204" pitchFamily="34" charset="0"/>
                        </a:rPr>
                        <a:t>Closings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a:effectLst/>
                          <a:latin typeface="Arial" panose="020B060402020202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dirty="0">
                          <a:effectLst/>
                          <a:latin typeface="Arial" panose="020B0604020202020204" pitchFamily="34" charset="0"/>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b"/>
                      <a:r>
                        <a:rPr lang="en-US" sz="1200" b="0" i="0" u="none" strike="noStrike" dirty="0">
                          <a:effectLst/>
                          <a:latin typeface="Arial" panose="020B0604020202020204" pitchFamily="34" charset="0"/>
                        </a:rPr>
                        <a:t>2022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extLst>
                  <a:ext uri="{0D108BD9-81ED-4DB2-BD59-A6C34878D82A}">
                    <a16:rowId xmlns:a16="http://schemas.microsoft.com/office/drawing/2014/main" val="2265988582"/>
                  </a:ext>
                </a:extLst>
              </a:tr>
              <a:tr h="238764">
                <a:tc>
                  <a:txBody>
                    <a:bodyPr/>
                    <a:lstStyle/>
                    <a:p>
                      <a:pPr algn="ctr" fontAlgn="b"/>
                      <a:r>
                        <a:rPr lang="en-US" sz="1200" b="0" i="0" u="none" strike="noStrike">
                          <a:effectLst/>
                          <a:latin typeface="Arial" panose="020B0604020202020204" pitchFamily="34" charset="0"/>
                        </a:rPr>
                        <a:t>1Q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177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179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321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0" u="none" strike="noStrike">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a:effectLst/>
                          <a:latin typeface="Arial" panose="020B0604020202020204" pitchFamily="34" charset="0"/>
                        </a:rPr>
                        <a:t>1Q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189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473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48769651"/>
                  </a:ext>
                </a:extLst>
              </a:tr>
              <a:tr h="238764">
                <a:tc>
                  <a:txBody>
                    <a:bodyPr/>
                    <a:lstStyle/>
                    <a:p>
                      <a:pPr algn="ctr" fontAlgn="b"/>
                      <a:r>
                        <a:rPr lang="en-US" sz="1200" b="0" i="0" u="none" strike="noStrike">
                          <a:effectLst/>
                          <a:latin typeface="Arial" panose="020B0604020202020204" pitchFamily="34" charset="0"/>
                        </a:rPr>
                        <a:t>2Q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411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439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356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420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0" u="none" strike="noStrike">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a:effectLst/>
                          <a:latin typeface="Arial" panose="020B0604020202020204" pitchFamily="34" charset="0"/>
                        </a:rPr>
                        <a:t>2Q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483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262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99403327"/>
                  </a:ext>
                </a:extLst>
              </a:tr>
              <a:tr h="238764">
                <a:tc>
                  <a:txBody>
                    <a:bodyPr/>
                    <a:lstStyle/>
                    <a:p>
                      <a:pPr algn="ctr" fontAlgn="b"/>
                      <a:r>
                        <a:rPr lang="en-US" sz="1200" b="0" i="0" u="none" strike="noStrike">
                          <a:effectLst/>
                          <a:latin typeface="Arial" panose="020B0604020202020204" pitchFamily="34" charset="0"/>
                        </a:rPr>
                        <a:t>3Q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412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442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 318 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0" u="none" strike="noStrike" dirty="0">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1" u="none" strike="noStrike">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a:effectLst/>
                          <a:latin typeface="Arial" panose="020B0604020202020204" pitchFamily="34" charset="0"/>
                        </a:rPr>
                        <a:t>3Q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664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300 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0" u="none" strike="noStrike" dirty="0">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94740097"/>
                  </a:ext>
                </a:extLst>
              </a:tr>
              <a:tr h="238764">
                <a:tc>
                  <a:txBody>
                    <a:bodyPr/>
                    <a:lstStyle/>
                    <a:p>
                      <a:pPr algn="ctr" fontAlgn="b"/>
                      <a:r>
                        <a:rPr lang="en-US" sz="1200" b="0" i="0" u="none" strike="noStrike">
                          <a:effectLst/>
                          <a:latin typeface="Arial" panose="020B0604020202020204" pitchFamily="34" charset="0"/>
                        </a:rPr>
                        <a:t>4Q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124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401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199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0" u="none" strike="noStrike" dirty="0">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1" u="none" strike="noStrike" dirty="0">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0" i="0" u="none" strike="noStrike">
                          <a:effectLst/>
                          <a:latin typeface="Arial" panose="020B0604020202020204" pitchFamily="34" charset="0"/>
                        </a:rPr>
                        <a:t>4Q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175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367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441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Arial" panose="020B0604020202020204" pitchFamily="34" charset="0"/>
                        </a:rPr>
                        <a:t>591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Arial" panose="020B0604020202020204" pitchFamily="34" charset="0"/>
                        </a:rPr>
                        <a:t>264 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0" i="0" u="none" strike="noStrike" dirty="0">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62949552"/>
                  </a:ext>
                </a:extLst>
              </a:tr>
              <a:tr h="238764">
                <a:tc>
                  <a:txBody>
                    <a:bodyPr/>
                    <a:lstStyle/>
                    <a:p>
                      <a:pPr algn="ctr" fontAlgn="b"/>
                      <a:r>
                        <a:rPr lang="en-US" sz="1200" b="1" i="0" u="none" strike="noStrike" dirty="0">
                          <a:effectLst/>
                          <a:latin typeface="Arial" panose="020B060402020202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767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1,183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1,610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1,633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2,217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1,194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739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200" b="1" i="0" u="none" strike="noStrike" dirty="0">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200" b="1" i="0" u="none" strike="noStrike" dirty="0">
                          <a:effectLst/>
                          <a:latin typeface="Arial" panose="020B060402020202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856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925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1,721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2,162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1,462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1" i="0" u="none" strike="noStrike" dirty="0">
                          <a:effectLst/>
                          <a:latin typeface="Arial" panose="020B0604020202020204" pitchFamily="34" charset="0"/>
                        </a:rPr>
                        <a:t>424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35872606"/>
                  </a:ext>
                </a:extLst>
              </a:tr>
            </a:tbl>
          </a:graphicData>
        </a:graphic>
      </p:graphicFrame>
      <p:graphicFrame>
        <p:nvGraphicFramePr>
          <p:cNvPr id="5" name="Chart 4">
            <a:extLst>
              <a:ext uri="{FF2B5EF4-FFF2-40B4-BE49-F238E27FC236}">
                <a16:creationId xmlns:a16="http://schemas.microsoft.com/office/drawing/2014/main" id="{00000000-0008-0000-0800-000003000000}"/>
              </a:ext>
            </a:extLst>
          </p:cNvPr>
          <p:cNvGraphicFramePr>
            <a:graphicFrameLocks/>
          </p:cNvGraphicFramePr>
          <p:nvPr>
            <p:extLst>
              <p:ext uri="{D42A27DB-BD31-4B8C-83A1-F6EECF244321}">
                <p14:modId xmlns:p14="http://schemas.microsoft.com/office/powerpoint/2010/main" val="2058746930"/>
              </p:ext>
            </p:extLst>
          </p:nvPr>
        </p:nvGraphicFramePr>
        <p:xfrm>
          <a:off x="311285" y="707501"/>
          <a:ext cx="11352179" cy="41399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7590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fld id="{010974C9-39F3-3947-8B5D-BF1F533E6409}" type="slidenum">
              <a:rPr lang="en-US" sz="1000" smtClean="0"/>
              <a:pPr/>
              <a:t>6</a:t>
            </a:fld>
            <a:endParaRPr lang="en-US" sz="1000" dirty="0"/>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1277825" y="129691"/>
            <a:ext cx="6857107" cy="914400"/>
          </a:xfrm>
          <a:prstGeom prst="rect">
            <a:avLst/>
          </a:prstGeom>
        </p:spPr>
        <p:txBody>
          <a:bodyPr/>
          <a:lstStyle/>
          <a:p>
            <a:r>
              <a:rPr lang="en-US" sz="2800" dirty="0"/>
              <a:t>1 Year Change in District Housing</a:t>
            </a:r>
          </a:p>
        </p:txBody>
      </p:sp>
      <p:graphicFrame>
        <p:nvGraphicFramePr>
          <p:cNvPr id="5" name="Table 4">
            <a:extLst>
              <a:ext uri="{FF2B5EF4-FFF2-40B4-BE49-F238E27FC236}">
                <a16:creationId xmlns:a16="http://schemas.microsoft.com/office/drawing/2014/main" id="{797B0209-276C-48CF-99E3-345488F25C0C}"/>
              </a:ext>
            </a:extLst>
          </p:cNvPr>
          <p:cNvGraphicFramePr>
            <a:graphicFrameLocks noGrp="1"/>
          </p:cNvGraphicFramePr>
          <p:nvPr>
            <p:extLst>
              <p:ext uri="{D42A27DB-BD31-4B8C-83A1-F6EECF244321}">
                <p14:modId xmlns:p14="http://schemas.microsoft.com/office/powerpoint/2010/main" val="3361301543"/>
              </p:ext>
            </p:extLst>
          </p:nvPr>
        </p:nvGraphicFramePr>
        <p:xfrm>
          <a:off x="1213370" y="1421465"/>
          <a:ext cx="6986015" cy="3935385"/>
        </p:xfrm>
        <a:graphic>
          <a:graphicData uri="http://schemas.openxmlformats.org/drawingml/2006/table">
            <a:tbl>
              <a:tblPr/>
              <a:tblGrid>
                <a:gridCol w="2638374">
                  <a:extLst>
                    <a:ext uri="{9D8B030D-6E8A-4147-A177-3AD203B41FA5}">
                      <a16:colId xmlns:a16="http://schemas.microsoft.com/office/drawing/2014/main" val="2158128944"/>
                    </a:ext>
                  </a:extLst>
                </a:gridCol>
                <a:gridCol w="1419640">
                  <a:extLst>
                    <a:ext uri="{9D8B030D-6E8A-4147-A177-3AD203B41FA5}">
                      <a16:colId xmlns:a16="http://schemas.microsoft.com/office/drawing/2014/main" val="1279879458"/>
                    </a:ext>
                  </a:extLst>
                </a:gridCol>
                <a:gridCol w="1419640">
                  <a:extLst>
                    <a:ext uri="{9D8B030D-6E8A-4147-A177-3AD203B41FA5}">
                      <a16:colId xmlns:a16="http://schemas.microsoft.com/office/drawing/2014/main" val="901416503"/>
                    </a:ext>
                  </a:extLst>
                </a:gridCol>
                <a:gridCol w="1508361">
                  <a:extLst>
                    <a:ext uri="{9D8B030D-6E8A-4147-A177-3AD203B41FA5}">
                      <a16:colId xmlns:a16="http://schemas.microsoft.com/office/drawing/2014/main" val="1686113039"/>
                    </a:ext>
                  </a:extLst>
                </a:gridCol>
              </a:tblGrid>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dirty="0">
                          <a:effectLst/>
                        </a:rPr>
                        <a:t> </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a:r>
                        <a:rPr lang="en-US" sz="2400" dirty="0">
                          <a:effectLst/>
                        </a:rPr>
                        <a:t>2Q21</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a:r>
                        <a:rPr lang="en-US" sz="2400" dirty="0">
                          <a:effectLst/>
                        </a:rPr>
                        <a:t>2Q22</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a:r>
                        <a:rPr lang="en-US" sz="2400" dirty="0">
                          <a:effectLst/>
                        </a:rPr>
                        <a:t>Difference</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729555921"/>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dirty="0">
                          <a:effectLst/>
                        </a:rPr>
                        <a:t>Annual Starts</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1,771</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1,225</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-546</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711114672"/>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dirty="0">
                          <a:effectLst/>
                        </a:rPr>
                        <a:t>Quarterly Starts</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357</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420</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+63</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114967097"/>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dirty="0">
                          <a:effectLst/>
                        </a:rPr>
                        <a:t>Annual Closings</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2,153</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987</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-1,166</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78775084"/>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a:effectLst/>
                        </a:rPr>
                        <a:t>Quarterly Closings</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425</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262</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-163</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391926"/>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dirty="0">
                          <a:effectLst/>
                        </a:rPr>
                        <a:t>Under Construction</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504</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708</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+204</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194640259"/>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dirty="0">
                          <a:effectLst/>
                        </a:rPr>
                        <a:t>Inventory</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582</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820</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+238</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64465372"/>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a:effectLst/>
                        </a:rPr>
                        <a:t>VDL</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990</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2,277</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+1,287</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03571092"/>
                  </a:ext>
                </a:extLst>
              </a:tr>
              <a:tr h="43726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r>
                        <a:rPr lang="en-US" sz="2400">
                          <a:effectLst/>
                        </a:rPr>
                        <a:t>Futures</a:t>
                      </a:r>
                    </a:p>
                  </a:txBody>
                  <a:tcPr marL="18510" marR="18510" marT="9255" marB="9255"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19,227</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17,932</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2400" b="0" i="0" u="none" strike="noStrike" dirty="0">
                          <a:solidFill>
                            <a:srgbClr val="000000"/>
                          </a:solidFill>
                          <a:effectLst/>
                          <a:latin typeface="Calibri" panose="020F0502020204030204" pitchFamily="34" charset="0"/>
                        </a:rPr>
                        <a:t>-1,295</a:t>
                      </a:r>
                    </a:p>
                  </a:txBody>
                  <a:tcPr marL="2714" marR="2714" marT="2714"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8071560"/>
                  </a:ext>
                </a:extLst>
              </a:tr>
            </a:tbl>
          </a:graphicData>
        </a:graphic>
      </p:graphicFrame>
    </p:spTree>
    <p:extLst>
      <p:ext uri="{BB962C8B-B14F-4D97-AF65-F5344CB8AC3E}">
        <p14:creationId xmlns:p14="http://schemas.microsoft.com/office/powerpoint/2010/main" val="72609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fld id="{010974C9-39F3-3947-8B5D-BF1F533E6409}" type="slidenum">
              <a:rPr lang="en-US" sz="1000" smtClean="0"/>
              <a:pPr/>
              <a:t>7</a:t>
            </a:fld>
            <a:endParaRPr lang="en-US" sz="1000" dirty="0"/>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1277825" y="65143"/>
            <a:ext cx="6857107" cy="914400"/>
          </a:xfrm>
          <a:prstGeom prst="rect">
            <a:avLst/>
          </a:prstGeom>
        </p:spPr>
        <p:txBody>
          <a:bodyPr/>
          <a:lstStyle/>
          <a:p>
            <a:r>
              <a:rPr lang="en-US" sz="2800" dirty="0"/>
              <a:t>DFW New Home Ranking Report</a:t>
            </a:r>
            <a:br>
              <a:rPr lang="en-US" sz="2800" dirty="0"/>
            </a:br>
            <a:r>
              <a:rPr lang="en-US" sz="1800" dirty="0"/>
              <a:t>ISD Ranked by Annual Closings – 2Q22</a:t>
            </a:r>
            <a:endParaRPr lang="en-US" sz="2800" dirty="0"/>
          </a:p>
        </p:txBody>
      </p:sp>
      <p:graphicFrame>
        <p:nvGraphicFramePr>
          <p:cNvPr id="22" name="Table 21">
            <a:extLst>
              <a:ext uri="{FF2B5EF4-FFF2-40B4-BE49-F238E27FC236}">
                <a16:creationId xmlns:a16="http://schemas.microsoft.com/office/drawing/2014/main" id="{135615B6-1291-4557-A091-D3BF1F187767}"/>
              </a:ext>
            </a:extLst>
          </p:cNvPr>
          <p:cNvGraphicFramePr>
            <a:graphicFrameLocks noGrp="1"/>
          </p:cNvGraphicFramePr>
          <p:nvPr>
            <p:extLst>
              <p:ext uri="{D42A27DB-BD31-4B8C-83A1-F6EECF244321}">
                <p14:modId xmlns:p14="http://schemas.microsoft.com/office/powerpoint/2010/main" val="1228924101"/>
              </p:ext>
            </p:extLst>
          </p:nvPr>
        </p:nvGraphicFramePr>
        <p:xfrm>
          <a:off x="1338942" y="839449"/>
          <a:ext cx="8184687" cy="5545461"/>
        </p:xfrm>
        <a:graphic>
          <a:graphicData uri="http://schemas.openxmlformats.org/drawingml/2006/table">
            <a:tbl>
              <a:tblPr/>
              <a:tblGrid>
                <a:gridCol w="634894">
                  <a:extLst>
                    <a:ext uri="{9D8B030D-6E8A-4147-A177-3AD203B41FA5}">
                      <a16:colId xmlns:a16="http://schemas.microsoft.com/office/drawing/2014/main" val="3579177867"/>
                    </a:ext>
                  </a:extLst>
                </a:gridCol>
                <a:gridCol w="2572768">
                  <a:extLst>
                    <a:ext uri="{9D8B030D-6E8A-4147-A177-3AD203B41FA5}">
                      <a16:colId xmlns:a16="http://schemas.microsoft.com/office/drawing/2014/main" val="3612847416"/>
                    </a:ext>
                  </a:extLst>
                </a:gridCol>
                <a:gridCol w="1066801">
                  <a:extLst>
                    <a:ext uri="{9D8B030D-6E8A-4147-A177-3AD203B41FA5}">
                      <a16:colId xmlns:a16="http://schemas.microsoft.com/office/drawing/2014/main" val="1041445981"/>
                    </a:ext>
                  </a:extLst>
                </a:gridCol>
                <a:gridCol w="1167711">
                  <a:extLst>
                    <a:ext uri="{9D8B030D-6E8A-4147-A177-3AD203B41FA5}">
                      <a16:colId xmlns:a16="http://schemas.microsoft.com/office/drawing/2014/main" val="3468394303"/>
                    </a:ext>
                  </a:extLst>
                </a:gridCol>
                <a:gridCol w="1079056">
                  <a:extLst>
                    <a:ext uri="{9D8B030D-6E8A-4147-A177-3AD203B41FA5}">
                      <a16:colId xmlns:a16="http://schemas.microsoft.com/office/drawing/2014/main" val="274879429"/>
                    </a:ext>
                  </a:extLst>
                </a:gridCol>
                <a:gridCol w="752857">
                  <a:extLst>
                    <a:ext uri="{9D8B030D-6E8A-4147-A177-3AD203B41FA5}">
                      <a16:colId xmlns:a16="http://schemas.microsoft.com/office/drawing/2014/main" val="2196178244"/>
                    </a:ext>
                  </a:extLst>
                </a:gridCol>
                <a:gridCol w="910600">
                  <a:extLst>
                    <a:ext uri="{9D8B030D-6E8A-4147-A177-3AD203B41FA5}">
                      <a16:colId xmlns:a16="http://schemas.microsoft.com/office/drawing/2014/main" val="2214683279"/>
                    </a:ext>
                  </a:extLst>
                </a:gridCol>
              </a:tblGrid>
              <a:tr h="49140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400" b="1" i="0" u="none" strike="noStrike" dirty="0">
                          <a:solidFill>
                            <a:srgbClr val="000000"/>
                          </a:solidFill>
                          <a:effectLst/>
                          <a:latin typeface="+mn-lt"/>
                        </a:rPr>
                        <a:t>Rank</a:t>
                      </a:r>
                    </a:p>
                  </a:txBody>
                  <a:tcPr marL="9133" marR="9133" marT="9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400" b="1" i="0" u="none" strike="noStrike" dirty="0">
                          <a:solidFill>
                            <a:srgbClr val="000000"/>
                          </a:solidFill>
                          <a:effectLst/>
                          <a:latin typeface="+mn-lt"/>
                        </a:rPr>
                        <a:t>District Name</a:t>
                      </a:r>
                    </a:p>
                  </a:txBody>
                  <a:tcPr marL="9133" marR="9133" marT="9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400" b="1" i="0" u="none" strike="noStrike" dirty="0">
                          <a:solidFill>
                            <a:srgbClr val="000000"/>
                          </a:solidFill>
                          <a:effectLst/>
                          <a:latin typeface="+mn-lt"/>
                        </a:rPr>
                        <a:t>Annual Starts</a:t>
                      </a:r>
                    </a:p>
                  </a:txBody>
                  <a:tcPr marL="9133" marR="9133" marT="9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400" b="1" i="0" u="none" strike="noStrike" dirty="0">
                          <a:solidFill>
                            <a:srgbClr val="000000"/>
                          </a:solidFill>
                          <a:effectLst/>
                          <a:latin typeface="+mn-lt"/>
                        </a:rPr>
                        <a:t>Annual Closings</a:t>
                      </a:r>
                    </a:p>
                  </a:txBody>
                  <a:tcPr marL="9133" marR="9133" marT="9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400" b="1" i="0" u="none" strike="noStrike" dirty="0">
                          <a:solidFill>
                            <a:srgbClr val="000000"/>
                          </a:solidFill>
                          <a:effectLst/>
                          <a:latin typeface="+mn-lt"/>
                        </a:rPr>
                        <a:t>Inventory</a:t>
                      </a:r>
                    </a:p>
                  </a:txBody>
                  <a:tcPr marL="9133" marR="9133" marT="9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fontAlgn="b"/>
                      <a:r>
                        <a:rPr lang="en-US" sz="1400" b="1" i="0" u="none" strike="noStrike" dirty="0">
                          <a:solidFill>
                            <a:srgbClr val="000000"/>
                          </a:solidFill>
                          <a:effectLst/>
                          <a:latin typeface="+mn-lt"/>
                        </a:rPr>
                        <a:t>VDL</a:t>
                      </a:r>
                    </a:p>
                  </a:txBody>
                  <a:tcPr marL="9133" marR="9133" marT="9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en-US" sz="1400" b="1" i="0" u="none" strike="noStrike" dirty="0">
                          <a:solidFill>
                            <a:srgbClr val="000000"/>
                          </a:solidFill>
                          <a:effectLst/>
                          <a:latin typeface="+mn-lt"/>
                        </a:rPr>
                        <a:t>Futures</a:t>
                      </a:r>
                    </a:p>
                  </a:txBody>
                  <a:tcPr marL="9133" marR="9133" marT="91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742588878"/>
                  </a:ext>
                </a:extLst>
              </a:tr>
              <a:tr h="252703">
                <a:tc>
                  <a:txBody>
                    <a:bodyPr/>
                    <a:lstStyle/>
                    <a:p>
                      <a:pPr algn="ctr" fontAlgn="b"/>
                      <a:r>
                        <a:rPr lang="en-US" sz="1400" b="0" i="0" u="none" strike="noStrike" dirty="0">
                          <a:solidFill>
                            <a:srgbClr val="000000"/>
                          </a:solidFill>
                          <a:effectLst/>
                          <a:latin typeface="+mn-lt"/>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400" b="0" i="0" u="none" strike="noStrike" dirty="0">
                          <a:solidFill>
                            <a:srgbClr val="000000"/>
                          </a:solidFill>
                          <a:effectLst/>
                          <a:latin typeface="+mn-lt"/>
                        </a:rPr>
                        <a:t>NORTHWEST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solidFill>
                            <a:srgbClr val="000000"/>
                          </a:solidFill>
                          <a:effectLst/>
                          <a:latin typeface="+mn-lt"/>
                        </a:rPr>
                        <a:t>4,519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solidFill>
                            <a:srgbClr val="000000"/>
                          </a:solidFill>
                          <a:effectLst/>
                          <a:latin typeface="+mn-lt"/>
                        </a:rPr>
                        <a:t>3,608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solidFill>
                            <a:srgbClr val="000000"/>
                          </a:solidFill>
                          <a:effectLst/>
                          <a:latin typeface="+mn-lt"/>
                        </a:rPr>
                        <a:t>2,508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solidFill>
                            <a:srgbClr val="000000"/>
                          </a:solidFill>
                          <a:effectLst/>
                          <a:latin typeface="+mn-lt"/>
                        </a:rPr>
                        <a:t>3,040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solidFill>
                            <a:srgbClr val="000000"/>
                          </a:solidFill>
                          <a:effectLst/>
                          <a:latin typeface="+mn-lt"/>
                        </a:rPr>
                        <a:t>38,878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20847031"/>
                  </a:ext>
                </a:extLst>
              </a:tr>
              <a:tr h="252703">
                <a:tc>
                  <a:txBody>
                    <a:bodyPr/>
                    <a:lstStyle/>
                    <a:p>
                      <a:pPr algn="ctr" fontAlgn="b"/>
                      <a:r>
                        <a:rPr lang="en-US" sz="1400" b="0" i="0" u="none" strike="noStrike">
                          <a:solidFill>
                            <a:srgbClr val="000000"/>
                          </a:solidFill>
                          <a:effectLst/>
                          <a:latin typeface="+mn-lt"/>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400" b="0" i="0" u="none" strike="noStrike">
                          <a:solidFill>
                            <a:srgbClr val="000000"/>
                          </a:solidFill>
                          <a:effectLst/>
                          <a:latin typeface="+mn-lt"/>
                        </a:rPr>
                        <a:t>DENTON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2,817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2,753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2,160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3,124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31,273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06442012"/>
                  </a:ext>
                </a:extLst>
              </a:tr>
              <a:tr h="252703">
                <a:tc>
                  <a:txBody>
                    <a:bodyPr/>
                    <a:lstStyle/>
                    <a:p>
                      <a:pPr algn="ctr" fontAlgn="b"/>
                      <a:r>
                        <a:rPr lang="en-US" sz="1400" b="0" i="0" u="none" strike="noStrike">
                          <a:solidFill>
                            <a:srgbClr val="000000"/>
                          </a:solidFill>
                          <a:effectLst/>
                          <a:latin typeface="+mn-lt"/>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400" b="0" i="0" u="none" strike="noStrike">
                          <a:solidFill>
                            <a:srgbClr val="000000"/>
                          </a:solidFill>
                          <a:effectLst/>
                          <a:latin typeface="+mn-lt"/>
                        </a:rPr>
                        <a:t>FORNEY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2,484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2,712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1,109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2,412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30,175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16868749"/>
                  </a:ext>
                </a:extLst>
              </a:tr>
              <a:tr h="252703">
                <a:tc>
                  <a:txBody>
                    <a:bodyPr/>
                    <a:lstStyle/>
                    <a:p>
                      <a:pPr algn="ctr" fontAlgn="b"/>
                      <a:r>
                        <a:rPr lang="en-US" sz="1400" b="0" i="0" u="none" strike="noStrike">
                          <a:solidFill>
                            <a:srgbClr val="000000"/>
                          </a:solidFill>
                          <a:effectLst/>
                          <a:latin typeface="+mn-lt"/>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400" b="0" i="0" u="none" strike="noStrike">
                          <a:solidFill>
                            <a:srgbClr val="000000"/>
                          </a:solidFill>
                          <a:effectLst/>
                          <a:latin typeface="+mn-lt"/>
                        </a:rPr>
                        <a:t>PROSPER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2,844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2,630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2,323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3,032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21,195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95079085"/>
                  </a:ext>
                </a:extLst>
              </a:tr>
              <a:tr h="252703">
                <a:tc>
                  <a:txBody>
                    <a:bodyPr/>
                    <a:lstStyle/>
                    <a:p>
                      <a:pPr algn="ctr" fontAlgn="b"/>
                      <a:r>
                        <a:rPr lang="en-US" sz="1400" b="0" i="0" u="none" strike="noStrike">
                          <a:solidFill>
                            <a:srgbClr val="000000"/>
                          </a:solidFill>
                          <a:effectLst/>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400" b="0" i="0" u="none" strike="noStrike">
                          <a:solidFill>
                            <a:srgbClr val="000000"/>
                          </a:solidFill>
                          <a:effectLst/>
                          <a:latin typeface="+mn-lt"/>
                        </a:rPr>
                        <a:t>FRISCO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1,590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1,799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1,291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1,339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9,749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5814781"/>
                  </a:ext>
                </a:extLst>
              </a:tr>
              <a:tr h="252703">
                <a:tc>
                  <a:txBody>
                    <a:bodyPr/>
                    <a:lstStyle/>
                    <a:p>
                      <a:pPr algn="ctr" fontAlgn="b"/>
                      <a:r>
                        <a:rPr lang="en-US" sz="1400" b="0" i="0" u="none" strike="noStrike">
                          <a:solidFill>
                            <a:srgbClr val="000000"/>
                          </a:solidFill>
                          <a:effectLst/>
                          <a:latin typeface="+mn-lt"/>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400" b="0" i="0" u="none" strike="noStrike">
                          <a:solidFill>
                            <a:srgbClr val="000000"/>
                          </a:solidFill>
                          <a:effectLst/>
                          <a:latin typeface="+mn-lt"/>
                        </a:rPr>
                        <a:t>DALLAS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2,031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1,614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1,834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2,128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solidFill>
                            <a:srgbClr val="000000"/>
                          </a:solidFill>
                          <a:effectLst/>
                          <a:latin typeface="+mn-lt"/>
                        </a:rPr>
                        <a:t>6,257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84119682"/>
                  </a:ext>
                </a:extLst>
              </a:tr>
              <a:tr h="252703">
                <a:tc>
                  <a:txBody>
                    <a:bodyPr/>
                    <a:lstStyle/>
                    <a:p>
                      <a:pPr algn="ctr" fontAlgn="b"/>
                      <a:r>
                        <a:rPr lang="en-US" sz="1400" b="0" i="0" u="none" strike="noStrike">
                          <a:solidFill>
                            <a:srgbClr val="000000"/>
                          </a:solidFill>
                          <a:effectLst/>
                          <a:latin typeface="+mn-lt"/>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l" fontAlgn="b"/>
                      <a:r>
                        <a:rPr lang="en-US" sz="1400" b="0" i="0" u="none" strike="noStrike">
                          <a:solidFill>
                            <a:srgbClr val="000000"/>
                          </a:solidFill>
                          <a:effectLst/>
                          <a:latin typeface="+mn-lt"/>
                        </a:rPr>
                        <a:t>PRINCETON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b"/>
                      <a:r>
                        <a:rPr lang="en-US" sz="1400" b="0" i="0" u="none" strike="noStrike">
                          <a:solidFill>
                            <a:srgbClr val="000000"/>
                          </a:solidFill>
                          <a:effectLst/>
                          <a:latin typeface="+mn-lt"/>
                        </a:rPr>
                        <a:t>2,434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b"/>
                      <a:r>
                        <a:rPr lang="en-US" sz="1400" b="0" i="0" u="none" strike="noStrike">
                          <a:solidFill>
                            <a:srgbClr val="000000"/>
                          </a:solidFill>
                          <a:effectLst/>
                          <a:latin typeface="+mn-lt"/>
                        </a:rPr>
                        <a:t>1,557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b"/>
                      <a:r>
                        <a:rPr lang="en-US" sz="1400" b="0" i="0" u="none" strike="noStrike">
                          <a:solidFill>
                            <a:srgbClr val="000000"/>
                          </a:solidFill>
                          <a:effectLst/>
                          <a:latin typeface="+mn-lt"/>
                        </a:rPr>
                        <a:t>1,609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b"/>
                      <a:r>
                        <a:rPr lang="en-US" sz="1400" b="0" i="0" u="none" strike="noStrike">
                          <a:solidFill>
                            <a:srgbClr val="000000"/>
                          </a:solidFill>
                          <a:effectLst/>
                          <a:latin typeface="+mn-lt"/>
                        </a:rPr>
                        <a:t>1,826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fontAlgn="b"/>
                      <a:r>
                        <a:rPr lang="en-US" sz="1400" b="0" i="0" u="none" strike="noStrike">
                          <a:solidFill>
                            <a:srgbClr val="000000"/>
                          </a:solidFill>
                          <a:effectLst/>
                          <a:latin typeface="+mn-lt"/>
                        </a:rPr>
                        <a:t>9,571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84381049"/>
                  </a:ext>
                </a:extLst>
              </a:tr>
              <a:tr h="252703">
                <a:tc>
                  <a:txBody>
                    <a:bodyPr/>
                    <a:lstStyle/>
                    <a:p>
                      <a:pPr algn="ctr" fontAlgn="b"/>
                      <a:r>
                        <a:rPr lang="en-US" sz="1400" b="0" i="0" u="none" strike="noStrike">
                          <a:solidFill>
                            <a:srgbClr val="000000"/>
                          </a:solidFill>
                          <a:effectLst/>
                          <a:latin typeface="+mn-lt"/>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400" b="0" i="0" u="none" strike="noStrike">
                          <a:solidFill>
                            <a:srgbClr val="000000"/>
                          </a:solidFill>
                          <a:effectLst/>
                          <a:latin typeface="+mn-lt"/>
                        </a:rPr>
                        <a:t>ROYSE CITY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1,812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1,312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1,348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1,929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8,515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307710902"/>
                  </a:ext>
                </a:extLst>
              </a:tr>
              <a:tr h="252703">
                <a:tc>
                  <a:txBody>
                    <a:bodyPr/>
                    <a:lstStyle/>
                    <a:p>
                      <a:pPr algn="ctr" fontAlgn="b"/>
                      <a:r>
                        <a:rPr lang="en-US" sz="1400" b="0" i="0" u="none" strike="noStrike">
                          <a:solidFill>
                            <a:srgbClr val="000000"/>
                          </a:solidFill>
                          <a:effectLst/>
                          <a:latin typeface="+mn-lt"/>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400" b="0" i="0" u="none" strike="noStrike">
                          <a:solidFill>
                            <a:srgbClr val="000000"/>
                          </a:solidFill>
                          <a:effectLst/>
                          <a:latin typeface="+mn-lt"/>
                        </a:rPr>
                        <a:t>MIDLOTHIAN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1,341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1,157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916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1,037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20,949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58535291"/>
                  </a:ext>
                </a:extLst>
              </a:tr>
              <a:tr h="252703">
                <a:tc>
                  <a:txBody>
                    <a:bodyPr/>
                    <a:lstStyle/>
                    <a:p>
                      <a:pPr algn="ctr" fontAlgn="b"/>
                      <a:r>
                        <a:rPr lang="en-US" sz="1400" b="0" i="0" u="none" strike="noStrike">
                          <a:solidFill>
                            <a:srgbClr val="000000"/>
                          </a:solidFill>
                          <a:effectLst/>
                          <a:latin typeface="+mn-lt"/>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400" b="0" i="0" u="none" strike="noStrike">
                          <a:solidFill>
                            <a:srgbClr val="000000"/>
                          </a:solidFill>
                          <a:effectLst/>
                          <a:latin typeface="+mn-lt"/>
                        </a:rPr>
                        <a:t>CROWLEY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1,334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796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2,130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16,373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18422798"/>
                  </a:ext>
                </a:extLst>
              </a:tr>
              <a:tr h="252703">
                <a:tc>
                  <a:txBody>
                    <a:bodyPr/>
                    <a:lstStyle/>
                    <a:p>
                      <a:pPr algn="ctr" fontAlgn="b"/>
                      <a:r>
                        <a:rPr lang="en-US" sz="1400" b="0" i="0" u="none" strike="noStrike">
                          <a:solidFill>
                            <a:srgbClr val="000000"/>
                          </a:solidFill>
                          <a:effectLst/>
                          <a:latin typeface="+mn-lt"/>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400" b="0" i="0" u="none" strike="noStrike">
                          <a:solidFill>
                            <a:srgbClr val="000000"/>
                          </a:solidFill>
                          <a:effectLst/>
                          <a:latin typeface="+mn-lt"/>
                        </a:rPr>
                        <a:t>CRANDALL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1,486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1,138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890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13,856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411617884"/>
                  </a:ext>
                </a:extLst>
              </a:tr>
              <a:tr h="252703">
                <a:tc>
                  <a:txBody>
                    <a:bodyPr/>
                    <a:lstStyle/>
                    <a:p>
                      <a:pPr algn="ctr" fontAlgn="b"/>
                      <a:r>
                        <a:rPr lang="en-US" sz="1400" b="0" i="0" u="none" strike="noStrike">
                          <a:solidFill>
                            <a:srgbClr val="000000"/>
                          </a:solidFill>
                          <a:effectLst/>
                          <a:latin typeface="+mn-lt"/>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400" b="0" i="0" u="none" strike="noStrike">
                          <a:solidFill>
                            <a:srgbClr val="000000"/>
                          </a:solidFill>
                          <a:effectLst/>
                          <a:latin typeface="+mn-lt"/>
                        </a:rPr>
                        <a:t>WAXAHACHIE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1,030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1,072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540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1,172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26,958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062846557"/>
                  </a:ext>
                </a:extLst>
              </a:tr>
              <a:tr h="252703">
                <a:tc>
                  <a:txBody>
                    <a:bodyPr/>
                    <a:lstStyle/>
                    <a:p>
                      <a:pPr algn="ctr" fontAlgn="b"/>
                      <a:r>
                        <a:rPr lang="en-US" sz="1400" b="0" i="0" u="none" strike="noStrike">
                          <a:solidFill>
                            <a:srgbClr val="000000"/>
                          </a:solidFill>
                          <a:effectLst/>
                          <a:latin typeface="+mn-lt"/>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400" b="0" i="0" u="none" strike="noStrike">
                          <a:solidFill>
                            <a:srgbClr val="000000"/>
                          </a:solidFill>
                          <a:effectLst/>
                          <a:latin typeface="+mn-lt"/>
                        </a:rPr>
                        <a:t>LEWISVILLE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1,242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989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1,208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2,504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6495039"/>
                  </a:ext>
                </a:extLst>
              </a:tr>
              <a:tr h="252703">
                <a:tc>
                  <a:txBody>
                    <a:bodyPr/>
                    <a:lstStyle/>
                    <a:p>
                      <a:pPr algn="ctr" fontAlgn="b"/>
                      <a:r>
                        <a:rPr lang="en-US" sz="1400" b="1" i="0" u="none" strike="noStrike" dirty="0">
                          <a:solidFill>
                            <a:srgbClr val="000000"/>
                          </a:solidFill>
                          <a:effectLst/>
                          <a:latin typeface="+mn-lt"/>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BF5E0"/>
                    </a:solidFill>
                  </a:tcPr>
                </a:tc>
                <a:tc>
                  <a:txBody>
                    <a:bodyPr/>
                    <a:lstStyle/>
                    <a:p>
                      <a:pPr algn="l" fontAlgn="b"/>
                      <a:r>
                        <a:rPr lang="en-US" sz="1400" b="1" i="0" u="none" strike="noStrike" dirty="0">
                          <a:solidFill>
                            <a:srgbClr val="000000"/>
                          </a:solidFill>
                          <a:effectLst/>
                          <a:latin typeface="+mn-lt"/>
                        </a:rPr>
                        <a:t>EAGLE MT-SAGINAW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BF5E0"/>
                    </a:solidFill>
                  </a:tcPr>
                </a:tc>
                <a:tc>
                  <a:txBody>
                    <a:bodyPr/>
                    <a:lstStyle/>
                    <a:p>
                      <a:pPr algn="ctr" fontAlgn="b"/>
                      <a:r>
                        <a:rPr lang="en-US" sz="1400" b="1" i="0" u="none" strike="noStrike" dirty="0">
                          <a:solidFill>
                            <a:srgbClr val="000000"/>
                          </a:solidFill>
                          <a:effectLst/>
                          <a:latin typeface="+mn-lt"/>
                        </a:rPr>
                        <a:t>1,225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BF5E0"/>
                    </a:solidFill>
                  </a:tcPr>
                </a:tc>
                <a:tc>
                  <a:txBody>
                    <a:bodyPr/>
                    <a:lstStyle/>
                    <a:p>
                      <a:pPr algn="ctr" fontAlgn="b"/>
                      <a:r>
                        <a:rPr lang="en-US" sz="1400" b="1" i="0" u="none" strike="noStrike">
                          <a:solidFill>
                            <a:srgbClr val="000000"/>
                          </a:solidFill>
                          <a:effectLst/>
                          <a:latin typeface="+mn-lt"/>
                        </a:rPr>
                        <a:t>987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BF5E0"/>
                    </a:solidFill>
                  </a:tcPr>
                </a:tc>
                <a:tc>
                  <a:txBody>
                    <a:bodyPr/>
                    <a:lstStyle/>
                    <a:p>
                      <a:pPr algn="ctr" fontAlgn="b"/>
                      <a:r>
                        <a:rPr lang="en-US" sz="1400" b="1" i="0" u="none" strike="noStrike" dirty="0">
                          <a:solidFill>
                            <a:srgbClr val="000000"/>
                          </a:solidFill>
                          <a:effectLst/>
                          <a:latin typeface="+mn-lt"/>
                        </a:rPr>
                        <a:t>820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BF5E0"/>
                    </a:solidFill>
                  </a:tcPr>
                </a:tc>
                <a:tc>
                  <a:txBody>
                    <a:bodyPr/>
                    <a:lstStyle/>
                    <a:p>
                      <a:pPr algn="ctr" fontAlgn="b"/>
                      <a:r>
                        <a:rPr lang="en-US" sz="1400" b="1" i="0" u="none" strike="noStrike" dirty="0">
                          <a:solidFill>
                            <a:srgbClr val="000000"/>
                          </a:solidFill>
                          <a:effectLst/>
                          <a:latin typeface="+mn-lt"/>
                        </a:rPr>
                        <a:t>2,277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BF5E0"/>
                    </a:solidFill>
                  </a:tcPr>
                </a:tc>
                <a:tc>
                  <a:txBody>
                    <a:bodyPr/>
                    <a:lstStyle/>
                    <a:p>
                      <a:pPr algn="ctr" fontAlgn="b"/>
                      <a:r>
                        <a:rPr lang="en-US" sz="1400" b="1" i="0" u="none" strike="noStrike" dirty="0">
                          <a:solidFill>
                            <a:srgbClr val="000000"/>
                          </a:solidFill>
                          <a:effectLst/>
                          <a:latin typeface="+mn-lt"/>
                        </a:rPr>
                        <a:t>17,932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BBF5E0"/>
                    </a:solidFill>
                  </a:tcPr>
                </a:tc>
                <a:extLst>
                  <a:ext uri="{0D108BD9-81ED-4DB2-BD59-A6C34878D82A}">
                    <a16:rowId xmlns:a16="http://schemas.microsoft.com/office/drawing/2014/main" val="2247873139"/>
                  </a:ext>
                </a:extLst>
              </a:tr>
              <a:tr h="252703">
                <a:tc>
                  <a:txBody>
                    <a:bodyPr/>
                    <a:lstStyle/>
                    <a:p>
                      <a:pPr algn="ctr" fontAlgn="b"/>
                      <a:r>
                        <a:rPr lang="en-US" sz="1400" b="0" i="0" u="none" strike="noStrike">
                          <a:solidFill>
                            <a:srgbClr val="000000"/>
                          </a:solidFill>
                          <a:effectLst/>
                          <a:latin typeface="+mn-lt"/>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400" b="0" i="0" u="none" strike="noStrike">
                          <a:solidFill>
                            <a:srgbClr val="000000"/>
                          </a:solidFill>
                          <a:effectLst/>
                          <a:latin typeface="+mn-lt"/>
                        </a:rPr>
                        <a:t>ROCKWALL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solidFill>
                            <a:srgbClr val="000000"/>
                          </a:solidFill>
                          <a:effectLst/>
                          <a:latin typeface="+mn-lt"/>
                        </a:rPr>
                        <a:t>1,411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solidFill>
                            <a:srgbClr val="000000"/>
                          </a:solidFill>
                          <a:effectLst/>
                          <a:latin typeface="+mn-lt"/>
                        </a:rPr>
                        <a:t>942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solidFill>
                            <a:srgbClr val="000000"/>
                          </a:solidFill>
                          <a:effectLst/>
                          <a:latin typeface="+mn-lt"/>
                        </a:rPr>
                        <a:t>1,214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2,369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8,989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227837817"/>
                  </a:ext>
                </a:extLst>
              </a:tr>
              <a:tr h="252703">
                <a:tc>
                  <a:txBody>
                    <a:bodyPr/>
                    <a:lstStyle/>
                    <a:p>
                      <a:pPr algn="ctr" fontAlgn="b"/>
                      <a:r>
                        <a:rPr lang="en-US" sz="1400" b="0" i="0" u="none" strike="noStrike">
                          <a:solidFill>
                            <a:srgbClr val="000000"/>
                          </a:solidFill>
                          <a:effectLst/>
                          <a:latin typeface="+mn-lt"/>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400" b="0" i="0" u="none" strike="noStrike">
                          <a:solidFill>
                            <a:srgbClr val="000000"/>
                          </a:solidFill>
                          <a:effectLst/>
                          <a:latin typeface="+mn-lt"/>
                        </a:rPr>
                        <a:t>MCKINNEY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1,146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940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883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1,512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14,761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50702854"/>
                  </a:ext>
                </a:extLst>
              </a:tr>
              <a:tr h="252703">
                <a:tc>
                  <a:txBody>
                    <a:bodyPr/>
                    <a:lstStyle/>
                    <a:p>
                      <a:pPr algn="ctr" fontAlgn="b"/>
                      <a:r>
                        <a:rPr lang="en-US" sz="1400" b="0" i="0" u="none" strike="noStrike">
                          <a:solidFill>
                            <a:srgbClr val="000000"/>
                          </a:solidFill>
                          <a:effectLst/>
                          <a:latin typeface="+mn-lt"/>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400" b="0" i="0" u="none" strike="noStrike">
                          <a:solidFill>
                            <a:srgbClr val="000000"/>
                          </a:solidFill>
                          <a:effectLst/>
                          <a:latin typeface="+mn-lt"/>
                        </a:rPr>
                        <a:t>ANNA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1,164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913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732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880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7,162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83686855"/>
                  </a:ext>
                </a:extLst>
              </a:tr>
              <a:tr h="252703">
                <a:tc>
                  <a:txBody>
                    <a:bodyPr/>
                    <a:lstStyle/>
                    <a:p>
                      <a:pPr algn="ctr" fontAlgn="b"/>
                      <a:r>
                        <a:rPr lang="en-US" sz="1400" b="0" i="0" u="none" strike="noStrike">
                          <a:solidFill>
                            <a:srgbClr val="000000"/>
                          </a:solidFill>
                          <a:effectLst/>
                          <a:latin typeface="+mn-lt"/>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400" b="0" i="0" u="none" strike="noStrike">
                          <a:solidFill>
                            <a:srgbClr val="000000"/>
                          </a:solidFill>
                          <a:effectLst/>
                          <a:latin typeface="+mn-lt"/>
                        </a:rPr>
                        <a:t>CELINA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1,330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880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1,035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765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33,549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05676824"/>
                  </a:ext>
                </a:extLst>
              </a:tr>
              <a:tr h="252703">
                <a:tc>
                  <a:txBody>
                    <a:bodyPr/>
                    <a:lstStyle/>
                    <a:p>
                      <a:pPr algn="ctr" fontAlgn="b"/>
                      <a:r>
                        <a:rPr lang="en-US" sz="1400" b="0" i="0" u="none" strike="noStrike">
                          <a:solidFill>
                            <a:srgbClr val="000000"/>
                          </a:solidFill>
                          <a:effectLst/>
                          <a:latin typeface="+mn-lt"/>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400" b="0" i="0" u="none" strike="noStrike">
                          <a:solidFill>
                            <a:srgbClr val="000000"/>
                          </a:solidFill>
                          <a:effectLst/>
                          <a:latin typeface="+mn-lt"/>
                        </a:rPr>
                        <a:t>AUBREY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1,590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841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680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5,737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45648613"/>
                  </a:ext>
                </a:extLst>
              </a:tr>
              <a:tr h="252703">
                <a:tc>
                  <a:txBody>
                    <a:bodyPr/>
                    <a:lstStyle/>
                    <a:p>
                      <a:pPr algn="ctr" fontAlgn="b"/>
                      <a:r>
                        <a:rPr lang="en-US" sz="1400" b="0" i="0" u="none" strike="noStrike">
                          <a:solidFill>
                            <a:srgbClr val="000000"/>
                          </a:solidFill>
                          <a:effectLst/>
                          <a:latin typeface="+mn-lt"/>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fontAlgn="b"/>
                      <a:r>
                        <a:rPr lang="en-US" sz="1400" b="0" i="0" u="none" strike="noStrike">
                          <a:solidFill>
                            <a:srgbClr val="000000"/>
                          </a:solidFill>
                          <a:effectLst/>
                          <a:latin typeface="+mn-lt"/>
                        </a:rPr>
                        <a:t>COMMUNITY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1,245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835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895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solidFill>
                            <a:srgbClr val="000000"/>
                          </a:solidFill>
                          <a:effectLst/>
                          <a:latin typeface="+mn-lt"/>
                        </a:rPr>
                        <a:t>706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solidFill>
                            <a:srgbClr val="000000"/>
                          </a:solidFill>
                          <a:effectLst/>
                          <a:latin typeface="+mn-lt"/>
                        </a:rPr>
                        <a:t>8,679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46966808"/>
                  </a:ext>
                </a:extLst>
              </a:tr>
            </a:tbl>
          </a:graphicData>
        </a:graphic>
      </p:graphicFrame>
      <p:sp>
        <p:nvSpPr>
          <p:cNvPr id="23" name="TextBox 22">
            <a:extLst>
              <a:ext uri="{FF2B5EF4-FFF2-40B4-BE49-F238E27FC236}">
                <a16:creationId xmlns:a16="http://schemas.microsoft.com/office/drawing/2014/main" id="{5AE91B68-B5E6-4C58-AE45-F92B53ECDBD7}"/>
              </a:ext>
            </a:extLst>
          </p:cNvPr>
          <p:cNvSpPr txBox="1"/>
          <p:nvPr/>
        </p:nvSpPr>
        <p:spPr>
          <a:xfrm>
            <a:off x="2600325" y="6416516"/>
            <a:ext cx="4495800" cy="400110"/>
          </a:xfrm>
          <a:prstGeom prst="rect">
            <a:avLst/>
          </a:prstGeom>
          <a:noFill/>
        </p:spPr>
        <p:txBody>
          <a:bodyPr wrap="square" rtlCol="0">
            <a:spAutoFit/>
          </a:bodyPr>
          <a:lstStyle/>
          <a:p>
            <a:pPr defTabSz="914400"/>
            <a:r>
              <a:rPr lang="en-US" sz="1000" dirty="0">
                <a:solidFill>
                  <a:prstClr val="black"/>
                </a:solidFill>
                <a:latin typeface="Times" panose="02020603050405020304" pitchFamily="18" charset="0"/>
                <a:cs typeface="Times" panose="02020603050405020304" pitchFamily="18" charset="0"/>
              </a:rPr>
              <a:t>* Based on additional Templeton Demographics housing research</a:t>
            </a:r>
          </a:p>
          <a:p>
            <a:pPr defTabSz="914400"/>
            <a:r>
              <a:rPr lang="en-US" sz="1000" dirty="0">
                <a:solidFill>
                  <a:prstClr val="black"/>
                </a:solidFill>
                <a:latin typeface="Times" panose="02020603050405020304" pitchFamily="18" charset="0"/>
                <a:cs typeface="Times" panose="02020603050405020304" pitchFamily="18" charset="0"/>
              </a:rPr>
              <a:t>**Includes Age-Restricted subdivisions</a:t>
            </a:r>
          </a:p>
        </p:txBody>
      </p:sp>
    </p:spTree>
    <p:extLst>
      <p:ext uri="{BB962C8B-B14F-4D97-AF65-F5344CB8AC3E}">
        <p14:creationId xmlns:p14="http://schemas.microsoft.com/office/powerpoint/2010/main" val="2207045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fld id="{010974C9-39F3-3947-8B5D-BF1F533E6409}" type="slidenum">
              <a:rPr lang="en-US" sz="1000" smtClean="0"/>
              <a:pPr/>
              <a:t>8</a:t>
            </a:fld>
            <a:endParaRPr lang="en-US" sz="1000" dirty="0"/>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1277825" y="65143"/>
            <a:ext cx="7265284" cy="914400"/>
          </a:xfrm>
          <a:prstGeom prst="rect">
            <a:avLst/>
          </a:prstGeom>
        </p:spPr>
        <p:txBody>
          <a:bodyPr/>
          <a:lstStyle/>
          <a:p>
            <a:r>
              <a:rPr lang="en-US" sz="2800" dirty="0"/>
              <a:t>District Housing Overview by Elementary Zone</a:t>
            </a:r>
          </a:p>
        </p:txBody>
      </p:sp>
      <p:graphicFrame>
        <p:nvGraphicFramePr>
          <p:cNvPr id="6" name="Table 5">
            <a:extLst>
              <a:ext uri="{FF2B5EF4-FFF2-40B4-BE49-F238E27FC236}">
                <a16:creationId xmlns:a16="http://schemas.microsoft.com/office/drawing/2014/main" id="{DF250F42-6092-4A9B-ADD6-A45B8A6D13C2}"/>
              </a:ext>
            </a:extLst>
          </p:cNvPr>
          <p:cNvGraphicFramePr>
            <a:graphicFrameLocks noGrp="1"/>
          </p:cNvGraphicFramePr>
          <p:nvPr>
            <p:extLst>
              <p:ext uri="{D42A27DB-BD31-4B8C-83A1-F6EECF244321}">
                <p14:modId xmlns:p14="http://schemas.microsoft.com/office/powerpoint/2010/main" val="1608532156"/>
              </p:ext>
            </p:extLst>
          </p:nvPr>
        </p:nvGraphicFramePr>
        <p:xfrm>
          <a:off x="868101" y="613459"/>
          <a:ext cx="10208872" cy="5372736"/>
        </p:xfrm>
        <a:graphic>
          <a:graphicData uri="http://schemas.openxmlformats.org/drawingml/2006/table">
            <a:tbl>
              <a:tblPr/>
              <a:tblGrid>
                <a:gridCol w="1998303">
                  <a:extLst>
                    <a:ext uri="{9D8B030D-6E8A-4147-A177-3AD203B41FA5}">
                      <a16:colId xmlns:a16="http://schemas.microsoft.com/office/drawing/2014/main" val="848348823"/>
                    </a:ext>
                  </a:extLst>
                </a:gridCol>
                <a:gridCol w="847542">
                  <a:extLst>
                    <a:ext uri="{9D8B030D-6E8A-4147-A177-3AD203B41FA5}">
                      <a16:colId xmlns:a16="http://schemas.microsoft.com/office/drawing/2014/main" val="2225059996"/>
                    </a:ext>
                  </a:extLst>
                </a:gridCol>
                <a:gridCol w="874028">
                  <a:extLst>
                    <a:ext uri="{9D8B030D-6E8A-4147-A177-3AD203B41FA5}">
                      <a16:colId xmlns:a16="http://schemas.microsoft.com/office/drawing/2014/main" val="829097676"/>
                    </a:ext>
                  </a:extLst>
                </a:gridCol>
                <a:gridCol w="927000">
                  <a:extLst>
                    <a:ext uri="{9D8B030D-6E8A-4147-A177-3AD203B41FA5}">
                      <a16:colId xmlns:a16="http://schemas.microsoft.com/office/drawing/2014/main" val="3193466461"/>
                    </a:ext>
                  </a:extLst>
                </a:gridCol>
                <a:gridCol w="979971">
                  <a:extLst>
                    <a:ext uri="{9D8B030D-6E8A-4147-A177-3AD203B41FA5}">
                      <a16:colId xmlns:a16="http://schemas.microsoft.com/office/drawing/2014/main" val="2768500229"/>
                    </a:ext>
                  </a:extLst>
                </a:gridCol>
                <a:gridCol w="1152129">
                  <a:extLst>
                    <a:ext uri="{9D8B030D-6E8A-4147-A177-3AD203B41FA5}">
                      <a16:colId xmlns:a16="http://schemas.microsoft.com/office/drawing/2014/main" val="2753097630"/>
                    </a:ext>
                  </a:extLst>
                </a:gridCol>
                <a:gridCol w="1006457">
                  <a:extLst>
                    <a:ext uri="{9D8B030D-6E8A-4147-A177-3AD203B41FA5}">
                      <a16:colId xmlns:a16="http://schemas.microsoft.com/office/drawing/2014/main" val="2048016715"/>
                    </a:ext>
                  </a:extLst>
                </a:gridCol>
                <a:gridCol w="1205100">
                  <a:extLst>
                    <a:ext uri="{9D8B030D-6E8A-4147-A177-3AD203B41FA5}">
                      <a16:colId xmlns:a16="http://schemas.microsoft.com/office/drawing/2014/main" val="2532727084"/>
                    </a:ext>
                  </a:extLst>
                </a:gridCol>
                <a:gridCol w="1218342">
                  <a:extLst>
                    <a:ext uri="{9D8B030D-6E8A-4147-A177-3AD203B41FA5}">
                      <a16:colId xmlns:a16="http://schemas.microsoft.com/office/drawing/2014/main" val="1954008004"/>
                    </a:ext>
                  </a:extLst>
                </a:gridCol>
              </a:tblGrid>
              <a:tr h="546126">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1400" b="1" i="0" u="none" strike="noStrike" dirty="0">
                          <a:solidFill>
                            <a:srgbClr val="000000"/>
                          </a:solidFill>
                          <a:effectLst/>
                          <a:latin typeface="+mn-lt"/>
                        </a:rPr>
                        <a:t>Elementary</a:t>
                      </a:r>
                    </a:p>
                  </a:txBody>
                  <a:tcPr marL="1500" marR="1500" marT="15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1400" b="1" i="0" u="none" strike="noStrike" dirty="0">
                          <a:solidFill>
                            <a:srgbClr val="000000"/>
                          </a:solidFill>
                          <a:effectLst/>
                          <a:latin typeface="+mn-lt"/>
                        </a:rPr>
                        <a:t>Annual Starts</a:t>
                      </a:r>
                    </a:p>
                  </a:txBody>
                  <a:tcPr marL="1500" marR="1500" marT="15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1400" b="1" i="0" u="none" strike="noStrike">
                          <a:solidFill>
                            <a:srgbClr val="000000"/>
                          </a:solidFill>
                          <a:effectLst/>
                          <a:latin typeface="+mn-lt"/>
                        </a:rPr>
                        <a:t>Quarter Starts</a:t>
                      </a:r>
                    </a:p>
                  </a:txBody>
                  <a:tcPr marL="1500" marR="1500" marT="15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1400" b="1" i="0" u="none" strike="noStrike" dirty="0">
                          <a:solidFill>
                            <a:srgbClr val="000000"/>
                          </a:solidFill>
                          <a:effectLst/>
                          <a:latin typeface="+mn-lt"/>
                        </a:rPr>
                        <a:t>Annual Closings</a:t>
                      </a:r>
                    </a:p>
                  </a:txBody>
                  <a:tcPr marL="1500" marR="1500" marT="15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1400" b="1" i="0" u="none" strike="noStrike" dirty="0">
                          <a:solidFill>
                            <a:srgbClr val="000000"/>
                          </a:solidFill>
                          <a:effectLst/>
                          <a:latin typeface="+mn-lt"/>
                        </a:rPr>
                        <a:t>Quarter Closings</a:t>
                      </a:r>
                    </a:p>
                  </a:txBody>
                  <a:tcPr marL="1500" marR="1500" marT="15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1400" b="1" i="0" u="none" strike="noStrike" dirty="0">
                          <a:solidFill>
                            <a:srgbClr val="000000"/>
                          </a:solidFill>
                          <a:effectLst/>
                          <a:latin typeface="+mn-lt"/>
                        </a:rPr>
                        <a:t>Under Construction</a:t>
                      </a:r>
                    </a:p>
                  </a:txBody>
                  <a:tcPr marL="1500" marR="1500" marT="15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1400" b="1" i="0" u="none" strike="noStrike" dirty="0">
                          <a:solidFill>
                            <a:srgbClr val="000000"/>
                          </a:solidFill>
                          <a:effectLst/>
                          <a:latin typeface="+mn-lt"/>
                        </a:rPr>
                        <a:t>Inventory</a:t>
                      </a:r>
                    </a:p>
                  </a:txBody>
                  <a:tcPr marL="1500" marR="1500" marT="15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1400" b="1" i="0" u="none" strike="noStrike" dirty="0">
                          <a:solidFill>
                            <a:srgbClr val="000000"/>
                          </a:solidFill>
                          <a:effectLst/>
                          <a:latin typeface="+mn-lt"/>
                        </a:rPr>
                        <a:t>Vacant Dev. Lots</a:t>
                      </a:r>
                    </a:p>
                  </a:txBody>
                  <a:tcPr marL="1500" marR="1500" marT="15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1400" b="1" i="0" u="none" strike="noStrike" dirty="0">
                          <a:solidFill>
                            <a:srgbClr val="000000"/>
                          </a:solidFill>
                          <a:effectLst/>
                          <a:latin typeface="+mn-lt"/>
                        </a:rPr>
                        <a:t>Futures</a:t>
                      </a:r>
                    </a:p>
                  </a:txBody>
                  <a:tcPr marL="1500" marR="1500" marT="15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084932437"/>
                  </a:ext>
                </a:extLst>
              </a:tr>
              <a:tr h="268145">
                <a:tc>
                  <a:txBody>
                    <a:bodyPr/>
                    <a:lstStyle/>
                    <a:p>
                      <a:pPr algn="l" fontAlgn="b"/>
                      <a:r>
                        <a:rPr lang="en-US" sz="1400" b="0" i="0" u="none" strike="noStrike" dirty="0">
                          <a:effectLst/>
                          <a:latin typeface="+mn-lt"/>
                        </a:rPr>
                        <a:t>BRYSON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185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280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76644966"/>
                  </a:ext>
                </a:extLst>
              </a:tr>
              <a:tr h="268145">
                <a:tc>
                  <a:txBody>
                    <a:bodyPr/>
                    <a:lstStyle/>
                    <a:p>
                      <a:pPr algn="l" fontAlgn="b"/>
                      <a:r>
                        <a:rPr lang="en-US" sz="1400" b="0" i="0" u="none" strike="noStrike">
                          <a:effectLst/>
                          <a:latin typeface="+mn-lt"/>
                        </a:rPr>
                        <a:t>CHISHOLM RIDGE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effectLst/>
                          <a:latin typeface="+mn-lt"/>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339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0787880"/>
                  </a:ext>
                </a:extLst>
              </a:tr>
              <a:tr h="268145">
                <a:tc>
                  <a:txBody>
                    <a:bodyPr/>
                    <a:lstStyle/>
                    <a:p>
                      <a:pPr algn="l" fontAlgn="b"/>
                      <a:r>
                        <a:rPr lang="en-US" sz="1400" b="0" i="0" u="none" strike="noStrike">
                          <a:effectLst/>
                          <a:latin typeface="+mn-lt"/>
                        </a:rPr>
                        <a:t>COMANCHE SPRINGS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dirty="0">
                          <a:effectLst/>
                          <a:latin typeface="+mn-lt"/>
                        </a:rPr>
                        <a:t>213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r>
                        <a:rPr lang="en-US" sz="1400" b="0" i="0" u="none" strike="noStrike" dirty="0">
                          <a:effectLst/>
                          <a:latin typeface="+mn-lt"/>
                        </a:rPr>
                        <a:t>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115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effectLst/>
                          <a:latin typeface="+mn-lt"/>
                        </a:rPr>
                        <a:t>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fontAlgn="b"/>
                      <a:r>
                        <a:rPr lang="en-US" sz="1400" b="0" i="0" u="none" strike="noStrike" dirty="0">
                          <a:effectLst/>
                          <a:latin typeface="+mn-lt"/>
                        </a:rPr>
                        <a:t>107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A9694"/>
                    </a:solidFill>
                  </a:tcPr>
                </a:tc>
                <a:tc>
                  <a:txBody>
                    <a:bodyPr/>
                    <a:lstStyle/>
                    <a:p>
                      <a:pPr algn="ctr" fontAlgn="b"/>
                      <a:r>
                        <a:rPr lang="en-US" sz="1400" b="0" i="0" u="none" strike="noStrike" dirty="0">
                          <a:effectLst/>
                          <a:latin typeface="+mn-lt"/>
                        </a:rPr>
                        <a:t>118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A9694"/>
                    </a:solidFill>
                  </a:tcPr>
                </a:tc>
                <a:tc>
                  <a:txBody>
                    <a:bodyPr/>
                    <a:lstStyle/>
                    <a:p>
                      <a:pPr algn="ctr" fontAlgn="b"/>
                      <a:r>
                        <a:rPr lang="en-US" sz="1400" b="0" i="0" u="none" strike="noStrike" dirty="0">
                          <a:effectLst/>
                          <a:latin typeface="+mn-lt"/>
                        </a:rPr>
                        <a:t>302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A9694"/>
                    </a:solidFill>
                  </a:tcPr>
                </a:tc>
                <a:tc>
                  <a:txBody>
                    <a:bodyPr/>
                    <a:lstStyle/>
                    <a:p>
                      <a:pPr algn="ctr" fontAlgn="b"/>
                      <a:r>
                        <a:rPr lang="en-US" sz="1400" b="0" i="0" u="none" strike="noStrike" dirty="0">
                          <a:effectLst/>
                          <a:latin typeface="+mn-lt"/>
                        </a:rPr>
                        <a:t>1,697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3376888540"/>
                  </a:ext>
                </a:extLst>
              </a:tr>
              <a:tr h="268145">
                <a:tc>
                  <a:txBody>
                    <a:bodyPr/>
                    <a:lstStyle/>
                    <a:p>
                      <a:pPr algn="l" fontAlgn="b"/>
                      <a:r>
                        <a:rPr lang="en-US" sz="1400" b="0" i="0" u="none" strike="noStrike">
                          <a:effectLst/>
                          <a:latin typeface="+mn-lt"/>
                        </a:rPr>
                        <a:t>COPPER CREEK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dirty="0">
                          <a:effectLst/>
                          <a:latin typeface="+mn-lt"/>
                        </a:rPr>
                        <a:t>197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A9694"/>
                    </a:solidFill>
                  </a:tcPr>
                </a:tc>
                <a:tc>
                  <a:txBody>
                    <a:bodyPr/>
                    <a:lstStyle/>
                    <a:p>
                      <a:pPr algn="ctr" fontAlgn="b"/>
                      <a:r>
                        <a:rPr lang="en-US" sz="1400" b="0" i="0" u="none" strike="noStrike" dirty="0">
                          <a:effectLst/>
                          <a:latin typeface="+mn-lt"/>
                        </a:rPr>
                        <a:t>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A9694"/>
                    </a:solidFill>
                  </a:tcPr>
                </a:tc>
                <a:tc>
                  <a:txBody>
                    <a:bodyPr/>
                    <a:lstStyle/>
                    <a:p>
                      <a:pPr algn="ctr" fontAlgn="b"/>
                      <a:r>
                        <a:rPr lang="en-US" sz="1400" b="0" i="0" u="none" strike="noStrike" dirty="0">
                          <a:effectLst/>
                          <a:latin typeface="+mn-lt"/>
                        </a:rPr>
                        <a:t>187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r>
                        <a:rPr lang="en-US" sz="1400" b="0" i="0" u="none" strike="noStrike" dirty="0">
                          <a:effectLst/>
                          <a:latin typeface="+mn-lt"/>
                        </a:rPr>
                        <a:t>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A9694"/>
                    </a:solidFill>
                  </a:tcPr>
                </a:tc>
                <a:tc>
                  <a:txBody>
                    <a:bodyPr/>
                    <a:lstStyle/>
                    <a:p>
                      <a:pPr algn="ctr" fontAlgn="b"/>
                      <a:r>
                        <a:rPr lang="en-US" sz="1400" b="0" i="0" u="none" strike="noStrike">
                          <a:effectLst/>
                          <a:latin typeface="+mn-lt"/>
                        </a:rPr>
                        <a:t>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111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effectLst/>
                          <a:latin typeface="+mn-lt"/>
                        </a:rPr>
                        <a:t>340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4951149"/>
                  </a:ext>
                </a:extLst>
              </a:tr>
              <a:tr h="268145">
                <a:tc>
                  <a:txBody>
                    <a:bodyPr/>
                    <a:lstStyle/>
                    <a:p>
                      <a:pPr algn="l" fontAlgn="b"/>
                      <a:r>
                        <a:rPr lang="en-US" sz="1400" b="0" i="0" u="none" strike="noStrike">
                          <a:effectLst/>
                          <a:latin typeface="+mn-lt"/>
                        </a:rPr>
                        <a:t>DOZIER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effectLst/>
                          <a:latin typeface="+mn-lt"/>
                        </a:rPr>
                        <a:t>106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effectLst/>
                          <a:latin typeface="+mn-lt"/>
                        </a:rPr>
                        <a:t>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107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effectLst/>
                          <a:latin typeface="+mn-lt"/>
                        </a:rPr>
                        <a:t>749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A9694"/>
                    </a:solidFill>
                  </a:tcPr>
                </a:tc>
                <a:extLst>
                  <a:ext uri="{0D108BD9-81ED-4DB2-BD59-A6C34878D82A}">
                    <a16:rowId xmlns:a16="http://schemas.microsoft.com/office/drawing/2014/main" val="3812685566"/>
                  </a:ext>
                </a:extLst>
              </a:tr>
              <a:tr h="268145">
                <a:tc>
                  <a:txBody>
                    <a:bodyPr/>
                    <a:lstStyle/>
                    <a:p>
                      <a:pPr algn="l" fontAlgn="b"/>
                      <a:r>
                        <a:rPr lang="en-US" sz="1400" b="0" i="0" u="none" strike="noStrike">
                          <a:effectLst/>
                          <a:latin typeface="+mn-lt"/>
                        </a:rPr>
                        <a:t>EAGLE MOUNTAIN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dirty="0">
                          <a:effectLst/>
                          <a:latin typeface="+mn-lt"/>
                        </a:rPr>
                        <a:t>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fontAlgn="b"/>
                      <a:r>
                        <a:rPr lang="en-US" sz="1400" b="0" i="0" u="none" strike="noStrike" dirty="0">
                          <a:effectLst/>
                          <a:latin typeface="+mn-lt"/>
                        </a:rPr>
                        <a:t>115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fontAlgn="b"/>
                      <a:r>
                        <a:rPr lang="en-US" sz="1400" b="0" i="0" u="none" strike="noStrike" dirty="0">
                          <a:effectLst/>
                          <a:latin typeface="+mn-lt"/>
                        </a:rPr>
                        <a:t>220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fontAlgn="b"/>
                      <a:r>
                        <a:rPr lang="en-US" sz="1400" b="0" i="0" u="none" strike="noStrike" dirty="0">
                          <a:effectLst/>
                          <a:latin typeface="+mn-lt"/>
                        </a:rPr>
                        <a:t>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r>
                        <a:rPr lang="en-US" sz="1400" b="0" i="0" u="none" strike="noStrike" dirty="0">
                          <a:effectLst/>
                          <a:latin typeface="+mn-lt"/>
                        </a:rPr>
                        <a:t>190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fontAlgn="b"/>
                      <a:r>
                        <a:rPr lang="en-US" sz="1400" b="0" i="0" u="none" strike="noStrike" dirty="0">
                          <a:effectLst/>
                          <a:latin typeface="+mn-lt"/>
                        </a:rPr>
                        <a:t>210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fontAlgn="b"/>
                      <a:r>
                        <a:rPr lang="en-US" sz="1400" b="0" i="0" u="none" strike="noStrike" dirty="0">
                          <a:effectLst/>
                          <a:latin typeface="+mn-lt"/>
                        </a:rPr>
                        <a:t>947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fontAlgn="b"/>
                      <a:r>
                        <a:rPr lang="en-US" sz="1400" b="0" i="0" u="none" strike="noStrike" dirty="0">
                          <a:effectLst/>
                          <a:latin typeface="+mn-lt"/>
                        </a:rPr>
                        <a:t>13,246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409898762"/>
                  </a:ext>
                </a:extLst>
              </a:tr>
              <a:tr h="268145">
                <a:tc>
                  <a:txBody>
                    <a:bodyPr/>
                    <a:lstStyle/>
                    <a:p>
                      <a:pPr algn="l" fontAlgn="b"/>
                      <a:r>
                        <a:rPr lang="en-US" sz="1400" b="0" i="0" u="none" strike="noStrike">
                          <a:effectLst/>
                          <a:latin typeface="+mn-lt"/>
                        </a:rPr>
                        <a:t>ELKINS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effectLst/>
                          <a:latin typeface="+mn-lt"/>
                        </a:rPr>
                        <a:t>172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effectLst/>
                          <a:latin typeface="+mn-lt"/>
                        </a:rPr>
                        <a:t>179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A9694"/>
                    </a:solidFill>
                  </a:tcPr>
                </a:tc>
                <a:tc>
                  <a:txBody>
                    <a:bodyPr/>
                    <a:lstStyle/>
                    <a:p>
                      <a:pPr algn="ctr" fontAlgn="b"/>
                      <a:r>
                        <a:rPr lang="en-US" sz="1400" b="0" i="0" u="none" strike="noStrike" dirty="0">
                          <a:effectLst/>
                          <a:latin typeface="+mn-lt"/>
                        </a:rPr>
                        <a:t>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676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236897406"/>
                  </a:ext>
                </a:extLst>
              </a:tr>
              <a:tr h="268145">
                <a:tc>
                  <a:txBody>
                    <a:bodyPr/>
                    <a:lstStyle/>
                    <a:p>
                      <a:pPr algn="l" fontAlgn="b"/>
                      <a:r>
                        <a:rPr lang="en-US" sz="1400" b="0" i="0" u="none" strike="noStrike">
                          <a:effectLst/>
                          <a:latin typeface="+mn-lt"/>
                        </a:rPr>
                        <a:t>GILILLAND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extLst>
                  <a:ext uri="{0D108BD9-81ED-4DB2-BD59-A6C34878D82A}">
                    <a16:rowId xmlns:a16="http://schemas.microsoft.com/office/drawing/2014/main" val="3632531455"/>
                  </a:ext>
                </a:extLst>
              </a:tr>
              <a:tr h="268145">
                <a:tc>
                  <a:txBody>
                    <a:bodyPr/>
                    <a:lstStyle/>
                    <a:p>
                      <a:pPr algn="l" fontAlgn="b"/>
                      <a:r>
                        <a:rPr lang="en-US" sz="1400" b="0" i="0" u="none" strike="noStrike">
                          <a:effectLst/>
                          <a:latin typeface="+mn-lt"/>
                        </a:rPr>
                        <a:t>GREENFIELD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effectLst/>
                          <a:latin typeface="+mn-lt"/>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effectLst/>
                          <a:latin typeface="+mn-lt"/>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091615431"/>
                  </a:ext>
                </a:extLst>
              </a:tr>
              <a:tr h="268145">
                <a:tc>
                  <a:txBody>
                    <a:bodyPr/>
                    <a:lstStyle/>
                    <a:p>
                      <a:pPr algn="l" fontAlgn="b"/>
                      <a:r>
                        <a:rPr lang="en-US" sz="1400" b="0" i="0" u="none" strike="noStrike">
                          <a:effectLst/>
                          <a:latin typeface="+mn-lt"/>
                        </a:rPr>
                        <a:t>HIGH COUNTRY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61269535"/>
                  </a:ext>
                </a:extLst>
              </a:tr>
              <a:tr h="268145">
                <a:tc>
                  <a:txBody>
                    <a:bodyPr/>
                    <a:lstStyle/>
                    <a:p>
                      <a:pPr algn="l" fontAlgn="b"/>
                      <a:r>
                        <a:rPr lang="en-US" sz="1400" b="0" i="0" u="none" strike="noStrike">
                          <a:effectLst/>
                          <a:latin typeface="+mn-lt"/>
                        </a:rPr>
                        <a:t>LAKE COUNTRY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effectLst/>
                          <a:latin typeface="+mn-lt"/>
                        </a:rPr>
                        <a:t>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effectLst/>
                          <a:latin typeface="+mn-lt"/>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128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580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59276580"/>
                  </a:ext>
                </a:extLst>
              </a:tr>
              <a:tr h="268145">
                <a:tc>
                  <a:txBody>
                    <a:bodyPr/>
                    <a:lstStyle/>
                    <a:p>
                      <a:pPr algn="l" fontAlgn="b"/>
                      <a:r>
                        <a:rPr lang="en-US" sz="1400" b="0" i="0" u="none" strike="noStrike">
                          <a:effectLst/>
                          <a:latin typeface="+mn-lt"/>
                        </a:rPr>
                        <a:t>LAKE POINTE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dirty="0">
                          <a:effectLst/>
                          <a:latin typeface="+mn-lt"/>
                        </a:rPr>
                        <a:t>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effectLst/>
                          <a:latin typeface="+mn-lt"/>
                        </a:rPr>
                        <a:t>109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r>
                        <a:rPr lang="en-US" sz="1400" b="0" i="0" u="none" strike="noStrike">
                          <a:effectLst/>
                          <a:latin typeface="+mn-lt"/>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effectLst/>
                          <a:latin typeface="+mn-lt"/>
                        </a:rPr>
                        <a:t>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r>
                        <a:rPr lang="en-US" sz="1400" b="0" i="0" u="none" strike="noStrike" dirty="0">
                          <a:effectLst/>
                          <a:latin typeface="+mn-lt"/>
                        </a:rPr>
                        <a:t>121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r>
                        <a:rPr lang="en-US" sz="1400" b="0" i="0" u="none" strike="noStrike" dirty="0">
                          <a:effectLst/>
                          <a:latin typeface="+mn-lt"/>
                        </a:rPr>
                        <a:t>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49148299"/>
                  </a:ext>
                </a:extLst>
              </a:tr>
              <a:tr h="268145">
                <a:tc>
                  <a:txBody>
                    <a:bodyPr/>
                    <a:lstStyle/>
                    <a:p>
                      <a:pPr algn="l" fontAlgn="b"/>
                      <a:r>
                        <a:rPr lang="en-US" sz="1400" b="0" i="0" u="none" strike="noStrike" dirty="0">
                          <a:effectLst/>
                          <a:latin typeface="+mn-lt"/>
                        </a:rPr>
                        <a:t>NORTHBROOK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extLst>
                  <a:ext uri="{0D108BD9-81ED-4DB2-BD59-A6C34878D82A}">
                    <a16:rowId xmlns:a16="http://schemas.microsoft.com/office/drawing/2014/main" val="3896033173"/>
                  </a:ext>
                </a:extLst>
              </a:tr>
              <a:tr h="268145">
                <a:tc>
                  <a:txBody>
                    <a:bodyPr/>
                    <a:lstStyle/>
                    <a:p>
                      <a:pPr algn="l" fontAlgn="b"/>
                      <a:r>
                        <a:rPr lang="en-US" sz="1400" b="0" i="0" u="none" strike="noStrike">
                          <a:effectLst/>
                          <a:latin typeface="+mn-lt"/>
                        </a:rPr>
                        <a:t>PARKVIEW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extLst>
                  <a:ext uri="{0D108BD9-81ED-4DB2-BD59-A6C34878D82A}">
                    <a16:rowId xmlns:a16="http://schemas.microsoft.com/office/drawing/2014/main" val="3086224235"/>
                  </a:ext>
                </a:extLst>
              </a:tr>
              <a:tr h="268145">
                <a:tc>
                  <a:txBody>
                    <a:bodyPr/>
                    <a:lstStyle/>
                    <a:p>
                      <a:pPr algn="l" fontAlgn="b"/>
                      <a:r>
                        <a:rPr lang="en-US" sz="1400" b="0" i="0" u="none" strike="noStrike">
                          <a:effectLst/>
                          <a:latin typeface="+mn-lt"/>
                        </a:rPr>
                        <a:t>REMINGTON POINT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extLst>
                  <a:ext uri="{0D108BD9-81ED-4DB2-BD59-A6C34878D82A}">
                    <a16:rowId xmlns:a16="http://schemas.microsoft.com/office/drawing/2014/main" val="427055615"/>
                  </a:ext>
                </a:extLst>
              </a:tr>
              <a:tr h="268145">
                <a:tc>
                  <a:txBody>
                    <a:bodyPr/>
                    <a:lstStyle/>
                    <a:p>
                      <a:pPr algn="l" fontAlgn="b"/>
                      <a:r>
                        <a:rPr lang="en-US" sz="1400" b="0" i="0" u="none" strike="noStrike">
                          <a:effectLst/>
                          <a:latin typeface="+mn-lt"/>
                        </a:rPr>
                        <a:t>SAGINAW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tc>
                  <a:txBody>
                    <a:bodyPr/>
                    <a:lstStyle/>
                    <a:p>
                      <a:pPr algn="ctr" fontAlgn="b"/>
                      <a:r>
                        <a:rPr lang="en-US" sz="1400" b="0" i="0" u="none" strike="noStrike" dirty="0">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2">
                        <a:lumMod val="85000"/>
                      </a:schemeClr>
                    </a:solidFill>
                  </a:tcPr>
                </a:tc>
                <a:extLst>
                  <a:ext uri="{0D108BD9-81ED-4DB2-BD59-A6C34878D82A}">
                    <a16:rowId xmlns:a16="http://schemas.microsoft.com/office/drawing/2014/main" val="2969585765"/>
                  </a:ext>
                </a:extLst>
              </a:tr>
              <a:tr h="268145">
                <a:tc>
                  <a:txBody>
                    <a:bodyPr/>
                    <a:lstStyle/>
                    <a:p>
                      <a:pPr algn="l" fontAlgn="b"/>
                      <a:r>
                        <a:rPr lang="en-US" sz="1400" b="0" i="0" u="none" strike="noStrike">
                          <a:effectLst/>
                          <a:latin typeface="+mn-lt"/>
                        </a:rPr>
                        <a:t>WILLOW CREEK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400" b="0" i="0" u="none" strike="noStrike">
                          <a:effectLst/>
                          <a:latin typeface="+mn-lt"/>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a:effectLst/>
                          <a:latin typeface="+mn-lt"/>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r>
                        <a:rPr lang="en-US" sz="1400" b="0" i="0" u="none" strike="noStrike" dirty="0">
                          <a:effectLst/>
                          <a:latin typeface="+mn-lt"/>
                        </a:rPr>
                        <a:t>166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348230916"/>
                  </a:ext>
                </a:extLst>
              </a:tr>
              <a:tr h="268145">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ctr" rtl="0" fontAlgn="ctr"/>
                      <a:r>
                        <a:rPr lang="en-US" sz="1400" b="1" i="0" u="none" strike="noStrike" dirty="0">
                          <a:solidFill>
                            <a:srgbClr val="000000"/>
                          </a:solidFill>
                          <a:effectLst/>
                          <a:latin typeface="+mn-lt"/>
                        </a:rPr>
                        <a:t>GRAND TOTAL*</a:t>
                      </a:r>
                    </a:p>
                  </a:txBody>
                  <a:tcPr marL="1500" marR="1500" marT="15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en-US" sz="1400" b="1" i="0" u="none" strike="noStrike" dirty="0">
                          <a:solidFill>
                            <a:srgbClr val="000000"/>
                          </a:solidFill>
                          <a:effectLst/>
                          <a:latin typeface="+mn-lt"/>
                        </a:rPr>
                        <a:t>1,225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en-US" sz="1400" b="1" i="0" u="none" strike="noStrike" dirty="0">
                          <a:solidFill>
                            <a:srgbClr val="000000"/>
                          </a:solidFill>
                          <a:effectLst/>
                          <a:latin typeface="+mn-lt"/>
                        </a:rPr>
                        <a:t>420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en-US" sz="1400" b="1" i="0" u="none" strike="noStrike" dirty="0">
                          <a:solidFill>
                            <a:srgbClr val="000000"/>
                          </a:solidFill>
                          <a:effectLst/>
                          <a:latin typeface="+mn-lt"/>
                        </a:rPr>
                        <a:t>987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en-US" sz="1400" b="1" i="0" u="none" strike="noStrike" dirty="0">
                          <a:solidFill>
                            <a:srgbClr val="000000"/>
                          </a:solidFill>
                          <a:effectLst/>
                          <a:latin typeface="+mn-lt"/>
                        </a:rPr>
                        <a:t>262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en-US" sz="1400" b="1" i="0" u="none" strike="noStrike" dirty="0">
                          <a:solidFill>
                            <a:srgbClr val="000000"/>
                          </a:solidFill>
                          <a:effectLst/>
                          <a:latin typeface="+mn-lt"/>
                        </a:rPr>
                        <a:t>708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en-US" sz="1400" b="1" i="0" u="none" strike="noStrike" dirty="0">
                          <a:solidFill>
                            <a:srgbClr val="000000"/>
                          </a:solidFill>
                          <a:effectLst/>
                          <a:latin typeface="+mn-lt"/>
                        </a:rPr>
                        <a:t>820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en-US" sz="1400" b="1" i="0" u="none" strike="noStrike" dirty="0">
                          <a:solidFill>
                            <a:srgbClr val="000000"/>
                          </a:solidFill>
                          <a:effectLst/>
                          <a:latin typeface="+mn-lt"/>
                        </a:rPr>
                        <a:t>2,277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b"/>
                      <a:r>
                        <a:rPr lang="en-US" sz="1400" b="1" i="0" u="none" strike="noStrike" dirty="0">
                          <a:solidFill>
                            <a:srgbClr val="000000"/>
                          </a:solidFill>
                          <a:effectLst/>
                          <a:latin typeface="+mn-lt"/>
                        </a:rPr>
                        <a:t>17,932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101150469"/>
                  </a:ext>
                </a:extLst>
              </a:tr>
            </a:tbl>
          </a:graphicData>
        </a:graphic>
      </p:graphicFrame>
      <p:graphicFrame>
        <p:nvGraphicFramePr>
          <p:cNvPr id="7" name="Table 6">
            <a:extLst>
              <a:ext uri="{FF2B5EF4-FFF2-40B4-BE49-F238E27FC236}">
                <a16:creationId xmlns:a16="http://schemas.microsoft.com/office/drawing/2014/main" id="{B8841551-8544-44E0-BA36-4BE3226ADF28}"/>
              </a:ext>
            </a:extLst>
          </p:cNvPr>
          <p:cNvGraphicFramePr>
            <a:graphicFrameLocks noGrp="1"/>
          </p:cNvGraphicFramePr>
          <p:nvPr>
            <p:extLst>
              <p:ext uri="{D42A27DB-BD31-4B8C-83A1-F6EECF244321}">
                <p14:modId xmlns:p14="http://schemas.microsoft.com/office/powerpoint/2010/main" val="2566084147"/>
              </p:ext>
            </p:extLst>
          </p:nvPr>
        </p:nvGraphicFramePr>
        <p:xfrm>
          <a:off x="5232329" y="6062560"/>
          <a:ext cx="2514600" cy="719240"/>
        </p:xfrm>
        <a:graphic>
          <a:graphicData uri="http://schemas.openxmlformats.org/drawingml/2006/table">
            <a:tbl>
              <a:tblPr/>
              <a:tblGrid>
                <a:gridCol w="561400">
                  <a:extLst>
                    <a:ext uri="{9D8B030D-6E8A-4147-A177-3AD203B41FA5}">
                      <a16:colId xmlns:a16="http://schemas.microsoft.com/office/drawing/2014/main" val="20000"/>
                    </a:ext>
                  </a:extLst>
                </a:gridCol>
                <a:gridCol w="1953200">
                  <a:extLst>
                    <a:ext uri="{9D8B030D-6E8A-4147-A177-3AD203B41FA5}">
                      <a16:colId xmlns:a16="http://schemas.microsoft.com/office/drawing/2014/main" val="20001"/>
                    </a:ext>
                  </a:extLst>
                </a:gridCol>
              </a:tblGrid>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900" b="0" i="0" u="none" strike="noStrike" dirty="0">
                          <a:solidFill>
                            <a:srgbClr val="000000"/>
                          </a:solidFill>
                          <a:effectLst/>
                          <a:latin typeface="Calibri" panose="020F0502020204030204" pitchFamily="34" charset="0"/>
                        </a:rPr>
                        <a:t> </a:t>
                      </a:r>
                    </a:p>
                  </a:txBody>
                  <a:tcPr marL="6827" marR="6827" marT="66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900" b="0" i="0" u="none" strike="noStrike" dirty="0">
                          <a:solidFill>
                            <a:srgbClr val="000000"/>
                          </a:solidFill>
                          <a:effectLst/>
                          <a:latin typeface="Calibri" panose="020F0502020204030204" pitchFamily="34" charset="0"/>
                        </a:rPr>
                        <a:t> Highest activity in the category</a:t>
                      </a:r>
                    </a:p>
                  </a:txBody>
                  <a:tcPr marL="6827" marR="6827" marT="6688"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900" b="0" i="0" u="none" strike="noStrike" dirty="0">
                          <a:solidFill>
                            <a:srgbClr val="000000"/>
                          </a:solidFill>
                          <a:effectLst/>
                          <a:latin typeface="Calibri" panose="020F0502020204030204" pitchFamily="34" charset="0"/>
                        </a:rPr>
                        <a:t> </a:t>
                      </a:r>
                    </a:p>
                  </a:txBody>
                  <a:tcPr marL="6827" marR="6827" marT="668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endParaRPr lang="en-US" sz="900" b="0" i="0" u="none" strike="noStrike" dirty="0">
                        <a:solidFill>
                          <a:srgbClr val="000000"/>
                        </a:solidFill>
                        <a:effectLst/>
                        <a:latin typeface="Calibri" panose="020F0502020204030204" pitchFamily="34" charset="0"/>
                      </a:endParaRPr>
                    </a:p>
                  </a:txBody>
                  <a:tcPr marL="6827" marR="6827" marT="6688"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900" b="0" i="0" u="none" strike="noStrike" dirty="0">
                          <a:solidFill>
                            <a:srgbClr val="000000"/>
                          </a:solidFill>
                          <a:effectLst/>
                          <a:latin typeface="Calibri" panose="020F0502020204030204" pitchFamily="34" charset="0"/>
                        </a:rPr>
                        <a:t> </a:t>
                      </a:r>
                    </a:p>
                  </a:txBody>
                  <a:tcPr marL="6827" marR="6827" marT="66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900" b="0" i="0" u="none" strike="noStrike" dirty="0">
                          <a:solidFill>
                            <a:srgbClr val="000000"/>
                          </a:solidFill>
                          <a:effectLst/>
                          <a:latin typeface="Calibri" panose="020F0502020204030204" pitchFamily="34" charset="0"/>
                        </a:rPr>
                        <a:t> Second highest activity in the category</a:t>
                      </a:r>
                    </a:p>
                  </a:txBody>
                  <a:tcPr marL="6827" marR="6827" marT="6688"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900" b="0" i="0" u="none" strike="noStrike" dirty="0">
                          <a:solidFill>
                            <a:srgbClr val="000000"/>
                          </a:solidFill>
                          <a:effectLst/>
                          <a:latin typeface="Calibri" panose="020F0502020204030204" pitchFamily="34" charset="0"/>
                        </a:rPr>
                        <a:t> </a:t>
                      </a:r>
                    </a:p>
                  </a:txBody>
                  <a:tcPr marL="6827" marR="6827" marT="668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endParaRPr lang="en-US" sz="900" b="0" i="0" u="none" strike="noStrike" dirty="0">
                        <a:solidFill>
                          <a:srgbClr val="000000"/>
                        </a:solidFill>
                        <a:effectLst/>
                        <a:latin typeface="Calibri" panose="020F0502020204030204" pitchFamily="34" charset="0"/>
                      </a:endParaRPr>
                    </a:p>
                  </a:txBody>
                  <a:tcPr marL="6827" marR="6827" marT="6688"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900" b="0" i="0" u="none" strike="noStrike" dirty="0">
                          <a:solidFill>
                            <a:srgbClr val="000000"/>
                          </a:solidFill>
                          <a:effectLst/>
                          <a:latin typeface="Calibri" panose="020F0502020204030204" pitchFamily="34" charset="0"/>
                        </a:rPr>
                        <a:t> </a:t>
                      </a:r>
                    </a:p>
                  </a:txBody>
                  <a:tcPr marL="6827" marR="6827" marT="66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A9694"/>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900" b="0" i="0" u="none" strike="noStrike" dirty="0">
                          <a:solidFill>
                            <a:srgbClr val="000000"/>
                          </a:solidFill>
                          <a:effectLst/>
                          <a:latin typeface="Calibri" panose="020F0502020204030204" pitchFamily="34" charset="0"/>
                        </a:rPr>
                        <a:t> Third highest activity in the category</a:t>
                      </a:r>
                    </a:p>
                  </a:txBody>
                  <a:tcPr marL="6827" marR="6827" marT="6688"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38649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4845E49-35FB-4388-A70E-9138BCE7002A}"/>
              </a:ext>
            </a:extLst>
          </p:cNvPr>
          <p:cNvPicPr>
            <a:picLocks noChangeAspect="1"/>
          </p:cNvPicPr>
          <p:nvPr/>
        </p:nvPicPr>
        <p:blipFill>
          <a:blip r:embed="rId2"/>
          <a:stretch>
            <a:fillRect/>
          </a:stretch>
        </p:blipFill>
        <p:spPr>
          <a:xfrm>
            <a:off x="3435408" y="0"/>
            <a:ext cx="8756592" cy="6858000"/>
          </a:xfrm>
          <a:prstGeom prst="rect">
            <a:avLst/>
          </a:prstGeom>
        </p:spPr>
      </p:pic>
      <p:sp>
        <p:nvSpPr>
          <p:cNvPr id="18" name="Content Placeholder 2">
            <a:extLst>
              <a:ext uri="{FF2B5EF4-FFF2-40B4-BE49-F238E27FC236}">
                <a16:creationId xmlns:a16="http://schemas.microsoft.com/office/drawing/2014/main" id="{1B5313D4-E914-4398-B094-92785CD78488}"/>
              </a:ext>
            </a:extLst>
          </p:cNvPr>
          <p:cNvSpPr txBox="1">
            <a:spLocks/>
          </p:cNvSpPr>
          <p:nvPr/>
        </p:nvSpPr>
        <p:spPr>
          <a:xfrm>
            <a:off x="194036" y="4801827"/>
            <a:ext cx="3486713" cy="1538883"/>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district has </a:t>
            </a:r>
            <a:r>
              <a:rPr lang="en-US" sz="1400" dirty="0">
                <a:solidFill>
                  <a:prstClr val="black"/>
                </a:solidFill>
                <a:latin typeface="Arial" panose="020B0604020202020204" pitchFamily="34" charset="0"/>
                <a:cs typeface="Arial" panose="020B0604020202020204" pitchFamily="34" charset="0"/>
              </a:rPr>
              <a:t>31</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actively building subdivisions</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Within EMS ISD there are </a:t>
            </a:r>
            <a:r>
              <a:rPr lang="en-US" sz="1400" dirty="0">
                <a:solidFill>
                  <a:prstClr val="black"/>
                </a:solidFill>
                <a:latin typeface="Arial" panose="020B0604020202020204" pitchFamily="34" charset="0"/>
                <a:cs typeface="Arial" panose="020B0604020202020204" pitchFamily="34" charset="0"/>
              </a:rPr>
              <a:t>16</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future subdivisions </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 these, groundwork is underway on 2,307 lots within 13 subdivisions</a:t>
            </a:r>
          </a:p>
        </p:txBody>
      </p:sp>
      <p:grpSp>
        <p:nvGrpSpPr>
          <p:cNvPr id="4" name="Group 3">
            <a:extLst>
              <a:ext uri="{FF2B5EF4-FFF2-40B4-BE49-F238E27FC236}">
                <a16:creationId xmlns:a16="http://schemas.microsoft.com/office/drawing/2014/main" id="{52918E7B-7C54-4D5E-880B-DAB6B7BE819C}"/>
              </a:ext>
            </a:extLst>
          </p:cNvPr>
          <p:cNvGrpSpPr/>
          <p:nvPr/>
        </p:nvGrpSpPr>
        <p:grpSpPr>
          <a:xfrm>
            <a:off x="1635030" y="3660416"/>
            <a:ext cx="1698479" cy="1027611"/>
            <a:chOff x="1192766" y="3744686"/>
            <a:chExt cx="1698479" cy="1027611"/>
          </a:xfrm>
        </p:grpSpPr>
        <p:sp>
          <p:nvSpPr>
            <p:cNvPr id="3" name="Rectangle 2">
              <a:extLst>
                <a:ext uri="{FF2B5EF4-FFF2-40B4-BE49-F238E27FC236}">
                  <a16:creationId xmlns:a16="http://schemas.microsoft.com/office/drawing/2014/main" id="{1453A003-83B2-4DFA-B96E-6C32C0204AE9}"/>
                </a:ext>
              </a:extLst>
            </p:cNvPr>
            <p:cNvSpPr/>
            <p:nvPr/>
          </p:nvSpPr>
          <p:spPr>
            <a:xfrm>
              <a:off x="1192766" y="3744686"/>
              <a:ext cx="1698479" cy="1027611"/>
            </a:xfrm>
            <a:prstGeom prst="rect">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88173AE6-EF26-4C36-B3B1-E24D24322EF8}"/>
                </a:ext>
              </a:extLst>
            </p:cNvPr>
            <p:cNvPicPr>
              <a:picLocks noChangeAspect="1"/>
            </p:cNvPicPr>
            <p:nvPr/>
          </p:nvPicPr>
          <p:blipFill>
            <a:blip r:embed="rId3"/>
            <a:stretch>
              <a:fillRect/>
            </a:stretch>
          </p:blipFill>
          <p:spPr>
            <a:xfrm>
              <a:off x="1210184" y="3813499"/>
              <a:ext cx="990600" cy="686229"/>
            </a:xfrm>
            <a:prstGeom prst="rect">
              <a:avLst/>
            </a:prstGeom>
          </p:spPr>
        </p:pic>
        <p:pic>
          <p:nvPicPr>
            <p:cNvPr id="20" name="Picture 19">
              <a:extLst>
                <a:ext uri="{FF2B5EF4-FFF2-40B4-BE49-F238E27FC236}">
                  <a16:creationId xmlns:a16="http://schemas.microsoft.com/office/drawing/2014/main" id="{C03634A2-6F77-49FC-A7EF-790F62B51F18}"/>
                </a:ext>
              </a:extLst>
            </p:cNvPr>
            <p:cNvPicPr>
              <a:picLocks noChangeAspect="1"/>
            </p:cNvPicPr>
            <p:nvPr/>
          </p:nvPicPr>
          <p:blipFill rotWithShape="1">
            <a:blip r:embed="rId4"/>
            <a:srcRect t="17652" b="-1"/>
            <a:stretch/>
          </p:blipFill>
          <p:spPr>
            <a:xfrm>
              <a:off x="1279981" y="4482310"/>
              <a:ext cx="1505126" cy="218181"/>
            </a:xfrm>
            <a:prstGeom prst="rect">
              <a:avLst/>
            </a:prstGeom>
          </p:spPr>
        </p:pic>
      </p:grpSp>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fld id="{010974C9-39F3-3947-8B5D-BF1F533E6409}" type="slidenum">
              <a:rPr lang="en-US" sz="1000" smtClean="0"/>
              <a:pPr/>
              <a:t>9</a:t>
            </a:fld>
            <a:endParaRPr lang="en-US" sz="1000" dirty="0"/>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54514" y="191751"/>
            <a:ext cx="2378995" cy="513805"/>
          </a:xfrm>
          <a:prstGeom prst="rect">
            <a:avLst/>
          </a:prstGeom>
          <a:solidFill>
            <a:schemeClr val="accent2">
              <a:lumMod val="20000"/>
              <a:lumOff val="80000"/>
            </a:schemeClr>
          </a:solidFill>
        </p:spPr>
        <p:txBody>
          <a:bodyPr/>
          <a:lstStyle/>
          <a:p>
            <a:r>
              <a:rPr lang="en-US" sz="2800" dirty="0"/>
              <a:t>District Housing Overview</a:t>
            </a:r>
          </a:p>
        </p:txBody>
      </p:sp>
    </p:spTree>
    <p:extLst>
      <p:ext uri="{BB962C8B-B14F-4D97-AF65-F5344CB8AC3E}">
        <p14:creationId xmlns:p14="http://schemas.microsoft.com/office/powerpoint/2010/main" val="2218388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547C39-003A-4051-ABFD-19EB5BF23EEB}"/>
              </a:ext>
            </a:extLst>
          </p:cNvPr>
          <p:cNvPicPr>
            <a:picLocks noChangeAspect="1"/>
          </p:cNvPicPr>
          <p:nvPr/>
        </p:nvPicPr>
        <p:blipFill>
          <a:blip r:embed="rId3"/>
          <a:stretch>
            <a:fillRect/>
          </a:stretch>
        </p:blipFill>
        <p:spPr>
          <a:xfrm>
            <a:off x="2039059" y="585214"/>
            <a:ext cx="10152941" cy="6272786"/>
          </a:xfrm>
          <a:prstGeom prst="rect">
            <a:avLst/>
          </a:prstGeom>
        </p:spPr>
      </p:pic>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10</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3851362" cy="513805"/>
          </a:xfrm>
          <a:prstGeom prst="rect">
            <a:avLst/>
          </a:prstGeom>
          <a:noFill/>
        </p:spPr>
        <p:txBody>
          <a:bodyPr/>
          <a:lstStyle/>
          <a:p>
            <a:r>
              <a:rPr lang="en-US" sz="2800" dirty="0"/>
              <a:t>Residential Activity</a:t>
            </a:r>
          </a:p>
        </p:txBody>
      </p:sp>
      <p:sp>
        <p:nvSpPr>
          <p:cNvPr id="12" name="Content Placeholder 2">
            <a:extLst>
              <a:ext uri="{FF2B5EF4-FFF2-40B4-BE49-F238E27FC236}">
                <a16:creationId xmlns:a16="http://schemas.microsoft.com/office/drawing/2014/main" id="{076B732A-865F-47E8-A3F4-A4F5BCB34FBC}"/>
              </a:ext>
            </a:extLst>
          </p:cNvPr>
          <p:cNvSpPr txBox="1">
            <a:spLocks/>
          </p:cNvSpPr>
          <p:nvPr/>
        </p:nvSpPr>
        <p:spPr>
          <a:xfrm>
            <a:off x="304723" y="1450148"/>
            <a:ext cx="2484776" cy="1600438"/>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Bailey Park</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465 total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280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185 VDL</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$300K-$375K</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DR Horton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Bryson Elementary Zone</a:t>
            </a:r>
          </a:p>
        </p:txBody>
      </p:sp>
      <p:cxnSp>
        <p:nvCxnSpPr>
          <p:cNvPr id="5" name="Straight Arrow Connector 4">
            <a:extLst>
              <a:ext uri="{FF2B5EF4-FFF2-40B4-BE49-F238E27FC236}">
                <a16:creationId xmlns:a16="http://schemas.microsoft.com/office/drawing/2014/main" id="{A28B4B79-142E-475C-B53F-FDD92A71B543}"/>
              </a:ext>
            </a:extLst>
          </p:cNvPr>
          <p:cNvCxnSpPr>
            <a:stCxn id="12" idx="3"/>
          </p:cNvCxnSpPr>
          <p:nvPr/>
        </p:nvCxnSpPr>
        <p:spPr>
          <a:xfrm>
            <a:off x="2789499" y="2250367"/>
            <a:ext cx="2858947" cy="6696"/>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1447B7B-5319-4A3B-BE2A-ABF5F50C4165}"/>
              </a:ext>
            </a:extLst>
          </p:cNvPr>
          <p:cNvCxnSpPr/>
          <p:nvPr/>
        </p:nvCxnSpPr>
        <p:spPr>
          <a:xfrm>
            <a:off x="6267169" y="5126329"/>
            <a:ext cx="2858947" cy="6696"/>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23AA5449-68D6-4439-A016-E4A24045FF08}"/>
              </a:ext>
            </a:extLst>
          </p:cNvPr>
          <p:cNvSpPr txBox="1">
            <a:spLocks/>
          </p:cNvSpPr>
          <p:nvPr/>
        </p:nvSpPr>
        <p:spPr>
          <a:xfrm>
            <a:off x="4089644" y="4431903"/>
            <a:ext cx="2484775" cy="1384995"/>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Ranch at Duck Creek</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361 total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Groundwork is underway on all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Ashton Woods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Elkins Elementary Zone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55326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953D43-E58B-4768-9870-F4B58088C649}"/>
              </a:ext>
            </a:extLst>
          </p:cNvPr>
          <p:cNvPicPr>
            <a:picLocks noChangeAspect="1"/>
          </p:cNvPicPr>
          <p:nvPr/>
        </p:nvPicPr>
        <p:blipFill>
          <a:blip r:embed="rId3"/>
          <a:stretch>
            <a:fillRect/>
          </a:stretch>
        </p:blipFill>
        <p:spPr>
          <a:xfrm>
            <a:off x="636607" y="730629"/>
            <a:ext cx="11358623" cy="5615307"/>
          </a:xfrm>
          <a:prstGeom prst="rect">
            <a:avLst/>
          </a:prstGeom>
        </p:spPr>
      </p:pic>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11</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3851362" cy="513805"/>
          </a:xfrm>
          <a:prstGeom prst="rect">
            <a:avLst/>
          </a:prstGeom>
          <a:noFill/>
        </p:spPr>
        <p:txBody>
          <a:bodyPr/>
          <a:lstStyle/>
          <a:p>
            <a:r>
              <a:rPr lang="en-US" sz="2800" dirty="0"/>
              <a:t>Residential Activity</a:t>
            </a:r>
          </a:p>
        </p:txBody>
      </p:sp>
      <p:sp>
        <p:nvSpPr>
          <p:cNvPr id="12" name="Content Placeholder 2">
            <a:extLst>
              <a:ext uri="{FF2B5EF4-FFF2-40B4-BE49-F238E27FC236}">
                <a16:creationId xmlns:a16="http://schemas.microsoft.com/office/drawing/2014/main" id="{076B732A-865F-47E8-A3F4-A4F5BCB34FBC}"/>
              </a:ext>
            </a:extLst>
          </p:cNvPr>
          <p:cNvSpPr txBox="1">
            <a:spLocks/>
          </p:cNvSpPr>
          <p:nvPr/>
        </p:nvSpPr>
        <p:spPr>
          <a:xfrm>
            <a:off x="196770" y="2630765"/>
            <a:ext cx="3687493" cy="1384995"/>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Brookville Ranch</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74 total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74 VDL</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 lots delivered 2Q22</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$400K-$500K</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Greenfield </a:t>
            </a:r>
            <a:r>
              <a:rPr lang="en-US" sz="1400" dirty="0">
                <a:solidFill>
                  <a:prstClr val="black"/>
                </a:solidFill>
                <a:latin typeface="Arial" panose="020B0604020202020204" pitchFamily="34" charset="0"/>
                <a:cs typeface="Arial" panose="020B0604020202020204" pitchFamily="34" charset="0"/>
              </a:rPr>
              <a:t>Elementary Zone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87356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fld id="{010974C9-39F3-3947-8B5D-BF1F533E6409}" type="slidenum">
              <a:rPr lang="en-US" sz="1000" smtClean="0"/>
              <a:pPr/>
              <a:t>12</a:t>
            </a:fld>
            <a:endParaRPr lang="en-US" sz="1000"/>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1287749" y="47141"/>
            <a:ext cx="6893213" cy="585158"/>
          </a:xfrm>
        </p:spPr>
        <p:txBody>
          <a:bodyPr/>
          <a:lstStyle/>
          <a:p>
            <a:r>
              <a:rPr lang="en-US" sz="2800" dirty="0"/>
              <a:t>One Year Forecast by Campus Comparison</a:t>
            </a:r>
          </a:p>
        </p:txBody>
      </p:sp>
      <p:graphicFrame>
        <p:nvGraphicFramePr>
          <p:cNvPr id="3" name="Table 2">
            <a:extLst>
              <a:ext uri="{FF2B5EF4-FFF2-40B4-BE49-F238E27FC236}">
                <a16:creationId xmlns:a16="http://schemas.microsoft.com/office/drawing/2014/main" id="{1A57017E-CC33-473F-87A9-7123A5827CA8}"/>
              </a:ext>
            </a:extLst>
          </p:cNvPr>
          <p:cNvGraphicFramePr>
            <a:graphicFrameLocks noGrp="1"/>
          </p:cNvGraphicFramePr>
          <p:nvPr>
            <p:extLst>
              <p:ext uri="{D42A27DB-BD31-4B8C-83A1-F6EECF244321}">
                <p14:modId xmlns:p14="http://schemas.microsoft.com/office/powerpoint/2010/main" val="2841732515"/>
              </p:ext>
            </p:extLst>
          </p:nvPr>
        </p:nvGraphicFramePr>
        <p:xfrm>
          <a:off x="551774" y="1299132"/>
          <a:ext cx="4662251" cy="4667109"/>
        </p:xfrm>
        <a:graphic>
          <a:graphicData uri="http://schemas.openxmlformats.org/drawingml/2006/table">
            <a:tbl>
              <a:tblPr/>
              <a:tblGrid>
                <a:gridCol w="2385439">
                  <a:extLst>
                    <a:ext uri="{9D8B030D-6E8A-4147-A177-3AD203B41FA5}">
                      <a16:colId xmlns:a16="http://schemas.microsoft.com/office/drawing/2014/main" val="1079535244"/>
                    </a:ext>
                  </a:extLst>
                </a:gridCol>
                <a:gridCol w="712590">
                  <a:extLst>
                    <a:ext uri="{9D8B030D-6E8A-4147-A177-3AD203B41FA5}">
                      <a16:colId xmlns:a16="http://schemas.microsoft.com/office/drawing/2014/main" val="2083673968"/>
                    </a:ext>
                  </a:extLst>
                </a:gridCol>
                <a:gridCol w="712590">
                  <a:extLst>
                    <a:ext uri="{9D8B030D-6E8A-4147-A177-3AD203B41FA5}">
                      <a16:colId xmlns:a16="http://schemas.microsoft.com/office/drawing/2014/main" val="295043194"/>
                    </a:ext>
                  </a:extLst>
                </a:gridCol>
                <a:gridCol w="851632">
                  <a:extLst>
                    <a:ext uri="{9D8B030D-6E8A-4147-A177-3AD203B41FA5}">
                      <a16:colId xmlns:a16="http://schemas.microsoft.com/office/drawing/2014/main" val="1527657285"/>
                    </a:ext>
                  </a:extLst>
                </a:gridCol>
              </a:tblGrid>
              <a:tr h="225817">
                <a:tc>
                  <a:txBody>
                    <a:bodyPr/>
                    <a:lstStyle/>
                    <a:p>
                      <a:pPr algn="l" fontAlgn="b"/>
                      <a:r>
                        <a:rPr lang="en-US" sz="1200" b="0" i="0" u="none" strike="noStrike">
                          <a:effectLst/>
                          <a:latin typeface="Calibri" panose="020F0502020204030204" pitchFamily="34" charset="0"/>
                        </a:rPr>
                        <a:t> </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 </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Fall</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2021/22</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4294453685"/>
                  </a:ext>
                </a:extLst>
              </a:tr>
              <a:tr h="225817">
                <a:tc>
                  <a:txBody>
                    <a:bodyPr/>
                    <a:lstStyle/>
                    <a:p>
                      <a:pPr algn="ctr" fontAlgn="b"/>
                      <a:r>
                        <a:rPr lang="en-US" sz="1400" b="0" i="0" u="none" strike="noStrike">
                          <a:effectLst/>
                          <a:latin typeface="Calibri" panose="020F0502020204030204" pitchFamily="34" charset="0"/>
                        </a:rPr>
                        <a:t>Campus  </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Capacity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2021/22</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Projections</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62752647"/>
                  </a:ext>
                </a:extLst>
              </a:tr>
              <a:tr h="221805">
                <a:tc>
                  <a:txBody>
                    <a:bodyPr/>
                    <a:lstStyle/>
                    <a:p>
                      <a:pPr algn="l" fontAlgn="b"/>
                      <a:r>
                        <a:rPr lang="en-US" sz="1200" b="0" i="0" u="none" strike="noStrike">
                          <a:effectLst/>
                          <a:latin typeface="Calibri" panose="020F0502020204030204" pitchFamily="34" charset="0"/>
                        </a:rPr>
                        <a:t>HAFLEY DEVELOPMENT CENTER</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512</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378</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500</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711378274"/>
                  </a:ext>
                </a:extLst>
              </a:tr>
              <a:tr h="221805">
                <a:tc>
                  <a:txBody>
                    <a:bodyPr/>
                    <a:lstStyle/>
                    <a:p>
                      <a:pPr algn="l" fontAlgn="b"/>
                      <a:r>
                        <a:rPr lang="en-US" sz="1200" b="0" i="0" u="none" strike="noStrike">
                          <a:effectLst/>
                          <a:latin typeface="Calibri" panose="020F0502020204030204" pitchFamily="34" charset="0"/>
                        </a:rPr>
                        <a:t>BRYSON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692</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572</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536</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311431087"/>
                  </a:ext>
                </a:extLst>
              </a:tr>
              <a:tr h="221805">
                <a:tc>
                  <a:txBody>
                    <a:bodyPr/>
                    <a:lstStyle/>
                    <a:p>
                      <a:pPr algn="l" fontAlgn="b"/>
                      <a:r>
                        <a:rPr lang="en-US" sz="1200" b="0" i="0" u="none" strike="noStrike">
                          <a:effectLst/>
                          <a:latin typeface="Calibri" panose="020F0502020204030204" pitchFamily="34" charset="0"/>
                        </a:rPr>
                        <a:t>CHISHOLM RIDGE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758</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647</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661</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491699289"/>
                  </a:ext>
                </a:extLst>
              </a:tr>
              <a:tr h="221805">
                <a:tc>
                  <a:txBody>
                    <a:bodyPr/>
                    <a:lstStyle/>
                    <a:p>
                      <a:pPr algn="l" fontAlgn="b"/>
                      <a:r>
                        <a:rPr lang="en-US" sz="1200" b="0" i="0" u="none" strike="noStrike">
                          <a:effectLst/>
                          <a:latin typeface="Calibri" panose="020F0502020204030204" pitchFamily="34" charset="0"/>
                        </a:rPr>
                        <a:t>COMANCHE SPRINGS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736</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547</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580</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822913073"/>
                  </a:ext>
                </a:extLst>
              </a:tr>
              <a:tr h="221805">
                <a:tc>
                  <a:txBody>
                    <a:bodyPr/>
                    <a:lstStyle/>
                    <a:p>
                      <a:pPr algn="l" fontAlgn="b"/>
                      <a:r>
                        <a:rPr lang="en-US" sz="1200" b="0" i="0" u="none" strike="noStrike">
                          <a:effectLst/>
                          <a:latin typeface="Calibri" panose="020F0502020204030204" pitchFamily="34" charset="0"/>
                        </a:rPr>
                        <a:t>COPPER CREEK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758</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547</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464</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3157239109"/>
                  </a:ext>
                </a:extLst>
              </a:tr>
              <a:tr h="221805">
                <a:tc>
                  <a:txBody>
                    <a:bodyPr/>
                    <a:lstStyle/>
                    <a:p>
                      <a:pPr algn="l" fontAlgn="b"/>
                      <a:r>
                        <a:rPr lang="en-US" sz="1200" b="0" i="0" u="none" strike="noStrike">
                          <a:effectLst/>
                          <a:latin typeface="Calibri" panose="020F0502020204030204" pitchFamily="34" charset="0"/>
                        </a:rPr>
                        <a:t>DOZIER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782</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666</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663</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3033875647"/>
                  </a:ext>
                </a:extLst>
              </a:tr>
              <a:tr h="221805">
                <a:tc>
                  <a:txBody>
                    <a:bodyPr/>
                    <a:lstStyle/>
                    <a:p>
                      <a:pPr algn="l" fontAlgn="b"/>
                      <a:r>
                        <a:rPr lang="en-US" sz="1200" b="0" i="0" u="none" strike="noStrike">
                          <a:effectLst/>
                          <a:latin typeface="Calibri" panose="020F0502020204030204" pitchFamily="34" charset="0"/>
                        </a:rPr>
                        <a:t>EAGLE MOUNTAIN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670</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417</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431</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3878216882"/>
                  </a:ext>
                </a:extLst>
              </a:tr>
              <a:tr h="221805">
                <a:tc>
                  <a:txBody>
                    <a:bodyPr/>
                    <a:lstStyle/>
                    <a:p>
                      <a:pPr algn="l" fontAlgn="b"/>
                      <a:r>
                        <a:rPr lang="en-US" sz="1200" b="0" i="0" u="none" strike="noStrike">
                          <a:effectLst/>
                          <a:latin typeface="Calibri" panose="020F0502020204030204" pitchFamily="34" charset="0"/>
                        </a:rPr>
                        <a:t>ELKINS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645</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578</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547</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440914533"/>
                  </a:ext>
                </a:extLst>
              </a:tr>
              <a:tr h="221805">
                <a:tc>
                  <a:txBody>
                    <a:bodyPr/>
                    <a:lstStyle/>
                    <a:p>
                      <a:pPr algn="l" fontAlgn="b"/>
                      <a:r>
                        <a:rPr lang="en-US" sz="1200" b="0" i="0" u="none" strike="noStrike">
                          <a:effectLst/>
                          <a:latin typeface="Calibri" panose="020F0502020204030204" pitchFamily="34" charset="0"/>
                        </a:rPr>
                        <a:t>GILILLAND ELMENTARY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564</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503</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472</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5200077"/>
                  </a:ext>
                </a:extLst>
              </a:tr>
              <a:tr h="221805">
                <a:tc>
                  <a:txBody>
                    <a:bodyPr/>
                    <a:lstStyle/>
                    <a:p>
                      <a:pPr algn="l" fontAlgn="b"/>
                      <a:r>
                        <a:rPr lang="en-US" sz="1200" b="0" i="0" u="none" strike="noStrike">
                          <a:effectLst/>
                          <a:latin typeface="Calibri" panose="020F0502020204030204" pitchFamily="34" charset="0"/>
                        </a:rPr>
                        <a:t>GREENFIELD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779</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707</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746</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4200528622"/>
                  </a:ext>
                </a:extLst>
              </a:tr>
              <a:tr h="221805">
                <a:tc>
                  <a:txBody>
                    <a:bodyPr/>
                    <a:lstStyle/>
                    <a:p>
                      <a:pPr algn="l" fontAlgn="b"/>
                      <a:r>
                        <a:rPr lang="en-US" sz="1200" b="0" i="0" u="none" strike="noStrike">
                          <a:effectLst/>
                          <a:latin typeface="Calibri" panose="020F0502020204030204" pitchFamily="34" charset="0"/>
                        </a:rPr>
                        <a:t>HIGH COUNTRY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670</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570</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600</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311180715"/>
                  </a:ext>
                </a:extLst>
              </a:tr>
              <a:tr h="221805">
                <a:tc>
                  <a:txBody>
                    <a:bodyPr/>
                    <a:lstStyle/>
                    <a:p>
                      <a:pPr algn="l" fontAlgn="b"/>
                      <a:r>
                        <a:rPr lang="en-US" sz="1200" b="0" i="0" u="none" strike="noStrike">
                          <a:effectLst/>
                          <a:latin typeface="Calibri" panose="020F0502020204030204" pitchFamily="34" charset="0"/>
                        </a:rPr>
                        <a:t>LAKE COUNTRY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758</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684</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518</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091503690"/>
                  </a:ext>
                </a:extLst>
              </a:tr>
              <a:tr h="221805">
                <a:tc>
                  <a:txBody>
                    <a:bodyPr/>
                    <a:lstStyle/>
                    <a:p>
                      <a:pPr algn="l" fontAlgn="b"/>
                      <a:r>
                        <a:rPr lang="en-US" sz="1200" b="0" i="0" u="none" strike="noStrike">
                          <a:effectLst/>
                          <a:latin typeface="Calibri" panose="020F0502020204030204" pitchFamily="34" charset="0"/>
                        </a:rPr>
                        <a:t>LAKE POINTE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758</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587</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713</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527900097"/>
                  </a:ext>
                </a:extLst>
              </a:tr>
              <a:tr h="221805">
                <a:tc>
                  <a:txBody>
                    <a:bodyPr/>
                    <a:lstStyle/>
                    <a:p>
                      <a:pPr algn="l" fontAlgn="b"/>
                      <a:r>
                        <a:rPr lang="en-US" sz="1200" b="0" i="0" u="none" strike="noStrike">
                          <a:effectLst/>
                          <a:latin typeface="Calibri" panose="020F0502020204030204" pitchFamily="34" charset="0"/>
                        </a:rPr>
                        <a:t>NORTHBROOK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671</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544</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569</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4031022037"/>
                  </a:ext>
                </a:extLst>
              </a:tr>
              <a:tr h="221805">
                <a:tc>
                  <a:txBody>
                    <a:bodyPr/>
                    <a:lstStyle/>
                    <a:p>
                      <a:pPr algn="l" fontAlgn="b"/>
                      <a:r>
                        <a:rPr lang="en-US" sz="1200" b="0" i="0" u="none" strike="noStrike">
                          <a:effectLst/>
                          <a:latin typeface="Calibri" panose="020F0502020204030204" pitchFamily="34" charset="0"/>
                        </a:rPr>
                        <a:t>PARKVIEW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693</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557</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540</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679016231"/>
                  </a:ext>
                </a:extLst>
              </a:tr>
              <a:tr h="221805">
                <a:tc>
                  <a:txBody>
                    <a:bodyPr/>
                    <a:lstStyle/>
                    <a:p>
                      <a:pPr algn="l" fontAlgn="b"/>
                      <a:r>
                        <a:rPr lang="en-US" sz="1200" b="0" i="0" u="none" strike="noStrike">
                          <a:effectLst/>
                          <a:latin typeface="Calibri" panose="020F0502020204030204" pitchFamily="34" charset="0"/>
                        </a:rPr>
                        <a:t>REMINGTON POINT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714</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541</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570</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4023413531"/>
                  </a:ext>
                </a:extLst>
              </a:tr>
              <a:tr h="221805">
                <a:tc>
                  <a:txBody>
                    <a:bodyPr/>
                    <a:lstStyle/>
                    <a:p>
                      <a:pPr algn="l" fontAlgn="b"/>
                      <a:r>
                        <a:rPr lang="en-US" sz="1200" b="0" i="0" u="none" strike="noStrike">
                          <a:effectLst/>
                          <a:latin typeface="Calibri" panose="020F0502020204030204" pitchFamily="34" charset="0"/>
                        </a:rPr>
                        <a:t>SAGINAW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423</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333</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330</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412891531"/>
                  </a:ext>
                </a:extLst>
              </a:tr>
              <a:tr h="221805">
                <a:tc>
                  <a:txBody>
                    <a:bodyPr/>
                    <a:lstStyle/>
                    <a:p>
                      <a:pPr algn="l" fontAlgn="b"/>
                      <a:r>
                        <a:rPr lang="en-US" sz="1200" b="0" i="0" u="none" strike="noStrike">
                          <a:effectLst/>
                          <a:latin typeface="Calibri" panose="020F0502020204030204" pitchFamily="34" charset="0"/>
                        </a:rPr>
                        <a:t>WILLOW CREEK ELEMENTARY</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662</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598</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598</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48277138"/>
                  </a:ext>
                </a:extLst>
              </a:tr>
              <a:tr h="221805">
                <a:tc>
                  <a:txBody>
                    <a:bodyPr/>
                    <a:lstStyle/>
                    <a:p>
                      <a:pPr algn="l" fontAlgn="b"/>
                      <a:r>
                        <a:rPr lang="en-US" sz="1200" b="1" i="0" u="none" strike="noStrike">
                          <a:effectLst/>
                          <a:latin typeface="Calibri" panose="020F0502020204030204" pitchFamily="34" charset="0"/>
                        </a:rPr>
                        <a:t>ELEMENTARY TOTALS</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12,245</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9,976</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dirty="0">
                          <a:effectLst/>
                          <a:latin typeface="Calibri" panose="020F0502020204030204" pitchFamily="34" charset="0"/>
                        </a:rPr>
                        <a:t>10,038</a:t>
                      </a:r>
                    </a:p>
                  </a:txBody>
                  <a:tcPr marL="13047" marR="13047" marT="130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3801218557"/>
                  </a:ext>
                </a:extLst>
              </a:tr>
            </a:tbl>
          </a:graphicData>
        </a:graphic>
      </p:graphicFrame>
      <p:graphicFrame>
        <p:nvGraphicFramePr>
          <p:cNvPr id="5" name="Table 4">
            <a:extLst>
              <a:ext uri="{FF2B5EF4-FFF2-40B4-BE49-F238E27FC236}">
                <a16:creationId xmlns:a16="http://schemas.microsoft.com/office/drawing/2014/main" id="{2BA99919-02E2-44CD-A0A5-C72CC03FEA1F}"/>
              </a:ext>
            </a:extLst>
          </p:cNvPr>
          <p:cNvGraphicFramePr>
            <a:graphicFrameLocks noGrp="1"/>
          </p:cNvGraphicFramePr>
          <p:nvPr>
            <p:extLst>
              <p:ext uri="{D42A27DB-BD31-4B8C-83A1-F6EECF244321}">
                <p14:modId xmlns:p14="http://schemas.microsoft.com/office/powerpoint/2010/main" val="3516876414"/>
              </p:ext>
            </p:extLst>
          </p:nvPr>
        </p:nvGraphicFramePr>
        <p:xfrm>
          <a:off x="5940896" y="1299133"/>
          <a:ext cx="4435271" cy="4674192"/>
        </p:xfrm>
        <a:graphic>
          <a:graphicData uri="http://schemas.openxmlformats.org/drawingml/2006/table">
            <a:tbl>
              <a:tblPr/>
              <a:tblGrid>
                <a:gridCol w="2269304">
                  <a:extLst>
                    <a:ext uri="{9D8B030D-6E8A-4147-A177-3AD203B41FA5}">
                      <a16:colId xmlns:a16="http://schemas.microsoft.com/office/drawing/2014/main" val="232338881"/>
                    </a:ext>
                  </a:extLst>
                </a:gridCol>
                <a:gridCol w="677898">
                  <a:extLst>
                    <a:ext uri="{9D8B030D-6E8A-4147-A177-3AD203B41FA5}">
                      <a16:colId xmlns:a16="http://schemas.microsoft.com/office/drawing/2014/main" val="1066162621"/>
                    </a:ext>
                  </a:extLst>
                </a:gridCol>
                <a:gridCol w="677898">
                  <a:extLst>
                    <a:ext uri="{9D8B030D-6E8A-4147-A177-3AD203B41FA5}">
                      <a16:colId xmlns:a16="http://schemas.microsoft.com/office/drawing/2014/main" val="2924759915"/>
                    </a:ext>
                  </a:extLst>
                </a:gridCol>
                <a:gridCol w="810171">
                  <a:extLst>
                    <a:ext uri="{9D8B030D-6E8A-4147-A177-3AD203B41FA5}">
                      <a16:colId xmlns:a16="http://schemas.microsoft.com/office/drawing/2014/main" val="3718797487"/>
                    </a:ext>
                  </a:extLst>
                </a:gridCol>
              </a:tblGrid>
              <a:tr h="214614">
                <a:tc>
                  <a:txBody>
                    <a:bodyPr/>
                    <a:lstStyle/>
                    <a:p>
                      <a:pPr algn="l" fontAlgn="b"/>
                      <a:r>
                        <a:rPr lang="en-US" sz="1100" b="0" i="0" u="none" strike="noStrike">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300" b="0" i="0" u="none" strike="noStrike">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100" b="0" i="0" u="none" strike="noStrike">
                          <a:effectLst/>
                          <a:latin typeface="Calibri" panose="020F0502020204030204" pitchFamily="34" charset="0"/>
                        </a:rPr>
                        <a:t>Fall</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2021/22</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4098252742"/>
                  </a:ext>
                </a:extLst>
              </a:tr>
              <a:tr h="214614">
                <a:tc>
                  <a:txBody>
                    <a:bodyPr/>
                    <a:lstStyle/>
                    <a:p>
                      <a:pPr algn="ctr" fontAlgn="b"/>
                      <a:r>
                        <a:rPr lang="en-US" sz="1300" b="0" i="0" u="none" strike="noStrike">
                          <a:effectLst/>
                          <a:latin typeface="Calibri" panose="020F0502020204030204" pitchFamily="34" charset="0"/>
                        </a:rPr>
                        <a:t>Campus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100" b="0" i="0" u="none" strike="noStrike">
                          <a:effectLst/>
                          <a:latin typeface="Calibri" panose="020F0502020204030204" pitchFamily="34" charset="0"/>
                        </a:rPr>
                        <a:t>Capacity</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100" b="0" i="0" u="none" strike="noStrike">
                          <a:effectLst/>
                          <a:latin typeface="Calibri" panose="020F0502020204030204" pitchFamily="34" charset="0"/>
                        </a:rPr>
                        <a:t>2021/22</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Projections</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543726187"/>
                  </a:ext>
                </a:extLst>
              </a:tr>
              <a:tr h="211007">
                <a:tc>
                  <a:txBody>
                    <a:bodyPr/>
                    <a:lstStyle/>
                    <a:p>
                      <a:pPr algn="l" fontAlgn="b"/>
                      <a:r>
                        <a:rPr lang="en-US" sz="1100" b="0" i="0" u="none" strike="noStrike">
                          <a:effectLst/>
                          <a:latin typeface="Calibri" panose="020F0502020204030204" pitchFamily="34" charset="0"/>
                        </a:rPr>
                        <a:t>CREEKVIEW MIDDLE SCHOOL</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1,078</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829</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757</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824968395"/>
                  </a:ext>
                </a:extLst>
              </a:tr>
              <a:tr h="235831">
                <a:tc>
                  <a:txBody>
                    <a:bodyPr/>
                    <a:lstStyle/>
                    <a:p>
                      <a:pPr algn="l" fontAlgn="b"/>
                      <a:r>
                        <a:rPr lang="en-US" sz="1100" b="0" i="0" u="none" strike="noStrike">
                          <a:effectLst/>
                          <a:latin typeface="Calibri" panose="020F0502020204030204" pitchFamily="34" charset="0"/>
                        </a:rPr>
                        <a:t>HIGHLAND MIDDLE SCHOOL</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1,050</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757</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811</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3133902330"/>
                  </a:ext>
                </a:extLst>
              </a:tr>
              <a:tr h="211007">
                <a:tc>
                  <a:txBody>
                    <a:bodyPr/>
                    <a:lstStyle/>
                    <a:p>
                      <a:pPr algn="l" fontAlgn="b"/>
                      <a:r>
                        <a:rPr lang="en-US" sz="1100" b="0" i="0" u="none" strike="noStrike">
                          <a:effectLst/>
                          <a:latin typeface="Calibri" panose="020F0502020204030204" pitchFamily="34" charset="0"/>
                        </a:rPr>
                        <a:t>PRAIRIE VISTA MIDDLE SCHOOL</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1,002</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884</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823</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538383658"/>
                  </a:ext>
                </a:extLst>
              </a:tr>
              <a:tr h="211007">
                <a:tc>
                  <a:txBody>
                    <a:bodyPr/>
                    <a:lstStyle/>
                    <a:p>
                      <a:pPr algn="l" fontAlgn="b"/>
                      <a:r>
                        <a:rPr lang="en-US" sz="1100" b="0" i="0" u="none" strike="noStrike">
                          <a:effectLst/>
                          <a:latin typeface="Calibri" panose="020F0502020204030204" pitchFamily="34" charset="0"/>
                        </a:rPr>
                        <a:t>WAYSIDE MIDDLE SCHOOL</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1,002</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dirty="0">
                          <a:effectLst/>
                          <a:latin typeface="Calibri" panose="020F0502020204030204" pitchFamily="34" charset="0"/>
                        </a:rPr>
                        <a:t>1,055</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998</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17613670"/>
                  </a:ext>
                </a:extLst>
              </a:tr>
              <a:tr h="211007">
                <a:tc>
                  <a:txBody>
                    <a:bodyPr/>
                    <a:lstStyle/>
                    <a:p>
                      <a:pPr algn="l" fontAlgn="b"/>
                      <a:r>
                        <a:rPr lang="en-US" sz="1100" b="0" i="0" u="none" strike="noStrike">
                          <a:effectLst/>
                          <a:latin typeface="Calibri" panose="020F0502020204030204" pitchFamily="34" charset="0"/>
                        </a:rPr>
                        <a:t>WILLKIE MIDDLE SCHOOL</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1,002</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701</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755</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517739836"/>
                  </a:ext>
                </a:extLst>
              </a:tr>
              <a:tr h="211007">
                <a:tc>
                  <a:txBody>
                    <a:bodyPr/>
                    <a:lstStyle/>
                    <a:p>
                      <a:pPr algn="l" fontAlgn="b"/>
                      <a:r>
                        <a:rPr lang="en-US" sz="1100" b="0" i="0" u="none" strike="noStrike">
                          <a:effectLst/>
                          <a:latin typeface="Calibri" panose="020F0502020204030204" pitchFamily="34" charset="0"/>
                        </a:rPr>
                        <a:t>MARINE CREEK  MIDDLE SCHOOL</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1,200</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1,070</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1,071</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821953918"/>
                  </a:ext>
                </a:extLst>
              </a:tr>
              <a:tr h="211007">
                <a:tc>
                  <a:txBody>
                    <a:bodyPr/>
                    <a:lstStyle/>
                    <a:p>
                      <a:pPr algn="l" fontAlgn="b"/>
                      <a:r>
                        <a:rPr lang="en-US" sz="1100" b="1" i="0" u="none" strike="noStrike">
                          <a:effectLst/>
                          <a:latin typeface="Calibri" panose="020F0502020204030204" pitchFamily="34" charset="0"/>
                        </a:rPr>
                        <a:t>MIDDLE SCHOOL TOTALS</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100" b="0" i="0" u="none" strike="noStrike">
                          <a:effectLst/>
                          <a:latin typeface="Calibri" panose="020F0502020204030204" pitchFamily="34" charset="0"/>
                        </a:rPr>
                        <a:t>6,334</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100" b="0" i="0" u="none" strike="noStrike">
                          <a:effectLst/>
                          <a:latin typeface="Calibri" panose="020F0502020204030204" pitchFamily="34" charset="0"/>
                        </a:rPr>
                        <a:t>5,296</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5,215</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185221944"/>
                  </a:ext>
                </a:extLst>
              </a:tr>
              <a:tr h="211007">
                <a:tc>
                  <a:txBody>
                    <a:bodyPr/>
                    <a:lstStyle/>
                    <a:p>
                      <a:pPr algn="l" fontAlgn="b"/>
                      <a:r>
                        <a:rPr lang="en-US" sz="1100" b="0" i="0" u="none" strike="noStrike">
                          <a:effectLst/>
                          <a:latin typeface="Calibri" panose="020F0502020204030204" pitchFamily="34" charset="0"/>
                        </a:rPr>
                        <a:t>Middle School Percent Change</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100" b="0" i="0" u="none" strike="noStrike">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100" b="0" i="0" u="none" strike="noStrike">
                          <a:effectLst/>
                          <a:latin typeface="Calibri" panose="020F0502020204030204" pitchFamily="34" charset="0"/>
                        </a:rPr>
                        <a:t>1.46%</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-0.31%</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657963518"/>
                  </a:ext>
                </a:extLst>
              </a:tr>
              <a:tr h="211007">
                <a:tc>
                  <a:txBody>
                    <a:bodyPr/>
                    <a:lstStyle/>
                    <a:p>
                      <a:pPr algn="l" fontAlgn="b"/>
                      <a:r>
                        <a:rPr lang="en-US" sz="1100" b="0" i="0" u="none" strike="noStrike">
                          <a:effectLst/>
                          <a:latin typeface="Calibri" panose="020F0502020204030204" pitchFamily="34" charset="0"/>
                        </a:rPr>
                        <a:t>Middle School Absolute Change</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100" b="0" i="0" u="none" strike="noStrike">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100" b="0" i="0" u="none" strike="noStrike">
                          <a:effectLst/>
                          <a:latin typeface="Calibri" panose="020F0502020204030204" pitchFamily="34" charset="0"/>
                        </a:rPr>
                        <a:t>76</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-16</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3422358124"/>
                  </a:ext>
                </a:extLst>
              </a:tr>
              <a:tr h="211007">
                <a:tc>
                  <a:txBody>
                    <a:bodyPr/>
                    <a:lstStyle/>
                    <a:p>
                      <a:pPr algn="l" fontAlgn="b"/>
                      <a:r>
                        <a:rPr lang="en-US" sz="1100" b="0" i="0" u="none" strike="noStrike">
                          <a:effectLst/>
                          <a:latin typeface="Calibri" panose="020F0502020204030204" pitchFamily="34" charset="0"/>
                        </a:rPr>
                        <a:t>BOSWELL HIGH SCHOOL</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dirty="0">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2,412</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2,346</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808753929"/>
                  </a:ext>
                </a:extLst>
              </a:tr>
              <a:tr h="211007">
                <a:tc>
                  <a:txBody>
                    <a:bodyPr/>
                    <a:lstStyle/>
                    <a:p>
                      <a:pPr algn="l" fontAlgn="b"/>
                      <a:r>
                        <a:rPr lang="en-US" sz="1100" b="0" i="0" u="none" strike="noStrike">
                          <a:effectLst/>
                          <a:latin typeface="Calibri" panose="020F0502020204030204" pitchFamily="34" charset="0"/>
                        </a:rPr>
                        <a:t>SAGINAW HIGH SCHOOL</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2,164</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2,169</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3834198294"/>
                  </a:ext>
                </a:extLst>
              </a:tr>
              <a:tr h="211007">
                <a:tc>
                  <a:txBody>
                    <a:bodyPr/>
                    <a:lstStyle/>
                    <a:p>
                      <a:pPr algn="l" fontAlgn="b"/>
                      <a:r>
                        <a:rPr lang="en-US" sz="1100" b="0" i="0" u="none" strike="noStrike">
                          <a:effectLst/>
                          <a:latin typeface="Calibri" panose="020F0502020204030204" pitchFamily="34" charset="0"/>
                        </a:rPr>
                        <a:t>CHISHOLM TRAIL HIGH SCHOOL</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2,364</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2,397</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3936944178"/>
                  </a:ext>
                </a:extLst>
              </a:tr>
              <a:tr h="211007">
                <a:tc>
                  <a:txBody>
                    <a:bodyPr/>
                    <a:lstStyle/>
                    <a:p>
                      <a:pPr algn="l" fontAlgn="b"/>
                      <a:r>
                        <a:rPr lang="en-US" sz="1100" b="0" i="0" u="none" strike="noStrike">
                          <a:effectLst/>
                          <a:latin typeface="Calibri" panose="020F0502020204030204" pitchFamily="34" charset="0"/>
                        </a:rPr>
                        <a:t>WATSON HIGH SCHOOL</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0" i="0" u="none" strike="noStrike">
                          <a:effectLst/>
                          <a:latin typeface="Calibri" panose="020F0502020204030204" pitchFamily="34" charset="0"/>
                        </a:rPr>
                        <a:t>108</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104</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238254089"/>
                  </a:ext>
                </a:extLst>
              </a:tr>
              <a:tr h="211007">
                <a:tc>
                  <a:txBody>
                    <a:bodyPr/>
                    <a:lstStyle/>
                    <a:p>
                      <a:pPr algn="l" fontAlgn="b"/>
                      <a:r>
                        <a:rPr lang="en-US" sz="1100" b="1" i="0" u="none" strike="noStrike">
                          <a:effectLst/>
                          <a:latin typeface="Calibri" panose="020F0502020204030204" pitchFamily="34" charset="0"/>
                        </a:rPr>
                        <a:t>HIGH SCHOOL TOTALS</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100" b="0" i="0" u="none" strike="noStrike">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100" b="0" i="0" u="none" strike="noStrike">
                          <a:effectLst/>
                          <a:latin typeface="Calibri" panose="020F0502020204030204" pitchFamily="34" charset="0"/>
                        </a:rPr>
                        <a:t>7,048</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7,016</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3624609707"/>
                  </a:ext>
                </a:extLst>
              </a:tr>
              <a:tr h="211007">
                <a:tc>
                  <a:txBody>
                    <a:bodyPr/>
                    <a:lstStyle/>
                    <a:p>
                      <a:pPr algn="l" fontAlgn="b"/>
                      <a:r>
                        <a:rPr lang="en-US" sz="1100" b="0" i="0" u="none" strike="noStrike">
                          <a:effectLst/>
                          <a:latin typeface="Calibri" panose="020F0502020204030204" pitchFamily="34" charset="0"/>
                        </a:rPr>
                        <a:t>High School Percent Change</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100" b="0" i="0" u="none" strike="noStrike">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100" b="0" i="0" u="none" strike="noStrike">
                          <a:effectLst/>
                          <a:latin typeface="Calibri" panose="020F0502020204030204" pitchFamily="34" charset="0"/>
                        </a:rPr>
                        <a:t>6.05%</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5.38%</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825266194"/>
                  </a:ext>
                </a:extLst>
              </a:tr>
              <a:tr h="211007">
                <a:tc>
                  <a:txBody>
                    <a:bodyPr/>
                    <a:lstStyle/>
                    <a:p>
                      <a:pPr algn="l" fontAlgn="b"/>
                      <a:r>
                        <a:rPr lang="en-US" sz="1100" b="0" i="0" u="none" strike="noStrike">
                          <a:effectLst/>
                          <a:latin typeface="Calibri" panose="020F0502020204030204" pitchFamily="34" charset="0"/>
                        </a:rPr>
                        <a:t>High School Absolute Change</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100" b="0" i="0" u="none" strike="noStrike">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100" b="0" i="0" u="none" strike="noStrike">
                          <a:effectLst/>
                          <a:latin typeface="Calibri" panose="020F0502020204030204" pitchFamily="34" charset="0"/>
                        </a:rPr>
                        <a:t>402</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358</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169512155"/>
                  </a:ext>
                </a:extLst>
              </a:tr>
              <a:tr h="211007">
                <a:tc>
                  <a:txBody>
                    <a:bodyPr/>
                    <a:lstStyle/>
                    <a:p>
                      <a:pPr algn="l" fontAlgn="b"/>
                      <a:r>
                        <a:rPr lang="en-US" sz="1100" b="0" i="0" u="none" strike="noStrike">
                          <a:effectLst/>
                          <a:latin typeface="Calibri" panose="020F0502020204030204" pitchFamily="34" charset="0"/>
                        </a:rPr>
                        <a:t>TARRANT COUNTY JJAEP</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Calibri" panose="020F0502020204030204" pitchFamily="34" charset="0"/>
                        </a:rPr>
                        <a:t>0</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1</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689545989"/>
                  </a:ext>
                </a:extLst>
              </a:tr>
              <a:tr h="211007">
                <a:tc>
                  <a:txBody>
                    <a:bodyPr/>
                    <a:lstStyle/>
                    <a:p>
                      <a:pPr algn="l" fontAlgn="b"/>
                      <a:r>
                        <a:rPr lang="en-US" sz="1100" b="0" i="0" u="none" strike="noStrike">
                          <a:effectLst/>
                          <a:latin typeface="Calibri" panose="020F0502020204030204" pitchFamily="34" charset="0"/>
                        </a:rPr>
                        <a:t>ALTERNATIVE DISCIPLINE SCHOOL</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effectLst/>
                          <a:latin typeface="Calibri" panose="020F0502020204030204" pitchFamily="34" charset="0"/>
                        </a:rPr>
                        <a:t>13</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11</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917410552"/>
                  </a:ext>
                </a:extLst>
              </a:tr>
              <a:tr h="211007">
                <a:tc>
                  <a:txBody>
                    <a:bodyPr/>
                    <a:lstStyle/>
                    <a:p>
                      <a:pPr algn="l" fontAlgn="b"/>
                      <a:r>
                        <a:rPr lang="en-US" sz="1100" b="1" i="0" u="none" strike="noStrike">
                          <a:effectLst/>
                          <a:latin typeface="Calibri" panose="020F0502020204030204" pitchFamily="34" charset="0"/>
                        </a:rPr>
                        <a:t>ALTERNATIVE SCHOOL TOTALS</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100" b="0" i="0" u="none" strike="noStrike">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100" b="0" i="0" u="none" strike="noStrike">
                          <a:effectLst/>
                          <a:latin typeface="Calibri" panose="020F0502020204030204" pitchFamily="34" charset="0"/>
                        </a:rPr>
                        <a:t>13</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0" i="0" u="none" strike="noStrike">
                          <a:effectLst/>
                          <a:latin typeface="Calibri" panose="020F0502020204030204" pitchFamily="34" charset="0"/>
                        </a:rPr>
                        <a:t>12</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3083517890"/>
                  </a:ext>
                </a:extLst>
              </a:tr>
              <a:tr h="211007">
                <a:tc>
                  <a:txBody>
                    <a:bodyPr/>
                    <a:lstStyle/>
                    <a:p>
                      <a:pPr algn="l" fontAlgn="b"/>
                      <a:r>
                        <a:rPr lang="en-US" sz="1100" b="1" i="0" u="none" strike="noStrike">
                          <a:effectLst/>
                          <a:latin typeface="Calibri" panose="020F0502020204030204" pitchFamily="34" charset="0"/>
                        </a:rPr>
                        <a:t>DISTRICT TOTALS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100" b="0" i="0" u="none" strike="noStrike">
                          <a:effectLst/>
                          <a:latin typeface="Calibri" panose="020F0502020204030204" pitchFamily="34" charset="0"/>
                        </a:rPr>
                        <a:t> </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100" b="1" i="0" u="none" strike="noStrike">
                          <a:effectLst/>
                          <a:latin typeface="Calibri" panose="020F0502020204030204" pitchFamily="34" charset="0"/>
                        </a:rPr>
                        <a:t>22,333</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100" b="1" i="0" u="none" strike="noStrike" dirty="0">
                          <a:effectLst/>
                          <a:latin typeface="Calibri" panose="020F0502020204030204" pitchFamily="34" charset="0"/>
                        </a:rPr>
                        <a:t>22,281</a:t>
                      </a:r>
                    </a:p>
                  </a:txBody>
                  <a:tcPr marL="12413" marR="12413" marT="1241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extLst>
                  <a:ext uri="{0D108BD9-81ED-4DB2-BD59-A6C34878D82A}">
                    <a16:rowId xmlns:a16="http://schemas.microsoft.com/office/drawing/2014/main" val="1156528656"/>
                  </a:ext>
                </a:extLst>
              </a:tr>
            </a:tbl>
          </a:graphicData>
        </a:graphic>
      </p:graphicFrame>
    </p:spTree>
    <p:extLst>
      <p:ext uri="{BB962C8B-B14F-4D97-AF65-F5344CB8AC3E}">
        <p14:creationId xmlns:p14="http://schemas.microsoft.com/office/powerpoint/2010/main" val="1210979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fld id="{010974C9-39F3-3947-8B5D-BF1F533E6409}" type="slidenum">
              <a:rPr lang="en-US" sz="1000" smtClean="0"/>
              <a:pPr/>
              <a:t>13</a:t>
            </a:fld>
            <a:endParaRPr lang="en-US" sz="1000"/>
          </a:p>
        </p:txBody>
      </p:sp>
      <p:sp>
        <p:nvSpPr>
          <p:cNvPr id="5" name="TextBox 4">
            <a:extLst>
              <a:ext uri="{FF2B5EF4-FFF2-40B4-BE49-F238E27FC236}">
                <a16:creationId xmlns:a16="http://schemas.microsoft.com/office/drawing/2014/main" id="{0AAC03C0-CA90-4797-9F61-561D869F198E}"/>
              </a:ext>
            </a:extLst>
          </p:cNvPr>
          <p:cNvSpPr txBox="1">
            <a:spLocks noChangeArrowheads="1"/>
          </p:cNvSpPr>
          <p:nvPr/>
        </p:nvSpPr>
        <p:spPr bwMode="auto">
          <a:xfrm>
            <a:off x="9956858" y="5778666"/>
            <a:ext cx="20277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457109"/>
            <a:r>
              <a:rPr lang="en-US" altLang="en-US" sz="800" i="1" dirty="0">
                <a:solidFill>
                  <a:srgbClr val="000000"/>
                </a:solidFill>
                <a:latin typeface="Calibri" panose="020F0502020204030204" pitchFamily="34" charset="0"/>
              </a:rPr>
              <a:t>Yellow box = largest grade per year</a:t>
            </a:r>
          </a:p>
          <a:p>
            <a:pPr algn="r" defTabSz="457109"/>
            <a:r>
              <a:rPr lang="en-US" altLang="en-US" sz="800" i="1" dirty="0">
                <a:solidFill>
                  <a:srgbClr val="000000"/>
                </a:solidFill>
                <a:latin typeface="Calibri" panose="020F0502020204030204" pitchFamily="34" charset="0"/>
              </a:rPr>
              <a:t>Green box = second largest grade per year</a:t>
            </a:r>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1287749" y="47140"/>
            <a:ext cx="6085215" cy="777139"/>
          </a:xfrm>
        </p:spPr>
        <p:txBody>
          <a:bodyPr/>
          <a:lstStyle/>
          <a:p>
            <a:r>
              <a:rPr lang="en-US" sz="2800" dirty="0"/>
              <a:t>Ten Year Forecast by Grade Level</a:t>
            </a:r>
          </a:p>
        </p:txBody>
      </p:sp>
      <p:graphicFrame>
        <p:nvGraphicFramePr>
          <p:cNvPr id="4" name="Table 3">
            <a:extLst>
              <a:ext uri="{FF2B5EF4-FFF2-40B4-BE49-F238E27FC236}">
                <a16:creationId xmlns:a16="http://schemas.microsoft.com/office/drawing/2014/main" id="{8E0E0B7E-D791-46C3-A53A-537A051AF589}"/>
              </a:ext>
            </a:extLst>
          </p:cNvPr>
          <p:cNvGraphicFramePr>
            <a:graphicFrameLocks noGrp="1"/>
          </p:cNvGraphicFramePr>
          <p:nvPr>
            <p:extLst>
              <p:ext uri="{D42A27DB-BD31-4B8C-83A1-F6EECF244321}">
                <p14:modId xmlns:p14="http://schemas.microsoft.com/office/powerpoint/2010/main" val="3052431541"/>
              </p:ext>
            </p:extLst>
          </p:nvPr>
        </p:nvGraphicFramePr>
        <p:xfrm>
          <a:off x="244816" y="1313234"/>
          <a:ext cx="11739811" cy="4465437"/>
        </p:xfrm>
        <a:graphic>
          <a:graphicData uri="http://schemas.openxmlformats.org/drawingml/2006/table">
            <a:tbl>
              <a:tblPr/>
              <a:tblGrid>
                <a:gridCol w="868615">
                  <a:extLst>
                    <a:ext uri="{9D8B030D-6E8A-4147-A177-3AD203B41FA5}">
                      <a16:colId xmlns:a16="http://schemas.microsoft.com/office/drawing/2014/main" val="2841821207"/>
                    </a:ext>
                  </a:extLst>
                </a:gridCol>
                <a:gridCol w="590658">
                  <a:extLst>
                    <a:ext uri="{9D8B030D-6E8A-4147-A177-3AD203B41FA5}">
                      <a16:colId xmlns:a16="http://schemas.microsoft.com/office/drawing/2014/main" val="2136021826"/>
                    </a:ext>
                  </a:extLst>
                </a:gridCol>
                <a:gridCol w="590658">
                  <a:extLst>
                    <a:ext uri="{9D8B030D-6E8A-4147-A177-3AD203B41FA5}">
                      <a16:colId xmlns:a16="http://schemas.microsoft.com/office/drawing/2014/main" val="2009662694"/>
                    </a:ext>
                  </a:extLst>
                </a:gridCol>
                <a:gridCol w="590658">
                  <a:extLst>
                    <a:ext uri="{9D8B030D-6E8A-4147-A177-3AD203B41FA5}">
                      <a16:colId xmlns:a16="http://schemas.microsoft.com/office/drawing/2014/main" val="2766525974"/>
                    </a:ext>
                  </a:extLst>
                </a:gridCol>
                <a:gridCol w="590658">
                  <a:extLst>
                    <a:ext uri="{9D8B030D-6E8A-4147-A177-3AD203B41FA5}">
                      <a16:colId xmlns:a16="http://schemas.microsoft.com/office/drawing/2014/main" val="1534856154"/>
                    </a:ext>
                  </a:extLst>
                </a:gridCol>
                <a:gridCol w="590658">
                  <a:extLst>
                    <a:ext uri="{9D8B030D-6E8A-4147-A177-3AD203B41FA5}">
                      <a16:colId xmlns:a16="http://schemas.microsoft.com/office/drawing/2014/main" val="844609154"/>
                    </a:ext>
                  </a:extLst>
                </a:gridCol>
                <a:gridCol w="590658">
                  <a:extLst>
                    <a:ext uri="{9D8B030D-6E8A-4147-A177-3AD203B41FA5}">
                      <a16:colId xmlns:a16="http://schemas.microsoft.com/office/drawing/2014/main" val="1718126329"/>
                    </a:ext>
                  </a:extLst>
                </a:gridCol>
                <a:gridCol w="590658">
                  <a:extLst>
                    <a:ext uri="{9D8B030D-6E8A-4147-A177-3AD203B41FA5}">
                      <a16:colId xmlns:a16="http://schemas.microsoft.com/office/drawing/2014/main" val="2812751385"/>
                    </a:ext>
                  </a:extLst>
                </a:gridCol>
                <a:gridCol w="590658">
                  <a:extLst>
                    <a:ext uri="{9D8B030D-6E8A-4147-A177-3AD203B41FA5}">
                      <a16:colId xmlns:a16="http://schemas.microsoft.com/office/drawing/2014/main" val="1823613334"/>
                    </a:ext>
                  </a:extLst>
                </a:gridCol>
                <a:gridCol w="590658">
                  <a:extLst>
                    <a:ext uri="{9D8B030D-6E8A-4147-A177-3AD203B41FA5}">
                      <a16:colId xmlns:a16="http://schemas.microsoft.com/office/drawing/2014/main" val="2883362180"/>
                    </a:ext>
                  </a:extLst>
                </a:gridCol>
                <a:gridCol w="590658">
                  <a:extLst>
                    <a:ext uri="{9D8B030D-6E8A-4147-A177-3AD203B41FA5}">
                      <a16:colId xmlns:a16="http://schemas.microsoft.com/office/drawing/2014/main" val="3133776397"/>
                    </a:ext>
                  </a:extLst>
                </a:gridCol>
                <a:gridCol w="590658">
                  <a:extLst>
                    <a:ext uri="{9D8B030D-6E8A-4147-A177-3AD203B41FA5}">
                      <a16:colId xmlns:a16="http://schemas.microsoft.com/office/drawing/2014/main" val="1995078858"/>
                    </a:ext>
                  </a:extLst>
                </a:gridCol>
                <a:gridCol w="590658">
                  <a:extLst>
                    <a:ext uri="{9D8B030D-6E8A-4147-A177-3AD203B41FA5}">
                      <a16:colId xmlns:a16="http://schemas.microsoft.com/office/drawing/2014/main" val="2747793187"/>
                    </a:ext>
                  </a:extLst>
                </a:gridCol>
                <a:gridCol w="590658">
                  <a:extLst>
                    <a:ext uri="{9D8B030D-6E8A-4147-A177-3AD203B41FA5}">
                      <a16:colId xmlns:a16="http://schemas.microsoft.com/office/drawing/2014/main" val="2079614036"/>
                    </a:ext>
                  </a:extLst>
                </a:gridCol>
                <a:gridCol w="590658">
                  <a:extLst>
                    <a:ext uri="{9D8B030D-6E8A-4147-A177-3AD203B41FA5}">
                      <a16:colId xmlns:a16="http://schemas.microsoft.com/office/drawing/2014/main" val="106626367"/>
                    </a:ext>
                  </a:extLst>
                </a:gridCol>
                <a:gridCol w="590658">
                  <a:extLst>
                    <a:ext uri="{9D8B030D-6E8A-4147-A177-3AD203B41FA5}">
                      <a16:colId xmlns:a16="http://schemas.microsoft.com/office/drawing/2014/main" val="4238275257"/>
                    </a:ext>
                  </a:extLst>
                </a:gridCol>
                <a:gridCol w="590658">
                  <a:extLst>
                    <a:ext uri="{9D8B030D-6E8A-4147-A177-3AD203B41FA5}">
                      <a16:colId xmlns:a16="http://schemas.microsoft.com/office/drawing/2014/main" val="2239741723"/>
                    </a:ext>
                  </a:extLst>
                </a:gridCol>
                <a:gridCol w="710334">
                  <a:extLst>
                    <a:ext uri="{9D8B030D-6E8A-4147-A177-3AD203B41FA5}">
                      <a16:colId xmlns:a16="http://schemas.microsoft.com/office/drawing/2014/main" val="19883846"/>
                    </a:ext>
                  </a:extLst>
                </a:gridCol>
                <a:gridCol w="710334">
                  <a:extLst>
                    <a:ext uri="{9D8B030D-6E8A-4147-A177-3AD203B41FA5}">
                      <a16:colId xmlns:a16="http://schemas.microsoft.com/office/drawing/2014/main" val="1427881959"/>
                    </a:ext>
                  </a:extLst>
                </a:gridCol>
              </a:tblGrid>
              <a:tr h="538932">
                <a:tc>
                  <a:txBody>
                    <a:bodyPr/>
                    <a:lstStyle/>
                    <a:p>
                      <a:pPr algn="l" fontAlgn="b"/>
                      <a:r>
                        <a:rPr lang="en-US" sz="14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EE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PK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3rd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4th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5th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6th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7th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8th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9th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10th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11th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12th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Total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Total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9064675"/>
                  </a:ext>
                </a:extLst>
              </a:tr>
              <a:tr h="261767">
                <a:tc>
                  <a:txBody>
                    <a:bodyPr/>
                    <a:lstStyle/>
                    <a:p>
                      <a:pPr algn="ctr" fontAlgn="b"/>
                      <a:r>
                        <a:rPr lang="en-US" sz="1400" b="0" i="0" u="none" strike="noStrike">
                          <a:effectLst/>
                          <a:latin typeface="Calibri" panose="020F0502020204030204" pitchFamily="34" charset="0"/>
                        </a:rPr>
                        <a:t>2017/18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effectLst/>
                          <a:latin typeface="Calibri" panose="020F0502020204030204" pitchFamily="34"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431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1,255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1,340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1,328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1,389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1,518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1,535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1,466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effectLst/>
                          <a:latin typeface="Calibri" panose="020F0502020204030204" pitchFamily="34" charset="0"/>
                        </a:rPr>
                        <a:t>1,489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effectLst/>
                          <a:latin typeface="Calibri" panose="020F0502020204030204" pitchFamily="34" charset="0"/>
                        </a:rPr>
                        <a:t>1,467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effectLst/>
                          <a:latin typeface="Calibri" panose="020F0502020204030204" pitchFamily="34" charset="0"/>
                        </a:rPr>
                        <a:t>1,620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effectLst/>
                          <a:latin typeface="Calibri" panose="020F0502020204030204" pitchFamily="34" charset="0"/>
                        </a:rPr>
                        <a:t>1,578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a:effectLst/>
                          <a:latin typeface="Calibri" panose="020F0502020204030204" pitchFamily="34" charset="0"/>
                        </a:rPr>
                        <a:t>1,417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effectLst/>
                          <a:latin typeface="Calibri" panose="020F0502020204030204" pitchFamily="34" charset="0"/>
                        </a:rPr>
                        <a:t>1,391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effectLst/>
                          <a:latin typeface="Calibri" panose="020F0502020204030204" pitchFamily="34" charset="0"/>
                        </a:rPr>
                        <a:t>19,317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3393353"/>
                  </a:ext>
                </a:extLst>
              </a:tr>
              <a:tr h="261767">
                <a:tc>
                  <a:txBody>
                    <a:bodyPr/>
                    <a:lstStyle/>
                    <a:p>
                      <a:pPr algn="ctr" fontAlgn="b"/>
                      <a:r>
                        <a:rPr lang="en-US" sz="1400" b="0" i="0" u="none" strike="noStrike">
                          <a:effectLst/>
                          <a:latin typeface="Calibri" panose="020F0502020204030204" pitchFamily="34" charset="0"/>
                        </a:rPr>
                        <a:t>2018/19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413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1,357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1,396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1,400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1,498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1,639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a:effectLst/>
                          <a:latin typeface="Calibri" panose="020F0502020204030204" pitchFamily="34" charset="0"/>
                        </a:rPr>
                        <a:t>1,645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effectLst/>
                          <a:latin typeface="Calibri" panose="020F0502020204030204" pitchFamily="34" charset="0"/>
                        </a:rPr>
                        <a:t>1,597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1,546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1,621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1,632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1,491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1,311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20,054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737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3.82%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9620334"/>
                  </a:ext>
                </a:extLst>
              </a:tr>
              <a:tr h="261767">
                <a:tc>
                  <a:txBody>
                    <a:bodyPr/>
                    <a:lstStyle/>
                    <a:p>
                      <a:pPr algn="ctr" fontAlgn="b"/>
                      <a:r>
                        <a:rPr lang="en-US" sz="1400" b="0" i="0" u="none" strike="noStrike">
                          <a:effectLst/>
                          <a:latin typeface="Calibri" panose="020F0502020204030204" pitchFamily="34" charset="0"/>
                        </a:rPr>
                        <a:t>2019/20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1,413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1,465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1,464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1,454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1,490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1,601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1,742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1,776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effectLst/>
                          <a:latin typeface="Calibri" panose="020F0502020204030204" pitchFamily="34" charset="0"/>
                        </a:rPr>
                        <a:t>1,671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a:effectLst/>
                          <a:latin typeface="Calibri" panose="020F0502020204030204" pitchFamily="34" charset="0"/>
                        </a:rPr>
                        <a:t>1,655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1,591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1,415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21,024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970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4.84%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5979870"/>
                  </a:ext>
                </a:extLst>
              </a:tr>
              <a:tr h="261767">
                <a:tc>
                  <a:txBody>
                    <a:bodyPr/>
                    <a:lstStyle/>
                    <a:p>
                      <a:pPr algn="ctr" fontAlgn="b"/>
                      <a:r>
                        <a:rPr lang="en-US" sz="1400" b="0" i="0" u="none" strike="noStrike">
                          <a:effectLst/>
                          <a:latin typeface="Calibri" panose="020F0502020204030204" pitchFamily="34" charset="0"/>
                        </a:rPr>
                        <a:t>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342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1,358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1,462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1,522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1,497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1,493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1,566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1,637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1,809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effectLst/>
                          <a:latin typeface="Calibri" panose="020F0502020204030204" pitchFamily="34" charset="0"/>
                        </a:rPr>
                        <a:t>1,778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1,817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a:effectLst/>
                          <a:latin typeface="Calibri" panose="020F0502020204030204" pitchFamily="34" charset="0"/>
                        </a:rPr>
                        <a:t>1,749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1,619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1,479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21,245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221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181336"/>
                  </a:ext>
                </a:extLst>
              </a:tr>
              <a:tr h="261767">
                <a:tc>
                  <a:txBody>
                    <a:bodyPr/>
                    <a:lstStyle/>
                    <a:p>
                      <a:pPr algn="ctr" fontAlgn="b"/>
                      <a:r>
                        <a:rPr lang="en-US" sz="1400" b="0" i="0" u="none" strike="noStrike">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533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1,477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1,576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1,594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1,599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1,589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1,539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1,687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1,739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1,871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a:effectLst/>
                          <a:latin typeface="Calibri" panose="020F0502020204030204" pitchFamily="34" charset="0"/>
                        </a:rPr>
                        <a:t>2,088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effectLst/>
                          <a:latin typeface="Calibri" panose="020F0502020204030204" pitchFamily="34" charset="0"/>
                        </a:rPr>
                        <a:t>1,850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1,667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1,455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22,333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1,088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400" b="0" i="0" u="none" strike="noStrike">
                          <a:effectLst/>
                          <a:latin typeface="Calibri" panose="020F0502020204030204" pitchFamily="34" charset="0"/>
                        </a:rPr>
                        <a:t>5.12%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656814436"/>
                  </a:ext>
                </a:extLst>
              </a:tr>
              <a:tr h="261767">
                <a:tc>
                  <a:txBody>
                    <a:bodyPr/>
                    <a:lstStyle/>
                    <a:p>
                      <a:pPr algn="ctr" fontAlgn="b"/>
                      <a:r>
                        <a:rPr lang="en-US" sz="1400" b="0" i="0" u="none" strike="noStrike">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657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1,570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1,653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1,670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1,702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1,709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1,704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1,709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1,761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1,543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23,549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1,216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671270505"/>
                  </a:ext>
                </a:extLst>
              </a:tr>
              <a:tr h="261767">
                <a:tc>
                  <a:txBody>
                    <a:bodyPr/>
                    <a:lstStyle/>
                    <a:p>
                      <a:pPr algn="ctr" fontAlgn="b"/>
                      <a:r>
                        <a:rPr lang="en-US" sz="1400" b="0" i="0" u="none" strike="noStrike">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683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1,643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1,738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1,748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1,748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1,798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1,633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24,589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1,040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4.42%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71371526"/>
                  </a:ext>
                </a:extLst>
              </a:tr>
              <a:tr h="261767">
                <a:tc>
                  <a:txBody>
                    <a:bodyPr/>
                    <a:lstStyle/>
                    <a:p>
                      <a:pPr algn="ctr" fontAlgn="b"/>
                      <a:r>
                        <a:rPr lang="en-US" sz="1400" b="0" i="0" u="none" strike="noStrike">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712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1,718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1,791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25,530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941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61368071"/>
                  </a:ext>
                </a:extLst>
              </a:tr>
              <a:tr h="261767">
                <a:tc>
                  <a:txBody>
                    <a:bodyPr/>
                    <a:lstStyle/>
                    <a:p>
                      <a:pPr algn="ctr" fontAlgn="b"/>
                      <a:r>
                        <a:rPr lang="en-US" sz="1400" b="0" i="0" u="none" strike="noStrike">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721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1,770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26,201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671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555001357"/>
                  </a:ext>
                </a:extLst>
              </a:tr>
              <a:tr h="261767">
                <a:tc>
                  <a:txBody>
                    <a:bodyPr/>
                    <a:lstStyle/>
                    <a:p>
                      <a:pPr algn="ctr" fontAlgn="b"/>
                      <a:r>
                        <a:rPr lang="en-US" sz="1400" b="0" i="0" u="none" strike="noStrike">
                          <a:effectLst/>
                          <a:latin typeface="Calibri" panose="020F0502020204030204" pitchFamily="34" charset="0"/>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746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1,778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27,032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831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3.17%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398482917"/>
                  </a:ext>
                </a:extLst>
              </a:tr>
              <a:tr h="261767">
                <a:tc>
                  <a:txBody>
                    <a:bodyPr/>
                    <a:lstStyle/>
                    <a:p>
                      <a:pPr algn="ctr" fontAlgn="b"/>
                      <a:r>
                        <a:rPr lang="en-US" sz="1400" b="0" i="0" u="none" strike="noStrike">
                          <a:effectLst/>
                          <a:latin typeface="Calibri" panose="020F0502020204030204" pitchFamily="34" charset="0"/>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767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2,311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27,913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881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3.26%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768911296"/>
                  </a:ext>
                </a:extLst>
              </a:tr>
              <a:tr h="261767">
                <a:tc>
                  <a:txBody>
                    <a:bodyPr/>
                    <a:lstStyle/>
                    <a:p>
                      <a:pPr algn="ctr" fontAlgn="b"/>
                      <a:r>
                        <a:rPr lang="en-US" sz="1400" b="0" i="0" u="none" strike="noStrike">
                          <a:effectLst/>
                          <a:latin typeface="Calibri" panose="020F0502020204030204" pitchFamily="34" charset="0"/>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782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2,365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1,826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28,673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760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046206342"/>
                  </a:ext>
                </a:extLst>
              </a:tr>
              <a:tr h="261767">
                <a:tc>
                  <a:txBody>
                    <a:bodyPr/>
                    <a:lstStyle/>
                    <a:p>
                      <a:pPr algn="ctr" fontAlgn="b"/>
                      <a:r>
                        <a:rPr lang="en-US" sz="1400" b="0" i="0" u="none" strike="noStrike">
                          <a:effectLst/>
                          <a:latin typeface="Calibri" panose="020F0502020204030204" pitchFamily="34" charset="0"/>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806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2,318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2,402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2,332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29,532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858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527032667"/>
                  </a:ext>
                </a:extLst>
              </a:tr>
              <a:tr h="261767">
                <a:tc>
                  <a:txBody>
                    <a:bodyPr/>
                    <a:lstStyle/>
                    <a:p>
                      <a:pPr algn="ctr" fontAlgn="b"/>
                      <a:r>
                        <a:rPr lang="en-US" sz="1400" b="0" i="0" u="none" strike="noStrike">
                          <a:effectLst/>
                          <a:latin typeface="Calibri" panose="020F0502020204030204" pitchFamily="34" charset="0"/>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816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2,341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2,352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2,460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2,366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1,999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30,253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722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180986325"/>
                  </a:ext>
                </a:extLst>
              </a:tr>
              <a:tr h="261767">
                <a:tc>
                  <a:txBody>
                    <a:bodyPr/>
                    <a:lstStyle/>
                    <a:p>
                      <a:pPr algn="ctr" fontAlgn="b"/>
                      <a:r>
                        <a:rPr lang="en-US" sz="1400" b="0" i="0" u="none" strike="noStrike">
                          <a:effectLst/>
                          <a:latin typeface="Calibri" panose="020F0502020204030204" pitchFamily="34" charset="0"/>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832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2,142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2,315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2,329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2,357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2,452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2,570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2,419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2,059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31,008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754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dirty="0">
                          <a:effectLst/>
                          <a:latin typeface="Calibri" panose="020F0502020204030204" pitchFamily="34" charset="0"/>
                        </a:rPr>
                        <a:t>2.49%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218457394"/>
                  </a:ext>
                </a:extLst>
              </a:tr>
            </a:tbl>
          </a:graphicData>
        </a:graphic>
      </p:graphicFrame>
    </p:spTree>
    <p:extLst>
      <p:ext uri="{BB962C8B-B14F-4D97-AF65-F5344CB8AC3E}">
        <p14:creationId xmlns:p14="http://schemas.microsoft.com/office/powerpoint/2010/main" val="1707158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fld id="{010974C9-39F3-3947-8B5D-BF1F533E6409}" type="slidenum">
              <a:rPr lang="en-US" sz="1000" smtClean="0"/>
              <a:pPr/>
              <a:t>14</a:t>
            </a:fld>
            <a:endParaRPr lang="en-US" sz="1000"/>
          </a:p>
        </p:txBody>
      </p:sp>
      <p:sp>
        <p:nvSpPr>
          <p:cNvPr id="5" name="TextBox 4">
            <a:extLst>
              <a:ext uri="{FF2B5EF4-FFF2-40B4-BE49-F238E27FC236}">
                <a16:creationId xmlns:a16="http://schemas.microsoft.com/office/drawing/2014/main" id="{0AAC03C0-CA90-4797-9F61-561D869F198E}"/>
              </a:ext>
            </a:extLst>
          </p:cNvPr>
          <p:cNvSpPr txBox="1">
            <a:spLocks noChangeArrowheads="1"/>
          </p:cNvSpPr>
          <p:nvPr/>
        </p:nvSpPr>
        <p:spPr bwMode="auto">
          <a:xfrm>
            <a:off x="9496970" y="6223256"/>
            <a:ext cx="20277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457109"/>
            <a:r>
              <a:rPr lang="en-US" altLang="en-US" sz="800" i="1" dirty="0">
                <a:solidFill>
                  <a:srgbClr val="000000"/>
                </a:solidFill>
                <a:latin typeface="Calibri" panose="020F0502020204030204" pitchFamily="34" charset="0"/>
              </a:rPr>
              <a:t>Yellow box = over 105% capacity</a:t>
            </a:r>
          </a:p>
          <a:p>
            <a:pPr algn="r" defTabSz="457109"/>
            <a:r>
              <a:rPr lang="en-US" altLang="en-US" sz="800" i="1" dirty="0">
                <a:solidFill>
                  <a:srgbClr val="000000"/>
                </a:solidFill>
                <a:latin typeface="Calibri" panose="020F0502020204030204" pitchFamily="34" charset="0"/>
              </a:rPr>
              <a:t>Green box = within 5% capacity</a:t>
            </a:r>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1287749" y="47140"/>
            <a:ext cx="6085215" cy="777139"/>
          </a:xfrm>
        </p:spPr>
        <p:txBody>
          <a:bodyPr/>
          <a:lstStyle/>
          <a:p>
            <a:r>
              <a:rPr lang="en-US" sz="2800" dirty="0"/>
              <a:t>Ten Year Forecast by Elementary Campus</a:t>
            </a:r>
          </a:p>
        </p:txBody>
      </p:sp>
      <p:graphicFrame>
        <p:nvGraphicFramePr>
          <p:cNvPr id="4" name="Table 3">
            <a:extLst>
              <a:ext uri="{FF2B5EF4-FFF2-40B4-BE49-F238E27FC236}">
                <a16:creationId xmlns:a16="http://schemas.microsoft.com/office/drawing/2014/main" id="{94A0A407-F854-48BB-B524-7CC31F28F372}"/>
              </a:ext>
            </a:extLst>
          </p:cNvPr>
          <p:cNvGraphicFramePr>
            <a:graphicFrameLocks noGrp="1"/>
          </p:cNvGraphicFramePr>
          <p:nvPr>
            <p:extLst>
              <p:ext uri="{D42A27DB-BD31-4B8C-83A1-F6EECF244321}">
                <p14:modId xmlns:p14="http://schemas.microsoft.com/office/powerpoint/2010/main" val="1248496714"/>
              </p:ext>
            </p:extLst>
          </p:nvPr>
        </p:nvGraphicFramePr>
        <p:xfrm>
          <a:off x="578523" y="971837"/>
          <a:ext cx="11055762" cy="5251429"/>
        </p:xfrm>
        <a:graphic>
          <a:graphicData uri="http://schemas.openxmlformats.org/drawingml/2006/table">
            <a:tbl>
              <a:tblPr/>
              <a:tblGrid>
                <a:gridCol w="2486526">
                  <a:extLst>
                    <a:ext uri="{9D8B030D-6E8A-4147-A177-3AD203B41FA5}">
                      <a16:colId xmlns:a16="http://schemas.microsoft.com/office/drawing/2014/main" val="3461857011"/>
                    </a:ext>
                  </a:extLst>
                </a:gridCol>
                <a:gridCol w="742788">
                  <a:extLst>
                    <a:ext uri="{9D8B030D-6E8A-4147-A177-3AD203B41FA5}">
                      <a16:colId xmlns:a16="http://schemas.microsoft.com/office/drawing/2014/main" val="3274124092"/>
                    </a:ext>
                  </a:extLst>
                </a:gridCol>
                <a:gridCol w="742788">
                  <a:extLst>
                    <a:ext uri="{9D8B030D-6E8A-4147-A177-3AD203B41FA5}">
                      <a16:colId xmlns:a16="http://schemas.microsoft.com/office/drawing/2014/main" val="156022867"/>
                    </a:ext>
                  </a:extLst>
                </a:gridCol>
                <a:gridCol w="742788">
                  <a:extLst>
                    <a:ext uri="{9D8B030D-6E8A-4147-A177-3AD203B41FA5}">
                      <a16:colId xmlns:a16="http://schemas.microsoft.com/office/drawing/2014/main" val="341904350"/>
                    </a:ext>
                  </a:extLst>
                </a:gridCol>
                <a:gridCol w="742788">
                  <a:extLst>
                    <a:ext uri="{9D8B030D-6E8A-4147-A177-3AD203B41FA5}">
                      <a16:colId xmlns:a16="http://schemas.microsoft.com/office/drawing/2014/main" val="3278968375"/>
                    </a:ext>
                  </a:extLst>
                </a:gridCol>
                <a:gridCol w="742788">
                  <a:extLst>
                    <a:ext uri="{9D8B030D-6E8A-4147-A177-3AD203B41FA5}">
                      <a16:colId xmlns:a16="http://schemas.microsoft.com/office/drawing/2014/main" val="15205445"/>
                    </a:ext>
                  </a:extLst>
                </a:gridCol>
                <a:gridCol w="742788">
                  <a:extLst>
                    <a:ext uri="{9D8B030D-6E8A-4147-A177-3AD203B41FA5}">
                      <a16:colId xmlns:a16="http://schemas.microsoft.com/office/drawing/2014/main" val="2760251177"/>
                    </a:ext>
                  </a:extLst>
                </a:gridCol>
                <a:gridCol w="742788">
                  <a:extLst>
                    <a:ext uri="{9D8B030D-6E8A-4147-A177-3AD203B41FA5}">
                      <a16:colId xmlns:a16="http://schemas.microsoft.com/office/drawing/2014/main" val="3044049737"/>
                    </a:ext>
                  </a:extLst>
                </a:gridCol>
                <a:gridCol w="706554">
                  <a:extLst>
                    <a:ext uri="{9D8B030D-6E8A-4147-A177-3AD203B41FA5}">
                      <a16:colId xmlns:a16="http://schemas.microsoft.com/office/drawing/2014/main" val="3964122081"/>
                    </a:ext>
                  </a:extLst>
                </a:gridCol>
                <a:gridCol w="706554">
                  <a:extLst>
                    <a:ext uri="{9D8B030D-6E8A-4147-A177-3AD203B41FA5}">
                      <a16:colId xmlns:a16="http://schemas.microsoft.com/office/drawing/2014/main" val="3509971743"/>
                    </a:ext>
                  </a:extLst>
                </a:gridCol>
                <a:gridCol w="652204">
                  <a:extLst>
                    <a:ext uri="{9D8B030D-6E8A-4147-A177-3AD203B41FA5}">
                      <a16:colId xmlns:a16="http://schemas.microsoft.com/office/drawing/2014/main" val="870180221"/>
                    </a:ext>
                  </a:extLst>
                </a:gridCol>
                <a:gridCol w="652204">
                  <a:extLst>
                    <a:ext uri="{9D8B030D-6E8A-4147-A177-3AD203B41FA5}">
                      <a16:colId xmlns:a16="http://schemas.microsoft.com/office/drawing/2014/main" val="3155600896"/>
                    </a:ext>
                  </a:extLst>
                </a:gridCol>
                <a:gridCol w="652204">
                  <a:extLst>
                    <a:ext uri="{9D8B030D-6E8A-4147-A177-3AD203B41FA5}">
                      <a16:colId xmlns:a16="http://schemas.microsoft.com/office/drawing/2014/main" val="1789258616"/>
                    </a:ext>
                  </a:extLst>
                </a:gridCol>
              </a:tblGrid>
              <a:tr h="228323">
                <a:tc>
                  <a:txBody>
                    <a:bodyPr/>
                    <a:lstStyle/>
                    <a:p>
                      <a:pPr algn="l"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Fall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gridSpan="10">
                  <a:txBody>
                    <a:bodyPr/>
                    <a:lstStyle/>
                    <a:p>
                      <a:pPr algn="ctr" fontAlgn="b"/>
                      <a:r>
                        <a:rPr lang="en-US" sz="1400" b="0" i="0" u="none" strike="noStrike">
                          <a:effectLst/>
                          <a:latin typeface="Calibri" panose="020F0502020204030204" pitchFamily="34" charset="0"/>
                        </a:rPr>
                        <a:t>ENROLLMENT PROJECTIONS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99755869"/>
                  </a:ext>
                </a:extLst>
              </a:tr>
              <a:tr h="228323">
                <a:tc>
                  <a:txBody>
                    <a:bodyPr/>
                    <a:lstStyle/>
                    <a:p>
                      <a:pPr algn="ctr" fontAlgn="b"/>
                      <a:r>
                        <a:rPr lang="en-US" sz="1400" b="0" i="0" u="none" strike="noStrike">
                          <a:effectLst/>
                          <a:latin typeface="Calibri" panose="020F0502020204030204" pitchFamily="34" charset="0"/>
                        </a:rPr>
                        <a:t>Campus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Capacity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507661193"/>
                  </a:ext>
                </a:extLst>
              </a:tr>
              <a:tr h="228323">
                <a:tc>
                  <a:txBody>
                    <a:bodyPr/>
                    <a:lstStyle/>
                    <a:p>
                      <a:pPr algn="l" fontAlgn="b"/>
                      <a:r>
                        <a:rPr lang="en-US" sz="1200" b="0" i="0" u="none" strike="noStrike">
                          <a:effectLst/>
                          <a:latin typeface="Calibri" panose="020F0502020204030204" pitchFamily="34" charset="0"/>
                        </a:rPr>
                        <a:t>HAFLEY DEVELOPMENT CENTER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302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775206758"/>
                  </a:ext>
                </a:extLst>
              </a:tr>
              <a:tr h="228323">
                <a:tc>
                  <a:txBody>
                    <a:bodyPr/>
                    <a:lstStyle/>
                    <a:p>
                      <a:pPr algn="l" fontAlgn="b"/>
                      <a:r>
                        <a:rPr lang="en-US" sz="1200" b="0" i="0" u="none" strike="noStrike">
                          <a:effectLst/>
                          <a:latin typeface="Calibri" panose="020F0502020204030204" pitchFamily="34" charset="0"/>
                        </a:rPr>
                        <a:t>BRYSON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742060469"/>
                  </a:ext>
                </a:extLst>
              </a:tr>
              <a:tr h="228323">
                <a:tc>
                  <a:txBody>
                    <a:bodyPr/>
                    <a:lstStyle/>
                    <a:p>
                      <a:pPr algn="l" fontAlgn="b"/>
                      <a:r>
                        <a:rPr lang="en-US" sz="1200" b="0" i="0" u="none" strike="noStrike">
                          <a:effectLst/>
                          <a:latin typeface="Calibri" panose="020F0502020204030204" pitchFamily="34" charset="0"/>
                        </a:rPr>
                        <a:t>CHISHOLM RIDGE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997413785"/>
                  </a:ext>
                </a:extLst>
              </a:tr>
              <a:tr h="228323">
                <a:tc>
                  <a:txBody>
                    <a:bodyPr/>
                    <a:lstStyle/>
                    <a:p>
                      <a:pPr algn="l" fontAlgn="b"/>
                      <a:r>
                        <a:rPr lang="en-US" sz="1200" b="0" i="0" u="none" strike="noStrike">
                          <a:effectLst/>
                          <a:latin typeface="Calibri" panose="020F0502020204030204" pitchFamily="34" charset="0"/>
                        </a:rPr>
                        <a:t>COMANCHE SPRINGS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970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1,067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1,179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561810892"/>
                  </a:ext>
                </a:extLst>
              </a:tr>
              <a:tr h="228323">
                <a:tc>
                  <a:txBody>
                    <a:bodyPr/>
                    <a:lstStyle/>
                    <a:p>
                      <a:pPr algn="l" fontAlgn="b"/>
                      <a:r>
                        <a:rPr lang="en-US" sz="1200" b="0" i="0" u="none" strike="noStrike">
                          <a:effectLst/>
                          <a:latin typeface="Calibri" panose="020F0502020204030204" pitchFamily="34" charset="0"/>
                        </a:rPr>
                        <a:t>COPPER CREEK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229862707"/>
                  </a:ext>
                </a:extLst>
              </a:tr>
              <a:tr h="228323">
                <a:tc>
                  <a:txBody>
                    <a:bodyPr/>
                    <a:lstStyle/>
                    <a:p>
                      <a:pPr algn="l" fontAlgn="b"/>
                      <a:r>
                        <a:rPr lang="en-US" sz="1200" b="0" i="0" u="none" strike="noStrike">
                          <a:effectLst/>
                          <a:latin typeface="Calibri" panose="020F0502020204030204" pitchFamily="34" charset="0"/>
                        </a:rPr>
                        <a:t>DOZIER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286107728"/>
                  </a:ext>
                </a:extLst>
              </a:tr>
              <a:tr h="228323">
                <a:tc>
                  <a:txBody>
                    <a:bodyPr/>
                    <a:lstStyle/>
                    <a:p>
                      <a:pPr algn="l" fontAlgn="b"/>
                      <a:r>
                        <a:rPr lang="en-US" sz="1200" b="0" i="0" u="none" strike="noStrike">
                          <a:effectLst/>
                          <a:latin typeface="Calibri" panose="020F0502020204030204" pitchFamily="34" charset="0"/>
                        </a:rPr>
                        <a:t>EAGLE MOUNTAIN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976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1,187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1,632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1,884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2,116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14566568"/>
                  </a:ext>
                </a:extLst>
              </a:tr>
              <a:tr h="228323">
                <a:tc>
                  <a:txBody>
                    <a:bodyPr/>
                    <a:lstStyle/>
                    <a:p>
                      <a:pPr algn="l" fontAlgn="b"/>
                      <a:r>
                        <a:rPr lang="en-US" sz="1200" b="0" i="0" u="none" strike="noStrike">
                          <a:effectLst/>
                          <a:latin typeface="Calibri" panose="020F0502020204030204" pitchFamily="34" charset="0"/>
                        </a:rPr>
                        <a:t>ELKINS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740384558"/>
                  </a:ext>
                </a:extLst>
              </a:tr>
              <a:tr h="228323">
                <a:tc>
                  <a:txBody>
                    <a:bodyPr/>
                    <a:lstStyle/>
                    <a:p>
                      <a:pPr algn="l" fontAlgn="b"/>
                      <a:r>
                        <a:rPr lang="en-US" sz="1200" b="0" i="0" u="none" strike="noStrike">
                          <a:effectLst/>
                          <a:latin typeface="Calibri" panose="020F0502020204030204" pitchFamily="34" charset="0"/>
                        </a:rPr>
                        <a:t>GILILLAND ELMENTARY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495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8233270"/>
                  </a:ext>
                </a:extLst>
              </a:tr>
              <a:tr h="228323">
                <a:tc>
                  <a:txBody>
                    <a:bodyPr/>
                    <a:lstStyle/>
                    <a:p>
                      <a:pPr algn="l" fontAlgn="b"/>
                      <a:r>
                        <a:rPr lang="en-US" sz="1200" b="0" i="0" u="none" strike="noStrike">
                          <a:effectLst/>
                          <a:latin typeface="Calibri" panose="020F0502020204030204" pitchFamily="34" charset="0"/>
                        </a:rPr>
                        <a:t>GREENFIELD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51427482"/>
                  </a:ext>
                </a:extLst>
              </a:tr>
              <a:tr h="228323">
                <a:tc>
                  <a:txBody>
                    <a:bodyPr/>
                    <a:lstStyle/>
                    <a:p>
                      <a:pPr algn="l" fontAlgn="b"/>
                      <a:r>
                        <a:rPr lang="en-US" sz="1200" b="0" i="0" u="none" strike="noStrike">
                          <a:effectLst/>
                          <a:latin typeface="Calibri" panose="020F0502020204030204" pitchFamily="34" charset="0"/>
                        </a:rPr>
                        <a:t>HIGH COUNTRY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5275418"/>
                  </a:ext>
                </a:extLst>
              </a:tr>
              <a:tr h="228323">
                <a:tc>
                  <a:txBody>
                    <a:bodyPr/>
                    <a:lstStyle/>
                    <a:p>
                      <a:pPr algn="l" fontAlgn="b"/>
                      <a:r>
                        <a:rPr lang="en-US" sz="1200" b="0" i="0" u="none" strike="noStrike">
                          <a:effectLst/>
                          <a:latin typeface="Calibri" panose="020F0502020204030204" pitchFamily="34" charset="0"/>
                        </a:rPr>
                        <a:t>LAKE COUNTRY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910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14667088"/>
                  </a:ext>
                </a:extLst>
              </a:tr>
              <a:tr h="228323">
                <a:tc>
                  <a:txBody>
                    <a:bodyPr/>
                    <a:lstStyle/>
                    <a:p>
                      <a:pPr algn="l" fontAlgn="b"/>
                      <a:r>
                        <a:rPr lang="en-US" sz="1200" b="0" i="0" u="none" strike="noStrike">
                          <a:effectLst/>
                          <a:latin typeface="Calibri" panose="020F0502020204030204" pitchFamily="34" charset="0"/>
                        </a:rPr>
                        <a:t>LAKE POINTE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072196222"/>
                  </a:ext>
                </a:extLst>
              </a:tr>
              <a:tr h="228323">
                <a:tc>
                  <a:txBody>
                    <a:bodyPr/>
                    <a:lstStyle/>
                    <a:p>
                      <a:pPr algn="l" fontAlgn="b"/>
                      <a:r>
                        <a:rPr lang="en-US" sz="1200" b="0" i="0" u="none" strike="noStrike">
                          <a:effectLst/>
                          <a:latin typeface="Calibri" panose="020F0502020204030204" pitchFamily="34" charset="0"/>
                        </a:rPr>
                        <a:t>NORTHBROOK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0117219"/>
                  </a:ext>
                </a:extLst>
              </a:tr>
              <a:tr h="228323">
                <a:tc>
                  <a:txBody>
                    <a:bodyPr/>
                    <a:lstStyle/>
                    <a:p>
                      <a:pPr algn="l" fontAlgn="b"/>
                      <a:r>
                        <a:rPr lang="en-US" sz="1200" b="0" i="0" u="none" strike="noStrike">
                          <a:effectLst/>
                          <a:latin typeface="Calibri" panose="020F0502020204030204" pitchFamily="34" charset="0"/>
                        </a:rPr>
                        <a:t>PARKVIEW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492385551"/>
                  </a:ext>
                </a:extLst>
              </a:tr>
              <a:tr h="228323">
                <a:tc>
                  <a:txBody>
                    <a:bodyPr/>
                    <a:lstStyle/>
                    <a:p>
                      <a:pPr algn="l" fontAlgn="b"/>
                      <a:r>
                        <a:rPr lang="en-US" sz="1200" b="0" i="0" u="none" strike="noStrike">
                          <a:effectLst/>
                          <a:latin typeface="Calibri" panose="020F0502020204030204" pitchFamily="34" charset="0"/>
                        </a:rPr>
                        <a:t>REMINGTON POINT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8056529"/>
                  </a:ext>
                </a:extLst>
              </a:tr>
              <a:tr h="228323">
                <a:tc>
                  <a:txBody>
                    <a:bodyPr/>
                    <a:lstStyle/>
                    <a:p>
                      <a:pPr algn="l" fontAlgn="b"/>
                      <a:r>
                        <a:rPr lang="en-US" sz="1200" b="0" i="0" u="none" strike="noStrike">
                          <a:effectLst/>
                          <a:latin typeface="Calibri" panose="020F0502020204030204" pitchFamily="34" charset="0"/>
                        </a:rPr>
                        <a:t>SAGINAW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331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4122862"/>
                  </a:ext>
                </a:extLst>
              </a:tr>
              <a:tr h="228323">
                <a:tc>
                  <a:txBody>
                    <a:bodyPr/>
                    <a:lstStyle/>
                    <a:p>
                      <a:pPr algn="l" fontAlgn="b"/>
                      <a:r>
                        <a:rPr lang="en-US" sz="1200" b="0" i="0" u="none" strike="noStrike">
                          <a:effectLst/>
                          <a:latin typeface="Calibri" panose="020F0502020204030204" pitchFamily="34" charset="0"/>
                        </a:rPr>
                        <a:t>WILLOW CREEK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682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748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832441458"/>
                  </a:ext>
                </a:extLst>
              </a:tr>
              <a:tr h="228323">
                <a:tc>
                  <a:txBody>
                    <a:bodyPr/>
                    <a:lstStyle/>
                    <a:p>
                      <a:pPr algn="l" fontAlgn="b"/>
                      <a:r>
                        <a:rPr lang="en-US" sz="1200" b="1" i="0" u="none" strike="noStrike">
                          <a:effectLst/>
                          <a:latin typeface="Calibri" panose="020F0502020204030204" pitchFamily="34" charset="0"/>
                        </a:rPr>
                        <a:t>ELEMENTARY 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12,245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9,976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10,723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11,228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11,719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12,110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12,606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13,063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13,439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13,823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14,142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14,490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342737227"/>
                  </a:ext>
                </a:extLst>
              </a:tr>
              <a:tr h="228323">
                <a:tc>
                  <a:txBody>
                    <a:bodyPr/>
                    <a:lstStyle/>
                    <a:p>
                      <a:pPr algn="l" fontAlgn="b"/>
                      <a:r>
                        <a:rPr lang="en-US" sz="1200" b="0" i="0" u="none" strike="noStrike">
                          <a:effectLst/>
                          <a:latin typeface="Calibri" panose="020F0502020204030204" pitchFamily="34" charset="0"/>
                        </a:rPr>
                        <a:t>Elementary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92548662"/>
                  </a:ext>
                </a:extLst>
              </a:tr>
              <a:tr h="228323">
                <a:tc>
                  <a:txBody>
                    <a:bodyPr/>
                    <a:lstStyle/>
                    <a:p>
                      <a:pPr algn="l" fontAlgn="b"/>
                      <a:r>
                        <a:rPr lang="en-US" sz="1200" b="0" i="0" u="none" strike="noStrike">
                          <a:effectLst/>
                          <a:latin typeface="Calibri" panose="020F0502020204030204" pitchFamily="34" charset="0"/>
                        </a:rPr>
                        <a:t>Elementary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347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475824919"/>
                  </a:ext>
                </a:extLst>
              </a:tr>
            </a:tbl>
          </a:graphicData>
        </a:graphic>
      </p:graphicFrame>
    </p:spTree>
    <p:extLst>
      <p:ext uri="{BB962C8B-B14F-4D97-AF65-F5344CB8AC3E}">
        <p14:creationId xmlns:p14="http://schemas.microsoft.com/office/powerpoint/2010/main" val="3106759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fld id="{010974C9-39F3-3947-8B5D-BF1F533E6409}" type="slidenum">
              <a:rPr lang="en-US" sz="1000" smtClean="0"/>
              <a:pPr/>
              <a:t>15</a:t>
            </a:fld>
            <a:endParaRPr lang="en-US" sz="1000"/>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1287749" y="47140"/>
            <a:ext cx="6085215" cy="777139"/>
          </a:xfrm>
        </p:spPr>
        <p:txBody>
          <a:bodyPr/>
          <a:lstStyle/>
          <a:p>
            <a:r>
              <a:rPr lang="en-US" sz="2800" dirty="0"/>
              <a:t>Ten Year Forecast by Secondary Campus</a:t>
            </a:r>
          </a:p>
        </p:txBody>
      </p:sp>
      <p:sp>
        <p:nvSpPr>
          <p:cNvPr id="8" name="TextBox 7">
            <a:extLst>
              <a:ext uri="{FF2B5EF4-FFF2-40B4-BE49-F238E27FC236}">
                <a16:creationId xmlns:a16="http://schemas.microsoft.com/office/drawing/2014/main" id="{111A3EDF-B9C1-47F7-8BEE-8122ED7191A3}"/>
              </a:ext>
            </a:extLst>
          </p:cNvPr>
          <p:cNvSpPr txBox="1">
            <a:spLocks noChangeArrowheads="1"/>
          </p:cNvSpPr>
          <p:nvPr/>
        </p:nvSpPr>
        <p:spPr bwMode="auto">
          <a:xfrm>
            <a:off x="9391831" y="6084896"/>
            <a:ext cx="20277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defTabSz="457109"/>
            <a:r>
              <a:rPr lang="en-US" altLang="en-US" sz="800" i="1" dirty="0">
                <a:solidFill>
                  <a:srgbClr val="000000"/>
                </a:solidFill>
                <a:latin typeface="Calibri" panose="020F0502020204030204" pitchFamily="34" charset="0"/>
              </a:rPr>
              <a:t>Yellow box = over 105% capacity</a:t>
            </a:r>
          </a:p>
          <a:p>
            <a:pPr algn="r" defTabSz="457109"/>
            <a:r>
              <a:rPr lang="en-US" altLang="en-US" sz="800" i="1" dirty="0">
                <a:solidFill>
                  <a:srgbClr val="000000"/>
                </a:solidFill>
                <a:latin typeface="Calibri" panose="020F0502020204030204" pitchFamily="34" charset="0"/>
              </a:rPr>
              <a:t>Green box = within 5% capacity</a:t>
            </a:r>
          </a:p>
        </p:txBody>
      </p:sp>
      <p:graphicFrame>
        <p:nvGraphicFramePr>
          <p:cNvPr id="4" name="Table 3">
            <a:extLst>
              <a:ext uri="{FF2B5EF4-FFF2-40B4-BE49-F238E27FC236}">
                <a16:creationId xmlns:a16="http://schemas.microsoft.com/office/drawing/2014/main" id="{344538E7-1118-40FD-B60E-98F01AB616ED}"/>
              </a:ext>
            </a:extLst>
          </p:cNvPr>
          <p:cNvGraphicFramePr>
            <a:graphicFrameLocks noGrp="1"/>
          </p:cNvGraphicFramePr>
          <p:nvPr>
            <p:extLst>
              <p:ext uri="{D42A27DB-BD31-4B8C-83A1-F6EECF244321}">
                <p14:modId xmlns:p14="http://schemas.microsoft.com/office/powerpoint/2010/main" val="1284589982"/>
              </p:ext>
            </p:extLst>
          </p:nvPr>
        </p:nvGraphicFramePr>
        <p:xfrm>
          <a:off x="772402" y="943092"/>
          <a:ext cx="10647195" cy="5136437"/>
        </p:xfrm>
        <a:graphic>
          <a:graphicData uri="http://schemas.openxmlformats.org/drawingml/2006/table">
            <a:tbl>
              <a:tblPr/>
              <a:tblGrid>
                <a:gridCol w="2394637">
                  <a:extLst>
                    <a:ext uri="{9D8B030D-6E8A-4147-A177-3AD203B41FA5}">
                      <a16:colId xmlns:a16="http://schemas.microsoft.com/office/drawing/2014/main" val="953614952"/>
                    </a:ext>
                  </a:extLst>
                </a:gridCol>
                <a:gridCol w="715338">
                  <a:extLst>
                    <a:ext uri="{9D8B030D-6E8A-4147-A177-3AD203B41FA5}">
                      <a16:colId xmlns:a16="http://schemas.microsoft.com/office/drawing/2014/main" val="975857757"/>
                    </a:ext>
                  </a:extLst>
                </a:gridCol>
                <a:gridCol w="715338">
                  <a:extLst>
                    <a:ext uri="{9D8B030D-6E8A-4147-A177-3AD203B41FA5}">
                      <a16:colId xmlns:a16="http://schemas.microsoft.com/office/drawing/2014/main" val="488930665"/>
                    </a:ext>
                  </a:extLst>
                </a:gridCol>
                <a:gridCol w="715338">
                  <a:extLst>
                    <a:ext uri="{9D8B030D-6E8A-4147-A177-3AD203B41FA5}">
                      <a16:colId xmlns:a16="http://schemas.microsoft.com/office/drawing/2014/main" val="1582027995"/>
                    </a:ext>
                  </a:extLst>
                </a:gridCol>
                <a:gridCol w="715338">
                  <a:extLst>
                    <a:ext uri="{9D8B030D-6E8A-4147-A177-3AD203B41FA5}">
                      <a16:colId xmlns:a16="http://schemas.microsoft.com/office/drawing/2014/main" val="1111827941"/>
                    </a:ext>
                  </a:extLst>
                </a:gridCol>
                <a:gridCol w="715338">
                  <a:extLst>
                    <a:ext uri="{9D8B030D-6E8A-4147-A177-3AD203B41FA5}">
                      <a16:colId xmlns:a16="http://schemas.microsoft.com/office/drawing/2014/main" val="1095706060"/>
                    </a:ext>
                  </a:extLst>
                </a:gridCol>
                <a:gridCol w="715338">
                  <a:extLst>
                    <a:ext uri="{9D8B030D-6E8A-4147-A177-3AD203B41FA5}">
                      <a16:colId xmlns:a16="http://schemas.microsoft.com/office/drawing/2014/main" val="326324149"/>
                    </a:ext>
                  </a:extLst>
                </a:gridCol>
                <a:gridCol w="715338">
                  <a:extLst>
                    <a:ext uri="{9D8B030D-6E8A-4147-A177-3AD203B41FA5}">
                      <a16:colId xmlns:a16="http://schemas.microsoft.com/office/drawing/2014/main" val="2603093868"/>
                    </a:ext>
                  </a:extLst>
                </a:gridCol>
                <a:gridCol w="680443">
                  <a:extLst>
                    <a:ext uri="{9D8B030D-6E8A-4147-A177-3AD203B41FA5}">
                      <a16:colId xmlns:a16="http://schemas.microsoft.com/office/drawing/2014/main" val="2664402179"/>
                    </a:ext>
                  </a:extLst>
                </a:gridCol>
                <a:gridCol w="680443">
                  <a:extLst>
                    <a:ext uri="{9D8B030D-6E8A-4147-A177-3AD203B41FA5}">
                      <a16:colId xmlns:a16="http://schemas.microsoft.com/office/drawing/2014/main" val="1746698669"/>
                    </a:ext>
                  </a:extLst>
                </a:gridCol>
                <a:gridCol w="628102">
                  <a:extLst>
                    <a:ext uri="{9D8B030D-6E8A-4147-A177-3AD203B41FA5}">
                      <a16:colId xmlns:a16="http://schemas.microsoft.com/office/drawing/2014/main" val="1475333604"/>
                    </a:ext>
                  </a:extLst>
                </a:gridCol>
                <a:gridCol w="628102">
                  <a:extLst>
                    <a:ext uri="{9D8B030D-6E8A-4147-A177-3AD203B41FA5}">
                      <a16:colId xmlns:a16="http://schemas.microsoft.com/office/drawing/2014/main" val="2125671985"/>
                    </a:ext>
                  </a:extLst>
                </a:gridCol>
                <a:gridCol w="628102">
                  <a:extLst>
                    <a:ext uri="{9D8B030D-6E8A-4147-A177-3AD203B41FA5}">
                      <a16:colId xmlns:a16="http://schemas.microsoft.com/office/drawing/2014/main" val="3787886040"/>
                    </a:ext>
                  </a:extLst>
                </a:gridCol>
              </a:tblGrid>
              <a:tr h="212078">
                <a:tc>
                  <a:txBody>
                    <a:bodyPr/>
                    <a:lstStyle/>
                    <a:p>
                      <a:pPr algn="l"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4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Fall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gridSpan="10">
                  <a:txBody>
                    <a:bodyPr/>
                    <a:lstStyle/>
                    <a:p>
                      <a:pPr algn="ctr" fontAlgn="b"/>
                      <a:r>
                        <a:rPr lang="en-US" sz="1400" b="0" i="0" u="none" strike="noStrike">
                          <a:effectLst/>
                          <a:latin typeface="Calibri" panose="020F0502020204030204" pitchFamily="34" charset="0"/>
                        </a:rPr>
                        <a:t>ENROLLMENT PROJECTIONS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9722549"/>
                  </a:ext>
                </a:extLst>
              </a:tr>
              <a:tr h="212078">
                <a:tc>
                  <a:txBody>
                    <a:bodyPr/>
                    <a:lstStyle/>
                    <a:p>
                      <a:pPr algn="ctr" fontAlgn="b"/>
                      <a:r>
                        <a:rPr lang="en-US" sz="1400" b="0" i="0" u="none" strike="noStrike">
                          <a:effectLst/>
                          <a:latin typeface="Calibri" panose="020F0502020204030204" pitchFamily="34" charset="0"/>
                        </a:rPr>
                        <a:t>Campus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Capacity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255187257"/>
                  </a:ext>
                </a:extLst>
              </a:tr>
              <a:tr h="212078">
                <a:tc>
                  <a:txBody>
                    <a:bodyPr/>
                    <a:lstStyle/>
                    <a:p>
                      <a:pPr algn="l" fontAlgn="b"/>
                      <a:r>
                        <a:rPr lang="en-US" sz="1200" b="0" i="0" u="none" strike="noStrike">
                          <a:effectLst/>
                          <a:latin typeface="Calibri" panose="020F0502020204030204" pitchFamily="34" charset="0"/>
                        </a:rPr>
                        <a:t>CREEKVIEW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842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2664507"/>
                  </a:ext>
                </a:extLst>
              </a:tr>
              <a:tr h="237029">
                <a:tc>
                  <a:txBody>
                    <a:bodyPr/>
                    <a:lstStyle/>
                    <a:p>
                      <a:pPr algn="l" fontAlgn="b"/>
                      <a:r>
                        <a:rPr lang="en-US" sz="1200" b="0" i="0" u="none" strike="noStrike">
                          <a:effectLst/>
                          <a:latin typeface="Calibri" panose="020F0502020204030204" pitchFamily="34" charset="0"/>
                        </a:rPr>
                        <a:t>HIGHLAND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2027417"/>
                  </a:ext>
                </a:extLst>
              </a:tr>
              <a:tr h="212078">
                <a:tc>
                  <a:txBody>
                    <a:bodyPr/>
                    <a:lstStyle/>
                    <a:p>
                      <a:pPr algn="l" fontAlgn="b"/>
                      <a:r>
                        <a:rPr lang="en-US" sz="1200" b="0" i="0" u="none" strike="noStrike">
                          <a:effectLst/>
                          <a:latin typeface="Calibri" panose="020F0502020204030204" pitchFamily="34" charset="0"/>
                        </a:rPr>
                        <a:t>PRAIRIE VISTA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899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1,074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1,136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81694001"/>
                  </a:ext>
                </a:extLst>
              </a:tr>
              <a:tr h="212078">
                <a:tc>
                  <a:txBody>
                    <a:bodyPr/>
                    <a:lstStyle/>
                    <a:p>
                      <a:pPr algn="l" fontAlgn="b"/>
                      <a:r>
                        <a:rPr lang="en-US" sz="1200" b="0" i="0" u="none" strike="noStrike">
                          <a:effectLst/>
                          <a:latin typeface="Calibri" panose="020F0502020204030204" pitchFamily="34" charset="0"/>
                        </a:rPr>
                        <a:t>WAYSIDE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1,066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1,094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1,432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1,535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1,676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1,813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229802011"/>
                  </a:ext>
                </a:extLst>
              </a:tr>
              <a:tr h="212078">
                <a:tc>
                  <a:txBody>
                    <a:bodyPr/>
                    <a:lstStyle/>
                    <a:p>
                      <a:pPr algn="l" fontAlgn="b"/>
                      <a:r>
                        <a:rPr lang="en-US" sz="1200" b="0" i="0" u="none" strike="noStrike">
                          <a:effectLst/>
                          <a:latin typeface="Calibri" panose="020F0502020204030204" pitchFamily="34" charset="0"/>
                        </a:rPr>
                        <a:t>WILLKIE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965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715901420"/>
                  </a:ext>
                </a:extLst>
              </a:tr>
              <a:tr h="212078">
                <a:tc>
                  <a:txBody>
                    <a:bodyPr/>
                    <a:lstStyle/>
                    <a:p>
                      <a:pPr algn="l" fontAlgn="b"/>
                      <a:r>
                        <a:rPr lang="en-US" sz="1200" b="0" i="0" u="none" strike="noStrike">
                          <a:effectLst/>
                          <a:latin typeface="Calibri" panose="020F0502020204030204" pitchFamily="34" charset="0"/>
                        </a:rPr>
                        <a:t>MARINE CREEK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1,094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1,087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1,174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1,178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42396346"/>
                  </a:ext>
                </a:extLst>
              </a:tr>
              <a:tr h="212078">
                <a:tc>
                  <a:txBody>
                    <a:bodyPr/>
                    <a:lstStyle/>
                    <a:p>
                      <a:pPr algn="l" fontAlgn="b"/>
                      <a:r>
                        <a:rPr lang="en-US" sz="1200" b="1" i="0" u="none" strike="noStrike">
                          <a:effectLst/>
                          <a:latin typeface="Calibri" panose="020F0502020204030204" pitchFamily="34" charset="0"/>
                        </a:rPr>
                        <a:t>MIDDLE SCHOOL 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6,334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5,296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5,633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5,858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6,157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6,304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6,823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7,056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7,206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322678571"/>
                  </a:ext>
                </a:extLst>
              </a:tr>
              <a:tr h="212078">
                <a:tc>
                  <a:txBody>
                    <a:bodyPr/>
                    <a:lstStyle/>
                    <a:p>
                      <a:pPr algn="l" fontAlgn="b"/>
                      <a:r>
                        <a:rPr lang="en-US" sz="1200" b="0" i="0" u="none" strike="noStrike">
                          <a:effectLst/>
                          <a:latin typeface="Calibri" panose="020F0502020204030204" pitchFamily="34" charset="0"/>
                        </a:rPr>
                        <a:t>Middle School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0.94%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67289618"/>
                  </a:ext>
                </a:extLst>
              </a:tr>
              <a:tr h="212078">
                <a:tc>
                  <a:txBody>
                    <a:bodyPr/>
                    <a:lstStyle/>
                    <a:p>
                      <a:pPr algn="l" fontAlgn="b"/>
                      <a:r>
                        <a:rPr lang="en-US" sz="1200" b="0" i="0" u="none" strike="noStrike">
                          <a:effectLst/>
                          <a:latin typeface="Calibri" panose="020F0502020204030204" pitchFamily="34" charset="0"/>
                        </a:rPr>
                        <a:t>Middle School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061681839"/>
                  </a:ext>
                </a:extLst>
              </a:tr>
              <a:tr h="212078">
                <a:tc>
                  <a:txBody>
                    <a:bodyPr/>
                    <a:lstStyle/>
                    <a:p>
                      <a:pPr algn="l" fontAlgn="b"/>
                      <a:r>
                        <a:rPr lang="en-US" sz="1200" b="0" i="0" u="none" strike="noStrike">
                          <a:effectLst/>
                          <a:latin typeface="Calibri" panose="020F0502020204030204" pitchFamily="34" charset="0"/>
                        </a:rPr>
                        <a:t>BOSWELL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2,412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2,588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2,678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2,875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2,922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2,982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3,082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3,093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3,203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3,359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6584341"/>
                  </a:ext>
                </a:extLst>
              </a:tr>
              <a:tr h="212078">
                <a:tc>
                  <a:txBody>
                    <a:bodyPr/>
                    <a:lstStyle/>
                    <a:p>
                      <a:pPr algn="l" fontAlgn="b"/>
                      <a:r>
                        <a:rPr lang="en-US" sz="1200" b="0" i="0" u="none" strike="noStrike">
                          <a:effectLst/>
                          <a:latin typeface="Calibri" panose="020F0502020204030204" pitchFamily="34" charset="0"/>
                        </a:rPr>
                        <a:t>SAGINAW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2,164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2,253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2,315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2,311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2,296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2,365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2,481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2,611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2,722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2,817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2,936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8030067"/>
                  </a:ext>
                </a:extLst>
              </a:tr>
              <a:tr h="212078">
                <a:tc>
                  <a:txBody>
                    <a:bodyPr/>
                    <a:lstStyle/>
                    <a:p>
                      <a:pPr algn="l" fontAlgn="b"/>
                      <a:r>
                        <a:rPr lang="en-US" sz="1200" b="0" i="0" u="none" strike="noStrike">
                          <a:effectLst/>
                          <a:latin typeface="Calibri" panose="020F0502020204030204" pitchFamily="34" charset="0"/>
                        </a:rPr>
                        <a:t>CHISHOLM TRAIL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2,518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2,614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2,646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2,595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2,654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2,710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2,782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2,840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2,839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2,896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3372714"/>
                  </a:ext>
                </a:extLst>
              </a:tr>
              <a:tr h="212078">
                <a:tc>
                  <a:txBody>
                    <a:bodyPr/>
                    <a:lstStyle/>
                    <a:p>
                      <a:pPr algn="l" fontAlgn="b"/>
                      <a:r>
                        <a:rPr lang="en-US" sz="1200" b="0" i="0" u="none" strike="noStrike">
                          <a:effectLst/>
                          <a:latin typeface="Calibri" panose="020F0502020204030204" pitchFamily="34" charset="0"/>
                        </a:rPr>
                        <a:t>WATSON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73138028"/>
                  </a:ext>
                </a:extLst>
              </a:tr>
              <a:tr h="212078">
                <a:tc>
                  <a:txBody>
                    <a:bodyPr/>
                    <a:lstStyle/>
                    <a:p>
                      <a:pPr algn="l" fontAlgn="b"/>
                      <a:r>
                        <a:rPr lang="en-US" sz="1200" b="1" i="0" u="none" strike="noStrike">
                          <a:effectLst/>
                          <a:latin typeface="Calibri" panose="020F0502020204030204" pitchFamily="34" charset="0"/>
                        </a:rPr>
                        <a:t>HIGH SCHOOL 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7,048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7,467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7,715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7,940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7,921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8,109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8,381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8,594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8,873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9,042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9,299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040415567"/>
                  </a:ext>
                </a:extLst>
              </a:tr>
              <a:tr h="212078">
                <a:tc>
                  <a:txBody>
                    <a:bodyPr/>
                    <a:lstStyle/>
                    <a:p>
                      <a:pPr algn="l" fontAlgn="b"/>
                      <a:r>
                        <a:rPr lang="en-US" sz="1200" b="0" i="0" u="none" strike="noStrike">
                          <a:effectLst/>
                          <a:latin typeface="Calibri" panose="020F0502020204030204" pitchFamily="34" charset="0"/>
                        </a:rPr>
                        <a:t>High School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750025725"/>
                  </a:ext>
                </a:extLst>
              </a:tr>
              <a:tr h="212078">
                <a:tc>
                  <a:txBody>
                    <a:bodyPr/>
                    <a:lstStyle/>
                    <a:p>
                      <a:pPr algn="l" fontAlgn="b"/>
                      <a:r>
                        <a:rPr lang="en-US" sz="1200" b="0" i="0" u="none" strike="noStrike">
                          <a:effectLst/>
                          <a:latin typeface="Calibri" panose="020F0502020204030204" pitchFamily="34" charset="0"/>
                        </a:rPr>
                        <a:t>High School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419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431658577"/>
                  </a:ext>
                </a:extLst>
              </a:tr>
              <a:tr h="212078">
                <a:tc>
                  <a:txBody>
                    <a:bodyPr/>
                    <a:lstStyle/>
                    <a:p>
                      <a:pPr algn="l" fontAlgn="b"/>
                      <a:r>
                        <a:rPr lang="en-US" sz="1200" b="0" i="0" u="none" strike="noStrike">
                          <a:effectLst/>
                          <a:latin typeface="Calibri" panose="020F0502020204030204" pitchFamily="34" charset="0"/>
                        </a:rPr>
                        <a:t>TARRANT COUNTY JJAEP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2471328"/>
                  </a:ext>
                </a:extLst>
              </a:tr>
              <a:tr h="212078">
                <a:tc>
                  <a:txBody>
                    <a:bodyPr/>
                    <a:lstStyle/>
                    <a:p>
                      <a:pPr algn="l" fontAlgn="b"/>
                      <a:r>
                        <a:rPr lang="en-US" sz="1200" b="0" i="0" u="none" strike="noStrike">
                          <a:effectLst/>
                          <a:latin typeface="Calibri" panose="020F0502020204030204" pitchFamily="34" charset="0"/>
                        </a:rPr>
                        <a:t>ALTERNATIVE DISCIPLINE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6163482"/>
                  </a:ext>
                </a:extLst>
              </a:tr>
              <a:tr h="212078">
                <a:tc>
                  <a:txBody>
                    <a:bodyPr/>
                    <a:lstStyle/>
                    <a:p>
                      <a:pPr algn="l" fontAlgn="b"/>
                      <a:r>
                        <a:rPr lang="en-US" sz="1200" b="1" i="0" u="none" strike="noStrike">
                          <a:effectLst/>
                          <a:latin typeface="Calibri" panose="020F0502020204030204" pitchFamily="34" charset="0"/>
                        </a:rPr>
                        <a:t>ALTERNATIVE SCHOOL 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4111100888"/>
                  </a:ext>
                </a:extLst>
              </a:tr>
              <a:tr h="212078">
                <a:tc>
                  <a:txBody>
                    <a:bodyPr/>
                    <a:lstStyle/>
                    <a:p>
                      <a:pPr algn="l" fontAlgn="b"/>
                      <a:r>
                        <a:rPr lang="en-US" sz="1200" b="1" i="0" u="none" strike="noStrike">
                          <a:effectLst/>
                          <a:latin typeface="Calibri" panose="020F0502020204030204" pitchFamily="34" charset="0"/>
                        </a:rPr>
                        <a:t>DISTRICT TOTALS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22,333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1" i="0" u="none" strike="noStrike">
                          <a:effectLst/>
                          <a:latin typeface="Calibri" panose="020F0502020204030204" pitchFamily="34" charset="0"/>
                        </a:rPr>
                        <a:t>23,549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24,589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25,530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26,201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27,032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27,913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28,673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29,532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30,253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31,008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759706408"/>
                  </a:ext>
                </a:extLst>
              </a:tr>
              <a:tr h="212078">
                <a:tc>
                  <a:txBody>
                    <a:bodyPr/>
                    <a:lstStyle/>
                    <a:p>
                      <a:pPr algn="l" fontAlgn="b"/>
                      <a:r>
                        <a:rPr lang="en-US" sz="1200" b="0" i="0" u="none" strike="noStrike">
                          <a:effectLst/>
                          <a:latin typeface="Calibri" panose="020F0502020204030204" pitchFamily="34" charset="0"/>
                        </a:rPr>
                        <a:t>District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5.12%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4.42%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3.17%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3.26%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3523414095"/>
                  </a:ext>
                </a:extLst>
              </a:tr>
              <a:tr h="212078">
                <a:tc>
                  <a:txBody>
                    <a:bodyPr/>
                    <a:lstStyle/>
                    <a:p>
                      <a:pPr algn="l" fontAlgn="b"/>
                      <a:r>
                        <a:rPr lang="en-US" sz="1200" b="0" i="0" u="none" strike="noStrike">
                          <a:effectLst/>
                          <a:latin typeface="Calibri" panose="020F0502020204030204" pitchFamily="34" charset="0"/>
                        </a:rPr>
                        <a:t>District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1,088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1,216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1,040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941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671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831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881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760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858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722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dirty="0">
                          <a:effectLst/>
                          <a:latin typeface="Calibri" panose="020F0502020204030204" pitchFamily="34" charset="0"/>
                        </a:rPr>
                        <a:t>754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2277412676"/>
                  </a:ext>
                </a:extLst>
              </a:tr>
            </a:tbl>
          </a:graphicData>
        </a:graphic>
      </p:graphicFrame>
    </p:spTree>
    <p:extLst>
      <p:ext uri="{BB962C8B-B14F-4D97-AF65-F5344CB8AC3E}">
        <p14:creationId xmlns:p14="http://schemas.microsoft.com/office/powerpoint/2010/main" val="747838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CF24FD-1F6F-44A4-A8CF-F4C4788308DB}"/>
              </a:ext>
            </a:extLst>
          </p:cNvPr>
          <p:cNvSpPr>
            <a:spLocks noGrp="1"/>
          </p:cNvSpPr>
          <p:nvPr>
            <p:ph type="sldNum" sz="quarter" idx="10"/>
          </p:nvPr>
        </p:nvSpPr>
        <p:spPr>
          <a:prstGeom prst="rect">
            <a:avLst/>
          </a:prstGeom>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16</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16" name="Title 15">
            <a:extLst>
              <a:ext uri="{FF2B5EF4-FFF2-40B4-BE49-F238E27FC236}">
                <a16:creationId xmlns:a16="http://schemas.microsoft.com/office/drawing/2014/main" id="{E808B2E8-032A-4D97-89AF-FA0F263D71A6}"/>
              </a:ext>
            </a:extLst>
          </p:cNvPr>
          <p:cNvSpPr>
            <a:spLocks noGrp="1"/>
          </p:cNvSpPr>
          <p:nvPr>
            <p:ph type="title"/>
          </p:nvPr>
        </p:nvSpPr>
        <p:spPr/>
        <p:txBody>
          <a:bodyPr/>
          <a:lstStyle/>
          <a:p>
            <a:r>
              <a:rPr lang="en-US" dirty="0"/>
              <a:t>Key Takeaways </a:t>
            </a:r>
          </a:p>
        </p:txBody>
      </p:sp>
      <p:sp>
        <p:nvSpPr>
          <p:cNvPr id="17" name="Text Placeholder 16">
            <a:extLst>
              <a:ext uri="{FF2B5EF4-FFF2-40B4-BE49-F238E27FC236}">
                <a16:creationId xmlns:a16="http://schemas.microsoft.com/office/drawing/2014/main" id="{155E6F65-AE99-43E6-A66E-74BB43717B26}"/>
              </a:ext>
            </a:extLst>
          </p:cNvPr>
          <p:cNvSpPr>
            <a:spLocks noGrp="1"/>
          </p:cNvSpPr>
          <p:nvPr>
            <p:ph type="body" sz="quarter" idx="15"/>
          </p:nvPr>
        </p:nvSpPr>
        <p:spPr>
          <a:xfrm>
            <a:off x="7234135" y="1095155"/>
            <a:ext cx="4494179" cy="4890950"/>
          </a:xfrm>
        </p:spPr>
        <p:txBody>
          <a:bodyPr anchor="ctr"/>
          <a:lstStyle/>
          <a:p>
            <a:r>
              <a:rPr lang="en-US" sz="2000" dirty="0"/>
              <a:t>2Q22 new home starts is the highest quarter total since 2020</a:t>
            </a:r>
          </a:p>
          <a:p>
            <a:r>
              <a:rPr lang="en-US" sz="2000" dirty="0"/>
              <a:t>The district has 32 actively building subdivisions and 16 future subdivisions in the planning stages </a:t>
            </a:r>
          </a:p>
          <a:p>
            <a:r>
              <a:rPr lang="en-US" sz="2000" dirty="0"/>
              <a:t>Of these, groundwork is underway on more than 2,300 lots within 12 subdivisions</a:t>
            </a:r>
          </a:p>
          <a:p>
            <a:r>
              <a:rPr lang="en-US" sz="2000" dirty="0"/>
              <a:t>There are approx. 1,030 Multi-Family units under construction in the district</a:t>
            </a:r>
          </a:p>
          <a:p>
            <a:r>
              <a:rPr lang="en-US" sz="2000" dirty="0"/>
              <a:t>Enrollment growth for 2022-2023 school year will likely be between 800 to 900 due to softening housing market</a:t>
            </a:r>
          </a:p>
        </p:txBody>
      </p:sp>
      <p:graphicFrame>
        <p:nvGraphicFramePr>
          <p:cNvPr id="6" name="Chart 5">
            <a:extLst>
              <a:ext uri="{FF2B5EF4-FFF2-40B4-BE49-F238E27FC236}">
                <a16:creationId xmlns:a16="http://schemas.microsoft.com/office/drawing/2014/main" id="{5F52A903-E6B3-44F1-8DA0-F283948FD6EF}"/>
              </a:ext>
            </a:extLst>
          </p:cNvPr>
          <p:cNvGraphicFramePr>
            <a:graphicFrameLocks/>
          </p:cNvGraphicFramePr>
          <p:nvPr/>
        </p:nvGraphicFramePr>
        <p:xfrm>
          <a:off x="463686" y="746379"/>
          <a:ext cx="6472136" cy="55885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54265973"/>
      </p:ext>
    </p:extLst>
  </p:cSld>
  <p:clrMapOvr>
    <a:masterClrMapping/>
  </p:clrMapOvr>
</p:sld>
</file>

<file path=ppt/theme/theme1.xml><?xml version="1.0" encoding="utf-8"?>
<a:theme xmlns:a="http://schemas.openxmlformats.org/drawingml/2006/main" name="Cover_Page">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CA5449B3-C696-6F4B-8031-590B77DE0FEE}"/>
    </a:ext>
  </a:extLst>
</a:theme>
</file>

<file path=ppt/theme/theme2.xml><?xml version="1.0" encoding="utf-8"?>
<a:theme xmlns:a="http://schemas.openxmlformats.org/drawingml/2006/main" name="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3.xml><?xml version="1.0" encoding="utf-8"?>
<a:theme xmlns:a="http://schemas.openxmlformats.org/drawingml/2006/main" name="2_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4.xml><?xml version="1.0" encoding="utf-8"?>
<a:theme xmlns:a="http://schemas.openxmlformats.org/drawingml/2006/main" name="1_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5.xml><?xml version="1.0" encoding="utf-8"?>
<a:theme xmlns:a="http://schemas.openxmlformats.org/drawingml/2006/main" name="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9C25F6E4-4841-994B-9D40-CE4FA450349A}"/>
    </a:ext>
  </a:extLst>
</a:theme>
</file>

<file path=ppt/theme/theme6.xml><?xml version="1.0" encoding="utf-8"?>
<a:theme xmlns:a="http://schemas.openxmlformats.org/drawingml/2006/main" name="Tan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CA72F5D1-38A2-9041-A122-43B87DE93B44}"/>
    </a:ext>
  </a:extLst>
</a:theme>
</file>

<file path=ppt/theme/theme7.xml><?xml version="1.0" encoding="utf-8"?>
<a:theme xmlns:a="http://schemas.openxmlformats.org/drawingml/2006/main" name="1_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9C25F6E4-4841-994B-9D40-CE4FA450349A}"/>
    </a:ext>
  </a:extLst>
</a:theme>
</file>

<file path=ppt/theme/theme8.xml><?xml version="1.0" encoding="utf-8"?>
<a:theme xmlns:a="http://schemas.openxmlformats.org/drawingml/2006/main" name="Mint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0D1FDDD-CCAF-E140-BB9E-E70AFA386FDD}"/>
    </a:ext>
  </a:extLst>
</a:theme>
</file>

<file path=ppt/theme/theme9.xml><?xml version="1.0" encoding="utf-8"?>
<a:theme xmlns:a="http://schemas.openxmlformats.org/drawingml/2006/main" name="1_Mint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0D1FDDD-CCAF-E140-BB9E-E70AFA386FDD}"/>
    </a:ext>
  </a:extLst>
</a:theme>
</file>

<file path=ppt/theme/theme10.xml><?xml version="1.0" encoding="utf-8"?>
<a:theme xmlns:a="http://schemas.openxmlformats.org/drawingml/2006/main" name="Light_Red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0D0B511-F191-1B43-83EA-F20C48B08DAA}"/>
    </a:ext>
  </a:extLst>
</a:theme>
</file>

<file path=ppt/theme/theme11.xml><?xml version="1.0" encoding="utf-8"?>
<a:theme xmlns:a="http://schemas.openxmlformats.org/drawingml/2006/main" name="Dark_Tan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3F9D0DB9-DDF7-C94E-8B35-22718C1188B9}"/>
    </a:ext>
  </a:extLst>
</a:theme>
</file>

<file path=ppt/theme/theme12.xml><?xml version="1.0" encoding="utf-8"?>
<a:theme xmlns:a="http://schemas.openxmlformats.org/drawingml/2006/main" name="Dark_Purple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F7E8D85-D5BD-AD46-ABDF-43AA6736D2B7}"/>
    </a:ext>
  </a:extLst>
</a:theme>
</file>

<file path=ppt/theme/theme13.xml><?xml version="1.0" encoding="utf-8"?>
<a:theme xmlns:a="http://schemas.openxmlformats.org/drawingml/2006/main" name="Light_Red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AF33E5F8-6E30-0A4D-B3E6-1E916BEDA1A8}"/>
    </a:ext>
  </a:extLst>
</a:theme>
</file>

<file path=ppt/theme/theme14.xml><?xml version="1.0" encoding="utf-8"?>
<a:theme xmlns:a="http://schemas.openxmlformats.org/drawingml/2006/main" name="Medium_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6180658-42C0-1544-BA91-AE2367A19EE0}"/>
    </a:ext>
  </a:extLst>
</a:theme>
</file>

<file path=ppt/theme/theme15.xml><?xml version="1.0" encoding="utf-8"?>
<a:theme xmlns:a="http://schemas.openxmlformats.org/drawingml/2006/main" name="2_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9C25F6E4-4841-994B-9D40-CE4FA450349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Zonda_PPT_Template_Official</Template>
  <TotalTime>11518</TotalTime>
  <Words>2318</Words>
  <Application>Microsoft Office PowerPoint</Application>
  <PresentationFormat>Widescreen</PresentationFormat>
  <Paragraphs>1625</Paragraphs>
  <Slides>16</Slides>
  <Notes>6</Notes>
  <HiddenSlides>0</HiddenSlides>
  <MMClips>0</MMClips>
  <ScaleCrop>false</ScaleCrop>
  <HeadingPairs>
    <vt:vector size="6" baseType="variant">
      <vt:variant>
        <vt:lpstr>Fonts Used</vt:lpstr>
      </vt:variant>
      <vt:variant>
        <vt:i4>12</vt:i4>
      </vt:variant>
      <vt:variant>
        <vt:lpstr>Theme</vt:lpstr>
      </vt:variant>
      <vt:variant>
        <vt:i4>15</vt:i4>
      </vt:variant>
      <vt:variant>
        <vt:lpstr>Slide Titles</vt:lpstr>
      </vt:variant>
      <vt:variant>
        <vt:i4>16</vt:i4>
      </vt:variant>
    </vt:vector>
  </HeadingPairs>
  <TitlesOfParts>
    <vt:vector size="43" baseType="lpstr">
      <vt:lpstr>.Hiragino Kaku Gothic Interface W3</vt:lpstr>
      <vt:lpstr>Arial</vt:lpstr>
      <vt:lpstr>Calibri</vt:lpstr>
      <vt:lpstr>GT Walsheim Bold</vt:lpstr>
      <vt:lpstr>GT Walsheim Regular</vt:lpstr>
      <vt:lpstr>GT Walsheim Regular Oblique</vt:lpstr>
      <vt:lpstr>GT Walsheim Thin</vt:lpstr>
      <vt:lpstr>Nib Pro Regular</vt:lpstr>
      <vt:lpstr>PP Woodland</vt:lpstr>
      <vt:lpstr>PP Woodland Medium</vt:lpstr>
      <vt:lpstr>Times</vt:lpstr>
      <vt:lpstr>Wingdings</vt:lpstr>
      <vt:lpstr>Cover_Page</vt:lpstr>
      <vt:lpstr>White_Mosaic</vt:lpstr>
      <vt:lpstr>2_White_Mosaic</vt:lpstr>
      <vt:lpstr>1_White_Mosaic</vt:lpstr>
      <vt:lpstr>Mint_Pattern</vt:lpstr>
      <vt:lpstr>Tan_Pattern</vt:lpstr>
      <vt:lpstr>1_Mint_Pattern</vt:lpstr>
      <vt:lpstr>Mint_Mosaic</vt:lpstr>
      <vt:lpstr>1_Mint_Mosaic</vt:lpstr>
      <vt:lpstr>Light_Red_Mosaic</vt:lpstr>
      <vt:lpstr>Dark_Tan_Mosaic</vt:lpstr>
      <vt:lpstr>Dark_Purple_Pattern</vt:lpstr>
      <vt:lpstr>Light_Red_Pattern</vt:lpstr>
      <vt:lpstr>Medium_Mint_Pattern</vt:lpstr>
      <vt:lpstr>2_Mint_Pattern</vt:lpstr>
      <vt:lpstr>PowerPoint Presentation</vt:lpstr>
      <vt:lpstr>Local Economic Conditions</vt:lpstr>
      <vt:lpstr>DFW New Home Starts &amp; Closings are Flattening Out</vt:lpstr>
      <vt:lpstr>Interest Rates – Monthly Payment Comparison</vt:lpstr>
      <vt:lpstr>District New Home Starts and Closings</vt:lpstr>
      <vt:lpstr>1 Year Change in District Housing</vt:lpstr>
      <vt:lpstr>DFW New Home Ranking Report ISD Ranked by Annual Closings – 2Q22</vt:lpstr>
      <vt:lpstr>District Housing Overview by Elementary Zone</vt:lpstr>
      <vt:lpstr>District Housing Overview</vt:lpstr>
      <vt:lpstr>Residential Activity</vt:lpstr>
      <vt:lpstr>Residential Activity</vt:lpstr>
      <vt:lpstr>One Year Forecast by Campus Comparison</vt:lpstr>
      <vt:lpstr>Ten Year Forecast by Grade Level</vt:lpstr>
      <vt:lpstr>Ten Year Forecast by Elementary Campus</vt:lpstr>
      <vt:lpstr>Ten Year Forecast by Secondary Campus</vt:lpstr>
      <vt:lpstr>Key Takeaways </vt:lpstr>
    </vt:vector>
  </TitlesOfParts>
  <Company>Hanley Wood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Angie Templeton</dc:creator>
  <cp:lastModifiedBy>Alisa Harner</cp:lastModifiedBy>
  <cp:revision>161</cp:revision>
  <dcterms:created xsi:type="dcterms:W3CDTF">2021-01-11T21:11:59Z</dcterms:created>
  <dcterms:modified xsi:type="dcterms:W3CDTF">2022-08-22T20:09:39Z</dcterms:modified>
</cp:coreProperties>
</file>