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83" r:id="rId4"/>
    <p:sldId id="258" r:id="rId5"/>
    <p:sldId id="284" r:id="rId6"/>
    <p:sldId id="259" r:id="rId7"/>
    <p:sldId id="285" r:id="rId8"/>
    <p:sldId id="260" r:id="rId9"/>
    <p:sldId id="286" r:id="rId10"/>
    <p:sldId id="261" r:id="rId11"/>
    <p:sldId id="287" r:id="rId12"/>
    <p:sldId id="262" r:id="rId13"/>
    <p:sldId id="288" r:id="rId14"/>
    <p:sldId id="263" r:id="rId15"/>
    <p:sldId id="289" r:id="rId16"/>
    <p:sldId id="264" r:id="rId17"/>
    <p:sldId id="290" r:id="rId18"/>
    <p:sldId id="265" r:id="rId19"/>
    <p:sldId id="291" r:id="rId20"/>
    <p:sldId id="266" r:id="rId21"/>
    <p:sldId id="292" r:id="rId22"/>
    <p:sldId id="267" r:id="rId23"/>
    <p:sldId id="293" r:id="rId24"/>
    <p:sldId id="268" r:id="rId25"/>
    <p:sldId id="294" r:id="rId26"/>
    <p:sldId id="269" r:id="rId27"/>
    <p:sldId id="295" r:id="rId28"/>
    <p:sldId id="270" r:id="rId29"/>
    <p:sldId id="296" r:id="rId30"/>
    <p:sldId id="271" r:id="rId31"/>
    <p:sldId id="297" r:id="rId32"/>
    <p:sldId id="272" r:id="rId33"/>
    <p:sldId id="298" r:id="rId34"/>
    <p:sldId id="273" r:id="rId35"/>
    <p:sldId id="300" r:id="rId36"/>
    <p:sldId id="274" r:id="rId37"/>
    <p:sldId id="301" r:id="rId38"/>
    <p:sldId id="275" r:id="rId39"/>
    <p:sldId id="302" r:id="rId40"/>
    <p:sldId id="276" r:id="rId41"/>
    <p:sldId id="303" r:id="rId42"/>
    <p:sldId id="277" r:id="rId43"/>
    <p:sldId id="304" r:id="rId44"/>
    <p:sldId id="279" r:id="rId45"/>
    <p:sldId id="305" r:id="rId46"/>
    <p:sldId id="280" r:id="rId47"/>
    <p:sldId id="306" r:id="rId48"/>
    <p:sldId id="281" r:id="rId49"/>
    <p:sldId id="307" r:id="rId50"/>
    <p:sldId id="282" r:id="rId51"/>
    <p:sldId id="308" r:id="rId52"/>
    <p:sldId id="309" r:id="rId53"/>
    <p:sldId id="310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4" d="100"/>
          <a:sy n="84" d="100"/>
        </p:scale>
        <p:origin x="-95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83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83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DF06C8-D1CE-41DE-82CE-AA043F457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5B721-A9A9-473B-95BC-FEE13C81C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E9602-ACC7-48EF-975D-E5D0A163B6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FC649-3643-4C5E-BADE-EA253DD49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A82F9-862C-496D-81A8-9531FDDBE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A4A5F-76ED-43DF-B7EA-93909CEF41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91BF4-DCF6-4E61-81F9-36A5026C1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40284-B4D6-4C0C-A5E4-E26196FE8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3C791-8439-4038-A1F9-DCCB7D97B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66D43-2A95-4E9B-A2CC-23C3D0B32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D4B3-39D8-424B-873C-BD5319C23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24FD8-0AE3-4689-9F4F-B505BA0C43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invGray">
          <a:xfrm>
            <a:off x="8809038" y="0"/>
            <a:ext cx="334962" cy="6858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47" name="Freeform 3"/>
          <p:cNvSpPr>
            <a:spLocks/>
          </p:cNvSpPr>
          <p:nvPr/>
        </p:nvSpPr>
        <p:spPr bwMode="white">
          <a:xfrm>
            <a:off x="-9525" y="4489450"/>
            <a:ext cx="5754688" cy="2368550"/>
          </a:xfrm>
          <a:custGeom>
            <a:avLst/>
            <a:gdLst/>
            <a:ahLst/>
            <a:cxnLst>
              <a:cxn ang="0">
                <a:pos x="0" y="1491"/>
              </a:cxn>
              <a:cxn ang="0">
                <a:pos x="0" y="0"/>
              </a:cxn>
              <a:cxn ang="0">
                <a:pos x="171" y="3"/>
              </a:cxn>
              <a:cxn ang="0">
                <a:pos x="355" y="9"/>
              </a:cxn>
              <a:cxn ang="0">
                <a:pos x="499" y="21"/>
              </a:cxn>
              <a:cxn ang="0">
                <a:pos x="650" y="36"/>
              </a:cxn>
              <a:cxn ang="0">
                <a:pos x="809" y="54"/>
              </a:cxn>
              <a:cxn ang="0">
                <a:pos x="957" y="78"/>
              </a:cxn>
              <a:cxn ang="0">
                <a:pos x="1119" y="105"/>
              </a:cxn>
              <a:cxn ang="0">
                <a:pos x="1261" y="133"/>
              </a:cxn>
              <a:cxn ang="0">
                <a:pos x="1441" y="175"/>
              </a:cxn>
              <a:cxn ang="0">
                <a:pos x="1598" y="217"/>
              </a:cxn>
              <a:cxn ang="0">
                <a:pos x="1763" y="269"/>
              </a:cxn>
              <a:cxn ang="0">
                <a:pos x="1887" y="308"/>
              </a:cxn>
              <a:cxn ang="0">
                <a:pos x="2085" y="384"/>
              </a:cxn>
              <a:cxn ang="0">
                <a:pos x="2230" y="444"/>
              </a:cxn>
              <a:cxn ang="0">
                <a:pos x="2456" y="547"/>
              </a:cxn>
              <a:cxn ang="0">
                <a:pos x="2666" y="662"/>
              </a:cxn>
              <a:cxn ang="0">
                <a:pos x="2859" y="786"/>
              </a:cxn>
              <a:cxn ang="0">
                <a:pos x="3046" y="920"/>
              </a:cxn>
              <a:cxn ang="0">
                <a:pos x="3193" y="1038"/>
              </a:cxn>
              <a:cxn ang="0">
                <a:pos x="3332" y="1168"/>
              </a:cxn>
              <a:cxn ang="0">
                <a:pos x="3440" y="1280"/>
              </a:cxn>
              <a:cxn ang="0">
                <a:pos x="3524" y="1380"/>
              </a:cxn>
              <a:cxn ang="0">
                <a:pos x="3624" y="1491"/>
              </a:cxn>
              <a:cxn ang="0">
                <a:pos x="3608" y="1491"/>
              </a:cxn>
              <a:cxn ang="0">
                <a:pos x="0" y="1491"/>
              </a:cxn>
            </a:cxnLst>
            <a:rect l="0" t="0" r="r" b="b"/>
            <a:pathLst>
              <a:path w="3625" h="1492">
                <a:moveTo>
                  <a:pt x="0" y="1491"/>
                </a:moveTo>
                <a:lnTo>
                  <a:pt x="0" y="0"/>
                </a:lnTo>
                <a:lnTo>
                  <a:pt x="171" y="3"/>
                </a:lnTo>
                <a:lnTo>
                  <a:pt x="355" y="9"/>
                </a:lnTo>
                <a:lnTo>
                  <a:pt x="499" y="21"/>
                </a:lnTo>
                <a:lnTo>
                  <a:pt x="650" y="36"/>
                </a:lnTo>
                <a:lnTo>
                  <a:pt x="809" y="54"/>
                </a:lnTo>
                <a:lnTo>
                  <a:pt x="957" y="78"/>
                </a:lnTo>
                <a:lnTo>
                  <a:pt x="1119" y="105"/>
                </a:lnTo>
                <a:lnTo>
                  <a:pt x="1261" y="133"/>
                </a:lnTo>
                <a:lnTo>
                  <a:pt x="1441" y="175"/>
                </a:lnTo>
                <a:lnTo>
                  <a:pt x="1598" y="217"/>
                </a:lnTo>
                <a:lnTo>
                  <a:pt x="1763" y="269"/>
                </a:lnTo>
                <a:lnTo>
                  <a:pt x="1887" y="308"/>
                </a:lnTo>
                <a:lnTo>
                  <a:pt x="2085" y="384"/>
                </a:lnTo>
                <a:lnTo>
                  <a:pt x="2230" y="444"/>
                </a:lnTo>
                <a:lnTo>
                  <a:pt x="2456" y="547"/>
                </a:lnTo>
                <a:lnTo>
                  <a:pt x="2666" y="662"/>
                </a:lnTo>
                <a:lnTo>
                  <a:pt x="2859" y="786"/>
                </a:lnTo>
                <a:lnTo>
                  <a:pt x="3046" y="920"/>
                </a:lnTo>
                <a:lnTo>
                  <a:pt x="3193" y="1038"/>
                </a:lnTo>
                <a:lnTo>
                  <a:pt x="3332" y="1168"/>
                </a:lnTo>
                <a:lnTo>
                  <a:pt x="3440" y="1280"/>
                </a:lnTo>
                <a:lnTo>
                  <a:pt x="3524" y="1380"/>
                </a:lnTo>
                <a:lnTo>
                  <a:pt x="3624" y="1491"/>
                </a:lnTo>
                <a:lnTo>
                  <a:pt x="3608" y="1491"/>
                </a:lnTo>
                <a:lnTo>
                  <a:pt x="0" y="1491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48" name="Freeform 4"/>
          <p:cNvSpPr>
            <a:spLocks/>
          </p:cNvSpPr>
          <p:nvPr/>
        </p:nvSpPr>
        <p:spPr bwMode="white">
          <a:xfrm>
            <a:off x="0" y="3817938"/>
            <a:ext cx="8164513" cy="3019425"/>
          </a:xfrm>
          <a:custGeom>
            <a:avLst/>
            <a:gdLst/>
            <a:ahLst/>
            <a:cxnLst>
              <a:cxn ang="0">
                <a:pos x="2718" y="405"/>
              </a:cxn>
              <a:cxn ang="0">
                <a:pos x="2466" y="333"/>
              </a:cxn>
              <a:cxn ang="0">
                <a:pos x="2202" y="261"/>
              </a:cxn>
              <a:cxn ang="0">
                <a:pos x="1929" y="198"/>
              </a:cxn>
              <a:cxn ang="0">
                <a:pos x="1695" y="153"/>
              </a:cxn>
              <a:cxn ang="0">
                <a:pos x="1434" y="111"/>
              </a:cxn>
              <a:cxn ang="0">
                <a:pos x="1188" y="75"/>
              </a:cxn>
              <a:cxn ang="0">
                <a:pos x="957" y="48"/>
              </a:cxn>
              <a:cxn ang="0">
                <a:pos x="747" y="30"/>
              </a:cxn>
              <a:cxn ang="0">
                <a:pos x="501" y="15"/>
              </a:cxn>
              <a:cxn ang="0">
                <a:pos x="246" y="3"/>
              </a:cxn>
              <a:cxn ang="0">
                <a:pos x="0" y="0"/>
              </a:cxn>
              <a:cxn ang="0">
                <a:pos x="0" y="275"/>
              </a:cxn>
              <a:cxn ang="0">
                <a:pos x="0" y="345"/>
              </a:cxn>
              <a:cxn ang="0">
                <a:pos x="0" y="275"/>
              </a:cxn>
              <a:cxn ang="0">
                <a:pos x="0" y="342"/>
              </a:cxn>
              <a:cxn ang="0">
                <a:pos x="339" y="351"/>
              </a:cxn>
              <a:cxn ang="0">
                <a:pos x="606" y="372"/>
              </a:cxn>
              <a:cxn ang="0">
                <a:pos x="852" y="399"/>
              </a:cxn>
              <a:cxn ang="0">
                <a:pos x="1068" y="435"/>
              </a:cxn>
              <a:cxn ang="0">
                <a:pos x="1275" y="474"/>
              </a:cxn>
              <a:cxn ang="0">
                <a:pos x="1545" y="540"/>
              </a:cxn>
              <a:cxn ang="0">
                <a:pos x="1761" y="603"/>
              </a:cxn>
              <a:cxn ang="0">
                <a:pos x="1971" y="678"/>
              </a:cxn>
              <a:cxn ang="0">
                <a:pos x="2166" y="747"/>
              </a:cxn>
              <a:cxn ang="0">
                <a:pos x="2397" y="852"/>
              </a:cxn>
              <a:cxn ang="0">
                <a:pos x="2613" y="960"/>
              </a:cxn>
              <a:cxn ang="0">
                <a:pos x="2832" y="1095"/>
              </a:cxn>
              <a:cxn ang="0">
                <a:pos x="3012" y="1212"/>
              </a:cxn>
              <a:cxn ang="0">
                <a:pos x="3186" y="1347"/>
              </a:cxn>
              <a:cxn ang="0">
                <a:pos x="3351" y="1497"/>
              </a:cxn>
              <a:cxn ang="0">
                <a:pos x="3480" y="1629"/>
              </a:cxn>
              <a:cxn ang="0">
                <a:pos x="3612" y="1785"/>
              </a:cxn>
              <a:cxn ang="0">
                <a:pos x="3699" y="1901"/>
              </a:cxn>
              <a:cxn ang="0">
                <a:pos x="5142" y="1901"/>
              </a:cxn>
              <a:cxn ang="0">
                <a:pos x="5076" y="1827"/>
              </a:cxn>
              <a:cxn ang="0">
                <a:pos x="4968" y="1707"/>
              </a:cxn>
              <a:cxn ang="0">
                <a:pos x="4797" y="1539"/>
              </a:cxn>
              <a:cxn ang="0">
                <a:pos x="4617" y="1383"/>
              </a:cxn>
              <a:cxn ang="0">
                <a:pos x="4410" y="1221"/>
              </a:cxn>
              <a:cxn ang="0">
                <a:pos x="4185" y="1071"/>
              </a:cxn>
              <a:cxn ang="0">
                <a:pos x="3960" y="939"/>
              </a:cxn>
              <a:cxn ang="0">
                <a:pos x="3708" y="801"/>
              </a:cxn>
              <a:cxn ang="0">
                <a:pos x="3492" y="702"/>
              </a:cxn>
              <a:cxn ang="0">
                <a:pos x="3231" y="588"/>
              </a:cxn>
              <a:cxn ang="0">
                <a:pos x="2964" y="489"/>
              </a:cxn>
              <a:cxn ang="0">
                <a:pos x="2718" y="405"/>
              </a:cxn>
            </a:cxnLst>
            <a:rect l="0" t="0" r="r" b="b"/>
            <a:pathLst>
              <a:path w="5143" h="1902">
                <a:moveTo>
                  <a:pt x="2718" y="405"/>
                </a:moveTo>
                <a:lnTo>
                  <a:pt x="2466" y="333"/>
                </a:lnTo>
                <a:lnTo>
                  <a:pt x="2202" y="261"/>
                </a:lnTo>
                <a:lnTo>
                  <a:pt x="1929" y="198"/>
                </a:lnTo>
                <a:lnTo>
                  <a:pt x="1695" y="153"/>
                </a:lnTo>
                <a:lnTo>
                  <a:pt x="1434" y="111"/>
                </a:lnTo>
                <a:lnTo>
                  <a:pt x="1188" y="75"/>
                </a:lnTo>
                <a:lnTo>
                  <a:pt x="957" y="48"/>
                </a:lnTo>
                <a:lnTo>
                  <a:pt x="747" y="30"/>
                </a:lnTo>
                <a:lnTo>
                  <a:pt x="501" y="15"/>
                </a:lnTo>
                <a:lnTo>
                  <a:pt x="246" y="3"/>
                </a:lnTo>
                <a:lnTo>
                  <a:pt x="0" y="0"/>
                </a:lnTo>
                <a:lnTo>
                  <a:pt x="0" y="275"/>
                </a:lnTo>
                <a:lnTo>
                  <a:pt x="0" y="345"/>
                </a:lnTo>
                <a:lnTo>
                  <a:pt x="0" y="275"/>
                </a:lnTo>
                <a:lnTo>
                  <a:pt x="0" y="342"/>
                </a:lnTo>
                <a:lnTo>
                  <a:pt x="339" y="351"/>
                </a:lnTo>
                <a:lnTo>
                  <a:pt x="606" y="372"/>
                </a:lnTo>
                <a:lnTo>
                  <a:pt x="852" y="399"/>
                </a:lnTo>
                <a:lnTo>
                  <a:pt x="1068" y="435"/>
                </a:lnTo>
                <a:lnTo>
                  <a:pt x="1275" y="474"/>
                </a:lnTo>
                <a:lnTo>
                  <a:pt x="1545" y="540"/>
                </a:lnTo>
                <a:lnTo>
                  <a:pt x="1761" y="603"/>
                </a:lnTo>
                <a:lnTo>
                  <a:pt x="1971" y="678"/>
                </a:lnTo>
                <a:lnTo>
                  <a:pt x="2166" y="747"/>
                </a:lnTo>
                <a:lnTo>
                  <a:pt x="2397" y="852"/>
                </a:lnTo>
                <a:lnTo>
                  <a:pt x="2613" y="960"/>
                </a:lnTo>
                <a:lnTo>
                  <a:pt x="2832" y="1095"/>
                </a:lnTo>
                <a:lnTo>
                  <a:pt x="3012" y="1212"/>
                </a:lnTo>
                <a:lnTo>
                  <a:pt x="3186" y="1347"/>
                </a:lnTo>
                <a:lnTo>
                  <a:pt x="3351" y="1497"/>
                </a:lnTo>
                <a:lnTo>
                  <a:pt x="3480" y="1629"/>
                </a:lnTo>
                <a:lnTo>
                  <a:pt x="3612" y="1785"/>
                </a:lnTo>
                <a:lnTo>
                  <a:pt x="3699" y="1901"/>
                </a:lnTo>
                <a:lnTo>
                  <a:pt x="5142" y="1901"/>
                </a:lnTo>
                <a:lnTo>
                  <a:pt x="5076" y="1827"/>
                </a:lnTo>
                <a:lnTo>
                  <a:pt x="4968" y="1707"/>
                </a:lnTo>
                <a:lnTo>
                  <a:pt x="4797" y="1539"/>
                </a:lnTo>
                <a:lnTo>
                  <a:pt x="4617" y="1383"/>
                </a:lnTo>
                <a:lnTo>
                  <a:pt x="4410" y="1221"/>
                </a:lnTo>
                <a:lnTo>
                  <a:pt x="4185" y="1071"/>
                </a:lnTo>
                <a:lnTo>
                  <a:pt x="3960" y="939"/>
                </a:lnTo>
                <a:lnTo>
                  <a:pt x="3708" y="801"/>
                </a:lnTo>
                <a:lnTo>
                  <a:pt x="3492" y="702"/>
                </a:lnTo>
                <a:lnTo>
                  <a:pt x="3231" y="588"/>
                </a:lnTo>
                <a:lnTo>
                  <a:pt x="2964" y="489"/>
                </a:lnTo>
                <a:lnTo>
                  <a:pt x="2718" y="405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49" name="Freeform 5"/>
          <p:cNvSpPr>
            <a:spLocks/>
          </p:cNvSpPr>
          <p:nvPr/>
        </p:nvSpPr>
        <p:spPr bwMode="white">
          <a:xfrm>
            <a:off x="0" y="3146425"/>
            <a:ext cx="9144000" cy="3690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558" y="357"/>
              </a:cxn>
              <a:cxn ang="0">
                <a:pos x="807" y="375"/>
              </a:cxn>
              <a:cxn ang="0">
                <a:pos x="1056" y="399"/>
              </a:cxn>
              <a:cxn ang="0">
                <a:pos x="1272" y="426"/>
              </a:cxn>
              <a:cxn ang="0">
                <a:pos x="1539" y="465"/>
              </a:cxn>
              <a:cxn ang="0">
                <a:pos x="1791" y="510"/>
              </a:cxn>
              <a:cxn ang="0">
                <a:pos x="2076" y="570"/>
              </a:cxn>
              <a:cxn ang="0">
                <a:pos x="2334" y="630"/>
              </a:cxn>
              <a:cxn ang="0">
                <a:pos x="2544" y="687"/>
              </a:cxn>
              <a:cxn ang="0">
                <a:pos x="2775" y="759"/>
              </a:cxn>
              <a:cxn ang="0">
                <a:pos x="3003" y="837"/>
              </a:cxn>
              <a:cxn ang="0">
                <a:pos x="3231" y="924"/>
              </a:cxn>
              <a:cxn ang="0">
                <a:pos x="3438" y="1005"/>
              </a:cxn>
              <a:cxn ang="0">
                <a:pos x="3663" y="1110"/>
              </a:cxn>
              <a:cxn ang="0">
                <a:pos x="3903" y="1233"/>
              </a:cxn>
              <a:cxn ang="0">
                <a:pos x="4149" y="1374"/>
              </a:cxn>
              <a:cxn ang="0">
                <a:pos x="4353" y="1506"/>
              </a:cxn>
              <a:cxn ang="0">
                <a:pos x="4491" y="1602"/>
              </a:cxn>
              <a:cxn ang="0">
                <a:pos x="4668" y="1740"/>
              </a:cxn>
              <a:cxn ang="0">
                <a:pos x="4824" y="1875"/>
              </a:cxn>
              <a:cxn ang="0">
                <a:pos x="4968" y="2016"/>
              </a:cxn>
              <a:cxn ang="0">
                <a:pos x="5100" y="2154"/>
              </a:cxn>
              <a:cxn ang="0">
                <a:pos x="5238" y="2324"/>
              </a:cxn>
              <a:cxn ang="0">
                <a:pos x="5759" y="2324"/>
              </a:cxn>
              <a:cxn ang="0">
                <a:pos x="5759" y="1245"/>
              </a:cxn>
              <a:cxn ang="0">
                <a:pos x="5580" y="1119"/>
              </a:cxn>
              <a:cxn ang="0">
                <a:pos x="5400" y="1020"/>
              </a:cxn>
              <a:cxn ang="0">
                <a:pos x="5205" y="918"/>
              </a:cxn>
              <a:cxn ang="0">
                <a:pos x="5031" y="837"/>
              </a:cxn>
              <a:cxn ang="0">
                <a:pos x="4866" y="771"/>
              </a:cxn>
              <a:cxn ang="0">
                <a:pos x="4710" y="711"/>
              </a:cxn>
              <a:cxn ang="0">
                <a:pos x="4545" y="651"/>
              </a:cxn>
              <a:cxn ang="0">
                <a:pos x="4386" y="600"/>
              </a:cxn>
              <a:cxn ang="0">
                <a:pos x="4248" y="552"/>
              </a:cxn>
              <a:cxn ang="0">
                <a:pos x="3993" y="483"/>
              </a:cxn>
              <a:cxn ang="0">
                <a:pos x="3777" y="423"/>
              </a:cxn>
              <a:cxn ang="0">
                <a:pos x="3564" y="375"/>
              </a:cxn>
              <a:cxn ang="0">
                <a:pos x="3282" y="312"/>
              </a:cxn>
              <a:cxn ang="0">
                <a:pos x="3003" y="261"/>
              </a:cxn>
              <a:cxn ang="0">
                <a:pos x="2733" y="213"/>
              </a:cxn>
              <a:cxn ang="0">
                <a:pos x="2451" y="171"/>
              </a:cxn>
              <a:cxn ang="0">
                <a:pos x="2211" y="138"/>
              </a:cxn>
              <a:cxn ang="0">
                <a:pos x="1974" y="108"/>
              </a:cxn>
              <a:cxn ang="0">
                <a:pos x="1665" y="81"/>
              </a:cxn>
              <a:cxn ang="0">
                <a:pos x="1437" y="60"/>
              </a:cxn>
              <a:cxn ang="0">
                <a:pos x="1125" y="36"/>
              </a:cxn>
              <a:cxn ang="0">
                <a:pos x="828" y="21"/>
              </a:cxn>
              <a:cxn ang="0">
                <a:pos x="558" y="12"/>
              </a:cxn>
              <a:cxn ang="0">
                <a:pos x="282" y="3"/>
              </a:cxn>
              <a:cxn ang="0">
                <a:pos x="0" y="0"/>
              </a:cxn>
            </a:cxnLst>
            <a:rect l="0" t="0" r="r" b="b"/>
            <a:pathLst>
              <a:path w="5760" h="2325">
                <a:moveTo>
                  <a:pt x="0" y="0"/>
                </a:moveTo>
                <a:lnTo>
                  <a:pt x="0" y="339"/>
                </a:lnTo>
                <a:lnTo>
                  <a:pt x="558" y="357"/>
                </a:lnTo>
                <a:lnTo>
                  <a:pt x="807" y="375"/>
                </a:lnTo>
                <a:lnTo>
                  <a:pt x="1056" y="399"/>
                </a:lnTo>
                <a:lnTo>
                  <a:pt x="1272" y="426"/>
                </a:lnTo>
                <a:lnTo>
                  <a:pt x="1539" y="465"/>
                </a:lnTo>
                <a:lnTo>
                  <a:pt x="1791" y="510"/>
                </a:lnTo>
                <a:lnTo>
                  <a:pt x="2076" y="570"/>
                </a:lnTo>
                <a:lnTo>
                  <a:pt x="2334" y="630"/>
                </a:lnTo>
                <a:lnTo>
                  <a:pt x="2544" y="687"/>
                </a:lnTo>
                <a:lnTo>
                  <a:pt x="2775" y="759"/>
                </a:lnTo>
                <a:lnTo>
                  <a:pt x="3003" y="837"/>
                </a:lnTo>
                <a:lnTo>
                  <a:pt x="3231" y="924"/>
                </a:lnTo>
                <a:lnTo>
                  <a:pt x="3438" y="1005"/>
                </a:lnTo>
                <a:lnTo>
                  <a:pt x="3663" y="1110"/>
                </a:lnTo>
                <a:lnTo>
                  <a:pt x="3903" y="1233"/>
                </a:lnTo>
                <a:lnTo>
                  <a:pt x="4149" y="1374"/>
                </a:lnTo>
                <a:lnTo>
                  <a:pt x="4353" y="1506"/>
                </a:lnTo>
                <a:lnTo>
                  <a:pt x="4491" y="1602"/>
                </a:lnTo>
                <a:lnTo>
                  <a:pt x="4668" y="1740"/>
                </a:lnTo>
                <a:lnTo>
                  <a:pt x="4824" y="1875"/>
                </a:lnTo>
                <a:lnTo>
                  <a:pt x="4968" y="2016"/>
                </a:lnTo>
                <a:lnTo>
                  <a:pt x="5100" y="2154"/>
                </a:lnTo>
                <a:lnTo>
                  <a:pt x="5238" y="2324"/>
                </a:lnTo>
                <a:lnTo>
                  <a:pt x="5759" y="2324"/>
                </a:lnTo>
                <a:lnTo>
                  <a:pt x="5759" y="1245"/>
                </a:lnTo>
                <a:lnTo>
                  <a:pt x="5580" y="1119"/>
                </a:lnTo>
                <a:lnTo>
                  <a:pt x="5400" y="1020"/>
                </a:lnTo>
                <a:lnTo>
                  <a:pt x="5205" y="918"/>
                </a:lnTo>
                <a:lnTo>
                  <a:pt x="5031" y="837"/>
                </a:lnTo>
                <a:lnTo>
                  <a:pt x="4866" y="771"/>
                </a:lnTo>
                <a:lnTo>
                  <a:pt x="4710" y="711"/>
                </a:lnTo>
                <a:lnTo>
                  <a:pt x="4545" y="651"/>
                </a:lnTo>
                <a:lnTo>
                  <a:pt x="4386" y="600"/>
                </a:lnTo>
                <a:lnTo>
                  <a:pt x="4248" y="552"/>
                </a:lnTo>
                <a:lnTo>
                  <a:pt x="3993" y="483"/>
                </a:lnTo>
                <a:lnTo>
                  <a:pt x="3777" y="423"/>
                </a:lnTo>
                <a:lnTo>
                  <a:pt x="3564" y="375"/>
                </a:lnTo>
                <a:lnTo>
                  <a:pt x="3282" y="312"/>
                </a:lnTo>
                <a:lnTo>
                  <a:pt x="3003" y="261"/>
                </a:lnTo>
                <a:lnTo>
                  <a:pt x="2733" y="213"/>
                </a:lnTo>
                <a:lnTo>
                  <a:pt x="2451" y="171"/>
                </a:lnTo>
                <a:lnTo>
                  <a:pt x="2211" y="138"/>
                </a:lnTo>
                <a:lnTo>
                  <a:pt x="1974" y="108"/>
                </a:lnTo>
                <a:lnTo>
                  <a:pt x="1665" y="81"/>
                </a:lnTo>
                <a:lnTo>
                  <a:pt x="1437" y="60"/>
                </a:lnTo>
                <a:lnTo>
                  <a:pt x="1125" y="36"/>
                </a:lnTo>
                <a:lnTo>
                  <a:pt x="828" y="21"/>
                </a:lnTo>
                <a:lnTo>
                  <a:pt x="558" y="12"/>
                </a:lnTo>
                <a:lnTo>
                  <a:pt x="282" y="3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50" name="Freeform 6"/>
          <p:cNvSpPr>
            <a:spLocks/>
          </p:cNvSpPr>
          <p:nvPr/>
        </p:nvSpPr>
        <p:spPr bwMode="white">
          <a:xfrm>
            <a:off x="0" y="2460625"/>
            <a:ext cx="9144000" cy="24971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51"/>
              </a:cxn>
              <a:cxn ang="0">
                <a:pos x="282" y="357"/>
              </a:cxn>
              <a:cxn ang="0">
                <a:pos x="627" y="363"/>
              </a:cxn>
              <a:cxn ang="0">
                <a:pos x="960" y="375"/>
              </a:cxn>
              <a:cxn ang="0">
                <a:pos x="1218" y="393"/>
              </a:cxn>
              <a:cxn ang="0">
                <a:pos x="1470" y="411"/>
              </a:cxn>
              <a:cxn ang="0">
                <a:pos x="1746" y="435"/>
              </a:cxn>
              <a:cxn ang="0">
                <a:pos x="2022" y="462"/>
              </a:cxn>
              <a:cxn ang="0">
                <a:pos x="2340" y="504"/>
              </a:cxn>
              <a:cxn ang="0">
                <a:pos x="2664" y="549"/>
              </a:cxn>
              <a:cxn ang="0">
                <a:pos x="2952" y="597"/>
              </a:cxn>
              <a:cxn ang="0">
                <a:pos x="3225" y="648"/>
              </a:cxn>
              <a:cxn ang="0">
                <a:pos x="3513" y="708"/>
              </a:cxn>
              <a:cxn ang="0">
                <a:pos x="3693" y="750"/>
              </a:cxn>
              <a:cxn ang="0">
                <a:pos x="3936" y="810"/>
              </a:cxn>
              <a:cxn ang="0">
                <a:pos x="4095" y="855"/>
              </a:cxn>
              <a:cxn ang="0">
                <a:pos x="4281" y="909"/>
              </a:cxn>
              <a:cxn ang="0">
                <a:pos x="4503" y="981"/>
              </a:cxn>
              <a:cxn ang="0">
                <a:pos x="4704" y="1053"/>
              </a:cxn>
              <a:cxn ang="0">
                <a:pos x="4911" y="1131"/>
              </a:cxn>
              <a:cxn ang="0">
                <a:pos x="5073" y="1197"/>
              </a:cxn>
              <a:cxn ang="0">
                <a:pos x="5256" y="1281"/>
              </a:cxn>
              <a:cxn ang="0">
                <a:pos x="5475" y="1401"/>
              </a:cxn>
              <a:cxn ang="0">
                <a:pos x="5628" y="1482"/>
              </a:cxn>
              <a:cxn ang="0">
                <a:pos x="5759" y="1572"/>
              </a:cxn>
              <a:cxn ang="0">
                <a:pos x="5759" y="633"/>
              </a:cxn>
              <a:cxn ang="0">
                <a:pos x="5493" y="570"/>
              </a:cxn>
              <a:cxn ang="0">
                <a:pos x="5214" y="501"/>
              </a:cxn>
              <a:cxn ang="0">
                <a:pos x="4950" y="444"/>
              </a:cxn>
              <a:cxn ang="0">
                <a:pos x="4701" y="396"/>
              </a:cxn>
              <a:cxn ang="0">
                <a:pos x="4425" y="348"/>
              </a:cxn>
              <a:cxn ang="0">
                <a:pos x="4110" y="294"/>
              </a:cxn>
              <a:cxn ang="0">
                <a:pos x="3813" y="252"/>
              </a:cxn>
              <a:cxn ang="0">
                <a:pos x="3549" y="213"/>
              </a:cxn>
              <a:cxn ang="0">
                <a:pos x="3261" y="183"/>
              </a:cxn>
              <a:cxn ang="0">
                <a:pos x="3015" y="153"/>
              </a:cxn>
              <a:cxn ang="0">
                <a:pos x="2757" y="129"/>
              </a:cxn>
              <a:cxn ang="0">
                <a:pos x="2520" y="105"/>
              </a:cxn>
              <a:cxn ang="0">
                <a:pos x="2301" y="87"/>
              </a:cxn>
              <a:cxn ang="0">
                <a:pos x="2013" y="66"/>
              </a:cxn>
              <a:cxn ang="0">
                <a:pos x="1731" y="48"/>
              </a:cxn>
              <a:cxn ang="0">
                <a:pos x="1524" y="39"/>
              </a:cxn>
              <a:cxn ang="0">
                <a:pos x="1260" y="27"/>
              </a:cxn>
              <a:cxn ang="0">
                <a:pos x="966" y="15"/>
              </a:cxn>
              <a:cxn ang="0">
                <a:pos x="714" y="12"/>
              </a:cxn>
              <a:cxn ang="0">
                <a:pos x="510" y="6"/>
              </a:cxn>
              <a:cxn ang="0">
                <a:pos x="243" y="0"/>
              </a:cxn>
              <a:cxn ang="0">
                <a:pos x="0" y="0"/>
              </a:cxn>
            </a:cxnLst>
            <a:rect l="0" t="0" r="r" b="b"/>
            <a:pathLst>
              <a:path w="5760" h="1573">
                <a:moveTo>
                  <a:pt x="0" y="0"/>
                </a:moveTo>
                <a:lnTo>
                  <a:pt x="0" y="351"/>
                </a:lnTo>
                <a:lnTo>
                  <a:pt x="282" y="357"/>
                </a:lnTo>
                <a:lnTo>
                  <a:pt x="627" y="363"/>
                </a:lnTo>
                <a:lnTo>
                  <a:pt x="960" y="375"/>
                </a:lnTo>
                <a:lnTo>
                  <a:pt x="1218" y="393"/>
                </a:lnTo>
                <a:lnTo>
                  <a:pt x="1470" y="411"/>
                </a:lnTo>
                <a:lnTo>
                  <a:pt x="1746" y="435"/>
                </a:lnTo>
                <a:lnTo>
                  <a:pt x="2022" y="462"/>
                </a:lnTo>
                <a:lnTo>
                  <a:pt x="2340" y="504"/>
                </a:lnTo>
                <a:lnTo>
                  <a:pt x="2664" y="549"/>
                </a:lnTo>
                <a:lnTo>
                  <a:pt x="2952" y="597"/>
                </a:lnTo>
                <a:lnTo>
                  <a:pt x="3225" y="648"/>
                </a:lnTo>
                <a:lnTo>
                  <a:pt x="3513" y="708"/>
                </a:lnTo>
                <a:lnTo>
                  <a:pt x="3693" y="750"/>
                </a:lnTo>
                <a:lnTo>
                  <a:pt x="3936" y="810"/>
                </a:lnTo>
                <a:lnTo>
                  <a:pt x="4095" y="855"/>
                </a:lnTo>
                <a:lnTo>
                  <a:pt x="4281" y="909"/>
                </a:lnTo>
                <a:lnTo>
                  <a:pt x="4503" y="981"/>
                </a:lnTo>
                <a:lnTo>
                  <a:pt x="4704" y="1053"/>
                </a:lnTo>
                <a:lnTo>
                  <a:pt x="4911" y="1131"/>
                </a:lnTo>
                <a:lnTo>
                  <a:pt x="5073" y="1197"/>
                </a:lnTo>
                <a:lnTo>
                  <a:pt x="5256" y="1281"/>
                </a:lnTo>
                <a:lnTo>
                  <a:pt x="5475" y="1401"/>
                </a:lnTo>
                <a:lnTo>
                  <a:pt x="5628" y="1482"/>
                </a:lnTo>
                <a:lnTo>
                  <a:pt x="5759" y="1572"/>
                </a:lnTo>
                <a:lnTo>
                  <a:pt x="5759" y="633"/>
                </a:lnTo>
                <a:lnTo>
                  <a:pt x="5493" y="570"/>
                </a:lnTo>
                <a:lnTo>
                  <a:pt x="5214" y="501"/>
                </a:lnTo>
                <a:lnTo>
                  <a:pt x="4950" y="444"/>
                </a:lnTo>
                <a:lnTo>
                  <a:pt x="4701" y="396"/>
                </a:lnTo>
                <a:lnTo>
                  <a:pt x="4425" y="348"/>
                </a:lnTo>
                <a:lnTo>
                  <a:pt x="4110" y="294"/>
                </a:lnTo>
                <a:lnTo>
                  <a:pt x="3813" y="252"/>
                </a:lnTo>
                <a:lnTo>
                  <a:pt x="3549" y="213"/>
                </a:lnTo>
                <a:lnTo>
                  <a:pt x="3261" y="183"/>
                </a:lnTo>
                <a:lnTo>
                  <a:pt x="3015" y="153"/>
                </a:lnTo>
                <a:lnTo>
                  <a:pt x="2757" y="129"/>
                </a:lnTo>
                <a:lnTo>
                  <a:pt x="2520" y="105"/>
                </a:lnTo>
                <a:lnTo>
                  <a:pt x="2301" y="87"/>
                </a:lnTo>
                <a:lnTo>
                  <a:pt x="2013" y="66"/>
                </a:lnTo>
                <a:lnTo>
                  <a:pt x="1731" y="48"/>
                </a:lnTo>
                <a:lnTo>
                  <a:pt x="1524" y="39"/>
                </a:lnTo>
                <a:lnTo>
                  <a:pt x="1260" y="27"/>
                </a:lnTo>
                <a:lnTo>
                  <a:pt x="966" y="15"/>
                </a:lnTo>
                <a:lnTo>
                  <a:pt x="714" y="12"/>
                </a:lnTo>
                <a:lnTo>
                  <a:pt x="510" y="6"/>
                </a:lnTo>
                <a:lnTo>
                  <a:pt x="24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51" name="Freeform 7"/>
          <p:cNvSpPr>
            <a:spLocks/>
          </p:cNvSpPr>
          <p:nvPr/>
        </p:nvSpPr>
        <p:spPr bwMode="white">
          <a:xfrm>
            <a:off x="0" y="1793875"/>
            <a:ext cx="9144000" cy="15398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39"/>
              </a:cxn>
              <a:cxn ang="0">
                <a:pos x="318" y="342"/>
              </a:cxn>
              <a:cxn ang="0">
                <a:pos x="591" y="348"/>
              </a:cxn>
              <a:cxn ang="0">
                <a:pos x="846" y="354"/>
              </a:cxn>
              <a:cxn ang="0">
                <a:pos x="1074" y="360"/>
              </a:cxn>
              <a:cxn ang="0">
                <a:pos x="1314" y="366"/>
              </a:cxn>
              <a:cxn ang="0">
                <a:pos x="1599" y="381"/>
              </a:cxn>
              <a:cxn ang="0">
                <a:pos x="1911" y="399"/>
              </a:cxn>
              <a:cxn ang="0">
                <a:pos x="2241" y="420"/>
              </a:cxn>
              <a:cxn ang="0">
                <a:pos x="2619" y="453"/>
              </a:cxn>
              <a:cxn ang="0">
                <a:pos x="2889" y="477"/>
              </a:cxn>
              <a:cxn ang="0">
                <a:pos x="3177" y="507"/>
              </a:cxn>
              <a:cxn ang="0">
                <a:pos x="3498" y="543"/>
              </a:cxn>
              <a:cxn ang="0">
                <a:pos x="3813" y="585"/>
              </a:cxn>
              <a:cxn ang="0">
                <a:pos x="4044" y="618"/>
              </a:cxn>
              <a:cxn ang="0">
                <a:pos x="4365" y="669"/>
              </a:cxn>
              <a:cxn ang="0">
                <a:pos x="4683" y="726"/>
              </a:cxn>
              <a:cxn ang="0">
                <a:pos x="4980" y="786"/>
              </a:cxn>
              <a:cxn ang="0">
                <a:pos x="5268" y="846"/>
              </a:cxn>
              <a:cxn ang="0">
                <a:pos x="5646" y="942"/>
              </a:cxn>
              <a:cxn ang="0">
                <a:pos x="5759" y="969"/>
              </a:cxn>
              <a:cxn ang="0">
                <a:pos x="5759" y="0"/>
              </a:cxn>
              <a:cxn ang="0">
                <a:pos x="0" y="0"/>
              </a:cxn>
            </a:cxnLst>
            <a:rect l="0" t="0" r="r" b="b"/>
            <a:pathLst>
              <a:path w="5760" h="970">
                <a:moveTo>
                  <a:pt x="0" y="0"/>
                </a:moveTo>
                <a:lnTo>
                  <a:pt x="0" y="339"/>
                </a:lnTo>
                <a:lnTo>
                  <a:pt x="318" y="342"/>
                </a:lnTo>
                <a:lnTo>
                  <a:pt x="591" y="348"/>
                </a:lnTo>
                <a:lnTo>
                  <a:pt x="846" y="354"/>
                </a:lnTo>
                <a:lnTo>
                  <a:pt x="1074" y="360"/>
                </a:lnTo>
                <a:lnTo>
                  <a:pt x="1314" y="366"/>
                </a:lnTo>
                <a:lnTo>
                  <a:pt x="1599" y="381"/>
                </a:lnTo>
                <a:lnTo>
                  <a:pt x="1911" y="399"/>
                </a:lnTo>
                <a:lnTo>
                  <a:pt x="2241" y="420"/>
                </a:lnTo>
                <a:lnTo>
                  <a:pt x="2619" y="453"/>
                </a:lnTo>
                <a:lnTo>
                  <a:pt x="2889" y="477"/>
                </a:lnTo>
                <a:lnTo>
                  <a:pt x="3177" y="507"/>
                </a:lnTo>
                <a:lnTo>
                  <a:pt x="3498" y="543"/>
                </a:lnTo>
                <a:lnTo>
                  <a:pt x="3813" y="585"/>
                </a:lnTo>
                <a:lnTo>
                  <a:pt x="4044" y="618"/>
                </a:lnTo>
                <a:lnTo>
                  <a:pt x="4365" y="669"/>
                </a:lnTo>
                <a:lnTo>
                  <a:pt x="4683" y="726"/>
                </a:lnTo>
                <a:lnTo>
                  <a:pt x="4980" y="786"/>
                </a:lnTo>
                <a:lnTo>
                  <a:pt x="5268" y="846"/>
                </a:lnTo>
                <a:lnTo>
                  <a:pt x="5646" y="942"/>
                </a:lnTo>
                <a:lnTo>
                  <a:pt x="5759" y="969"/>
                </a:lnTo>
                <a:lnTo>
                  <a:pt x="5759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52" name="Freeform 8"/>
          <p:cNvSpPr>
            <a:spLocks/>
          </p:cNvSpPr>
          <p:nvPr/>
        </p:nvSpPr>
        <p:spPr bwMode="white">
          <a:xfrm>
            <a:off x="0" y="-20638"/>
            <a:ext cx="9144000" cy="1682751"/>
          </a:xfrm>
          <a:custGeom>
            <a:avLst/>
            <a:gdLst/>
            <a:ahLst/>
            <a:cxnLst>
              <a:cxn ang="0">
                <a:pos x="0" y="753"/>
              </a:cxn>
              <a:cxn ang="0">
                <a:pos x="0" y="1059"/>
              </a:cxn>
              <a:cxn ang="0">
                <a:pos x="5759" y="1059"/>
              </a:cxn>
              <a:cxn ang="0">
                <a:pos x="5759" y="0"/>
              </a:cxn>
              <a:cxn ang="0">
                <a:pos x="5430" y="0"/>
              </a:cxn>
              <a:cxn ang="0">
                <a:pos x="5298" y="84"/>
              </a:cxn>
              <a:cxn ang="0">
                <a:pos x="5136" y="159"/>
              </a:cxn>
              <a:cxn ang="0">
                <a:pos x="4968" y="222"/>
              </a:cxn>
              <a:cxn ang="0">
                <a:pos x="4812" y="267"/>
              </a:cxn>
              <a:cxn ang="0">
                <a:pos x="4626" y="324"/>
              </a:cxn>
              <a:cxn ang="0">
                <a:pos x="4440" y="366"/>
              </a:cxn>
              <a:cxn ang="0">
                <a:pos x="4230" y="414"/>
              </a:cxn>
              <a:cxn ang="0">
                <a:pos x="3939" y="468"/>
              </a:cxn>
              <a:cxn ang="0">
                <a:pos x="3711" y="504"/>
              </a:cxn>
              <a:cxn ang="0">
                <a:pos x="3441" y="543"/>
              </a:cxn>
              <a:cxn ang="0">
                <a:pos x="3189" y="579"/>
              </a:cxn>
              <a:cxn ang="0">
                <a:pos x="2925" y="606"/>
              </a:cxn>
              <a:cxn ang="0">
                <a:pos x="2679" y="633"/>
              </a:cxn>
              <a:cxn ang="0">
                <a:pos x="2418" y="654"/>
              </a:cxn>
              <a:cxn ang="0">
                <a:pos x="2142" y="675"/>
              </a:cxn>
              <a:cxn ang="0">
                <a:pos x="1896" y="693"/>
              </a:cxn>
              <a:cxn ang="0">
                <a:pos x="1647" y="708"/>
              </a:cxn>
              <a:cxn ang="0">
                <a:pos x="1404" y="720"/>
              </a:cxn>
              <a:cxn ang="0">
                <a:pos x="1170" y="732"/>
              </a:cxn>
              <a:cxn ang="0">
                <a:pos x="906" y="738"/>
              </a:cxn>
              <a:cxn ang="0">
                <a:pos x="534" y="747"/>
              </a:cxn>
              <a:cxn ang="0">
                <a:pos x="201" y="753"/>
              </a:cxn>
              <a:cxn ang="0">
                <a:pos x="0" y="753"/>
              </a:cxn>
            </a:cxnLst>
            <a:rect l="0" t="0" r="r" b="b"/>
            <a:pathLst>
              <a:path w="5760" h="1060">
                <a:moveTo>
                  <a:pt x="0" y="753"/>
                </a:moveTo>
                <a:lnTo>
                  <a:pt x="0" y="1059"/>
                </a:lnTo>
                <a:lnTo>
                  <a:pt x="5759" y="1059"/>
                </a:lnTo>
                <a:lnTo>
                  <a:pt x="5759" y="0"/>
                </a:lnTo>
                <a:lnTo>
                  <a:pt x="5430" y="0"/>
                </a:lnTo>
                <a:lnTo>
                  <a:pt x="5298" y="84"/>
                </a:lnTo>
                <a:lnTo>
                  <a:pt x="5136" y="159"/>
                </a:lnTo>
                <a:lnTo>
                  <a:pt x="4968" y="222"/>
                </a:lnTo>
                <a:lnTo>
                  <a:pt x="4812" y="267"/>
                </a:lnTo>
                <a:lnTo>
                  <a:pt x="4626" y="324"/>
                </a:lnTo>
                <a:lnTo>
                  <a:pt x="4440" y="366"/>
                </a:lnTo>
                <a:lnTo>
                  <a:pt x="4230" y="414"/>
                </a:lnTo>
                <a:lnTo>
                  <a:pt x="3939" y="468"/>
                </a:lnTo>
                <a:lnTo>
                  <a:pt x="3711" y="504"/>
                </a:lnTo>
                <a:lnTo>
                  <a:pt x="3441" y="543"/>
                </a:lnTo>
                <a:lnTo>
                  <a:pt x="3189" y="579"/>
                </a:lnTo>
                <a:lnTo>
                  <a:pt x="2925" y="606"/>
                </a:lnTo>
                <a:lnTo>
                  <a:pt x="2679" y="633"/>
                </a:lnTo>
                <a:lnTo>
                  <a:pt x="2418" y="654"/>
                </a:lnTo>
                <a:lnTo>
                  <a:pt x="2142" y="675"/>
                </a:lnTo>
                <a:lnTo>
                  <a:pt x="1896" y="693"/>
                </a:lnTo>
                <a:lnTo>
                  <a:pt x="1647" y="708"/>
                </a:lnTo>
                <a:lnTo>
                  <a:pt x="1404" y="720"/>
                </a:lnTo>
                <a:lnTo>
                  <a:pt x="1170" y="732"/>
                </a:lnTo>
                <a:lnTo>
                  <a:pt x="906" y="738"/>
                </a:lnTo>
                <a:lnTo>
                  <a:pt x="534" y="747"/>
                </a:lnTo>
                <a:lnTo>
                  <a:pt x="201" y="753"/>
                </a:lnTo>
                <a:lnTo>
                  <a:pt x="0" y="753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53" name="Freeform 9"/>
          <p:cNvSpPr>
            <a:spLocks/>
          </p:cNvSpPr>
          <p:nvPr/>
        </p:nvSpPr>
        <p:spPr bwMode="white">
          <a:xfrm>
            <a:off x="0" y="-20638"/>
            <a:ext cx="8388350" cy="1068388"/>
          </a:xfrm>
          <a:custGeom>
            <a:avLst/>
            <a:gdLst/>
            <a:ahLst/>
            <a:cxnLst>
              <a:cxn ang="0">
                <a:pos x="0" y="366"/>
              </a:cxn>
              <a:cxn ang="0">
                <a:pos x="0" y="672"/>
              </a:cxn>
              <a:cxn ang="0">
                <a:pos x="303" y="672"/>
              </a:cxn>
              <a:cxn ang="0">
                <a:pos x="723" y="663"/>
              </a:cxn>
              <a:cxn ang="0">
                <a:pos x="1020" y="654"/>
              </a:cxn>
              <a:cxn ang="0">
                <a:pos x="1302" y="642"/>
              </a:cxn>
              <a:cxn ang="0">
                <a:pos x="1554" y="630"/>
              </a:cxn>
              <a:cxn ang="0">
                <a:pos x="1779" y="615"/>
              </a:cxn>
              <a:cxn ang="0">
                <a:pos x="1962" y="606"/>
              </a:cxn>
              <a:cxn ang="0">
                <a:pos x="2193" y="588"/>
              </a:cxn>
              <a:cxn ang="0">
                <a:pos x="2448" y="570"/>
              </a:cxn>
              <a:cxn ang="0">
                <a:pos x="2700" y="546"/>
              </a:cxn>
              <a:cxn ang="0">
                <a:pos x="2904" y="528"/>
              </a:cxn>
              <a:cxn ang="0">
                <a:pos x="3138" y="498"/>
              </a:cxn>
              <a:cxn ang="0">
                <a:pos x="3324" y="474"/>
              </a:cxn>
              <a:cxn ang="0">
                <a:pos x="3534" y="447"/>
              </a:cxn>
              <a:cxn ang="0">
                <a:pos x="3735" y="420"/>
              </a:cxn>
              <a:cxn ang="0">
                <a:pos x="3933" y="384"/>
              </a:cxn>
              <a:cxn ang="0">
                <a:pos x="4116" y="351"/>
              </a:cxn>
              <a:cxn ang="0">
                <a:pos x="4266" y="318"/>
              </a:cxn>
              <a:cxn ang="0">
                <a:pos x="4446" y="279"/>
              </a:cxn>
              <a:cxn ang="0">
                <a:pos x="4620" y="237"/>
              </a:cxn>
              <a:cxn ang="0">
                <a:pos x="4779" y="192"/>
              </a:cxn>
              <a:cxn ang="0">
                <a:pos x="4920" y="147"/>
              </a:cxn>
              <a:cxn ang="0">
                <a:pos x="5085" y="90"/>
              </a:cxn>
              <a:cxn ang="0">
                <a:pos x="5193" y="42"/>
              </a:cxn>
              <a:cxn ang="0">
                <a:pos x="5283" y="0"/>
              </a:cxn>
              <a:cxn ang="0">
                <a:pos x="3201" y="0"/>
              </a:cxn>
              <a:cxn ang="0">
                <a:pos x="2982" y="57"/>
              </a:cxn>
              <a:cxn ang="0">
                <a:pos x="2775" y="108"/>
              </a:cxn>
              <a:cxn ang="0">
                <a:pos x="2562" y="150"/>
              </a:cxn>
              <a:cxn ang="0">
                <a:pos x="2397" y="183"/>
              </a:cxn>
              <a:cxn ang="0">
                <a:pos x="2205" y="213"/>
              </a:cxn>
              <a:cxn ang="0">
                <a:pos x="2001" y="243"/>
              </a:cxn>
              <a:cxn ang="0">
                <a:pos x="1776" y="273"/>
              </a:cxn>
              <a:cxn ang="0">
                <a:pos x="1536" y="297"/>
              </a:cxn>
              <a:cxn ang="0">
                <a:pos x="1344" y="312"/>
              </a:cxn>
              <a:cxn ang="0">
                <a:pos x="1134" y="330"/>
              </a:cxn>
              <a:cxn ang="0">
                <a:pos x="921" y="342"/>
              </a:cxn>
              <a:cxn ang="0">
                <a:pos x="696" y="354"/>
              </a:cxn>
              <a:cxn ang="0">
                <a:pos x="501" y="360"/>
              </a:cxn>
              <a:cxn ang="0">
                <a:pos x="279" y="366"/>
              </a:cxn>
              <a:cxn ang="0">
                <a:pos x="99" y="369"/>
              </a:cxn>
              <a:cxn ang="0">
                <a:pos x="0" y="366"/>
              </a:cxn>
            </a:cxnLst>
            <a:rect l="0" t="0" r="r" b="b"/>
            <a:pathLst>
              <a:path w="5284" h="673">
                <a:moveTo>
                  <a:pt x="0" y="366"/>
                </a:moveTo>
                <a:lnTo>
                  <a:pt x="0" y="672"/>
                </a:lnTo>
                <a:lnTo>
                  <a:pt x="303" y="672"/>
                </a:lnTo>
                <a:lnTo>
                  <a:pt x="723" y="663"/>
                </a:lnTo>
                <a:lnTo>
                  <a:pt x="1020" y="654"/>
                </a:lnTo>
                <a:lnTo>
                  <a:pt x="1302" y="642"/>
                </a:lnTo>
                <a:lnTo>
                  <a:pt x="1554" y="630"/>
                </a:lnTo>
                <a:lnTo>
                  <a:pt x="1779" y="615"/>
                </a:lnTo>
                <a:lnTo>
                  <a:pt x="1962" y="606"/>
                </a:lnTo>
                <a:lnTo>
                  <a:pt x="2193" y="588"/>
                </a:lnTo>
                <a:lnTo>
                  <a:pt x="2448" y="570"/>
                </a:lnTo>
                <a:lnTo>
                  <a:pt x="2700" y="546"/>
                </a:lnTo>
                <a:lnTo>
                  <a:pt x="2904" y="528"/>
                </a:lnTo>
                <a:lnTo>
                  <a:pt x="3138" y="498"/>
                </a:lnTo>
                <a:lnTo>
                  <a:pt x="3324" y="474"/>
                </a:lnTo>
                <a:lnTo>
                  <a:pt x="3534" y="447"/>
                </a:lnTo>
                <a:lnTo>
                  <a:pt x="3735" y="420"/>
                </a:lnTo>
                <a:lnTo>
                  <a:pt x="3933" y="384"/>
                </a:lnTo>
                <a:lnTo>
                  <a:pt x="4116" y="351"/>
                </a:lnTo>
                <a:lnTo>
                  <a:pt x="4266" y="318"/>
                </a:lnTo>
                <a:lnTo>
                  <a:pt x="4446" y="279"/>
                </a:lnTo>
                <a:lnTo>
                  <a:pt x="4620" y="237"/>
                </a:lnTo>
                <a:lnTo>
                  <a:pt x="4779" y="192"/>
                </a:lnTo>
                <a:lnTo>
                  <a:pt x="4920" y="147"/>
                </a:lnTo>
                <a:lnTo>
                  <a:pt x="5085" y="90"/>
                </a:lnTo>
                <a:lnTo>
                  <a:pt x="5193" y="42"/>
                </a:lnTo>
                <a:lnTo>
                  <a:pt x="5283" y="0"/>
                </a:lnTo>
                <a:lnTo>
                  <a:pt x="3201" y="0"/>
                </a:lnTo>
                <a:lnTo>
                  <a:pt x="2982" y="57"/>
                </a:lnTo>
                <a:lnTo>
                  <a:pt x="2775" y="108"/>
                </a:lnTo>
                <a:lnTo>
                  <a:pt x="2562" y="150"/>
                </a:lnTo>
                <a:lnTo>
                  <a:pt x="2397" y="183"/>
                </a:lnTo>
                <a:lnTo>
                  <a:pt x="2205" y="213"/>
                </a:lnTo>
                <a:lnTo>
                  <a:pt x="2001" y="243"/>
                </a:lnTo>
                <a:lnTo>
                  <a:pt x="1776" y="273"/>
                </a:lnTo>
                <a:lnTo>
                  <a:pt x="1536" y="297"/>
                </a:lnTo>
                <a:lnTo>
                  <a:pt x="1344" y="312"/>
                </a:lnTo>
                <a:lnTo>
                  <a:pt x="1134" y="330"/>
                </a:lnTo>
                <a:lnTo>
                  <a:pt x="921" y="342"/>
                </a:lnTo>
                <a:lnTo>
                  <a:pt x="696" y="354"/>
                </a:lnTo>
                <a:lnTo>
                  <a:pt x="501" y="360"/>
                </a:lnTo>
                <a:lnTo>
                  <a:pt x="279" y="366"/>
                </a:lnTo>
                <a:lnTo>
                  <a:pt x="99" y="369"/>
                </a:lnTo>
                <a:lnTo>
                  <a:pt x="0" y="366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7354" name="Freeform 10"/>
          <p:cNvSpPr>
            <a:spLocks/>
          </p:cNvSpPr>
          <p:nvPr/>
        </p:nvSpPr>
        <p:spPr bwMode="white">
          <a:xfrm>
            <a:off x="0" y="-20638"/>
            <a:ext cx="4578350" cy="4540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5"/>
              </a:cxn>
              <a:cxn ang="0">
                <a:pos x="192" y="285"/>
              </a:cxn>
              <a:cxn ang="0">
                <a:pos x="384" y="282"/>
              </a:cxn>
              <a:cxn ang="0">
                <a:pos x="579" y="276"/>
              </a:cxn>
              <a:cxn ang="0">
                <a:pos x="789" y="267"/>
              </a:cxn>
              <a:cxn ang="0">
                <a:pos x="999" y="258"/>
              </a:cxn>
              <a:cxn ang="0">
                <a:pos x="1161" y="246"/>
              </a:cxn>
              <a:cxn ang="0">
                <a:pos x="1302" y="234"/>
              </a:cxn>
              <a:cxn ang="0">
                <a:pos x="1458" y="222"/>
              </a:cxn>
              <a:cxn ang="0">
                <a:pos x="1665" y="201"/>
              </a:cxn>
              <a:cxn ang="0">
                <a:pos x="1992" y="159"/>
              </a:cxn>
              <a:cxn ang="0">
                <a:pos x="2301" y="117"/>
              </a:cxn>
              <a:cxn ang="0">
                <a:pos x="2604" y="60"/>
              </a:cxn>
              <a:cxn ang="0">
                <a:pos x="2883" y="0"/>
              </a:cxn>
              <a:cxn ang="0">
                <a:pos x="0" y="0"/>
              </a:cxn>
            </a:cxnLst>
            <a:rect l="0" t="0" r="r" b="b"/>
            <a:pathLst>
              <a:path w="2884" h="286">
                <a:moveTo>
                  <a:pt x="0" y="0"/>
                </a:moveTo>
                <a:lnTo>
                  <a:pt x="0" y="285"/>
                </a:lnTo>
                <a:lnTo>
                  <a:pt x="192" y="285"/>
                </a:lnTo>
                <a:lnTo>
                  <a:pt x="384" y="282"/>
                </a:lnTo>
                <a:lnTo>
                  <a:pt x="579" y="276"/>
                </a:lnTo>
                <a:lnTo>
                  <a:pt x="789" y="267"/>
                </a:lnTo>
                <a:lnTo>
                  <a:pt x="999" y="258"/>
                </a:lnTo>
                <a:lnTo>
                  <a:pt x="1161" y="246"/>
                </a:lnTo>
                <a:lnTo>
                  <a:pt x="1302" y="234"/>
                </a:lnTo>
                <a:lnTo>
                  <a:pt x="1458" y="222"/>
                </a:lnTo>
                <a:lnTo>
                  <a:pt x="1665" y="201"/>
                </a:lnTo>
                <a:lnTo>
                  <a:pt x="1992" y="159"/>
                </a:lnTo>
                <a:lnTo>
                  <a:pt x="2301" y="117"/>
                </a:lnTo>
                <a:lnTo>
                  <a:pt x="2604" y="60"/>
                </a:lnTo>
                <a:lnTo>
                  <a:pt x="2883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735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A2181FB-3F7F-42D3-A47F-C15B16BE9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24.xml"/><Relationship Id="rId18" Type="http://schemas.openxmlformats.org/officeDocument/2006/relationships/slide" Target="slide46.xml"/><Relationship Id="rId26" Type="http://schemas.openxmlformats.org/officeDocument/2006/relationships/slide" Target="slide50.xml"/><Relationship Id="rId3" Type="http://schemas.openxmlformats.org/officeDocument/2006/relationships/slideLayout" Target="../slideLayouts/slideLayout12.xml"/><Relationship Id="rId21" Type="http://schemas.openxmlformats.org/officeDocument/2006/relationships/slide" Target="slide38.xml"/><Relationship Id="rId7" Type="http://schemas.openxmlformats.org/officeDocument/2006/relationships/slide" Target="slide8.xml"/><Relationship Id="rId12" Type="http://schemas.openxmlformats.org/officeDocument/2006/relationships/slide" Target="slide42.xml"/><Relationship Id="rId17" Type="http://schemas.openxmlformats.org/officeDocument/2006/relationships/slide" Target="slide36.xml"/><Relationship Id="rId25" Type="http://schemas.openxmlformats.org/officeDocument/2006/relationships/slide" Target="slide40.xml"/><Relationship Id="rId2" Type="http://schemas.openxmlformats.org/officeDocument/2006/relationships/audio" Target="../media/audio1.wav"/><Relationship Id="rId16" Type="http://schemas.openxmlformats.org/officeDocument/2006/relationships/slide" Target="slide26.xml"/><Relationship Id="rId20" Type="http://schemas.openxmlformats.org/officeDocument/2006/relationships/slide" Target="slide28.xml"/><Relationship Id="rId29" Type="http://schemas.openxmlformats.org/officeDocument/2006/relationships/slide" Target="slide4.xml"/><Relationship Id="rId1" Type="http://schemas.openxmlformats.org/officeDocument/2006/relationships/vmlDrawing" Target="../drawings/vmlDrawing1.v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30.xml"/><Relationship Id="rId5" Type="http://schemas.openxmlformats.org/officeDocument/2006/relationships/image" Target="../media/image1.wmf"/><Relationship Id="rId15" Type="http://schemas.openxmlformats.org/officeDocument/2006/relationships/slide" Target="slide44.xml"/><Relationship Id="rId23" Type="http://schemas.openxmlformats.org/officeDocument/2006/relationships/slide" Target="slide20.xml"/><Relationship Id="rId28" Type="http://schemas.openxmlformats.org/officeDocument/2006/relationships/slide" Target="slide2.xml"/><Relationship Id="rId10" Type="http://schemas.openxmlformats.org/officeDocument/2006/relationships/slide" Target="slide32.xml"/><Relationship Id="rId19" Type="http://schemas.openxmlformats.org/officeDocument/2006/relationships/slide" Target="slide18.xml"/><Relationship Id="rId31" Type="http://schemas.openxmlformats.org/officeDocument/2006/relationships/image" Target="../media/image2.png"/><Relationship Id="rId4" Type="http://schemas.openxmlformats.org/officeDocument/2006/relationships/oleObject" Target="../embeddings/Microsoft_Word_97_-_2003_Document1.doc"/><Relationship Id="rId9" Type="http://schemas.openxmlformats.org/officeDocument/2006/relationships/slide" Target="slide12.xml"/><Relationship Id="rId14" Type="http://schemas.openxmlformats.org/officeDocument/2006/relationships/slide" Target="slide34.xml"/><Relationship Id="rId22" Type="http://schemas.openxmlformats.org/officeDocument/2006/relationships/slide" Target="slide48.xml"/><Relationship Id="rId27" Type="http://schemas.openxmlformats.org/officeDocument/2006/relationships/slide" Target="slide52.xml"/><Relationship Id="rId30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Documents%20and%20Settings\gomez.frank\Desktop\My%20Documents\Powerpoint%20Games\jeapordy.wav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6600" dirty="0" smtClean="0">
                <a:solidFill>
                  <a:schemeClr val="folHlink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Counselor Jeopardy</a:t>
            </a:r>
            <a:endParaRPr lang="en-US" sz="6600" dirty="0" smtClean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2051" name="Object 3"/>
          <p:cNvGraphicFramePr>
            <a:graphicFrameLocks noGrp="1" noChangeAspect="1"/>
          </p:cNvGraphicFramePr>
          <p:nvPr>
            <p:ph type="tbl" idx="1"/>
          </p:nvPr>
        </p:nvGraphicFramePr>
        <p:xfrm>
          <a:off x="762000" y="1533525"/>
          <a:ext cx="7775575" cy="463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Document" r:id="rId4" imgW="7928640" imgH="4730760" progId="Word.Document.8">
                  <p:embed/>
                </p:oleObj>
              </mc:Choice>
              <mc:Fallback>
                <p:oleObj name="Document" r:id="rId4" imgW="7928640" imgH="47307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33525"/>
                        <a:ext cx="7775575" cy="463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914400" y="1524000"/>
            <a:ext cx="1371600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accent6"/>
                </a:solidFill>
                <a:effectLst/>
              </a:rPr>
              <a:t>  </a:t>
            </a:r>
            <a:r>
              <a:rPr lang="en-US" sz="1800" dirty="0" smtClean="0">
                <a:solidFill>
                  <a:schemeClr val="accent6"/>
                </a:solidFill>
                <a:effectLst/>
              </a:rPr>
              <a:t>Recovery</a:t>
            </a:r>
          </a:p>
          <a:p>
            <a:endParaRPr lang="en-US" sz="1800" dirty="0">
              <a:solidFill>
                <a:schemeClr val="accent6"/>
              </a:solidFill>
              <a:effectLst/>
            </a:endParaRPr>
          </a:p>
        </p:txBody>
      </p:sp>
      <p:sp>
        <p:nvSpPr>
          <p:cNvPr id="1035" name="Text Box 12"/>
          <p:cNvSpPr txBox="1">
            <a:spLocks noChangeArrowheads="1"/>
          </p:cNvSpPr>
          <p:nvPr/>
        </p:nvSpPr>
        <p:spPr bwMode="auto">
          <a:xfrm>
            <a:off x="898525" y="4003675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6" action="ppaction://hlinksldjump"/>
              </a:rPr>
              <a:t>Q $300</a:t>
            </a:r>
            <a:endParaRPr lang="en-US" dirty="0"/>
          </a:p>
        </p:txBody>
      </p:sp>
      <p:sp>
        <p:nvSpPr>
          <p:cNvPr id="1036" name="Text Box 13"/>
          <p:cNvSpPr txBox="1">
            <a:spLocks noChangeArrowheads="1"/>
          </p:cNvSpPr>
          <p:nvPr/>
        </p:nvSpPr>
        <p:spPr bwMode="auto">
          <a:xfrm>
            <a:off x="898525" y="4765675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7" action="ppaction://hlinksldjump"/>
              </a:rPr>
              <a:t>Q $400</a:t>
            </a:r>
            <a:endParaRPr lang="en-US" dirty="0"/>
          </a:p>
        </p:txBody>
      </p:sp>
      <p:sp>
        <p:nvSpPr>
          <p:cNvPr id="1037" name="Text Box 14"/>
          <p:cNvSpPr txBox="1">
            <a:spLocks noChangeArrowheads="1"/>
          </p:cNvSpPr>
          <p:nvPr/>
        </p:nvSpPr>
        <p:spPr bwMode="auto">
          <a:xfrm>
            <a:off x="898525" y="5527675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8" action="ppaction://hlinksldjump"/>
              </a:rPr>
              <a:t>Q $500</a:t>
            </a:r>
            <a:endParaRPr lang="en-US" dirty="0"/>
          </a:p>
        </p:txBody>
      </p:sp>
      <p:sp>
        <p:nvSpPr>
          <p:cNvPr id="1038" name="Rectangle 15"/>
          <p:cNvSpPr>
            <a:spLocks noChangeArrowheads="1"/>
          </p:cNvSpPr>
          <p:nvPr/>
        </p:nvSpPr>
        <p:spPr bwMode="auto">
          <a:xfrm>
            <a:off x="2514600" y="2514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9" action="ppaction://hlinksldjump"/>
              </a:rPr>
              <a:t>Q $100</a:t>
            </a:r>
            <a:endParaRPr lang="en-US" dirty="0"/>
          </a:p>
        </p:txBody>
      </p:sp>
      <p:sp>
        <p:nvSpPr>
          <p:cNvPr id="1039" name="Rectangle 16"/>
          <p:cNvSpPr>
            <a:spLocks noChangeArrowheads="1"/>
          </p:cNvSpPr>
          <p:nvPr/>
        </p:nvSpPr>
        <p:spPr bwMode="auto">
          <a:xfrm>
            <a:off x="5562600" y="2514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0" action="ppaction://hlinksldjump"/>
              </a:rPr>
              <a:t>Q $100</a:t>
            </a:r>
            <a:endParaRPr lang="en-US" dirty="0"/>
          </a:p>
        </p:txBody>
      </p:sp>
      <p:sp>
        <p:nvSpPr>
          <p:cNvPr id="1040" name="Rectangle 17"/>
          <p:cNvSpPr>
            <a:spLocks noChangeArrowheads="1"/>
          </p:cNvSpPr>
          <p:nvPr/>
        </p:nvSpPr>
        <p:spPr bwMode="auto">
          <a:xfrm>
            <a:off x="4038600" y="2514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1" action="ppaction://hlinksldjump"/>
              </a:rPr>
              <a:t>Q $100</a:t>
            </a:r>
            <a:endParaRPr lang="en-US" dirty="0"/>
          </a:p>
        </p:txBody>
      </p:sp>
      <p:sp>
        <p:nvSpPr>
          <p:cNvPr id="1041" name="Rectangle 18"/>
          <p:cNvSpPr>
            <a:spLocks noChangeArrowheads="1"/>
          </p:cNvSpPr>
          <p:nvPr/>
        </p:nvSpPr>
        <p:spPr bwMode="auto">
          <a:xfrm>
            <a:off x="7010400" y="2514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12" action="ppaction://hlinksldjump"/>
              </a:rPr>
              <a:t>Q $100</a:t>
            </a:r>
            <a:endParaRPr lang="en-US"/>
          </a:p>
        </p:txBody>
      </p:sp>
      <p:sp>
        <p:nvSpPr>
          <p:cNvPr id="1043" name="Rectangle 20"/>
          <p:cNvSpPr>
            <a:spLocks noChangeArrowheads="1"/>
          </p:cNvSpPr>
          <p:nvPr/>
        </p:nvSpPr>
        <p:spPr bwMode="auto">
          <a:xfrm>
            <a:off x="4038600" y="3276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3" action="ppaction://hlinksldjump"/>
              </a:rPr>
              <a:t>Q $200</a:t>
            </a:r>
            <a:endParaRPr lang="en-US" dirty="0"/>
          </a:p>
        </p:txBody>
      </p:sp>
      <p:sp>
        <p:nvSpPr>
          <p:cNvPr id="1044" name="Rectangle 21"/>
          <p:cNvSpPr>
            <a:spLocks noChangeArrowheads="1"/>
          </p:cNvSpPr>
          <p:nvPr/>
        </p:nvSpPr>
        <p:spPr bwMode="auto">
          <a:xfrm>
            <a:off x="5562600" y="3276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4" action="ppaction://hlinksldjump"/>
              </a:rPr>
              <a:t>Q $200</a:t>
            </a:r>
            <a:endParaRPr lang="en-US" dirty="0"/>
          </a:p>
        </p:txBody>
      </p:sp>
      <p:sp>
        <p:nvSpPr>
          <p:cNvPr id="1045" name="Rectangle 22"/>
          <p:cNvSpPr>
            <a:spLocks noChangeArrowheads="1"/>
          </p:cNvSpPr>
          <p:nvPr/>
        </p:nvSpPr>
        <p:spPr bwMode="auto">
          <a:xfrm>
            <a:off x="7010400" y="3276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15" action="ppaction://hlinksldjump"/>
              </a:rPr>
              <a:t>Q $200</a:t>
            </a:r>
            <a:endParaRPr lang="en-US"/>
          </a:p>
        </p:txBody>
      </p:sp>
      <p:sp>
        <p:nvSpPr>
          <p:cNvPr id="1047" name="Rectangle 24"/>
          <p:cNvSpPr>
            <a:spLocks noChangeArrowheads="1"/>
          </p:cNvSpPr>
          <p:nvPr/>
        </p:nvSpPr>
        <p:spPr bwMode="auto">
          <a:xfrm>
            <a:off x="3962400" y="39624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6" action="ppaction://hlinksldjump"/>
              </a:rPr>
              <a:t>Q $300</a:t>
            </a:r>
            <a:endParaRPr lang="en-US" dirty="0"/>
          </a:p>
        </p:txBody>
      </p:sp>
      <p:sp>
        <p:nvSpPr>
          <p:cNvPr id="1048" name="Rectangle 25"/>
          <p:cNvSpPr>
            <a:spLocks noChangeArrowheads="1"/>
          </p:cNvSpPr>
          <p:nvPr/>
        </p:nvSpPr>
        <p:spPr bwMode="auto">
          <a:xfrm>
            <a:off x="5538788" y="3962400"/>
            <a:ext cx="109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7" action="ppaction://hlinksldjump"/>
              </a:rPr>
              <a:t>Q $300</a:t>
            </a:r>
            <a:endParaRPr lang="en-US" dirty="0"/>
          </a:p>
        </p:txBody>
      </p:sp>
      <p:sp>
        <p:nvSpPr>
          <p:cNvPr id="1049" name="Rectangle 26"/>
          <p:cNvSpPr>
            <a:spLocks noChangeArrowheads="1"/>
          </p:cNvSpPr>
          <p:nvPr/>
        </p:nvSpPr>
        <p:spPr bwMode="auto">
          <a:xfrm>
            <a:off x="7010400" y="4038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18" action="ppaction://hlinksldjump"/>
              </a:rPr>
              <a:t>Q $300</a:t>
            </a:r>
            <a:endParaRPr lang="en-US"/>
          </a:p>
        </p:txBody>
      </p:sp>
      <p:sp>
        <p:nvSpPr>
          <p:cNvPr id="1050" name="Rectangle 27"/>
          <p:cNvSpPr>
            <a:spLocks noChangeArrowheads="1"/>
          </p:cNvSpPr>
          <p:nvPr/>
        </p:nvSpPr>
        <p:spPr bwMode="auto">
          <a:xfrm>
            <a:off x="2514600" y="47244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19" action="ppaction://hlinksldjump"/>
              </a:rPr>
              <a:t>Q $400</a:t>
            </a:r>
            <a:endParaRPr lang="en-US" dirty="0"/>
          </a:p>
        </p:txBody>
      </p:sp>
      <p:sp>
        <p:nvSpPr>
          <p:cNvPr id="1051" name="Rectangle 28"/>
          <p:cNvSpPr>
            <a:spLocks noChangeArrowheads="1"/>
          </p:cNvSpPr>
          <p:nvPr/>
        </p:nvSpPr>
        <p:spPr bwMode="auto">
          <a:xfrm>
            <a:off x="4038600" y="4800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0" action="ppaction://hlinksldjump"/>
              </a:rPr>
              <a:t>Q $400</a:t>
            </a:r>
            <a:endParaRPr lang="en-US" dirty="0"/>
          </a:p>
        </p:txBody>
      </p:sp>
      <p:sp>
        <p:nvSpPr>
          <p:cNvPr id="1052" name="Rectangle 29"/>
          <p:cNvSpPr>
            <a:spLocks noChangeArrowheads="1"/>
          </p:cNvSpPr>
          <p:nvPr/>
        </p:nvSpPr>
        <p:spPr bwMode="auto">
          <a:xfrm>
            <a:off x="5562600" y="4800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1" action="ppaction://hlinksldjump"/>
              </a:rPr>
              <a:t>Q $400</a:t>
            </a:r>
            <a:endParaRPr lang="en-US" dirty="0"/>
          </a:p>
        </p:txBody>
      </p:sp>
      <p:sp>
        <p:nvSpPr>
          <p:cNvPr id="1053" name="Rectangle 30"/>
          <p:cNvSpPr>
            <a:spLocks noChangeArrowheads="1"/>
          </p:cNvSpPr>
          <p:nvPr/>
        </p:nvSpPr>
        <p:spPr bwMode="auto">
          <a:xfrm>
            <a:off x="7010400" y="4800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22" action="ppaction://hlinksldjump"/>
              </a:rPr>
              <a:t>Q $400</a:t>
            </a:r>
            <a:endParaRPr lang="en-US"/>
          </a:p>
        </p:txBody>
      </p:sp>
      <p:sp>
        <p:nvSpPr>
          <p:cNvPr id="1054" name="Rectangle 31"/>
          <p:cNvSpPr>
            <a:spLocks noChangeArrowheads="1"/>
          </p:cNvSpPr>
          <p:nvPr/>
        </p:nvSpPr>
        <p:spPr bwMode="auto">
          <a:xfrm>
            <a:off x="2514600" y="5562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3" action="ppaction://hlinksldjump"/>
              </a:rPr>
              <a:t>Q $500</a:t>
            </a:r>
            <a:endParaRPr lang="en-US" dirty="0"/>
          </a:p>
        </p:txBody>
      </p:sp>
      <p:sp>
        <p:nvSpPr>
          <p:cNvPr id="1055" name="Rectangle 32"/>
          <p:cNvSpPr>
            <a:spLocks noChangeArrowheads="1"/>
          </p:cNvSpPr>
          <p:nvPr/>
        </p:nvSpPr>
        <p:spPr bwMode="auto">
          <a:xfrm>
            <a:off x="4038600" y="5562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4" action="ppaction://hlinksldjump"/>
              </a:rPr>
              <a:t>Q $500</a:t>
            </a:r>
            <a:endParaRPr lang="en-US" dirty="0"/>
          </a:p>
        </p:txBody>
      </p:sp>
      <p:sp>
        <p:nvSpPr>
          <p:cNvPr id="1056" name="Rectangle 33"/>
          <p:cNvSpPr>
            <a:spLocks noChangeArrowheads="1"/>
          </p:cNvSpPr>
          <p:nvPr/>
        </p:nvSpPr>
        <p:spPr bwMode="auto">
          <a:xfrm>
            <a:off x="5562600" y="5562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5" action="ppaction://hlinksldjump"/>
              </a:rPr>
              <a:t>Q $500</a:t>
            </a:r>
            <a:endParaRPr lang="en-US" dirty="0"/>
          </a:p>
        </p:txBody>
      </p:sp>
      <p:sp>
        <p:nvSpPr>
          <p:cNvPr id="1057" name="Rectangle 34"/>
          <p:cNvSpPr>
            <a:spLocks noChangeArrowheads="1"/>
          </p:cNvSpPr>
          <p:nvPr/>
        </p:nvSpPr>
        <p:spPr bwMode="auto">
          <a:xfrm>
            <a:off x="7010400" y="5562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26" action="ppaction://hlinksldjump"/>
              </a:rPr>
              <a:t>Q $500</a:t>
            </a:r>
            <a:endParaRPr lang="en-US"/>
          </a:p>
        </p:txBody>
      </p:sp>
      <p:sp>
        <p:nvSpPr>
          <p:cNvPr id="1058" name="Text Box 47"/>
          <p:cNvSpPr txBox="1">
            <a:spLocks noChangeArrowheads="1"/>
          </p:cNvSpPr>
          <p:nvPr/>
        </p:nvSpPr>
        <p:spPr bwMode="auto">
          <a:xfrm>
            <a:off x="6765925" y="6324600"/>
            <a:ext cx="1995488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7" action="ppaction://hlinksldjump"/>
              </a:rPr>
              <a:t>Final Jeopardy</a:t>
            </a:r>
            <a:endParaRPr lang="en-US" dirty="0"/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2514600" y="39624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6" action="ppaction://hlinksldjump"/>
              </a:rPr>
              <a:t>Q $300</a:t>
            </a:r>
            <a:endParaRPr lang="en-US" dirty="0"/>
          </a:p>
        </p:txBody>
      </p:sp>
      <p:sp>
        <p:nvSpPr>
          <p:cNvPr id="36" name="Rectangle 15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914400" y="2514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8" action="ppaction://hlinksldjump"/>
              </a:rPr>
              <a:t>Q $100</a:t>
            </a:r>
            <a:endParaRPr lang="en-US" dirty="0"/>
          </a:p>
        </p:txBody>
      </p:sp>
      <p:sp>
        <p:nvSpPr>
          <p:cNvPr id="37" name="Rectangle 19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914400" y="3276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29" action="ppaction://hlinksldjump"/>
              </a:rPr>
              <a:t>Q $200</a:t>
            </a:r>
            <a:endParaRPr lang="en-US" dirty="0"/>
          </a:p>
        </p:txBody>
      </p:sp>
      <p:sp>
        <p:nvSpPr>
          <p:cNvPr id="38" name="Rectangle 20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2514600" y="3276600"/>
            <a:ext cx="109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30" action="ppaction://hlinksldjump"/>
              </a:rPr>
              <a:t>Q $200</a:t>
            </a:r>
            <a:endParaRPr lang="en-US" dirty="0"/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2438400" y="1524000"/>
            <a:ext cx="1371600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accent6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accent6"/>
                </a:solidFill>
                <a:effectLst/>
              </a:rPr>
              <a:t>Graduation</a:t>
            </a:r>
          </a:p>
          <a:p>
            <a:endParaRPr lang="en-US" sz="1800" dirty="0">
              <a:solidFill>
                <a:schemeClr val="accent6"/>
              </a:solidFill>
              <a:effectLst/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3962400" y="1524000"/>
            <a:ext cx="1371600" cy="73866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US" sz="200" dirty="0" smtClean="0">
              <a:solidFill>
                <a:schemeClr val="accent6"/>
              </a:solidFill>
              <a:effectLst/>
            </a:endParaRPr>
          </a:p>
          <a:p>
            <a:r>
              <a:rPr lang="en-US" sz="1800" dirty="0" smtClean="0">
                <a:solidFill>
                  <a:schemeClr val="accent6"/>
                </a:solidFill>
                <a:effectLst/>
              </a:rPr>
              <a:t>Applications</a:t>
            </a:r>
            <a:endParaRPr lang="en-US" sz="400" dirty="0" smtClean="0">
              <a:solidFill>
                <a:schemeClr val="accent6"/>
              </a:solidFill>
              <a:effectLst/>
            </a:endParaRPr>
          </a:p>
          <a:p>
            <a:endParaRPr lang="en-US" sz="400" dirty="0" smtClean="0">
              <a:solidFill>
                <a:schemeClr val="accent6"/>
              </a:solidFill>
              <a:effectLst/>
            </a:endParaRPr>
          </a:p>
          <a:p>
            <a:endParaRPr lang="en-US" sz="1800" dirty="0">
              <a:solidFill>
                <a:schemeClr val="accent6"/>
              </a:solidFill>
              <a:effectLst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5486400" y="1524000"/>
            <a:ext cx="1371600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accent6"/>
                </a:solidFill>
                <a:effectLst/>
              </a:rPr>
              <a:t> </a:t>
            </a:r>
            <a:r>
              <a:rPr lang="en-US" sz="1800" dirty="0">
                <a:solidFill>
                  <a:schemeClr val="accent6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accent6"/>
                </a:solidFill>
                <a:effectLst/>
              </a:rPr>
              <a:t>  Testing</a:t>
            </a:r>
          </a:p>
          <a:p>
            <a:endParaRPr lang="en-US" sz="1800" dirty="0">
              <a:solidFill>
                <a:schemeClr val="accent6"/>
              </a:solidFill>
              <a:effectLst/>
            </a:endParaRPr>
          </a:p>
        </p:txBody>
      </p:sp>
      <p:sp>
        <p:nvSpPr>
          <p:cNvPr id="43" name="Text Box 4"/>
          <p:cNvSpPr txBox="1">
            <a:spLocks noChangeArrowheads="1"/>
          </p:cNvSpPr>
          <p:nvPr/>
        </p:nvSpPr>
        <p:spPr bwMode="auto">
          <a:xfrm>
            <a:off x="7010400" y="1524000"/>
            <a:ext cx="1371600" cy="70788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chemeClr val="accent6"/>
                </a:solidFill>
                <a:effectLst/>
              </a:rPr>
              <a:t> </a:t>
            </a:r>
            <a:r>
              <a:rPr lang="en-US" sz="1800" dirty="0">
                <a:solidFill>
                  <a:schemeClr val="accent6"/>
                </a:solidFill>
                <a:effectLst/>
              </a:rPr>
              <a:t> </a:t>
            </a:r>
            <a:r>
              <a:rPr lang="en-US" sz="1800" dirty="0" smtClean="0">
                <a:solidFill>
                  <a:schemeClr val="accent6"/>
                </a:solidFill>
                <a:effectLst/>
              </a:rPr>
              <a:t>  Myths</a:t>
            </a:r>
          </a:p>
          <a:p>
            <a:endParaRPr lang="en-US" sz="1800" dirty="0">
              <a:solidFill>
                <a:schemeClr val="accent6"/>
              </a:solidFill>
              <a:effectLst/>
            </a:endParaRPr>
          </a:p>
        </p:txBody>
      </p:sp>
      <p:pic>
        <p:nvPicPr>
          <p:cNvPr id="40" name="this_is_jeopardy.wav">
            <a:hlinkClick r:id="" action="ppaction://media"/>
          </p:cNvPr>
          <p:cNvPicPr>
            <a:picLocks noRot="1" noChangeAspect="1"/>
          </p:cNvPicPr>
          <p:nvPr>
            <a:wavAudioFile r:embed="rId2" name="this_is_jeopardy.wav"/>
          </p:nvPr>
        </p:nvPicPr>
        <p:blipFill>
          <a:blip r:embed="rId31" cstate="print"/>
          <a:stretch>
            <a:fillRect/>
          </a:stretch>
        </p:blipFill>
        <p:spPr>
          <a:xfrm>
            <a:off x="88392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990600" y="2362200"/>
            <a:ext cx="735008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It is important to recover these </a:t>
            </a:r>
          </a:p>
          <a:p>
            <a:pPr algn="ctr"/>
            <a:r>
              <a:rPr lang="en-US" sz="3600" dirty="0" smtClean="0"/>
              <a:t>classes – known as your “core classes”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371600" y="2286000"/>
            <a:ext cx="63786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What are English, Math, Science,</a:t>
            </a:r>
          </a:p>
          <a:p>
            <a:pPr algn="ctr"/>
            <a:r>
              <a:rPr lang="en-US" sz="3600" dirty="0" smtClean="0"/>
              <a:t>And Social Studies classes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8" name="Oval Callout 7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143000" y="1981200"/>
            <a:ext cx="72891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This recovery is done on the computer</a:t>
            </a:r>
          </a:p>
          <a:p>
            <a:pPr algn="ctr"/>
            <a:r>
              <a:rPr lang="en-US" sz="3600" dirty="0"/>
              <a:t>w</a:t>
            </a:r>
            <a:r>
              <a:rPr lang="en-US" sz="3600" dirty="0" smtClean="0"/>
              <a:t>hich allows a student to also work</a:t>
            </a:r>
          </a:p>
          <a:p>
            <a:pPr algn="ctr"/>
            <a:r>
              <a:rPr lang="en-US" sz="3600" dirty="0" smtClean="0"/>
              <a:t>from home to get ahead in the class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743200" y="2438400"/>
            <a:ext cx="33568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PLATO?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219200" y="2362200"/>
            <a:ext cx="685315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maximum total of credits that</a:t>
            </a:r>
          </a:p>
          <a:p>
            <a:pPr algn="ctr"/>
            <a:r>
              <a:rPr lang="en-US" sz="3600" dirty="0" smtClean="0"/>
              <a:t>can be earned outside of the District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276600" y="2514600"/>
            <a:ext cx="26212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two?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600200" y="2209800"/>
            <a:ext cx="613962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time frame held for PLATO</a:t>
            </a:r>
          </a:p>
          <a:p>
            <a:pPr algn="ctr"/>
            <a:r>
              <a:rPr lang="en-US" sz="3600" dirty="0"/>
              <a:t>c</a:t>
            </a:r>
            <a:r>
              <a:rPr lang="en-US" sz="3600" dirty="0" smtClean="0"/>
              <a:t>lasses during the week, and on</a:t>
            </a:r>
          </a:p>
          <a:p>
            <a:pPr algn="ctr"/>
            <a:r>
              <a:rPr lang="en-US" sz="3600" dirty="0" smtClean="0"/>
              <a:t>Saturdays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143000" y="2590800"/>
            <a:ext cx="66223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3-5:30pm and 8am-12pm?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066800" y="2362200"/>
            <a:ext cx="711585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prices for PLATO, Traditional</a:t>
            </a:r>
          </a:p>
          <a:p>
            <a:pPr algn="ctr"/>
            <a:r>
              <a:rPr lang="en-US" sz="3600" dirty="0" smtClean="0"/>
              <a:t>Twilight, and Summer School classes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00200" y="2667000"/>
            <a:ext cx="55322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are $80, $105, and $50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33400" y="2057400"/>
            <a:ext cx="840486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total number of credits a student</a:t>
            </a:r>
          </a:p>
          <a:p>
            <a:pPr algn="ctr"/>
            <a:r>
              <a:rPr lang="en-US" sz="3600" dirty="0"/>
              <a:t>m</a:t>
            </a:r>
            <a:r>
              <a:rPr lang="en-US" sz="3600" dirty="0" smtClean="0"/>
              <a:t>ust earn to receive a District 205 diploma, </a:t>
            </a:r>
          </a:p>
          <a:p>
            <a:pPr algn="ctr"/>
            <a:r>
              <a:rPr lang="en-US" sz="3600" dirty="0"/>
              <a:t>s</a:t>
            </a:r>
            <a:r>
              <a:rPr lang="en-US" sz="3600" dirty="0" smtClean="0"/>
              <a:t>tarting with the class of 2015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200400" y="2667000"/>
            <a:ext cx="23903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24?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500590" y="1828800"/>
            <a:ext cx="655820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Your semester grade is comprised </a:t>
            </a:r>
          </a:p>
          <a:p>
            <a:pPr algn="ctr"/>
            <a:r>
              <a:rPr lang="en-US" sz="3600" dirty="0" smtClean="0"/>
              <a:t>of one of the following percentage</a:t>
            </a:r>
          </a:p>
          <a:p>
            <a:pPr algn="ctr"/>
            <a:r>
              <a:rPr lang="en-US" sz="3600" dirty="0"/>
              <a:t>b</a:t>
            </a:r>
            <a:r>
              <a:rPr lang="en-US" sz="3600" dirty="0" smtClean="0"/>
              <a:t>reakdowns: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dirty="0" smtClean="0"/>
              <a:t>(1</a:t>
            </a:r>
            <a:r>
              <a:rPr lang="en-US" baseline="30000" dirty="0" smtClean="0"/>
              <a:t>st</a:t>
            </a:r>
            <a:r>
              <a:rPr lang="en-US" dirty="0" smtClean="0"/>
              <a:t>) 33%, (2</a:t>
            </a:r>
            <a:r>
              <a:rPr lang="en-US" baseline="30000" dirty="0" smtClean="0"/>
              <a:t>nd</a:t>
            </a:r>
            <a:r>
              <a:rPr lang="en-US" dirty="0" smtClean="0"/>
              <a:t>) 33%, (Exam) 33%, or</a:t>
            </a:r>
            <a:br>
              <a:rPr lang="en-US" dirty="0" smtClean="0"/>
            </a:br>
            <a:endParaRPr lang="en-US" sz="1000" dirty="0" smtClean="0"/>
          </a:p>
          <a:p>
            <a:pPr algn="ctr"/>
            <a:r>
              <a:rPr lang="en-US" dirty="0"/>
              <a:t>(1</a:t>
            </a:r>
            <a:r>
              <a:rPr lang="en-US" baseline="30000" dirty="0"/>
              <a:t>st</a:t>
            </a:r>
            <a:r>
              <a:rPr lang="en-US" dirty="0"/>
              <a:t>) </a:t>
            </a:r>
            <a:r>
              <a:rPr lang="en-US" dirty="0" smtClean="0"/>
              <a:t>40%, </a:t>
            </a:r>
            <a:r>
              <a:rPr lang="en-US" dirty="0"/>
              <a:t>(2</a:t>
            </a:r>
            <a:r>
              <a:rPr lang="en-US" baseline="30000" dirty="0"/>
              <a:t>nd</a:t>
            </a:r>
            <a:r>
              <a:rPr lang="en-US" dirty="0"/>
              <a:t>) </a:t>
            </a:r>
            <a:r>
              <a:rPr lang="en-US" dirty="0" smtClean="0"/>
              <a:t>40%, </a:t>
            </a:r>
            <a:r>
              <a:rPr lang="en-US" dirty="0"/>
              <a:t>(Exam) </a:t>
            </a:r>
            <a:r>
              <a:rPr lang="en-US" dirty="0" smtClean="0"/>
              <a:t>20%, or</a:t>
            </a:r>
            <a:br>
              <a:rPr lang="en-US" dirty="0" smtClean="0"/>
            </a:br>
            <a:endParaRPr lang="en-US" sz="1000" dirty="0"/>
          </a:p>
          <a:p>
            <a:pPr algn="ctr"/>
            <a:r>
              <a:rPr lang="en-US" dirty="0"/>
              <a:t>(1</a:t>
            </a:r>
            <a:r>
              <a:rPr lang="en-US" baseline="30000" dirty="0"/>
              <a:t>st</a:t>
            </a:r>
            <a:r>
              <a:rPr lang="en-US" dirty="0"/>
              <a:t>) </a:t>
            </a:r>
            <a:r>
              <a:rPr lang="en-US" dirty="0" smtClean="0"/>
              <a:t>45%, </a:t>
            </a:r>
            <a:r>
              <a:rPr lang="en-US" dirty="0"/>
              <a:t>(2</a:t>
            </a:r>
            <a:r>
              <a:rPr lang="en-US" baseline="30000" dirty="0"/>
              <a:t>nd</a:t>
            </a:r>
            <a:r>
              <a:rPr lang="en-US" dirty="0"/>
              <a:t>) </a:t>
            </a:r>
            <a:r>
              <a:rPr lang="en-US" dirty="0" smtClean="0"/>
              <a:t>45%, </a:t>
            </a:r>
            <a:r>
              <a:rPr lang="en-US" dirty="0"/>
              <a:t>(Exam) </a:t>
            </a:r>
            <a:r>
              <a:rPr lang="en-US" dirty="0" smtClean="0"/>
              <a:t>10%</a:t>
            </a:r>
            <a:endParaRPr lang="en-US" dirty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100667" y="2560441"/>
            <a:ext cx="71433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</a:t>
            </a:r>
            <a:r>
              <a:rPr lang="en-US" dirty="0" smtClean="0"/>
              <a:t>(</a:t>
            </a: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) </a:t>
            </a:r>
            <a:r>
              <a:rPr lang="en-US" sz="3600" dirty="0"/>
              <a:t>40%</a:t>
            </a:r>
            <a:r>
              <a:rPr lang="en-US" dirty="0"/>
              <a:t>, </a:t>
            </a:r>
            <a:r>
              <a:rPr lang="en-US" dirty="0" smtClean="0"/>
              <a:t> (</a:t>
            </a: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) </a:t>
            </a:r>
            <a:r>
              <a:rPr lang="en-US" sz="3600" dirty="0"/>
              <a:t>40%</a:t>
            </a:r>
            <a:r>
              <a:rPr lang="en-US" dirty="0"/>
              <a:t>, </a:t>
            </a:r>
            <a:r>
              <a:rPr lang="en-US" dirty="0" smtClean="0"/>
              <a:t> (</a:t>
            </a:r>
            <a:r>
              <a:rPr lang="en-US" dirty="0"/>
              <a:t>Exam) </a:t>
            </a:r>
            <a:r>
              <a:rPr lang="en-US" sz="3600" dirty="0"/>
              <a:t>20</a:t>
            </a:r>
            <a:r>
              <a:rPr lang="en-US" sz="3600" dirty="0" smtClean="0"/>
              <a:t>%?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332384" y="2438400"/>
            <a:ext cx="651973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You will need 3 total credits in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hese three subjects areas in order 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o graduate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927860" y="2514600"/>
            <a:ext cx="55194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What are Science, Math and </a:t>
            </a:r>
          </a:p>
          <a:p>
            <a:pPr algn="ctr"/>
            <a:r>
              <a:rPr lang="en-US" sz="3600" dirty="0" smtClean="0"/>
              <a:t>Social Studies?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025256" y="2362200"/>
            <a:ext cx="694311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number of ACADEMIC credits </a:t>
            </a:r>
          </a:p>
          <a:p>
            <a:pPr algn="ctr"/>
            <a:r>
              <a:rPr lang="en-US" sz="3600" dirty="0"/>
              <a:t>r</a:t>
            </a:r>
            <a:r>
              <a:rPr lang="en-US" sz="3600" dirty="0" smtClean="0"/>
              <a:t>equired to graduate, starting</a:t>
            </a:r>
          </a:p>
          <a:p>
            <a:pPr algn="ctr"/>
            <a:r>
              <a:rPr lang="en-US" sz="3600" dirty="0"/>
              <a:t>w</a:t>
            </a:r>
            <a:r>
              <a:rPr lang="en-US" sz="3600" dirty="0" smtClean="0"/>
              <a:t>ith the class of 2015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95600" y="2667000"/>
            <a:ext cx="27366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20.5?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990600" y="2286000"/>
            <a:ext cx="740459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In addition to a specific number of </a:t>
            </a:r>
          </a:p>
          <a:p>
            <a:pPr algn="ctr"/>
            <a:r>
              <a:rPr lang="en-US" sz="3600" dirty="0"/>
              <a:t>c</a:t>
            </a:r>
            <a:r>
              <a:rPr lang="en-US" sz="3600" dirty="0" smtClean="0"/>
              <a:t>redits required to graduate, you must </a:t>
            </a:r>
          </a:p>
          <a:p>
            <a:pPr algn="ctr"/>
            <a:r>
              <a:rPr lang="en-US" sz="3600" dirty="0" smtClean="0"/>
              <a:t>also complete these three requirements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85800" y="2514600"/>
            <a:ext cx="77636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What are: complete Senior Project, </a:t>
            </a:r>
          </a:p>
          <a:p>
            <a:pPr algn="ctr"/>
            <a:r>
              <a:rPr lang="en-US" sz="3600" dirty="0" smtClean="0"/>
              <a:t>take the PSAE, and pass the Constitution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219200" y="2286000"/>
            <a:ext cx="676339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For every college you apply to, you</a:t>
            </a:r>
          </a:p>
          <a:p>
            <a:pPr algn="ctr"/>
            <a:r>
              <a:rPr lang="en-US" sz="3600" dirty="0" smtClean="0"/>
              <a:t>must complete this item and submit</a:t>
            </a:r>
          </a:p>
          <a:p>
            <a:pPr algn="ctr"/>
            <a:r>
              <a:rPr lang="en-US" sz="3600" dirty="0"/>
              <a:t>i</a:t>
            </a:r>
            <a:r>
              <a:rPr lang="en-US" sz="3600" dirty="0" smtClean="0"/>
              <a:t>t to your counselor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295400" y="2667000"/>
            <a:ext cx="6841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a Transcript Request Form?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447800" y="2438400"/>
            <a:ext cx="632737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It essential to have this proofread</a:t>
            </a:r>
          </a:p>
          <a:p>
            <a:pPr algn="ctr"/>
            <a:r>
              <a:rPr lang="en-US" sz="3600" dirty="0"/>
              <a:t>b</a:t>
            </a:r>
            <a:r>
              <a:rPr lang="en-US" sz="3600" dirty="0" smtClean="0"/>
              <a:t>efore you submit this with your</a:t>
            </a:r>
          </a:p>
          <a:p>
            <a:pPr algn="ctr"/>
            <a:r>
              <a:rPr lang="en-US" sz="3600" dirty="0" smtClean="0"/>
              <a:t>application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828800" y="2819400"/>
            <a:ext cx="56733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your Personal Essay?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13396" y="2514600"/>
            <a:ext cx="81355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deadline for </a:t>
            </a:r>
            <a:r>
              <a:rPr lang="en-US" sz="3600" i="1" dirty="0" smtClean="0"/>
              <a:t>priority</a:t>
            </a:r>
            <a:r>
              <a:rPr lang="en-US" sz="3600" dirty="0" smtClean="0"/>
              <a:t> consideration for </a:t>
            </a:r>
          </a:p>
          <a:p>
            <a:pPr algn="ctr"/>
            <a:r>
              <a:rPr lang="en-US" sz="3600" dirty="0"/>
              <a:t>a</a:t>
            </a:r>
            <a:r>
              <a:rPr lang="en-US" sz="3600" dirty="0" smtClean="0"/>
              <a:t>pplications and scholarships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514600" y="2743200"/>
            <a:ext cx="38779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November?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914400" y="1905000"/>
            <a:ext cx="741741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amount of time you should</a:t>
            </a:r>
          </a:p>
          <a:p>
            <a:pPr algn="ctr"/>
            <a:r>
              <a:rPr lang="en-US" sz="3600" dirty="0"/>
              <a:t>g</a:t>
            </a:r>
            <a:r>
              <a:rPr lang="en-US" sz="3600" dirty="0" smtClean="0"/>
              <a:t>ive advanced notice when </a:t>
            </a:r>
          </a:p>
          <a:p>
            <a:pPr algn="ctr"/>
            <a:r>
              <a:rPr lang="en-US" sz="3600" dirty="0"/>
              <a:t>r</a:t>
            </a:r>
            <a:r>
              <a:rPr lang="en-US" sz="3600" dirty="0" smtClean="0"/>
              <a:t>equesting a teacher to write a </a:t>
            </a:r>
          </a:p>
          <a:p>
            <a:pPr algn="ctr"/>
            <a:r>
              <a:rPr lang="en-US" sz="3600" dirty="0" smtClean="0"/>
              <a:t>letter of recommendation…for college </a:t>
            </a:r>
          </a:p>
          <a:p>
            <a:pPr algn="ctr"/>
            <a:r>
              <a:rPr lang="en-US" sz="3600" dirty="0" smtClean="0"/>
              <a:t>applications, scholarships, or job</a:t>
            </a:r>
          </a:p>
          <a:p>
            <a:pPr algn="ctr"/>
            <a:r>
              <a:rPr lang="en-US" sz="3600" dirty="0" smtClean="0"/>
              <a:t>applications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438400" y="2667000"/>
            <a:ext cx="38908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two weeks?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143000" y="2362200"/>
            <a:ext cx="698139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number of transcripts you can</a:t>
            </a:r>
          </a:p>
          <a:p>
            <a:pPr algn="ctr"/>
            <a:r>
              <a:rPr lang="en-US" sz="3600" dirty="0"/>
              <a:t>s</a:t>
            </a:r>
            <a:r>
              <a:rPr lang="en-US" sz="3600" dirty="0" smtClean="0"/>
              <a:t>end for free, which is also the same</a:t>
            </a:r>
          </a:p>
          <a:p>
            <a:pPr algn="ctr"/>
            <a:r>
              <a:rPr lang="en-US" sz="3600" dirty="0"/>
              <a:t>d</a:t>
            </a:r>
            <a:r>
              <a:rPr lang="en-US" sz="3600" dirty="0" smtClean="0"/>
              <a:t>ollar amount you will pay for each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ranscript requested thereafter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276600" y="2895600"/>
            <a:ext cx="21595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3?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295400" y="2209800"/>
            <a:ext cx="671209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Typically taken in the junior year,</a:t>
            </a:r>
          </a:p>
          <a:p>
            <a:pPr algn="ctr"/>
            <a:r>
              <a:rPr lang="en-US" sz="3600" dirty="0"/>
              <a:t>a</a:t>
            </a:r>
            <a:r>
              <a:rPr lang="en-US" sz="3600" dirty="0" smtClean="0"/>
              <a:t>nd a requirement to graduate, this 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wo-day test also features the ACT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590800" y="2667000"/>
            <a:ext cx="37369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the PSAE?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295400" y="2209800"/>
            <a:ext cx="654538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ACT tests you in English,</a:t>
            </a:r>
          </a:p>
          <a:p>
            <a:pPr algn="ctr"/>
            <a:r>
              <a:rPr lang="en-US" sz="3600" dirty="0" smtClean="0"/>
              <a:t>Math, Science, and Reading, with 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he option to take this additional</a:t>
            </a:r>
          </a:p>
          <a:p>
            <a:pPr algn="ctr"/>
            <a:r>
              <a:rPr lang="en-US" sz="3600" dirty="0" smtClean="0"/>
              <a:t>component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524000" y="2743200"/>
            <a:ext cx="618515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the Writing component?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963953" y="2514600"/>
            <a:ext cx="717395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You should never delay doing this </a:t>
            </a:r>
          </a:p>
          <a:p>
            <a:pPr algn="ctr"/>
            <a:r>
              <a:rPr lang="en-US" sz="3600" dirty="0"/>
              <a:t>a</a:t>
            </a:r>
            <a:r>
              <a:rPr lang="en-US" sz="3600" dirty="0" smtClean="0"/>
              <a:t>ction in the fall of your Senior year</a:t>
            </a:r>
          </a:p>
          <a:p>
            <a:pPr algn="ctr"/>
            <a:r>
              <a:rPr lang="en-US" sz="3600" dirty="0"/>
              <a:t>b</a:t>
            </a:r>
            <a:r>
              <a:rPr lang="en-US" sz="3600" dirty="0" smtClean="0"/>
              <a:t>ecause you have yet to take the 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905000" y="2667000"/>
            <a:ext cx="51988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apply to a college?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762000" y="1447800"/>
            <a:ext cx="778116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For athletes in the NCAA Eligibility</a:t>
            </a:r>
          </a:p>
          <a:p>
            <a:pPr algn="ctr"/>
            <a:r>
              <a:rPr lang="en-US" sz="3600" dirty="0"/>
              <a:t>p</a:t>
            </a:r>
            <a:r>
              <a:rPr lang="en-US" sz="3600" dirty="0" smtClean="0"/>
              <a:t>rocess, colleges will do this for each</a:t>
            </a:r>
          </a:p>
          <a:p>
            <a:pPr algn="ctr"/>
            <a:r>
              <a:rPr lang="en-US" sz="3600" dirty="0"/>
              <a:t>s</a:t>
            </a:r>
            <a:r>
              <a:rPr lang="en-US" sz="3600" dirty="0" smtClean="0"/>
              <a:t>ubject category from multiple ACT</a:t>
            </a:r>
          </a:p>
          <a:p>
            <a:pPr algn="ctr"/>
            <a:r>
              <a:rPr lang="en-US" sz="3600" dirty="0" smtClean="0"/>
              <a:t>tests…for regular admissions they will </a:t>
            </a:r>
          </a:p>
          <a:p>
            <a:pPr algn="ctr"/>
            <a:r>
              <a:rPr lang="en-US" sz="3600" dirty="0" smtClean="0"/>
              <a:t>do the same for your overall </a:t>
            </a:r>
          </a:p>
          <a:p>
            <a:pPr algn="ctr"/>
            <a:r>
              <a:rPr lang="en-US" sz="3600" dirty="0" smtClean="0"/>
              <a:t>composite score from multiple ACT tests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524000" y="2743200"/>
            <a:ext cx="59170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take the highest score?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828800" y="2590800"/>
            <a:ext cx="537839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web address to register </a:t>
            </a:r>
          </a:p>
          <a:p>
            <a:pPr algn="ctr"/>
            <a:r>
              <a:rPr lang="en-US" sz="3600" dirty="0" smtClean="0"/>
              <a:t>for your ACT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362200" y="2743200"/>
            <a:ext cx="42756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www.act.org?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14400" y="1371600"/>
            <a:ext cx="752000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grades you earn from these </a:t>
            </a:r>
          </a:p>
          <a:p>
            <a:pPr algn="ctr"/>
            <a:r>
              <a:rPr lang="en-US" sz="3600" dirty="0"/>
              <a:t>c</a:t>
            </a:r>
            <a:r>
              <a:rPr lang="en-US" sz="3600" dirty="0" smtClean="0"/>
              <a:t>lass years will make up your academic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ranscript when you apply to colleges, </a:t>
            </a:r>
          </a:p>
          <a:p>
            <a:pPr algn="ctr"/>
            <a:r>
              <a:rPr lang="en-US" sz="3600" dirty="0" smtClean="0"/>
              <a:t>and ultimately determine whether you</a:t>
            </a:r>
          </a:p>
          <a:p>
            <a:pPr algn="ctr"/>
            <a:r>
              <a:rPr lang="en-US" sz="3600" dirty="0" smtClean="0"/>
              <a:t>are accepted, denied, or wait listed</a:t>
            </a:r>
          </a:p>
          <a:p>
            <a:pPr algn="ctr"/>
            <a:r>
              <a:rPr lang="en-US" sz="3600" dirty="0" smtClean="0"/>
              <a:t>(Most people believe there is </a:t>
            </a:r>
            <a:r>
              <a:rPr lang="en-US" sz="3600" dirty="0"/>
              <a:t>m</a:t>
            </a:r>
            <a:r>
              <a:rPr lang="en-US" sz="3600" dirty="0" smtClean="0"/>
              <a:t>ore)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752600" y="2514600"/>
            <a:ext cx="601959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What is Freshman, Sophomore </a:t>
            </a:r>
          </a:p>
          <a:p>
            <a:pPr algn="ctr"/>
            <a:r>
              <a:rPr lang="en-US" sz="3600" dirty="0" smtClean="0"/>
              <a:t>and Junior years?</a:t>
            </a:r>
            <a:endParaRPr lang="en-US" dirty="0"/>
          </a:p>
        </p:txBody>
      </p:sp>
      <p:sp>
        <p:nvSpPr>
          <p:cNvPr id="8" name="Oval Callout 7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990600" y="2286000"/>
            <a:ext cx="767389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A college can take this back,</a:t>
            </a:r>
          </a:p>
          <a:p>
            <a:pPr algn="ctr"/>
            <a:r>
              <a:rPr lang="en-US" sz="3600" dirty="0"/>
              <a:t>d</a:t>
            </a:r>
            <a:r>
              <a:rPr lang="en-US" sz="3600" dirty="0" smtClean="0"/>
              <a:t>epending on how your senior year goes</a:t>
            </a:r>
          </a:p>
          <a:p>
            <a:pPr algn="ctr"/>
            <a:r>
              <a:rPr lang="en-US" sz="3600" dirty="0" smtClean="0"/>
              <a:t>(many believe it’s a done deal)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133600" y="2590800"/>
            <a:ext cx="4916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your acceptance?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600200" y="1905000"/>
            <a:ext cx="660309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This has been said to change an </a:t>
            </a:r>
          </a:p>
          <a:p>
            <a:pPr algn="ctr"/>
            <a:r>
              <a:rPr lang="en-US" sz="3600" dirty="0"/>
              <a:t>a</a:t>
            </a:r>
            <a:r>
              <a:rPr lang="en-US" sz="3600" dirty="0" smtClean="0"/>
              <a:t>verage of four times during a</a:t>
            </a:r>
          </a:p>
          <a:p>
            <a:pPr algn="ctr"/>
            <a:r>
              <a:rPr lang="en-US" sz="3600" dirty="0"/>
              <a:t>s</a:t>
            </a:r>
            <a:r>
              <a:rPr lang="en-US" sz="3600" dirty="0" smtClean="0"/>
              <a:t>tudent’s journey in college</a:t>
            </a:r>
          </a:p>
          <a:p>
            <a:pPr algn="ctr"/>
            <a:r>
              <a:rPr lang="en-US" sz="3600" dirty="0" smtClean="0"/>
              <a:t>(many believe it is predetermined)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514600" y="2590800"/>
            <a:ext cx="39677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your major?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914400" y="2286000"/>
            <a:ext cx="751167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These two things will assist your</a:t>
            </a:r>
          </a:p>
          <a:p>
            <a:pPr algn="ctr"/>
            <a:r>
              <a:rPr lang="en-US" sz="3600" dirty="0"/>
              <a:t>f</a:t>
            </a:r>
            <a:r>
              <a:rPr lang="en-US" sz="3600" dirty="0" smtClean="0"/>
              <a:t>inances to go to college</a:t>
            </a:r>
          </a:p>
          <a:p>
            <a:pPr algn="ctr"/>
            <a:r>
              <a:rPr lang="en-US" sz="3600" dirty="0" smtClean="0"/>
              <a:t>(many believe they cannot afford to go)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76610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are scholarships and financial aid?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143000" y="1828800"/>
            <a:ext cx="730199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Other than studying, this is the biggest</a:t>
            </a:r>
          </a:p>
          <a:p>
            <a:pPr algn="ctr"/>
            <a:r>
              <a:rPr lang="en-US" sz="3600" dirty="0"/>
              <a:t>f</a:t>
            </a:r>
            <a:r>
              <a:rPr lang="en-US" sz="3600" dirty="0" smtClean="0"/>
              <a:t>actor that increases your academic</a:t>
            </a:r>
          </a:p>
          <a:p>
            <a:pPr algn="ctr"/>
            <a:r>
              <a:rPr lang="en-US" sz="3600" dirty="0" smtClean="0"/>
              <a:t>success, and the chances that a college</a:t>
            </a:r>
          </a:p>
          <a:p>
            <a:pPr algn="ctr"/>
            <a:r>
              <a:rPr lang="en-US" sz="3600" dirty="0"/>
              <a:t>a</a:t>
            </a:r>
            <a:r>
              <a:rPr lang="en-US" sz="3600" dirty="0" smtClean="0"/>
              <a:t>dmissions rep would accept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838200" y="2743200"/>
            <a:ext cx="7853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smtClean="0"/>
              <a:t>What is joining extracurricular activities?</a:t>
            </a:r>
            <a:endParaRPr lang="en-US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Oval Callout 6">
            <a:hlinkClick r:id="rId2" action="ppaction://hlinksldjump"/>
          </p:cNvPr>
          <p:cNvSpPr/>
          <p:nvPr/>
        </p:nvSpPr>
        <p:spPr bwMode="auto">
          <a:xfrm>
            <a:off x="1219200" y="4419600"/>
            <a:ext cx="1752600" cy="993648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Click me to return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 to the board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880954" y="1828800"/>
            <a:ext cx="738080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The </a:t>
            </a:r>
            <a:r>
              <a:rPr lang="en-US" sz="3600" dirty="0" err="1" smtClean="0"/>
              <a:t>Thornridge</a:t>
            </a:r>
            <a:r>
              <a:rPr lang="en-US" sz="3600" dirty="0" smtClean="0"/>
              <a:t> basketball </a:t>
            </a:r>
          </a:p>
          <a:p>
            <a:pPr algn="ctr"/>
            <a:r>
              <a:rPr lang="en-US" sz="3600" dirty="0"/>
              <a:t>t</a:t>
            </a:r>
            <a:r>
              <a:rPr lang="en-US" sz="3600" dirty="0" smtClean="0"/>
              <a:t>eam from this year, is still to this day, </a:t>
            </a:r>
          </a:p>
          <a:p>
            <a:pPr algn="ctr"/>
            <a:r>
              <a:rPr lang="en-US" sz="3600" dirty="0"/>
              <a:t>c</a:t>
            </a:r>
            <a:r>
              <a:rPr lang="en-US" sz="3600" dirty="0" smtClean="0"/>
              <a:t>onsidered the best high school</a:t>
            </a:r>
          </a:p>
          <a:p>
            <a:pPr algn="ctr"/>
            <a:r>
              <a:rPr lang="en-US" sz="3600" dirty="0"/>
              <a:t>b</a:t>
            </a:r>
            <a:r>
              <a:rPr lang="en-US" sz="3600" dirty="0" smtClean="0"/>
              <a:t>asketball team in the history of </a:t>
            </a:r>
          </a:p>
          <a:p>
            <a:pPr algn="ctr"/>
            <a:r>
              <a:rPr lang="en-US" sz="3600" dirty="0"/>
              <a:t>h</a:t>
            </a:r>
            <a:r>
              <a:rPr lang="en-US" sz="3600" dirty="0" smtClean="0"/>
              <a:t>igh school basketball in the U.S.</a:t>
            </a:r>
            <a:endParaRPr lang="en-US" sz="3600" dirty="0"/>
          </a:p>
        </p:txBody>
      </p:sp>
      <p:pic>
        <p:nvPicPr>
          <p:cNvPr id="4" name="jeapordy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229600" y="6096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smtClean="0"/>
              <a:t>Final Jeopardy Answer</a:t>
            </a:r>
            <a:endParaRPr lang="en-US" smtClean="0"/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900250" y="2514600"/>
            <a:ext cx="526137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What is the 1972 team</a:t>
            </a:r>
            <a:endParaRPr lang="en-US" sz="4400" dirty="0"/>
          </a:p>
        </p:txBody>
      </p:sp>
      <p:pic>
        <p:nvPicPr>
          <p:cNvPr id="5" name="Picture 6" descr="http://thesonicspread.com/wp-content/uploads/2010/06/Alex_Trebek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50786"/>
            <a:ext cx="1676400" cy="1259566"/>
          </a:xfrm>
          <a:prstGeom prst="rect">
            <a:avLst/>
          </a:prstGeom>
          <a:noFill/>
        </p:spPr>
      </p:pic>
      <p:sp>
        <p:nvSpPr>
          <p:cNvPr id="7" name="Rectangular Callout 6"/>
          <p:cNvSpPr/>
          <p:nvPr/>
        </p:nvSpPr>
        <p:spPr bwMode="auto">
          <a:xfrm rot="5400000">
            <a:off x="4876800" y="2743200"/>
            <a:ext cx="685800" cy="6019800"/>
          </a:xfrm>
          <a:prstGeom prst="wedgeRectCallout">
            <a:avLst>
              <a:gd name="adj1" fmla="val -21908"/>
              <a:gd name="adj2" fmla="val 58045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548640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 you for playing!  How well did you do?!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Designs\PULSE.POT</Template>
  <TotalTime>768</TotalTime>
  <Words>996</Words>
  <Application>Microsoft Office PowerPoint</Application>
  <PresentationFormat>On-screen Show (4:3)</PresentationFormat>
  <Paragraphs>182</Paragraphs>
  <Slides>53</Slides>
  <Notes>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Pulse</vt:lpstr>
      <vt:lpstr>Document</vt:lpstr>
      <vt:lpstr>Counselor Jeopardy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Jeopardy Answer</vt:lpstr>
    </vt:vector>
  </TitlesOfParts>
  <Company>Seminole Coutny Public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SCPS</dc:creator>
  <cp:lastModifiedBy>gomez.frank</cp:lastModifiedBy>
  <cp:revision>75</cp:revision>
  <dcterms:created xsi:type="dcterms:W3CDTF">1998-09-17T14:16:32Z</dcterms:created>
  <dcterms:modified xsi:type="dcterms:W3CDTF">2013-10-24T18:53:19Z</dcterms:modified>
</cp:coreProperties>
</file>