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1" r:id="rId5"/>
    <p:sldId id="262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660"/>
  </p:normalViewPr>
  <p:slideViewPr>
    <p:cSldViewPr>
      <p:cViewPr varScale="1">
        <p:scale>
          <a:sx n="25" d="100"/>
          <a:sy n="25" d="100"/>
        </p:scale>
        <p:origin x="965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4652800-D4C2-4CF0-875A-03B9C6E29C70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106D310-42F6-441C-9619-2082BC4475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CHAPTER 15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ALCOHOL, OTHER DRUGS, AND DRIVING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2395688" y="2028465"/>
            <a:ext cx="6511131" cy="393689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potacki.gerald\AppData\Local\Microsoft\Windows\Temporary Internet Files\Content.IE5\XPTJE9AB\MP900341777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133600"/>
            <a:ext cx="50292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63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15.1</a:t>
            </a:r>
            <a:b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OF ALCOHOL AND DRIVING SAFELY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alcohol affects mental and physical abilities needed for driving.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 blood-alcohol concentration.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factors that affect blood-alcohol concentration.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five myths and truths about the use of alcohol.</a:t>
            </a:r>
            <a:endParaRPr lang="en-US" sz="2400" b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773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Alcohol facts                                                                                                                                                                     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How alcohol affects behavior                                                                                                                                             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Mental abilities and alcohol                    </a:t>
            </a:r>
            <a:r>
              <a:rPr lang="en-US" sz="1600" dirty="0" smtClean="0">
                <a:solidFill>
                  <a:schemeClr val="accent2"/>
                </a:solidFill>
              </a:rPr>
              <a:t>                                                                                                                                </a:t>
            </a:r>
            <a:endParaRPr lang="en-US" sz="1600" dirty="0">
              <a:solidFill>
                <a:schemeClr val="accent2"/>
              </a:solidFill>
            </a:endParaRPr>
          </a:p>
          <a:p>
            <a:r>
              <a:rPr lang="en-US" sz="1600" dirty="0">
                <a:solidFill>
                  <a:schemeClr val="accent2"/>
                </a:solidFill>
              </a:rPr>
              <a:t>Judgment and reasoning                                                                                                                                                               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Inhibitions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Physical abilities and alcohol                                                                                                                         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Reaction time and coordination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Seeing and speaking abilities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Other physical problems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Alcohol in the body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Blood alcohol concentration (BAC)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Amount of alcohol in a drink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Factors affecting BAC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Amount of alcohol consumed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Amount of time over which a amount 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of alcohol is consumed.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Person’s body weight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Controlling impairment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Myths and truths about alcohol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accent2"/>
                </a:solidFill>
              </a:rPr>
              <a:t>I can sober up by drinking black 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           coffee, taking a cold shower, or doing 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           exercises.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accent2"/>
                </a:solidFill>
              </a:rPr>
              <a:t>One little drink won’t hurt me.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accent2"/>
                </a:solidFill>
              </a:rPr>
              <a:t>I will not be affected because I am only drinking beer.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accent2"/>
                </a:solidFill>
              </a:rPr>
              <a:t>I can drive better after a drinks.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accent2"/>
                </a:solidFill>
              </a:rPr>
              <a:t>A younger person cannot become a problem drinker.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Reducing driving risk</a:t>
            </a:r>
          </a:p>
          <a:p>
            <a:r>
              <a:rPr lang="en-US" sz="1400" dirty="0" smtClean="0">
                <a:solidFill>
                  <a:schemeClr val="accent2"/>
                </a:solidFill>
              </a:rPr>
              <a:t>Designated driver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important facts about alcohol</a:t>
            </a:r>
            <a:endParaRPr lang="en-US" dirty="0"/>
          </a:p>
        </p:txBody>
      </p:sp>
      <p:pic>
        <p:nvPicPr>
          <p:cNvPr id="5" name="Picture 2" descr="C:\Users\potacki.gerald\AppData\Local\Microsoft\Windows\Temporary Internet Files\Content.IE5\KYB5U8G4\MC90035709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257800"/>
            <a:ext cx="4114799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297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15.2</a:t>
            </a:r>
            <a:b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drugs and driving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difference between the purchase of over-the-</a:t>
            </a:r>
          </a:p>
          <a:p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counter medicine and the purchase of prescription.</a:t>
            </a:r>
          </a:p>
          <a:p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depressants, stimulants, and </a:t>
            </a:r>
          </a:p>
          <a:p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hallucinogenic drugs can affect a driver.</a:t>
            </a:r>
          </a:p>
          <a:p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effects of combining alcohol with other </a:t>
            </a:r>
          </a:p>
          <a:p>
            <a:r>
              <a:rPr lang="en-US" sz="2400" b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drugs.</a:t>
            </a:r>
            <a:endParaRPr lang="en-US" sz="2400" b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1862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aware of the different types of drugs that can impact your driving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</a:rPr>
              <a:t>Types of drugs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Over-the-counter medicine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Prescription medicines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Depressants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Stimulants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Hallucinogens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Combining drugs</a:t>
            </a:r>
            <a:endParaRPr lang="en-US" sz="2000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C:\Users\potacki.gerald\AppData\Local\Microsoft\Windows\Temporary Internet Files\Content.IE5\HG7EFHQ8\MC90022979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8771"/>
            <a:ext cx="2667000" cy="245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otacki.gerald\AppData\Local\Microsoft\Windows\Temporary Internet Files\Content.IE5\ZNUY6BAB\MC90004495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91000"/>
            <a:ext cx="2354428" cy="207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otacki.gerald\AppData\Local\Microsoft\Windows\Temporary Internet Files\Content.IE5\KAIHV494\MC90004509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53803"/>
            <a:ext cx="1801368" cy="177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0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15.3</a:t>
            </a:r>
            <a:b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TRAFFIC LAWS GOVERNING THE USE OF ALCOHOL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919172"/>
          </a:xfrm>
        </p:spPr>
        <p:txBody>
          <a:bodyPr>
            <a:normAutofit/>
          </a:bodyPr>
          <a:lstStyle/>
          <a:p>
            <a:pPr algn="ctr"/>
            <a:r>
              <a:rPr lang="en-US" sz="1800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>
              <a:buFont typeface="+mj-lt"/>
              <a:buAutoNum type="arabicPeriod"/>
            </a:pPr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what is meant by the implied-consent law.</a:t>
            </a:r>
          </a:p>
          <a:p>
            <a:pPr>
              <a:buFont typeface="+mj-lt"/>
              <a:buAutoNum type="arabicPeriod"/>
            </a:pPr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zero-tolerance levels of intoxication, and tell how these levels can be measured.</a:t>
            </a:r>
          </a:p>
          <a:p>
            <a:pPr>
              <a:buFont typeface="+mj-lt"/>
              <a:buAutoNum type="arabicPeriod"/>
            </a:pPr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what a driver should do when stopped by a police officer.</a:t>
            </a:r>
          </a:p>
          <a:p>
            <a:pPr marL="0" indent="0"/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6401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b="0" dirty="0" smtClean="0">
                <a:solidFill>
                  <a:schemeClr val="accent2"/>
                </a:solidFill>
              </a:rPr>
              <a:t>Implied-consent law</a:t>
            </a:r>
          </a:p>
          <a:p>
            <a:r>
              <a:rPr lang="en-US" sz="2000" b="0" dirty="0" smtClean="0">
                <a:solidFill>
                  <a:schemeClr val="accent2"/>
                </a:solidFill>
              </a:rPr>
              <a:t>Levels of intoxication</a:t>
            </a:r>
          </a:p>
          <a:p>
            <a:r>
              <a:rPr lang="en-US" sz="2000" b="0" dirty="0" smtClean="0">
                <a:solidFill>
                  <a:schemeClr val="accent2"/>
                </a:solidFill>
              </a:rPr>
              <a:t>Driving while intoxicated </a:t>
            </a:r>
          </a:p>
          <a:p>
            <a:r>
              <a:rPr lang="en-US" sz="2000" b="0" dirty="0" smtClean="0">
                <a:solidFill>
                  <a:schemeClr val="accent2"/>
                </a:solidFill>
              </a:rPr>
              <a:t>(DWI)</a:t>
            </a:r>
          </a:p>
          <a:p>
            <a:r>
              <a:rPr lang="en-US" sz="2000" b="0" dirty="0" smtClean="0">
                <a:solidFill>
                  <a:schemeClr val="accent2"/>
                </a:solidFill>
              </a:rPr>
              <a:t>Driving under the influence</a:t>
            </a:r>
          </a:p>
          <a:p>
            <a:r>
              <a:rPr lang="en-US" sz="2000" b="0" dirty="0" smtClean="0">
                <a:solidFill>
                  <a:schemeClr val="accent2"/>
                </a:solidFill>
              </a:rPr>
              <a:t>(DUI)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b="0" dirty="0">
                <a:solidFill>
                  <a:schemeClr val="accent2"/>
                </a:solidFill>
              </a:rPr>
              <a:t>Penalties for conviction</a:t>
            </a:r>
          </a:p>
          <a:p>
            <a:r>
              <a:rPr lang="en-US" sz="2000" b="0" dirty="0" smtClean="0">
                <a:solidFill>
                  <a:schemeClr val="accent2"/>
                </a:solidFill>
              </a:rPr>
              <a:t>Zero </a:t>
            </a:r>
            <a:r>
              <a:rPr lang="en-US" sz="2000" b="0" dirty="0">
                <a:solidFill>
                  <a:schemeClr val="accent2"/>
                </a:solidFill>
              </a:rPr>
              <a:t>tolerance law</a:t>
            </a:r>
          </a:p>
          <a:p>
            <a:r>
              <a:rPr lang="en-US" sz="2000" b="0" dirty="0">
                <a:solidFill>
                  <a:schemeClr val="accent2"/>
                </a:solidFill>
              </a:rPr>
              <a:t>Test for intoxication</a:t>
            </a:r>
          </a:p>
          <a:p>
            <a:r>
              <a:rPr lang="en-US" sz="2000" b="0" dirty="0" smtClean="0">
                <a:solidFill>
                  <a:schemeClr val="accent2"/>
                </a:solidFill>
              </a:rPr>
              <a:t>Chemical testing </a:t>
            </a:r>
          </a:p>
          <a:p>
            <a:r>
              <a:rPr lang="en-US" sz="2000" b="0" dirty="0">
                <a:solidFill>
                  <a:schemeClr val="accent2"/>
                </a:solidFill>
              </a:rPr>
              <a:t>F</a:t>
            </a:r>
            <a:r>
              <a:rPr lang="en-US" sz="2000" b="0" dirty="0" smtClean="0">
                <a:solidFill>
                  <a:schemeClr val="accent2"/>
                </a:solidFill>
              </a:rPr>
              <a:t>ield sobriety testing</a:t>
            </a:r>
          </a:p>
          <a:p>
            <a:r>
              <a:rPr lang="en-US" sz="2000" b="0" dirty="0" smtClean="0">
                <a:solidFill>
                  <a:schemeClr val="accent2"/>
                </a:solidFill>
              </a:rPr>
              <a:t>Nystagmus</a:t>
            </a:r>
          </a:p>
          <a:p>
            <a:endParaRPr lang="en-US" sz="1800" b="0" dirty="0" smtClean="0">
              <a:solidFill>
                <a:schemeClr val="accent2"/>
              </a:solidFill>
            </a:endParaRPr>
          </a:p>
          <a:p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law applies to all drivers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potacki.gerald\AppData\Local\Microsoft\Windows\Temporary Internet Files\Content.IE5\EM0OUDK3\MC900045081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803"/>
            <a:ext cx="8839200" cy="327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660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15.4</a:t>
            </a:r>
            <a:b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coping with peer pressure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how peer pressure might affect one’s decision about drinking and driving.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five steps involved in making a responsible decision.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what is meant by peer education.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why everyone should share the responsibility of preventing friends from drinking and driving.</a:t>
            </a:r>
            <a:endParaRPr lang="en-US" sz="2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3551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accent2"/>
                </a:solidFill>
              </a:rPr>
              <a:t>Understanding peer 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pressure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Positive peer pressure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Negative peer pressure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Making responsible 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decisions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Deciding about drinking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accent2"/>
                </a:solidFill>
              </a:rPr>
              <a:t>Peer education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Actions you can take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Responsibility to others</a:t>
            </a:r>
          </a:p>
          <a:p>
            <a:r>
              <a:rPr lang="en-US" sz="1800" dirty="0" smtClean="0">
                <a:solidFill>
                  <a:schemeClr val="accent2"/>
                </a:solidFill>
              </a:rPr>
              <a:t>What you and others can do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PEER PRESSURE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potacki.gerald\AppData\Local\Microsoft\Windows\Temporary Internet Files\Content.IE5\C7D48S9V\MP90038729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029200"/>
            <a:ext cx="7086599" cy="18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otacki.gerald\AppData\Local\Microsoft\Windows\Temporary Internet Files\Content.IE5\ZNUY6BAB\MC90007873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2732891"/>
            <a:ext cx="5791200" cy="229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346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86</TotalTime>
  <Words>402</Words>
  <Application>Microsoft Office PowerPoint</Application>
  <PresentationFormat>On-screen Show (4:3)</PresentationFormat>
  <Paragraphs>88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Franklin Gothic Book</vt:lpstr>
      <vt:lpstr>Franklin Gothic Medium</vt:lpstr>
      <vt:lpstr>Tunga</vt:lpstr>
      <vt:lpstr>Wingdings</vt:lpstr>
      <vt:lpstr>Angles</vt:lpstr>
      <vt:lpstr>CHAPTER 15 ALCOHOL, OTHER DRUGS, AND DRIVING</vt:lpstr>
      <vt:lpstr>15.1 EFFECTS OF ALCOHOL AND DRIVING SAFELY</vt:lpstr>
      <vt:lpstr>important facts about alcohol</vt:lpstr>
      <vt:lpstr>15.2 other drugs and driving</vt:lpstr>
      <vt:lpstr>Be aware of the different types of drugs that can impact your driving</vt:lpstr>
      <vt:lpstr>15.3 TRAFFIC LAWS GOVERNING THE USE OF ALCOHOL</vt:lpstr>
      <vt:lpstr>The law applies to all drivers</vt:lpstr>
      <vt:lpstr>15.4 coping with peer pressure</vt:lpstr>
      <vt:lpstr>PEER PRESSURE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 ALCOHOL, OTHER DRUGS, AND DRIVING</dc:title>
  <dc:creator>Potacki, Gerald</dc:creator>
  <cp:lastModifiedBy>Joseph, Lisa</cp:lastModifiedBy>
  <cp:revision>14</cp:revision>
  <dcterms:created xsi:type="dcterms:W3CDTF">2014-11-14T15:00:47Z</dcterms:created>
  <dcterms:modified xsi:type="dcterms:W3CDTF">2015-08-26T14:54:56Z</dcterms:modified>
</cp:coreProperties>
</file>