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39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7B7A454-D8FB-49FB-BB9F-835BDBF97CEB}" type="datetimeFigureOut">
              <a:rPr lang="en-US" smtClean="0"/>
              <a:t>11/13/2014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D39AA57-9B01-485E-8C96-C8DA9F8FADA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CHAPTER 13</a:t>
            </a:r>
            <a:b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  <a:t>HANDLING EMERGENCIES</a:t>
            </a:r>
            <a:br>
              <a:rPr lang="en-US" sz="4000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sz="4000" dirty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en-US" sz="4000" dirty="0">
                <a:solidFill>
                  <a:schemeClr val="bg2">
                    <a:lumMod val="50000"/>
                  </a:schemeClr>
                </a:solidFill>
              </a:rPr>
            </a:br>
            <a:endParaRPr lang="en-US" sz="4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otacki.gerald\AppData\Local\Microsoft\Windows\Temporary Internet Files\Content.IE5\J8VURQYS\MC900286864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071" y="2590800"/>
            <a:ext cx="9067800" cy="287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140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2000" u="sng" dirty="0" smtClean="0">
                <a:solidFill>
                  <a:schemeClr val="bg2">
                    <a:lumMod val="50000"/>
                  </a:schemeClr>
                </a:solidFill>
              </a:rPr>
              <a:t>OBJECTIVES</a:t>
            </a:r>
          </a:p>
          <a:p>
            <a:pPr marL="566928" indent="-457200">
              <a:buFont typeface="+mj-lt"/>
              <a:buAutoNum type="arabicPeriod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66928" indent="-457200">
              <a:buFont typeface="+mj-lt"/>
              <a:buAutoNum type="arabicPeriod"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List actions to take if tire blows out.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List proper steps to follow if brakes fail.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Explain what to do if your accelerator sticks.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Describe what to do in case of steering failure.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13.1</a:t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VEHICLE MALFUNCTIONS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70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Tire failure                                 Steering failure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Blowout                                     Total steering failure  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Changing tire                             Power-steering failure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Brake failure                               Loss of forward vision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Total break failure                      Hood flies up 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Power break failure                     Headlights fail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Accelerator malfunctions            Splashed windshield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Broken spring                             Vehicle on fire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Stuck accelerator                        Engine compartment fire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Engine failure                             Vehicle stalls on railroad tracks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Flooded engine                           </a:t>
            </a:r>
          </a:p>
          <a:p>
            <a:pPr marL="109728" indent="0">
              <a:buNone/>
            </a:pP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Overheated engine</a:t>
            </a:r>
          </a:p>
          <a:p>
            <a:pPr marL="109728" indent="0">
              <a:buNone/>
            </a:pPr>
            <a:endParaRPr lang="en-US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THINGS THAT CAN HAPPEN TO YOUR VEHICLE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potacki.gerald\AppData\Local\Microsoft\Windows\Temporary Internet Files\Content.IE5\KYB5U8G4\MC90044599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5029200"/>
            <a:ext cx="54864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382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566928" indent="-457200">
              <a:buFont typeface="+mj-lt"/>
              <a:buAutoNum type="arabicPeriod"/>
            </a:pPr>
            <a:endParaRPr lang="en-US" sz="20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566928" indent="-457200">
              <a:buFont typeface="+mj-lt"/>
              <a:buAutoNum type="arabicPeriod"/>
            </a:pPr>
            <a:endParaRPr lang="en-US" sz="2000" dirty="0">
              <a:solidFill>
                <a:schemeClr val="bg2">
                  <a:lumMod val="50000"/>
                </a:schemeClr>
              </a:solidFill>
            </a:endParaRP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Describe how to return to the roadway if your vehicle runs off the roadway.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</a:rPr>
              <a:t>Explain when to use an emergency swerve.</a:t>
            </a:r>
            <a:endParaRPr lang="en-US" sz="2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13.2</a:t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DRIVING ERRORS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808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DRIVING OFF THE ROAD</a:t>
            </a:r>
          </a:p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OFF-ROAD RECOVERY</a:t>
            </a:r>
          </a:p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EMGERGENCY SWERVING</a:t>
            </a:r>
          </a:p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THE STOP-SWERVE DECISION</a:t>
            </a:r>
          </a:p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EXECUTING AN EMERGENCY SWERVE</a:t>
            </a:r>
          </a:p>
          <a:p>
            <a:pPr marL="109728" indent="0">
              <a:buNone/>
            </a:pP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HOW SHARPLY TO SWERVE</a:t>
            </a:r>
          </a:p>
          <a:p>
            <a:pPr marL="109728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BE AWARE OF YOUR SURROUNDINGS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074" name="Picture 2" descr="C:\Users\potacki.gerald\AppData\Local\Microsoft\Windows\Temporary Internet Files\Content.IE5\XPTJE9AB\MC90015378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326765"/>
            <a:ext cx="6705600" cy="2378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634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how to minimize vehicle damage caused by potholes.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what to do if you enter a curve too fast.</a:t>
            </a:r>
          </a:p>
          <a:p>
            <a:pPr marL="566928" indent="-457200">
              <a:buFont typeface="+mj-lt"/>
              <a:buAutoNum type="arabicPeriod"/>
            </a:pP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how to escape from a vehicle that is sinking in water.</a:t>
            </a:r>
            <a:endParaRPr lang="en-US" sz="2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13.3</a:t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ROADWAYS HAZARDS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86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Potholes in the roadway</a:t>
            </a:r>
          </a:p>
          <a:p>
            <a:pPr marL="109728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Sharp curve</a:t>
            </a:r>
          </a:p>
          <a:p>
            <a:pPr marL="109728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 in the roadway</a:t>
            </a:r>
          </a:p>
          <a:p>
            <a:pPr marL="109728" indent="0">
              <a:buNone/>
            </a:pPr>
            <a:r>
              <a:rPr lang="en-US" sz="32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Vehicle in deep water</a:t>
            </a:r>
            <a:endParaRPr lang="en-US" sz="32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PAY ATTENTION AT ALL TIMES 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098" name="Picture 2" descr="C:\Users\potacki.gerald\AppData\Local\Microsoft\Windows\Temporary Internet Files\Content.IE5\KYB5U8G4\MC90036122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81400"/>
            <a:ext cx="7357233" cy="3064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230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en-US" b="1" u="sng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Explain how to avoid or minimize head-on, side impact, and rear-end collisions.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List the immediate steps to take if a collision occurs.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 other follow-up steps needed after a collision.</a:t>
            </a:r>
            <a:endParaRPr lang="en-US" sz="28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13.4</a:t>
            </a:r>
            <a:br>
              <a:rPr lang="en-US" dirty="0" smtClean="0">
                <a:solidFill>
                  <a:schemeClr val="bg2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COLLISIONS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498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109728" indent="0">
              <a:buNone/>
            </a:pPr>
            <a:r>
              <a:rPr lang="en-US" dirty="0" smtClean="0"/>
              <a:t>Minimizing effects of collision</a:t>
            </a:r>
          </a:p>
          <a:p>
            <a:pPr marL="109728" indent="0">
              <a:buNone/>
            </a:pPr>
            <a:r>
              <a:rPr lang="en-US" dirty="0" smtClean="0"/>
              <a:t>Threat of a head-on collision</a:t>
            </a:r>
          </a:p>
          <a:p>
            <a:pPr marL="109728" indent="0">
              <a:buNone/>
            </a:pPr>
            <a:r>
              <a:rPr lang="en-US" dirty="0" smtClean="0"/>
              <a:t>Threat of a side-impact collision</a:t>
            </a:r>
          </a:p>
          <a:p>
            <a:pPr marL="109728" indent="0">
              <a:buNone/>
            </a:pPr>
            <a:r>
              <a:rPr lang="en-US" dirty="0" smtClean="0"/>
              <a:t>Threat of a rear-end collision</a:t>
            </a:r>
          </a:p>
          <a:p>
            <a:pPr marL="109728" indent="0">
              <a:buNone/>
            </a:pPr>
            <a:r>
              <a:rPr lang="en-US" dirty="0" smtClean="0"/>
              <a:t>If you have a collision</a:t>
            </a:r>
          </a:p>
          <a:p>
            <a:r>
              <a:rPr lang="en-US" dirty="0" smtClean="0"/>
              <a:t>Stop immediately</a:t>
            </a:r>
          </a:p>
          <a:p>
            <a:r>
              <a:rPr lang="en-US" dirty="0" smtClean="0"/>
              <a:t>Aide the injured</a:t>
            </a:r>
          </a:p>
          <a:p>
            <a:r>
              <a:rPr lang="en-US" dirty="0" smtClean="0"/>
              <a:t>Prevent further damage</a:t>
            </a:r>
          </a:p>
          <a:p>
            <a:r>
              <a:rPr lang="en-US" dirty="0" smtClean="0"/>
              <a:t>Send for police</a:t>
            </a:r>
          </a:p>
          <a:p>
            <a:r>
              <a:rPr lang="en-US" dirty="0" smtClean="0"/>
              <a:t>Exchange information</a:t>
            </a:r>
          </a:p>
          <a:p>
            <a:pPr marL="109728" indent="0">
              <a:buNone/>
            </a:pPr>
            <a:r>
              <a:rPr lang="en-US" dirty="0" smtClean="0"/>
              <a:t>Additional steps</a:t>
            </a:r>
          </a:p>
          <a:p>
            <a:r>
              <a:rPr lang="en-US" dirty="0" smtClean="0"/>
              <a:t>Record witnesses’ names and addresses</a:t>
            </a:r>
          </a:p>
          <a:p>
            <a:r>
              <a:rPr lang="en-US" dirty="0" smtClean="0"/>
              <a:t>Give police the facts</a:t>
            </a:r>
          </a:p>
          <a:p>
            <a:r>
              <a:rPr lang="en-US" dirty="0" smtClean="0"/>
              <a:t>File necessary reports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LOOK OUT FOR OTHER DRIVERS/CARS WHEN DRIVING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5122" name="Picture 2" descr="C:\Users\potacki.gerald\AppData\Local\Microsoft\Windows\Temporary Internet Files\Content.IE5\J8VURQYS\MC90005691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447800"/>
            <a:ext cx="338349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710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</TotalTime>
  <Words>301</Words>
  <Application>Microsoft Office PowerPoint</Application>
  <PresentationFormat>On-screen Show (4:3)</PresentationFormat>
  <Paragraphs>65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  CHAPTER 13 HANDLING EMERGENCIES  </vt:lpstr>
      <vt:lpstr>13.1 VEHICLE MALFUNCTIONS</vt:lpstr>
      <vt:lpstr>THINGS THAT CAN HAPPEN TO YOUR VEHICLE </vt:lpstr>
      <vt:lpstr>13.2 DRIVING ERRORS</vt:lpstr>
      <vt:lpstr>BE AWARE OF YOUR SURROUNDINGS</vt:lpstr>
      <vt:lpstr>13.3 ROADWAYS HAZARDS</vt:lpstr>
      <vt:lpstr>PAY ATTENTION AT ALL TIMES </vt:lpstr>
      <vt:lpstr>13.4 COLLISIONS</vt:lpstr>
      <vt:lpstr>LOOK OUT FOR OTHER DRIVERS/CARS WHEN DRIVING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 HANDLING EMERGENCIES</dc:title>
  <dc:creator>Potacki, Gerald</dc:creator>
  <cp:lastModifiedBy>Potacki, Gerald</cp:lastModifiedBy>
  <cp:revision>8</cp:revision>
  <dcterms:created xsi:type="dcterms:W3CDTF">2014-11-13T14:18:41Z</dcterms:created>
  <dcterms:modified xsi:type="dcterms:W3CDTF">2014-11-13T16:42:04Z</dcterms:modified>
</cp:coreProperties>
</file>