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84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0BF76D7-CEA4-40F7-94DF-163EEB5E3A14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B8DD830-EF74-457E-9460-438C8E1E8B7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CHAPTER 12</a:t>
            </a:r>
            <a:b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DRIVING IN ADVERSE CONDITIONS</a:t>
            </a:r>
            <a:endParaRPr lang="en-US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potacki.gerald\AppData\Local\Microsoft\Windows\Temporary Internet Files\Content.IE5\ZNUY6BAB\MC900157177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1"/>
            <a:ext cx="914400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50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12.1</a:t>
            </a:r>
            <a:br>
              <a:rPr lang="en-US" dirty="0" smtClean="0">
                <a:solidFill>
                  <a:srgbClr val="92D050"/>
                </a:solidFill>
              </a:rPr>
            </a:br>
            <a:r>
              <a:rPr lang="en-US" dirty="0" smtClean="0">
                <a:solidFill>
                  <a:srgbClr val="92D050"/>
                </a:solidFill>
              </a:rPr>
              <a:t>REDUCED VISIBILITY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en-US" b="1" u="sng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how to use the IPDE Process to manage risks in bad weather.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what you can do to help others see you at dawn and dusk.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the special techniques you can use for night driving.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the procedure to use at night when an oncoming driver fails to use low-beam headlights.</a:t>
            </a:r>
          </a:p>
          <a:p>
            <a:pPr marL="137160" indent="0">
              <a:buNone/>
            </a:pPr>
            <a:endParaRPr 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354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KEEP YOU EYES ON THE ROAD AT ALL TIMES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Your vehicle windows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Sun glare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Dawn and dusk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Night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Headlights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Meeting other vehicles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Overdriving headlights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Fog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Rain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Snow</a:t>
            </a:r>
          </a:p>
          <a:p>
            <a:pPr marL="137160" indent="0">
              <a:buNone/>
            </a:pPr>
            <a:endParaRPr lang="en-US" dirty="0"/>
          </a:p>
        </p:txBody>
      </p:sp>
      <p:pic>
        <p:nvPicPr>
          <p:cNvPr id="2050" name="Picture 2" descr="C:\Users\potacki.gerald\AppData\Local\Microsoft\Windows\Temporary Internet Files\Content.IE5\HG7EFHQ8\MP90038607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367536"/>
            <a:ext cx="4724400" cy="5618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5030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12.2</a:t>
            </a:r>
            <a:br>
              <a:rPr lang="en-US" dirty="0" smtClean="0">
                <a:solidFill>
                  <a:srgbClr val="92D050"/>
                </a:solidFill>
              </a:rPr>
            </a:br>
            <a:r>
              <a:rPr lang="en-US" dirty="0" smtClean="0">
                <a:solidFill>
                  <a:srgbClr val="92D050"/>
                </a:solidFill>
              </a:rPr>
              <a:t>REDUCED TRACTION</a:t>
            </a:r>
            <a:br>
              <a:rPr lang="en-US" dirty="0" smtClean="0">
                <a:solidFill>
                  <a:srgbClr val="92D050"/>
                </a:solidFill>
              </a:rPr>
            </a:br>
            <a:r>
              <a:rPr lang="en-US" sz="3600" u="sng" dirty="0" smtClean="0">
                <a:solidFill>
                  <a:srgbClr val="92D050"/>
                </a:solidFill>
              </a:rPr>
              <a:t>OBJECTIVES</a:t>
            </a:r>
            <a:endParaRPr lang="en-US" sz="3600" u="sng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51510" indent="-514350">
              <a:buFont typeface="+mj-lt"/>
              <a:buAutoNum type="arabicPeriod"/>
            </a:pPr>
            <a:endParaRPr lang="en-US" dirty="0" smtClean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what happens to traction during rain and snow.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the steps you can take to avoid hydroplaning.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to correct a rear-wheel skid.</a:t>
            </a:r>
          </a:p>
          <a:p>
            <a:pPr marL="651510" indent="-514350">
              <a:buFont typeface="+mj-lt"/>
              <a:buAutoNum type="arabicPeriod"/>
            </a:pPr>
            <a:r>
              <a:rPr lang="en-US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how to use the controlled-breaking technique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7618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92D050"/>
                </a:solidFill>
              </a:rPr>
              <a:t>MAKE SURE YOU ARE AWARE OF WEATHER CONDITIONS WHILE DRIVING</a:t>
            </a:r>
            <a:endParaRPr lang="en-US" sz="3200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Wet roadways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When rain starts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Hydroplaning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Deep water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Snow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Driving techniques for snow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Rocking a vehicle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Ice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Ice on bridges</a:t>
            </a:r>
          </a:p>
          <a:p>
            <a:pPr marL="137160" indent="0">
              <a:buNone/>
            </a:pPr>
            <a:r>
              <a:rPr lang="en-US" dirty="0">
                <a:solidFill>
                  <a:srgbClr val="92D050"/>
                </a:solidFill>
              </a:rPr>
              <a:t>Black ice</a:t>
            </a:r>
          </a:p>
          <a:p>
            <a:pPr marL="137160" indent="0">
              <a:buNone/>
            </a:pPr>
            <a:r>
              <a:rPr lang="en-US" dirty="0">
                <a:solidFill>
                  <a:srgbClr val="92D050"/>
                </a:solidFill>
              </a:rPr>
              <a:t>Ice un the tire tracks</a:t>
            </a:r>
          </a:p>
          <a:p>
            <a:pPr marL="137160" indent="0">
              <a:buNone/>
            </a:pP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Other reduced-traction situations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Gravel roads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Leaves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Skidding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Over-power skid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Over-braking skid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Front wheel skid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Rear wheel skid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Skidding in a curve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Controlled braking</a:t>
            </a:r>
            <a:endParaRPr lang="en-US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99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/>
            </a:r>
            <a:br>
              <a:rPr lang="en-US" dirty="0" smtClean="0">
                <a:solidFill>
                  <a:srgbClr val="92D050"/>
                </a:solidFill>
              </a:rPr>
            </a:br>
            <a:r>
              <a:rPr lang="en-US" dirty="0" smtClean="0">
                <a:solidFill>
                  <a:srgbClr val="92D050"/>
                </a:solidFill>
              </a:rPr>
              <a:t>12.3</a:t>
            </a:r>
            <a:br>
              <a:rPr lang="en-US" dirty="0" smtClean="0">
                <a:solidFill>
                  <a:srgbClr val="92D050"/>
                </a:solidFill>
              </a:rPr>
            </a:br>
            <a:r>
              <a:rPr lang="en-US" dirty="0" smtClean="0">
                <a:solidFill>
                  <a:srgbClr val="92D050"/>
                </a:solidFill>
              </a:rPr>
              <a:t>OTHER ADVERSE WEATHER CONDITIONS</a:t>
            </a:r>
            <a:br>
              <a:rPr lang="en-US" dirty="0" smtClean="0">
                <a:solidFill>
                  <a:srgbClr val="92D050"/>
                </a:solidFill>
              </a:rPr>
            </a:b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 algn="ctr">
              <a:buNone/>
            </a:pPr>
            <a:r>
              <a:rPr lang="en-US" b="1" u="sng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to control your vehicle in windy conditions.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precautions fro driving in extremely hot or cold weather.</a:t>
            </a:r>
          </a:p>
          <a:p>
            <a:pPr marL="65151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what to do to maintain vehicle control during winter driving.</a:t>
            </a:r>
            <a:endParaRPr lang="en-US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00686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92D050"/>
                </a:solidFill>
              </a:rPr>
              <a:t>KNOW WHAT TO DO WHEN DRIVNIG IN BAD WEATHER CONDITIONS</a:t>
            </a:r>
            <a:endParaRPr lang="en-US" dirty="0">
              <a:solidFill>
                <a:srgbClr val="92D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WIND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HOT WEATHER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COLD WEATHER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BE ALERT FOR EXHAUST LEAKS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NO NOT RACE A COLD ENGINE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DO SET YOUR PARKING BREAK</a:t>
            </a:r>
          </a:p>
          <a:p>
            <a:pPr marL="137160" indent="0">
              <a:buNone/>
            </a:pPr>
            <a:r>
              <a:rPr lang="en-US" dirty="0">
                <a:solidFill>
                  <a:srgbClr val="92D050"/>
                </a:solidFill>
              </a:rPr>
              <a:t>TIPS FOR SMOOTH WINTER DRIVING</a:t>
            </a:r>
          </a:p>
          <a:p>
            <a:pPr marL="137160" indent="0">
              <a:buNone/>
            </a:pPr>
            <a:r>
              <a:rPr lang="en-US" dirty="0">
                <a:solidFill>
                  <a:srgbClr val="92D050"/>
                </a:solidFill>
              </a:rPr>
              <a:t>LOOK LISTEN FOR TRAFFIC REPORTS</a:t>
            </a:r>
          </a:p>
          <a:p>
            <a:pPr marL="13716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KEEP WINDOWS CLEAR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RESPECT SPEEDS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KEEP A SAFE FOLLOWING DISTANCE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TRY TO KEEP MOVING IN THE SNOW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USE A LOWER GEAR ON SLIPPERY ROADS</a:t>
            </a:r>
          </a:p>
          <a:p>
            <a:pPr marL="137160" indent="0">
              <a:buNone/>
            </a:pPr>
            <a:r>
              <a:rPr lang="en-US" dirty="0" smtClean="0">
                <a:solidFill>
                  <a:srgbClr val="92D050"/>
                </a:solidFill>
              </a:rPr>
              <a:t>AVOID CRUISE CONTROL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367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49</TotalTime>
  <Words>287</Words>
  <Application>Microsoft Office PowerPoint</Application>
  <PresentationFormat>On-screen Show (4:3)</PresentationFormat>
  <Paragraphs>66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Apex</vt:lpstr>
      <vt:lpstr>CHAPTER 12 DRIVING IN ADVERSE CONDITIONS</vt:lpstr>
      <vt:lpstr>12.1 REDUCED VISIBILITY</vt:lpstr>
      <vt:lpstr>KEEP YOU EYES ON THE ROAD AT ALL TIMES</vt:lpstr>
      <vt:lpstr>12.2 REDUCED TRACTION OBJECTIVES</vt:lpstr>
      <vt:lpstr>MAKE SURE YOU ARE AWARE OF WEATHER CONDITIONS WHILE DRIVING</vt:lpstr>
      <vt:lpstr> 12.3 OTHER ADVERSE WEATHER CONDITIONS </vt:lpstr>
      <vt:lpstr>KNOW WHAT TO DO WHEN DRIVNIG IN BAD WEATHER CONDITIONS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 DRIVING IN ADVERSE CONDITIONS</dc:title>
  <dc:creator>Potacki, Gerald</dc:creator>
  <cp:lastModifiedBy>Potacki, Gerald</cp:lastModifiedBy>
  <cp:revision>7</cp:revision>
  <dcterms:created xsi:type="dcterms:W3CDTF">2014-11-13T15:25:59Z</dcterms:created>
  <dcterms:modified xsi:type="dcterms:W3CDTF">2014-11-13T16:15:53Z</dcterms:modified>
</cp:coreProperties>
</file>