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4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057745C-EF9D-41F2-855A-0F7DCA90B6DE}" type="datetimeFigureOut">
              <a:rPr lang="en-US" smtClean="0"/>
              <a:t>10/24/2014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4D3E77-2F21-417F-8429-AEB56E70B24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10</a:t>
            </a:r>
            <a:b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driving in rural areas</a:t>
            </a:r>
            <a:endParaRPr lang="en-US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potacki.gerald\AppData\Local\Microsoft\Windows\Temporary Internet Files\Content.IE5\KYB5U8G4\MC90038894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3124200"/>
            <a:ext cx="869570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23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10.1</a:t>
            </a:r>
            <a:br>
              <a:rPr lang="en-US" dirty="0" smtClean="0">
                <a:solidFill>
                  <a:schemeClr val="accent3"/>
                </a:solidFill>
              </a:rPr>
            </a:br>
            <a:r>
              <a:rPr lang="en-US" dirty="0" smtClean="0">
                <a:solidFill>
                  <a:schemeClr val="accent3"/>
                </a:solidFill>
              </a:rPr>
              <a:t>Characteristics of Rural Traffic</a:t>
            </a:r>
            <a:br>
              <a:rPr lang="en-US" dirty="0" smtClean="0">
                <a:solidFill>
                  <a:schemeClr val="accent3"/>
                </a:solidFill>
              </a:rPr>
            </a:b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solidFill>
                  <a:schemeClr val="accent3"/>
                </a:solidFill>
              </a:rPr>
              <a:t>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Describe rural roadways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Describe factors to consider when selecting a safe speed.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Identify traffic controls and how they help inform, warn, and regulate drivers on rural roads.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49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Important Things to Remember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Roadways</a:t>
            </a:r>
          </a:p>
          <a:p>
            <a:r>
              <a:rPr lang="en-US" dirty="0">
                <a:solidFill>
                  <a:schemeClr val="accent3"/>
                </a:solidFill>
              </a:rPr>
              <a:t>Speed</a:t>
            </a:r>
          </a:p>
          <a:p>
            <a:r>
              <a:rPr lang="en-US" dirty="0">
                <a:solidFill>
                  <a:schemeClr val="accent3"/>
                </a:solidFill>
              </a:rPr>
              <a:t>Traffic Controls</a:t>
            </a:r>
          </a:p>
          <a:p>
            <a:r>
              <a:rPr lang="en-US" dirty="0">
                <a:solidFill>
                  <a:schemeClr val="accent3"/>
                </a:solidFill>
              </a:rPr>
              <a:t>Roadside Hazards</a:t>
            </a:r>
          </a:p>
          <a:p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4" name="Picture 2" descr="C:\Users\potacki.gerald\AppData\Local\Microsoft\Windows\Temporary Internet Files\Content.IE5\J8VURQYS\MC90005691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" y="3886200"/>
            <a:ext cx="921258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08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10.2</a:t>
            </a:r>
            <a:br>
              <a:rPr lang="en-US" dirty="0" smtClean="0">
                <a:solidFill>
                  <a:schemeClr val="accent3"/>
                </a:solidFill>
              </a:rPr>
            </a:br>
            <a:r>
              <a:rPr lang="en-US" dirty="0" smtClean="0">
                <a:solidFill>
                  <a:schemeClr val="accent3"/>
                </a:solidFill>
              </a:rPr>
              <a:t>Using Basic Skills in Rural Areas</a:t>
            </a:r>
            <a:br>
              <a:rPr lang="en-US" dirty="0" smtClean="0">
                <a:solidFill>
                  <a:schemeClr val="accent3"/>
                </a:solidFill>
              </a:rPr>
            </a:b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solidFill>
                  <a:schemeClr val="accent3"/>
                </a:solidFill>
              </a:rPr>
              <a:t>OBJECTIVES</a:t>
            </a:r>
          </a:p>
          <a:p>
            <a:pPr marL="59436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3"/>
                </a:solidFill>
              </a:rPr>
              <a:t>Explain how the IPDE Process should be used in rural       driving.</a:t>
            </a:r>
          </a:p>
          <a:p>
            <a:pPr marL="59436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3"/>
                </a:solidFill>
              </a:rPr>
              <a:t>Know the steps to safely handle a curve.</a:t>
            </a:r>
          </a:p>
          <a:p>
            <a:pPr marL="59436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3"/>
                </a:solidFill>
              </a:rPr>
              <a:t>List rural situations that require increased following distance.</a:t>
            </a:r>
          </a:p>
          <a:p>
            <a:pPr marL="59436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3"/>
                </a:solidFill>
              </a:rPr>
              <a:t>Explain how to enter a multilane rural highway.</a:t>
            </a:r>
          </a:p>
          <a:p>
            <a:pPr marL="137160" indent="0">
              <a:buNone/>
            </a:pPr>
            <a:endParaRPr lang="en-US" sz="2400" dirty="0" smtClean="0">
              <a:solidFill>
                <a:schemeClr val="accent3"/>
              </a:solidFill>
            </a:endParaRPr>
          </a:p>
          <a:p>
            <a:pPr marL="594360" indent="-457200">
              <a:buFont typeface="+mj-lt"/>
              <a:buAutoNum type="arabicPeriod"/>
            </a:pPr>
            <a:endParaRPr lang="en-US" sz="2400" dirty="0" smtClean="0">
              <a:solidFill>
                <a:schemeClr val="accent3"/>
              </a:solidFill>
            </a:endParaRPr>
          </a:p>
          <a:p>
            <a:pPr marL="594360" indent="-457200">
              <a:buFont typeface="+mj-lt"/>
              <a:buAutoNum type="arabicPeriod"/>
            </a:pPr>
            <a:endParaRPr lang="en-US" sz="2400" dirty="0" smtClean="0">
              <a:solidFill>
                <a:schemeClr val="accent3"/>
              </a:solidFill>
            </a:endParaRPr>
          </a:p>
          <a:p>
            <a:pPr marL="594360" indent="-457200">
              <a:buFont typeface="+mj-lt"/>
              <a:buAutoNum type="arabicPeriod"/>
            </a:pPr>
            <a:endParaRPr lang="en-US" sz="2400" dirty="0">
              <a:solidFill>
                <a:schemeClr val="accent3"/>
              </a:solidFill>
            </a:endParaRPr>
          </a:p>
        </p:txBody>
      </p:sp>
      <p:pic>
        <p:nvPicPr>
          <p:cNvPr id="3074" name="Picture 2" descr="C:\Users\potacki.gerald\AppData\Local\Microsoft\Windows\Temporary Internet Files\Content.IE5\EM0OUDK3\MC900241031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229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06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Things A Driver Should Observe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Applying the IPDE process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Visual Search Pattern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Driving on Two-Lane Roads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Curves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Intersections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Hills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Advisory Speed Signs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Following traffic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Driving on Multilane Roads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33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10.3</a:t>
            </a:r>
            <a:b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PASSING AND BEING PASSED ON RURAL ROADS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b="1" u="sng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List the checks to make before passing another vehicle.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List the steps for passing on a two-lane rural road.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List situations where passing should never be attempted.</a:t>
            </a:r>
          </a:p>
          <a:p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276850"/>
            <a:ext cx="44958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76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Important Steps To Take When Passing Another Vehicle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Passing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Deciding to Pass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Preparing to Pass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Executing a Pass on Two-lane Roads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No - Passing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Situation</a:t>
            </a:r>
          </a:p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No Passing on Roads Going Uphill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No Passing at intersections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Other No-Passing Situations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Passing on Multilane Roads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Being Passed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1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10.4</a:t>
            </a:r>
            <a:b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RURAL SITUATIONS YOU MIGHT ENCOUNTER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u="sng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Explain how to pass a slow-moving vehicle.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Explain the steps to take to deal with animals on or along the roadway.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Explain how you can allow hazards to separate when meeting traffic.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26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Important Factors In Rural Areas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Slow-Moving Vehicles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Animals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Meeting Oncoming Traffic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Meeting Slow-Moving Vehicles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Meeting at Night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Railroad Crossings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 descr="C:\Users\potacki.gerald\AppData\Local\Microsoft\Windows\Temporary Internet Files\Content.IE5\KYB5U8G4\MC90005955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445" y="2133600"/>
            <a:ext cx="363165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73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10.5</a:t>
            </a:r>
            <a:b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Special Driving Environments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Describe special safety precautions for mountain driving.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Describe special safety precautions for desert driving.</a:t>
            </a:r>
          </a:p>
        </p:txBody>
      </p:sp>
      <p:pic>
        <p:nvPicPr>
          <p:cNvPr id="2050" name="Picture 2" descr="C:\Users\potacki.gerald\AppData\Local\Microsoft\Windows\Temporary Internet Files\Content.IE5\HG7EFHQ8\MC90038874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08191"/>
            <a:ext cx="4114800" cy="265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38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Practice Safe Driving in These Areas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Mountain Driving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Driving Up a Mountain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Driving Down a Mountain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Weather in the Mountain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Effects of Altitude on Drivers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Effects of Altitude on Vehicles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Desert Driving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Effects of Heat on Drivers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Effects of Heat on Vehicles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The Desert Roadway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Sandstorms and Dust Storms</a:t>
            </a:r>
          </a:p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Flash Floods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464" y="2222716"/>
            <a:ext cx="4401912" cy="463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47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103</TotalTime>
  <Words>315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Chapter 10 driving in rural areas</vt:lpstr>
      <vt:lpstr>10.1 Characteristics of Rural Traffic </vt:lpstr>
      <vt:lpstr>Important Things to Remember</vt:lpstr>
      <vt:lpstr>10.2 Using Basic Skills in Rural Areas </vt:lpstr>
      <vt:lpstr>Things A Driver Should Observe</vt:lpstr>
      <vt:lpstr>10.3 PASSING AND BEING PASSED ON RURAL ROADS</vt:lpstr>
      <vt:lpstr>Important Steps To Take When Passing Another Vehicle</vt:lpstr>
      <vt:lpstr>10.4 RURAL SITUATIONS YOU MIGHT ENCOUNTER</vt:lpstr>
      <vt:lpstr>Important Factors In Rural Areas</vt:lpstr>
      <vt:lpstr>10.5 Special Driving Environments</vt:lpstr>
      <vt:lpstr>Practice Safe Driving in These Areas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 driving in rural areas</dc:title>
  <dc:creator>Potacki, Gerald</dc:creator>
  <cp:lastModifiedBy>Potacki, Gerald</cp:lastModifiedBy>
  <cp:revision>16</cp:revision>
  <dcterms:created xsi:type="dcterms:W3CDTF">2014-10-23T15:55:11Z</dcterms:created>
  <dcterms:modified xsi:type="dcterms:W3CDTF">2014-10-24T19:27:59Z</dcterms:modified>
</cp:coreProperties>
</file>