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68363F15-2A13-4CC8-A6A7-D8801F648F88}" type="datetimeFigureOut">
              <a:rPr lang="en-US" smtClean="0"/>
              <a:pPr/>
              <a:t>2/27/2012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E50875C-6927-4362-B269-D90D787011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Chapter 7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negotiating intersections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 descr="C:\Documents and Settings\potacki.gerald\Local Settings\Temporary Internet Files\Content.IE5\HJG4QYJY\MM900283796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76600"/>
            <a:ext cx="91440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algn="ctr">
              <a:buNone/>
            </a:pPr>
            <a:endParaRPr lang="en-US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search an intersection after it has been identified.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when you are at the point of no return.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what you should do when you have a closed front zone at an intersection.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7.1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SERCHING INTERSECTIONS</a:t>
            </a:r>
            <a:br>
              <a:rPr lang="en-US" dirty="0" smtClean="0">
                <a:solidFill>
                  <a:srgbClr val="002060"/>
                </a:solidFill>
              </a:rPr>
            </a:br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IMPORTANT THINGS TO LOOK FOR WHILE DRIVING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Approaching an intersection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Continue moving ahead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Decide to stop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Moving after a stop</a:t>
            </a:r>
          </a:p>
          <a:p>
            <a:endParaRPr lang="en-US" dirty="0"/>
          </a:p>
        </p:txBody>
      </p:sp>
      <p:pic>
        <p:nvPicPr>
          <p:cNvPr id="3074" name="Picture 2" descr="C:\Documents and Settings\potacki.gerald\Local Settings\Temporary Internet Files\Content.IE5\W5O05IJX\MC900432435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1819" y="3048000"/>
            <a:ext cx="3722181" cy="381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7.2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CONTROLLED INTERSECTION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APPROACH A CONTROLLED INTERSECTION.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MOVE FROM A STOP SIGN WHEN YOUR VIEW IS BLOCKED.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MAKE RIGHT TURNS AND LEFT TURNS AT CONTROLLED INTERSECTIONS</a:t>
            </a:r>
            <a:r>
              <a:rPr lang="en-US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FACTS THAT WILL ASSIST ONE WHILE DRIVING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Controlled intersections with signs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Controlled intersections with signals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Signals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Unprotected left turns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Protected left turns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Turns on red</a:t>
            </a:r>
          </a:p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Controlled railroad crossings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Documents and Settings\potacki.gerald\Local Settings\Temporary Internet Files\Content.IE5\ELAB0NOL\MC90029038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514600"/>
            <a:ext cx="3352800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7.3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UNCONTROLLED INTERSECTIONS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u="sng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 OBJECTIVES</a:t>
            </a:r>
          </a:p>
          <a:p>
            <a:pPr marL="651510" indent="-514350">
              <a:buFont typeface="+mj-lt"/>
              <a:buAutoNum type="arabicPeriod"/>
            </a:pPr>
            <a:endParaRPr lang="en-US" b="1" u="sng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identify an uncontrolled intersection.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procedures to follow at uncontrolled intersection.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proper procedures for crossing uncontrolled railroad tracks.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IMPORTANT THINGS TO REMEMBER WHILE OPERATING A VEHICLE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Approaching uncontrolled intersections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Procedures at uncontrolled intersections</a:t>
            </a:r>
          </a:p>
          <a:p>
            <a:pPr lvl="1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IPDE process at 2, 4-6, and 12-15 seconds from intersection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Uncontrolled railroad crossings</a:t>
            </a:r>
          </a:p>
          <a:p>
            <a:pPr lvl="1"/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Crossing railroad tracks</a:t>
            </a:r>
            <a:endParaRPr lang="en-US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7" name="Picture 3" descr="C:\Documents and Settings\potacki.gerald\Local Settings\Temporary Internet Files\Content.IE5\PUFB3VWP\MC90005669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800600"/>
            <a:ext cx="91440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7.4</a:t>
            </a:r>
            <a:b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DETERMINING RIGHT OF WAY AND JUDGING GAPS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b="1" u="sng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SECCTION 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 right of way.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situations in which you, the driver, must yield the right of way.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how long it takes to cross and join traffic.</a:t>
            </a:r>
          </a:p>
          <a:p>
            <a:endParaRPr lang="en-US" dirty="0"/>
          </a:p>
        </p:txBody>
      </p:sp>
      <p:pic>
        <p:nvPicPr>
          <p:cNvPr id="4098" name="Picture 2" descr="C:\Documents and Settings\potacki.gerald\Local Settings\Temporary Internet Files\Content.IE5\YADYVDPH\MC90019762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572000"/>
            <a:ext cx="68580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FACTS TO REMEMBER WHILE DRIVING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right of way?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Situations when you must yield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Judging the size of the gap</a:t>
            </a:r>
          </a:p>
          <a:p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Crossing and joining traffic</a:t>
            </a:r>
            <a:endParaRPr lang="en-US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58</TotalTime>
  <Words>246</Words>
  <Application>Microsoft Office PowerPoint</Application>
  <PresentationFormat>On-screen Show (4:3)</PresentationFormat>
  <Paragraphs>53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Apex</vt:lpstr>
      <vt:lpstr>Chapter 7  negotiating intersections</vt:lpstr>
      <vt:lpstr> 7.1 SERCHING INTERSECTIONS </vt:lpstr>
      <vt:lpstr>IMPORTANT THINGS TO LOOK FOR WHILE DRIVING</vt:lpstr>
      <vt:lpstr>7.2 CONTROLLED INTERSECTION</vt:lpstr>
      <vt:lpstr>FACTS THAT WILL ASSIST ONE WHILE DRIVING</vt:lpstr>
      <vt:lpstr>7.3 UNCONTROLLED INTERSECTIONS</vt:lpstr>
      <vt:lpstr> IMPORTANT THINGS TO REMEMBER WHILE OPERATING A VEHICLE</vt:lpstr>
      <vt:lpstr>7.4 DETERMINING RIGHT OF WAY AND JUDGING GAPS</vt:lpstr>
      <vt:lpstr>FACTS TO REMEMBER WHILE DRIVING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  negotiating intersections</dc:title>
  <dc:creator>Thornton Township</dc:creator>
  <cp:lastModifiedBy>Thornton Township</cp:lastModifiedBy>
  <cp:revision>8</cp:revision>
  <dcterms:created xsi:type="dcterms:W3CDTF">2012-02-27T14:58:50Z</dcterms:created>
  <dcterms:modified xsi:type="dcterms:W3CDTF">2012-02-27T19:15:20Z</dcterms:modified>
</cp:coreProperties>
</file>