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02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FFB1FD2-BEC3-41E5-A0EA-25ECBA4B7623}" type="datetimeFigureOut">
              <a:rPr lang="en-US" smtClean="0"/>
              <a:pPr/>
              <a:t>2/29/2012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75E0D62-5AB1-40E8-B8DF-008507DF12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Chapter 9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DRIVING IN URBAN TRAFFIC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potacki.gerald\Local Settings\Temporary Internet Files\Content.IE5\HJG4QYJY\MC90015006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33800"/>
            <a:ext cx="91440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9.1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ADJUSTING TO URBAN TRAFFIC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algn="ctr">
              <a:buNone/>
            </a:pPr>
            <a:endParaRPr lang="en-US" b="1" u="sng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two factors that can make driving difficult in city traffic.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use the IPDE process for city driving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IMPORTANT TERMS TO REMEMBER IN THIS CHAPTER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Traffic complexity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of hazards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Time, distance, and speed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the IPDE process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Decide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Execute </a:t>
            </a:r>
          </a:p>
        </p:txBody>
      </p:sp>
      <p:pic>
        <p:nvPicPr>
          <p:cNvPr id="2050" name="Picture 2" descr="C:\Documents and Settings\potacki.gerald\Local Settings\Temporary Internet Files\Content.IE5\YADYVDPH\MC90015006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447800"/>
            <a:ext cx="403860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9.2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FOLLOWING AND MEETING TRAFFIC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use the 3-second following distance rule.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you can safely manage a tailgater.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the steps to take to avoid conflicts with oncoming traffic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IMPORTANT THINGS TO REMEMBER WHILE OPERATING A VEHICLE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3-second following distance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Looking beyond the vehicle ahead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Areas for sudden stops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to look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away</a:t>
            </a:r>
          </a:p>
          <a:p>
            <a:pPr lvl="1">
              <a:buNone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Followed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Tailgaters are hazards</a:t>
            </a:r>
          </a:p>
          <a:p>
            <a:pPr lvl="1">
              <a:buNone/>
            </a:pPr>
            <a:r>
              <a:rPr lang="en-US" sz="3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Responding to oncoming traffic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 for crossing the center line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Avoiding conflicts</a:t>
            </a:r>
          </a:p>
          <a:p>
            <a:pPr lvl="1">
              <a:buNone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None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9.3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MANAGING SPACE IN URBAN TRAFFIC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far ahead you should look in city traffic.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how to cover the brake.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select the proper lane for driving.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Documents and Settings\potacki.gerald\Local Settings\Temporary Internet Files\Content.IE5\W5O05IJX\MP90014913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4572000"/>
            <a:ext cx="66294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IMPORTANT THINGS TO REMEMBER WHILE DRIVING IN TRAFFIC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Looking ahead while staying back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Approaching traffic signals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Covering the brake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Adjusting speed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Selecting the best lane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Changing lanes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Overtaking and passing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traffic lanes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C:\Documents and Settings\potacki.gerald\Local Settings\Temporary Internet Files\Content.IE5\X2LL926K\MP90039933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362200"/>
            <a:ext cx="3429000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9.4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SPECIAL URBAN SITUATIONS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 the procedure for turning left  or right  from a one-way street.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warn a driver who is driving the wrong way on a street.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FACTS TO REMEMBER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Driving on two-way streets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Driving on one-way streets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one-way streets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Entering one-way streets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Lane choice on one-way streets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Leaving one-way streets</a:t>
            </a:r>
          </a:p>
          <a:p>
            <a:pPr lvl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Signaling wrong-way drivers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Unexpected situations on crowed streets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</TotalTime>
  <Words>228</Words>
  <Application>Microsoft Office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Chapter 9 </vt:lpstr>
      <vt:lpstr>9.1 ADJUSTING TO URBAN TRAFFIC</vt:lpstr>
      <vt:lpstr>IMPORTANT TERMS TO REMEMBER IN THIS CHAPTER</vt:lpstr>
      <vt:lpstr>9.2 FOLLOWING AND MEETING TRAFFIC</vt:lpstr>
      <vt:lpstr>IMPORTANT THINGS TO REMEMBER WHILE OPERATING A VEHICLE</vt:lpstr>
      <vt:lpstr>9.3 MANAGING SPACE IN URBAN TRAFFIC</vt:lpstr>
      <vt:lpstr>IMPORTANT THINGS TO REMEMBER WHILE DRIVING IN TRAFFIC</vt:lpstr>
      <vt:lpstr>9.4 SPECIAL URBAN SITUATIONS</vt:lpstr>
      <vt:lpstr>FACTS TO REMEMBER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 </dc:title>
  <dc:creator>Thornton Township</dc:creator>
  <cp:lastModifiedBy>Thornton Township</cp:lastModifiedBy>
  <cp:revision>10</cp:revision>
  <dcterms:created xsi:type="dcterms:W3CDTF">2012-02-27T19:15:47Z</dcterms:created>
  <dcterms:modified xsi:type="dcterms:W3CDTF">2012-02-29T16:26:00Z</dcterms:modified>
</cp:coreProperties>
</file>