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A20E221-EFFA-4062-A8DE-2624C64BEB7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6710E43-AC71-40EF-A7CD-325785B764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6</a:t>
            </a:r>
            <a:b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PERFORMING BASICS VEHICLE MANEUVER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 descr="C:\Documents and Settings\potacki.gerald\Local Settings\Temporary Internet Files\Content.IE5\X2LL926K\MC90015740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38600"/>
            <a:ext cx="9144000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6.1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STEERING, SIGNALING, CHANGING  LANES</a:t>
            </a:r>
            <a:r>
              <a:rPr lang="en-US" u="sng" dirty="0" smtClean="0">
                <a:solidFill>
                  <a:srgbClr val="FFC000"/>
                </a:solidFill>
              </a:rPr>
              <a:t/>
            </a:r>
            <a:br>
              <a:rPr lang="en-US" u="sng" dirty="0" smtClean="0">
                <a:solidFill>
                  <a:srgbClr val="FFC000"/>
                </a:solidFill>
              </a:rPr>
            </a:br>
            <a:endParaRPr lang="en-US" u="sng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None/>
            </a:pPr>
            <a:endParaRPr lang="en-US" dirty="0" smtClean="0"/>
          </a:p>
          <a:p>
            <a:pPr marL="651510" indent="-514350" algn="ctr">
              <a:buNone/>
            </a:pPr>
            <a:r>
              <a:rPr lang="en-US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to steer straight forward and backward.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correct use of hand signals and explain when they might be used.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the proper steps for changing lanes.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potacki.gerald\Local Settings\Temporary Internet Files\Content.IE5\YADYVDPH\MC90038895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9201"/>
            <a:ext cx="91440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MANUEVERS TO KNOW WHILE OPERATING A VEHICLE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STEERING STRAIGHT FORWARD AND BACKWARD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SIGNALING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CHANGING LANES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C:\Documents and Settings\potacki.gerald\Local Settings\Temporary Internet Files\Content.IE5\YADYVDPH\MM900354781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895600"/>
            <a:ext cx="64770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6.2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MAKING TURNS AND TURNING THE VEHICLE AROUND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 algn="ctr">
              <a:buNone/>
            </a:pPr>
            <a:endParaRPr lang="en-US" dirty="0" smtClean="0"/>
          </a:p>
          <a:p>
            <a:pPr marL="651510" indent="-514350" algn="ctr">
              <a:buNone/>
            </a:pPr>
            <a:r>
              <a:rPr lang="en-US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hand-over-hand steering.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the steps for making right and left turns.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to back left and right.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five turnabouts and tell which is the safest to use</a:t>
            </a:r>
            <a:r>
              <a:rPr lang="en-US" dirty="0" smtClean="0">
                <a:solidFill>
                  <a:srgbClr val="FFC000"/>
                </a:solidFill>
              </a:rPr>
              <a:t>.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5122" name="Picture 2" descr="C:\Documents and Settings\potacki.gerald\Local Settings\Temporary Internet Files\Content.IE5\ELAB0NOL\MC90032361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9201"/>
            <a:ext cx="9144000" cy="179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MANUEVERS NEEDED INORDER TO OPERATE ONES CAR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Hand-over-hand steering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Push-pull steering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left and right turns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Baking  left and right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Turning vehicle around</a:t>
            </a:r>
          </a:p>
          <a:p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Documents and Settings\potacki.gerald\Local Settings\Temporary Internet Files\Content.IE5\MK76JNM9\MC90028727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971800"/>
            <a:ext cx="396240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6.3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PARKING</a:t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endParaRPr lang="en-US" b="1" u="sng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 reference points and how to use them as guides when parking your vehicle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procedures for angle, perpendicular, and parallel parking.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to park uphill and downhill with or without a curb.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to start from an uphill parking space without rolling backwards.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/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KEY FACTORS TO REMEMBER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WHILE DRIVING AND PARKING</a:t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Reference points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Angel parking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Perpendicular parking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Leaving an angle or perpendicular space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 parking</a:t>
            </a:r>
          </a:p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Parking on hills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C:\Documents and Settings\potacki.gerald\Local Settings\Temporary Internet Files\Content.IE5\ELAB0NOL\MP90040070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191000"/>
            <a:ext cx="45720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</TotalTime>
  <Words>183</Words>
  <Application>Microsoft Office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CHAPTER 6 PERFORMING BASICS VEHICLE MANEUVER</vt:lpstr>
      <vt:lpstr>  6.1 STEERING, SIGNALING, CHANGING  LANES </vt:lpstr>
      <vt:lpstr>IMPORTANT MANUEVERS TO KNOW WHILE OPERATING A VEHICLE</vt:lpstr>
      <vt:lpstr>6.2 MAKING TURNS AND TURNING THE VEHICLE AROUND</vt:lpstr>
      <vt:lpstr>MANUEVERS NEEDED INORDER TO OPERATE ONES CAR</vt:lpstr>
      <vt:lpstr> 6.3 PARKING </vt:lpstr>
      <vt:lpstr>  KEY FACTORS TO REMEMBER  WHILE DRIVING AND PARKING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PERFORMING BASICS VEHICLE MANEUVER</dc:title>
  <dc:creator>Thornton Township</dc:creator>
  <cp:lastModifiedBy>Thornton Township</cp:lastModifiedBy>
  <cp:revision>7</cp:revision>
  <dcterms:created xsi:type="dcterms:W3CDTF">2012-02-21T18:49:01Z</dcterms:created>
  <dcterms:modified xsi:type="dcterms:W3CDTF">2012-02-27T14:58:41Z</dcterms:modified>
</cp:coreProperties>
</file>