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5DF30-60B9-4F0F-98C0-76A097B4BA07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3CA0-ADCA-47DE-8B2A-C0C62F0AA5A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5DF30-60B9-4F0F-98C0-76A097B4BA07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3CA0-ADCA-47DE-8B2A-C0C62F0AA5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5DF30-60B9-4F0F-98C0-76A097B4BA07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3B03CA0-ADCA-47DE-8B2A-C0C62F0AA5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5DF30-60B9-4F0F-98C0-76A097B4BA07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3CA0-ADCA-47DE-8B2A-C0C62F0AA5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5DF30-60B9-4F0F-98C0-76A097B4BA07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3CA0-ADCA-47DE-8B2A-C0C62F0AA5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5DF30-60B9-4F0F-98C0-76A097B4BA07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3CA0-ADCA-47DE-8B2A-C0C62F0AA5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5DF30-60B9-4F0F-98C0-76A097B4BA07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3CA0-ADCA-47DE-8B2A-C0C62F0AA5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5DF30-60B9-4F0F-98C0-76A097B4BA07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3CA0-ADCA-47DE-8B2A-C0C62F0AA5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5DF30-60B9-4F0F-98C0-76A097B4BA07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3CA0-ADCA-47DE-8B2A-C0C62F0AA5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5DF30-60B9-4F0F-98C0-76A097B4BA07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3CA0-ADCA-47DE-8B2A-C0C62F0AA5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5DF30-60B9-4F0F-98C0-76A097B4BA07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3CA0-ADCA-47DE-8B2A-C0C62F0AA5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C15DF30-60B9-4F0F-98C0-76A097B4BA07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3B03CA0-ADCA-47DE-8B2A-C0C62F0AA5A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Chapter 5</a:t>
            </a:r>
            <a:br>
              <a:rPr lang="en-US" dirty="0" smtClean="0">
                <a:solidFill>
                  <a:srgbClr val="7030A0"/>
                </a:solidFill>
              </a:rPr>
            </a:b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NATURAL LAWS AND CAR CONTROL</a:t>
            </a:r>
            <a:endParaRPr lang="en-US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Documents and Settings\potacki.gerald\Local Settings\Temporary Internet Files\Content.IE5\HJG4QYJY\MC90029038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67200"/>
            <a:ext cx="9144000" cy="289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5.1</a:t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>GRAVITY AND ENERGY OF MOTION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 OBJECTIVES</a:t>
            </a:r>
          </a:p>
          <a:p>
            <a:pPr marL="651510" indent="-514350">
              <a:buFont typeface="+mj-lt"/>
              <a:buAutoNum type="arabicPeriod"/>
            </a:pPr>
            <a:endParaRPr lang="en-US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how gravity affects ones car.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the factors that energy affect energy of motion.</a:t>
            </a:r>
            <a:endParaRPr lang="en-US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Documents and Settings\potacki.gerald\Local Settings\Temporary Internet Files\Content.IE5\5CR5T9MF\MC90015589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748484"/>
            <a:ext cx="7924800" cy="21095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IMPORTANT FACTORS TO REMEMBER WHILE OPERATING A CAR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Gravity</a:t>
            </a:r>
          </a:p>
          <a:p>
            <a:pPr>
              <a:buNone/>
            </a:pP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driving up and down hills</a:t>
            </a:r>
          </a:p>
          <a:p>
            <a:pPr>
              <a:buNone/>
            </a:pP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center of gravity</a:t>
            </a:r>
          </a:p>
          <a:p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Energy of motion</a:t>
            </a:r>
          </a:p>
          <a:p>
            <a:pPr>
              <a:buNone/>
            </a:pP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when an object moves acquires energy, which        is also kinetic energy 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5.2</a:t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>FRICTION AND TRACTION</a:t>
            </a:r>
            <a:br>
              <a:rPr lang="en-US" dirty="0" smtClean="0">
                <a:solidFill>
                  <a:srgbClr val="7030A0"/>
                </a:solidFill>
              </a:rPr>
            </a:b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 OBJECTIVES</a:t>
            </a:r>
          </a:p>
          <a:p>
            <a:pPr marL="651510" indent="-514350">
              <a:buFont typeface="+mj-lt"/>
              <a:buAutoNum type="arabicPeriod"/>
            </a:pPr>
            <a:endParaRPr lang="en-US" b="1" u="sng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how traction controls your car.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 three things that can reduce traction.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how you can check traction while driving.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 factors that affect you car in a curve.</a:t>
            </a:r>
            <a:endParaRPr lang="en-US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THINGS TO REMEMBER WHEN IT COMES TRACTION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709160"/>
          </a:xfrm>
        </p:spPr>
        <p:txBody>
          <a:bodyPr>
            <a:noAutofit/>
          </a:bodyPr>
          <a:lstStyle/>
          <a:p>
            <a:r>
              <a:rPr lang="en-US" sz="1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TIRES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*tread and traction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 *inflation and traction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 *split traction</a:t>
            </a:r>
          </a:p>
          <a:p>
            <a:endParaRPr lang="en-US" sz="1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Reduced traction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*vehicle condition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*road service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*checking traction</a:t>
            </a:r>
          </a:p>
          <a:p>
            <a:endParaRPr lang="en-US" sz="1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CURVES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*vehicle control</a:t>
            </a:r>
          </a:p>
          <a:p>
            <a:endParaRPr lang="en-US" sz="1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VEHICAL CAPABILITIES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endParaRPr lang="en-US" sz="1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C:\Documents and Settings\potacki.gerald\Local Settings\Temporary Internet Files\Content.IE5\YADYVDPH\MM900284084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2887" y="1447800"/>
            <a:ext cx="5113809" cy="449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5.3</a:t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>STOPPING DISTANCE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 OBJECTIVES</a:t>
            </a:r>
          </a:p>
          <a:p>
            <a:pPr marL="651510" indent="-514350">
              <a:buFont typeface="+mj-lt"/>
              <a:buAutoNum type="arabicPeriod"/>
            </a:pPr>
            <a:endParaRPr lang="en-US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Define total stopping distance.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how to use the four second rule.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Name four factors that affect braking distance.</a:t>
            </a:r>
            <a:endParaRPr lang="en-US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C:\Documents and Settings\potacki.gerald\Local Settings\Temporary Internet Files\Content.IE5\HJG4QYJY\MC90004833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4495800"/>
            <a:ext cx="7239000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KEY POINTS TO REMEMBER WHILE DRIVING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STOPPING DISTANCE</a:t>
            </a:r>
          </a:p>
          <a:p>
            <a:pPr>
              <a:buNone/>
            </a:pP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*Perception time and distance</a:t>
            </a:r>
          </a:p>
          <a:p>
            <a:pPr>
              <a:buNone/>
            </a:pP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*Reaction time and distance</a:t>
            </a:r>
          </a:p>
          <a:p>
            <a:pPr>
              <a:buNone/>
            </a:pP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*Breaking distance</a:t>
            </a:r>
          </a:p>
          <a:p>
            <a:endParaRPr lang="en-US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ESTIMATING STOPPING DISTANCE</a:t>
            </a:r>
          </a:p>
          <a:p>
            <a:pPr>
              <a:buNone/>
            </a:pP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*Pick a fixed checkpoint</a:t>
            </a:r>
          </a:p>
          <a:p>
            <a:pPr>
              <a:buNone/>
            </a:pP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*Count off four seconds</a:t>
            </a:r>
          </a:p>
          <a:p>
            <a:pPr>
              <a:buNone/>
            </a:pP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*Check vehicles’ position</a:t>
            </a:r>
          </a:p>
          <a:p>
            <a:endParaRPr lang="en-US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FACTORS THAT AFFECT BRAKING DISTANCE</a:t>
            </a:r>
          </a:p>
          <a:p>
            <a:pPr>
              <a:buNone/>
            </a:pP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*Speed        *roadway surface    *driver ability</a:t>
            </a:r>
          </a:p>
          <a:p>
            <a:pPr>
              <a:buNone/>
            </a:pP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*Vehicle condition  *antilock braking system, (ABS)</a:t>
            </a:r>
          </a:p>
          <a:p>
            <a:pPr>
              <a:buNone/>
            </a:pPr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*Hills      *loads</a:t>
            </a:r>
          </a:p>
          <a:p>
            <a:pPr>
              <a:buNone/>
            </a:pPr>
            <a:endParaRPr lang="en-US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5.4</a:t>
            </a:r>
            <a:b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CONTROLING FORCE OF IMPACT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 OBJECTIVES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 three factors that will change your vehicle’s force of impact in a collision.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the correct way to adjust safety belts.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how a drivers and passenger should position themselves to benefit from air bags.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ex[plain how to best position and use child safety seats.</a:t>
            </a:r>
          </a:p>
          <a:p>
            <a:pPr marL="651510" indent="-514350">
              <a:buFont typeface="+mj-lt"/>
              <a:buAutoNum type="arabicPeriod"/>
            </a:pPr>
            <a:endParaRPr lang="en-US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HERE ARE SOME SAFETY TIPS TO ASSIT ONE WHILE DRIVING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Knowledge of force of impact</a:t>
            </a:r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 wear safety belts</a:t>
            </a:r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 bags</a:t>
            </a:r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protection devices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automatic safety belts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energy-absorbing bumpers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side door beams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reinforced windshield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energy-absorbing steering wheel and column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padded dash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child seats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head restraints   </a:t>
            </a:r>
            <a:endParaRPr lang="en-US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3" name="Picture 3" descr="C:\Documents and Settings\potacki.gerald\Local Settings\Temporary Internet Files\Content.IE5\UWOF96PE\MC90033948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4740" y="4878723"/>
            <a:ext cx="5639260" cy="1979277"/>
          </a:xfrm>
          <a:prstGeom prst="rect">
            <a:avLst/>
          </a:prstGeom>
          <a:noFill/>
        </p:spPr>
      </p:pic>
      <p:pic>
        <p:nvPicPr>
          <p:cNvPr id="5124" name="Picture 4" descr="C:\Documents and Settings\potacki.gerald\Local Settings\Temporary Internet Files\Content.IE5\W5O05IJX\MC90015738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1500845"/>
            <a:ext cx="2362200" cy="31283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122</TotalTime>
  <Words>254</Words>
  <Application>Microsoft Office PowerPoint</Application>
  <PresentationFormat>On-screen Show (4:3)</PresentationFormat>
  <Paragraphs>79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Apex</vt:lpstr>
      <vt:lpstr>Chapter 5 </vt:lpstr>
      <vt:lpstr>5.1 GRAVITY AND ENERGY OF MOTION</vt:lpstr>
      <vt:lpstr>IMPORTANT FACTORS TO REMEMBER WHILE OPERATING A CAR</vt:lpstr>
      <vt:lpstr>5.2 FRICTION AND TRACTION </vt:lpstr>
      <vt:lpstr>THINGS TO REMEMBER WHEN IT COMES TRACTION</vt:lpstr>
      <vt:lpstr>5.3 STOPPING DISTANCE</vt:lpstr>
      <vt:lpstr>KEY POINTS TO REMEMBER WHILE DRIVING</vt:lpstr>
      <vt:lpstr>5.4 CONTROLING FORCE OF IMPACT</vt:lpstr>
      <vt:lpstr>HERE ARE SOME SAFETY TIPS TO ASSIT ONE WHILE DRIVING</vt:lpstr>
    </vt:vector>
  </TitlesOfParts>
  <Company>SD205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 </dc:title>
  <dc:creator>potacki.gerald</dc:creator>
  <cp:lastModifiedBy>Thornton Township</cp:lastModifiedBy>
  <cp:revision>13</cp:revision>
  <dcterms:created xsi:type="dcterms:W3CDTF">2012-02-17T14:52:57Z</dcterms:created>
  <dcterms:modified xsi:type="dcterms:W3CDTF">2012-02-27T14:50:00Z</dcterms:modified>
</cp:coreProperties>
</file>