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0E309D0-4B4D-452C-B5EC-2E75AAF5A1CB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7BC401D-25CE-4786-9690-1382419B18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Chapter 4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managing risk with the ipde process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C:\Documents and Settings\potacki.gerald\Local Settings\Temporary Internet Files\Content.IE5\PUFB3VWP\MP90044420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24200"/>
            <a:ext cx="9144000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4.1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THE IPDE PROCESS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rgbClr val="FF0000"/>
                </a:solidFill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Name three major factors that can contribute to the degree of risk you encounter while driving.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Name the four steps of the IPDE Process.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List the five rules of the Smith System.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Explain the structure of the Zone Control System.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IMPORTANT FACTORS TO KNOW WHILE OPERATING A VEHICLE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Risk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Bald tires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Poorly adjusted brakes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Dirty windshield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Worn wiper blades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 Snow and ice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 Dark shadows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 Construction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IPDE Process 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Identify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Predict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Decide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 Execute 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2058" name="Picture 10" descr="C:\Documents and Settings\potacki.gerald\Local Settings\Temporary Internet Files\Content.IE5\XQ7AM0ZS\MP90044274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524000"/>
            <a:ext cx="49530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4.2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</a:t>
            </a:r>
            <a:r>
              <a:rPr lang="en-US" dirty="0" smtClean="0">
                <a:solidFill>
                  <a:srgbClr val="FF0000"/>
                </a:solidFill>
              </a:rPr>
              <a:t> AND PREDICT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rgbClr val="FF0000"/>
                </a:solidFill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Describe the location of each of the six Zones Control System.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Explain what is meant by an open zone and a closed zone.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Describe an orderly visual search pattern.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Explain how knowledge and experience help you make accurate predictions.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TIPS FOR SAFE DRIVING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Identify all zones that involve the IPDE Process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Searching ranges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Orderly visual search patterns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Where and how to look in various driving conditions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to look for while driving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and how to predict actions of others</a:t>
            </a:r>
          </a:p>
          <a:p>
            <a:endParaRPr lang="en-US" dirty="0"/>
          </a:p>
        </p:txBody>
      </p:sp>
      <p:pic>
        <p:nvPicPr>
          <p:cNvPr id="5126" name="Picture 6" descr="C:\Documents and Settings\potacki.gerald\Local Settings\Temporary Internet Files\Content.IE5\W5O05IJX\MP90044299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9200"/>
            <a:ext cx="9144000" cy="2244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4.3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DECIDE AND EXECUTE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endParaRPr lang="en-US" dirty="0" smtClean="0"/>
          </a:p>
          <a:p>
            <a:pPr algn="ctr"/>
            <a:r>
              <a:rPr lang="en-US" u="sng" dirty="0" smtClean="0">
                <a:solidFill>
                  <a:srgbClr val="FF0000"/>
                </a:solidFill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Name the three decisions one must make when applying the IPDE Process.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Describe the three different lane positions available to one within their lane.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Explain what is meant when one minimize s or separates a hazard or compromises their space.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List the three most important actions one can take to avoid conflict.</a:t>
            </a:r>
          </a:p>
          <a:p>
            <a:pPr marL="651510" indent="-514350">
              <a:buFont typeface="+mj-lt"/>
              <a:buAutoNum type="arabicPeriod"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FACTORS TO CONSIDER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Knowing when and how to decide change in speed and direction while operating a vehicle.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Traffic flow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Execute control when it comes to speed, steering, and communication with other drivers on the road.</a:t>
            </a:r>
          </a:p>
          <a:p>
            <a:endParaRPr lang="en-US" dirty="0"/>
          </a:p>
        </p:txBody>
      </p:sp>
      <p:pic>
        <p:nvPicPr>
          <p:cNvPr id="3074" name="Picture 2" descr="C:\Documents and Settings\potacki.gerald\Local Settings\Temporary Internet Files\Content.IE5\5CR5T9MF\MC90005691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76800"/>
            <a:ext cx="9144000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4.4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USING THE IPDE PROCESS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</a:rPr>
              <a:t>SECTION OBJECTIVES</a:t>
            </a: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Explain what is meant by commentary driving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Describe what is meant by selective use of IPDE Process.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Explain why the IPDE Process takes time.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099" name="Picture 3" descr="C:\Documents and Settings\potacki.gerald\Local Settings\Temporary Internet Files\Content.IE5\HJG4QYJY\MP9004438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53000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HERE ARE THE NECESSARY TOOLS THAT ARE ESENTIAL TO DRIVING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Practice of the IPDE Process through commentary driving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Putting the IPDE Process into to action with the use of selective IPDE  while operating ones vehicle.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Remember the IPDE Process takes time and one must have time to identify clues, predict the actions of others, and changing zones.</a:t>
            </a:r>
          </a:p>
          <a:p>
            <a:r>
              <a:rPr lang="en-US" smtClean="0">
                <a:solidFill>
                  <a:srgbClr val="FF0000"/>
                </a:solidFill>
              </a:rPr>
              <a:t>Do </a:t>
            </a:r>
            <a:r>
              <a:rPr lang="en-US" dirty="0" smtClean="0">
                <a:solidFill>
                  <a:srgbClr val="FF0000"/>
                </a:solidFill>
              </a:rPr>
              <a:t>not allow complacency or laziness to creep into ones driving habits.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By making conscious effort to continually apply the IPDE Process, one can achieve the reward of low- risk, low-stress driving enjoyment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135</TotalTime>
  <Words>389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Chapter 4  managing risk with the ipde process</vt:lpstr>
      <vt:lpstr>4.1 THE IPDE PROCESS</vt:lpstr>
      <vt:lpstr>IMPORTANT FACTORS TO KNOW WHILE OPERATING A VEHICLE</vt:lpstr>
      <vt:lpstr> 4.2 IDENTIFY AND PREDICT </vt:lpstr>
      <vt:lpstr> TIPS FOR SAFE DRIVING </vt:lpstr>
      <vt:lpstr> 4.3 DECIDE AND EXECUTE </vt:lpstr>
      <vt:lpstr>FACTORS TO CONSIDER</vt:lpstr>
      <vt:lpstr>4.4 USING THE IPDE PROCESS</vt:lpstr>
      <vt:lpstr>  HERE ARE THE NECESSARY TOOLS THAT ARE ESENTIAL TO DRIVING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  managing risk with the ipde process</dc:title>
  <dc:creator>Thornton Township</dc:creator>
  <cp:lastModifiedBy>Thornton Township</cp:lastModifiedBy>
  <cp:revision>14</cp:revision>
  <dcterms:created xsi:type="dcterms:W3CDTF">2012-02-16T15:05:07Z</dcterms:created>
  <dcterms:modified xsi:type="dcterms:W3CDTF">2012-02-23T19:32:12Z</dcterms:modified>
</cp:coreProperties>
</file>