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1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919B-CD0A-4205-A5A0-974154AC5D25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62B64-7032-4CBC-94CA-88F439E92BB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919B-CD0A-4205-A5A0-974154AC5D25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62B64-7032-4CBC-94CA-88F439E92B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919B-CD0A-4205-A5A0-974154AC5D25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A562B64-7032-4CBC-94CA-88F439E92B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919B-CD0A-4205-A5A0-974154AC5D25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62B64-7032-4CBC-94CA-88F439E92B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919B-CD0A-4205-A5A0-974154AC5D25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62B64-7032-4CBC-94CA-88F439E92B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919B-CD0A-4205-A5A0-974154AC5D25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62B64-7032-4CBC-94CA-88F439E92B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919B-CD0A-4205-A5A0-974154AC5D25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62B64-7032-4CBC-94CA-88F439E92B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919B-CD0A-4205-A5A0-974154AC5D25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62B64-7032-4CBC-94CA-88F439E92B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919B-CD0A-4205-A5A0-974154AC5D25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62B64-7032-4CBC-94CA-88F439E92B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919B-CD0A-4205-A5A0-974154AC5D25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62B64-7032-4CBC-94CA-88F439E92B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919B-CD0A-4205-A5A0-974154AC5D25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62B64-7032-4CBC-94CA-88F439E92B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005919B-CD0A-4205-A5A0-974154AC5D25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A562B64-7032-4CBC-94CA-88F439E92B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CHAPTER 3 </a:t>
            </a:r>
            <a:b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Basic vehicle control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Documents and Settings\potacki.gerald\Local Settings\Temporary Internet Files\Content.IE5\0X75WNRH\MC90038872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2800"/>
            <a:ext cx="9144000" cy="39246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SECTION 3.1</a:t>
            </a:r>
            <a:b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INSTRUMENTS, CONTROLS, AND DEVICES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r>
              <a:rPr lang="en-US" b="1" u="sng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 OBJECTIVES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Identify each gauge and warning light on an instrument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the purpose of each control used to operate the vehicle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the use of the safety, communication and comfort devices.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IMPORTANT FACTS TO REMEMBER ABOUT YOUR VEHICLE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Instrument Panel</a:t>
            </a:r>
          </a:p>
          <a:p>
            <a:pPr algn="ctr"/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Vehicle Controls</a:t>
            </a:r>
          </a:p>
          <a:p>
            <a:pPr algn="ctr"/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Devices for safety, communication and comfort</a:t>
            </a:r>
          </a:p>
          <a:p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SECTION 3.2</a:t>
            </a:r>
            <a:b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GETTING READY TO DRIVE</a:t>
            </a:r>
            <a:b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b="1" u="sng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SELECTION OBJECTIVES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in order the checks one makes when preparing to drive.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how to enter a vehicle from the street side.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the correct positioning of the seat and outside rearview and outside mirrors.</a:t>
            </a:r>
          </a:p>
          <a:p>
            <a:endParaRPr lang="en-US" b="1" dirty="0" smtClean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 smtClean="0"/>
          </a:p>
          <a:p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Outside checks</a:t>
            </a:r>
          </a:p>
          <a:p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Getting  into the vehicle</a:t>
            </a:r>
          </a:p>
          <a:p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Inside checks</a:t>
            </a:r>
          </a:p>
          <a:p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SOME IMPORTANT THINGS TO REMEMBER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050" name="Picture 2" descr="C:\Documents and Settings\potacki.gerald\Local Settings\Temporary Internet Files\Content.IE5\PUFB3VWP\MC90023311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2209800"/>
            <a:ext cx="4800600" cy="4648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SECTION 3.3</a:t>
            </a:r>
            <a:b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DRIVING A VEHICLE WITH </a:t>
            </a:r>
            <a:r>
              <a:rPr lang="en-US" u="sng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AUTOMATIC TRANSMISSION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pPr algn="ctr"/>
            <a:r>
              <a:rPr lang="en-US" b="1" u="sng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 OBJCTIVES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the use of each gear.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the procedure for starting an automatic transmission.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the steps for putting an automatic transmission vehicle in motion.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Tell the correct procedure to following when leaving an automatic transmission vehicle from the street side.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FACTORS TO CONSIDER WHILE DRIVING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Selector –lever positions</a:t>
            </a:r>
          </a:p>
          <a:p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Starting the engine</a:t>
            </a:r>
          </a:p>
          <a:p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 positions for controlled steering</a:t>
            </a:r>
          </a:p>
          <a:p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Steering the vehicle</a:t>
            </a:r>
          </a:p>
          <a:p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Putting the vehicle in motion</a:t>
            </a:r>
          </a:p>
          <a:p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Stopping the vehicle</a:t>
            </a:r>
          </a:p>
          <a:p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Securing the vehicle</a:t>
            </a:r>
          </a:p>
          <a:p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Leaving the vehicle</a:t>
            </a:r>
            <a:endParaRPr lang="en-US" dirty="0"/>
          </a:p>
        </p:txBody>
      </p:sp>
      <p:pic>
        <p:nvPicPr>
          <p:cNvPr id="4099" name="Picture 3" descr="C:\Documents and Settings\potacki.gerald\Local Settings\Temporary Internet Files\Content.IE5\PUFB3VWP\MC90044560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3701345"/>
            <a:ext cx="3429000" cy="31566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SECTION 3.4</a:t>
            </a:r>
            <a:b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DRIVING A VEHICLE WITH </a:t>
            </a:r>
            <a:r>
              <a:rPr lang="en-US" u="sng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MANUAL TRANSMISSION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b="1" dirty="0" smtClean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en-US" b="1" u="sng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 OBJECTIVES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the procedures for starting a stickshift.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Tell the correct procedure for moving a stickshift vehicle in first gear.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the procedure for stopping from higher gears.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 downshifting and explain its purpose.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IMPORTANT TOLLS NEEDED INORDER TO OPERATE ONE VEHICLE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 smtClean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Selector-Lever Position</a:t>
            </a:r>
          </a:p>
          <a:p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Using stickshift gears</a:t>
            </a:r>
          </a:p>
          <a:p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Using the clutch</a:t>
            </a:r>
          </a:p>
          <a:p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Staring the engine</a:t>
            </a:r>
          </a:p>
          <a:p>
            <a:r>
              <a:rPr lang="en-US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Putting the vehicle in motion</a:t>
            </a:r>
          </a:p>
          <a:p>
            <a:endParaRPr lang="en-US" dirty="0"/>
          </a:p>
        </p:txBody>
      </p:sp>
      <p:pic>
        <p:nvPicPr>
          <p:cNvPr id="3074" name="Picture 2" descr="C:\Documents and Settings\potacki.gerald\Local Settings\Temporary Internet Files\Content.IE5\HJG4QYJY\MC90038919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633492"/>
            <a:ext cx="3352800" cy="52245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</TotalTime>
  <Words>233</Words>
  <Application>Microsoft Office PowerPoint</Application>
  <PresentationFormat>On-screen Show (4:3)</PresentationFormat>
  <Paragraphs>58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Apex</vt:lpstr>
      <vt:lpstr>  CHAPTER 3   Basic vehicle control</vt:lpstr>
      <vt:lpstr> SECTION 3.1 INSTRUMENTS, CONTROLS, AND DEVICES</vt:lpstr>
      <vt:lpstr> IMPORTANT FACTS TO REMEMBER ABOUT YOUR VEHICLE</vt:lpstr>
      <vt:lpstr>   SECTION 3.2 GETTING READY TO DRIVE   </vt:lpstr>
      <vt:lpstr>SOME IMPORTANT THINGS TO REMEMBER</vt:lpstr>
      <vt:lpstr> SECTION 3.3 DRIVING A VEHICLE WITH AUTOMATIC TRANSMISSION </vt:lpstr>
      <vt:lpstr>FACTORS TO CONSIDER WHILE DRIVING</vt:lpstr>
      <vt:lpstr> SECTION 3.4 DRIVING A VEHICLE WITH MANUAL TRANSMISSION </vt:lpstr>
      <vt:lpstr> IMPORTANT TOLLS NEEDED INORDER TO OPERATE ONE VEHICLE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CHAPTER 3   Basic vehaicle control</dc:title>
  <dc:creator>Thornton Township</dc:creator>
  <cp:lastModifiedBy>Thornton Township</cp:lastModifiedBy>
  <cp:revision>22</cp:revision>
  <dcterms:created xsi:type="dcterms:W3CDTF">2012-02-10T16:04:04Z</dcterms:created>
  <dcterms:modified xsi:type="dcterms:W3CDTF">2012-02-23T15:09:19Z</dcterms:modified>
</cp:coreProperties>
</file>